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48" r:id="rId4"/>
  </p:sldMasterIdLst>
  <p:notesMasterIdLst>
    <p:notesMasterId r:id="rId26"/>
  </p:notesMasterIdLst>
  <p:handoutMasterIdLst>
    <p:handoutMasterId r:id="rId27"/>
  </p:handoutMasterIdLst>
  <p:sldIdLst>
    <p:sldId id="256" r:id="rId5"/>
    <p:sldId id="275" r:id="rId6"/>
    <p:sldId id="395" r:id="rId7"/>
    <p:sldId id="439" r:id="rId8"/>
    <p:sldId id="484" r:id="rId9"/>
    <p:sldId id="438" r:id="rId10"/>
    <p:sldId id="469" r:id="rId11"/>
    <p:sldId id="470" r:id="rId12"/>
    <p:sldId id="472" r:id="rId13"/>
    <p:sldId id="471" r:id="rId14"/>
    <p:sldId id="473" r:id="rId15"/>
    <p:sldId id="487" r:id="rId16"/>
    <p:sldId id="488" r:id="rId17"/>
    <p:sldId id="474" r:id="rId18"/>
    <p:sldId id="475" r:id="rId19"/>
    <p:sldId id="485" r:id="rId20"/>
    <p:sldId id="476" r:id="rId21"/>
    <p:sldId id="477" r:id="rId22"/>
    <p:sldId id="486" r:id="rId23"/>
    <p:sldId id="274" r:id="rId24"/>
    <p:sldId id="298" r:id="rId25"/>
  </p:sldIdLst>
  <p:sldSz cx="9144000" cy="6858000" type="screen4x3"/>
  <p:notesSz cx="6858000" cy="9144000"/>
  <p:embeddedFontLst>
    <p:embeddedFont>
      <p:font typeface="Calibri" panose="020F0502020204030204" pitchFamily="34" charset="0"/>
      <p:regular r:id="rId28"/>
      <p:bold r:id="rId29"/>
      <p:italic r:id="rId30"/>
      <p:boldItalic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572" autoAdjust="0"/>
    <p:restoredTop sz="94660"/>
  </p:normalViewPr>
  <p:slideViewPr>
    <p:cSldViewPr>
      <p:cViewPr varScale="1">
        <p:scale>
          <a:sx n="100" d="100"/>
          <a:sy n="100" d="100"/>
        </p:scale>
        <p:origin x="618"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2.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font" Target="fonts/font1.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4.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font" Target="fonts/font3.fntdata"/><Relationship Id="rId3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ED88DF-4146-4B72-BBF1-819814E1DEA5}" type="doc">
      <dgm:prSet loTypeId="urn:microsoft.com/office/officeart/2008/layout/HalfCircleOrganizationChart" loCatId="hierarchy" qsTypeId="urn:microsoft.com/office/officeart/2005/8/quickstyle/simple1" qsCatId="simple" csTypeId="urn:microsoft.com/office/officeart/2005/8/colors/accent1_2" csCatId="accent1" phldr="1"/>
      <dgm:spPr/>
      <dgm:t>
        <a:bodyPr/>
        <a:lstStyle/>
        <a:p>
          <a:endParaRPr lang="en-US"/>
        </a:p>
      </dgm:t>
    </dgm:pt>
    <dgm:pt modelId="{1A61D259-A125-40AD-825C-98688B07DEE9}">
      <dgm:prSet phldrT="[Text]"/>
      <dgm:spPr/>
      <dgm:t>
        <a:bodyPr/>
        <a:lstStyle/>
        <a:p>
          <a:r>
            <a:rPr lang="en-US" dirty="0" smtClean="0"/>
            <a:t>Encryption</a:t>
          </a:r>
          <a:endParaRPr lang="en-US" dirty="0"/>
        </a:p>
      </dgm:t>
    </dgm:pt>
    <dgm:pt modelId="{5DB20712-5E33-4018-818E-19DD996FC083}" type="parTrans" cxnId="{2788E371-68B6-40FC-AD77-8F3CE818FDAC}">
      <dgm:prSet/>
      <dgm:spPr/>
      <dgm:t>
        <a:bodyPr/>
        <a:lstStyle/>
        <a:p>
          <a:endParaRPr lang="en-US"/>
        </a:p>
      </dgm:t>
    </dgm:pt>
    <dgm:pt modelId="{8F97FE23-CAB7-4776-B65B-6F4EF006C274}" type="sibTrans" cxnId="{2788E371-68B6-40FC-AD77-8F3CE818FDAC}">
      <dgm:prSet/>
      <dgm:spPr/>
      <dgm:t>
        <a:bodyPr/>
        <a:lstStyle/>
        <a:p>
          <a:endParaRPr lang="en-US"/>
        </a:p>
      </dgm:t>
    </dgm:pt>
    <dgm:pt modelId="{25F0220F-9D19-4FBA-BB7B-506DF146084D}">
      <dgm:prSet phldrT="[Text]"/>
      <dgm:spPr/>
      <dgm:t>
        <a:bodyPr/>
        <a:lstStyle/>
        <a:p>
          <a:r>
            <a:rPr lang="en-US" dirty="0" smtClean="0"/>
            <a:t>Symmetric</a:t>
          </a:r>
          <a:endParaRPr lang="en-US" dirty="0"/>
        </a:p>
      </dgm:t>
    </dgm:pt>
    <dgm:pt modelId="{85217DEA-A6F5-41FC-AB81-1E1BB65940BB}" type="parTrans" cxnId="{03BAA930-9819-48D2-B7FC-915979DBB170}">
      <dgm:prSet/>
      <dgm:spPr/>
      <dgm:t>
        <a:bodyPr/>
        <a:lstStyle/>
        <a:p>
          <a:endParaRPr lang="en-US"/>
        </a:p>
      </dgm:t>
    </dgm:pt>
    <dgm:pt modelId="{3167D829-4198-4F8B-9B2E-FB7F9966BF86}" type="sibTrans" cxnId="{03BAA930-9819-48D2-B7FC-915979DBB170}">
      <dgm:prSet/>
      <dgm:spPr/>
      <dgm:t>
        <a:bodyPr/>
        <a:lstStyle/>
        <a:p>
          <a:endParaRPr lang="en-US"/>
        </a:p>
      </dgm:t>
    </dgm:pt>
    <dgm:pt modelId="{9329966C-1926-40AB-9A95-BB251045A2D6}">
      <dgm:prSet phldrT="[Text]"/>
      <dgm:spPr/>
      <dgm:t>
        <a:bodyPr/>
        <a:lstStyle/>
        <a:p>
          <a:r>
            <a:rPr lang="en-US" dirty="0" smtClean="0"/>
            <a:t>Asymmetric</a:t>
          </a:r>
          <a:endParaRPr lang="en-US" dirty="0"/>
        </a:p>
      </dgm:t>
    </dgm:pt>
    <dgm:pt modelId="{D2FDD061-55CD-4CDE-9E5D-CB04C9726B86}" type="parTrans" cxnId="{7EE14A48-428F-440D-86D3-5D8770696F6B}">
      <dgm:prSet/>
      <dgm:spPr/>
      <dgm:t>
        <a:bodyPr/>
        <a:lstStyle/>
        <a:p>
          <a:endParaRPr lang="en-US"/>
        </a:p>
      </dgm:t>
    </dgm:pt>
    <dgm:pt modelId="{800948F3-955A-4F18-BB8F-C4A315C1DE28}" type="sibTrans" cxnId="{7EE14A48-428F-440D-86D3-5D8770696F6B}">
      <dgm:prSet/>
      <dgm:spPr/>
      <dgm:t>
        <a:bodyPr/>
        <a:lstStyle/>
        <a:p>
          <a:endParaRPr lang="en-US"/>
        </a:p>
      </dgm:t>
    </dgm:pt>
    <dgm:pt modelId="{0F4A0EED-04A8-4A97-8720-04743E5C3061}">
      <dgm:prSet phldrT="[Text]"/>
      <dgm:spPr/>
      <dgm:t>
        <a:bodyPr/>
        <a:lstStyle/>
        <a:p>
          <a:r>
            <a:rPr lang="en-US" dirty="0" smtClean="0"/>
            <a:t>Same pre-shared key to </a:t>
          </a:r>
          <a:r>
            <a:rPr lang="en-US" dirty="0" err="1" smtClean="0"/>
            <a:t>enc</a:t>
          </a:r>
          <a:r>
            <a:rPr lang="en-US" dirty="0" smtClean="0"/>
            <a:t> &amp; decry</a:t>
          </a:r>
          <a:endParaRPr lang="en-US" dirty="0"/>
        </a:p>
      </dgm:t>
    </dgm:pt>
    <dgm:pt modelId="{2CDD31DD-A2D2-4013-9AFE-B8648A5798D5}" type="parTrans" cxnId="{9C2923AB-9925-454C-AC71-BE29E7AED41C}">
      <dgm:prSet/>
      <dgm:spPr/>
      <dgm:t>
        <a:bodyPr/>
        <a:lstStyle/>
        <a:p>
          <a:endParaRPr lang="en-US"/>
        </a:p>
      </dgm:t>
    </dgm:pt>
    <dgm:pt modelId="{A8679FA8-C67F-4127-9EE8-202328F4686B}" type="sibTrans" cxnId="{9C2923AB-9925-454C-AC71-BE29E7AED41C}">
      <dgm:prSet/>
      <dgm:spPr/>
      <dgm:t>
        <a:bodyPr/>
        <a:lstStyle/>
        <a:p>
          <a:endParaRPr lang="en-US"/>
        </a:p>
      </dgm:t>
    </dgm:pt>
    <dgm:pt modelId="{62853864-114A-42F9-B5AC-74A61B7789DE}">
      <dgm:prSet phldrT="[Text]"/>
      <dgm:spPr/>
      <dgm:t>
        <a:bodyPr/>
        <a:lstStyle/>
        <a:p>
          <a:r>
            <a:rPr lang="en-US" dirty="0" smtClean="0"/>
            <a:t>One Key to </a:t>
          </a:r>
          <a:r>
            <a:rPr lang="en-US" dirty="0" err="1" smtClean="0"/>
            <a:t>Enc</a:t>
          </a:r>
          <a:r>
            <a:rPr lang="en-US" dirty="0" smtClean="0"/>
            <a:t> and One Key to Decry (Private)</a:t>
          </a:r>
          <a:endParaRPr lang="en-US" dirty="0"/>
        </a:p>
      </dgm:t>
    </dgm:pt>
    <dgm:pt modelId="{6758DA52-4F6E-4F12-BC94-90EC0F005307}" type="parTrans" cxnId="{C3DEF6F7-B5A0-4CEC-B25E-9F50630CA671}">
      <dgm:prSet/>
      <dgm:spPr/>
      <dgm:t>
        <a:bodyPr/>
        <a:lstStyle/>
        <a:p>
          <a:endParaRPr lang="en-US"/>
        </a:p>
      </dgm:t>
    </dgm:pt>
    <dgm:pt modelId="{65DD0939-2DA9-4899-A46C-3E12B5FCE419}" type="sibTrans" cxnId="{C3DEF6F7-B5A0-4CEC-B25E-9F50630CA671}">
      <dgm:prSet/>
      <dgm:spPr/>
      <dgm:t>
        <a:bodyPr/>
        <a:lstStyle/>
        <a:p>
          <a:endParaRPr lang="en-US"/>
        </a:p>
      </dgm:t>
    </dgm:pt>
    <dgm:pt modelId="{A214BAEE-5863-4FC4-A949-A06D931B3F6A}">
      <dgm:prSet phldrT="[Text]"/>
      <dgm:spPr/>
      <dgm:t>
        <a:bodyPr/>
        <a:lstStyle/>
        <a:p>
          <a:r>
            <a:rPr lang="en-US" dirty="0" smtClean="0"/>
            <a:t>One is Public other is Private</a:t>
          </a:r>
          <a:endParaRPr lang="en-US" dirty="0"/>
        </a:p>
      </dgm:t>
    </dgm:pt>
    <dgm:pt modelId="{2E260C8A-36E4-493F-98D8-02F69371F7C0}" type="parTrans" cxnId="{580C9196-61DD-42D1-8A3C-10BC350BBC8C}">
      <dgm:prSet/>
      <dgm:spPr/>
      <dgm:t>
        <a:bodyPr/>
        <a:lstStyle/>
        <a:p>
          <a:endParaRPr lang="en-US"/>
        </a:p>
      </dgm:t>
    </dgm:pt>
    <dgm:pt modelId="{08CCD40B-50F4-4BCA-B6FC-3D1585E8E10B}" type="sibTrans" cxnId="{580C9196-61DD-42D1-8A3C-10BC350BBC8C}">
      <dgm:prSet/>
      <dgm:spPr/>
      <dgm:t>
        <a:bodyPr/>
        <a:lstStyle/>
        <a:p>
          <a:endParaRPr lang="en-US"/>
        </a:p>
      </dgm:t>
    </dgm:pt>
    <dgm:pt modelId="{7D0F928C-8A1E-494D-9220-E4C616F3C42E}">
      <dgm:prSet phldrT="[Text]"/>
      <dgm:spPr/>
      <dgm:t>
        <a:bodyPr/>
        <a:lstStyle/>
        <a:p>
          <a:r>
            <a:rPr lang="en-US" dirty="0" smtClean="0"/>
            <a:t>the receiver is the only one that can decrypt it using his private key</a:t>
          </a:r>
          <a:endParaRPr lang="en-US" dirty="0"/>
        </a:p>
      </dgm:t>
    </dgm:pt>
    <dgm:pt modelId="{2D7DACF2-3C05-4086-8BC0-3EFB4B3A98EB}" type="parTrans" cxnId="{640F4E22-01A5-4102-9B26-B5E1D947C1A4}">
      <dgm:prSet/>
      <dgm:spPr/>
      <dgm:t>
        <a:bodyPr/>
        <a:lstStyle/>
        <a:p>
          <a:endParaRPr lang="en-US"/>
        </a:p>
      </dgm:t>
    </dgm:pt>
    <dgm:pt modelId="{6BCF718F-B680-4F75-BC3A-E015BDB0613E}" type="sibTrans" cxnId="{640F4E22-01A5-4102-9B26-B5E1D947C1A4}">
      <dgm:prSet/>
      <dgm:spPr/>
      <dgm:t>
        <a:bodyPr/>
        <a:lstStyle/>
        <a:p>
          <a:endParaRPr lang="en-US"/>
        </a:p>
      </dgm:t>
    </dgm:pt>
    <dgm:pt modelId="{2EFC4DCC-1D7A-45C4-9906-B3089AFDEE20}">
      <dgm:prSet phldrT="[Text]" custT="1"/>
      <dgm:spPr/>
      <dgm:t>
        <a:bodyPr/>
        <a:lstStyle/>
        <a:p>
          <a:r>
            <a:rPr lang="en-US" sz="700" dirty="0" smtClean="0"/>
            <a:t>In a public-key encryption system, any </a:t>
          </a:r>
          <a:r>
            <a:rPr lang="en-US" sz="700" b="1" dirty="0" smtClean="0"/>
            <a:t>person can encryp</a:t>
          </a:r>
          <a:r>
            <a:rPr lang="en-US" sz="700" dirty="0" smtClean="0"/>
            <a:t>t a message using the public key of the receiver.</a:t>
          </a:r>
          <a:endParaRPr lang="en-US" sz="700" dirty="0"/>
        </a:p>
      </dgm:t>
    </dgm:pt>
    <dgm:pt modelId="{7B8538CD-93D2-4597-AB92-95A6EB1F2C7E}" type="parTrans" cxnId="{2942AAE7-FD82-4118-B564-253471B0A495}">
      <dgm:prSet/>
      <dgm:spPr/>
      <dgm:t>
        <a:bodyPr/>
        <a:lstStyle/>
        <a:p>
          <a:endParaRPr lang="en-US"/>
        </a:p>
      </dgm:t>
    </dgm:pt>
    <dgm:pt modelId="{93713782-0F54-44CB-96FD-AEA726650D83}" type="sibTrans" cxnId="{2942AAE7-FD82-4118-B564-253471B0A495}">
      <dgm:prSet/>
      <dgm:spPr/>
      <dgm:t>
        <a:bodyPr/>
        <a:lstStyle/>
        <a:p>
          <a:endParaRPr lang="en-US"/>
        </a:p>
      </dgm:t>
    </dgm:pt>
    <dgm:pt modelId="{1BF19ED7-2A59-4B6D-A2FB-0FD67B2ACD7A}" type="pres">
      <dgm:prSet presAssocID="{92ED88DF-4146-4B72-BBF1-819814E1DEA5}" presName="Name0" presStyleCnt="0">
        <dgm:presLayoutVars>
          <dgm:orgChart val="1"/>
          <dgm:chPref val="1"/>
          <dgm:dir/>
          <dgm:animOne val="branch"/>
          <dgm:animLvl val="lvl"/>
          <dgm:resizeHandles/>
        </dgm:presLayoutVars>
      </dgm:prSet>
      <dgm:spPr/>
      <dgm:t>
        <a:bodyPr/>
        <a:lstStyle/>
        <a:p>
          <a:endParaRPr lang="en-US"/>
        </a:p>
      </dgm:t>
    </dgm:pt>
    <dgm:pt modelId="{41D23028-5F67-4FCE-8353-B353EC1FEDDF}" type="pres">
      <dgm:prSet presAssocID="{1A61D259-A125-40AD-825C-98688B07DEE9}" presName="hierRoot1" presStyleCnt="0">
        <dgm:presLayoutVars>
          <dgm:hierBranch val="init"/>
        </dgm:presLayoutVars>
      </dgm:prSet>
      <dgm:spPr/>
    </dgm:pt>
    <dgm:pt modelId="{4892E98B-BD05-45BC-916C-59A8D4508AF4}" type="pres">
      <dgm:prSet presAssocID="{1A61D259-A125-40AD-825C-98688B07DEE9}" presName="rootComposite1" presStyleCnt="0"/>
      <dgm:spPr/>
    </dgm:pt>
    <dgm:pt modelId="{62CAFE18-5856-444F-BEDF-BFB98820CC77}" type="pres">
      <dgm:prSet presAssocID="{1A61D259-A125-40AD-825C-98688B07DEE9}" presName="rootText1" presStyleLbl="alignAcc1" presStyleIdx="0" presStyleCnt="0">
        <dgm:presLayoutVars>
          <dgm:chPref val="3"/>
        </dgm:presLayoutVars>
      </dgm:prSet>
      <dgm:spPr/>
      <dgm:t>
        <a:bodyPr/>
        <a:lstStyle/>
        <a:p>
          <a:endParaRPr lang="en-US"/>
        </a:p>
      </dgm:t>
    </dgm:pt>
    <dgm:pt modelId="{CD1EF9C1-0A1A-4E92-8AEE-06DBE3BAF712}" type="pres">
      <dgm:prSet presAssocID="{1A61D259-A125-40AD-825C-98688B07DEE9}" presName="topArc1" presStyleLbl="parChTrans1D1" presStyleIdx="0" presStyleCnt="16"/>
      <dgm:spPr/>
    </dgm:pt>
    <dgm:pt modelId="{60433B80-4022-4A34-8B4A-7C5D44A5813A}" type="pres">
      <dgm:prSet presAssocID="{1A61D259-A125-40AD-825C-98688B07DEE9}" presName="bottomArc1" presStyleLbl="parChTrans1D1" presStyleIdx="1" presStyleCnt="16"/>
      <dgm:spPr/>
    </dgm:pt>
    <dgm:pt modelId="{94D03E2B-8158-4EEF-B2FF-3F41FB40F84D}" type="pres">
      <dgm:prSet presAssocID="{1A61D259-A125-40AD-825C-98688B07DEE9}" presName="topConnNode1" presStyleLbl="node1" presStyleIdx="0" presStyleCnt="0"/>
      <dgm:spPr/>
      <dgm:t>
        <a:bodyPr/>
        <a:lstStyle/>
        <a:p>
          <a:endParaRPr lang="en-US"/>
        </a:p>
      </dgm:t>
    </dgm:pt>
    <dgm:pt modelId="{E710C840-9CCC-4ED9-9F17-7653198BE9F4}" type="pres">
      <dgm:prSet presAssocID="{1A61D259-A125-40AD-825C-98688B07DEE9}" presName="hierChild2" presStyleCnt="0"/>
      <dgm:spPr/>
    </dgm:pt>
    <dgm:pt modelId="{6215CA57-30C3-4A9A-A64C-DCC1CC24487F}" type="pres">
      <dgm:prSet presAssocID="{85217DEA-A6F5-41FC-AB81-1E1BB65940BB}" presName="Name28" presStyleLbl="parChTrans1D2" presStyleIdx="0" presStyleCnt="2"/>
      <dgm:spPr/>
      <dgm:t>
        <a:bodyPr/>
        <a:lstStyle/>
        <a:p>
          <a:endParaRPr lang="en-US"/>
        </a:p>
      </dgm:t>
    </dgm:pt>
    <dgm:pt modelId="{D9B6AD13-C3C2-48AF-A3E6-859381B775F9}" type="pres">
      <dgm:prSet presAssocID="{25F0220F-9D19-4FBA-BB7B-506DF146084D}" presName="hierRoot2" presStyleCnt="0">
        <dgm:presLayoutVars>
          <dgm:hierBranch val="init"/>
        </dgm:presLayoutVars>
      </dgm:prSet>
      <dgm:spPr/>
    </dgm:pt>
    <dgm:pt modelId="{BF7F3A0B-A8BE-46F3-8502-0AB87638BBCF}" type="pres">
      <dgm:prSet presAssocID="{25F0220F-9D19-4FBA-BB7B-506DF146084D}" presName="rootComposite2" presStyleCnt="0"/>
      <dgm:spPr/>
    </dgm:pt>
    <dgm:pt modelId="{68809FDB-C0B8-4A53-A34E-FB15348A9B57}" type="pres">
      <dgm:prSet presAssocID="{25F0220F-9D19-4FBA-BB7B-506DF146084D}" presName="rootText2" presStyleLbl="alignAcc1" presStyleIdx="0" presStyleCnt="0">
        <dgm:presLayoutVars>
          <dgm:chPref val="3"/>
        </dgm:presLayoutVars>
      </dgm:prSet>
      <dgm:spPr/>
      <dgm:t>
        <a:bodyPr/>
        <a:lstStyle/>
        <a:p>
          <a:endParaRPr lang="en-US"/>
        </a:p>
      </dgm:t>
    </dgm:pt>
    <dgm:pt modelId="{BB5FF7C5-0D91-42FD-B74F-80439047BE7E}" type="pres">
      <dgm:prSet presAssocID="{25F0220F-9D19-4FBA-BB7B-506DF146084D}" presName="topArc2" presStyleLbl="parChTrans1D1" presStyleIdx="2" presStyleCnt="16"/>
      <dgm:spPr/>
    </dgm:pt>
    <dgm:pt modelId="{EA05A434-871E-4102-9462-8AEBCDBAC0D7}" type="pres">
      <dgm:prSet presAssocID="{25F0220F-9D19-4FBA-BB7B-506DF146084D}" presName="bottomArc2" presStyleLbl="parChTrans1D1" presStyleIdx="3" presStyleCnt="16"/>
      <dgm:spPr/>
    </dgm:pt>
    <dgm:pt modelId="{0CC18704-9C64-448D-8F27-6C864E3D64F9}" type="pres">
      <dgm:prSet presAssocID="{25F0220F-9D19-4FBA-BB7B-506DF146084D}" presName="topConnNode2" presStyleLbl="node2" presStyleIdx="0" presStyleCnt="0"/>
      <dgm:spPr/>
      <dgm:t>
        <a:bodyPr/>
        <a:lstStyle/>
        <a:p>
          <a:endParaRPr lang="en-US"/>
        </a:p>
      </dgm:t>
    </dgm:pt>
    <dgm:pt modelId="{2413275F-2FBE-4BC5-AB7E-01BFC1EE0068}" type="pres">
      <dgm:prSet presAssocID="{25F0220F-9D19-4FBA-BB7B-506DF146084D}" presName="hierChild4" presStyleCnt="0"/>
      <dgm:spPr/>
    </dgm:pt>
    <dgm:pt modelId="{927814FB-C4F3-411F-9017-313071F025A7}" type="pres">
      <dgm:prSet presAssocID="{2CDD31DD-A2D2-4013-9AFE-B8648A5798D5}" presName="Name28" presStyleLbl="parChTrans1D3" presStyleIdx="0" presStyleCnt="5"/>
      <dgm:spPr/>
      <dgm:t>
        <a:bodyPr/>
        <a:lstStyle/>
        <a:p>
          <a:endParaRPr lang="en-US"/>
        </a:p>
      </dgm:t>
    </dgm:pt>
    <dgm:pt modelId="{5CB2C7B3-EFE7-411D-B80A-05E88A4C1973}" type="pres">
      <dgm:prSet presAssocID="{0F4A0EED-04A8-4A97-8720-04743E5C3061}" presName="hierRoot2" presStyleCnt="0">
        <dgm:presLayoutVars>
          <dgm:hierBranch val="init"/>
        </dgm:presLayoutVars>
      </dgm:prSet>
      <dgm:spPr/>
    </dgm:pt>
    <dgm:pt modelId="{8D9B032C-1804-4273-95E2-2CF6EAA8CA60}" type="pres">
      <dgm:prSet presAssocID="{0F4A0EED-04A8-4A97-8720-04743E5C3061}" presName="rootComposite2" presStyleCnt="0"/>
      <dgm:spPr/>
    </dgm:pt>
    <dgm:pt modelId="{602E94BB-D158-4E05-B373-B722DA5E0F94}" type="pres">
      <dgm:prSet presAssocID="{0F4A0EED-04A8-4A97-8720-04743E5C3061}" presName="rootText2" presStyleLbl="alignAcc1" presStyleIdx="0" presStyleCnt="0">
        <dgm:presLayoutVars>
          <dgm:chPref val="3"/>
        </dgm:presLayoutVars>
      </dgm:prSet>
      <dgm:spPr/>
      <dgm:t>
        <a:bodyPr/>
        <a:lstStyle/>
        <a:p>
          <a:endParaRPr lang="en-US"/>
        </a:p>
      </dgm:t>
    </dgm:pt>
    <dgm:pt modelId="{3F7F3F23-9B81-4E2F-9ED4-9A250453BC54}" type="pres">
      <dgm:prSet presAssocID="{0F4A0EED-04A8-4A97-8720-04743E5C3061}" presName="topArc2" presStyleLbl="parChTrans1D1" presStyleIdx="4" presStyleCnt="16"/>
      <dgm:spPr/>
    </dgm:pt>
    <dgm:pt modelId="{D1861A2C-6A48-446D-981B-4360CD03E8F3}" type="pres">
      <dgm:prSet presAssocID="{0F4A0EED-04A8-4A97-8720-04743E5C3061}" presName="bottomArc2" presStyleLbl="parChTrans1D1" presStyleIdx="5" presStyleCnt="16"/>
      <dgm:spPr/>
    </dgm:pt>
    <dgm:pt modelId="{37F7F014-B288-4693-BC2A-7BF34D38CA9A}" type="pres">
      <dgm:prSet presAssocID="{0F4A0EED-04A8-4A97-8720-04743E5C3061}" presName="topConnNode2" presStyleLbl="node3" presStyleIdx="0" presStyleCnt="0"/>
      <dgm:spPr/>
      <dgm:t>
        <a:bodyPr/>
        <a:lstStyle/>
        <a:p>
          <a:endParaRPr lang="en-US"/>
        </a:p>
      </dgm:t>
    </dgm:pt>
    <dgm:pt modelId="{479C1E9A-394E-4726-BFB8-74B0A238CAAB}" type="pres">
      <dgm:prSet presAssocID="{0F4A0EED-04A8-4A97-8720-04743E5C3061}" presName="hierChild4" presStyleCnt="0"/>
      <dgm:spPr/>
    </dgm:pt>
    <dgm:pt modelId="{C55401DE-D06D-4069-AC89-1475199C2EF8}" type="pres">
      <dgm:prSet presAssocID="{0F4A0EED-04A8-4A97-8720-04743E5C3061}" presName="hierChild5" presStyleCnt="0"/>
      <dgm:spPr/>
    </dgm:pt>
    <dgm:pt modelId="{8012A377-C24A-4FBF-8627-11D109BC2D6A}" type="pres">
      <dgm:prSet presAssocID="{25F0220F-9D19-4FBA-BB7B-506DF146084D}" presName="hierChild5" presStyleCnt="0"/>
      <dgm:spPr/>
    </dgm:pt>
    <dgm:pt modelId="{13756FBF-CF5C-4C16-8113-E209B9C9EEA5}" type="pres">
      <dgm:prSet presAssocID="{D2FDD061-55CD-4CDE-9E5D-CB04C9726B86}" presName="Name28" presStyleLbl="parChTrans1D2" presStyleIdx="1" presStyleCnt="2"/>
      <dgm:spPr/>
      <dgm:t>
        <a:bodyPr/>
        <a:lstStyle/>
        <a:p>
          <a:endParaRPr lang="en-US"/>
        </a:p>
      </dgm:t>
    </dgm:pt>
    <dgm:pt modelId="{1A2AFDDD-F68B-4252-BECC-22DD2A32B980}" type="pres">
      <dgm:prSet presAssocID="{9329966C-1926-40AB-9A95-BB251045A2D6}" presName="hierRoot2" presStyleCnt="0">
        <dgm:presLayoutVars>
          <dgm:hierBranch val="init"/>
        </dgm:presLayoutVars>
      </dgm:prSet>
      <dgm:spPr/>
    </dgm:pt>
    <dgm:pt modelId="{41C2D6E2-1544-4059-A153-BC3A6812329C}" type="pres">
      <dgm:prSet presAssocID="{9329966C-1926-40AB-9A95-BB251045A2D6}" presName="rootComposite2" presStyleCnt="0"/>
      <dgm:spPr/>
    </dgm:pt>
    <dgm:pt modelId="{2DDF719D-EB12-4734-BD56-68F191AB5637}" type="pres">
      <dgm:prSet presAssocID="{9329966C-1926-40AB-9A95-BB251045A2D6}" presName="rootText2" presStyleLbl="alignAcc1" presStyleIdx="0" presStyleCnt="0">
        <dgm:presLayoutVars>
          <dgm:chPref val="3"/>
        </dgm:presLayoutVars>
      </dgm:prSet>
      <dgm:spPr/>
      <dgm:t>
        <a:bodyPr/>
        <a:lstStyle/>
        <a:p>
          <a:endParaRPr lang="en-US"/>
        </a:p>
      </dgm:t>
    </dgm:pt>
    <dgm:pt modelId="{8FE15A17-80AD-453B-8358-D9E2D569F79C}" type="pres">
      <dgm:prSet presAssocID="{9329966C-1926-40AB-9A95-BB251045A2D6}" presName="topArc2" presStyleLbl="parChTrans1D1" presStyleIdx="6" presStyleCnt="16"/>
      <dgm:spPr/>
    </dgm:pt>
    <dgm:pt modelId="{B9C45A1A-C568-4208-ACFB-0A86A3E2FFBD}" type="pres">
      <dgm:prSet presAssocID="{9329966C-1926-40AB-9A95-BB251045A2D6}" presName="bottomArc2" presStyleLbl="parChTrans1D1" presStyleIdx="7" presStyleCnt="16"/>
      <dgm:spPr/>
    </dgm:pt>
    <dgm:pt modelId="{DCFF2421-471F-4976-A6B2-F7F3F65263E6}" type="pres">
      <dgm:prSet presAssocID="{9329966C-1926-40AB-9A95-BB251045A2D6}" presName="topConnNode2" presStyleLbl="node2" presStyleIdx="0" presStyleCnt="0"/>
      <dgm:spPr/>
      <dgm:t>
        <a:bodyPr/>
        <a:lstStyle/>
        <a:p>
          <a:endParaRPr lang="en-US"/>
        </a:p>
      </dgm:t>
    </dgm:pt>
    <dgm:pt modelId="{8CFD01D4-DA1A-4B07-9C75-2FC7FEFFC487}" type="pres">
      <dgm:prSet presAssocID="{9329966C-1926-40AB-9A95-BB251045A2D6}" presName="hierChild4" presStyleCnt="0"/>
      <dgm:spPr/>
    </dgm:pt>
    <dgm:pt modelId="{BA148759-F0DF-48BF-ADB8-93BA3F8C53F8}" type="pres">
      <dgm:prSet presAssocID="{6758DA52-4F6E-4F12-BC94-90EC0F005307}" presName="Name28" presStyleLbl="parChTrans1D3" presStyleIdx="1" presStyleCnt="5"/>
      <dgm:spPr/>
      <dgm:t>
        <a:bodyPr/>
        <a:lstStyle/>
        <a:p>
          <a:endParaRPr lang="en-US"/>
        </a:p>
      </dgm:t>
    </dgm:pt>
    <dgm:pt modelId="{8898A56C-8A64-4270-951D-BB4975A1F65B}" type="pres">
      <dgm:prSet presAssocID="{62853864-114A-42F9-B5AC-74A61B7789DE}" presName="hierRoot2" presStyleCnt="0">
        <dgm:presLayoutVars>
          <dgm:hierBranch val="init"/>
        </dgm:presLayoutVars>
      </dgm:prSet>
      <dgm:spPr/>
    </dgm:pt>
    <dgm:pt modelId="{7DC86888-ECC8-4C88-9DFF-F2341FD62916}" type="pres">
      <dgm:prSet presAssocID="{62853864-114A-42F9-B5AC-74A61B7789DE}" presName="rootComposite2" presStyleCnt="0"/>
      <dgm:spPr/>
    </dgm:pt>
    <dgm:pt modelId="{2C9F99C4-8AE5-4B3F-88FB-C10D58EAF8FB}" type="pres">
      <dgm:prSet presAssocID="{62853864-114A-42F9-B5AC-74A61B7789DE}" presName="rootText2" presStyleLbl="alignAcc1" presStyleIdx="0" presStyleCnt="0">
        <dgm:presLayoutVars>
          <dgm:chPref val="3"/>
        </dgm:presLayoutVars>
      </dgm:prSet>
      <dgm:spPr/>
      <dgm:t>
        <a:bodyPr/>
        <a:lstStyle/>
        <a:p>
          <a:endParaRPr lang="en-US"/>
        </a:p>
      </dgm:t>
    </dgm:pt>
    <dgm:pt modelId="{49DCA3A2-8DF5-454B-99DC-4BDC6338A268}" type="pres">
      <dgm:prSet presAssocID="{62853864-114A-42F9-B5AC-74A61B7789DE}" presName="topArc2" presStyleLbl="parChTrans1D1" presStyleIdx="8" presStyleCnt="16"/>
      <dgm:spPr/>
    </dgm:pt>
    <dgm:pt modelId="{CC29F61F-DE3A-4040-B01F-DB46B21B97B2}" type="pres">
      <dgm:prSet presAssocID="{62853864-114A-42F9-B5AC-74A61B7789DE}" presName="bottomArc2" presStyleLbl="parChTrans1D1" presStyleIdx="9" presStyleCnt="16"/>
      <dgm:spPr/>
    </dgm:pt>
    <dgm:pt modelId="{F99CDA50-8F1F-421B-8AB0-F8EEC03EAD41}" type="pres">
      <dgm:prSet presAssocID="{62853864-114A-42F9-B5AC-74A61B7789DE}" presName="topConnNode2" presStyleLbl="node3" presStyleIdx="0" presStyleCnt="0"/>
      <dgm:spPr/>
      <dgm:t>
        <a:bodyPr/>
        <a:lstStyle/>
        <a:p>
          <a:endParaRPr lang="en-US"/>
        </a:p>
      </dgm:t>
    </dgm:pt>
    <dgm:pt modelId="{B60E99C1-6A7C-4F32-98F0-F2F6D7EA3CC7}" type="pres">
      <dgm:prSet presAssocID="{62853864-114A-42F9-B5AC-74A61B7789DE}" presName="hierChild4" presStyleCnt="0"/>
      <dgm:spPr/>
    </dgm:pt>
    <dgm:pt modelId="{D44BCDF5-D00E-49E2-93A1-92522255386B}" type="pres">
      <dgm:prSet presAssocID="{62853864-114A-42F9-B5AC-74A61B7789DE}" presName="hierChild5" presStyleCnt="0"/>
      <dgm:spPr/>
    </dgm:pt>
    <dgm:pt modelId="{587075BD-C2BE-40B1-BA3B-031678E09852}" type="pres">
      <dgm:prSet presAssocID="{2E260C8A-36E4-493F-98D8-02F69371F7C0}" presName="Name28" presStyleLbl="parChTrans1D3" presStyleIdx="2" presStyleCnt="5"/>
      <dgm:spPr/>
      <dgm:t>
        <a:bodyPr/>
        <a:lstStyle/>
        <a:p>
          <a:endParaRPr lang="en-US"/>
        </a:p>
      </dgm:t>
    </dgm:pt>
    <dgm:pt modelId="{FFF902A0-EEEA-4C37-9F82-AF7811D701D4}" type="pres">
      <dgm:prSet presAssocID="{A214BAEE-5863-4FC4-A949-A06D931B3F6A}" presName="hierRoot2" presStyleCnt="0">
        <dgm:presLayoutVars>
          <dgm:hierBranch val="init"/>
        </dgm:presLayoutVars>
      </dgm:prSet>
      <dgm:spPr/>
    </dgm:pt>
    <dgm:pt modelId="{5C99BA18-E078-4B5C-A6D0-DFF140592B30}" type="pres">
      <dgm:prSet presAssocID="{A214BAEE-5863-4FC4-A949-A06D931B3F6A}" presName="rootComposite2" presStyleCnt="0"/>
      <dgm:spPr/>
    </dgm:pt>
    <dgm:pt modelId="{593CD421-3DE8-4CBC-B7C3-B580AF02D174}" type="pres">
      <dgm:prSet presAssocID="{A214BAEE-5863-4FC4-A949-A06D931B3F6A}" presName="rootText2" presStyleLbl="alignAcc1" presStyleIdx="0" presStyleCnt="0">
        <dgm:presLayoutVars>
          <dgm:chPref val="3"/>
        </dgm:presLayoutVars>
      </dgm:prSet>
      <dgm:spPr/>
      <dgm:t>
        <a:bodyPr/>
        <a:lstStyle/>
        <a:p>
          <a:endParaRPr lang="en-US"/>
        </a:p>
      </dgm:t>
    </dgm:pt>
    <dgm:pt modelId="{22E4B462-70EF-4EDF-B0EF-B477CF6F0E46}" type="pres">
      <dgm:prSet presAssocID="{A214BAEE-5863-4FC4-A949-A06D931B3F6A}" presName="topArc2" presStyleLbl="parChTrans1D1" presStyleIdx="10" presStyleCnt="16"/>
      <dgm:spPr/>
    </dgm:pt>
    <dgm:pt modelId="{C2FA3271-6EC5-486E-AD9C-0C3D26047B8B}" type="pres">
      <dgm:prSet presAssocID="{A214BAEE-5863-4FC4-A949-A06D931B3F6A}" presName="bottomArc2" presStyleLbl="parChTrans1D1" presStyleIdx="11" presStyleCnt="16"/>
      <dgm:spPr/>
    </dgm:pt>
    <dgm:pt modelId="{EC93E2F8-F923-4D46-8566-0CECD600BBB2}" type="pres">
      <dgm:prSet presAssocID="{A214BAEE-5863-4FC4-A949-A06D931B3F6A}" presName="topConnNode2" presStyleLbl="node3" presStyleIdx="0" presStyleCnt="0"/>
      <dgm:spPr/>
      <dgm:t>
        <a:bodyPr/>
        <a:lstStyle/>
        <a:p>
          <a:endParaRPr lang="en-US"/>
        </a:p>
      </dgm:t>
    </dgm:pt>
    <dgm:pt modelId="{7C57D6EA-DE53-41AD-857B-C538305BD1B7}" type="pres">
      <dgm:prSet presAssocID="{A214BAEE-5863-4FC4-A949-A06D931B3F6A}" presName="hierChild4" presStyleCnt="0"/>
      <dgm:spPr/>
    </dgm:pt>
    <dgm:pt modelId="{1504694E-11DA-47BE-BF5E-498437CD6563}" type="pres">
      <dgm:prSet presAssocID="{A214BAEE-5863-4FC4-A949-A06D931B3F6A}" presName="hierChild5" presStyleCnt="0"/>
      <dgm:spPr/>
    </dgm:pt>
    <dgm:pt modelId="{21E50012-B09B-4838-B887-010526DEB336}" type="pres">
      <dgm:prSet presAssocID="{7B8538CD-93D2-4597-AB92-95A6EB1F2C7E}" presName="Name28" presStyleLbl="parChTrans1D3" presStyleIdx="3" presStyleCnt="5"/>
      <dgm:spPr/>
      <dgm:t>
        <a:bodyPr/>
        <a:lstStyle/>
        <a:p>
          <a:endParaRPr lang="en-US"/>
        </a:p>
      </dgm:t>
    </dgm:pt>
    <dgm:pt modelId="{6AC09815-EB7D-4B77-9BF6-F6EF66F2AED5}" type="pres">
      <dgm:prSet presAssocID="{2EFC4DCC-1D7A-45C4-9906-B3089AFDEE20}" presName="hierRoot2" presStyleCnt="0">
        <dgm:presLayoutVars>
          <dgm:hierBranch val="init"/>
        </dgm:presLayoutVars>
      </dgm:prSet>
      <dgm:spPr/>
    </dgm:pt>
    <dgm:pt modelId="{04EB0823-0838-453E-93EB-401F8D2F0705}" type="pres">
      <dgm:prSet presAssocID="{2EFC4DCC-1D7A-45C4-9906-B3089AFDEE20}" presName="rootComposite2" presStyleCnt="0"/>
      <dgm:spPr/>
    </dgm:pt>
    <dgm:pt modelId="{9B64B8F7-60C4-4823-85AD-79B448110A51}" type="pres">
      <dgm:prSet presAssocID="{2EFC4DCC-1D7A-45C4-9906-B3089AFDEE20}" presName="rootText2" presStyleLbl="alignAcc1" presStyleIdx="0" presStyleCnt="0">
        <dgm:presLayoutVars>
          <dgm:chPref val="3"/>
        </dgm:presLayoutVars>
      </dgm:prSet>
      <dgm:spPr/>
      <dgm:t>
        <a:bodyPr/>
        <a:lstStyle/>
        <a:p>
          <a:endParaRPr lang="en-US"/>
        </a:p>
      </dgm:t>
    </dgm:pt>
    <dgm:pt modelId="{27C6D787-C233-4DAE-9D93-E7D93EE6A735}" type="pres">
      <dgm:prSet presAssocID="{2EFC4DCC-1D7A-45C4-9906-B3089AFDEE20}" presName="topArc2" presStyleLbl="parChTrans1D1" presStyleIdx="12" presStyleCnt="16"/>
      <dgm:spPr/>
    </dgm:pt>
    <dgm:pt modelId="{40404D67-F20B-4597-A8B4-D62EC2A235A5}" type="pres">
      <dgm:prSet presAssocID="{2EFC4DCC-1D7A-45C4-9906-B3089AFDEE20}" presName="bottomArc2" presStyleLbl="parChTrans1D1" presStyleIdx="13" presStyleCnt="16"/>
      <dgm:spPr/>
    </dgm:pt>
    <dgm:pt modelId="{293229F8-575F-4419-ADAE-66DD7C66C3EA}" type="pres">
      <dgm:prSet presAssocID="{2EFC4DCC-1D7A-45C4-9906-B3089AFDEE20}" presName="topConnNode2" presStyleLbl="node3" presStyleIdx="0" presStyleCnt="0"/>
      <dgm:spPr/>
      <dgm:t>
        <a:bodyPr/>
        <a:lstStyle/>
        <a:p>
          <a:endParaRPr lang="en-US"/>
        </a:p>
      </dgm:t>
    </dgm:pt>
    <dgm:pt modelId="{ED1BB236-1EEC-4C67-BFF4-A239B399A1C0}" type="pres">
      <dgm:prSet presAssocID="{2EFC4DCC-1D7A-45C4-9906-B3089AFDEE20}" presName="hierChild4" presStyleCnt="0"/>
      <dgm:spPr/>
    </dgm:pt>
    <dgm:pt modelId="{0F1E7031-05AD-4E3C-BEFC-2B817FC252E7}" type="pres">
      <dgm:prSet presAssocID="{2EFC4DCC-1D7A-45C4-9906-B3089AFDEE20}" presName="hierChild5" presStyleCnt="0"/>
      <dgm:spPr/>
    </dgm:pt>
    <dgm:pt modelId="{047D10CF-615A-4C7E-821F-0901B1FA983C}" type="pres">
      <dgm:prSet presAssocID="{2D7DACF2-3C05-4086-8BC0-3EFB4B3A98EB}" presName="Name28" presStyleLbl="parChTrans1D3" presStyleIdx="4" presStyleCnt="5"/>
      <dgm:spPr/>
      <dgm:t>
        <a:bodyPr/>
        <a:lstStyle/>
        <a:p>
          <a:endParaRPr lang="en-US"/>
        </a:p>
      </dgm:t>
    </dgm:pt>
    <dgm:pt modelId="{4C993AA0-95DC-4405-89FD-842F0F99E2EB}" type="pres">
      <dgm:prSet presAssocID="{7D0F928C-8A1E-494D-9220-E4C616F3C42E}" presName="hierRoot2" presStyleCnt="0">
        <dgm:presLayoutVars>
          <dgm:hierBranch val="init"/>
        </dgm:presLayoutVars>
      </dgm:prSet>
      <dgm:spPr/>
    </dgm:pt>
    <dgm:pt modelId="{8884A155-A675-4C82-9581-6F8DEC550CF4}" type="pres">
      <dgm:prSet presAssocID="{7D0F928C-8A1E-494D-9220-E4C616F3C42E}" presName="rootComposite2" presStyleCnt="0"/>
      <dgm:spPr/>
    </dgm:pt>
    <dgm:pt modelId="{FD303DCF-E6D0-4577-A592-899CB1835094}" type="pres">
      <dgm:prSet presAssocID="{7D0F928C-8A1E-494D-9220-E4C616F3C42E}" presName="rootText2" presStyleLbl="alignAcc1" presStyleIdx="0" presStyleCnt="0">
        <dgm:presLayoutVars>
          <dgm:chPref val="3"/>
        </dgm:presLayoutVars>
      </dgm:prSet>
      <dgm:spPr/>
      <dgm:t>
        <a:bodyPr/>
        <a:lstStyle/>
        <a:p>
          <a:endParaRPr lang="en-US"/>
        </a:p>
      </dgm:t>
    </dgm:pt>
    <dgm:pt modelId="{A1CC8A01-146A-406D-9285-9F4DA30FDFA0}" type="pres">
      <dgm:prSet presAssocID="{7D0F928C-8A1E-494D-9220-E4C616F3C42E}" presName="topArc2" presStyleLbl="parChTrans1D1" presStyleIdx="14" presStyleCnt="16"/>
      <dgm:spPr/>
    </dgm:pt>
    <dgm:pt modelId="{6D024E3E-8542-4F19-8B44-3178C85293D5}" type="pres">
      <dgm:prSet presAssocID="{7D0F928C-8A1E-494D-9220-E4C616F3C42E}" presName="bottomArc2" presStyleLbl="parChTrans1D1" presStyleIdx="15" presStyleCnt="16"/>
      <dgm:spPr/>
    </dgm:pt>
    <dgm:pt modelId="{04B05A0E-F51C-42B9-BB6D-A6E8714253D3}" type="pres">
      <dgm:prSet presAssocID="{7D0F928C-8A1E-494D-9220-E4C616F3C42E}" presName="topConnNode2" presStyleLbl="node3" presStyleIdx="0" presStyleCnt="0"/>
      <dgm:spPr/>
      <dgm:t>
        <a:bodyPr/>
        <a:lstStyle/>
        <a:p>
          <a:endParaRPr lang="en-US"/>
        </a:p>
      </dgm:t>
    </dgm:pt>
    <dgm:pt modelId="{CEDDA658-1DB3-4CF5-8135-1371DE62C53A}" type="pres">
      <dgm:prSet presAssocID="{7D0F928C-8A1E-494D-9220-E4C616F3C42E}" presName="hierChild4" presStyleCnt="0"/>
      <dgm:spPr/>
    </dgm:pt>
    <dgm:pt modelId="{4295143C-60F0-4A87-B131-FF0B83170AE9}" type="pres">
      <dgm:prSet presAssocID="{7D0F928C-8A1E-494D-9220-E4C616F3C42E}" presName="hierChild5" presStyleCnt="0"/>
      <dgm:spPr/>
    </dgm:pt>
    <dgm:pt modelId="{FC307918-12BA-41E8-AD3D-C85D7B37C6EC}" type="pres">
      <dgm:prSet presAssocID="{9329966C-1926-40AB-9A95-BB251045A2D6}" presName="hierChild5" presStyleCnt="0"/>
      <dgm:spPr/>
    </dgm:pt>
    <dgm:pt modelId="{44936567-0388-4602-9851-722EE5210E10}" type="pres">
      <dgm:prSet presAssocID="{1A61D259-A125-40AD-825C-98688B07DEE9}" presName="hierChild3" presStyleCnt="0"/>
      <dgm:spPr/>
    </dgm:pt>
  </dgm:ptLst>
  <dgm:cxnLst>
    <dgm:cxn modelId="{296837CF-4B02-41AB-982F-0376B265F9EB}" type="presOf" srcId="{9329966C-1926-40AB-9A95-BB251045A2D6}" destId="{DCFF2421-471F-4976-A6B2-F7F3F65263E6}" srcOrd="1" destOrd="0" presId="urn:microsoft.com/office/officeart/2008/layout/HalfCircleOrganizationChart"/>
    <dgm:cxn modelId="{C7478BFD-C294-4811-962E-13766CEA320D}" type="presOf" srcId="{0F4A0EED-04A8-4A97-8720-04743E5C3061}" destId="{37F7F014-B288-4693-BC2A-7BF34D38CA9A}" srcOrd="1" destOrd="0" presId="urn:microsoft.com/office/officeart/2008/layout/HalfCircleOrganizationChart"/>
    <dgm:cxn modelId="{D3ADC66A-400D-4D1C-A2E8-AC9B0142EE6B}" type="presOf" srcId="{2E260C8A-36E4-493F-98D8-02F69371F7C0}" destId="{587075BD-C2BE-40B1-BA3B-031678E09852}" srcOrd="0" destOrd="0" presId="urn:microsoft.com/office/officeart/2008/layout/HalfCircleOrganizationChart"/>
    <dgm:cxn modelId="{8FD8746E-8953-479E-B7C9-973424801146}" type="presOf" srcId="{0F4A0EED-04A8-4A97-8720-04743E5C3061}" destId="{602E94BB-D158-4E05-B373-B722DA5E0F94}" srcOrd="0" destOrd="0" presId="urn:microsoft.com/office/officeart/2008/layout/HalfCircleOrganizationChart"/>
    <dgm:cxn modelId="{7EE14A48-428F-440D-86D3-5D8770696F6B}" srcId="{1A61D259-A125-40AD-825C-98688B07DEE9}" destId="{9329966C-1926-40AB-9A95-BB251045A2D6}" srcOrd="1" destOrd="0" parTransId="{D2FDD061-55CD-4CDE-9E5D-CB04C9726B86}" sibTransId="{800948F3-955A-4F18-BB8F-C4A315C1DE28}"/>
    <dgm:cxn modelId="{D9917AFD-CF8A-416F-BF57-894DD4C32E95}" type="presOf" srcId="{6758DA52-4F6E-4F12-BC94-90EC0F005307}" destId="{BA148759-F0DF-48BF-ADB8-93BA3F8C53F8}" srcOrd="0" destOrd="0" presId="urn:microsoft.com/office/officeart/2008/layout/HalfCircleOrganizationChart"/>
    <dgm:cxn modelId="{13AE4AA3-8F3A-4B86-A0DA-9382708DEC19}" type="presOf" srcId="{2CDD31DD-A2D2-4013-9AFE-B8648A5798D5}" destId="{927814FB-C4F3-411F-9017-313071F025A7}" srcOrd="0" destOrd="0" presId="urn:microsoft.com/office/officeart/2008/layout/HalfCircleOrganizationChart"/>
    <dgm:cxn modelId="{EDD4C749-AE84-45FC-A058-1940053C8C1D}" type="presOf" srcId="{1A61D259-A125-40AD-825C-98688B07DEE9}" destId="{62CAFE18-5856-444F-BEDF-BFB98820CC77}" srcOrd="0" destOrd="0" presId="urn:microsoft.com/office/officeart/2008/layout/HalfCircleOrganizationChart"/>
    <dgm:cxn modelId="{A75CBA4E-D3C6-4F0A-A942-FDD32C96A1BA}" type="presOf" srcId="{D2FDD061-55CD-4CDE-9E5D-CB04C9726B86}" destId="{13756FBF-CF5C-4C16-8113-E209B9C9EEA5}" srcOrd="0" destOrd="0" presId="urn:microsoft.com/office/officeart/2008/layout/HalfCircleOrganizationChart"/>
    <dgm:cxn modelId="{F53AEA14-5BC2-4907-9CBD-EF9299B759F8}" type="presOf" srcId="{62853864-114A-42F9-B5AC-74A61B7789DE}" destId="{F99CDA50-8F1F-421B-8AB0-F8EEC03EAD41}" srcOrd="1" destOrd="0" presId="urn:microsoft.com/office/officeart/2008/layout/HalfCircleOrganizationChart"/>
    <dgm:cxn modelId="{580C9196-61DD-42D1-8A3C-10BC350BBC8C}" srcId="{9329966C-1926-40AB-9A95-BB251045A2D6}" destId="{A214BAEE-5863-4FC4-A949-A06D931B3F6A}" srcOrd="1" destOrd="0" parTransId="{2E260C8A-36E4-493F-98D8-02F69371F7C0}" sibTransId="{08CCD40B-50F4-4BCA-B6FC-3D1585E8E10B}"/>
    <dgm:cxn modelId="{7684A99A-F924-4250-8B2D-9275753465DF}" type="presOf" srcId="{9329966C-1926-40AB-9A95-BB251045A2D6}" destId="{2DDF719D-EB12-4734-BD56-68F191AB5637}" srcOrd="0" destOrd="0" presId="urn:microsoft.com/office/officeart/2008/layout/HalfCircleOrganizationChart"/>
    <dgm:cxn modelId="{478D9486-5C88-48AC-880D-26541530E5B1}" type="presOf" srcId="{62853864-114A-42F9-B5AC-74A61B7789DE}" destId="{2C9F99C4-8AE5-4B3F-88FB-C10D58EAF8FB}" srcOrd="0" destOrd="0" presId="urn:microsoft.com/office/officeart/2008/layout/HalfCircleOrganizationChart"/>
    <dgm:cxn modelId="{CBB73617-06B0-4FB6-8729-A9687F5F2713}" type="presOf" srcId="{7D0F928C-8A1E-494D-9220-E4C616F3C42E}" destId="{04B05A0E-F51C-42B9-BB6D-A6E8714253D3}" srcOrd="1" destOrd="0" presId="urn:microsoft.com/office/officeart/2008/layout/HalfCircleOrganizationChart"/>
    <dgm:cxn modelId="{03BAA930-9819-48D2-B7FC-915979DBB170}" srcId="{1A61D259-A125-40AD-825C-98688B07DEE9}" destId="{25F0220F-9D19-4FBA-BB7B-506DF146084D}" srcOrd="0" destOrd="0" parTransId="{85217DEA-A6F5-41FC-AB81-1E1BB65940BB}" sibTransId="{3167D829-4198-4F8B-9B2E-FB7F9966BF86}"/>
    <dgm:cxn modelId="{A7AC05F2-3B6F-4A2B-AE72-86CE0B15061C}" type="presOf" srcId="{A214BAEE-5863-4FC4-A949-A06D931B3F6A}" destId="{EC93E2F8-F923-4D46-8566-0CECD600BBB2}" srcOrd="1" destOrd="0" presId="urn:microsoft.com/office/officeart/2008/layout/HalfCircleOrganizationChart"/>
    <dgm:cxn modelId="{2788E371-68B6-40FC-AD77-8F3CE818FDAC}" srcId="{92ED88DF-4146-4B72-BBF1-819814E1DEA5}" destId="{1A61D259-A125-40AD-825C-98688B07DEE9}" srcOrd="0" destOrd="0" parTransId="{5DB20712-5E33-4018-818E-19DD996FC083}" sibTransId="{8F97FE23-CAB7-4776-B65B-6F4EF006C274}"/>
    <dgm:cxn modelId="{2942AAE7-FD82-4118-B564-253471B0A495}" srcId="{9329966C-1926-40AB-9A95-BB251045A2D6}" destId="{2EFC4DCC-1D7A-45C4-9906-B3089AFDEE20}" srcOrd="2" destOrd="0" parTransId="{7B8538CD-93D2-4597-AB92-95A6EB1F2C7E}" sibTransId="{93713782-0F54-44CB-96FD-AEA726650D83}"/>
    <dgm:cxn modelId="{65247535-F9D6-4389-82FE-53855A367BCB}" type="presOf" srcId="{2EFC4DCC-1D7A-45C4-9906-B3089AFDEE20}" destId="{9B64B8F7-60C4-4823-85AD-79B448110A51}" srcOrd="0" destOrd="0" presId="urn:microsoft.com/office/officeart/2008/layout/HalfCircleOrganizationChart"/>
    <dgm:cxn modelId="{9B900B55-1EEE-49E8-8B2D-5AABD5FEB30B}" type="presOf" srcId="{85217DEA-A6F5-41FC-AB81-1E1BB65940BB}" destId="{6215CA57-30C3-4A9A-A64C-DCC1CC24487F}" srcOrd="0" destOrd="0" presId="urn:microsoft.com/office/officeart/2008/layout/HalfCircleOrganizationChart"/>
    <dgm:cxn modelId="{324B7288-3340-496A-8388-77A65812653D}" type="presOf" srcId="{1A61D259-A125-40AD-825C-98688B07DEE9}" destId="{94D03E2B-8158-4EEF-B2FF-3F41FB40F84D}" srcOrd="1" destOrd="0" presId="urn:microsoft.com/office/officeart/2008/layout/HalfCircleOrganizationChart"/>
    <dgm:cxn modelId="{BB1FCE98-1405-412D-ADD2-0BEEC78489E1}" type="presOf" srcId="{92ED88DF-4146-4B72-BBF1-819814E1DEA5}" destId="{1BF19ED7-2A59-4B6D-A2FB-0FD67B2ACD7A}" srcOrd="0" destOrd="0" presId="urn:microsoft.com/office/officeart/2008/layout/HalfCircleOrganizationChart"/>
    <dgm:cxn modelId="{640F4E22-01A5-4102-9B26-B5E1D947C1A4}" srcId="{9329966C-1926-40AB-9A95-BB251045A2D6}" destId="{7D0F928C-8A1E-494D-9220-E4C616F3C42E}" srcOrd="3" destOrd="0" parTransId="{2D7DACF2-3C05-4086-8BC0-3EFB4B3A98EB}" sibTransId="{6BCF718F-B680-4F75-BC3A-E015BDB0613E}"/>
    <dgm:cxn modelId="{A5FC2FBD-730D-4690-A721-E7E7E75B1CF4}" type="presOf" srcId="{2EFC4DCC-1D7A-45C4-9906-B3089AFDEE20}" destId="{293229F8-575F-4419-ADAE-66DD7C66C3EA}" srcOrd="1" destOrd="0" presId="urn:microsoft.com/office/officeart/2008/layout/HalfCircleOrganizationChart"/>
    <dgm:cxn modelId="{F2F64AE0-9794-45B9-9AB7-3D28FD132195}" type="presOf" srcId="{7D0F928C-8A1E-494D-9220-E4C616F3C42E}" destId="{FD303DCF-E6D0-4577-A592-899CB1835094}" srcOrd="0" destOrd="0" presId="urn:microsoft.com/office/officeart/2008/layout/HalfCircleOrganizationChart"/>
    <dgm:cxn modelId="{63E39B2C-667D-433F-86A6-D9B96C49A8B5}" type="presOf" srcId="{A214BAEE-5863-4FC4-A949-A06D931B3F6A}" destId="{593CD421-3DE8-4CBC-B7C3-B580AF02D174}" srcOrd="0" destOrd="0" presId="urn:microsoft.com/office/officeart/2008/layout/HalfCircleOrganizationChart"/>
    <dgm:cxn modelId="{11BEFD6E-A4A9-4E64-BA53-9E4A3D9C66C1}" type="presOf" srcId="{7B8538CD-93D2-4597-AB92-95A6EB1F2C7E}" destId="{21E50012-B09B-4838-B887-010526DEB336}" srcOrd="0" destOrd="0" presId="urn:microsoft.com/office/officeart/2008/layout/HalfCircleOrganizationChart"/>
    <dgm:cxn modelId="{A2640ABB-B609-4D02-80EB-8C30FD049683}" type="presOf" srcId="{25F0220F-9D19-4FBA-BB7B-506DF146084D}" destId="{0CC18704-9C64-448D-8F27-6C864E3D64F9}" srcOrd="1" destOrd="0" presId="urn:microsoft.com/office/officeart/2008/layout/HalfCircleOrganizationChart"/>
    <dgm:cxn modelId="{C3DEF6F7-B5A0-4CEC-B25E-9F50630CA671}" srcId="{9329966C-1926-40AB-9A95-BB251045A2D6}" destId="{62853864-114A-42F9-B5AC-74A61B7789DE}" srcOrd="0" destOrd="0" parTransId="{6758DA52-4F6E-4F12-BC94-90EC0F005307}" sibTransId="{65DD0939-2DA9-4899-A46C-3E12B5FCE419}"/>
    <dgm:cxn modelId="{AF149724-0277-4377-B76A-D0DFECAAA2BD}" type="presOf" srcId="{25F0220F-9D19-4FBA-BB7B-506DF146084D}" destId="{68809FDB-C0B8-4A53-A34E-FB15348A9B57}" srcOrd="0" destOrd="0" presId="urn:microsoft.com/office/officeart/2008/layout/HalfCircleOrganizationChart"/>
    <dgm:cxn modelId="{9C2923AB-9925-454C-AC71-BE29E7AED41C}" srcId="{25F0220F-9D19-4FBA-BB7B-506DF146084D}" destId="{0F4A0EED-04A8-4A97-8720-04743E5C3061}" srcOrd="0" destOrd="0" parTransId="{2CDD31DD-A2D2-4013-9AFE-B8648A5798D5}" sibTransId="{A8679FA8-C67F-4127-9EE8-202328F4686B}"/>
    <dgm:cxn modelId="{9A51D0A5-AD89-4E01-A2C9-1654BFDE15FD}" type="presOf" srcId="{2D7DACF2-3C05-4086-8BC0-3EFB4B3A98EB}" destId="{047D10CF-615A-4C7E-821F-0901B1FA983C}" srcOrd="0" destOrd="0" presId="urn:microsoft.com/office/officeart/2008/layout/HalfCircleOrganizationChart"/>
    <dgm:cxn modelId="{7F34EBB6-38B7-4759-8FF9-95AF35ABD67A}" type="presParOf" srcId="{1BF19ED7-2A59-4B6D-A2FB-0FD67B2ACD7A}" destId="{41D23028-5F67-4FCE-8353-B353EC1FEDDF}" srcOrd="0" destOrd="0" presId="urn:microsoft.com/office/officeart/2008/layout/HalfCircleOrganizationChart"/>
    <dgm:cxn modelId="{34486B81-7069-4F97-9265-3A5BF84B76EE}" type="presParOf" srcId="{41D23028-5F67-4FCE-8353-B353EC1FEDDF}" destId="{4892E98B-BD05-45BC-916C-59A8D4508AF4}" srcOrd="0" destOrd="0" presId="urn:microsoft.com/office/officeart/2008/layout/HalfCircleOrganizationChart"/>
    <dgm:cxn modelId="{2FC0665B-DE9F-4F30-8663-2DD0E80B27DD}" type="presParOf" srcId="{4892E98B-BD05-45BC-916C-59A8D4508AF4}" destId="{62CAFE18-5856-444F-BEDF-BFB98820CC77}" srcOrd="0" destOrd="0" presId="urn:microsoft.com/office/officeart/2008/layout/HalfCircleOrganizationChart"/>
    <dgm:cxn modelId="{C4CF0834-BEA8-45CA-BB30-FE62F0B82DF2}" type="presParOf" srcId="{4892E98B-BD05-45BC-916C-59A8D4508AF4}" destId="{CD1EF9C1-0A1A-4E92-8AEE-06DBE3BAF712}" srcOrd="1" destOrd="0" presId="urn:microsoft.com/office/officeart/2008/layout/HalfCircleOrganizationChart"/>
    <dgm:cxn modelId="{622052F6-E2C8-4AC6-A2C0-21A1FF4874A0}" type="presParOf" srcId="{4892E98B-BD05-45BC-916C-59A8D4508AF4}" destId="{60433B80-4022-4A34-8B4A-7C5D44A5813A}" srcOrd="2" destOrd="0" presId="urn:microsoft.com/office/officeart/2008/layout/HalfCircleOrganizationChart"/>
    <dgm:cxn modelId="{251F3B97-3C84-45CE-8ED0-55D5080BE5A3}" type="presParOf" srcId="{4892E98B-BD05-45BC-916C-59A8D4508AF4}" destId="{94D03E2B-8158-4EEF-B2FF-3F41FB40F84D}" srcOrd="3" destOrd="0" presId="urn:microsoft.com/office/officeart/2008/layout/HalfCircleOrganizationChart"/>
    <dgm:cxn modelId="{6FE17222-84D3-4F6D-B734-C2555B7824DA}" type="presParOf" srcId="{41D23028-5F67-4FCE-8353-B353EC1FEDDF}" destId="{E710C840-9CCC-4ED9-9F17-7653198BE9F4}" srcOrd="1" destOrd="0" presId="urn:microsoft.com/office/officeart/2008/layout/HalfCircleOrganizationChart"/>
    <dgm:cxn modelId="{2DC1374F-5212-40B2-A105-5FEA9F258B86}" type="presParOf" srcId="{E710C840-9CCC-4ED9-9F17-7653198BE9F4}" destId="{6215CA57-30C3-4A9A-A64C-DCC1CC24487F}" srcOrd="0" destOrd="0" presId="urn:microsoft.com/office/officeart/2008/layout/HalfCircleOrganizationChart"/>
    <dgm:cxn modelId="{A5D5D9A3-5B44-4F91-80FB-AF6CCC7A76FD}" type="presParOf" srcId="{E710C840-9CCC-4ED9-9F17-7653198BE9F4}" destId="{D9B6AD13-C3C2-48AF-A3E6-859381B775F9}" srcOrd="1" destOrd="0" presId="urn:microsoft.com/office/officeart/2008/layout/HalfCircleOrganizationChart"/>
    <dgm:cxn modelId="{F634F1DC-777A-4CE1-9084-CB4C3A2B3CA7}" type="presParOf" srcId="{D9B6AD13-C3C2-48AF-A3E6-859381B775F9}" destId="{BF7F3A0B-A8BE-46F3-8502-0AB87638BBCF}" srcOrd="0" destOrd="0" presId="urn:microsoft.com/office/officeart/2008/layout/HalfCircleOrganizationChart"/>
    <dgm:cxn modelId="{74E469F1-2CD2-4C9A-AA69-26BE9D32CC61}" type="presParOf" srcId="{BF7F3A0B-A8BE-46F3-8502-0AB87638BBCF}" destId="{68809FDB-C0B8-4A53-A34E-FB15348A9B57}" srcOrd="0" destOrd="0" presId="urn:microsoft.com/office/officeart/2008/layout/HalfCircleOrganizationChart"/>
    <dgm:cxn modelId="{B6EC6299-1143-4F4F-915D-6A5E6087E9B0}" type="presParOf" srcId="{BF7F3A0B-A8BE-46F3-8502-0AB87638BBCF}" destId="{BB5FF7C5-0D91-42FD-B74F-80439047BE7E}" srcOrd="1" destOrd="0" presId="urn:microsoft.com/office/officeart/2008/layout/HalfCircleOrganizationChart"/>
    <dgm:cxn modelId="{4CE0E327-DCA9-479E-8E6F-F60010B4A85A}" type="presParOf" srcId="{BF7F3A0B-A8BE-46F3-8502-0AB87638BBCF}" destId="{EA05A434-871E-4102-9462-8AEBCDBAC0D7}" srcOrd="2" destOrd="0" presId="urn:microsoft.com/office/officeart/2008/layout/HalfCircleOrganizationChart"/>
    <dgm:cxn modelId="{B29E4E0D-976B-417E-B4FA-8C4E1A21E30E}" type="presParOf" srcId="{BF7F3A0B-A8BE-46F3-8502-0AB87638BBCF}" destId="{0CC18704-9C64-448D-8F27-6C864E3D64F9}" srcOrd="3" destOrd="0" presId="urn:microsoft.com/office/officeart/2008/layout/HalfCircleOrganizationChart"/>
    <dgm:cxn modelId="{A25C09EA-8CD9-4FD9-8D20-7AABC1B84CA2}" type="presParOf" srcId="{D9B6AD13-C3C2-48AF-A3E6-859381B775F9}" destId="{2413275F-2FBE-4BC5-AB7E-01BFC1EE0068}" srcOrd="1" destOrd="0" presId="urn:microsoft.com/office/officeart/2008/layout/HalfCircleOrganizationChart"/>
    <dgm:cxn modelId="{E9412AB8-4B5A-463D-A593-C764C042D49D}" type="presParOf" srcId="{2413275F-2FBE-4BC5-AB7E-01BFC1EE0068}" destId="{927814FB-C4F3-411F-9017-313071F025A7}" srcOrd="0" destOrd="0" presId="urn:microsoft.com/office/officeart/2008/layout/HalfCircleOrganizationChart"/>
    <dgm:cxn modelId="{40DBDA33-998C-4574-8CA2-C21B91B47603}" type="presParOf" srcId="{2413275F-2FBE-4BC5-AB7E-01BFC1EE0068}" destId="{5CB2C7B3-EFE7-411D-B80A-05E88A4C1973}" srcOrd="1" destOrd="0" presId="urn:microsoft.com/office/officeart/2008/layout/HalfCircleOrganizationChart"/>
    <dgm:cxn modelId="{A65641AD-37B6-43E7-A3E4-F1C992A8165F}" type="presParOf" srcId="{5CB2C7B3-EFE7-411D-B80A-05E88A4C1973}" destId="{8D9B032C-1804-4273-95E2-2CF6EAA8CA60}" srcOrd="0" destOrd="0" presId="urn:microsoft.com/office/officeart/2008/layout/HalfCircleOrganizationChart"/>
    <dgm:cxn modelId="{B2F40FFB-AF2D-46D3-A058-639C4BD35CA8}" type="presParOf" srcId="{8D9B032C-1804-4273-95E2-2CF6EAA8CA60}" destId="{602E94BB-D158-4E05-B373-B722DA5E0F94}" srcOrd="0" destOrd="0" presId="urn:microsoft.com/office/officeart/2008/layout/HalfCircleOrganizationChart"/>
    <dgm:cxn modelId="{25454407-BCFF-4D5A-9AE0-5CD0458529B2}" type="presParOf" srcId="{8D9B032C-1804-4273-95E2-2CF6EAA8CA60}" destId="{3F7F3F23-9B81-4E2F-9ED4-9A250453BC54}" srcOrd="1" destOrd="0" presId="urn:microsoft.com/office/officeart/2008/layout/HalfCircleOrganizationChart"/>
    <dgm:cxn modelId="{BEE06FCD-FD92-468A-B80D-D73F2E340886}" type="presParOf" srcId="{8D9B032C-1804-4273-95E2-2CF6EAA8CA60}" destId="{D1861A2C-6A48-446D-981B-4360CD03E8F3}" srcOrd="2" destOrd="0" presId="urn:microsoft.com/office/officeart/2008/layout/HalfCircleOrganizationChart"/>
    <dgm:cxn modelId="{811140A3-24B7-45EB-A4DE-6F1B0A31D403}" type="presParOf" srcId="{8D9B032C-1804-4273-95E2-2CF6EAA8CA60}" destId="{37F7F014-B288-4693-BC2A-7BF34D38CA9A}" srcOrd="3" destOrd="0" presId="urn:microsoft.com/office/officeart/2008/layout/HalfCircleOrganizationChart"/>
    <dgm:cxn modelId="{F56B6CCD-E206-424D-B64F-FB174C22E641}" type="presParOf" srcId="{5CB2C7B3-EFE7-411D-B80A-05E88A4C1973}" destId="{479C1E9A-394E-4726-BFB8-74B0A238CAAB}" srcOrd="1" destOrd="0" presId="urn:microsoft.com/office/officeart/2008/layout/HalfCircleOrganizationChart"/>
    <dgm:cxn modelId="{68266F17-EA3F-430D-BF4A-B3686DC0480D}" type="presParOf" srcId="{5CB2C7B3-EFE7-411D-B80A-05E88A4C1973}" destId="{C55401DE-D06D-4069-AC89-1475199C2EF8}" srcOrd="2" destOrd="0" presId="urn:microsoft.com/office/officeart/2008/layout/HalfCircleOrganizationChart"/>
    <dgm:cxn modelId="{AD09F4F1-102B-4463-AFE9-63E9E71C68EA}" type="presParOf" srcId="{D9B6AD13-C3C2-48AF-A3E6-859381B775F9}" destId="{8012A377-C24A-4FBF-8627-11D109BC2D6A}" srcOrd="2" destOrd="0" presId="urn:microsoft.com/office/officeart/2008/layout/HalfCircleOrganizationChart"/>
    <dgm:cxn modelId="{F4736892-E59A-4103-BFC1-FE59F954CEFB}" type="presParOf" srcId="{E710C840-9CCC-4ED9-9F17-7653198BE9F4}" destId="{13756FBF-CF5C-4C16-8113-E209B9C9EEA5}" srcOrd="2" destOrd="0" presId="urn:microsoft.com/office/officeart/2008/layout/HalfCircleOrganizationChart"/>
    <dgm:cxn modelId="{0C872058-5F26-415A-9791-23358AB04BA3}" type="presParOf" srcId="{E710C840-9CCC-4ED9-9F17-7653198BE9F4}" destId="{1A2AFDDD-F68B-4252-BECC-22DD2A32B980}" srcOrd="3" destOrd="0" presId="urn:microsoft.com/office/officeart/2008/layout/HalfCircleOrganizationChart"/>
    <dgm:cxn modelId="{3BE44990-C0E1-4F5D-AC8E-E121DD44CD8B}" type="presParOf" srcId="{1A2AFDDD-F68B-4252-BECC-22DD2A32B980}" destId="{41C2D6E2-1544-4059-A153-BC3A6812329C}" srcOrd="0" destOrd="0" presId="urn:microsoft.com/office/officeart/2008/layout/HalfCircleOrganizationChart"/>
    <dgm:cxn modelId="{2984F0FB-E9DA-40AD-9D10-547695924A82}" type="presParOf" srcId="{41C2D6E2-1544-4059-A153-BC3A6812329C}" destId="{2DDF719D-EB12-4734-BD56-68F191AB5637}" srcOrd="0" destOrd="0" presId="urn:microsoft.com/office/officeart/2008/layout/HalfCircleOrganizationChart"/>
    <dgm:cxn modelId="{8F014736-8C0D-4822-BB87-84E8E6A890D6}" type="presParOf" srcId="{41C2D6E2-1544-4059-A153-BC3A6812329C}" destId="{8FE15A17-80AD-453B-8358-D9E2D569F79C}" srcOrd="1" destOrd="0" presId="urn:microsoft.com/office/officeart/2008/layout/HalfCircleOrganizationChart"/>
    <dgm:cxn modelId="{73F036C0-5593-4F46-8FAC-49773038C57F}" type="presParOf" srcId="{41C2D6E2-1544-4059-A153-BC3A6812329C}" destId="{B9C45A1A-C568-4208-ACFB-0A86A3E2FFBD}" srcOrd="2" destOrd="0" presId="urn:microsoft.com/office/officeart/2008/layout/HalfCircleOrganizationChart"/>
    <dgm:cxn modelId="{1DC7BE3A-6939-4A30-8DCA-ECCEA3D1D490}" type="presParOf" srcId="{41C2D6E2-1544-4059-A153-BC3A6812329C}" destId="{DCFF2421-471F-4976-A6B2-F7F3F65263E6}" srcOrd="3" destOrd="0" presId="urn:microsoft.com/office/officeart/2008/layout/HalfCircleOrganizationChart"/>
    <dgm:cxn modelId="{1DE3D3E7-5FC0-4B9D-823A-63D127CD5DD9}" type="presParOf" srcId="{1A2AFDDD-F68B-4252-BECC-22DD2A32B980}" destId="{8CFD01D4-DA1A-4B07-9C75-2FC7FEFFC487}" srcOrd="1" destOrd="0" presId="urn:microsoft.com/office/officeart/2008/layout/HalfCircleOrganizationChart"/>
    <dgm:cxn modelId="{6E727758-646D-4F2D-B7AF-D1608AFC7F1C}" type="presParOf" srcId="{8CFD01D4-DA1A-4B07-9C75-2FC7FEFFC487}" destId="{BA148759-F0DF-48BF-ADB8-93BA3F8C53F8}" srcOrd="0" destOrd="0" presId="urn:microsoft.com/office/officeart/2008/layout/HalfCircleOrganizationChart"/>
    <dgm:cxn modelId="{5C12DB3B-4209-49E8-A1BD-99AE1ABE310B}" type="presParOf" srcId="{8CFD01D4-DA1A-4B07-9C75-2FC7FEFFC487}" destId="{8898A56C-8A64-4270-951D-BB4975A1F65B}" srcOrd="1" destOrd="0" presId="urn:microsoft.com/office/officeart/2008/layout/HalfCircleOrganizationChart"/>
    <dgm:cxn modelId="{6FC6F1E9-263F-409C-A905-05D942DD28C7}" type="presParOf" srcId="{8898A56C-8A64-4270-951D-BB4975A1F65B}" destId="{7DC86888-ECC8-4C88-9DFF-F2341FD62916}" srcOrd="0" destOrd="0" presId="urn:microsoft.com/office/officeart/2008/layout/HalfCircleOrganizationChart"/>
    <dgm:cxn modelId="{83053A8F-2F33-41C9-9158-08BB68A62A11}" type="presParOf" srcId="{7DC86888-ECC8-4C88-9DFF-F2341FD62916}" destId="{2C9F99C4-8AE5-4B3F-88FB-C10D58EAF8FB}" srcOrd="0" destOrd="0" presId="urn:microsoft.com/office/officeart/2008/layout/HalfCircleOrganizationChart"/>
    <dgm:cxn modelId="{AF7FAC94-2B63-4426-A3D8-23BAD2BF411C}" type="presParOf" srcId="{7DC86888-ECC8-4C88-9DFF-F2341FD62916}" destId="{49DCA3A2-8DF5-454B-99DC-4BDC6338A268}" srcOrd="1" destOrd="0" presId="urn:microsoft.com/office/officeart/2008/layout/HalfCircleOrganizationChart"/>
    <dgm:cxn modelId="{5E2C3C32-CB3B-4096-BB28-A586BA02C7E1}" type="presParOf" srcId="{7DC86888-ECC8-4C88-9DFF-F2341FD62916}" destId="{CC29F61F-DE3A-4040-B01F-DB46B21B97B2}" srcOrd="2" destOrd="0" presId="urn:microsoft.com/office/officeart/2008/layout/HalfCircleOrganizationChart"/>
    <dgm:cxn modelId="{81E1188E-758D-4CE7-A191-61FCC16D70A9}" type="presParOf" srcId="{7DC86888-ECC8-4C88-9DFF-F2341FD62916}" destId="{F99CDA50-8F1F-421B-8AB0-F8EEC03EAD41}" srcOrd="3" destOrd="0" presId="urn:microsoft.com/office/officeart/2008/layout/HalfCircleOrganizationChart"/>
    <dgm:cxn modelId="{488FF1E2-9FB6-4577-94ED-7D0B3E7CD239}" type="presParOf" srcId="{8898A56C-8A64-4270-951D-BB4975A1F65B}" destId="{B60E99C1-6A7C-4F32-98F0-F2F6D7EA3CC7}" srcOrd="1" destOrd="0" presId="urn:microsoft.com/office/officeart/2008/layout/HalfCircleOrganizationChart"/>
    <dgm:cxn modelId="{7C0EF179-5A77-4152-AA77-86F4D2899D47}" type="presParOf" srcId="{8898A56C-8A64-4270-951D-BB4975A1F65B}" destId="{D44BCDF5-D00E-49E2-93A1-92522255386B}" srcOrd="2" destOrd="0" presId="urn:microsoft.com/office/officeart/2008/layout/HalfCircleOrganizationChart"/>
    <dgm:cxn modelId="{5686A0FA-2100-4A10-A945-DA50BC7B0E1A}" type="presParOf" srcId="{8CFD01D4-DA1A-4B07-9C75-2FC7FEFFC487}" destId="{587075BD-C2BE-40B1-BA3B-031678E09852}" srcOrd="2" destOrd="0" presId="urn:microsoft.com/office/officeart/2008/layout/HalfCircleOrganizationChart"/>
    <dgm:cxn modelId="{CA505A01-4281-4B36-A7E4-73D55F5E5D89}" type="presParOf" srcId="{8CFD01D4-DA1A-4B07-9C75-2FC7FEFFC487}" destId="{FFF902A0-EEEA-4C37-9F82-AF7811D701D4}" srcOrd="3" destOrd="0" presId="urn:microsoft.com/office/officeart/2008/layout/HalfCircleOrganizationChart"/>
    <dgm:cxn modelId="{5DED9ED0-0AB6-4BDA-ADF7-76C64BA32178}" type="presParOf" srcId="{FFF902A0-EEEA-4C37-9F82-AF7811D701D4}" destId="{5C99BA18-E078-4B5C-A6D0-DFF140592B30}" srcOrd="0" destOrd="0" presId="urn:microsoft.com/office/officeart/2008/layout/HalfCircleOrganizationChart"/>
    <dgm:cxn modelId="{A2A97559-6BED-4FC9-9B76-A9A628EDB3BB}" type="presParOf" srcId="{5C99BA18-E078-4B5C-A6D0-DFF140592B30}" destId="{593CD421-3DE8-4CBC-B7C3-B580AF02D174}" srcOrd="0" destOrd="0" presId="urn:microsoft.com/office/officeart/2008/layout/HalfCircleOrganizationChart"/>
    <dgm:cxn modelId="{9FB24DF0-EE3F-4B48-9722-75CF21619FDB}" type="presParOf" srcId="{5C99BA18-E078-4B5C-A6D0-DFF140592B30}" destId="{22E4B462-70EF-4EDF-B0EF-B477CF6F0E46}" srcOrd="1" destOrd="0" presId="urn:microsoft.com/office/officeart/2008/layout/HalfCircleOrganizationChart"/>
    <dgm:cxn modelId="{E598C8A5-EB24-49C0-8B29-0AB9D4DF220E}" type="presParOf" srcId="{5C99BA18-E078-4B5C-A6D0-DFF140592B30}" destId="{C2FA3271-6EC5-486E-AD9C-0C3D26047B8B}" srcOrd="2" destOrd="0" presId="urn:microsoft.com/office/officeart/2008/layout/HalfCircleOrganizationChart"/>
    <dgm:cxn modelId="{59FD88E0-51BB-45D3-A0F1-6F60282AA52B}" type="presParOf" srcId="{5C99BA18-E078-4B5C-A6D0-DFF140592B30}" destId="{EC93E2F8-F923-4D46-8566-0CECD600BBB2}" srcOrd="3" destOrd="0" presId="urn:microsoft.com/office/officeart/2008/layout/HalfCircleOrganizationChart"/>
    <dgm:cxn modelId="{2818C3A0-7D04-4F69-8987-F064DC7D1C02}" type="presParOf" srcId="{FFF902A0-EEEA-4C37-9F82-AF7811D701D4}" destId="{7C57D6EA-DE53-41AD-857B-C538305BD1B7}" srcOrd="1" destOrd="0" presId="urn:microsoft.com/office/officeart/2008/layout/HalfCircleOrganizationChart"/>
    <dgm:cxn modelId="{DDA00E70-58DD-4F1F-825D-A3D3AF22A14E}" type="presParOf" srcId="{FFF902A0-EEEA-4C37-9F82-AF7811D701D4}" destId="{1504694E-11DA-47BE-BF5E-498437CD6563}" srcOrd="2" destOrd="0" presId="urn:microsoft.com/office/officeart/2008/layout/HalfCircleOrganizationChart"/>
    <dgm:cxn modelId="{93D7AA58-24AD-428E-B46B-C78376D261E8}" type="presParOf" srcId="{8CFD01D4-DA1A-4B07-9C75-2FC7FEFFC487}" destId="{21E50012-B09B-4838-B887-010526DEB336}" srcOrd="4" destOrd="0" presId="urn:microsoft.com/office/officeart/2008/layout/HalfCircleOrganizationChart"/>
    <dgm:cxn modelId="{FE7F96E5-40C7-4A51-B2DB-8055F1A1FE65}" type="presParOf" srcId="{8CFD01D4-DA1A-4B07-9C75-2FC7FEFFC487}" destId="{6AC09815-EB7D-4B77-9BF6-F6EF66F2AED5}" srcOrd="5" destOrd="0" presId="urn:microsoft.com/office/officeart/2008/layout/HalfCircleOrganizationChart"/>
    <dgm:cxn modelId="{CB743EF4-734E-48E7-8EB4-BD6C28A04972}" type="presParOf" srcId="{6AC09815-EB7D-4B77-9BF6-F6EF66F2AED5}" destId="{04EB0823-0838-453E-93EB-401F8D2F0705}" srcOrd="0" destOrd="0" presId="urn:microsoft.com/office/officeart/2008/layout/HalfCircleOrganizationChart"/>
    <dgm:cxn modelId="{41BE06F4-E929-4A4D-B71D-E87B0E60EC1E}" type="presParOf" srcId="{04EB0823-0838-453E-93EB-401F8D2F0705}" destId="{9B64B8F7-60C4-4823-85AD-79B448110A51}" srcOrd="0" destOrd="0" presId="urn:microsoft.com/office/officeart/2008/layout/HalfCircleOrganizationChart"/>
    <dgm:cxn modelId="{73A03885-548D-4230-8B7C-B867D3E53D32}" type="presParOf" srcId="{04EB0823-0838-453E-93EB-401F8D2F0705}" destId="{27C6D787-C233-4DAE-9D93-E7D93EE6A735}" srcOrd="1" destOrd="0" presId="urn:microsoft.com/office/officeart/2008/layout/HalfCircleOrganizationChart"/>
    <dgm:cxn modelId="{86B50ECF-A65E-44C0-A7AA-FFE6BA28C115}" type="presParOf" srcId="{04EB0823-0838-453E-93EB-401F8D2F0705}" destId="{40404D67-F20B-4597-A8B4-D62EC2A235A5}" srcOrd="2" destOrd="0" presId="urn:microsoft.com/office/officeart/2008/layout/HalfCircleOrganizationChart"/>
    <dgm:cxn modelId="{350E12CA-DB34-4046-AAAB-B7463566A009}" type="presParOf" srcId="{04EB0823-0838-453E-93EB-401F8D2F0705}" destId="{293229F8-575F-4419-ADAE-66DD7C66C3EA}" srcOrd="3" destOrd="0" presId="urn:microsoft.com/office/officeart/2008/layout/HalfCircleOrganizationChart"/>
    <dgm:cxn modelId="{E5A3F96F-5169-443F-838E-5336531824F4}" type="presParOf" srcId="{6AC09815-EB7D-4B77-9BF6-F6EF66F2AED5}" destId="{ED1BB236-1EEC-4C67-BFF4-A239B399A1C0}" srcOrd="1" destOrd="0" presId="urn:microsoft.com/office/officeart/2008/layout/HalfCircleOrganizationChart"/>
    <dgm:cxn modelId="{000B298B-FF11-41FC-B288-D8ECA6734165}" type="presParOf" srcId="{6AC09815-EB7D-4B77-9BF6-F6EF66F2AED5}" destId="{0F1E7031-05AD-4E3C-BEFC-2B817FC252E7}" srcOrd="2" destOrd="0" presId="urn:microsoft.com/office/officeart/2008/layout/HalfCircleOrganizationChart"/>
    <dgm:cxn modelId="{55176BC9-9E37-4C3C-B799-E6C00237C124}" type="presParOf" srcId="{8CFD01D4-DA1A-4B07-9C75-2FC7FEFFC487}" destId="{047D10CF-615A-4C7E-821F-0901B1FA983C}" srcOrd="6" destOrd="0" presId="urn:microsoft.com/office/officeart/2008/layout/HalfCircleOrganizationChart"/>
    <dgm:cxn modelId="{A30C3846-8ADB-43F9-A4D1-EDBC69C2F751}" type="presParOf" srcId="{8CFD01D4-DA1A-4B07-9C75-2FC7FEFFC487}" destId="{4C993AA0-95DC-4405-89FD-842F0F99E2EB}" srcOrd="7" destOrd="0" presId="urn:microsoft.com/office/officeart/2008/layout/HalfCircleOrganizationChart"/>
    <dgm:cxn modelId="{77ED96CC-3E3A-4DA3-8585-C6B0F74644D3}" type="presParOf" srcId="{4C993AA0-95DC-4405-89FD-842F0F99E2EB}" destId="{8884A155-A675-4C82-9581-6F8DEC550CF4}" srcOrd="0" destOrd="0" presId="urn:microsoft.com/office/officeart/2008/layout/HalfCircleOrganizationChart"/>
    <dgm:cxn modelId="{9EB696FB-4607-4D33-9463-51EE6C3E33F1}" type="presParOf" srcId="{8884A155-A675-4C82-9581-6F8DEC550CF4}" destId="{FD303DCF-E6D0-4577-A592-899CB1835094}" srcOrd="0" destOrd="0" presId="urn:microsoft.com/office/officeart/2008/layout/HalfCircleOrganizationChart"/>
    <dgm:cxn modelId="{05D07BAC-10EC-447E-8FC0-6B4C92FDEC51}" type="presParOf" srcId="{8884A155-A675-4C82-9581-6F8DEC550CF4}" destId="{A1CC8A01-146A-406D-9285-9F4DA30FDFA0}" srcOrd="1" destOrd="0" presId="urn:microsoft.com/office/officeart/2008/layout/HalfCircleOrganizationChart"/>
    <dgm:cxn modelId="{40C05750-46DF-4163-B848-3F45BB491728}" type="presParOf" srcId="{8884A155-A675-4C82-9581-6F8DEC550CF4}" destId="{6D024E3E-8542-4F19-8B44-3178C85293D5}" srcOrd="2" destOrd="0" presId="urn:microsoft.com/office/officeart/2008/layout/HalfCircleOrganizationChart"/>
    <dgm:cxn modelId="{7176D07F-8039-499D-BDA7-86B599104242}" type="presParOf" srcId="{8884A155-A675-4C82-9581-6F8DEC550CF4}" destId="{04B05A0E-F51C-42B9-BB6D-A6E8714253D3}" srcOrd="3" destOrd="0" presId="urn:microsoft.com/office/officeart/2008/layout/HalfCircleOrganizationChart"/>
    <dgm:cxn modelId="{A6D9FF4A-74A1-45C2-846E-5519CC84BF16}" type="presParOf" srcId="{4C993AA0-95DC-4405-89FD-842F0F99E2EB}" destId="{CEDDA658-1DB3-4CF5-8135-1371DE62C53A}" srcOrd="1" destOrd="0" presId="urn:microsoft.com/office/officeart/2008/layout/HalfCircleOrganizationChart"/>
    <dgm:cxn modelId="{4749B4B1-1DFA-4C8C-86C3-9039D022402B}" type="presParOf" srcId="{4C993AA0-95DC-4405-89FD-842F0F99E2EB}" destId="{4295143C-60F0-4A87-B131-FF0B83170AE9}" srcOrd="2" destOrd="0" presId="urn:microsoft.com/office/officeart/2008/layout/HalfCircleOrganizationChart"/>
    <dgm:cxn modelId="{78741649-21C5-4496-A8CA-97A056A1BB23}" type="presParOf" srcId="{1A2AFDDD-F68B-4252-BECC-22DD2A32B980}" destId="{FC307918-12BA-41E8-AD3D-C85D7B37C6EC}" srcOrd="2" destOrd="0" presId="urn:microsoft.com/office/officeart/2008/layout/HalfCircleOrganizationChart"/>
    <dgm:cxn modelId="{D7F30BA2-59D3-4ED1-A057-7B2BF0C4D533}" type="presParOf" srcId="{41D23028-5F67-4FCE-8353-B353EC1FEDDF}" destId="{44936567-0388-4602-9851-722EE5210E10}" srcOrd="2" destOrd="0" presId="urn:microsoft.com/office/officeart/2008/layout/HalfCircle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D10CF-615A-4C7E-821F-0901B1FA983C}">
      <dsp:nvSpPr>
        <dsp:cNvPr id="0" name=""/>
        <dsp:cNvSpPr/>
      </dsp:nvSpPr>
      <dsp:spPr>
        <a:xfrm>
          <a:off x="3328764" y="1214775"/>
          <a:ext cx="461255" cy="2436632"/>
        </a:xfrm>
        <a:custGeom>
          <a:avLst/>
          <a:gdLst/>
          <a:ahLst/>
          <a:cxnLst/>
          <a:rect l="0" t="0" r="0" b="0"/>
          <a:pathLst>
            <a:path>
              <a:moveTo>
                <a:pt x="0" y="0"/>
              </a:moveTo>
              <a:lnTo>
                <a:pt x="0" y="2436632"/>
              </a:lnTo>
              <a:lnTo>
                <a:pt x="461255" y="2436632"/>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1E50012-B09B-4838-B887-010526DEB336}">
      <dsp:nvSpPr>
        <dsp:cNvPr id="0" name=""/>
        <dsp:cNvSpPr/>
      </dsp:nvSpPr>
      <dsp:spPr>
        <a:xfrm>
          <a:off x="3328764" y="1214775"/>
          <a:ext cx="461255" cy="1724694"/>
        </a:xfrm>
        <a:custGeom>
          <a:avLst/>
          <a:gdLst/>
          <a:ahLst/>
          <a:cxnLst/>
          <a:rect l="0" t="0" r="0" b="0"/>
          <a:pathLst>
            <a:path>
              <a:moveTo>
                <a:pt x="0" y="0"/>
              </a:moveTo>
              <a:lnTo>
                <a:pt x="0" y="1724694"/>
              </a:lnTo>
              <a:lnTo>
                <a:pt x="461255" y="1724694"/>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7075BD-C2BE-40B1-BA3B-031678E09852}">
      <dsp:nvSpPr>
        <dsp:cNvPr id="0" name=""/>
        <dsp:cNvSpPr/>
      </dsp:nvSpPr>
      <dsp:spPr>
        <a:xfrm>
          <a:off x="3328764" y="1214775"/>
          <a:ext cx="461255" cy="1012756"/>
        </a:xfrm>
        <a:custGeom>
          <a:avLst/>
          <a:gdLst/>
          <a:ahLst/>
          <a:cxnLst/>
          <a:rect l="0" t="0" r="0" b="0"/>
          <a:pathLst>
            <a:path>
              <a:moveTo>
                <a:pt x="0" y="0"/>
              </a:moveTo>
              <a:lnTo>
                <a:pt x="0" y="1012756"/>
              </a:lnTo>
              <a:lnTo>
                <a:pt x="461255" y="1012756"/>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A148759-F0DF-48BF-ADB8-93BA3F8C53F8}">
      <dsp:nvSpPr>
        <dsp:cNvPr id="0" name=""/>
        <dsp:cNvSpPr/>
      </dsp:nvSpPr>
      <dsp:spPr>
        <a:xfrm>
          <a:off x="3328764" y="1214775"/>
          <a:ext cx="461255" cy="300818"/>
        </a:xfrm>
        <a:custGeom>
          <a:avLst/>
          <a:gdLst/>
          <a:ahLst/>
          <a:cxnLst/>
          <a:rect l="0" t="0" r="0" b="0"/>
          <a:pathLst>
            <a:path>
              <a:moveTo>
                <a:pt x="0" y="0"/>
              </a:moveTo>
              <a:lnTo>
                <a:pt x="0" y="300818"/>
              </a:lnTo>
              <a:lnTo>
                <a:pt x="461255" y="30081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3756FBF-CF5C-4C16-8113-E209B9C9EEA5}">
      <dsp:nvSpPr>
        <dsp:cNvPr id="0" name=""/>
        <dsp:cNvSpPr/>
      </dsp:nvSpPr>
      <dsp:spPr>
        <a:xfrm>
          <a:off x="2722112" y="502837"/>
          <a:ext cx="606651" cy="210573"/>
        </a:xfrm>
        <a:custGeom>
          <a:avLst/>
          <a:gdLst/>
          <a:ahLst/>
          <a:cxnLst/>
          <a:rect l="0" t="0" r="0" b="0"/>
          <a:pathLst>
            <a:path>
              <a:moveTo>
                <a:pt x="0" y="0"/>
              </a:moveTo>
              <a:lnTo>
                <a:pt x="0" y="105286"/>
              </a:lnTo>
              <a:lnTo>
                <a:pt x="606651" y="105286"/>
              </a:lnTo>
              <a:lnTo>
                <a:pt x="606651" y="21057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27814FB-C4F3-411F-9017-313071F025A7}">
      <dsp:nvSpPr>
        <dsp:cNvPr id="0" name=""/>
        <dsp:cNvSpPr/>
      </dsp:nvSpPr>
      <dsp:spPr>
        <a:xfrm>
          <a:off x="2115461" y="1214775"/>
          <a:ext cx="461255" cy="300818"/>
        </a:xfrm>
        <a:custGeom>
          <a:avLst/>
          <a:gdLst/>
          <a:ahLst/>
          <a:cxnLst/>
          <a:rect l="0" t="0" r="0" b="0"/>
          <a:pathLst>
            <a:path>
              <a:moveTo>
                <a:pt x="0" y="0"/>
              </a:moveTo>
              <a:lnTo>
                <a:pt x="0" y="300818"/>
              </a:lnTo>
              <a:lnTo>
                <a:pt x="461255" y="300818"/>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15CA57-30C3-4A9A-A64C-DCC1CC24487F}">
      <dsp:nvSpPr>
        <dsp:cNvPr id="0" name=""/>
        <dsp:cNvSpPr/>
      </dsp:nvSpPr>
      <dsp:spPr>
        <a:xfrm>
          <a:off x="2115461" y="502837"/>
          <a:ext cx="606651" cy="210573"/>
        </a:xfrm>
        <a:custGeom>
          <a:avLst/>
          <a:gdLst/>
          <a:ahLst/>
          <a:cxnLst/>
          <a:rect l="0" t="0" r="0" b="0"/>
          <a:pathLst>
            <a:path>
              <a:moveTo>
                <a:pt x="606651" y="0"/>
              </a:moveTo>
              <a:lnTo>
                <a:pt x="606651" y="105286"/>
              </a:lnTo>
              <a:lnTo>
                <a:pt x="0" y="105286"/>
              </a:lnTo>
              <a:lnTo>
                <a:pt x="0" y="21057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1EF9C1-0A1A-4E92-8AEE-06DBE3BAF712}">
      <dsp:nvSpPr>
        <dsp:cNvPr id="0" name=""/>
        <dsp:cNvSpPr/>
      </dsp:nvSpPr>
      <dsp:spPr>
        <a:xfrm>
          <a:off x="2471430" y="1472"/>
          <a:ext cx="501364" cy="501364"/>
        </a:xfrm>
        <a:prstGeom prst="arc">
          <a:avLst>
            <a:gd name="adj1" fmla="val 13200000"/>
            <a:gd name="adj2" fmla="val 192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0433B80-4022-4A34-8B4A-7C5D44A5813A}">
      <dsp:nvSpPr>
        <dsp:cNvPr id="0" name=""/>
        <dsp:cNvSpPr/>
      </dsp:nvSpPr>
      <dsp:spPr>
        <a:xfrm>
          <a:off x="2471430" y="1472"/>
          <a:ext cx="501364" cy="501364"/>
        </a:xfrm>
        <a:prstGeom prst="arc">
          <a:avLst>
            <a:gd name="adj1" fmla="val 2400000"/>
            <a:gd name="adj2" fmla="val 84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2CAFE18-5856-444F-BEDF-BFB98820CC77}">
      <dsp:nvSpPr>
        <dsp:cNvPr id="0" name=""/>
        <dsp:cNvSpPr/>
      </dsp:nvSpPr>
      <dsp:spPr>
        <a:xfrm>
          <a:off x="2220748" y="91718"/>
          <a:ext cx="1002729" cy="32087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kern="1200" dirty="0" smtClean="0"/>
            <a:t>Encryption</a:t>
          </a:r>
          <a:endParaRPr lang="en-US" sz="700" kern="1200" dirty="0"/>
        </a:p>
      </dsp:txBody>
      <dsp:txXfrm>
        <a:off x="2220748" y="91718"/>
        <a:ext cx="1002729" cy="320873"/>
      </dsp:txXfrm>
    </dsp:sp>
    <dsp:sp modelId="{BB5FF7C5-0D91-42FD-B74F-80439047BE7E}">
      <dsp:nvSpPr>
        <dsp:cNvPr id="0" name=""/>
        <dsp:cNvSpPr/>
      </dsp:nvSpPr>
      <dsp:spPr>
        <a:xfrm>
          <a:off x="1864779" y="713410"/>
          <a:ext cx="501364" cy="501364"/>
        </a:xfrm>
        <a:prstGeom prst="arc">
          <a:avLst>
            <a:gd name="adj1" fmla="val 13200000"/>
            <a:gd name="adj2" fmla="val 192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A05A434-871E-4102-9462-8AEBCDBAC0D7}">
      <dsp:nvSpPr>
        <dsp:cNvPr id="0" name=""/>
        <dsp:cNvSpPr/>
      </dsp:nvSpPr>
      <dsp:spPr>
        <a:xfrm>
          <a:off x="1864779" y="713410"/>
          <a:ext cx="501364" cy="501364"/>
        </a:xfrm>
        <a:prstGeom prst="arc">
          <a:avLst>
            <a:gd name="adj1" fmla="val 2400000"/>
            <a:gd name="adj2" fmla="val 84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809FDB-C0B8-4A53-A34E-FB15348A9B57}">
      <dsp:nvSpPr>
        <dsp:cNvPr id="0" name=""/>
        <dsp:cNvSpPr/>
      </dsp:nvSpPr>
      <dsp:spPr>
        <a:xfrm>
          <a:off x="1614096" y="803656"/>
          <a:ext cx="1002729" cy="32087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kern="1200" dirty="0" smtClean="0"/>
            <a:t>Symmetric</a:t>
          </a:r>
          <a:endParaRPr lang="en-US" sz="700" kern="1200" dirty="0"/>
        </a:p>
      </dsp:txBody>
      <dsp:txXfrm>
        <a:off x="1614096" y="803656"/>
        <a:ext cx="1002729" cy="320873"/>
      </dsp:txXfrm>
    </dsp:sp>
    <dsp:sp modelId="{3F7F3F23-9B81-4E2F-9ED4-9A250453BC54}">
      <dsp:nvSpPr>
        <dsp:cNvPr id="0" name=""/>
        <dsp:cNvSpPr/>
      </dsp:nvSpPr>
      <dsp:spPr>
        <a:xfrm>
          <a:off x="2516553" y="1425348"/>
          <a:ext cx="501364" cy="501364"/>
        </a:xfrm>
        <a:prstGeom prst="arc">
          <a:avLst>
            <a:gd name="adj1" fmla="val 13200000"/>
            <a:gd name="adj2" fmla="val 192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861A2C-6A48-446D-981B-4360CD03E8F3}">
      <dsp:nvSpPr>
        <dsp:cNvPr id="0" name=""/>
        <dsp:cNvSpPr/>
      </dsp:nvSpPr>
      <dsp:spPr>
        <a:xfrm>
          <a:off x="2516553" y="1425348"/>
          <a:ext cx="501364" cy="501364"/>
        </a:xfrm>
        <a:prstGeom prst="arc">
          <a:avLst>
            <a:gd name="adj1" fmla="val 2400000"/>
            <a:gd name="adj2" fmla="val 84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02E94BB-D158-4E05-B373-B722DA5E0F94}">
      <dsp:nvSpPr>
        <dsp:cNvPr id="0" name=""/>
        <dsp:cNvSpPr/>
      </dsp:nvSpPr>
      <dsp:spPr>
        <a:xfrm>
          <a:off x="2265870" y="1515594"/>
          <a:ext cx="1002729" cy="32087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kern="1200" dirty="0" smtClean="0"/>
            <a:t>Same pre-shared key to </a:t>
          </a:r>
          <a:r>
            <a:rPr lang="en-US" sz="700" kern="1200" dirty="0" err="1" smtClean="0"/>
            <a:t>enc</a:t>
          </a:r>
          <a:r>
            <a:rPr lang="en-US" sz="700" kern="1200" dirty="0" smtClean="0"/>
            <a:t> &amp; decry</a:t>
          </a:r>
          <a:endParaRPr lang="en-US" sz="700" kern="1200" dirty="0"/>
        </a:p>
      </dsp:txBody>
      <dsp:txXfrm>
        <a:off x="2265870" y="1515594"/>
        <a:ext cx="1002729" cy="320873"/>
      </dsp:txXfrm>
    </dsp:sp>
    <dsp:sp modelId="{8FE15A17-80AD-453B-8358-D9E2D569F79C}">
      <dsp:nvSpPr>
        <dsp:cNvPr id="0" name=""/>
        <dsp:cNvSpPr/>
      </dsp:nvSpPr>
      <dsp:spPr>
        <a:xfrm>
          <a:off x="3078081" y="713410"/>
          <a:ext cx="501364" cy="501364"/>
        </a:xfrm>
        <a:prstGeom prst="arc">
          <a:avLst>
            <a:gd name="adj1" fmla="val 13200000"/>
            <a:gd name="adj2" fmla="val 192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9C45A1A-C568-4208-ACFB-0A86A3E2FFBD}">
      <dsp:nvSpPr>
        <dsp:cNvPr id="0" name=""/>
        <dsp:cNvSpPr/>
      </dsp:nvSpPr>
      <dsp:spPr>
        <a:xfrm>
          <a:off x="3078081" y="713410"/>
          <a:ext cx="501364" cy="501364"/>
        </a:xfrm>
        <a:prstGeom prst="arc">
          <a:avLst>
            <a:gd name="adj1" fmla="val 2400000"/>
            <a:gd name="adj2" fmla="val 84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DDF719D-EB12-4734-BD56-68F191AB5637}">
      <dsp:nvSpPr>
        <dsp:cNvPr id="0" name=""/>
        <dsp:cNvSpPr/>
      </dsp:nvSpPr>
      <dsp:spPr>
        <a:xfrm>
          <a:off x="2827399" y="803656"/>
          <a:ext cx="1002729" cy="32087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kern="1200" dirty="0" smtClean="0"/>
            <a:t>Asymmetric</a:t>
          </a:r>
          <a:endParaRPr lang="en-US" sz="700" kern="1200" dirty="0"/>
        </a:p>
      </dsp:txBody>
      <dsp:txXfrm>
        <a:off x="2827399" y="803656"/>
        <a:ext cx="1002729" cy="320873"/>
      </dsp:txXfrm>
    </dsp:sp>
    <dsp:sp modelId="{49DCA3A2-8DF5-454B-99DC-4BDC6338A268}">
      <dsp:nvSpPr>
        <dsp:cNvPr id="0" name=""/>
        <dsp:cNvSpPr/>
      </dsp:nvSpPr>
      <dsp:spPr>
        <a:xfrm>
          <a:off x="3729856" y="1425348"/>
          <a:ext cx="501364" cy="501364"/>
        </a:xfrm>
        <a:prstGeom prst="arc">
          <a:avLst>
            <a:gd name="adj1" fmla="val 13200000"/>
            <a:gd name="adj2" fmla="val 192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C29F61F-DE3A-4040-B01F-DB46B21B97B2}">
      <dsp:nvSpPr>
        <dsp:cNvPr id="0" name=""/>
        <dsp:cNvSpPr/>
      </dsp:nvSpPr>
      <dsp:spPr>
        <a:xfrm>
          <a:off x="3729856" y="1425348"/>
          <a:ext cx="501364" cy="501364"/>
        </a:xfrm>
        <a:prstGeom prst="arc">
          <a:avLst>
            <a:gd name="adj1" fmla="val 2400000"/>
            <a:gd name="adj2" fmla="val 84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C9F99C4-8AE5-4B3F-88FB-C10D58EAF8FB}">
      <dsp:nvSpPr>
        <dsp:cNvPr id="0" name=""/>
        <dsp:cNvSpPr/>
      </dsp:nvSpPr>
      <dsp:spPr>
        <a:xfrm>
          <a:off x="3479173" y="1515594"/>
          <a:ext cx="1002729" cy="32087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kern="1200" dirty="0" smtClean="0"/>
            <a:t>One Key to </a:t>
          </a:r>
          <a:r>
            <a:rPr lang="en-US" sz="700" kern="1200" dirty="0" err="1" smtClean="0"/>
            <a:t>Enc</a:t>
          </a:r>
          <a:r>
            <a:rPr lang="en-US" sz="700" kern="1200" dirty="0" smtClean="0"/>
            <a:t> and One Key to Decry (Private)</a:t>
          </a:r>
          <a:endParaRPr lang="en-US" sz="700" kern="1200" dirty="0"/>
        </a:p>
      </dsp:txBody>
      <dsp:txXfrm>
        <a:off x="3479173" y="1515594"/>
        <a:ext cx="1002729" cy="320873"/>
      </dsp:txXfrm>
    </dsp:sp>
    <dsp:sp modelId="{22E4B462-70EF-4EDF-B0EF-B477CF6F0E46}">
      <dsp:nvSpPr>
        <dsp:cNvPr id="0" name=""/>
        <dsp:cNvSpPr/>
      </dsp:nvSpPr>
      <dsp:spPr>
        <a:xfrm>
          <a:off x="3729856" y="2137286"/>
          <a:ext cx="501364" cy="501364"/>
        </a:xfrm>
        <a:prstGeom prst="arc">
          <a:avLst>
            <a:gd name="adj1" fmla="val 13200000"/>
            <a:gd name="adj2" fmla="val 192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2FA3271-6EC5-486E-AD9C-0C3D26047B8B}">
      <dsp:nvSpPr>
        <dsp:cNvPr id="0" name=""/>
        <dsp:cNvSpPr/>
      </dsp:nvSpPr>
      <dsp:spPr>
        <a:xfrm>
          <a:off x="3729856" y="2137286"/>
          <a:ext cx="501364" cy="501364"/>
        </a:xfrm>
        <a:prstGeom prst="arc">
          <a:avLst>
            <a:gd name="adj1" fmla="val 2400000"/>
            <a:gd name="adj2" fmla="val 84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3CD421-3DE8-4CBC-B7C3-B580AF02D174}">
      <dsp:nvSpPr>
        <dsp:cNvPr id="0" name=""/>
        <dsp:cNvSpPr/>
      </dsp:nvSpPr>
      <dsp:spPr>
        <a:xfrm>
          <a:off x="3479173" y="2227532"/>
          <a:ext cx="1002729" cy="32087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kern="1200" dirty="0" smtClean="0"/>
            <a:t>One is Public other is Private</a:t>
          </a:r>
          <a:endParaRPr lang="en-US" sz="700" kern="1200" dirty="0"/>
        </a:p>
      </dsp:txBody>
      <dsp:txXfrm>
        <a:off x="3479173" y="2227532"/>
        <a:ext cx="1002729" cy="320873"/>
      </dsp:txXfrm>
    </dsp:sp>
    <dsp:sp modelId="{27C6D787-C233-4DAE-9D93-E7D93EE6A735}">
      <dsp:nvSpPr>
        <dsp:cNvPr id="0" name=""/>
        <dsp:cNvSpPr/>
      </dsp:nvSpPr>
      <dsp:spPr>
        <a:xfrm>
          <a:off x="3729856" y="2849224"/>
          <a:ext cx="501364" cy="501364"/>
        </a:xfrm>
        <a:prstGeom prst="arc">
          <a:avLst>
            <a:gd name="adj1" fmla="val 13200000"/>
            <a:gd name="adj2" fmla="val 192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0404D67-F20B-4597-A8B4-D62EC2A235A5}">
      <dsp:nvSpPr>
        <dsp:cNvPr id="0" name=""/>
        <dsp:cNvSpPr/>
      </dsp:nvSpPr>
      <dsp:spPr>
        <a:xfrm>
          <a:off x="3729856" y="2849224"/>
          <a:ext cx="501364" cy="501364"/>
        </a:xfrm>
        <a:prstGeom prst="arc">
          <a:avLst>
            <a:gd name="adj1" fmla="val 2400000"/>
            <a:gd name="adj2" fmla="val 84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B64B8F7-60C4-4823-85AD-79B448110A51}">
      <dsp:nvSpPr>
        <dsp:cNvPr id="0" name=""/>
        <dsp:cNvSpPr/>
      </dsp:nvSpPr>
      <dsp:spPr>
        <a:xfrm>
          <a:off x="3479173" y="2939470"/>
          <a:ext cx="1002729" cy="32087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kern="1200" dirty="0" smtClean="0"/>
            <a:t>In a public-key encryption system, any </a:t>
          </a:r>
          <a:r>
            <a:rPr lang="en-US" sz="700" b="1" kern="1200" dirty="0" smtClean="0"/>
            <a:t>person can encryp</a:t>
          </a:r>
          <a:r>
            <a:rPr lang="en-US" sz="700" kern="1200" dirty="0" smtClean="0"/>
            <a:t>t a message using the public key of the receiver.</a:t>
          </a:r>
          <a:endParaRPr lang="en-US" sz="700" kern="1200" dirty="0"/>
        </a:p>
      </dsp:txBody>
      <dsp:txXfrm>
        <a:off x="3479173" y="2939470"/>
        <a:ext cx="1002729" cy="320873"/>
      </dsp:txXfrm>
    </dsp:sp>
    <dsp:sp modelId="{A1CC8A01-146A-406D-9285-9F4DA30FDFA0}">
      <dsp:nvSpPr>
        <dsp:cNvPr id="0" name=""/>
        <dsp:cNvSpPr/>
      </dsp:nvSpPr>
      <dsp:spPr>
        <a:xfrm>
          <a:off x="3729856" y="3561162"/>
          <a:ext cx="501364" cy="501364"/>
        </a:xfrm>
        <a:prstGeom prst="arc">
          <a:avLst>
            <a:gd name="adj1" fmla="val 13200000"/>
            <a:gd name="adj2" fmla="val 192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D024E3E-8542-4F19-8B44-3178C85293D5}">
      <dsp:nvSpPr>
        <dsp:cNvPr id="0" name=""/>
        <dsp:cNvSpPr/>
      </dsp:nvSpPr>
      <dsp:spPr>
        <a:xfrm>
          <a:off x="3729856" y="3561162"/>
          <a:ext cx="501364" cy="501364"/>
        </a:xfrm>
        <a:prstGeom prst="arc">
          <a:avLst>
            <a:gd name="adj1" fmla="val 2400000"/>
            <a:gd name="adj2" fmla="val 8400000"/>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D303DCF-E6D0-4577-A592-899CB1835094}">
      <dsp:nvSpPr>
        <dsp:cNvPr id="0" name=""/>
        <dsp:cNvSpPr/>
      </dsp:nvSpPr>
      <dsp:spPr>
        <a:xfrm>
          <a:off x="3479173" y="3651408"/>
          <a:ext cx="1002729" cy="32087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445" tIns="4445" rIns="4445" bIns="4445" numCol="1" spcCol="1270" anchor="ctr" anchorCtr="0">
          <a:noAutofit/>
        </a:bodyPr>
        <a:lstStyle/>
        <a:p>
          <a:pPr lvl="0" algn="ctr" defTabSz="311150">
            <a:lnSpc>
              <a:spcPct val="90000"/>
            </a:lnSpc>
            <a:spcBef>
              <a:spcPct val="0"/>
            </a:spcBef>
            <a:spcAft>
              <a:spcPct val="35000"/>
            </a:spcAft>
          </a:pPr>
          <a:r>
            <a:rPr lang="en-US" sz="700" kern="1200" dirty="0" smtClean="0"/>
            <a:t>the receiver is the only one that can decrypt it using his private key</a:t>
          </a:r>
          <a:endParaRPr lang="en-US" sz="700" kern="1200" dirty="0"/>
        </a:p>
      </dsp:txBody>
      <dsp:txXfrm>
        <a:off x="3479173" y="3651408"/>
        <a:ext cx="1002729" cy="320873"/>
      </dsp:txXfrm>
    </dsp:sp>
  </dsp:spTree>
</dsp:drawing>
</file>

<file path=ppt/diagrams/layout1.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02/03/2021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B30FD7-B61A-47AD-9734-0729CE3D67F9}" type="datetimeFigureOut">
              <a:rPr lang="en-GB" smtClean="0"/>
              <a:t>02/03/2021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944230-701F-4349-8BF0-47885920E893}" type="slidenum">
              <a:rPr lang="en-GB" smtClean="0"/>
              <a:t>‹#›</a:t>
            </a:fld>
            <a:endParaRPr lang="en-GB"/>
          </a:p>
        </p:txBody>
      </p:sp>
    </p:spTree>
    <p:extLst>
      <p:ext uri="{BB962C8B-B14F-4D97-AF65-F5344CB8AC3E}">
        <p14:creationId xmlns:p14="http://schemas.microsoft.com/office/powerpoint/2010/main" val="425343093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r>
              <a:rPr lang="en-US" smtClean="0"/>
              <a:t>n.kaliyamurthy@uwtsd.ac.uk</a:t>
            </a: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smtClean="0"/>
              <a:t>n.kaliyamurthy@uwtsd.ac.uk</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smtClean="0"/>
              <a:t>n.kaliyamurthy@uwtsd.ac.uk</a:t>
            </a: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smtClean="0"/>
              <a:t>n.kaliyamurthy@uwtsd.ac.uk</a:t>
            </a: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n.kaliyamurthy@uwtsd.ac.uk</a:t>
            </a: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r>
              <a:rPr lang="en-US" smtClean="0"/>
              <a:t>n.kaliyamurthy@uwtsd.ac.uk</a:t>
            </a:r>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596" y="1772816"/>
            <a:ext cx="8280920" cy="1470025"/>
          </a:xfrm>
        </p:spPr>
        <p:txBody>
          <a:bodyPr>
            <a:noAutofit/>
          </a:bodyPr>
          <a:lstStyle/>
          <a:p>
            <a:pPr algn="r"/>
            <a:r>
              <a:rPr lang="en-GB" b="1" dirty="0">
                <a:solidFill>
                  <a:schemeClr val="accent2"/>
                </a:solidFill>
              </a:rPr>
              <a:t>Cybersecurity Essentials</a:t>
            </a:r>
            <a:r>
              <a:rPr lang="en-GB" sz="6000" dirty="0">
                <a:solidFill>
                  <a:schemeClr val="bg1"/>
                </a:solidFill>
              </a:rPr>
              <a:t/>
            </a:r>
            <a:br>
              <a:rPr lang="en-GB" sz="6000" dirty="0">
                <a:solidFill>
                  <a:schemeClr val="bg1"/>
                </a:solidFill>
              </a:rPr>
            </a:br>
            <a:r>
              <a:rPr lang="en-GB" sz="2800" i="1" dirty="0">
                <a:solidFill>
                  <a:schemeClr val="bg1"/>
                </a:solidFill>
              </a:rPr>
              <a:t>(ACCA4029)</a:t>
            </a:r>
            <a:br>
              <a:rPr lang="en-GB" sz="2800" i="1" dirty="0">
                <a:solidFill>
                  <a:schemeClr val="bg1"/>
                </a:solidFill>
              </a:rPr>
            </a:br>
            <a:r>
              <a:rPr lang="en-GB" sz="2800" i="1" dirty="0" smtClean="0">
                <a:solidFill>
                  <a:schemeClr val="bg1"/>
                </a:solidFill>
              </a:rPr>
              <a:t>Cryptography</a:t>
            </a:r>
            <a:endParaRPr lang="en-GB" sz="2800"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class… (recap)</a:t>
            </a:r>
            <a:endParaRPr lang="en-GB" sz="3600"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r>
              <a:rPr lang="en-GB" i="1" dirty="0" smtClean="0"/>
              <a:t>Introduction to Networks</a:t>
            </a:r>
            <a:r>
              <a:rPr lang="en-GB" dirty="0" smtClean="0"/>
              <a:t> </a:t>
            </a:r>
          </a:p>
          <a:p>
            <a:r>
              <a:rPr lang="en-GB" i="1" dirty="0" smtClean="0"/>
              <a:t>Understanding Networks</a:t>
            </a:r>
          </a:p>
          <a:p>
            <a:r>
              <a:rPr lang="en-GB" i="1" dirty="0" smtClean="0"/>
              <a:t>Identifying Networks</a:t>
            </a:r>
          </a:p>
          <a:p>
            <a:r>
              <a:rPr lang="en-GB" i="1" dirty="0"/>
              <a:t>Building Networks</a:t>
            </a:r>
            <a:endParaRPr lang="en-GB" dirty="0"/>
          </a:p>
          <a:p>
            <a:r>
              <a:rPr lang="en-GB" i="1" dirty="0" smtClean="0"/>
              <a:t>Security </a:t>
            </a:r>
            <a:r>
              <a:rPr lang="en-GB" i="1" dirty="0"/>
              <a:t>Overview</a:t>
            </a:r>
          </a:p>
          <a:p>
            <a:endParaRPr lang="en-GB" i="1" dirty="0"/>
          </a:p>
          <a:p>
            <a:pPr marL="0" indent="0">
              <a:buNone/>
            </a:pPr>
            <a:endParaRPr lang="en-GB" dirty="0"/>
          </a:p>
          <a:p>
            <a:endParaRPr lang="en-GB" dirty="0"/>
          </a:p>
        </p:txBody>
      </p:sp>
      <p:sp>
        <p:nvSpPr>
          <p:cNvPr id="6" name="TextBox 5"/>
          <p:cNvSpPr txBox="1"/>
          <p:nvPr/>
        </p:nvSpPr>
        <p:spPr>
          <a:xfrm>
            <a:off x="3373"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621139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class… (recap)</a:t>
            </a:r>
            <a:endParaRPr lang="en-GB" sz="3600"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pPr marL="457200" lvl="1" indent="0">
              <a:buNone/>
            </a:pPr>
            <a:endParaRPr lang="en-GB" i="1" dirty="0" smtClean="0"/>
          </a:p>
          <a:p>
            <a:pPr lvl="1"/>
            <a:endParaRPr lang="en-GB" i="1" dirty="0"/>
          </a:p>
          <a:p>
            <a:pPr marL="0" indent="0">
              <a:buNone/>
            </a:pPr>
            <a:endParaRPr lang="en-GB" dirty="0"/>
          </a:p>
          <a:p>
            <a:endParaRPr lang="en-GB" dirty="0"/>
          </a:p>
        </p:txBody>
      </p:sp>
      <p:sp>
        <p:nvSpPr>
          <p:cNvPr id="6" name="TextBox 5"/>
          <p:cNvSpPr txBox="1"/>
          <p:nvPr/>
        </p:nvSpPr>
        <p:spPr>
          <a:xfrm>
            <a:off x="3373"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5" name="Content Placeholder 2">
            <a:extLst>
              <a:ext uri="{FF2B5EF4-FFF2-40B4-BE49-F238E27FC236}">
                <a16:creationId xmlns:a16="http://schemas.microsoft.com/office/drawing/2014/main" id="{54A1C25E-7EBF-4A13-B167-E80F199FF570}"/>
              </a:ext>
            </a:extLst>
          </p:cNvPr>
          <p:cNvSpPr txBox="1">
            <a:spLocks/>
          </p:cNvSpPr>
          <p:nvPr/>
        </p:nvSpPr>
        <p:spPr>
          <a:xfrm>
            <a:off x="440283" y="1436911"/>
            <a:ext cx="82296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Welcoming to the cyber world…</a:t>
            </a:r>
          </a:p>
          <a:p>
            <a:r>
              <a:rPr lang="cy-GB" dirty="0" err="1"/>
              <a:t>Good</a:t>
            </a:r>
            <a:r>
              <a:rPr lang="cy-GB" dirty="0"/>
              <a:t> </a:t>
            </a:r>
            <a:r>
              <a:rPr lang="cy-GB" dirty="0" err="1"/>
              <a:t>Guys</a:t>
            </a:r>
            <a:r>
              <a:rPr lang="cy-GB" dirty="0"/>
              <a:t> </a:t>
            </a:r>
            <a:r>
              <a:rPr lang="cy-GB" dirty="0" err="1"/>
              <a:t>Vs</a:t>
            </a:r>
            <a:r>
              <a:rPr lang="cy-GB" dirty="0"/>
              <a:t> Bad </a:t>
            </a:r>
            <a:r>
              <a:rPr lang="cy-GB" dirty="0" err="1"/>
              <a:t>Guys</a:t>
            </a:r>
            <a:r>
              <a:rPr lang="cy-GB" dirty="0"/>
              <a:t>...</a:t>
            </a:r>
          </a:p>
          <a:p>
            <a:r>
              <a:rPr lang="cy-GB" dirty="0" err="1"/>
              <a:t>Threats</a:t>
            </a:r>
            <a:r>
              <a:rPr lang="cy-GB" dirty="0"/>
              <a:t>...</a:t>
            </a:r>
          </a:p>
          <a:p>
            <a:r>
              <a:rPr lang="cy-GB" dirty="0" err="1"/>
              <a:t>Mitigating</a:t>
            </a:r>
            <a:r>
              <a:rPr lang="cy-GB" dirty="0"/>
              <a:t> </a:t>
            </a:r>
            <a:r>
              <a:rPr lang="cy-GB" dirty="0" err="1"/>
              <a:t>Threats</a:t>
            </a:r>
            <a:r>
              <a:rPr lang="cy-GB" dirty="0"/>
              <a:t>...</a:t>
            </a:r>
            <a:endParaRPr lang="en-GB" dirty="0"/>
          </a:p>
          <a:p>
            <a:endParaRPr lang="en-GB" dirty="0"/>
          </a:p>
        </p:txBody>
      </p:sp>
    </p:spTree>
    <p:extLst>
      <p:ext uri="{BB962C8B-B14F-4D97-AF65-F5344CB8AC3E}">
        <p14:creationId xmlns:p14="http://schemas.microsoft.com/office/powerpoint/2010/main" val="11174022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class… (recap)</a:t>
            </a:r>
            <a:endParaRPr lang="en-GB" sz="3600"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pPr marL="457200" lvl="1" indent="0">
              <a:buNone/>
            </a:pPr>
            <a:endParaRPr lang="en-GB" i="1" dirty="0" smtClean="0"/>
          </a:p>
          <a:p>
            <a:pPr lvl="1"/>
            <a:endParaRPr lang="en-GB" i="1" dirty="0"/>
          </a:p>
          <a:p>
            <a:pPr marL="0" indent="0">
              <a:buNone/>
            </a:pPr>
            <a:endParaRPr lang="en-GB" dirty="0"/>
          </a:p>
          <a:p>
            <a:endParaRPr lang="en-GB" dirty="0"/>
          </a:p>
        </p:txBody>
      </p:sp>
      <p:sp>
        <p:nvSpPr>
          <p:cNvPr id="6" name="TextBox 5"/>
          <p:cNvSpPr txBox="1"/>
          <p:nvPr/>
        </p:nvSpPr>
        <p:spPr>
          <a:xfrm>
            <a:off x="3373"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5" name="Content Placeholder 2">
            <a:extLst>
              <a:ext uri="{FF2B5EF4-FFF2-40B4-BE49-F238E27FC236}">
                <a16:creationId xmlns:a16="http://schemas.microsoft.com/office/drawing/2014/main" id="{54A1C25E-7EBF-4A13-B167-E80F199FF570}"/>
              </a:ext>
            </a:extLst>
          </p:cNvPr>
          <p:cNvSpPr txBox="1">
            <a:spLocks/>
          </p:cNvSpPr>
          <p:nvPr/>
        </p:nvSpPr>
        <p:spPr>
          <a:xfrm>
            <a:off x="440283" y="1436911"/>
            <a:ext cx="8229600" cy="3917032"/>
          </a:xfrm>
          <a:prstGeom prst="rect">
            <a:avLst/>
          </a:prstGeom>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600"/>
              </a:spcBef>
            </a:pPr>
            <a:r>
              <a:rPr lang="en-US" sz="3600" dirty="0"/>
              <a:t>The Cybersecurity Cube</a:t>
            </a:r>
            <a:r>
              <a:rPr lang="en-US" dirty="0"/>
              <a:t> </a:t>
            </a:r>
            <a:r>
              <a:rPr lang="en-US" dirty="0" smtClean="0"/>
              <a:t> the </a:t>
            </a:r>
            <a:r>
              <a:rPr lang="en-US" dirty="0"/>
              <a:t>three dimensions of the </a:t>
            </a:r>
            <a:r>
              <a:rPr lang="en-US" dirty="0" err="1"/>
              <a:t>McCumber</a:t>
            </a:r>
            <a:r>
              <a:rPr lang="en-US" dirty="0"/>
              <a:t> Cube.</a:t>
            </a:r>
          </a:p>
          <a:p>
            <a:pPr>
              <a:spcBef>
                <a:spcPts val="600"/>
              </a:spcBef>
            </a:pPr>
            <a:endParaRPr lang="en-US" sz="3600" dirty="0"/>
          </a:p>
          <a:p>
            <a:pPr>
              <a:spcBef>
                <a:spcPts val="600"/>
              </a:spcBef>
            </a:pPr>
            <a:r>
              <a:rPr lang="en-US" sz="4000" dirty="0"/>
              <a:t>CIA TRIAD </a:t>
            </a:r>
            <a:r>
              <a:rPr lang="en-US" dirty="0" smtClean="0"/>
              <a:t>confidentiality</a:t>
            </a:r>
            <a:r>
              <a:rPr lang="en-US" dirty="0"/>
              <a:t>, integrity, and availability.</a:t>
            </a:r>
          </a:p>
          <a:p>
            <a:pPr>
              <a:spcBef>
                <a:spcPts val="600"/>
              </a:spcBef>
            </a:pPr>
            <a:endParaRPr lang="en-US" sz="3600" dirty="0"/>
          </a:p>
          <a:p>
            <a:pPr>
              <a:spcBef>
                <a:spcPts val="600"/>
              </a:spcBef>
            </a:pPr>
            <a:r>
              <a:rPr lang="en-US" sz="4000" dirty="0"/>
              <a:t>States of Data </a:t>
            </a:r>
            <a:r>
              <a:rPr lang="en-US" dirty="0" smtClean="0"/>
              <a:t>the </a:t>
            </a:r>
            <a:r>
              <a:rPr lang="en-US" dirty="0"/>
              <a:t>three states of data.</a:t>
            </a:r>
          </a:p>
          <a:p>
            <a:pPr>
              <a:spcBef>
                <a:spcPts val="600"/>
              </a:spcBef>
            </a:pPr>
            <a:endParaRPr lang="en-US" sz="3600" dirty="0"/>
          </a:p>
          <a:p>
            <a:pPr>
              <a:spcBef>
                <a:spcPts val="600"/>
              </a:spcBef>
            </a:pPr>
            <a:r>
              <a:rPr lang="en-US" sz="4000" dirty="0"/>
              <a:t>Cybersecurity Countermeasures </a:t>
            </a:r>
            <a:r>
              <a:rPr lang="en-US" sz="4000" dirty="0" smtClean="0"/>
              <a:t> </a:t>
            </a:r>
            <a:r>
              <a:rPr lang="en-US" dirty="0" smtClean="0"/>
              <a:t>the </a:t>
            </a:r>
            <a:r>
              <a:rPr lang="en-US" dirty="0"/>
              <a:t>types of cybersecurity countermeasures.</a:t>
            </a:r>
          </a:p>
          <a:p>
            <a:pPr>
              <a:spcBef>
                <a:spcPts val="600"/>
              </a:spcBef>
            </a:pPr>
            <a:endParaRPr lang="en-US" sz="3600" dirty="0"/>
          </a:p>
          <a:p>
            <a:pPr>
              <a:spcBef>
                <a:spcPts val="600"/>
              </a:spcBef>
            </a:pPr>
            <a:r>
              <a:rPr lang="en-US" sz="4000" dirty="0"/>
              <a:t>IT Security Management Framework </a:t>
            </a:r>
            <a:r>
              <a:rPr lang="en-US" sz="4000" dirty="0" smtClean="0"/>
              <a:t> </a:t>
            </a:r>
            <a:r>
              <a:rPr lang="en-US" dirty="0" smtClean="0"/>
              <a:t>the </a:t>
            </a:r>
            <a:r>
              <a:rPr lang="en-US" dirty="0"/>
              <a:t>ISO Cybersecurity Model</a:t>
            </a:r>
            <a:endParaRPr lang="en-CA" sz="2800" dirty="0"/>
          </a:p>
        </p:txBody>
      </p:sp>
    </p:spTree>
    <p:extLst>
      <p:ext uri="{BB962C8B-B14F-4D97-AF65-F5344CB8AC3E}">
        <p14:creationId xmlns:p14="http://schemas.microsoft.com/office/powerpoint/2010/main" val="11701167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class… (recap)</a:t>
            </a:r>
            <a:endParaRPr lang="en-GB" sz="3600"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pPr marL="457200" lvl="1" indent="0">
              <a:buNone/>
            </a:pPr>
            <a:endParaRPr lang="en-GB" i="1" dirty="0" smtClean="0"/>
          </a:p>
          <a:p>
            <a:pPr lvl="1"/>
            <a:endParaRPr lang="en-GB" i="1" dirty="0"/>
          </a:p>
          <a:p>
            <a:pPr marL="0" indent="0">
              <a:buNone/>
            </a:pPr>
            <a:endParaRPr lang="en-GB" dirty="0"/>
          </a:p>
          <a:p>
            <a:endParaRPr lang="en-GB" dirty="0"/>
          </a:p>
        </p:txBody>
      </p:sp>
      <p:sp>
        <p:nvSpPr>
          <p:cNvPr id="6" name="TextBox 5"/>
          <p:cNvSpPr txBox="1"/>
          <p:nvPr/>
        </p:nvSpPr>
        <p:spPr>
          <a:xfrm>
            <a:off x="3373"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5" name="Content Placeholder 2">
            <a:extLst>
              <a:ext uri="{FF2B5EF4-FFF2-40B4-BE49-F238E27FC236}">
                <a16:creationId xmlns:a16="http://schemas.microsoft.com/office/drawing/2014/main" id="{54A1C25E-7EBF-4A13-B167-E80F199FF570}"/>
              </a:ext>
            </a:extLst>
          </p:cNvPr>
          <p:cNvSpPr txBox="1">
            <a:spLocks/>
          </p:cNvSpPr>
          <p:nvPr/>
        </p:nvSpPr>
        <p:spPr>
          <a:xfrm>
            <a:off x="440283" y="1436911"/>
            <a:ext cx="82296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600"/>
              </a:spcBef>
            </a:pPr>
            <a:r>
              <a:rPr lang="en-GB" dirty="0" smtClean="0"/>
              <a:t>Cyber </a:t>
            </a:r>
            <a:r>
              <a:rPr lang="en-GB" dirty="0"/>
              <a:t>world and its Players…</a:t>
            </a:r>
          </a:p>
          <a:p>
            <a:r>
              <a:rPr lang="en-GB" dirty="0"/>
              <a:t>Vulnerability</a:t>
            </a:r>
            <a:r>
              <a:rPr lang="cy-GB" dirty="0"/>
              <a:t>, </a:t>
            </a:r>
            <a:r>
              <a:rPr lang="en-GB" dirty="0" smtClean="0"/>
              <a:t>Threats</a:t>
            </a:r>
            <a:r>
              <a:rPr lang="cy-GB" dirty="0" smtClean="0"/>
              <a:t>, </a:t>
            </a:r>
            <a:r>
              <a:rPr lang="cy-GB" dirty="0" err="1" smtClean="0"/>
              <a:t>Attacks</a:t>
            </a:r>
            <a:r>
              <a:rPr lang="cy-GB" dirty="0" smtClean="0"/>
              <a:t>...</a:t>
            </a:r>
          </a:p>
          <a:p>
            <a:pPr lvl="1"/>
            <a:r>
              <a:rPr lang="cy-GB" dirty="0" err="1" smtClean="0"/>
              <a:t>Malware</a:t>
            </a:r>
            <a:endParaRPr lang="cy-GB" dirty="0" smtClean="0"/>
          </a:p>
          <a:p>
            <a:pPr lvl="1"/>
            <a:r>
              <a:rPr lang="cy-GB" dirty="0" err="1" smtClean="0"/>
              <a:t>Methods</a:t>
            </a:r>
            <a:endParaRPr lang="cy-GB" dirty="0" smtClean="0"/>
          </a:p>
          <a:p>
            <a:pPr lvl="1"/>
            <a:r>
              <a:rPr lang="cy-GB" dirty="0" err="1" smtClean="0"/>
              <a:t>Attacks</a:t>
            </a:r>
            <a:endParaRPr lang="cy-GB" dirty="0"/>
          </a:p>
        </p:txBody>
      </p:sp>
    </p:spTree>
    <p:extLst>
      <p:ext uri="{BB962C8B-B14F-4D97-AF65-F5344CB8AC3E}">
        <p14:creationId xmlns:p14="http://schemas.microsoft.com/office/powerpoint/2010/main" val="201449414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Objectives and Discussions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268760"/>
            <a:ext cx="8229600" cy="4248473"/>
          </a:xfrm>
        </p:spPr>
        <p:txBody>
          <a:bodyPr>
            <a:normAutofit/>
          </a:bodyPr>
          <a:lstStyle/>
          <a:p>
            <a:pPr marL="0" indent="0" algn="ctr">
              <a:spcBef>
                <a:spcPts val="600"/>
              </a:spcBef>
              <a:buNone/>
            </a:pPr>
            <a:r>
              <a:rPr lang="en-US" sz="2800" b="1" i="1" dirty="0" smtClean="0">
                <a:solidFill>
                  <a:schemeClr val="tx2"/>
                </a:solidFill>
              </a:rPr>
              <a:t>Cryptography </a:t>
            </a:r>
            <a:r>
              <a:rPr lang="en-US" sz="1800" dirty="0" smtClean="0">
                <a:solidFill>
                  <a:schemeClr val="tx2"/>
                </a:solidFill>
              </a:rPr>
              <a:t>how </a:t>
            </a:r>
            <a:r>
              <a:rPr lang="en-US" sz="1800" dirty="0">
                <a:solidFill>
                  <a:schemeClr val="tx2"/>
                </a:solidFill>
              </a:rPr>
              <a:t>encryption techniques protect confidentiality. </a:t>
            </a:r>
          </a:p>
          <a:p>
            <a:pPr marL="0" indent="0" algn="ctr">
              <a:spcBef>
                <a:spcPts val="600"/>
              </a:spcBef>
              <a:buNone/>
            </a:pPr>
            <a:endParaRPr lang="en-US" sz="2800" b="1" i="1" dirty="0" smtClean="0">
              <a:solidFill>
                <a:schemeClr val="tx2"/>
              </a:solidFill>
            </a:endParaRPr>
          </a:p>
          <a:p>
            <a:pPr marL="0" indent="0" algn="ctr">
              <a:spcBef>
                <a:spcPts val="600"/>
              </a:spcBef>
              <a:buNone/>
            </a:pPr>
            <a:r>
              <a:rPr lang="en-US" sz="2800" b="1" i="1" dirty="0" smtClean="0">
                <a:solidFill>
                  <a:schemeClr val="tx2"/>
                </a:solidFill>
              </a:rPr>
              <a:t>Access Control</a:t>
            </a:r>
            <a:r>
              <a:rPr lang="en-US" sz="2800" dirty="0" smtClean="0"/>
              <a:t> </a:t>
            </a:r>
            <a:r>
              <a:rPr lang="en-US" sz="1800" dirty="0" smtClean="0">
                <a:solidFill>
                  <a:schemeClr val="tx2"/>
                </a:solidFill>
              </a:rPr>
              <a:t>how access </a:t>
            </a:r>
            <a:r>
              <a:rPr lang="en-US" sz="1800" dirty="0">
                <a:solidFill>
                  <a:schemeClr val="tx2"/>
                </a:solidFill>
              </a:rPr>
              <a:t>control techniques used to protect confidentiality.</a:t>
            </a:r>
          </a:p>
          <a:p>
            <a:pPr marL="0" indent="0" algn="ctr">
              <a:spcBef>
                <a:spcPts val="600"/>
              </a:spcBef>
              <a:buNone/>
            </a:pPr>
            <a:endParaRPr lang="en-US" sz="2800" b="1" i="1" dirty="0" smtClean="0">
              <a:solidFill>
                <a:schemeClr val="tx2"/>
              </a:solidFill>
            </a:endParaRPr>
          </a:p>
          <a:p>
            <a:pPr marL="0" indent="0" algn="ctr">
              <a:spcBef>
                <a:spcPts val="600"/>
              </a:spcBef>
              <a:buNone/>
            </a:pPr>
            <a:r>
              <a:rPr lang="en-US" sz="2800" b="1" i="1" dirty="0" smtClean="0">
                <a:solidFill>
                  <a:schemeClr val="tx2"/>
                </a:solidFill>
              </a:rPr>
              <a:t>Obscuring Data </a:t>
            </a:r>
            <a:r>
              <a:rPr lang="en-US" sz="1800" dirty="0" smtClean="0">
                <a:solidFill>
                  <a:schemeClr val="tx2"/>
                </a:solidFill>
              </a:rPr>
              <a:t>the </a:t>
            </a:r>
            <a:r>
              <a:rPr lang="en-US" sz="1800" dirty="0">
                <a:solidFill>
                  <a:schemeClr val="tx2"/>
                </a:solidFill>
              </a:rPr>
              <a:t>concept of obscuring data.</a:t>
            </a:r>
          </a:p>
          <a:p>
            <a:pPr marL="0" indent="0" algn="ctr">
              <a:spcBef>
                <a:spcPts val="600"/>
              </a:spcBef>
              <a:buNone/>
            </a:pPr>
            <a:endParaRPr lang="en-CA" sz="1800" b="1" dirty="0">
              <a:solidFill>
                <a:schemeClr val="tx2"/>
              </a:solidFill>
            </a:endParaRPr>
          </a:p>
          <a:p>
            <a:pPr marL="0" indent="0" algn="ctr">
              <a:spcBef>
                <a:spcPts val="600"/>
              </a:spcBef>
              <a:buNone/>
            </a:pPr>
            <a:endParaRPr lang="en-CA" sz="2000" i="1" dirty="0"/>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40090433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Cryptography</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196752"/>
            <a:ext cx="8712968" cy="3917032"/>
          </a:xfrm>
        </p:spPr>
        <p:txBody>
          <a:bodyPr>
            <a:noAutofit/>
          </a:bodyPr>
          <a:lstStyle/>
          <a:p>
            <a:pPr algn="just">
              <a:buFont typeface="Wingdings" panose="05000000000000000000" pitchFamily="2" charset="2"/>
              <a:buChar char="ü"/>
            </a:pPr>
            <a:r>
              <a:rPr lang="en-US" sz="2000" dirty="0"/>
              <a:t>Cryptology is the science of </a:t>
            </a:r>
            <a:r>
              <a:rPr lang="en-US" sz="2000" b="1" i="1" dirty="0"/>
              <a:t>making and breaking secret codes</a:t>
            </a:r>
            <a:r>
              <a:rPr lang="en-US" sz="2000" dirty="0"/>
              <a:t>. </a:t>
            </a:r>
            <a:endParaRPr lang="en-US" sz="2000" dirty="0" smtClean="0"/>
          </a:p>
          <a:p>
            <a:pPr algn="just">
              <a:buFont typeface="Wingdings" panose="05000000000000000000" pitchFamily="2" charset="2"/>
              <a:buChar char="ü"/>
            </a:pPr>
            <a:r>
              <a:rPr lang="en-US" sz="2000" dirty="0" smtClean="0"/>
              <a:t>Cryptography </a:t>
            </a:r>
            <a:r>
              <a:rPr lang="en-US" sz="2000" dirty="0"/>
              <a:t>is a way to </a:t>
            </a:r>
            <a:r>
              <a:rPr lang="en-US" sz="2000" b="1" i="1" dirty="0"/>
              <a:t>store and transmit data so only the intended recipient can read or process it</a:t>
            </a:r>
            <a:r>
              <a:rPr lang="en-US" sz="2000" dirty="0"/>
              <a:t>. </a:t>
            </a:r>
            <a:endParaRPr lang="en-US" sz="2000" dirty="0" smtClean="0"/>
          </a:p>
          <a:p>
            <a:pPr algn="just">
              <a:buFont typeface="Wingdings" panose="05000000000000000000" pitchFamily="2" charset="2"/>
              <a:buChar char="ü"/>
            </a:pPr>
            <a:r>
              <a:rPr lang="en-US" sz="2000" dirty="0" smtClean="0"/>
              <a:t>Modern </a:t>
            </a:r>
            <a:r>
              <a:rPr lang="en-US" sz="2000" dirty="0"/>
              <a:t>cryptography uses </a:t>
            </a:r>
            <a:r>
              <a:rPr lang="en-US" sz="2000" b="1" i="1" dirty="0"/>
              <a:t>computationally secure algorithms </a:t>
            </a:r>
            <a:r>
              <a:rPr lang="en-US" sz="2000" dirty="0"/>
              <a:t>to make sure that cyber criminals cannot easily compromise protected information.</a:t>
            </a:r>
          </a:p>
          <a:p>
            <a:pPr algn="just">
              <a:buFont typeface="Wingdings" panose="05000000000000000000" pitchFamily="2" charset="2"/>
              <a:buChar char="ü"/>
            </a:pPr>
            <a:r>
              <a:rPr lang="en-US" sz="2000" dirty="0"/>
              <a:t>The history of cryptography started in diplomatic circles thousands of years ago. Messengers from a king’s court took encrypted messages to other courts. Occasionally, other courts not involved in the communication, attempted to steal messages sent to a kingdom they considered an adversary. Not long after, military commanders started using encryption to secure messages</a:t>
            </a:r>
            <a:r>
              <a:rPr lang="en-US" sz="2000" dirty="0" smtClean="0"/>
              <a:t>.</a:t>
            </a: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7275785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Cryptography</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196752"/>
            <a:ext cx="8712968" cy="3917032"/>
          </a:xfrm>
        </p:spPr>
        <p:txBody>
          <a:bodyPr>
            <a:noAutofit/>
          </a:bodyPr>
          <a:lstStyle/>
          <a:p>
            <a:pPr marL="0" indent="0" algn="just">
              <a:buNone/>
            </a:pPr>
            <a:r>
              <a:rPr lang="en-US" sz="2000" dirty="0"/>
              <a:t>Each </a:t>
            </a:r>
            <a:r>
              <a:rPr lang="en-US" sz="2000" b="1" dirty="0"/>
              <a:t>encryption method </a:t>
            </a:r>
            <a:r>
              <a:rPr lang="en-US" sz="2000" dirty="0"/>
              <a:t>uses a specific algorithm, </a:t>
            </a:r>
            <a:r>
              <a:rPr lang="en-US" sz="2000" b="1" i="1" dirty="0"/>
              <a:t>called a cipher, to encrypt and decrypt messages</a:t>
            </a:r>
            <a:r>
              <a:rPr lang="en-US" sz="2000" dirty="0"/>
              <a:t>. </a:t>
            </a:r>
            <a:endParaRPr lang="en-US" sz="2000" dirty="0" smtClean="0"/>
          </a:p>
          <a:p>
            <a:pPr marL="0" indent="0" algn="just">
              <a:buNone/>
            </a:pPr>
            <a:endParaRPr lang="en-US" sz="2000" dirty="0"/>
          </a:p>
          <a:p>
            <a:pPr marL="0" indent="0" algn="just">
              <a:buNone/>
            </a:pPr>
            <a:r>
              <a:rPr lang="en-US" sz="2000" dirty="0" smtClean="0"/>
              <a:t>A </a:t>
            </a:r>
            <a:r>
              <a:rPr lang="en-US" sz="2000" dirty="0"/>
              <a:t>cipher is a </a:t>
            </a:r>
            <a:r>
              <a:rPr lang="en-US" sz="2000" b="1" i="1" dirty="0"/>
              <a:t>series of well-defined steps used to encrypt and decrypt messages</a:t>
            </a:r>
            <a:r>
              <a:rPr lang="en-US" sz="2000" dirty="0"/>
              <a:t>. </a:t>
            </a:r>
            <a:endParaRPr lang="en-US" sz="2000" dirty="0" smtClean="0"/>
          </a:p>
          <a:p>
            <a:pPr marL="0" indent="0" algn="just">
              <a:buNone/>
            </a:pPr>
            <a:endParaRPr lang="en-US" sz="2000" dirty="0"/>
          </a:p>
          <a:p>
            <a:pPr marL="0" indent="0" algn="just">
              <a:buNone/>
            </a:pPr>
            <a:r>
              <a:rPr lang="en-US" sz="2000" dirty="0" smtClean="0"/>
              <a:t>There </a:t>
            </a:r>
            <a:r>
              <a:rPr lang="en-US" sz="2000" dirty="0"/>
              <a:t>are several methods of creating </a:t>
            </a:r>
            <a:r>
              <a:rPr lang="en-US" sz="2000" dirty="0" err="1"/>
              <a:t>ciphertext</a:t>
            </a:r>
            <a:r>
              <a:rPr lang="en-US" sz="2000" dirty="0"/>
              <a:t>:</a:t>
            </a:r>
          </a:p>
          <a:p>
            <a:pPr algn="just"/>
            <a:r>
              <a:rPr lang="en-US" sz="2000" dirty="0"/>
              <a:t>Transposition </a:t>
            </a:r>
          </a:p>
          <a:p>
            <a:pPr algn="just"/>
            <a:r>
              <a:rPr lang="en-US" sz="2000" dirty="0"/>
              <a:t>Substitution </a:t>
            </a:r>
          </a:p>
          <a:p>
            <a:pPr algn="just"/>
            <a:r>
              <a:rPr lang="en-US" sz="2000" dirty="0"/>
              <a:t>One-time pad</a:t>
            </a:r>
          </a:p>
          <a:p>
            <a:pPr marL="0" indent="0" algn="just">
              <a:buNone/>
            </a:pP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8886898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Encryption</a:t>
            </a:r>
            <a:endParaRPr lang="en-GB" sz="2000" dirty="0">
              <a:solidFill>
                <a:schemeClr val="tx2"/>
              </a:solidFill>
            </a:endParaRP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graphicFrame>
        <p:nvGraphicFramePr>
          <p:cNvPr id="5" name="Diagram 4"/>
          <p:cNvGraphicFramePr/>
          <p:nvPr>
            <p:extLst>
              <p:ext uri="{D42A27DB-BD31-4B8C-83A1-F6EECF244321}">
                <p14:modId xmlns:p14="http://schemas.microsoft.com/office/powerpoint/2010/main" val="1966324419"/>
              </p:ext>
            </p:extLst>
          </p:nvPr>
        </p:nvGraphicFramePr>
        <p:xfrm>
          <a:off x="2645989" y="1052479"/>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File:Emoji u1f510.svg - Wikimedia Commons"/>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51520" y="116632"/>
            <a:ext cx="1628800" cy="1628800"/>
          </a:xfrm>
          <a:prstGeom prst="rect">
            <a:avLst/>
          </a:prstGeom>
        </p:spPr>
      </p:pic>
      <p:pic>
        <p:nvPicPr>
          <p:cNvPr id="8" name="Picture 7" descr="File:Automatic door lock system 846.jpg - Wikimedia Commons"/>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217010" y="4129516"/>
            <a:ext cx="1501936" cy="1126452"/>
          </a:xfrm>
          <a:prstGeom prst="rect">
            <a:avLst/>
          </a:prstGeom>
        </p:spPr>
      </p:pic>
      <p:pic>
        <p:nvPicPr>
          <p:cNvPr id="9" name="Picture 8" descr="File:Crypto clipart1.svg - Wikimedia Commons"/>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943365" y="888839"/>
            <a:ext cx="2049225" cy="2897560"/>
          </a:xfrm>
          <a:prstGeom prst="rect">
            <a:avLst/>
          </a:prstGeom>
        </p:spPr>
      </p:pic>
      <p:sp>
        <p:nvSpPr>
          <p:cNvPr id="3" name="Rectangle 2"/>
          <p:cNvSpPr/>
          <p:nvPr/>
        </p:nvSpPr>
        <p:spPr>
          <a:xfrm>
            <a:off x="40748" y="1577272"/>
            <a:ext cx="4572000" cy="4031873"/>
          </a:xfrm>
          <a:prstGeom prst="rect">
            <a:avLst/>
          </a:prstGeom>
        </p:spPr>
        <p:txBody>
          <a:bodyPr>
            <a:spAutoFit/>
          </a:bodyPr>
          <a:lstStyle/>
          <a:p>
            <a:pPr algn="just"/>
            <a:r>
              <a:rPr lang="en-US" sz="1600" b="1" dirty="0"/>
              <a:t>Symmetric algorithms</a:t>
            </a:r>
            <a:r>
              <a:rPr lang="en-US" sz="1600" dirty="0"/>
              <a:t> - These algorithms use the same pre-shared key, sometimes called a secret key pair, to encrypt and decrypt data. Both the sender and receiver know the pre-shared key before any encrypted communication begins. </a:t>
            </a:r>
          </a:p>
          <a:p>
            <a:pPr algn="just"/>
            <a:r>
              <a:rPr lang="en-US" sz="1600" b="1" dirty="0"/>
              <a:t>Asymmetric algorithms</a:t>
            </a:r>
            <a:r>
              <a:rPr lang="en-US" sz="1600" dirty="0"/>
              <a:t> - Asymmetrical encryption algorithms use one key to encrypt data and a different key to decrypt data. One key is public and the other is private. In a public-key encryption system, any person can encrypt a message using the public key of the receiver, and the receiver is the only one that can decrypt it using his private key. Parties exchange secure messages without needing a pre-shared key. Asymmetric algorithms are more complex. These algorithms are resource intensive and slower to execute.</a:t>
            </a:r>
          </a:p>
        </p:txBody>
      </p:sp>
    </p:spTree>
    <p:extLst>
      <p:ext uri="{BB962C8B-B14F-4D97-AF65-F5344CB8AC3E}">
        <p14:creationId xmlns:p14="http://schemas.microsoft.com/office/powerpoint/2010/main" val="397359652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a:solidFill>
                  <a:schemeClr val="tx2"/>
                </a:solidFill>
              </a:rPr>
              <a:t>Symmetrical Encryption Process</a:t>
            </a:r>
            <a:endParaRPr lang="en-GB" sz="3600" i="1"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196752"/>
            <a:ext cx="8712968" cy="3917032"/>
          </a:xfrm>
        </p:spPr>
        <p:txBody>
          <a:bodyPr>
            <a:noAutofit/>
          </a:bodyPr>
          <a:lstStyle/>
          <a:p>
            <a:pPr marL="0" indent="0" algn="just">
              <a:buNone/>
            </a:pPr>
            <a:r>
              <a:rPr lang="en-US" sz="2000" dirty="0" smtClean="0"/>
              <a:t>Symmetric </a:t>
            </a:r>
            <a:r>
              <a:rPr lang="en-US" sz="2000" dirty="0"/>
              <a:t>algorithms </a:t>
            </a:r>
            <a:r>
              <a:rPr lang="en-US" sz="2000" b="1" dirty="0"/>
              <a:t>use pre-shared key to encrypt and decrypt data</a:t>
            </a:r>
            <a:r>
              <a:rPr lang="en-US" sz="2000" dirty="0"/>
              <a:t>, a method also known as </a:t>
            </a:r>
            <a:r>
              <a:rPr lang="en-US" sz="2000" b="1" dirty="0"/>
              <a:t>private-key encryption</a:t>
            </a:r>
            <a:r>
              <a:rPr lang="en-US" sz="2000" dirty="0"/>
              <a:t>. </a:t>
            </a:r>
            <a:endParaRPr lang="en-US" sz="2000" dirty="0" smtClean="0"/>
          </a:p>
          <a:p>
            <a:pPr marL="0" indent="0" algn="just">
              <a:buNone/>
            </a:pPr>
            <a:endParaRPr lang="en-US" sz="2000" dirty="0"/>
          </a:p>
          <a:p>
            <a:pPr marL="0" indent="0" algn="just">
              <a:buNone/>
            </a:pPr>
            <a:r>
              <a:rPr lang="en-US" sz="2000" dirty="0" smtClean="0"/>
              <a:t>Numerous </a:t>
            </a:r>
            <a:r>
              <a:rPr lang="en-US" sz="2000" dirty="0"/>
              <a:t>encryption systems use symmetric encryption. Some of the common encryption standards that use symmetric encryption include the following:</a:t>
            </a:r>
          </a:p>
          <a:p>
            <a:pPr marL="0" indent="0" algn="just">
              <a:buNone/>
            </a:pP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7022775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a:solidFill>
                  <a:schemeClr val="tx2"/>
                </a:solidFill>
              </a:rPr>
              <a:t>Symmetrical Encryption Process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b="1" dirty="0" smtClean="0"/>
              <a:t>3DES </a:t>
            </a:r>
            <a:r>
              <a:rPr lang="en-US" sz="1800" b="1" dirty="0"/>
              <a:t>(Triple DES):</a:t>
            </a:r>
            <a:r>
              <a:rPr lang="en-US" sz="1800" dirty="0"/>
              <a:t> </a:t>
            </a:r>
            <a:endParaRPr lang="en-US" sz="1800" dirty="0" smtClean="0"/>
          </a:p>
          <a:p>
            <a:pPr marL="0" indent="0" algn="just">
              <a:buNone/>
            </a:pPr>
            <a:endParaRPr lang="en-US" sz="1800" dirty="0"/>
          </a:p>
          <a:p>
            <a:pPr marL="0" indent="0" algn="just">
              <a:buNone/>
            </a:pPr>
            <a:r>
              <a:rPr lang="en-US" sz="1800" dirty="0" smtClean="0"/>
              <a:t>Digital </a:t>
            </a:r>
            <a:r>
              <a:rPr lang="en-US" sz="1800" dirty="0"/>
              <a:t>Encryption Standard (DES) is a </a:t>
            </a:r>
            <a:r>
              <a:rPr lang="en-US" sz="1800" b="1" dirty="0"/>
              <a:t>symmetric block cipher with 64-bit block size </a:t>
            </a:r>
            <a:r>
              <a:rPr lang="en-US" sz="1800" dirty="0"/>
              <a:t>that </a:t>
            </a:r>
            <a:r>
              <a:rPr lang="en-US" sz="1800" b="1" dirty="0"/>
              <a:t>uses a 56-bit key</a:t>
            </a:r>
            <a:r>
              <a:rPr lang="en-US" sz="1800" dirty="0"/>
              <a:t>. </a:t>
            </a:r>
            <a:endParaRPr lang="en-US" sz="1800" dirty="0" smtClean="0"/>
          </a:p>
          <a:p>
            <a:pPr marL="0" indent="0" algn="just">
              <a:buNone/>
            </a:pPr>
            <a:endParaRPr lang="en-US" sz="1800" dirty="0"/>
          </a:p>
          <a:p>
            <a:pPr marL="0" indent="0" algn="just">
              <a:buNone/>
            </a:pPr>
            <a:r>
              <a:rPr lang="en-US" sz="1800" dirty="0" smtClean="0"/>
              <a:t>Triple </a:t>
            </a:r>
            <a:r>
              <a:rPr lang="en-US" sz="1800" dirty="0"/>
              <a:t>DES </a:t>
            </a:r>
            <a:r>
              <a:rPr lang="en-US" sz="1800" b="1" dirty="0"/>
              <a:t>encrypts data three times and uses a different key for at least one of the three passes</a:t>
            </a:r>
            <a:r>
              <a:rPr lang="en-US" sz="1800" dirty="0"/>
              <a:t>, giving it a cumulative key size of 112-168 bits. </a:t>
            </a:r>
          </a:p>
          <a:p>
            <a:pPr marL="0" indent="0" algn="just">
              <a:buNone/>
            </a:pP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8237435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a:solidFill>
                  <a:schemeClr val="tx2"/>
                </a:solidFill>
              </a:rPr>
              <a:t>Symmetrical Encryption Process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b="1" dirty="0" smtClean="0"/>
              <a:t>IDEA</a:t>
            </a:r>
            <a:r>
              <a:rPr lang="en-US" sz="1800" b="1" dirty="0"/>
              <a:t>:</a:t>
            </a:r>
            <a:r>
              <a:rPr lang="en-US" sz="1800" dirty="0"/>
              <a:t> </a:t>
            </a:r>
            <a:endParaRPr lang="en-US" sz="1800" dirty="0" smtClean="0"/>
          </a:p>
          <a:p>
            <a:pPr marL="0" indent="0" algn="just">
              <a:buNone/>
            </a:pPr>
            <a:endParaRPr lang="en-US" sz="1800" dirty="0"/>
          </a:p>
          <a:p>
            <a:pPr marL="0" indent="0" algn="just">
              <a:buNone/>
            </a:pPr>
            <a:r>
              <a:rPr lang="en-US" sz="1800" dirty="0" smtClean="0"/>
              <a:t>The </a:t>
            </a:r>
            <a:r>
              <a:rPr lang="en-US" sz="1800" dirty="0"/>
              <a:t>International Data Encryption Algorithm (IDEA) </a:t>
            </a:r>
            <a:r>
              <a:rPr lang="en-US" sz="1800" b="1" dirty="0"/>
              <a:t>uses 64-bit blocks and 128-bit keys</a:t>
            </a:r>
            <a:r>
              <a:rPr lang="en-US" sz="1800" dirty="0"/>
              <a:t>. </a:t>
            </a:r>
            <a:endParaRPr lang="en-US" sz="1800" dirty="0" smtClean="0"/>
          </a:p>
          <a:p>
            <a:pPr marL="0" indent="0" algn="just">
              <a:buNone/>
            </a:pPr>
            <a:endParaRPr lang="en-US" sz="1800" dirty="0"/>
          </a:p>
          <a:p>
            <a:pPr marL="0" indent="0" algn="just">
              <a:buNone/>
            </a:pPr>
            <a:r>
              <a:rPr lang="en-US" sz="1800" dirty="0" smtClean="0"/>
              <a:t>IDEA </a:t>
            </a:r>
            <a:r>
              <a:rPr lang="en-US" sz="1800" dirty="0"/>
              <a:t>performs </a:t>
            </a:r>
            <a:r>
              <a:rPr lang="en-US" sz="1800" b="1" dirty="0"/>
              <a:t>eight rounds of transformations on each of the 16 blocks </a:t>
            </a:r>
            <a:r>
              <a:rPr lang="en-US" sz="1800" dirty="0"/>
              <a:t>that results from dividing each 64-bit block. </a:t>
            </a:r>
            <a:endParaRPr lang="en-US" sz="1800" dirty="0" smtClean="0"/>
          </a:p>
          <a:p>
            <a:pPr marL="0" indent="0" algn="just">
              <a:buNone/>
            </a:pPr>
            <a:endParaRPr lang="en-US" sz="1800" dirty="0"/>
          </a:p>
          <a:p>
            <a:pPr marL="0" indent="0" algn="just">
              <a:buNone/>
            </a:pPr>
            <a:r>
              <a:rPr lang="en-US" sz="1800" dirty="0" smtClean="0"/>
              <a:t>IDEA </a:t>
            </a:r>
            <a:r>
              <a:rPr lang="en-US" sz="1800" dirty="0"/>
              <a:t>was the </a:t>
            </a:r>
            <a:r>
              <a:rPr lang="en-US" sz="1800" b="1" dirty="0"/>
              <a:t>replacement for DES</a:t>
            </a:r>
            <a:r>
              <a:rPr lang="en-US" sz="1800" dirty="0"/>
              <a:t>, and now PGP (Pretty Good Privacy) uses it. </a:t>
            </a: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78841805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a:solidFill>
                  <a:schemeClr val="tx2"/>
                </a:solidFill>
              </a:rPr>
              <a:t>Symmetrical Encryption Process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b="1" dirty="0" smtClean="0"/>
              <a:t>AES</a:t>
            </a:r>
            <a:r>
              <a:rPr lang="en-US" sz="1800" b="1" dirty="0"/>
              <a:t>:</a:t>
            </a:r>
            <a:r>
              <a:rPr lang="en-US" sz="1800" dirty="0"/>
              <a:t> </a:t>
            </a:r>
            <a:endParaRPr lang="en-US" sz="1800" dirty="0" smtClean="0"/>
          </a:p>
          <a:p>
            <a:pPr marL="0" indent="0" algn="just">
              <a:buNone/>
            </a:pPr>
            <a:endParaRPr lang="en-US" sz="1800" dirty="0"/>
          </a:p>
          <a:p>
            <a:pPr marL="0" indent="0" algn="just">
              <a:buNone/>
            </a:pPr>
            <a:r>
              <a:rPr lang="en-US" sz="1800" dirty="0" smtClean="0"/>
              <a:t>The </a:t>
            </a:r>
            <a:r>
              <a:rPr lang="en-US" sz="1800" dirty="0"/>
              <a:t>Advanced Encryption Standard (AES) has a </a:t>
            </a:r>
            <a:r>
              <a:rPr lang="en-US" sz="1800" b="1" dirty="0"/>
              <a:t>fixed block size of 128-bits </a:t>
            </a:r>
            <a:r>
              <a:rPr lang="en-US" sz="1800" dirty="0"/>
              <a:t>with a key size of 128, 192, or 256 bits. </a:t>
            </a:r>
            <a:endParaRPr lang="en-US" sz="1800" dirty="0" smtClean="0"/>
          </a:p>
          <a:p>
            <a:pPr marL="0" indent="0" algn="just">
              <a:buNone/>
            </a:pPr>
            <a:endParaRPr lang="en-US" sz="1800" dirty="0"/>
          </a:p>
          <a:p>
            <a:pPr marL="0" indent="0" algn="just">
              <a:buNone/>
            </a:pPr>
            <a:r>
              <a:rPr lang="en-US" sz="1800" dirty="0" smtClean="0"/>
              <a:t>The </a:t>
            </a:r>
            <a:r>
              <a:rPr lang="en-US" sz="1800" dirty="0"/>
              <a:t>National Institute of Standards and Technology (NIST) approved the AES algorithm in December 2001. </a:t>
            </a:r>
            <a:endParaRPr lang="en-US" sz="1800" dirty="0" smtClean="0"/>
          </a:p>
          <a:p>
            <a:pPr marL="0" indent="0" algn="just">
              <a:buNone/>
            </a:pPr>
            <a:endParaRPr lang="en-US" sz="1800" dirty="0"/>
          </a:p>
          <a:p>
            <a:pPr marL="0" indent="0" algn="just">
              <a:buNone/>
            </a:pPr>
            <a:r>
              <a:rPr lang="en-US" sz="1800" dirty="0" smtClean="0"/>
              <a:t>The </a:t>
            </a:r>
            <a:r>
              <a:rPr lang="en-US" sz="1800" dirty="0"/>
              <a:t>U.S. government uses AES to protect classified information.</a:t>
            </a:r>
          </a:p>
          <a:p>
            <a:pPr marL="0" indent="0" algn="just">
              <a:buNone/>
            </a:pPr>
            <a:endParaRPr lang="en-US" sz="1800" dirty="0"/>
          </a:p>
          <a:p>
            <a:pPr marL="0" indent="0" algn="just">
              <a:buNone/>
            </a:pP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40830338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Asymmetrical </a:t>
            </a:r>
            <a:r>
              <a:rPr lang="en-US" sz="3600" i="1" dirty="0">
                <a:solidFill>
                  <a:schemeClr val="tx2"/>
                </a:solidFill>
              </a:rPr>
              <a:t>Encryption Process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endParaRPr lang="en-US" sz="1800" dirty="0" smtClean="0"/>
          </a:p>
          <a:p>
            <a:pPr marL="0" indent="0" algn="just">
              <a:buNone/>
            </a:pPr>
            <a:r>
              <a:rPr lang="en-US" sz="1800" dirty="0" smtClean="0"/>
              <a:t>Asymmetric </a:t>
            </a:r>
            <a:r>
              <a:rPr lang="en-US" sz="1800" dirty="0"/>
              <a:t>encryption, </a:t>
            </a:r>
            <a:r>
              <a:rPr lang="en-US" sz="1800" b="1" dirty="0"/>
              <a:t>also called public-key encryption</a:t>
            </a:r>
            <a:r>
              <a:rPr lang="en-US" sz="1800" dirty="0"/>
              <a:t>, uses </a:t>
            </a:r>
            <a:r>
              <a:rPr lang="en-US" sz="1800" b="1" i="1" dirty="0"/>
              <a:t>one key for encryption that is different from the key used for decryption</a:t>
            </a:r>
            <a:r>
              <a:rPr lang="en-US" sz="1800" dirty="0"/>
              <a:t>. </a:t>
            </a:r>
            <a:endParaRPr lang="en-US" sz="1800" dirty="0" smtClean="0"/>
          </a:p>
          <a:p>
            <a:pPr marL="0" indent="0" algn="just">
              <a:buNone/>
            </a:pPr>
            <a:endParaRPr lang="en-US" sz="1800" dirty="0"/>
          </a:p>
          <a:p>
            <a:pPr marL="0" indent="0" algn="just">
              <a:buNone/>
            </a:pPr>
            <a:r>
              <a:rPr lang="en-US" sz="1800" dirty="0" smtClean="0"/>
              <a:t>A </a:t>
            </a:r>
            <a:r>
              <a:rPr lang="en-US" sz="1800" dirty="0"/>
              <a:t>criminal cannot calculate the decryption key based on knowledge of the encryption key, and vice versa, in any reasonable amount of time. </a:t>
            </a:r>
            <a:endParaRPr lang="en-US" sz="1800" dirty="0" smtClean="0"/>
          </a:p>
          <a:p>
            <a:pPr marL="0" indent="0" algn="just">
              <a:buNone/>
            </a:pPr>
            <a:endParaRPr lang="en-US" sz="1800" dirty="0"/>
          </a:p>
          <a:p>
            <a:pPr marL="0" indent="0" algn="just">
              <a:buNone/>
            </a:pPr>
            <a:r>
              <a:rPr lang="en-US" sz="1800" dirty="0" smtClean="0"/>
              <a:t>The </a:t>
            </a:r>
            <a:r>
              <a:rPr lang="en-US" sz="1800" dirty="0"/>
              <a:t>asymmetric algorithms include</a:t>
            </a:r>
            <a:r>
              <a:rPr lang="en-US" sz="1800" dirty="0" smtClean="0"/>
              <a:t>:</a:t>
            </a:r>
          </a:p>
          <a:p>
            <a:pPr marL="0" indent="0" algn="just">
              <a:buNone/>
            </a:pPr>
            <a:endParaRPr lang="en-US" sz="1800" dirty="0"/>
          </a:p>
          <a:p>
            <a:pPr marL="0" indent="0" algn="just">
              <a:buNone/>
            </a:pPr>
            <a:endParaRPr lang="en-US" sz="1800" dirty="0" smtClean="0"/>
          </a:p>
          <a:p>
            <a:pPr marL="0" indent="0" algn="just">
              <a:buNone/>
            </a:pPr>
            <a:endParaRPr lang="en-US" sz="1800" dirty="0"/>
          </a:p>
          <a:p>
            <a:pPr marL="0" indent="0" algn="just">
              <a:buNone/>
            </a:pP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416131277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Asymmetrical </a:t>
            </a:r>
            <a:r>
              <a:rPr lang="en-US" sz="3600" i="1" dirty="0">
                <a:solidFill>
                  <a:schemeClr val="tx2"/>
                </a:solidFill>
              </a:rPr>
              <a:t>Encryption Process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algn="just"/>
            <a:r>
              <a:rPr lang="en-US" sz="1800" b="1" dirty="0"/>
              <a:t>RSA (</a:t>
            </a:r>
            <a:r>
              <a:rPr lang="en-US" sz="1800" b="1" dirty="0" err="1"/>
              <a:t>Rivest_Shamir-Adleman</a:t>
            </a:r>
            <a:r>
              <a:rPr lang="en-US" sz="1800" b="1" dirty="0"/>
              <a:t>)</a:t>
            </a:r>
            <a:r>
              <a:rPr lang="en-US" sz="1800" dirty="0"/>
              <a:t> - uses the product of two very large prime numbers with an equal length of between 100 and 200 digits. Browsers use RSA to establish a secure connection.</a:t>
            </a:r>
          </a:p>
          <a:p>
            <a:pPr algn="just"/>
            <a:r>
              <a:rPr lang="en-US" sz="1800" b="1" dirty="0" err="1"/>
              <a:t>Diffie</a:t>
            </a:r>
            <a:r>
              <a:rPr lang="en-US" sz="1800" b="1" dirty="0"/>
              <a:t>-Hellman</a:t>
            </a:r>
            <a:r>
              <a:rPr lang="en-US" sz="1800" dirty="0"/>
              <a:t> - provides an electronic exchange method to share the secret key. Secure protocols, such as Secure Sockets Layer (SSL), Transport Layer Security (TLS), Secure Shell (SSH), and Internet Protocol Security (IPsec), use </a:t>
            </a:r>
            <a:r>
              <a:rPr lang="en-US" sz="1800" dirty="0" err="1"/>
              <a:t>Diffie</a:t>
            </a:r>
            <a:r>
              <a:rPr lang="en-US" sz="1800" dirty="0"/>
              <a:t>-Hellman.</a:t>
            </a:r>
          </a:p>
          <a:p>
            <a:pPr algn="just"/>
            <a:r>
              <a:rPr lang="en-US" sz="1800" b="1" dirty="0" err="1"/>
              <a:t>ElGamal</a:t>
            </a:r>
            <a:r>
              <a:rPr lang="en-US" sz="1800" dirty="0"/>
              <a:t> - uses the U.S. government standard for digital signatures. This algorithm is free to use because no one holds the patent.</a:t>
            </a:r>
          </a:p>
          <a:p>
            <a:pPr algn="just"/>
            <a:r>
              <a:rPr lang="en-US" sz="1800" b="1" dirty="0"/>
              <a:t>Elliptic Curve Cryptography (ECC)</a:t>
            </a:r>
            <a:r>
              <a:rPr lang="en-US" sz="1800" dirty="0"/>
              <a:t> - uses elliptic curves as part of the algorithm. In the U.S., the National Security Agency uses ECC for digital signature generation and key exchange.</a:t>
            </a:r>
          </a:p>
          <a:p>
            <a:pPr marL="0" indent="0" algn="just">
              <a:buNone/>
            </a:pP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8586474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Asymmetrical </a:t>
            </a:r>
            <a:r>
              <a:rPr lang="en-US" sz="3600" i="1" dirty="0">
                <a:solidFill>
                  <a:schemeClr val="tx2"/>
                </a:solidFill>
              </a:rPr>
              <a:t>Encryption Process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79512" y="1628800"/>
            <a:ext cx="8712968" cy="2808312"/>
          </a:xfrm>
        </p:spPr>
        <p:txBody>
          <a:bodyPr>
            <a:noAutofit/>
          </a:bodyPr>
          <a:lstStyle/>
          <a:p>
            <a:pPr marL="0" indent="0">
              <a:buNone/>
            </a:pPr>
            <a:r>
              <a:rPr lang="en-US" sz="1800" b="1" dirty="0"/>
              <a:t>Comparing Encryption Types</a:t>
            </a:r>
          </a:p>
          <a:p>
            <a:pPr algn="just">
              <a:buFont typeface="Wingdings" panose="05000000000000000000" pitchFamily="2" charset="2"/>
              <a:buChar char="§"/>
            </a:pPr>
            <a:r>
              <a:rPr lang="en-US" sz="1800" dirty="0"/>
              <a:t>It is important to understand the differences between symmetric and asymmetric encryption methods. </a:t>
            </a:r>
            <a:r>
              <a:rPr lang="en-US" sz="1800" b="1" dirty="0"/>
              <a:t>Symmetric encryption systems are more efficient and can handle more data</a:t>
            </a:r>
            <a:r>
              <a:rPr lang="en-US" sz="1800" dirty="0"/>
              <a:t>. However, </a:t>
            </a:r>
            <a:r>
              <a:rPr lang="en-US" sz="1800" b="1" i="1" dirty="0">
                <a:solidFill>
                  <a:srgbClr val="FF0000"/>
                </a:solidFill>
              </a:rPr>
              <a:t>key management with symmetric encryption systems is more problematic and harder to manage</a:t>
            </a:r>
            <a:r>
              <a:rPr lang="en-US" sz="1800" dirty="0"/>
              <a:t>. </a:t>
            </a:r>
            <a:endParaRPr lang="en-US" sz="1800" dirty="0" smtClean="0"/>
          </a:p>
          <a:p>
            <a:pPr algn="just">
              <a:buFont typeface="Wingdings" panose="05000000000000000000" pitchFamily="2" charset="2"/>
              <a:buChar char="§"/>
            </a:pPr>
            <a:endParaRPr lang="en-US" sz="1800" dirty="0"/>
          </a:p>
          <a:p>
            <a:pPr algn="just">
              <a:buFont typeface="Wingdings" panose="05000000000000000000" pitchFamily="2" charset="2"/>
              <a:buChar char="§"/>
            </a:pPr>
            <a:r>
              <a:rPr lang="en-US" sz="1800" dirty="0"/>
              <a:t>Asymmetric cryptography is </a:t>
            </a:r>
            <a:r>
              <a:rPr lang="en-US" sz="1800" b="1" i="1" dirty="0"/>
              <a:t>more efficient at protecting the confidentiality of small amounts of data, and its size and speed </a:t>
            </a:r>
            <a:r>
              <a:rPr lang="en-US" sz="1800" dirty="0"/>
              <a:t>make it more secure for tasks such as electronic key exchange which is a small amount of data rather than encrypting large blocks of data</a:t>
            </a:r>
            <a:r>
              <a:rPr lang="en-US" sz="1800" dirty="0" smtClean="0"/>
              <a:t>.</a:t>
            </a: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5" name="Picture 4"/>
          <p:cNvPicPr>
            <a:picLocks noChangeAspect="1"/>
          </p:cNvPicPr>
          <p:nvPr/>
        </p:nvPicPr>
        <p:blipFill>
          <a:blip r:embed="rId2"/>
          <a:stretch>
            <a:fillRect/>
          </a:stretch>
        </p:blipFill>
        <p:spPr>
          <a:xfrm>
            <a:off x="4283968" y="4340859"/>
            <a:ext cx="4761929" cy="1133080"/>
          </a:xfrm>
          <a:prstGeom prst="rect">
            <a:avLst/>
          </a:prstGeom>
        </p:spPr>
      </p:pic>
    </p:spTree>
    <p:extLst>
      <p:ext uri="{BB962C8B-B14F-4D97-AF65-F5344CB8AC3E}">
        <p14:creationId xmlns:p14="http://schemas.microsoft.com/office/powerpoint/2010/main" val="80444655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Application</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dirty="0" smtClean="0"/>
              <a:t>There </a:t>
            </a:r>
            <a:r>
              <a:rPr lang="en-US" sz="1800" dirty="0"/>
              <a:t>are many applications for both symmetric and asymmetric algorithms. </a:t>
            </a:r>
            <a:endParaRPr lang="en-US" sz="1800" dirty="0" smtClean="0"/>
          </a:p>
          <a:p>
            <a:pPr marL="0" indent="0" algn="just">
              <a:buNone/>
            </a:pPr>
            <a:r>
              <a:rPr lang="en-US" sz="1800" dirty="0" smtClean="0"/>
              <a:t>A </a:t>
            </a:r>
            <a:r>
              <a:rPr lang="en-US" sz="1800" b="1" dirty="0"/>
              <a:t>one-time password-generating token</a:t>
            </a:r>
            <a:r>
              <a:rPr lang="en-US" sz="1800" dirty="0"/>
              <a:t> is a hardware device that uses cryptography to generate a one-time password. </a:t>
            </a:r>
            <a:endParaRPr lang="en-US" sz="1800" dirty="0" smtClean="0"/>
          </a:p>
          <a:p>
            <a:pPr marL="0" indent="0" algn="just">
              <a:buNone/>
            </a:pPr>
            <a:endParaRPr lang="en-US" sz="1800" dirty="0" smtClean="0"/>
          </a:p>
          <a:p>
            <a:pPr marL="0" indent="0" algn="just">
              <a:buNone/>
            </a:pPr>
            <a:r>
              <a:rPr lang="en-US" sz="1800" dirty="0" smtClean="0"/>
              <a:t>A </a:t>
            </a:r>
            <a:r>
              <a:rPr lang="en-US" sz="1800" dirty="0"/>
              <a:t>one-time password is an automatically generated numeric or alphanumeric string of characters that authenticates a user for one transaction of one session only. </a:t>
            </a:r>
            <a:endParaRPr lang="en-US" sz="1800" dirty="0" smtClean="0"/>
          </a:p>
          <a:p>
            <a:pPr marL="0" indent="0" algn="just">
              <a:buNone/>
            </a:pPr>
            <a:endParaRPr lang="en-US" sz="1800" dirty="0" smtClean="0"/>
          </a:p>
          <a:p>
            <a:pPr marL="0" indent="0" algn="just">
              <a:buNone/>
            </a:pPr>
            <a:r>
              <a:rPr lang="en-US" sz="1800" dirty="0" smtClean="0"/>
              <a:t>The </a:t>
            </a:r>
            <a:r>
              <a:rPr lang="en-US" sz="1800" dirty="0"/>
              <a:t>number changes every 30 seconds or so. </a:t>
            </a:r>
            <a:r>
              <a:rPr lang="en-US" sz="1800" dirty="0" smtClean="0"/>
              <a:t>The </a:t>
            </a:r>
            <a:r>
              <a:rPr lang="en-US" sz="1800" dirty="0"/>
              <a:t>session password appears on a display and the user enters the password</a:t>
            </a:r>
            <a:r>
              <a:rPr lang="en-US" sz="1800" dirty="0" smtClean="0"/>
              <a:t>.</a:t>
            </a:r>
          </a:p>
          <a:p>
            <a:pPr marL="0" indent="0" algn="just">
              <a:buNone/>
            </a:pPr>
            <a:endParaRPr lang="en-US" sz="1800" dirty="0"/>
          </a:p>
          <a:p>
            <a:pPr algn="just">
              <a:buFont typeface="Wingdings" panose="05000000000000000000" pitchFamily="2" charset="2"/>
              <a:buChar char="§"/>
            </a:pPr>
            <a:r>
              <a:rPr lang="en-US" sz="1800" dirty="0"/>
              <a:t>The electronic payment industry uses 3DES. </a:t>
            </a:r>
          </a:p>
          <a:p>
            <a:pPr algn="just">
              <a:buFont typeface="Wingdings" panose="05000000000000000000" pitchFamily="2" charset="2"/>
              <a:buChar char="§"/>
            </a:pPr>
            <a:r>
              <a:rPr lang="en-US" sz="1800" dirty="0"/>
              <a:t>Operating systems use DES to protect user files and system data with passwords. </a:t>
            </a:r>
          </a:p>
          <a:p>
            <a:pPr algn="just">
              <a:buFont typeface="Wingdings" panose="05000000000000000000" pitchFamily="2" charset="2"/>
              <a:buChar char="§"/>
            </a:pPr>
            <a:r>
              <a:rPr lang="en-US" sz="1800" dirty="0"/>
              <a:t>Most encrypting file systems, such as NTFS, use AES.</a:t>
            </a: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31482040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Application</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dirty="0" smtClean="0"/>
              <a:t>Four </a:t>
            </a:r>
            <a:r>
              <a:rPr lang="en-US" sz="1800" dirty="0"/>
              <a:t>protocols use asymmetric key algorithms:</a:t>
            </a:r>
          </a:p>
          <a:p>
            <a:pPr algn="just"/>
            <a:endParaRPr lang="en-US" sz="1800" dirty="0" smtClean="0"/>
          </a:p>
          <a:p>
            <a:pPr algn="just"/>
            <a:r>
              <a:rPr lang="en-US" sz="1800" dirty="0" smtClean="0"/>
              <a:t>Internet </a:t>
            </a:r>
            <a:r>
              <a:rPr lang="en-US" sz="1800" dirty="0"/>
              <a:t>Key Exchange (IKE), which is a fundamental component of </a:t>
            </a:r>
            <a:r>
              <a:rPr lang="en-US" sz="1800" b="1" dirty="0"/>
              <a:t>IPsec Virtual Private Networks </a:t>
            </a:r>
            <a:r>
              <a:rPr lang="en-US" sz="1800" dirty="0"/>
              <a:t>(VPNs).</a:t>
            </a:r>
          </a:p>
          <a:p>
            <a:pPr algn="just"/>
            <a:endParaRPr lang="en-US" sz="1800" dirty="0" smtClean="0"/>
          </a:p>
          <a:p>
            <a:pPr algn="just"/>
            <a:r>
              <a:rPr lang="en-US" sz="1800" dirty="0" smtClean="0"/>
              <a:t>Secure </a:t>
            </a:r>
            <a:r>
              <a:rPr lang="en-US" sz="1800" dirty="0"/>
              <a:t>Socket Layer (SSL), which is a means of </a:t>
            </a:r>
            <a:r>
              <a:rPr lang="en-US" sz="1800" b="1" dirty="0"/>
              <a:t>implementing cryptography into a web browser</a:t>
            </a:r>
            <a:r>
              <a:rPr lang="en-US" sz="1800" dirty="0"/>
              <a:t>.</a:t>
            </a:r>
          </a:p>
          <a:p>
            <a:pPr algn="just"/>
            <a:endParaRPr lang="en-US" sz="1800" dirty="0" smtClean="0"/>
          </a:p>
          <a:p>
            <a:pPr algn="just"/>
            <a:r>
              <a:rPr lang="en-US" sz="1800" dirty="0" smtClean="0"/>
              <a:t>Secure </a:t>
            </a:r>
            <a:r>
              <a:rPr lang="en-US" sz="1800" dirty="0"/>
              <a:t>Shell (SSH), which is a protocol that provides a </a:t>
            </a:r>
            <a:r>
              <a:rPr lang="en-US" sz="1800" b="1" dirty="0"/>
              <a:t>secure remote access connection to network devices</a:t>
            </a:r>
            <a:r>
              <a:rPr lang="en-US" sz="1800" dirty="0"/>
              <a:t>.</a:t>
            </a:r>
          </a:p>
          <a:p>
            <a:pPr algn="just"/>
            <a:endParaRPr lang="en-US" sz="1800" dirty="0" smtClean="0"/>
          </a:p>
          <a:p>
            <a:pPr algn="just"/>
            <a:r>
              <a:rPr lang="en-US" sz="1800" dirty="0" smtClean="0"/>
              <a:t>Pretty </a:t>
            </a:r>
            <a:r>
              <a:rPr lang="en-US" sz="1800" dirty="0"/>
              <a:t>Good Privacy (PGP), which is a computer program that provides cryptographic privacy and authentication to increase </a:t>
            </a:r>
            <a:r>
              <a:rPr lang="en-US" sz="1800" b="1" dirty="0"/>
              <a:t>the security of email communications</a:t>
            </a:r>
            <a:r>
              <a:rPr lang="en-US" sz="1800" dirty="0"/>
              <a:t>.</a:t>
            </a: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78031930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Application</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b="1" dirty="0"/>
              <a:t>Application</a:t>
            </a:r>
          </a:p>
          <a:p>
            <a:pPr marL="0" indent="0" algn="just">
              <a:buNone/>
            </a:pPr>
            <a:r>
              <a:rPr lang="en-US" sz="1800" dirty="0"/>
              <a:t>A </a:t>
            </a:r>
            <a:r>
              <a:rPr lang="en-US" sz="1800" b="1" dirty="0"/>
              <a:t>VPN is a private network that uses a public network</a:t>
            </a:r>
            <a:r>
              <a:rPr lang="en-US" sz="1800" dirty="0"/>
              <a:t>, usually the Internet, to create a secure communication channel. A VPN connects two endpoints such as two remote offices over the Internet to form the connection.</a:t>
            </a:r>
          </a:p>
          <a:p>
            <a:pPr algn="just"/>
            <a:r>
              <a:rPr lang="en-US" sz="1800" b="1" dirty="0"/>
              <a:t>VPNs use IPsec</a:t>
            </a:r>
            <a:r>
              <a:rPr lang="en-US" sz="1800" dirty="0"/>
              <a:t>. IPsec is a suite of protocols developed to achieve secure services over networks. </a:t>
            </a:r>
          </a:p>
          <a:p>
            <a:pPr algn="just"/>
            <a:r>
              <a:rPr lang="en-US" sz="1800" dirty="0"/>
              <a:t>IPsec services allow </a:t>
            </a:r>
            <a:r>
              <a:rPr lang="en-US" sz="1800" b="1" dirty="0"/>
              <a:t>for authentication, integrity, access control, and confidentiality</a:t>
            </a:r>
            <a:r>
              <a:rPr lang="en-US" sz="1800" dirty="0"/>
              <a:t>. </a:t>
            </a:r>
          </a:p>
          <a:p>
            <a:pPr algn="just"/>
            <a:r>
              <a:rPr lang="en-US" sz="1800" dirty="0"/>
              <a:t>With IPsec, remote sites can exchange encrypted and verified information.</a:t>
            </a:r>
          </a:p>
          <a:p>
            <a:pPr algn="just"/>
            <a:r>
              <a:rPr lang="en-US" sz="1800" dirty="0"/>
              <a:t>Data in use is a growing concern to many organizations. When in use, data no longer has any protection because the user needs to open and change the data. </a:t>
            </a:r>
          </a:p>
          <a:p>
            <a:pPr algn="just"/>
            <a:r>
              <a:rPr lang="en-US" sz="1800" dirty="0"/>
              <a:t>System memory holds data in use and it can contain sensitive data such as the encryption key. </a:t>
            </a:r>
          </a:p>
          <a:p>
            <a:pPr algn="just"/>
            <a:r>
              <a:rPr lang="en-US" sz="1800" dirty="0"/>
              <a:t>If criminals compromise data in use, they will have access to data at rest and data in motion.</a:t>
            </a:r>
          </a:p>
          <a:p>
            <a:pPr marL="0" indent="0" algn="just">
              <a:buNone/>
            </a:pP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08180111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6457" b="32695"/>
          <a:stretch/>
        </p:blipFill>
        <p:spPr>
          <a:xfrm>
            <a:off x="35496" y="548680"/>
            <a:ext cx="9001000" cy="1584176"/>
          </a:xfrm>
          <a:prstGeom prst="rect">
            <a:avLst/>
          </a:prstGeom>
        </p:spPr>
      </p:pic>
      <p:sp>
        <p:nvSpPr>
          <p:cNvPr id="6" name="TextBox 5"/>
          <p:cNvSpPr txBox="1"/>
          <p:nvPr/>
        </p:nvSpPr>
        <p:spPr>
          <a:xfrm>
            <a:off x="1691680" y="2852936"/>
            <a:ext cx="6336704" cy="646331"/>
          </a:xfrm>
          <a:prstGeom prst="rect">
            <a:avLst/>
          </a:prstGeom>
          <a:noFill/>
        </p:spPr>
        <p:txBody>
          <a:bodyPr wrap="square" rtlCol="0">
            <a:spAutoFit/>
          </a:bodyPr>
          <a:lstStyle/>
          <a:p>
            <a:pPr algn="just"/>
            <a:r>
              <a:rPr lang="en-US" b="1" kern="0" baseline="-25000" dirty="0" smtClean="0"/>
              <a:t>Contents/ References/ Images used in this Presentation:</a:t>
            </a:r>
            <a:endParaRPr lang="en-US" b="1" kern="0" baseline="-25000" dirty="0"/>
          </a:p>
          <a:p>
            <a:pPr algn="just"/>
            <a:r>
              <a:rPr lang="en-US" kern="0" baseline="-25000" dirty="0" smtClean="0"/>
              <a:t>Contents &amp; Selective Images : </a:t>
            </a:r>
            <a:r>
              <a:rPr lang="en-US" b="1" kern="0" baseline="-25000" dirty="0" smtClean="0"/>
              <a:t>Cisco Networking Academy </a:t>
            </a:r>
            <a:r>
              <a:rPr lang="en-US" b="1" kern="0" baseline="-25000" dirty="0"/>
              <a:t>Course </a:t>
            </a:r>
            <a:r>
              <a:rPr lang="en-US" kern="0" baseline="-25000" dirty="0"/>
              <a:t>– Network </a:t>
            </a:r>
            <a:r>
              <a:rPr lang="en-US" kern="0" baseline="-25000" dirty="0" smtClean="0"/>
              <a:t>Essentials | Selective images from </a:t>
            </a:r>
            <a:r>
              <a:rPr lang="en-US" b="1" kern="0" baseline="-25000" dirty="0" smtClean="0"/>
              <a:t>Bing Internet Search </a:t>
            </a:r>
            <a:r>
              <a:rPr lang="en-US" kern="0" baseline="-25000" dirty="0" smtClean="0"/>
              <a:t>|</a:t>
            </a:r>
          </a:p>
        </p:txBody>
      </p:sp>
      <p:pic>
        <p:nvPicPr>
          <p:cNvPr id="7" name="Picture 6" descr="CNA_largo-onwhit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91680" y="4553049"/>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983207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417638"/>
            <a:ext cx="8075240" cy="3917032"/>
          </a:xfrm>
        </p:spPr>
        <p:txBody>
          <a:bodyPr>
            <a:normAutofit/>
          </a:bodyPr>
          <a:lstStyle/>
          <a:p>
            <a:pPr marL="0" indent="0" algn="just">
              <a:buNone/>
            </a:pPr>
            <a:r>
              <a:rPr lang="en-US" sz="2200" b="1" dirty="0" smtClean="0"/>
              <a:t>Crypto Tools</a:t>
            </a:r>
          </a:p>
          <a:p>
            <a:pPr algn="just">
              <a:buFont typeface="Wingdings" panose="05000000000000000000" pitchFamily="2" charset="2"/>
              <a:buChar char="ü"/>
            </a:pPr>
            <a:r>
              <a:rPr lang="en-US" sz="2400" dirty="0"/>
              <a:t>http://www.cs.du.edu/~</a:t>
            </a:r>
            <a:r>
              <a:rPr lang="en-US" sz="2400" dirty="0" smtClean="0"/>
              <a:t>snarayan/crypt/vigenere.html</a:t>
            </a:r>
          </a:p>
          <a:p>
            <a:pPr algn="just">
              <a:buFont typeface="Wingdings" panose="05000000000000000000" pitchFamily="2" charset="2"/>
              <a:buChar char="ü"/>
            </a:pPr>
            <a:r>
              <a:rPr lang="en-US" sz="2400" dirty="0"/>
              <a:t>https://www.tools4noobs.com/online_tools/encrypt/</a:t>
            </a:r>
          </a:p>
          <a:p>
            <a:pPr algn="just">
              <a:buFont typeface="Wingdings" panose="05000000000000000000" pitchFamily="2" charset="2"/>
              <a:buChar char="ü"/>
            </a:pPr>
            <a:r>
              <a:rPr lang="en-US" sz="2400" dirty="0"/>
              <a:t>http://extranet.cryptomathic.com/rsacalc/index</a:t>
            </a:r>
          </a:p>
          <a:p>
            <a:pPr algn="just">
              <a:buFont typeface="Wingdings" panose="05000000000000000000" pitchFamily="2" charset="2"/>
              <a:buChar char="ü"/>
            </a:pPr>
            <a:r>
              <a:rPr lang="en-US" sz="2400" dirty="0"/>
              <a:t>http://strongpasswordgenerator.com/</a:t>
            </a:r>
          </a:p>
          <a:p>
            <a:pPr algn="just">
              <a:buFont typeface="Wingdings" panose="05000000000000000000" pitchFamily="2" charset="2"/>
              <a:buChar char="ü"/>
            </a:pPr>
            <a:endParaRPr lang="en-US" sz="2200" dirty="0" smtClean="0"/>
          </a:p>
          <a:p>
            <a:pPr marL="0" indent="0" algn="just">
              <a:buNone/>
            </a:pPr>
            <a:endParaRPr lang="en-US" sz="2200" dirty="0" smtClean="0"/>
          </a:p>
        </p:txBody>
      </p:sp>
    </p:spTree>
    <p:extLst>
      <p:ext uri="{BB962C8B-B14F-4D97-AF65-F5344CB8AC3E}">
        <p14:creationId xmlns:p14="http://schemas.microsoft.com/office/powerpoint/2010/main" val="261383100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www.w3.org/XML/1998/namespace"/>
    <ds:schemaRef ds:uri="http://schemas.microsoft.com/office/infopath/2007/PartnerControls"/>
    <ds:schemaRef ds:uri="http://purl.org/dc/terms/"/>
    <ds:schemaRef ds:uri="d2ec016d-25cf-4c07-aa6b-c53e267faa6f"/>
    <ds:schemaRef ds:uri="http://schemas.microsoft.com/office/2006/documentManagement/types"/>
    <ds:schemaRef ds:uri="http://purl.org/dc/elements/1.1/"/>
    <ds:schemaRef ds:uri="9902240c-f584-4322-946e-7b0be23bca91"/>
    <ds:schemaRef ds:uri="http://schemas.openxmlformats.org/package/2006/metadata/core-propertie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D096AEF0-AA4C-48CB-8EF3-EB81F34C81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1558</TotalTime>
  <Words>1525</Words>
  <Application>Microsoft Office PowerPoint</Application>
  <PresentationFormat>On-screen Show (4:3)</PresentationFormat>
  <Paragraphs>166</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Myriad Pro</vt:lpstr>
      <vt:lpstr>Calibri</vt:lpstr>
      <vt:lpstr>Wingdings</vt:lpstr>
      <vt:lpstr>Arial</vt:lpstr>
      <vt:lpstr>20140311PresentationUWTSDTemplate</vt:lpstr>
      <vt:lpstr>Cybersecurity Essentials (ACCA4029) Cryptography</vt:lpstr>
      <vt:lpstr>From our previous class… (recap)</vt:lpstr>
      <vt:lpstr>From our previous class… (recap)</vt:lpstr>
      <vt:lpstr>From our previous class… (recap)</vt:lpstr>
      <vt:lpstr>From our previous class… (recap)</vt:lpstr>
      <vt:lpstr>Objectives and Discussions</vt:lpstr>
      <vt:lpstr>Cryptography</vt:lpstr>
      <vt:lpstr>Cryptography</vt:lpstr>
      <vt:lpstr>Encryption</vt:lpstr>
      <vt:lpstr>Symmetrical Encryption Process</vt:lpstr>
      <vt:lpstr>Symmetrical Encryption Process</vt:lpstr>
      <vt:lpstr>Symmetrical Encryption Process</vt:lpstr>
      <vt:lpstr>Symmetrical Encryption Process</vt:lpstr>
      <vt:lpstr>Asymmetrical Encryption Process</vt:lpstr>
      <vt:lpstr>Asymmetrical Encryption Process</vt:lpstr>
      <vt:lpstr>Asymmetrical Encryption Process</vt:lpstr>
      <vt:lpstr>Application</vt:lpstr>
      <vt:lpstr>Application</vt:lpstr>
      <vt:lpstr>Application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Networks and Cybersecurity Applied Computing Wales Institute of Science and Art (WISA)</dc:title>
  <dc:creator>Kapilan Radhakrishnan</dc:creator>
  <cp:lastModifiedBy>Nitheesh Kaliyamurthy</cp:lastModifiedBy>
  <cp:revision>94</cp:revision>
  <dcterms:created xsi:type="dcterms:W3CDTF">2020-09-20T20:16:38Z</dcterms:created>
  <dcterms:modified xsi:type="dcterms:W3CDTF">2021-03-02T06:27:49Z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