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sldIdLst>
    <p:sldId id="256" r:id="rId2"/>
    <p:sldId id="257" r:id="rId3"/>
    <p:sldId id="258" r:id="rId4"/>
    <p:sldId id="265" r:id="rId5"/>
    <p:sldId id="260" r:id="rId6"/>
    <p:sldId id="26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1CBBF4-EF7F-4574-BE68-99D08ACA53D2}" v="18" dt="2020-05-09T15:46:56.97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14" autoAdjust="0"/>
    <p:restoredTop sz="94660"/>
  </p:normalViewPr>
  <p:slideViewPr>
    <p:cSldViewPr snapToGrid="0">
      <p:cViewPr varScale="1">
        <p:scale>
          <a:sx n="80" d="100"/>
          <a:sy n="80" d="100"/>
        </p:scale>
        <p:origin x="53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isa Ventrice" userId="927b6c3ca430b07c" providerId="LiveId" clId="{171CBBF4-EF7F-4574-BE68-99D08ACA53D2}"/>
    <pc:docChg chg="undo custSel mod addSld delSld modSld">
      <pc:chgData name="Lisa Ventrice" userId="927b6c3ca430b07c" providerId="LiveId" clId="{171CBBF4-EF7F-4574-BE68-99D08ACA53D2}" dt="2020-05-09T15:50:13.290" v="1956" actId="1076"/>
      <pc:docMkLst>
        <pc:docMk/>
      </pc:docMkLst>
      <pc:sldChg chg="modSp">
        <pc:chgData name="Lisa Ventrice" userId="927b6c3ca430b07c" providerId="LiveId" clId="{171CBBF4-EF7F-4574-BE68-99D08ACA53D2}" dt="2020-05-09T15:50:13.290" v="1956" actId="1076"/>
        <pc:sldMkLst>
          <pc:docMk/>
          <pc:sldMk cId="2986721765" sldId="256"/>
        </pc:sldMkLst>
        <pc:spChg chg="mod">
          <ac:chgData name="Lisa Ventrice" userId="927b6c3ca430b07c" providerId="LiveId" clId="{171CBBF4-EF7F-4574-BE68-99D08ACA53D2}" dt="2020-05-09T15:50:13.290" v="1956" actId="1076"/>
          <ac:spMkLst>
            <pc:docMk/>
            <pc:sldMk cId="2986721765" sldId="256"/>
            <ac:spMk id="2" creationId="{F44EBCB8-DE19-4028-94E8-DCB2860A176A}"/>
          </ac:spMkLst>
        </pc:spChg>
      </pc:sldChg>
      <pc:sldChg chg="modSp">
        <pc:chgData name="Lisa Ventrice" userId="927b6c3ca430b07c" providerId="LiveId" clId="{171CBBF4-EF7F-4574-BE68-99D08ACA53D2}" dt="2020-05-09T15:48:56.615" v="1934" actId="1076"/>
        <pc:sldMkLst>
          <pc:docMk/>
          <pc:sldMk cId="1892272648" sldId="257"/>
        </pc:sldMkLst>
        <pc:spChg chg="mod">
          <ac:chgData name="Lisa Ventrice" userId="927b6c3ca430b07c" providerId="LiveId" clId="{171CBBF4-EF7F-4574-BE68-99D08ACA53D2}" dt="2020-05-09T15:48:43.257" v="1932" actId="1076"/>
          <ac:spMkLst>
            <pc:docMk/>
            <pc:sldMk cId="1892272648" sldId="257"/>
            <ac:spMk id="2" creationId="{62DA6D9A-F06B-4376-B674-23CD7B5C86C3}"/>
          </ac:spMkLst>
        </pc:spChg>
        <pc:spChg chg="mod">
          <ac:chgData name="Lisa Ventrice" userId="927b6c3ca430b07c" providerId="LiveId" clId="{171CBBF4-EF7F-4574-BE68-99D08ACA53D2}" dt="2020-05-09T15:48:56.615" v="1934" actId="1076"/>
          <ac:spMkLst>
            <pc:docMk/>
            <pc:sldMk cId="1892272648" sldId="257"/>
            <ac:spMk id="3" creationId="{E61D7754-643D-4AE0-A15D-7693CF3E3121}"/>
          </ac:spMkLst>
        </pc:spChg>
      </pc:sldChg>
      <pc:sldChg chg="addSp delSp modSp mod setBg">
        <pc:chgData name="Lisa Ventrice" userId="927b6c3ca430b07c" providerId="LiveId" clId="{171CBBF4-EF7F-4574-BE68-99D08ACA53D2}" dt="2020-05-08T09:33:18.730" v="1562" actId="478"/>
        <pc:sldMkLst>
          <pc:docMk/>
          <pc:sldMk cId="1708398399" sldId="258"/>
        </pc:sldMkLst>
        <pc:spChg chg="add del mod">
          <ac:chgData name="Lisa Ventrice" userId="927b6c3ca430b07c" providerId="LiveId" clId="{171CBBF4-EF7F-4574-BE68-99D08ACA53D2}" dt="2020-05-08T08:57:59.453" v="822"/>
          <ac:spMkLst>
            <pc:docMk/>
            <pc:sldMk cId="1708398399" sldId="258"/>
            <ac:spMk id="2" creationId="{E1140481-5185-4E74-AC49-1AC68E1EFB6F}"/>
          </ac:spMkLst>
        </pc:spChg>
        <pc:spChg chg="mod">
          <ac:chgData name="Lisa Ventrice" userId="927b6c3ca430b07c" providerId="LiveId" clId="{171CBBF4-EF7F-4574-BE68-99D08ACA53D2}" dt="2020-05-08T06:55:57.604" v="602" actId="20577"/>
          <ac:spMkLst>
            <pc:docMk/>
            <pc:sldMk cId="1708398399" sldId="258"/>
            <ac:spMk id="3" creationId="{811E8B22-69A9-428E-849C-5692373638F1}"/>
          </ac:spMkLst>
        </pc:spChg>
        <pc:spChg chg="add mod">
          <ac:chgData name="Lisa Ventrice" userId="927b6c3ca430b07c" providerId="LiveId" clId="{171CBBF4-EF7F-4574-BE68-99D08ACA53D2}" dt="2020-05-08T09:19:56.783" v="1126" actId="1076"/>
          <ac:spMkLst>
            <pc:docMk/>
            <pc:sldMk cId="1708398399" sldId="258"/>
            <ac:spMk id="5" creationId="{A12435F9-6C45-4BAF-9102-FC046A20C862}"/>
          </ac:spMkLst>
        </pc:spChg>
        <pc:graphicFrameChg chg="add mod modGraphic">
          <ac:chgData name="Lisa Ventrice" userId="927b6c3ca430b07c" providerId="LiveId" clId="{171CBBF4-EF7F-4574-BE68-99D08ACA53D2}" dt="2020-05-08T09:31:07.618" v="1560" actId="20577"/>
          <ac:graphicFrameMkLst>
            <pc:docMk/>
            <pc:sldMk cId="1708398399" sldId="258"/>
            <ac:graphicFrameMk id="6" creationId="{9860B3F5-AF24-4915-9EB9-054B7DC00940}"/>
          </ac:graphicFrameMkLst>
        </pc:graphicFrameChg>
        <pc:picChg chg="add del mod">
          <ac:chgData name="Lisa Ventrice" userId="927b6c3ca430b07c" providerId="LiveId" clId="{171CBBF4-EF7F-4574-BE68-99D08ACA53D2}" dt="2020-05-08T09:33:18.730" v="1562" actId="478"/>
          <ac:picMkLst>
            <pc:docMk/>
            <pc:sldMk cId="1708398399" sldId="258"/>
            <ac:picMk id="4" creationId="{4FC74BE9-0003-467F-8D13-CD8EA45FF552}"/>
          </ac:picMkLst>
        </pc:picChg>
      </pc:sldChg>
      <pc:sldChg chg="modSp del">
        <pc:chgData name="Lisa Ventrice" userId="927b6c3ca430b07c" providerId="LiveId" clId="{171CBBF4-EF7F-4574-BE68-99D08ACA53D2}" dt="2020-05-08T07:48:32.552" v="615" actId="2696"/>
        <pc:sldMkLst>
          <pc:docMk/>
          <pc:sldMk cId="1655383425" sldId="259"/>
        </pc:sldMkLst>
        <pc:spChg chg="mod">
          <ac:chgData name="Lisa Ventrice" userId="927b6c3ca430b07c" providerId="LiveId" clId="{171CBBF4-EF7F-4574-BE68-99D08ACA53D2}" dt="2020-05-08T07:47:03.015" v="613" actId="20577"/>
          <ac:spMkLst>
            <pc:docMk/>
            <pc:sldMk cId="1655383425" sldId="259"/>
            <ac:spMk id="3" creationId="{22AE62F3-99FD-4E29-97CE-BEE6D5FB9F8B}"/>
          </ac:spMkLst>
        </pc:spChg>
      </pc:sldChg>
      <pc:sldChg chg="addSp delSp modSp">
        <pc:chgData name="Lisa Ventrice" userId="927b6c3ca430b07c" providerId="LiveId" clId="{171CBBF4-EF7F-4574-BE68-99D08ACA53D2}" dt="2020-05-08T09:06:19.949" v="891" actId="1076"/>
        <pc:sldMkLst>
          <pc:docMk/>
          <pc:sldMk cId="3809698270" sldId="260"/>
        </pc:sldMkLst>
        <pc:spChg chg="del">
          <ac:chgData name="Lisa Ventrice" userId="927b6c3ca430b07c" providerId="LiveId" clId="{171CBBF4-EF7F-4574-BE68-99D08ACA53D2}" dt="2020-05-08T09:05:57.416" v="883" actId="478"/>
          <ac:spMkLst>
            <pc:docMk/>
            <pc:sldMk cId="3809698270" sldId="260"/>
            <ac:spMk id="3" creationId="{0D6FAD30-817E-4620-B482-BC93C7B9DDAE}"/>
          </ac:spMkLst>
        </pc:spChg>
        <pc:picChg chg="del">
          <ac:chgData name="Lisa Ventrice" userId="927b6c3ca430b07c" providerId="LiveId" clId="{171CBBF4-EF7F-4574-BE68-99D08ACA53D2}" dt="2020-05-08T09:06:09.179" v="886" actId="478"/>
          <ac:picMkLst>
            <pc:docMk/>
            <pc:sldMk cId="3809698270" sldId="260"/>
            <ac:picMk id="4" creationId="{63447574-ECB2-42CB-B4DC-3AEE88AC6FFF}"/>
          </ac:picMkLst>
        </pc:picChg>
        <pc:picChg chg="add mod">
          <ac:chgData name="Lisa Ventrice" userId="927b6c3ca430b07c" providerId="LiveId" clId="{171CBBF4-EF7F-4574-BE68-99D08ACA53D2}" dt="2020-05-08T09:06:19.949" v="891" actId="1076"/>
          <ac:picMkLst>
            <pc:docMk/>
            <pc:sldMk cId="3809698270" sldId="260"/>
            <ac:picMk id="5" creationId="{C3C62ECD-B572-4F5C-BD59-F6EAC8717B77}"/>
          </ac:picMkLst>
        </pc:picChg>
      </pc:sldChg>
      <pc:sldChg chg="del">
        <pc:chgData name="Lisa Ventrice" userId="927b6c3ca430b07c" providerId="LiveId" clId="{171CBBF4-EF7F-4574-BE68-99D08ACA53D2}" dt="2020-05-08T09:19:06.430" v="1120" actId="2696"/>
        <pc:sldMkLst>
          <pc:docMk/>
          <pc:sldMk cId="3016040264" sldId="261"/>
        </pc:sldMkLst>
      </pc:sldChg>
      <pc:sldChg chg="del">
        <pc:chgData name="Lisa Ventrice" userId="927b6c3ca430b07c" providerId="LiveId" clId="{171CBBF4-EF7F-4574-BE68-99D08ACA53D2}" dt="2020-05-07T19:32:07.242" v="5" actId="2696"/>
        <pc:sldMkLst>
          <pc:docMk/>
          <pc:sldMk cId="913765258" sldId="262"/>
        </pc:sldMkLst>
      </pc:sldChg>
      <pc:sldChg chg="del">
        <pc:chgData name="Lisa Ventrice" userId="927b6c3ca430b07c" providerId="LiveId" clId="{171CBBF4-EF7F-4574-BE68-99D08ACA53D2}" dt="2020-05-07T19:32:14.108" v="6" actId="2696"/>
        <pc:sldMkLst>
          <pc:docMk/>
          <pc:sldMk cId="1300413667" sldId="263"/>
        </pc:sldMkLst>
      </pc:sldChg>
      <pc:sldChg chg="modSp">
        <pc:chgData name="Lisa Ventrice" userId="927b6c3ca430b07c" providerId="LiveId" clId="{171CBBF4-EF7F-4574-BE68-99D08ACA53D2}" dt="2020-05-09T15:47:20.871" v="1923" actId="1076"/>
        <pc:sldMkLst>
          <pc:docMk/>
          <pc:sldMk cId="3964644401" sldId="264"/>
        </pc:sldMkLst>
        <pc:spChg chg="mod">
          <ac:chgData name="Lisa Ventrice" userId="927b6c3ca430b07c" providerId="LiveId" clId="{171CBBF4-EF7F-4574-BE68-99D08ACA53D2}" dt="2020-05-09T15:47:20.871" v="1923" actId="1076"/>
          <ac:spMkLst>
            <pc:docMk/>
            <pc:sldMk cId="3964644401" sldId="264"/>
            <ac:spMk id="3" creationId="{0D6FAD30-817E-4620-B482-BC93C7B9DDAE}"/>
          </ac:spMkLst>
        </pc:spChg>
      </pc:sldChg>
      <pc:sldChg chg="addSp delSp modSp add">
        <pc:chgData name="Lisa Ventrice" userId="927b6c3ca430b07c" providerId="LiveId" clId="{171CBBF4-EF7F-4574-BE68-99D08ACA53D2}" dt="2020-05-09T15:46:19.419" v="1912" actId="1076"/>
        <pc:sldMkLst>
          <pc:docMk/>
          <pc:sldMk cId="1557202477" sldId="265"/>
        </pc:sldMkLst>
        <pc:spChg chg="add del">
          <ac:chgData name="Lisa Ventrice" userId="927b6c3ca430b07c" providerId="LiveId" clId="{171CBBF4-EF7F-4574-BE68-99D08ACA53D2}" dt="2020-05-09T14:54:35.340" v="1770"/>
          <ac:spMkLst>
            <pc:docMk/>
            <pc:sldMk cId="1557202477" sldId="265"/>
            <ac:spMk id="2" creationId="{C84F9CF3-AD22-4286-9EEE-E6758D8ED40C}"/>
          </ac:spMkLst>
        </pc:spChg>
        <pc:spChg chg="mod">
          <ac:chgData name="Lisa Ventrice" userId="927b6c3ca430b07c" providerId="LiveId" clId="{171CBBF4-EF7F-4574-BE68-99D08ACA53D2}" dt="2020-05-09T15:44:28.898" v="1885" actId="1076"/>
          <ac:spMkLst>
            <pc:docMk/>
            <pc:sldMk cId="1557202477" sldId="265"/>
            <ac:spMk id="3" creationId="{0D6FAD30-817E-4620-B482-BC93C7B9DDAE}"/>
          </ac:spMkLst>
        </pc:spChg>
        <pc:spChg chg="add mod">
          <ac:chgData name="Lisa Ventrice" userId="927b6c3ca430b07c" providerId="LiveId" clId="{171CBBF4-EF7F-4574-BE68-99D08ACA53D2}" dt="2020-05-09T15:46:19.419" v="1912" actId="1076"/>
          <ac:spMkLst>
            <pc:docMk/>
            <pc:sldMk cId="1557202477" sldId="265"/>
            <ac:spMk id="4" creationId="{EF92BE8B-E24B-4BA0-909F-A74A1280E12D}"/>
          </ac:spMkLst>
        </pc:spChg>
        <pc:spChg chg="add del mod">
          <ac:chgData name="Lisa Ventrice" userId="927b6c3ca430b07c" providerId="LiveId" clId="{171CBBF4-EF7F-4574-BE68-99D08ACA53D2}" dt="2020-05-09T15:45:29.866" v="1892" actId="11529"/>
          <ac:spMkLst>
            <pc:docMk/>
            <pc:sldMk cId="1557202477" sldId="265"/>
            <ac:spMk id="6" creationId="{F9B841E5-8876-4A68-A39A-D3F3E8040452}"/>
          </ac:spMkLst>
        </pc:spChg>
        <pc:graphicFrameChg chg="add del">
          <ac:chgData name="Lisa Ventrice" userId="927b6c3ca430b07c" providerId="LiveId" clId="{171CBBF4-EF7F-4574-BE68-99D08ACA53D2}" dt="2020-05-08T09:16:44.400" v="1099" actId="3680"/>
          <ac:graphicFrameMkLst>
            <pc:docMk/>
            <pc:sldMk cId="1557202477" sldId="265"/>
            <ac:graphicFrameMk id="2" creationId="{5DFEFC75-B615-487B-A83D-00EDBB6322FE}"/>
          </ac:graphicFrameMkLst>
        </pc:graphicFrameChg>
        <pc:graphicFrameChg chg="add mod modGraphic">
          <ac:chgData name="Lisa Ventrice" userId="927b6c3ca430b07c" providerId="LiveId" clId="{171CBBF4-EF7F-4574-BE68-99D08ACA53D2}" dt="2020-05-09T15:44:38.031" v="1886" actId="1076"/>
          <ac:graphicFrameMkLst>
            <pc:docMk/>
            <pc:sldMk cId="1557202477" sldId="265"/>
            <ac:graphicFrameMk id="5" creationId="{E249F134-9490-4F83-B429-0A5B9F05AE01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57071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59562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7017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6074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37628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2465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73305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214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317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78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2925006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697303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14764706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899770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97114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5913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5/9/2020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4360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  <p:sldLayoutId id="2147483881" r:id="rId12"/>
    <p:sldLayoutId id="2147483882" r:id="rId13"/>
    <p:sldLayoutId id="2147483883" r:id="rId14"/>
    <p:sldLayoutId id="2147483884" r:id="rId15"/>
    <p:sldLayoutId id="214748388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miro.medium.com/max/1100/1*67O8lzDXXs7CsB2ZS5M5Pg.jpeg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4EBCB8-DE19-4028-94E8-DCB2860A1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18356" y="739066"/>
            <a:ext cx="7739944" cy="1666377"/>
          </a:xfrm>
        </p:spPr>
        <p:txBody>
          <a:bodyPr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US" sz="46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teamwork and communication</a:t>
            </a:r>
            <a:endParaRPr lang="en-GB" sz="4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6EBD3F-F793-419F-8327-3F54A600A2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08058" y="5685117"/>
            <a:ext cx="4299666" cy="653539"/>
          </a:xfrm>
        </p:spPr>
        <p:txBody>
          <a:bodyPr>
            <a:normAutofit/>
          </a:bodyPr>
          <a:lstStyle/>
          <a:p>
            <a:pPr algn="l"/>
            <a:r>
              <a:rPr lang="en-US" b="1" dirty="0">
                <a:solidFill>
                  <a:schemeClr val="tx1">
                    <a:lumMod val="65000"/>
                    <a:lumOff val="3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 Lisa Ventrice</a:t>
            </a:r>
            <a:endParaRPr lang="en-GB" b="1" dirty="0">
              <a:solidFill>
                <a:schemeClr val="tx1">
                  <a:lumMod val="65000"/>
                  <a:lumOff val="3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1B36FA0D-1827-4F87-B7A8-AC11C172E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1131" y="2689934"/>
            <a:ext cx="4924152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672176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DA6D9A-F06B-4376-B674-23CD7B5C86C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6599" y="1721804"/>
            <a:ext cx="3300646" cy="199431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600" b="1" dirty="0"/>
              <a:t>Objectives: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D7754-643D-4AE0-A15D-7693CF3E312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36845" y="1721804"/>
            <a:ext cx="2537510" cy="31082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algn="l"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Together.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Everyone.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Achieves. </a:t>
            </a:r>
          </a:p>
          <a:p>
            <a:pPr marL="342900" indent="-342900" algn="l">
              <a:buFont typeface="Wingdings 3" charset="2"/>
              <a:buChar char=""/>
            </a:pPr>
            <a:r>
              <a:rPr lang="en-US" sz="2000" dirty="0">
                <a:solidFill>
                  <a:schemeClr val="tx1">
                    <a:lumMod val="75000"/>
                    <a:lumOff val="2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More.</a:t>
            </a:r>
          </a:p>
        </p:txBody>
      </p:sp>
    </p:spTree>
    <p:extLst>
      <p:ext uri="{BB962C8B-B14F-4D97-AF65-F5344CB8AC3E}">
        <p14:creationId xmlns:p14="http://schemas.microsoft.com/office/powerpoint/2010/main" val="189227264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811E8B22-69A9-428E-849C-5692373638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2727" y="1889245"/>
            <a:ext cx="9448800" cy="307951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12435F9-6C45-4BAF-9102-FC046A20C862}"/>
              </a:ext>
            </a:extLst>
          </p:cNvPr>
          <p:cNvSpPr txBox="1"/>
          <p:nvPr/>
        </p:nvSpPr>
        <p:spPr>
          <a:xfrm>
            <a:off x="1350303" y="914865"/>
            <a:ext cx="7474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 versus team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6" name="Table 6">
            <a:extLst>
              <a:ext uri="{FF2B5EF4-FFF2-40B4-BE49-F238E27FC236}">
                <a16:creationId xmlns:a16="http://schemas.microsoft.com/office/drawing/2014/main" id="{9860B3F5-AF24-4915-9EB9-054B7DC0094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77150331"/>
              </p:ext>
            </p:extLst>
          </p:nvPr>
        </p:nvGraphicFramePr>
        <p:xfrm>
          <a:off x="1136745" y="1766448"/>
          <a:ext cx="7902114" cy="43239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51057">
                  <a:extLst>
                    <a:ext uri="{9D8B030D-6E8A-4147-A177-3AD203B41FA5}">
                      <a16:colId xmlns:a16="http://schemas.microsoft.com/office/drawing/2014/main" val="4009715312"/>
                    </a:ext>
                  </a:extLst>
                </a:gridCol>
                <a:gridCol w="3951057">
                  <a:extLst>
                    <a:ext uri="{9D8B030D-6E8A-4147-A177-3AD203B41FA5}">
                      <a16:colId xmlns:a16="http://schemas.microsoft.com/office/drawing/2014/main" val="2090410867"/>
                    </a:ext>
                  </a:extLst>
                </a:gridCol>
              </a:tblGrid>
              <a:tr h="1020734"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 refers to a number of people who share the same activity and interest.</a:t>
                      </a:r>
                    </a:p>
                    <a:p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Where as a team refers to a number of people together in work or activity.</a:t>
                      </a:r>
                      <a:endParaRPr lang="en-GB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88231759"/>
                  </a:ext>
                </a:extLst>
              </a:tr>
              <a:tr h="783815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may not share a common goal.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team will share a common goal.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017721"/>
                  </a:ext>
                </a:extLst>
              </a:tr>
              <a:tr h="783815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 roles and duties are not assigned to them individually.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Their task will be assigned to each individual.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40131415"/>
                  </a:ext>
                </a:extLst>
              </a:tr>
              <a:tr h="783815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Group members are independent.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members will work together as a team.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67811209"/>
                  </a:ext>
                </a:extLst>
              </a:tr>
              <a:tr h="783815"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They may not always know each other.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Team members will know each other and be aware of their weaknesses.</a:t>
                      </a:r>
                      <a:endParaRPr lang="en-GB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894591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083983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D6FAD30-817E-4620-B482-BC93C7B9DD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9804" y="1630614"/>
            <a:ext cx="9448800" cy="3525849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E249F134-9490-4F83-B429-0A5B9F05AE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8283983"/>
              </p:ext>
            </p:extLst>
          </p:nvPr>
        </p:nvGraphicFramePr>
        <p:xfrm>
          <a:off x="1291701" y="2527259"/>
          <a:ext cx="8128000" cy="317220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467289518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1061957035"/>
                    </a:ext>
                  </a:extLst>
                </a:gridCol>
              </a:tblGrid>
              <a:tr h="784876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Trust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Take a free ride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4181"/>
                  </a:ext>
                </a:extLst>
              </a:tr>
              <a:tr h="795777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Innovation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Confutation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9745306"/>
                  </a:ext>
                </a:extLst>
              </a:tr>
              <a:tr h="795777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Strong relationship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Non team players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02675253"/>
                  </a:ext>
                </a:extLst>
              </a:tr>
              <a:tr h="795777"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Moral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Conflict</a:t>
                      </a:r>
                      <a:endParaRPr lang="en-GB" sz="200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40298613"/>
                  </a:ext>
                </a:extLst>
              </a:tr>
            </a:tbl>
          </a:graphicData>
        </a:graphic>
      </p:graphicFrame>
      <p:sp>
        <p:nvSpPr>
          <p:cNvPr id="4" name="Rectangle 3">
            <a:extLst>
              <a:ext uri="{FF2B5EF4-FFF2-40B4-BE49-F238E27FC236}">
                <a16:creationId xmlns:a16="http://schemas.microsoft.com/office/drawing/2014/main" id="{EF92BE8B-E24B-4BA0-909F-A74A1280E12D}"/>
              </a:ext>
            </a:extLst>
          </p:cNvPr>
          <p:cNvSpPr/>
          <p:nvPr/>
        </p:nvSpPr>
        <p:spPr>
          <a:xfrm>
            <a:off x="439253" y="932096"/>
            <a:ext cx="9832895" cy="76944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400" b="1" cap="none" spc="0" dirty="0">
                <a:ln w="0"/>
                <a:gradFill>
                  <a:gsLst>
                    <a:gs pos="21000">
                      <a:srgbClr val="53575C"/>
                    </a:gs>
                    <a:gs pos="88000">
                      <a:srgbClr val="C5C7CA"/>
                    </a:gs>
                  </a:gsLst>
                  <a:lin ang="5400000"/>
                </a:gradFill>
                <a:effectLst>
                  <a:glow rad="88900">
                    <a:schemeClr val="accent1">
                      <a:alpha val="52000"/>
                    </a:schemeClr>
                  </a:glow>
                </a:effectLst>
                <a:latin typeface="Arial" panose="020B0604020202020204" pitchFamily="34" charset="0"/>
                <a:cs typeface="Arial" panose="020B0604020202020204" pitchFamily="34" charset="0"/>
              </a:rPr>
              <a:t>The pros and cons of teamwork.</a:t>
            </a:r>
            <a:endParaRPr lang="en-GB" sz="4400" b="1" cap="none" spc="0" dirty="0">
              <a:ln w="0"/>
              <a:gradFill>
                <a:gsLst>
                  <a:gs pos="21000">
                    <a:srgbClr val="53575C"/>
                  </a:gs>
                  <a:gs pos="88000">
                    <a:srgbClr val="C5C7CA"/>
                  </a:gs>
                </a:gsLst>
                <a:lin ang="5400000"/>
              </a:gradFill>
              <a:effectLst>
                <a:glow rad="88900">
                  <a:schemeClr val="accent1">
                    <a:alpha val="52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572024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mouse&#10;&#10;Description automatically generated">
            <a:extLst>
              <a:ext uri="{FF2B5EF4-FFF2-40B4-BE49-F238E27FC236}">
                <a16:creationId xmlns:a16="http://schemas.microsoft.com/office/drawing/2014/main" id="{C3C62ECD-B572-4F5C-BD59-F6EAC8717B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451" y="736846"/>
            <a:ext cx="8307918" cy="4798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96982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D6FAD30-817E-4620-B482-BC93C7B9DD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810" y="1053862"/>
            <a:ext cx="9448800" cy="5804138"/>
          </a:xfrm>
        </p:spPr>
        <p:txBody>
          <a:bodyPr>
            <a:normAutofit/>
          </a:bodyPr>
          <a:lstStyle/>
          <a:p>
            <a:pPr algn="ctr"/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References:</a:t>
            </a:r>
          </a:p>
          <a:p>
            <a:pPr algn="ctr"/>
            <a:endParaRPr lang="en-US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  <a:hlinkClick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 algn="l"/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Difference between teams and groups: https://www.bing.com/images/search?q=what+is+the+difference+between+team+and+group&amp;id=CA71AE9602582D71A662F9598C9F195B5C23E663&amp;FORM=EQNAMI</a:t>
            </a:r>
          </a:p>
          <a:p>
            <a:pPr algn="l"/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https://miro.medium.com/max/1100/1*67O8lzDXXs7CsB2ZS5M5Pg.jpeg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(Cleaning team picture reference) 27/04/2020.</a:t>
            </a:r>
          </a:p>
          <a:p>
            <a:pPr algn="l"/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media2.s-nbcnews.com/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US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newscms</a:t>
            </a:r>
            <a:r>
              <a:rPr lang="en-US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/2016_10/1002361/cleaning-products-stock-today-160307-tease_4097ed238bc46047a15831a86dd47267.jpg (slide 4, cleaning product picture)</a:t>
            </a:r>
          </a:p>
          <a:p>
            <a:pPr algn="l"/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Schramms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team communication </a:t>
            </a:r>
            <a:r>
              <a:rPr lang="en-GB" sz="1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model.https</a:t>
            </a:r>
            <a:r>
              <a:rPr lang="en-GB" sz="1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://www.Bing.com. </a:t>
            </a:r>
          </a:p>
          <a:p>
            <a:pPr algn="l"/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4644401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0B5AB586-D108-4FC1-8368-649FE654B89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834</TotalTime>
  <Words>249</Words>
  <Application>Microsoft Office PowerPoint</Application>
  <PresentationFormat>Widescreen</PresentationFormat>
  <Paragraphs>36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Trebuchet MS</vt:lpstr>
      <vt:lpstr>Wingdings 3</vt:lpstr>
      <vt:lpstr>Facet</vt:lpstr>
      <vt:lpstr>Effective teamwork and communication</vt:lpstr>
      <vt:lpstr>Objectives: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communication</dc:title>
  <dc:creator>tina webb</dc:creator>
  <cp:lastModifiedBy>Lisa Ventrice</cp:lastModifiedBy>
  <cp:revision>20</cp:revision>
  <dcterms:created xsi:type="dcterms:W3CDTF">2020-04-24T16:18:30Z</dcterms:created>
  <dcterms:modified xsi:type="dcterms:W3CDTF">2020-05-09T15:50:22Z</dcterms:modified>
</cp:coreProperties>
</file>