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7D09B-60E5-4CEC-8020-444E0A517854}" v="97" dt="2021-11-18T22:09:13.1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60" d="100"/>
          <a:sy n="60" d="100"/>
        </p:scale>
        <p:origin x="106" y="1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kera begum" userId="5cc7d7f022e443cd" providerId="LiveId" clId="{3AC7D09B-60E5-4CEC-8020-444E0A517854}"/>
    <pc:docChg chg="undo custSel modSld">
      <pc:chgData name="shakera begum" userId="5cc7d7f022e443cd" providerId="LiveId" clId="{3AC7D09B-60E5-4CEC-8020-444E0A517854}" dt="2021-11-18T22:09:13.126" v="262" actId="14100"/>
      <pc:docMkLst>
        <pc:docMk/>
      </pc:docMkLst>
      <pc:sldChg chg="addSp delSp modSp mod">
        <pc:chgData name="shakera begum" userId="5cc7d7f022e443cd" providerId="LiveId" clId="{3AC7D09B-60E5-4CEC-8020-444E0A517854}" dt="2021-11-18T22:09:13.126" v="262" actId="14100"/>
        <pc:sldMkLst>
          <pc:docMk/>
          <pc:sldMk cId="2418578279" sldId="256"/>
        </pc:sldMkLst>
        <pc:spChg chg="del">
          <ac:chgData name="shakera begum" userId="5cc7d7f022e443cd" providerId="LiveId" clId="{3AC7D09B-60E5-4CEC-8020-444E0A517854}" dt="2021-11-18T21:25:16.789" v="2"/>
          <ac:spMkLst>
            <pc:docMk/>
            <pc:sldMk cId="2418578279" sldId="256"/>
            <ac:spMk id="4" creationId="{B37B435D-9142-4CFB-AF93-2BA43E36B6DD}"/>
          </ac:spMkLst>
        </pc:spChg>
        <pc:spChg chg="add del mod">
          <ac:chgData name="shakera begum" userId="5cc7d7f022e443cd" providerId="LiveId" clId="{3AC7D09B-60E5-4CEC-8020-444E0A517854}" dt="2021-11-18T21:26:23.482" v="9"/>
          <ac:spMkLst>
            <pc:docMk/>
            <pc:sldMk cId="2418578279" sldId="256"/>
            <ac:spMk id="5" creationId="{6F3D188A-AF31-4272-87C4-E96B1C202AB3}"/>
          </ac:spMkLst>
        </pc:spChg>
        <pc:spChg chg="add del mod">
          <ac:chgData name="shakera begum" userId="5cc7d7f022e443cd" providerId="LiveId" clId="{3AC7D09B-60E5-4CEC-8020-444E0A517854}" dt="2021-11-18T21:30:45.744" v="26"/>
          <ac:spMkLst>
            <pc:docMk/>
            <pc:sldMk cId="2418578279" sldId="256"/>
            <ac:spMk id="6" creationId="{AF4582E0-D883-4023-92C9-67D49A8099F3}"/>
          </ac:spMkLst>
        </pc:spChg>
        <pc:spChg chg="add del mod">
          <ac:chgData name="shakera begum" userId="5cc7d7f022e443cd" providerId="LiveId" clId="{3AC7D09B-60E5-4CEC-8020-444E0A517854}" dt="2021-11-18T21:49:26.493" v="98" actId="478"/>
          <ac:spMkLst>
            <pc:docMk/>
            <pc:sldMk cId="2418578279" sldId="256"/>
            <ac:spMk id="7" creationId="{87D29D0F-99CD-4469-807C-4AC76B46DDC2}"/>
          </ac:spMkLst>
        </pc:spChg>
        <pc:spChg chg="add del mod">
          <ac:chgData name="shakera begum" userId="5cc7d7f022e443cd" providerId="LiveId" clId="{3AC7D09B-60E5-4CEC-8020-444E0A517854}" dt="2021-11-18T21:47:17.705" v="89"/>
          <ac:spMkLst>
            <pc:docMk/>
            <pc:sldMk cId="2418578279" sldId="256"/>
            <ac:spMk id="8" creationId="{5095D517-9FEC-4DF5-81B8-A11DFDA95404}"/>
          </ac:spMkLst>
        </pc:spChg>
        <pc:spChg chg="add mod">
          <ac:chgData name="shakera begum" userId="5cc7d7f022e443cd" providerId="LiveId" clId="{3AC7D09B-60E5-4CEC-8020-444E0A517854}" dt="2021-11-18T22:09:03.751" v="260" actId="1076"/>
          <ac:spMkLst>
            <pc:docMk/>
            <pc:sldMk cId="2418578279" sldId="256"/>
            <ac:spMk id="9" creationId="{B2A28443-4FAA-4751-84A3-703EEC4C2A06}"/>
          </ac:spMkLst>
        </pc:spChg>
        <pc:spChg chg="add mod">
          <ac:chgData name="shakera begum" userId="5cc7d7f022e443cd" providerId="LiveId" clId="{3AC7D09B-60E5-4CEC-8020-444E0A517854}" dt="2021-11-18T22:08:26.351" v="255" actId="1076"/>
          <ac:spMkLst>
            <pc:docMk/>
            <pc:sldMk cId="2418578279" sldId="256"/>
            <ac:spMk id="10" creationId="{46958FD9-3F07-4379-94B4-9D98F8AE74E0}"/>
          </ac:spMkLst>
        </pc:spChg>
        <pc:spChg chg="add mod">
          <ac:chgData name="shakera begum" userId="5cc7d7f022e443cd" providerId="LiveId" clId="{3AC7D09B-60E5-4CEC-8020-444E0A517854}" dt="2021-11-18T22:08:07.744" v="253" actId="13926"/>
          <ac:spMkLst>
            <pc:docMk/>
            <pc:sldMk cId="2418578279" sldId="256"/>
            <ac:spMk id="11" creationId="{9E06129A-49A6-4D73-86F4-4CF7C7030D86}"/>
          </ac:spMkLst>
        </pc:spChg>
        <pc:spChg chg="add del mod">
          <ac:chgData name="shakera begum" userId="5cc7d7f022e443cd" providerId="LiveId" clId="{3AC7D09B-60E5-4CEC-8020-444E0A517854}" dt="2021-11-18T22:05:20.610" v="229"/>
          <ac:spMkLst>
            <pc:docMk/>
            <pc:sldMk cId="2418578279" sldId="256"/>
            <ac:spMk id="12" creationId="{CBF66247-CEF3-4D9A-A8D6-70E79943AC22}"/>
          </ac:spMkLst>
        </pc:spChg>
        <pc:spChg chg="add mod">
          <ac:chgData name="shakera begum" userId="5cc7d7f022e443cd" providerId="LiveId" clId="{3AC7D09B-60E5-4CEC-8020-444E0A517854}" dt="2021-11-18T22:06:54.826" v="248" actId="14100"/>
          <ac:spMkLst>
            <pc:docMk/>
            <pc:sldMk cId="2418578279" sldId="256"/>
            <ac:spMk id="13" creationId="{3C45F873-81E8-4456-A2D4-43F14053ED9A}"/>
          </ac:spMkLst>
        </pc:spChg>
        <pc:picChg chg="add del mod">
          <ac:chgData name="shakera begum" userId="5cc7d7f022e443cd" providerId="LiveId" clId="{3AC7D09B-60E5-4CEC-8020-444E0A517854}" dt="2021-11-18T21:47:22.929" v="91" actId="478"/>
          <ac:picMkLst>
            <pc:docMk/>
            <pc:sldMk cId="2418578279" sldId="256"/>
            <ac:picMk id="1026" creationId="{419152D7-B3AE-4CF6-90D8-26D113759B97}"/>
          </ac:picMkLst>
        </pc:picChg>
        <pc:picChg chg="add mod">
          <ac:chgData name="shakera begum" userId="5cc7d7f022e443cd" providerId="LiveId" clId="{3AC7D09B-60E5-4CEC-8020-444E0A517854}" dt="2021-11-18T22:08:50.376" v="258" actId="1076"/>
          <ac:picMkLst>
            <pc:docMk/>
            <pc:sldMk cId="2418578279" sldId="256"/>
            <ac:picMk id="1028" creationId="{86CC7347-EA78-4A6C-8250-EC21DAFC4E9B}"/>
          </ac:picMkLst>
        </pc:picChg>
        <pc:picChg chg="add mod">
          <ac:chgData name="shakera begum" userId="5cc7d7f022e443cd" providerId="LiveId" clId="{3AC7D09B-60E5-4CEC-8020-444E0A517854}" dt="2021-11-18T22:09:13.126" v="262" actId="14100"/>
          <ac:picMkLst>
            <pc:docMk/>
            <pc:sldMk cId="2418578279" sldId="256"/>
            <ac:picMk id="1030" creationId="{1FBB2C87-BAA6-42C2-9F9B-F55773EE203D}"/>
          </ac:picMkLst>
        </pc:picChg>
        <pc:picChg chg="add mod">
          <ac:chgData name="shakera begum" userId="5cc7d7f022e443cd" providerId="LiveId" clId="{3AC7D09B-60E5-4CEC-8020-444E0A517854}" dt="2021-11-18T22:07:40.951" v="251" actId="1076"/>
          <ac:picMkLst>
            <pc:docMk/>
            <pc:sldMk cId="2418578279" sldId="256"/>
            <ac:picMk id="1032" creationId="{96B4C71A-7C8D-47D8-81FF-10F2C336EBB0}"/>
          </ac:picMkLst>
        </pc:picChg>
        <pc:picChg chg="add del">
          <ac:chgData name="shakera begum" userId="5cc7d7f022e443cd" providerId="LiveId" clId="{3AC7D09B-60E5-4CEC-8020-444E0A517854}" dt="2021-11-18T22:02:12.448" v="200"/>
          <ac:picMkLst>
            <pc:docMk/>
            <pc:sldMk cId="2418578279" sldId="256"/>
            <ac:picMk id="1034" creationId="{B1F2552E-B0B4-4497-AA26-8B3A22DF2699}"/>
          </ac:picMkLst>
        </pc:picChg>
        <pc:picChg chg="add del">
          <ac:chgData name="shakera begum" userId="5cc7d7f022e443cd" providerId="LiveId" clId="{3AC7D09B-60E5-4CEC-8020-444E0A517854}" dt="2021-11-18T22:02:33.170" v="202"/>
          <ac:picMkLst>
            <pc:docMk/>
            <pc:sldMk cId="2418578279" sldId="256"/>
            <ac:picMk id="1036" creationId="{7B59F4A9-EF31-46F5-B28B-8C3CBDC2E88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F740D-3A6B-4715-8EAF-7E951297FA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6333A8-7F6B-4467-A8B5-FBAAA07C6E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CC787B-0DB5-426B-A683-C6D495708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5CF31-770F-4D82-86A0-FF32B3009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1A282-1E35-4273-A7CD-7BE3616D7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155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CD639-E165-4809-BFEF-F174E4BEB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72061-0D46-4B25-B9A5-C28076405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E08C0-8EE6-47E9-81A3-665DFDE68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47F26B-F963-4C5A-A7C9-606A70C15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17821-A222-4368-8BCC-FF11F4BCD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069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E1316-685E-4D66-A413-9DF78C767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B1E246-EDD5-4F92-B5C0-58CFEE8CF0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4D293-B5C2-46B0-96B1-4366D2719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02B17-77AE-453A-B377-B0545F6B3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BED83-453D-482F-9AEE-B2351BCBD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888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6D4FE-81D7-4E6E-B855-744E2E104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8271A-4D2D-4E80-ACA5-0750993F4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B379A-89E5-4153-93BA-817632EB5E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92298E-B934-4D4C-B988-EB7B8561B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A1CC6-4900-4177-94E8-9BFEB55D3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0DC51C-1B76-4130-91F9-60A15981C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914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00BE6-5850-4F23-A5B2-D3B0B5402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6E0E6-180C-42D1-874B-E983C0A1A8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A69793-D15D-46CC-9EE9-0A305885AB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2C133F-C1D0-4382-982B-F857908D2C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29CDCE-3E21-42CD-A4BF-5B0FB7FC43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5E3E47-9205-417E-9ECF-105BA538D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795C88-79F9-4E06-B593-3B9DCE940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7987B4-BD9E-4E60-9297-415B7F0B0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44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11383-2690-4A6E-8308-0619C551A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95B6A5-1148-41AB-AB2E-ACA43A501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8491F0-FAAD-40DB-AEB0-D3D8C03A3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3E124-707E-458B-B0D2-A6409CB4D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446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C6E818-6009-4048-A7FB-F1B0529A6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2D1355-9958-4DB4-A7E7-1588ACCF6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A55D19-94CA-4534-BB8B-0BC96EE38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959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6DFD0-581B-44F9-9D8A-B6EF2F7CC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7F66A-0760-4CDB-AAE3-74C481E18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965DCA-462D-4879-93D6-13F66D128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1461A-C8DE-46DF-8DEE-7EE7DC18C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1001F-6C31-4C55-868F-AD7C92CA6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12817-37EC-4E66-92F8-A3C4ABB86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84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05766-23D4-4713-975F-9EDF32DFC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44F07D-28E7-4680-8BE2-96DD4C51F0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9456C4-47D0-4CF3-9024-CDA0A2558A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86A09-B9ED-4447-BF71-D068A1EE5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16E7E9-B7FA-4297-B509-B84DC92D6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C4A68D-5E6F-4B16-B8AA-86A3752FC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963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AADC2-7B6C-4DB9-8B4B-1116DD668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34BD01-508B-4E7D-8D59-C5139C238E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E09DA-0BB5-4A40-88E8-B4D7A03D7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64974-6995-4BAC-93C1-DF53B9E43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79002-D182-421C-970A-FC07DA0A2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69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D8E74B-61DC-4A70-8CE7-10E1EC2435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3EFFE-2A40-46E8-AA3D-AA257E1DA7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4C0B4-6EBB-4252-B18F-643371A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934E1-7621-4562-B963-6FD348A2C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4B015-907E-4073-B928-D89EA1D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922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9D3C2D-7A4F-4103-AFAB-90F3B86E8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57B2E-5435-444B-9C54-0002FCA4A4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71536-7E86-4CFE-BD30-A489A9B1E2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6148D-6C98-4208-B5C7-EDDC37D7F82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572AE-8720-46EC-9824-955792CEBB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DFFB1-91DC-4C2A-BA51-BDE884C98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2F54F-928B-4AAD-8FEE-5EACB08CC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305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86CC7347-EA78-4A6C-8250-EC21DAFC4E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385987" y="529222"/>
            <a:ext cx="954400" cy="94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1FBB2C87-BAA6-42C2-9F9B-F55773EE20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99" r="844"/>
          <a:stretch/>
        </p:blipFill>
        <p:spPr bwMode="auto">
          <a:xfrm>
            <a:off x="53598" y="19954"/>
            <a:ext cx="6136996" cy="454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2A28443-4FAA-4751-84A3-703EEC4C2A06}"/>
              </a:ext>
            </a:extLst>
          </p:cNvPr>
          <p:cNvSpPr txBox="1"/>
          <p:nvPr/>
        </p:nvSpPr>
        <p:spPr>
          <a:xfrm>
            <a:off x="6381781" y="1488225"/>
            <a:ext cx="770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Use protección para los oídos</a:t>
            </a:r>
          </a:p>
        </p:txBody>
      </p:sp>
      <p:pic>
        <p:nvPicPr>
          <p:cNvPr id="1032" name="Picture 8" descr="See the source image">
            <a:extLst>
              <a:ext uri="{FF2B5EF4-FFF2-40B4-BE49-F238E27FC236}">
                <a16:creationId xmlns:a16="http://schemas.microsoft.com/office/drawing/2014/main" id="{96B4C71A-7C8D-47D8-81FF-10F2C336E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81" y="2064194"/>
            <a:ext cx="887698" cy="800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958FD9-3F07-4379-94B4-9D98F8AE74E0}"/>
              </a:ext>
            </a:extLst>
          </p:cNvPr>
          <p:cNvSpPr txBox="1"/>
          <p:nvPr/>
        </p:nvSpPr>
        <p:spPr>
          <a:xfrm>
            <a:off x="6381781" y="2995573"/>
            <a:ext cx="47822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Wear ear protection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06129A-49A6-4D73-86F4-4CF7C7030D86}"/>
              </a:ext>
            </a:extLst>
          </p:cNvPr>
          <p:cNvSpPr txBox="1"/>
          <p:nvPr/>
        </p:nvSpPr>
        <p:spPr>
          <a:xfrm>
            <a:off x="7269479" y="2172080"/>
            <a:ext cx="2249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ighlight>
                  <a:srgbClr val="FFFF00"/>
                </a:highlight>
              </a:rPr>
              <a:t>CAUTION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C45F873-81E8-4456-A2D4-43F14053ED9A}"/>
              </a:ext>
            </a:extLst>
          </p:cNvPr>
          <p:cNvSpPr txBox="1"/>
          <p:nvPr/>
        </p:nvSpPr>
        <p:spPr>
          <a:xfrm>
            <a:off x="7269479" y="656606"/>
            <a:ext cx="238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ighlight>
                  <a:srgbClr val="FFFF00"/>
                </a:highlight>
              </a:rPr>
              <a:t>PRECAUCIÓN</a:t>
            </a:r>
          </a:p>
        </p:txBody>
      </p:sp>
    </p:spTree>
    <p:extLst>
      <p:ext uri="{BB962C8B-B14F-4D97-AF65-F5344CB8AC3E}">
        <p14:creationId xmlns:p14="http://schemas.microsoft.com/office/powerpoint/2010/main" val="24185782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10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shakera begum</dc:creator>
  <cp:lastModifiedBy>shakera begum</cp:lastModifiedBy>
  <cp:revision>1</cp:revision>
  <dcterms:created xsi:type="dcterms:W3CDTF">2021-11-18T21:07:01Z</dcterms:created>
  <dcterms:modified xsi:type="dcterms:W3CDTF">2021-11-18T22:09:29Z</dcterms:modified>
</cp:coreProperties>
</file>