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1B948F6-7FD1-1F49-B2CA-6729E8E02319}" v="316" dt="2026-06-30T20:25:25.2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498"/>
    <p:restoredTop sz="94670"/>
  </p:normalViewPr>
  <p:slideViewPr>
    <p:cSldViewPr snapToGrid="0">
      <p:cViewPr>
        <p:scale>
          <a:sx n="120" d="100"/>
          <a:sy n="120" d="100"/>
        </p:scale>
        <p:origin x="192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uriy Shevtsiv (2509083)" userId="c990c0d7-391f-4385-abf5-a3c84cfcb72c" providerId="ADAL" clId="{F876F137-6DFC-54E4-80DA-3D4F56475780}"/>
    <pc:docChg chg="undo custSel addSld delSld modSld">
      <pc:chgData name="Yuriy Shevtsiv (2509083)" userId="c990c0d7-391f-4385-abf5-a3c84cfcb72c" providerId="ADAL" clId="{F876F137-6DFC-54E4-80DA-3D4F56475780}" dt="2026-06-30T21:17:35.703" v="1007" actId="20577"/>
      <pc:docMkLst>
        <pc:docMk/>
      </pc:docMkLst>
      <pc:sldChg chg="modSp new del mod">
        <pc:chgData name="Yuriy Shevtsiv (2509083)" userId="c990c0d7-391f-4385-abf5-a3c84cfcb72c" providerId="ADAL" clId="{F876F137-6DFC-54E4-80DA-3D4F56475780}" dt="2026-06-30T19:39:12.961" v="113" actId="2696"/>
        <pc:sldMkLst>
          <pc:docMk/>
          <pc:sldMk cId="1607378784" sldId="256"/>
        </pc:sldMkLst>
      </pc:sldChg>
      <pc:sldChg chg="addSp modSp new mod">
        <pc:chgData name="Yuriy Shevtsiv (2509083)" userId="c990c0d7-391f-4385-abf5-a3c84cfcb72c" providerId="ADAL" clId="{F876F137-6DFC-54E4-80DA-3D4F56475780}" dt="2026-06-30T21:17:35.703" v="1007" actId="20577"/>
        <pc:sldMkLst>
          <pc:docMk/>
          <pc:sldMk cId="4273835444" sldId="256"/>
        </pc:sldMkLst>
        <pc:spChg chg="add mod">
          <ac:chgData name="Yuriy Shevtsiv (2509083)" userId="c990c0d7-391f-4385-abf5-a3c84cfcb72c" providerId="ADAL" clId="{F876F137-6DFC-54E4-80DA-3D4F56475780}" dt="2026-06-30T21:17:35.703" v="1007" actId="20577"/>
          <ac:spMkLst>
            <pc:docMk/>
            <pc:sldMk cId="4273835444" sldId="256"/>
            <ac:spMk id="3" creationId="{46B0FC4F-22A8-A8B8-EA2A-E9F9D8A7D72C}"/>
          </ac:spMkLst>
        </pc:spChg>
        <pc:graphicFrameChg chg="add mod modGraphic">
          <ac:chgData name="Yuriy Shevtsiv (2509083)" userId="c990c0d7-391f-4385-abf5-a3c84cfcb72c" providerId="ADAL" clId="{F876F137-6DFC-54E4-80DA-3D4F56475780}" dt="2026-06-30T20:23:59.069" v="432" actId="1076"/>
          <ac:graphicFrameMkLst>
            <pc:docMk/>
            <pc:sldMk cId="4273835444" sldId="256"/>
            <ac:graphicFrameMk id="2" creationId="{43E2FDB3-9242-5736-143A-3F309F92AB6B}"/>
          </ac:graphicFrameMkLst>
        </pc:graphicFrameChg>
      </pc:sldChg>
      <pc:sldChg chg="new del">
        <pc:chgData name="Yuriy Shevtsiv (2509083)" userId="c990c0d7-391f-4385-abf5-a3c84cfcb72c" providerId="ADAL" clId="{F876F137-6DFC-54E4-80DA-3D4F56475780}" dt="2026-06-30T19:39:06.829" v="112" actId="680"/>
        <pc:sldMkLst>
          <pc:docMk/>
          <pc:sldMk cId="3088723708" sldId="257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2099121-5922-9F47-B460-3EAF4BF1CFD4}" type="doc">
      <dgm:prSet loTypeId="urn:microsoft.com/office/officeart/2005/8/layout/orgChart1" loCatId="" qsTypeId="urn:microsoft.com/office/officeart/2005/8/quickstyle/simple3" qsCatId="simple" csTypeId="urn:microsoft.com/office/officeart/2005/8/colors/accent1_5" csCatId="accent1" phldr="1"/>
      <dgm:spPr/>
      <dgm:t>
        <a:bodyPr/>
        <a:lstStyle/>
        <a:p>
          <a:endParaRPr lang="en-GB"/>
        </a:p>
      </dgm:t>
    </dgm:pt>
    <dgm:pt modelId="{D9F5FCC1-6426-B74A-9660-C360FE4FFB76}" type="asst">
      <dgm:prSet phldrT="[Text]" custT="1"/>
      <dgm:spPr/>
      <dgm:t>
        <a:bodyPr/>
        <a:lstStyle/>
        <a:p>
          <a:r>
            <a:rPr lang="en-GB" sz="1800" b="1" dirty="0">
              <a:latin typeface="Calibri" panose="020F0502020204030204" pitchFamily="34" charset="0"/>
              <a:cs typeface="Calibri" panose="020F0502020204030204" pitchFamily="34" charset="0"/>
            </a:rPr>
            <a:t>Managing Director(CEO)</a:t>
          </a:r>
        </a:p>
      </dgm:t>
    </dgm:pt>
    <dgm:pt modelId="{191FB283-233F-494D-B3CA-9F648AE90316}" type="parTrans" cxnId="{AB1B5086-7788-BA44-AF83-12AD84E1D7A6}">
      <dgm:prSet/>
      <dgm:spPr/>
      <dgm:t>
        <a:bodyPr/>
        <a:lstStyle/>
        <a:p>
          <a:endParaRPr lang="en-GB" sz="2400"/>
        </a:p>
      </dgm:t>
    </dgm:pt>
    <dgm:pt modelId="{D2507DC6-54C9-834C-A8BD-C13480F37145}" type="sibTrans" cxnId="{AB1B5086-7788-BA44-AF83-12AD84E1D7A6}">
      <dgm:prSet/>
      <dgm:spPr/>
      <dgm:t>
        <a:bodyPr/>
        <a:lstStyle/>
        <a:p>
          <a:endParaRPr lang="en-GB" sz="2400"/>
        </a:p>
      </dgm:t>
    </dgm:pt>
    <dgm:pt modelId="{C17C9DFB-B55A-F849-BB29-A64E4AF467BF}">
      <dgm:prSet phldrT="[Text]" custT="1"/>
      <dgm:spPr/>
      <dgm:t>
        <a:bodyPr/>
        <a:lstStyle/>
        <a:p>
          <a:r>
            <a:rPr lang="en-GB" sz="1800" b="1" dirty="0">
              <a:latin typeface="Calibri" panose="020F0502020204030204" pitchFamily="34" charset="0"/>
              <a:cs typeface="Calibri" panose="020F0502020204030204" pitchFamily="34" charset="0"/>
            </a:rPr>
            <a:t>Operations</a:t>
          </a:r>
          <a:r>
            <a:rPr lang="en-GB" sz="2400" dirty="0"/>
            <a:t> </a:t>
          </a:r>
          <a:r>
            <a:rPr lang="en-GB" sz="1800" b="1" dirty="0">
              <a:latin typeface="Calibri" panose="020F0502020204030204" pitchFamily="34" charset="0"/>
              <a:cs typeface="Calibri" panose="020F0502020204030204" pitchFamily="34" charset="0"/>
            </a:rPr>
            <a:t>Manager</a:t>
          </a:r>
        </a:p>
      </dgm:t>
    </dgm:pt>
    <dgm:pt modelId="{B9AC2B94-E1B2-574A-93AB-D7030A161A45}" type="parTrans" cxnId="{15934FEE-4C89-FE4D-94D4-80BD24C280A6}">
      <dgm:prSet/>
      <dgm:spPr/>
      <dgm:t>
        <a:bodyPr/>
        <a:lstStyle/>
        <a:p>
          <a:endParaRPr lang="en-GB" sz="2400"/>
        </a:p>
      </dgm:t>
    </dgm:pt>
    <dgm:pt modelId="{72412FCB-D9C1-864B-B90C-F17D398B0290}" type="sibTrans" cxnId="{15934FEE-4C89-FE4D-94D4-80BD24C280A6}">
      <dgm:prSet/>
      <dgm:spPr/>
      <dgm:t>
        <a:bodyPr/>
        <a:lstStyle/>
        <a:p>
          <a:endParaRPr lang="en-GB" sz="2400"/>
        </a:p>
      </dgm:t>
    </dgm:pt>
    <dgm:pt modelId="{3BE3A9F5-B312-1645-A64A-9314B4DCD38E}">
      <dgm:prSet phldrT="[Text]" custT="1"/>
      <dgm:spPr/>
      <dgm:t>
        <a:bodyPr/>
        <a:lstStyle/>
        <a:p>
          <a:r>
            <a:rPr lang="en-GB" sz="1800" b="1" dirty="0">
              <a:latin typeface="Calibri" panose="020F0502020204030204" pitchFamily="34" charset="0"/>
              <a:cs typeface="Calibri" panose="020F0502020204030204" pitchFamily="34" charset="0"/>
            </a:rPr>
            <a:t>Finance</a:t>
          </a:r>
          <a:r>
            <a:rPr lang="en-GB" sz="2400" dirty="0"/>
            <a:t> </a:t>
          </a:r>
          <a:r>
            <a:rPr lang="en-GB" sz="1800" b="1" dirty="0">
              <a:latin typeface="Calibri" panose="020F0502020204030204" pitchFamily="34" charset="0"/>
              <a:cs typeface="Calibri" panose="020F0502020204030204" pitchFamily="34" charset="0"/>
            </a:rPr>
            <a:t>Manager</a:t>
          </a:r>
        </a:p>
      </dgm:t>
    </dgm:pt>
    <dgm:pt modelId="{3415FAB2-FC46-D248-87FB-2D3075E196C7}" type="parTrans" cxnId="{4CFE0E72-0174-AA42-913D-7A55A5F60587}">
      <dgm:prSet/>
      <dgm:spPr/>
      <dgm:t>
        <a:bodyPr/>
        <a:lstStyle/>
        <a:p>
          <a:endParaRPr lang="en-GB"/>
        </a:p>
      </dgm:t>
    </dgm:pt>
    <dgm:pt modelId="{B3360F59-5E2C-6B48-81FD-9E12F897213A}" type="sibTrans" cxnId="{4CFE0E72-0174-AA42-913D-7A55A5F60587}">
      <dgm:prSet/>
      <dgm:spPr/>
      <dgm:t>
        <a:bodyPr/>
        <a:lstStyle/>
        <a:p>
          <a:endParaRPr lang="en-GB"/>
        </a:p>
      </dgm:t>
    </dgm:pt>
    <dgm:pt modelId="{1CA8AC40-1F0A-9444-BDD1-85333F1872E5}">
      <dgm:prSet phldrT="[Text]" custT="1"/>
      <dgm:spPr/>
      <dgm:t>
        <a:bodyPr/>
        <a:lstStyle/>
        <a:p>
          <a:r>
            <a:rPr lang="en-GB" sz="1800" b="1" dirty="0">
              <a:latin typeface="Calibri" panose="020F0502020204030204" pitchFamily="34" charset="0"/>
              <a:cs typeface="Calibri" panose="020F0502020204030204" pitchFamily="34" charset="0"/>
            </a:rPr>
            <a:t>Sales &amp; Marketing Manager</a:t>
          </a:r>
        </a:p>
      </dgm:t>
    </dgm:pt>
    <dgm:pt modelId="{C4A33038-ECF6-2048-A8DF-CB4C1F2F648F}" type="parTrans" cxnId="{BE909602-615D-0D4A-A831-FA211E38E440}">
      <dgm:prSet/>
      <dgm:spPr/>
      <dgm:t>
        <a:bodyPr/>
        <a:lstStyle/>
        <a:p>
          <a:endParaRPr lang="en-GB"/>
        </a:p>
      </dgm:t>
    </dgm:pt>
    <dgm:pt modelId="{DB87C33E-9C4C-BA4E-80CF-E52341C85CDF}" type="sibTrans" cxnId="{BE909602-615D-0D4A-A831-FA211E38E440}">
      <dgm:prSet/>
      <dgm:spPr/>
      <dgm:t>
        <a:bodyPr/>
        <a:lstStyle/>
        <a:p>
          <a:endParaRPr lang="en-GB"/>
        </a:p>
      </dgm:t>
    </dgm:pt>
    <dgm:pt modelId="{6FF072E0-3630-6F48-82C8-1F0DD0A6D6B4}">
      <dgm:prSet phldrT="[Text]" custT="1"/>
      <dgm:spPr/>
      <dgm:t>
        <a:bodyPr/>
        <a:lstStyle/>
        <a:p>
          <a:r>
            <a:rPr lang="en-GB" sz="1800" b="1" dirty="0">
              <a:latin typeface="Calibri" panose="020F0502020204030204" pitchFamily="34" charset="0"/>
              <a:cs typeface="Calibri" panose="020F0502020204030204" pitchFamily="34" charset="0"/>
            </a:rPr>
            <a:t>Team Leaders</a:t>
          </a:r>
        </a:p>
      </dgm:t>
    </dgm:pt>
    <dgm:pt modelId="{67359A73-7105-D24D-B675-DED61A763424}" type="parTrans" cxnId="{972B70D3-F0F5-E74A-AAD5-B198C4332E68}">
      <dgm:prSet/>
      <dgm:spPr/>
      <dgm:t>
        <a:bodyPr/>
        <a:lstStyle/>
        <a:p>
          <a:endParaRPr lang="en-GB"/>
        </a:p>
      </dgm:t>
    </dgm:pt>
    <dgm:pt modelId="{76C2F502-D215-F245-96C9-632C4524FE09}" type="sibTrans" cxnId="{972B70D3-F0F5-E74A-AAD5-B198C4332E68}">
      <dgm:prSet/>
      <dgm:spPr/>
      <dgm:t>
        <a:bodyPr/>
        <a:lstStyle/>
        <a:p>
          <a:endParaRPr lang="en-GB"/>
        </a:p>
      </dgm:t>
    </dgm:pt>
    <dgm:pt modelId="{54F552A5-4A1D-D24F-A007-84AC69134156}">
      <dgm:prSet phldrT="[Text]" custT="1"/>
      <dgm:spPr/>
      <dgm:t>
        <a:bodyPr/>
        <a:lstStyle/>
        <a:p>
          <a:r>
            <a:rPr lang="en-GB" sz="1800" b="1" dirty="0">
              <a:latin typeface="Calibri" panose="020F0502020204030204" pitchFamily="34" charset="0"/>
              <a:cs typeface="Calibri" panose="020F0502020204030204" pitchFamily="34" charset="0"/>
            </a:rPr>
            <a:t>Painters / Decorators</a:t>
          </a:r>
        </a:p>
      </dgm:t>
    </dgm:pt>
    <dgm:pt modelId="{07CC4FC5-9261-FD4C-837A-12D1D8CE5040}" type="parTrans" cxnId="{1698BBE3-462D-2948-B3CA-365D00740A30}">
      <dgm:prSet/>
      <dgm:spPr/>
      <dgm:t>
        <a:bodyPr/>
        <a:lstStyle/>
        <a:p>
          <a:endParaRPr lang="en-GB"/>
        </a:p>
      </dgm:t>
    </dgm:pt>
    <dgm:pt modelId="{73263733-B8E1-1F48-A71C-2EEFFA9F44B4}" type="sibTrans" cxnId="{1698BBE3-462D-2948-B3CA-365D00740A30}">
      <dgm:prSet/>
      <dgm:spPr/>
      <dgm:t>
        <a:bodyPr/>
        <a:lstStyle/>
        <a:p>
          <a:endParaRPr lang="en-GB"/>
        </a:p>
      </dgm:t>
    </dgm:pt>
    <dgm:pt modelId="{CC4C3090-EEB5-8C43-AE48-6775BE3EDEEC}">
      <dgm:prSet phldrT="[Text]" custT="1"/>
      <dgm:spPr/>
      <dgm:t>
        <a:bodyPr/>
        <a:lstStyle/>
        <a:p>
          <a:r>
            <a:rPr lang="en-GB" sz="1800" b="1" dirty="0">
              <a:latin typeface="Calibri" panose="020F0502020204030204" pitchFamily="34" charset="0"/>
              <a:cs typeface="Calibri" panose="020F0502020204030204" pitchFamily="34" charset="0"/>
            </a:rPr>
            <a:t>Bookkeeper</a:t>
          </a:r>
        </a:p>
      </dgm:t>
    </dgm:pt>
    <dgm:pt modelId="{37C4BE79-01F6-F446-95F6-3D3C36427EB4}" type="parTrans" cxnId="{04DCE776-E5C2-DD4E-8E86-3D43D0221A2E}">
      <dgm:prSet/>
      <dgm:spPr/>
      <dgm:t>
        <a:bodyPr/>
        <a:lstStyle/>
        <a:p>
          <a:endParaRPr lang="en-GB"/>
        </a:p>
      </dgm:t>
    </dgm:pt>
    <dgm:pt modelId="{A76ACDB7-94A4-494E-9E43-A323B9C6E0F6}" type="sibTrans" cxnId="{04DCE776-E5C2-DD4E-8E86-3D43D0221A2E}">
      <dgm:prSet/>
      <dgm:spPr/>
      <dgm:t>
        <a:bodyPr/>
        <a:lstStyle/>
        <a:p>
          <a:endParaRPr lang="en-GB"/>
        </a:p>
      </dgm:t>
    </dgm:pt>
    <dgm:pt modelId="{F8E55E4D-7632-8041-ACF3-C6017C7560F1}">
      <dgm:prSet phldrT="[Text]" custT="1"/>
      <dgm:spPr/>
      <dgm:t>
        <a:bodyPr/>
        <a:lstStyle/>
        <a:p>
          <a:r>
            <a:rPr lang="en-GB" sz="1800" b="1" dirty="0">
              <a:latin typeface="Calibri" panose="020F0502020204030204" pitchFamily="34" charset="0"/>
              <a:cs typeface="Calibri" panose="020F0502020204030204" pitchFamily="34" charset="0"/>
            </a:rPr>
            <a:t>Customer Service</a:t>
          </a:r>
        </a:p>
      </dgm:t>
    </dgm:pt>
    <dgm:pt modelId="{BADA1BE6-3A7A-9E43-9CAD-8355CF8631BF}" type="parTrans" cxnId="{57E8119C-4F52-EF4E-9CC0-653DE840537D}">
      <dgm:prSet/>
      <dgm:spPr/>
      <dgm:t>
        <a:bodyPr/>
        <a:lstStyle/>
        <a:p>
          <a:endParaRPr lang="en-GB"/>
        </a:p>
      </dgm:t>
    </dgm:pt>
    <dgm:pt modelId="{C1082AF4-6155-D142-BD7E-B81F7C9ED7EE}" type="sibTrans" cxnId="{57E8119C-4F52-EF4E-9CC0-653DE840537D}">
      <dgm:prSet/>
      <dgm:spPr/>
      <dgm:t>
        <a:bodyPr/>
        <a:lstStyle/>
        <a:p>
          <a:endParaRPr lang="en-GB"/>
        </a:p>
      </dgm:t>
    </dgm:pt>
    <dgm:pt modelId="{21317D30-0A48-3B42-AC94-9011851DE4F7}" type="pres">
      <dgm:prSet presAssocID="{12099121-5922-9F47-B460-3EAF4BF1CFD4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9BEB84A9-7FDB-594A-877B-51F1A736BBD9}" type="pres">
      <dgm:prSet presAssocID="{D9F5FCC1-6426-B74A-9660-C360FE4FFB76}" presName="hierRoot1" presStyleCnt="0">
        <dgm:presLayoutVars>
          <dgm:hierBranch/>
        </dgm:presLayoutVars>
      </dgm:prSet>
      <dgm:spPr/>
    </dgm:pt>
    <dgm:pt modelId="{D6BB7419-F810-214C-8312-176A2779D7EA}" type="pres">
      <dgm:prSet presAssocID="{D9F5FCC1-6426-B74A-9660-C360FE4FFB76}" presName="rootComposite1" presStyleCnt="0"/>
      <dgm:spPr/>
    </dgm:pt>
    <dgm:pt modelId="{72BD46C5-F442-4542-91D5-3038D2909A9E}" type="pres">
      <dgm:prSet presAssocID="{D9F5FCC1-6426-B74A-9660-C360FE4FFB76}" presName="rootText1" presStyleLbl="node0" presStyleIdx="0" presStyleCnt="1">
        <dgm:presLayoutVars>
          <dgm:chPref val="3"/>
        </dgm:presLayoutVars>
      </dgm:prSet>
      <dgm:spPr/>
    </dgm:pt>
    <dgm:pt modelId="{67A89320-E0F1-744D-B7B0-C089BD6C0E4C}" type="pres">
      <dgm:prSet presAssocID="{D9F5FCC1-6426-B74A-9660-C360FE4FFB76}" presName="rootConnector1" presStyleLbl="asst0" presStyleIdx="0" presStyleCnt="0"/>
      <dgm:spPr/>
    </dgm:pt>
    <dgm:pt modelId="{4D9E7DFA-8829-514E-BB80-A649E32C98DC}" type="pres">
      <dgm:prSet presAssocID="{D9F5FCC1-6426-B74A-9660-C360FE4FFB76}" presName="hierChild2" presStyleCnt="0"/>
      <dgm:spPr/>
    </dgm:pt>
    <dgm:pt modelId="{E6438CAB-F92C-424D-8B06-D70076DDA92B}" type="pres">
      <dgm:prSet presAssocID="{B9AC2B94-E1B2-574A-93AB-D7030A161A45}" presName="Name35" presStyleLbl="parChTrans1D2" presStyleIdx="0" presStyleCnt="3"/>
      <dgm:spPr/>
    </dgm:pt>
    <dgm:pt modelId="{F27381EA-CB92-C849-BA1E-9CD0CC531479}" type="pres">
      <dgm:prSet presAssocID="{C17C9DFB-B55A-F849-BB29-A64E4AF467BF}" presName="hierRoot2" presStyleCnt="0">
        <dgm:presLayoutVars>
          <dgm:hierBranch/>
        </dgm:presLayoutVars>
      </dgm:prSet>
      <dgm:spPr/>
    </dgm:pt>
    <dgm:pt modelId="{05EC50D6-026F-E344-819B-81A30EEB6D9C}" type="pres">
      <dgm:prSet presAssocID="{C17C9DFB-B55A-F849-BB29-A64E4AF467BF}" presName="rootComposite" presStyleCnt="0"/>
      <dgm:spPr/>
    </dgm:pt>
    <dgm:pt modelId="{A54B3C94-4EFF-264C-B226-80D5DAA76147}" type="pres">
      <dgm:prSet presAssocID="{C17C9DFB-B55A-F849-BB29-A64E4AF467BF}" presName="rootText" presStyleLbl="node2" presStyleIdx="0" presStyleCnt="3">
        <dgm:presLayoutVars>
          <dgm:chPref val="3"/>
        </dgm:presLayoutVars>
      </dgm:prSet>
      <dgm:spPr/>
    </dgm:pt>
    <dgm:pt modelId="{5180586D-198F-514F-8E77-756C78AC6A86}" type="pres">
      <dgm:prSet presAssocID="{C17C9DFB-B55A-F849-BB29-A64E4AF467BF}" presName="rootConnector" presStyleLbl="node2" presStyleIdx="0" presStyleCnt="3"/>
      <dgm:spPr/>
    </dgm:pt>
    <dgm:pt modelId="{92F566A8-1A75-7041-AB77-EC10FC0EAC70}" type="pres">
      <dgm:prSet presAssocID="{C17C9DFB-B55A-F849-BB29-A64E4AF467BF}" presName="hierChild4" presStyleCnt="0"/>
      <dgm:spPr/>
    </dgm:pt>
    <dgm:pt modelId="{BF727DE1-7227-B64E-8C9E-F195177A1D43}" type="pres">
      <dgm:prSet presAssocID="{67359A73-7105-D24D-B675-DED61A763424}" presName="Name35" presStyleLbl="parChTrans1D3" presStyleIdx="0" presStyleCnt="3"/>
      <dgm:spPr/>
    </dgm:pt>
    <dgm:pt modelId="{F5EA8628-5783-4941-9932-06CE53A19CFB}" type="pres">
      <dgm:prSet presAssocID="{6FF072E0-3630-6F48-82C8-1F0DD0A6D6B4}" presName="hierRoot2" presStyleCnt="0">
        <dgm:presLayoutVars>
          <dgm:hierBranch val="init"/>
        </dgm:presLayoutVars>
      </dgm:prSet>
      <dgm:spPr/>
    </dgm:pt>
    <dgm:pt modelId="{C8B5ABE0-1123-0347-A17F-3D67F113DEE9}" type="pres">
      <dgm:prSet presAssocID="{6FF072E0-3630-6F48-82C8-1F0DD0A6D6B4}" presName="rootComposite" presStyleCnt="0"/>
      <dgm:spPr/>
    </dgm:pt>
    <dgm:pt modelId="{209D4439-7AFC-5645-BBC9-2F43220E1988}" type="pres">
      <dgm:prSet presAssocID="{6FF072E0-3630-6F48-82C8-1F0DD0A6D6B4}" presName="rootText" presStyleLbl="node3" presStyleIdx="0" presStyleCnt="3">
        <dgm:presLayoutVars>
          <dgm:chPref val="3"/>
        </dgm:presLayoutVars>
      </dgm:prSet>
      <dgm:spPr/>
    </dgm:pt>
    <dgm:pt modelId="{FC9C2DBD-E58E-F248-A41F-7802FB79EA23}" type="pres">
      <dgm:prSet presAssocID="{6FF072E0-3630-6F48-82C8-1F0DD0A6D6B4}" presName="rootConnector" presStyleLbl="node3" presStyleIdx="0" presStyleCnt="3"/>
      <dgm:spPr/>
    </dgm:pt>
    <dgm:pt modelId="{240BB386-773C-AA4A-BE38-F7A6D50766F1}" type="pres">
      <dgm:prSet presAssocID="{6FF072E0-3630-6F48-82C8-1F0DD0A6D6B4}" presName="hierChild4" presStyleCnt="0"/>
      <dgm:spPr/>
    </dgm:pt>
    <dgm:pt modelId="{D9DAD178-112B-4E45-B746-DE4E76B7A55B}" type="pres">
      <dgm:prSet presAssocID="{07CC4FC5-9261-FD4C-837A-12D1D8CE5040}" presName="Name37" presStyleLbl="parChTrans1D4" presStyleIdx="0" presStyleCnt="1"/>
      <dgm:spPr/>
    </dgm:pt>
    <dgm:pt modelId="{209C89E0-65F4-9845-B7A9-852F2EE98CC4}" type="pres">
      <dgm:prSet presAssocID="{54F552A5-4A1D-D24F-A007-84AC69134156}" presName="hierRoot2" presStyleCnt="0">
        <dgm:presLayoutVars>
          <dgm:hierBranch val="init"/>
        </dgm:presLayoutVars>
      </dgm:prSet>
      <dgm:spPr/>
    </dgm:pt>
    <dgm:pt modelId="{EE303EFE-005D-5648-B77D-F33ED35CBAD7}" type="pres">
      <dgm:prSet presAssocID="{54F552A5-4A1D-D24F-A007-84AC69134156}" presName="rootComposite" presStyleCnt="0"/>
      <dgm:spPr/>
    </dgm:pt>
    <dgm:pt modelId="{24730DBD-8039-C048-8BBF-CB4B64EEDF4E}" type="pres">
      <dgm:prSet presAssocID="{54F552A5-4A1D-D24F-A007-84AC69134156}" presName="rootText" presStyleLbl="node4" presStyleIdx="0" presStyleCnt="1">
        <dgm:presLayoutVars>
          <dgm:chPref val="3"/>
        </dgm:presLayoutVars>
      </dgm:prSet>
      <dgm:spPr/>
    </dgm:pt>
    <dgm:pt modelId="{E21DD120-F464-7546-85A0-4974ED24FF24}" type="pres">
      <dgm:prSet presAssocID="{54F552A5-4A1D-D24F-A007-84AC69134156}" presName="rootConnector" presStyleLbl="node4" presStyleIdx="0" presStyleCnt="1"/>
      <dgm:spPr/>
    </dgm:pt>
    <dgm:pt modelId="{F1C2A638-B286-2F4B-96D3-038413239B90}" type="pres">
      <dgm:prSet presAssocID="{54F552A5-4A1D-D24F-A007-84AC69134156}" presName="hierChild4" presStyleCnt="0"/>
      <dgm:spPr/>
    </dgm:pt>
    <dgm:pt modelId="{9438FA01-0655-8E45-BAD4-F40ABF6A9C26}" type="pres">
      <dgm:prSet presAssocID="{54F552A5-4A1D-D24F-A007-84AC69134156}" presName="hierChild5" presStyleCnt="0"/>
      <dgm:spPr/>
    </dgm:pt>
    <dgm:pt modelId="{E1F38503-3AAD-A143-9929-FFBCD6178C64}" type="pres">
      <dgm:prSet presAssocID="{6FF072E0-3630-6F48-82C8-1F0DD0A6D6B4}" presName="hierChild5" presStyleCnt="0"/>
      <dgm:spPr/>
    </dgm:pt>
    <dgm:pt modelId="{F2259D11-6B38-944C-B16C-68368A55653C}" type="pres">
      <dgm:prSet presAssocID="{C17C9DFB-B55A-F849-BB29-A64E4AF467BF}" presName="hierChild5" presStyleCnt="0"/>
      <dgm:spPr/>
    </dgm:pt>
    <dgm:pt modelId="{15D8DC4F-0979-FC4E-BAA7-0AA539BAFE95}" type="pres">
      <dgm:prSet presAssocID="{3415FAB2-FC46-D248-87FB-2D3075E196C7}" presName="Name35" presStyleLbl="parChTrans1D2" presStyleIdx="1" presStyleCnt="3"/>
      <dgm:spPr/>
    </dgm:pt>
    <dgm:pt modelId="{B9570CB6-7924-B643-A0B0-97AA9700B8AF}" type="pres">
      <dgm:prSet presAssocID="{3BE3A9F5-B312-1645-A64A-9314B4DCD38E}" presName="hierRoot2" presStyleCnt="0">
        <dgm:presLayoutVars>
          <dgm:hierBranch val="init"/>
        </dgm:presLayoutVars>
      </dgm:prSet>
      <dgm:spPr/>
    </dgm:pt>
    <dgm:pt modelId="{5B05C687-B6C0-844C-BD5F-F61442F3148E}" type="pres">
      <dgm:prSet presAssocID="{3BE3A9F5-B312-1645-A64A-9314B4DCD38E}" presName="rootComposite" presStyleCnt="0"/>
      <dgm:spPr/>
    </dgm:pt>
    <dgm:pt modelId="{2FE6E802-20CE-694F-B95B-920797B7FEB1}" type="pres">
      <dgm:prSet presAssocID="{3BE3A9F5-B312-1645-A64A-9314B4DCD38E}" presName="rootText" presStyleLbl="node2" presStyleIdx="1" presStyleCnt="3">
        <dgm:presLayoutVars>
          <dgm:chPref val="3"/>
        </dgm:presLayoutVars>
      </dgm:prSet>
      <dgm:spPr/>
    </dgm:pt>
    <dgm:pt modelId="{3A50C5D9-832F-E74E-8089-FB8427CE5886}" type="pres">
      <dgm:prSet presAssocID="{3BE3A9F5-B312-1645-A64A-9314B4DCD38E}" presName="rootConnector" presStyleLbl="node2" presStyleIdx="1" presStyleCnt="3"/>
      <dgm:spPr/>
    </dgm:pt>
    <dgm:pt modelId="{D94A07AB-A0B5-5046-BE53-A42450E6C09C}" type="pres">
      <dgm:prSet presAssocID="{3BE3A9F5-B312-1645-A64A-9314B4DCD38E}" presName="hierChild4" presStyleCnt="0"/>
      <dgm:spPr/>
    </dgm:pt>
    <dgm:pt modelId="{588A30B6-4DCC-9649-B44B-A207C93A7487}" type="pres">
      <dgm:prSet presAssocID="{37C4BE79-01F6-F446-95F6-3D3C36427EB4}" presName="Name37" presStyleLbl="parChTrans1D3" presStyleIdx="1" presStyleCnt="3"/>
      <dgm:spPr/>
    </dgm:pt>
    <dgm:pt modelId="{192F6C95-54A5-4E4D-872D-99C079694B81}" type="pres">
      <dgm:prSet presAssocID="{CC4C3090-EEB5-8C43-AE48-6775BE3EDEEC}" presName="hierRoot2" presStyleCnt="0">
        <dgm:presLayoutVars>
          <dgm:hierBranch val="init"/>
        </dgm:presLayoutVars>
      </dgm:prSet>
      <dgm:spPr/>
    </dgm:pt>
    <dgm:pt modelId="{C9BCA187-B64A-1A4F-B64D-B9BEC52A82EC}" type="pres">
      <dgm:prSet presAssocID="{CC4C3090-EEB5-8C43-AE48-6775BE3EDEEC}" presName="rootComposite" presStyleCnt="0"/>
      <dgm:spPr/>
    </dgm:pt>
    <dgm:pt modelId="{3E5CF90F-456D-CC4B-A1CC-82979C115063}" type="pres">
      <dgm:prSet presAssocID="{CC4C3090-EEB5-8C43-AE48-6775BE3EDEEC}" presName="rootText" presStyleLbl="node3" presStyleIdx="1" presStyleCnt="3">
        <dgm:presLayoutVars>
          <dgm:chPref val="3"/>
        </dgm:presLayoutVars>
      </dgm:prSet>
      <dgm:spPr/>
    </dgm:pt>
    <dgm:pt modelId="{CE1D6BB2-8328-A94C-AE03-F296A52805E2}" type="pres">
      <dgm:prSet presAssocID="{CC4C3090-EEB5-8C43-AE48-6775BE3EDEEC}" presName="rootConnector" presStyleLbl="node3" presStyleIdx="1" presStyleCnt="3"/>
      <dgm:spPr/>
    </dgm:pt>
    <dgm:pt modelId="{5D18AB3F-E52C-F141-A0F0-7B83EA9FDC54}" type="pres">
      <dgm:prSet presAssocID="{CC4C3090-EEB5-8C43-AE48-6775BE3EDEEC}" presName="hierChild4" presStyleCnt="0"/>
      <dgm:spPr/>
    </dgm:pt>
    <dgm:pt modelId="{BA938706-A3A0-174B-84A8-B7DBF740AA80}" type="pres">
      <dgm:prSet presAssocID="{CC4C3090-EEB5-8C43-AE48-6775BE3EDEEC}" presName="hierChild5" presStyleCnt="0"/>
      <dgm:spPr/>
    </dgm:pt>
    <dgm:pt modelId="{325EC957-1184-6840-B22E-B193BEE17D05}" type="pres">
      <dgm:prSet presAssocID="{3BE3A9F5-B312-1645-A64A-9314B4DCD38E}" presName="hierChild5" presStyleCnt="0"/>
      <dgm:spPr/>
    </dgm:pt>
    <dgm:pt modelId="{CA755B6D-CD77-8640-96E1-293CD3DE674A}" type="pres">
      <dgm:prSet presAssocID="{C4A33038-ECF6-2048-A8DF-CB4C1F2F648F}" presName="Name35" presStyleLbl="parChTrans1D2" presStyleIdx="2" presStyleCnt="3"/>
      <dgm:spPr/>
    </dgm:pt>
    <dgm:pt modelId="{F6D25C08-0C3E-3B4D-B94D-4F600C3BAAC2}" type="pres">
      <dgm:prSet presAssocID="{1CA8AC40-1F0A-9444-BDD1-85333F1872E5}" presName="hierRoot2" presStyleCnt="0">
        <dgm:presLayoutVars>
          <dgm:hierBranch val="init"/>
        </dgm:presLayoutVars>
      </dgm:prSet>
      <dgm:spPr/>
    </dgm:pt>
    <dgm:pt modelId="{8A9ACB23-EBE7-214A-BD5B-FEBEA156819E}" type="pres">
      <dgm:prSet presAssocID="{1CA8AC40-1F0A-9444-BDD1-85333F1872E5}" presName="rootComposite" presStyleCnt="0"/>
      <dgm:spPr/>
    </dgm:pt>
    <dgm:pt modelId="{C928AF70-910A-CE43-9F4E-B8F7E46E2372}" type="pres">
      <dgm:prSet presAssocID="{1CA8AC40-1F0A-9444-BDD1-85333F1872E5}" presName="rootText" presStyleLbl="node2" presStyleIdx="2" presStyleCnt="3">
        <dgm:presLayoutVars>
          <dgm:chPref val="3"/>
        </dgm:presLayoutVars>
      </dgm:prSet>
      <dgm:spPr/>
    </dgm:pt>
    <dgm:pt modelId="{9494D20D-2AE4-F44E-B847-87956F85CABA}" type="pres">
      <dgm:prSet presAssocID="{1CA8AC40-1F0A-9444-BDD1-85333F1872E5}" presName="rootConnector" presStyleLbl="node2" presStyleIdx="2" presStyleCnt="3"/>
      <dgm:spPr/>
    </dgm:pt>
    <dgm:pt modelId="{D3F1B707-A401-F242-B276-1F6B95D8E1FD}" type="pres">
      <dgm:prSet presAssocID="{1CA8AC40-1F0A-9444-BDD1-85333F1872E5}" presName="hierChild4" presStyleCnt="0"/>
      <dgm:spPr/>
    </dgm:pt>
    <dgm:pt modelId="{7415343E-628C-F447-A778-20A9223CA2A1}" type="pres">
      <dgm:prSet presAssocID="{BADA1BE6-3A7A-9E43-9CAD-8355CF8631BF}" presName="Name37" presStyleLbl="parChTrans1D3" presStyleIdx="2" presStyleCnt="3"/>
      <dgm:spPr/>
    </dgm:pt>
    <dgm:pt modelId="{575905E5-AF99-6E4D-824C-B730247269C1}" type="pres">
      <dgm:prSet presAssocID="{F8E55E4D-7632-8041-ACF3-C6017C7560F1}" presName="hierRoot2" presStyleCnt="0">
        <dgm:presLayoutVars>
          <dgm:hierBranch val="init"/>
        </dgm:presLayoutVars>
      </dgm:prSet>
      <dgm:spPr/>
    </dgm:pt>
    <dgm:pt modelId="{F9546F62-774F-C54C-89B5-B4B5F3239411}" type="pres">
      <dgm:prSet presAssocID="{F8E55E4D-7632-8041-ACF3-C6017C7560F1}" presName="rootComposite" presStyleCnt="0"/>
      <dgm:spPr/>
    </dgm:pt>
    <dgm:pt modelId="{1D640571-10A2-8847-91D8-E74A31766E7E}" type="pres">
      <dgm:prSet presAssocID="{F8E55E4D-7632-8041-ACF3-C6017C7560F1}" presName="rootText" presStyleLbl="node3" presStyleIdx="2" presStyleCnt="3">
        <dgm:presLayoutVars>
          <dgm:chPref val="3"/>
        </dgm:presLayoutVars>
      </dgm:prSet>
      <dgm:spPr/>
    </dgm:pt>
    <dgm:pt modelId="{6D60B1A4-DB81-714A-B523-34CDCE1F1FB7}" type="pres">
      <dgm:prSet presAssocID="{F8E55E4D-7632-8041-ACF3-C6017C7560F1}" presName="rootConnector" presStyleLbl="node3" presStyleIdx="2" presStyleCnt="3"/>
      <dgm:spPr/>
    </dgm:pt>
    <dgm:pt modelId="{A4206A5A-50A4-0C47-BEDB-9368B1EF2C3A}" type="pres">
      <dgm:prSet presAssocID="{F8E55E4D-7632-8041-ACF3-C6017C7560F1}" presName="hierChild4" presStyleCnt="0"/>
      <dgm:spPr/>
    </dgm:pt>
    <dgm:pt modelId="{983CCDCD-6640-0149-B5AD-99EEBCF6DD28}" type="pres">
      <dgm:prSet presAssocID="{F8E55E4D-7632-8041-ACF3-C6017C7560F1}" presName="hierChild5" presStyleCnt="0"/>
      <dgm:spPr/>
    </dgm:pt>
    <dgm:pt modelId="{592017BE-FB70-6F44-AD3D-61D341A30510}" type="pres">
      <dgm:prSet presAssocID="{1CA8AC40-1F0A-9444-BDD1-85333F1872E5}" presName="hierChild5" presStyleCnt="0"/>
      <dgm:spPr/>
    </dgm:pt>
    <dgm:pt modelId="{EDC24918-71BD-5C4A-8661-4DCEA729FEC9}" type="pres">
      <dgm:prSet presAssocID="{D9F5FCC1-6426-B74A-9660-C360FE4FFB76}" presName="hierChild3" presStyleCnt="0"/>
      <dgm:spPr/>
    </dgm:pt>
  </dgm:ptLst>
  <dgm:cxnLst>
    <dgm:cxn modelId="{BE909602-615D-0D4A-A831-FA211E38E440}" srcId="{D9F5FCC1-6426-B74A-9660-C360FE4FFB76}" destId="{1CA8AC40-1F0A-9444-BDD1-85333F1872E5}" srcOrd="2" destOrd="0" parTransId="{C4A33038-ECF6-2048-A8DF-CB4C1F2F648F}" sibTransId="{DB87C33E-9C4C-BA4E-80CF-E52341C85CDF}"/>
    <dgm:cxn modelId="{E1DC180F-BABC-7D4D-8FEC-C9049E1B9CB0}" type="presOf" srcId="{F8E55E4D-7632-8041-ACF3-C6017C7560F1}" destId="{6D60B1A4-DB81-714A-B523-34CDCE1F1FB7}" srcOrd="1" destOrd="0" presId="urn:microsoft.com/office/officeart/2005/8/layout/orgChart1"/>
    <dgm:cxn modelId="{D254DE14-137D-6C44-BBFD-94212E2FED7C}" type="presOf" srcId="{1CA8AC40-1F0A-9444-BDD1-85333F1872E5}" destId="{C928AF70-910A-CE43-9F4E-B8F7E46E2372}" srcOrd="0" destOrd="0" presId="urn:microsoft.com/office/officeart/2005/8/layout/orgChart1"/>
    <dgm:cxn modelId="{54F5C219-D370-1343-9867-B1A099B9BB28}" type="presOf" srcId="{54F552A5-4A1D-D24F-A007-84AC69134156}" destId="{E21DD120-F464-7546-85A0-4974ED24FF24}" srcOrd="1" destOrd="0" presId="urn:microsoft.com/office/officeart/2005/8/layout/orgChart1"/>
    <dgm:cxn modelId="{45EFDB2C-967D-B84E-91E4-5A73CCE46834}" type="presOf" srcId="{BADA1BE6-3A7A-9E43-9CAD-8355CF8631BF}" destId="{7415343E-628C-F447-A778-20A9223CA2A1}" srcOrd="0" destOrd="0" presId="urn:microsoft.com/office/officeart/2005/8/layout/orgChart1"/>
    <dgm:cxn modelId="{0B647735-BD5D-744C-99C7-0B899DB465D6}" type="presOf" srcId="{12099121-5922-9F47-B460-3EAF4BF1CFD4}" destId="{21317D30-0A48-3B42-AC94-9011851DE4F7}" srcOrd="0" destOrd="0" presId="urn:microsoft.com/office/officeart/2005/8/layout/orgChart1"/>
    <dgm:cxn modelId="{43167336-64EB-7340-9A1D-9173FD652744}" type="presOf" srcId="{D9F5FCC1-6426-B74A-9660-C360FE4FFB76}" destId="{72BD46C5-F442-4542-91D5-3038D2909A9E}" srcOrd="0" destOrd="0" presId="urn:microsoft.com/office/officeart/2005/8/layout/orgChart1"/>
    <dgm:cxn modelId="{0F99B04D-CBAE-7442-96A3-70CDBDDF2C56}" type="presOf" srcId="{3415FAB2-FC46-D248-87FB-2D3075E196C7}" destId="{15D8DC4F-0979-FC4E-BAA7-0AA539BAFE95}" srcOrd="0" destOrd="0" presId="urn:microsoft.com/office/officeart/2005/8/layout/orgChart1"/>
    <dgm:cxn modelId="{1D0DB764-B166-0C4F-AC30-038CB146F995}" type="presOf" srcId="{C17C9DFB-B55A-F849-BB29-A64E4AF467BF}" destId="{5180586D-198F-514F-8E77-756C78AC6A86}" srcOrd="1" destOrd="0" presId="urn:microsoft.com/office/officeart/2005/8/layout/orgChart1"/>
    <dgm:cxn modelId="{D7AB7F67-0427-7D45-99AE-DFA026A29521}" type="presOf" srcId="{37C4BE79-01F6-F446-95F6-3D3C36427EB4}" destId="{588A30B6-4DCC-9649-B44B-A207C93A7487}" srcOrd="0" destOrd="0" presId="urn:microsoft.com/office/officeart/2005/8/layout/orgChart1"/>
    <dgm:cxn modelId="{4CFE0E72-0174-AA42-913D-7A55A5F60587}" srcId="{D9F5FCC1-6426-B74A-9660-C360FE4FFB76}" destId="{3BE3A9F5-B312-1645-A64A-9314B4DCD38E}" srcOrd="1" destOrd="0" parTransId="{3415FAB2-FC46-D248-87FB-2D3075E196C7}" sibTransId="{B3360F59-5E2C-6B48-81FD-9E12F897213A}"/>
    <dgm:cxn modelId="{38DC6774-DFB9-0142-A949-C8F1BAF6787F}" type="presOf" srcId="{67359A73-7105-D24D-B675-DED61A763424}" destId="{BF727DE1-7227-B64E-8C9E-F195177A1D43}" srcOrd="0" destOrd="0" presId="urn:microsoft.com/office/officeart/2005/8/layout/orgChart1"/>
    <dgm:cxn modelId="{04DCE776-E5C2-DD4E-8E86-3D43D0221A2E}" srcId="{3BE3A9F5-B312-1645-A64A-9314B4DCD38E}" destId="{CC4C3090-EEB5-8C43-AE48-6775BE3EDEEC}" srcOrd="0" destOrd="0" parTransId="{37C4BE79-01F6-F446-95F6-3D3C36427EB4}" sibTransId="{A76ACDB7-94A4-494E-9E43-A323B9C6E0F6}"/>
    <dgm:cxn modelId="{AB1B5086-7788-BA44-AF83-12AD84E1D7A6}" srcId="{12099121-5922-9F47-B460-3EAF4BF1CFD4}" destId="{D9F5FCC1-6426-B74A-9660-C360FE4FFB76}" srcOrd="0" destOrd="0" parTransId="{191FB283-233F-494D-B3CA-9F648AE90316}" sibTransId="{D2507DC6-54C9-834C-A8BD-C13480F37145}"/>
    <dgm:cxn modelId="{F9C95E89-20A0-D44D-95E2-B198AB37AB55}" type="presOf" srcId="{D9F5FCC1-6426-B74A-9660-C360FE4FFB76}" destId="{67A89320-E0F1-744D-B7B0-C089BD6C0E4C}" srcOrd="1" destOrd="0" presId="urn:microsoft.com/office/officeart/2005/8/layout/orgChart1"/>
    <dgm:cxn modelId="{43E1E28B-71B4-7B4C-BBAA-A85D03AA04B3}" type="presOf" srcId="{6FF072E0-3630-6F48-82C8-1F0DD0A6D6B4}" destId="{FC9C2DBD-E58E-F248-A41F-7802FB79EA23}" srcOrd="1" destOrd="0" presId="urn:microsoft.com/office/officeart/2005/8/layout/orgChart1"/>
    <dgm:cxn modelId="{3B8B409B-8EB9-A747-9098-FD7D885F65EB}" type="presOf" srcId="{C17C9DFB-B55A-F849-BB29-A64E4AF467BF}" destId="{A54B3C94-4EFF-264C-B226-80D5DAA76147}" srcOrd="0" destOrd="0" presId="urn:microsoft.com/office/officeart/2005/8/layout/orgChart1"/>
    <dgm:cxn modelId="{57E8119C-4F52-EF4E-9CC0-653DE840537D}" srcId="{1CA8AC40-1F0A-9444-BDD1-85333F1872E5}" destId="{F8E55E4D-7632-8041-ACF3-C6017C7560F1}" srcOrd="0" destOrd="0" parTransId="{BADA1BE6-3A7A-9E43-9CAD-8355CF8631BF}" sibTransId="{C1082AF4-6155-D142-BD7E-B81F7C9ED7EE}"/>
    <dgm:cxn modelId="{32579FAB-5C34-7B47-A15B-F229D49FBE1A}" type="presOf" srcId="{3BE3A9F5-B312-1645-A64A-9314B4DCD38E}" destId="{2FE6E802-20CE-694F-B95B-920797B7FEB1}" srcOrd="0" destOrd="0" presId="urn:microsoft.com/office/officeart/2005/8/layout/orgChart1"/>
    <dgm:cxn modelId="{EB981BBC-3497-8C49-832D-6780FAC91695}" type="presOf" srcId="{CC4C3090-EEB5-8C43-AE48-6775BE3EDEEC}" destId="{CE1D6BB2-8328-A94C-AE03-F296A52805E2}" srcOrd="1" destOrd="0" presId="urn:microsoft.com/office/officeart/2005/8/layout/orgChart1"/>
    <dgm:cxn modelId="{E0D766BC-FDCF-F244-91AD-1E1FFCAD9ED7}" type="presOf" srcId="{3BE3A9F5-B312-1645-A64A-9314B4DCD38E}" destId="{3A50C5D9-832F-E74E-8089-FB8427CE5886}" srcOrd="1" destOrd="0" presId="urn:microsoft.com/office/officeart/2005/8/layout/orgChart1"/>
    <dgm:cxn modelId="{2EF517BD-3D26-8A40-A21D-684BA234572E}" type="presOf" srcId="{CC4C3090-EEB5-8C43-AE48-6775BE3EDEEC}" destId="{3E5CF90F-456D-CC4B-A1CC-82979C115063}" srcOrd="0" destOrd="0" presId="urn:microsoft.com/office/officeart/2005/8/layout/orgChart1"/>
    <dgm:cxn modelId="{61F19BBE-26B8-6E4C-BC05-A225BAE0E43E}" type="presOf" srcId="{F8E55E4D-7632-8041-ACF3-C6017C7560F1}" destId="{1D640571-10A2-8847-91D8-E74A31766E7E}" srcOrd="0" destOrd="0" presId="urn:microsoft.com/office/officeart/2005/8/layout/orgChart1"/>
    <dgm:cxn modelId="{7B3B63CF-2B9F-AA42-9B56-C65C20339E26}" type="presOf" srcId="{1CA8AC40-1F0A-9444-BDD1-85333F1872E5}" destId="{9494D20D-2AE4-F44E-B847-87956F85CABA}" srcOrd="1" destOrd="0" presId="urn:microsoft.com/office/officeart/2005/8/layout/orgChart1"/>
    <dgm:cxn modelId="{D560C4D2-61E2-AE47-B663-13AEA108B3F6}" type="presOf" srcId="{07CC4FC5-9261-FD4C-837A-12D1D8CE5040}" destId="{D9DAD178-112B-4E45-B746-DE4E76B7A55B}" srcOrd="0" destOrd="0" presId="urn:microsoft.com/office/officeart/2005/8/layout/orgChart1"/>
    <dgm:cxn modelId="{972B70D3-F0F5-E74A-AAD5-B198C4332E68}" srcId="{C17C9DFB-B55A-F849-BB29-A64E4AF467BF}" destId="{6FF072E0-3630-6F48-82C8-1F0DD0A6D6B4}" srcOrd="0" destOrd="0" parTransId="{67359A73-7105-D24D-B675-DED61A763424}" sibTransId="{76C2F502-D215-F245-96C9-632C4524FE09}"/>
    <dgm:cxn modelId="{45D725D5-6783-7E4F-9D82-6C6E9C3409FC}" type="presOf" srcId="{54F552A5-4A1D-D24F-A007-84AC69134156}" destId="{24730DBD-8039-C048-8BBF-CB4B64EEDF4E}" srcOrd="0" destOrd="0" presId="urn:microsoft.com/office/officeart/2005/8/layout/orgChart1"/>
    <dgm:cxn modelId="{8961B4DB-F554-CB42-9B1D-B08CDA9EE7EB}" type="presOf" srcId="{6FF072E0-3630-6F48-82C8-1F0DD0A6D6B4}" destId="{209D4439-7AFC-5645-BBC9-2F43220E1988}" srcOrd="0" destOrd="0" presId="urn:microsoft.com/office/officeart/2005/8/layout/orgChart1"/>
    <dgm:cxn modelId="{1698BBE3-462D-2948-B3CA-365D00740A30}" srcId="{6FF072E0-3630-6F48-82C8-1F0DD0A6D6B4}" destId="{54F552A5-4A1D-D24F-A007-84AC69134156}" srcOrd="0" destOrd="0" parTransId="{07CC4FC5-9261-FD4C-837A-12D1D8CE5040}" sibTransId="{73263733-B8E1-1F48-A71C-2EEFFA9F44B4}"/>
    <dgm:cxn modelId="{15934FEE-4C89-FE4D-94D4-80BD24C280A6}" srcId="{D9F5FCC1-6426-B74A-9660-C360FE4FFB76}" destId="{C17C9DFB-B55A-F849-BB29-A64E4AF467BF}" srcOrd="0" destOrd="0" parTransId="{B9AC2B94-E1B2-574A-93AB-D7030A161A45}" sibTransId="{72412FCB-D9C1-864B-B90C-F17D398B0290}"/>
    <dgm:cxn modelId="{26C12FEF-A7A4-B046-A556-470B44AD5A84}" type="presOf" srcId="{C4A33038-ECF6-2048-A8DF-CB4C1F2F648F}" destId="{CA755B6D-CD77-8640-96E1-293CD3DE674A}" srcOrd="0" destOrd="0" presId="urn:microsoft.com/office/officeart/2005/8/layout/orgChart1"/>
    <dgm:cxn modelId="{7F9868FC-0C15-BC41-A087-BF1DC34E0072}" type="presOf" srcId="{B9AC2B94-E1B2-574A-93AB-D7030A161A45}" destId="{E6438CAB-F92C-424D-8B06-D70076DDA92B}" srcOrd="0" destOrd="0" presId="urn:microsoft.com/office/officeart/2005/8/layout/orgChart1"/>
    <dgm:cxn modelId="{C91B8B56-ED5C-7F4D-9892-A168D051CA5F}" type="presParOf" srcId="{21317D30-0A48-3B42-AC94-9011851DE4F7}" destId="{9BEB84A9-7FDB-594A-877B-51F1A736BBD9}" srcOrd="0" destOrd="0" presId="urn:microsoft.com/office/officeart/2005/8/layout/orgChart1"/>
    <dgm:cxn modelId="{E0A3FC5E-87EE-6045-9DBE-B9D3542A0DA5}" type="presParOf" srcId="{9BEB84A9-7FDB-594A-877B-51F1A736BBD9}" destId="{D6BB7419-F810-214C-8312-176A2779D7EA}" srcOrd="0" destOrd="0" presId="urn:microsoft.com/office/officeart/2005/8/layout/orgChart1"/>
    <dgm:cxn modelId="{CB7B53A6-978C-FC42-91B7-2CCB8D90CFE0}" type="presParOf" srcId="{D6BB7419-F810-214C-8312-176A2779D7EA}" destId="{72BD46C5-F442-4542-91D5-3038D2909A9E}" srcOrd="0" destOrd="0" presId="urn:microsoft.com/office/officeart/2005/8/layout/orgChart1"/>
    <dgm:cxn modelId="{3D91A833-4F69-FE4F-88E4-B23C0F15992E}" type="presParOf" srcId="{D6BB7419-F810-214C-8312-176A2779D7EA}" destId="{67A89320-E0F1-744D-B7B0-C089BD6C0E4C}" srcOrd="1" destOrd="0" presId="urn:microsoft.com/office/officeart/2005/8/layout/orgChart1"/>
    <dgm:cxn modelId="{CB9FA2BE-7A1E-374A-9EBF-20B615AB0670}" type="presParOf" srcId="{9BEB84A9-7FDB-594A-877B-51F1A736BBD9}" destId="{4D9E7DFA-8829-514E-BB80-A649E32C98DC}" srcOrd="1" destOrd="0" presId="urn:microsoft.com/office/officeart/2005/8/layout/orgChart1"/>
    <dgm:cxn modelId="{36C889AA-1A25-F64C-9BDF-CCDD305A1F3A}" type="presParOf" srcId="{4D9E7DFA-8829-514E-BB80-A649E32C98DC}" destId="{E6438CAB-F92C-424D-8B06-D70076DDA92B}" srcOrd="0" destOrd="0" presId="urn:microsoft.com/office/officeart/2005/8/layout/orgChart1"/>
    <dgm:cxn modelId="{5FAA3951-E6F4-6545-BFDD-F1BCFE72DFAF}" type="presParOf" srcId="{4D9E7DFA-8829-514E-BB80-A649E32C98DC}" destId="{F27381EA-CB92-C849-BA1E-9CD0CC531479}" srcOrd="1" destOrd="0" presId="urn:microsoft.com/office/officeart/2005/8/layout/orgChart1"/>
    <dgm:cxn modelId="{6E4BB1A5-B0A6-8942-8898-4D13BD3103DD}" type="presParOf" srcId="{F27381EA-CB92-C849-BA1E-9CD0CC531479}" destId="{05EC50D6-026F-E344-819B-81A30EEB6D9C}" srcOrd="0" destOrd="0" presId="urn:microsoft.com/office/officeart/2005/8/layout/orgChart1"/>
    <dgm:cxn modelId="{993B40BC-1A84-E64A-9590-6C6BD5515571}" type="presParOf" srcId="{05EC50D6-026F-E344-819B-81A30EEB6D9C}" destId="{A54B3C94-4EFF-264C-B226-80D5DAA76147}" srcOrd="0" destOrd="0" presId="urn:microsoft.com/office/officeart/2005/8/layout/orgChart1"/>
    <dgm:cxn modelId="{98C69A91-6ACF-AB47-A7BE-1634606EF2F7}" type="presParOf" srcId="{05EC50D6-026F-E344-819B-81A30EEB6D9C}" destId="{5180586D-198F-514F-8E77-756C78AC6A86}" srcOrd="1" destOrd="0" presId="urn:microsoft.com/office/officeart/2005/8/layout/orgChart1"/>
    <dgm:cxn modelId="{C9658C5D-AD2D-A947-A926-EA91FAAEBFDE}" type="presParOf" srcId="{F27381EA-CB92-C849-BA1E-9CD0CC531479}" destId="{92F566A8-1A75-7041-AB77-EC10FC0EAC70}" srcOrd="1" destOrd="0" presId="urn:microsoft.com/office/officeart/2005/8/layout/orgChart1"/>
    <dgm:cxn modelId="{928707BF-929A-484E-A93F-901894F06018}" type="presParOf" srcId="{92F566A8-1A75-7041-AB77-EC10FC0EAC70}" destId="{BF727DE1-7227-B64E-8C9E-F195177A1D43}" srcOrd="0" destOrd="0" presId="urn:microsoft.com/office/officeart/2005/8/layout/orgChart1"/>
    <dgm:cxn modelId="{ECE2B42A-9BC5-7741-9589-9CE3F142358E}" type="presParOf" srcId="{92F566A8-1A75-7041-AB77-EC10FC0EAC70}" destId="{F5EA8628-5783-4941-9932-06CE53A19CFB}" srcOrd="1" destOrd="0" presId="urn:microsoft.com/office/officeart/2005/8/layout/orgChart1"/>
    <dgm:cxn modelId="{82C16FCD-6854-6F4F-B394-3F09A49A2E79}" type="presParOf" srcId="{F5EA8628-5783-4941-9932-06CE53A19CFB}" destId="{C8B5ABE0-1123-0347-A17F-3D67F113DEE9}" srcOrd="0" destOrd="0" presId="urn:microsoft.com/office/officeart/2005/8/layout/orgChart1"/>
    <dgm:cxn modelId="{A1CE4DB6-A164-B840-9053-19BCD40AB6F6}" type="presParOf" srcId="{C8B5ABE0-1123-0347-A17F-3D67F113DEE9}" destId="{209D4439-7AFC-5645-BBC9-2F43220E1988}" srcOrd="0" destOrd="0" presId="urn:microsoft.com/office/officeart/2005/8/layout/orgChart1"/>
    <dgm:cxn modelId="{C82CB14C-DDC0-B048-8C8D-D4225EFCA264}" type="presParOf" srcId="{C8B5ABE0-1123-0347-A17F-3D67F113DEE9}" destId="{FC9C2DBD-E58E-F248-A41F-7802FB79EA23}" srcOrd="1" destOrd="0" presId="urn:microsoft.com/office/officeart/2005/8/layout/orgChart1"/>
    <dgm:cxn modelId="{2DDA438C-E365-F641-9FB5-D7B2B4F31408}" type="presParOf" srcId="{F5EA8628-5783-4941-9932-06CE53A19CFB}" destId="{240BB386-773C-AA4A-BE38-F7A6D50766F1}" srcOrd="1" destOrd="0" presId="urn:microsoft.com/office/officeart/2005/8/layout/orgChart1"/>
    <dgm:cxn modelId="{C01C95D9-9C14-4441-92AA-16A955587553}" type="presParOf" srcId="{240BB386-773C-AA4A-BE38-F7A6D50766F1}" destId="{D9DAD178-112B-4E45-B746-DE4E76B7A55B}" srcOrd="0" destOrd="0" presId="urn:microsoft.com/office/officeart/2005/8/layout/orgChart1"/>
    <dgm:cxn modelId="{00955001-86ED-8B49-ABCD-98AE1E343870}" type="presParOf" srcId="{240BB386-773C-AA4A-BE38-F7A6D50766F1}" destId="{209C89E0-65F4-9845-B7A9-852F2EE98CC4}" srcOrd="1" destOrd="0" presId="urn:microsoft.com/office/officeart/2005/8/layout/orgChart1"/>
    <dgm:cxn modelId="{3BDF9BB6-9469-4E4B-AFC1-FD3F55226314}" type="presParOf" srcId="{209C89E0-65F4-9845-B7A9-852F2EE98CC4}" destId="{EE303EFE-005D-5648-B77D-F33ED35CBAD7}" srcOrd="0" destOrd="0" presId="urn:microsoft.com/office/officeart/2005/8/layout/orgChart1"/>
    <dgm:cxn modelId="{07C5C221-599F-D14A-9C08-BE9D06A0425B}" type="presParOf" srcId="{EE303EFE-005D-5648-B77D-F33ED35CBAD7}" destId="{24730DBD-8039-C048-8BBF-CB4B64EEDF4E}" srcOrd="0" destOrd="0" presId="urn:microsoft.com/office/officeart/2005/8/layout/orgChart1"/>
    <dgm:cxn modelId="{D50F7BF2-8EC7-964A-9693-51910A087BBB}" type="presParOf" srcId="{EE303EFE-005D-5648-B77D-F33ED35CBAD7}" destId="{E21DD120-F464-7546-85A0-4974ED24FF24}" srcOrd="1" destOrd="0" presId="urn:microsoft.com/office/officeart/2005/8/layout/orgChart1"/>
    <dgm:cxn modelId="{9BCCF587-AA69-5343-9FAF-6970A544111E}" type="presParOf" srcId="{209C89E0-65F4-9845-B7A9-852F2EE98CC4}" destId="{F1C2A638-B286-2F4B-96D3-038413239B90}" srcOrd="1" destOrd="0" presId="urn:microsoft.com/office/officeart/2005/8/layout/orgChart1"/>
    <dgm:cxn modelId="{3EBFC049-BE59-5B46-B80C-B6847C2AC210}" type="presParOf" srcId="{209C89E0-65F4-9845-B7A9-852F2EE98CC4}" destId="{9438FA01-0655-8E45-BAD4-F40ABF6A9C26}" srcOrd="2" destOrd="0" presId="urn:microsoft.com/office/officeart/2005/8/layout/orgChart1"/>
    <dgm:cxn modelId="{920FB96D-51BA-AB45-98F4-764CE9E31BE1}" type="presParOf" srcId="{F5EA8628-5783-4941-9932-06CE53A19CFB}" destId="{E1F38503-3AAD-A143-9929-FFBCD6178C64}" srcOrd="2" destOrd="0" presId="urn:microsoft.com/office/officeart/2005/8/layout/orgChart1"/>
    <dgm:cxn modelId="{55DF8BD7-982D-8845-8F1D-7593CFE6A21E}" type="presParOf" srcId="{F27381EA-CB92-C849-BA1E-9CD0CC531479}" destId="{F2259D11-6B38-944C-B16C-68368A55653C}" srcOrd="2" destOrd="0" presId="urn:microsoft.com/office/officeart/2005/8/layout/orgChart1"/>
    <dgm:cxn modelId="{701E24FC-1A80-8540-B355-783A9061D2E7}" type="presParOf" srcId="{4D9E7DFA-8829-514E-BB80-A649E32C98DC}" destId="{15D8DC4F-0979-FC4E-BAA7-0AA539BAFE95}" srcOrd="2" destOrd="0" presId="urn:microsoft.com/office/officeart/2005/8/layout/orgChart1"/>
    <dgm:cxn modelId="{02BEBFBA-2F31-674D-A1F1-7E439F336762}" type="presParOf" srcId="{4D9E7DFA-8829-514E-BB80-A649E32C98DC}" destId="{B9570CB6-7924-B643-A0B0-97AA9700B8AF}" srcOrd="3" destOrd="0" presId="urn:microsoft.com/office/officeart/2005/8/layout/orgChart1"/>
    <dgm:cxn modelId="{25E9BB1D-DADE-EB46-ADA1-FB19E0736B29}" type="presParOf" srcId="{B9570CB6-7924-B643-A0B0-97AA9700B8AF}" destId="{5B05C687-B6C0-844C-BD5F-F61442F3148E}" srcOrd="0" destOrd="0" presId="urn:microsoft.com/office/officeart/2005/8/layout/orgChart1"/>
    <dgm:cxn modelId="{5DEB9EA3-9C4F-C840-91B7-BF3B55B65957}" type="presParOf" srcId="{5B05C687-B6C0-844C-BD5F-F61442F3148E}" destId="{2FE6E802-20CE-694F-B95B-920797B7FEB1}" srcOrd="0" destOrd="0" presId="urn:microsoft.com/office/officeart/2005/8/layout/orgChart1"/>
    <dgm:cxn modelId="{478019C4-708F-0B4D-BE74-C06FE06BF0FE}" type="presParOf" srcId="{5B05C687-B6C0-844C-BD5F-F61442F3148E}" destId="{3A50C5D9-832F-E74E-8089-FB8427CE5886}" srcOrd="1" destOrd="0" presId="urn:microsoft.com/office/officeart/2005/8/layout/orgChart1"/>
    <dgm:cxn modelId="{32A259E1-3292-E74C-B781-21AC69053E85}" type="presParOf" srcId="{B9570CB6-7924-B643-A0B0-97AA9700B8AF}" destId="{D94A07AB-A0B5-5046-BE53-A42450E6C09C}" srcOrd="1" destOrd="0" presId="urn:microsoft.com/office/officeart/2005/8/layout/orgChart1"/>
    <dgm:cxn modelId="{BF4685EF-0D04-B943-BF78-D9EA639133C4}" type="presParOf" srcId="{D94A07AB-A0B5-5046-BE53-A42450E6C09C}" destId="{588A30B6-4DCC-9649-B44B-A207C93A7487}" srcOrd="0" destOrd="0" presId="urn:microsoft.com/office/officeart/2005/8/layout/orgChart1"/>
    <dgm:cxn modelId="{11E66D62-8F13-2F43-BB16-1361F172AC84}" type="presParOf" srcId="{D94A07AB-A0B5-5046-BE53-A42450E6C09C}" destId="{192F6C95-54A5-4E4D-872D-99C079694B81}" srcOrd="1" destOrd="0" presId="urn:microsoft.com/office/officeart/2005/8/layout/orgChart1"/>
    <dgm:cxn modelId="{AD835F24-D359-0842-85F0-998A7BD5CDF2}" type="presParOf" srcId="{192F6C95-54A5-4E4D-872D-99C079694B81}" destId="{C9BCA187-B64A-1A4F-B64D-B9BEC52A82EC}" srcOrd="0" destOrd="0" presId="urn:microsoft.com/office/officeart/2005/8/layout/orgChart1"/>
    <dgm:cxn modelId="{087CAE77-5102-2D40-A565-9AF1AAB0D1CD}" type="presParOf" srcId="{C9BCA187-B64A-1A4F-B64D-B9BEC52A82EC}" destId="{3E5CF90F-456D-CC4B-A1CC-82979C115063}" srcOrd="0" destOrd="0" presId="urn:microsoft.com/office/officeart/2005/8/layout/orgChart1"/>
    <dgm:cxn modelId="{39436C02-C6A7-8B48-A3EA-239C7CF9144D}" type="presParOf" srcId="{C9BCA187-B64A-1A4F-B64D-B9BEC52A82EC}" destId="{CE1D6BB2-8328-A94C-AE03-F296A52805E2}" srcOrd="1" destOrd="0" presId="urn:microsoft.com/office/officeart/2005/8/layout/orgChart1"/>
    <dgm:cxn modelId="{08E48036-DA89-624A-BE01-A9AA797FFCD4}" type="presParOf" srcId="{192F6C95-54A5-4E4D-872D-99C079694B81}" destId="{5D18AB3F-E52C-F141-A0F0-7B83EA9FDC54}" srcOrd="1" destOrd="0" presId="urn:microsoft.com/office/officeart/2005/8/layout/orgChart1"/>
    <dgm:cxn modelId="{3440966F-7374-954B-ADD1-06A83E4734CB}" type="presParOf" srcId="{192F6C95-54A5-4E4D-872D-99C079694B81}" destId="{BA938706-A3A0-174B-84A8-B7DBF740AA80}" srcOrd="2" destOrd="0" presId="urn:microsoft.com/office/officeart/2005/8/layout/orgChart1"/>
    <dgm:cxn modelId="{7C2168F0-FCC9-9D46-9008-6329064AB29A}" type="presParOf" srcId="{B9570CB6-7924-B643-A0B0-97AA9700B8AF}" destId="{325EC957-1184-6840-B22E-B193BEE17D05}" srcOrd="2" destOrd="0" presId="urn:microsoft.com/office/officeart/2005/8/layout/orgChart1"/>
    <dgm:cxn modelId="{B49CFB8F-AF26-B449-B1D0-83BC9343094C}" type="presParOf" srcId="{4D9E7DFA-8829-514E-BB80-A649E32C98DC}" destId="{CA755B6D-CD77-8640-96E1-293CD3DE674A}" srcOrd="4" destOrd="0" presId="urn:microsoft.com/office/officeart/2005/8/layout/orgChart1"/>
    <dgm:cxn modelId="{3E1A3073-7BCF-3049-9CCD-86EF11809D5C}" type="presParOf" srcId="{4D9E7DFA-8829-514E-BB80-A649E32C98DC}" destId="{F6D25C08-0C3E-3B4D-B94D-4F600C3BAAC2}" srcOrd="5" destOrd="0" presId="urn:microsoft.com/office/officeart/2005/8/layout/orgChart1"/>
    <dgm:cxn modelId="{7630CE71-3E25-4947-9AA5-11408FB4F39B}" type="presParOf" srcId="{F6D25C08-0C3E-3B4D-B94D-4F600C3BAAC2}" destId="{8A9ACB23-EBE7-214A-BD5B-FEBEA156819E}" srcOrd="0" destOrd="0" presId="urn:microsoft.com/office/officeart/2005/8/layout/orgChart1"/>
    <dgm:cxn modelId="{145D0F63-02F1-294F-A1F1-906247C1E796}" type="presParOf" srcId="{8A9ACB23-EBE7-214A-BD5B-FEBEA156819E}" destId="{C928AF70-910A-CE43-9F4E-B8F7E46E2372}" srcOrd="0" destOrd="0" presId="urn:microsoft.com/office/officeart/2005/8/layout/orgChart1"/>
    <dgm:cxn modelId="{0705F54F-EF74-EF46-B249-704F530C9974}" type="presParOf" srcId="{8A9ACB23-EBE7-214A-BD5B-FEBEA156819E}" destId="{9494D20D-2AE4-F44E-B847-87956F85CABA}" srcOrd="1" destOrd="0" presId="urn:microsoft.com/office/officeart/2005/8/layout/orgChart1"/>
    <dgm:cxn modelId="{BB75464F-9CF6-2941-B10F-1F24B8EE58E0}" type="presParOf" srcId="{F6D25C08-0C3E-3B4D-B94D-4F600C3BAAC2}" destId="{D3F1B707-A401-F242-B276-1F6B95D8E1FD}" srcOrd="1" destOrd="0" presId="urn:microsoft.com/office/officeart/2005/8/layout/orgChart1"/>
    <dgm:cxn modelId="{A7D3A506-ABF8-254E-9E6C-8F21F7125E5B}" type="presParOf" srcId="{D3F1B707-A401-F242-B276-1F6B95D8E1FD}" destId="{7415343E-628C-F447-A778-20A9223CA2A1}" srcOrd="0" destOrd="0" presId="urn:microsoft.com/office/officeart/2005/8/layout/orgChart1"/>
    <dgm:cxn modelId="{EA6AF65E-8139-4047-A7BE-CE12DF9B31FB}" type="presParOf" srcId="{D3F1B707-A401-F242-B276-1F6B95D8E1FD}" destId="{575905E5-AF99-6E4D-824C-B730247269C1}" srcOrd="1" destOrd="0" presId="urn:microsoft.com/office/officeart/2005/8/layout/orgChart1"/>
    <dgm:cxn modelId="{15155BCB-D1F0-774A-8B0A-FBB1F825072A}" type="presParOf" srcId="{575905E5-AF99-6E4D-824C-B730247269C1}" destId="{F9546F62-774F-C54C-89B5-B4B5F3239411}" srcOrd="0" destOrd="0" presId="urn:microsoft.com/office/officeart/2005/8/layout/orgChart1"/>
    <dgm:cxn modelId="{5E40DBAE-EFDA-2145-A7FD-2A5048417D40}" type="presParOf" srcId="{F9546F62-774F-C54C-89B5-B4B5F3239411}" destId="{1D640571-10A2-8847-91D8-E74A31766E7E}" srcOrd="0" destOrd="0" presId="urn:microsoft.com/office/officeart/2005/8/layout/orgChart1"/>
    <dgm:cxn modelId="{AB858032-E375-D346-BD6C-7BF467296C9B}" type="presParOf" srcId="{F9546F62-774F-C54C-89B5-B4B5F3239411}" destId="{6D60B1A4-DB81-714A-B523-34CDCE1F1FB7}" srcOrd="1" destOrd="0" presId="urn:microsoft.com/office/officeart/2005/8/layout/orgChart1"/>
    <dgm:cxn modelId="{1E4BBA88-70CB-EE4D-905D-85CC69C6D15F}" type="presParOf" srcId="{575905E5-AF99-6E4D-824C-B730247269C1}" destId="{A4206A5A-50A4-0C47-BEDB-9368B1EF2C3A}" srcOrd="1" destOrd="0" presId="urn:microsoft.com/office/officeart/2005/8/layout/orgChart1"/>
    <dgm:cxn modelId="{FADBA0B0-CC30-3543-B742-E6E1E339FD20}" type="presParOf" srcId="{575905E5-AF99-6E4D-824C-B730247269C1}" destId="{983CCDCD-6640-0149-B5AD-99EEBCF6DD28}" srcOrd="2" destOrd="0" presId="urn:microsoft.com/office/officeart/2005/8/layout/orgChart1"/>
    <dgm:cxn modelId="{6F97636B-5C01-DC48-BD00-8140DF26F00D}" type="presParOf" srcId="{F6D25C08-0C3E-3B4D-B94D-4F600C3BAAC2}" destId="{592017BE-FB70-6F44-AD3D-61D341A30510}" srcOrd="2" destOrd="0" presId="urn:microsoft.com/office/officeart/2005/8/layout/orgChart1"/>
    <dgm:cxn modelId="{A8D71D4A-1BE5-1547-83E4-DD7D269160CB}" type="presParOf" srcId="{9BEB84A9-7FDB-594A-877B-51F1A736BBD9}" destId="{EDC24918-71BD-5C4A-8661-4DCEA729FEC9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15343E-628C-F447-A778-20A9223CA2A1}">
      <dsp:nvSpPr>
        <dsp:cNvPr id="0" name=""/>
        <dsp:cNvSpPr/>
      </dsp:nvSpPr>
      <dsp:spPr>
        <a:xfrm>
          <a:off x="5474270" y="2493160"/>
          <a:ext cx="308818" cy="9470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47042"/>
              </a:lnTo>
              <a:lnTo>
                <a:pt x="308818" y="947042"/>
              </a:lnTo>
            </a:path>
          </a:pathLst>
        </a:custGeom>
        <a:noFill/>
        <a:ln w="19050" cap="flat" cmpd="sng" algn="ctr">
          <a:solidFill>
            <a:schemeClr val="accent1">
              <a:tint val="7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A755B6D-CD77-8640-96E1-293CD3DE674A}">
      <dsp:nvSpPr>
        <dsp:cNvPr id="0" name=""/>
        <dsp:cNvSpPr/>
      </dsp:nvSpPr>
      <dsp:spPr>
        <a:xfrm>
          <a:off x="3806651" y="1031420"/>
          <a:ext cx="2491134" cy="43234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16172"/>
              </a:lnTo>
              <a:lnTo>
                <a:pt x="2491134" y="216172"/>
              </a:lnTo>
              <a:lnTo>
                <a:pt x="2491134" y="432345"/>
              </a:lnTo>
            </a:path>
          </a:pathLst>
        </a:custGeom>
        <a:noFill/>
        <a:ln w="19050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88A30B6-4DCC-9649-B44B-A207C93A7487}">
      <dsp:nvSpPr>
        <dsp:cNvPr id="0" name=""/>
        <dsp:cNvSpPr/>
      </dsp:nvSpPr>
      <dsp:spPr>
        <a:xfrm>
          <a:off x="2983135" y="2493160"/>
          <a:ext cx="308818" cy="9470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47042"/>
              </a:lnTo>
              <a:lnTo>
                <a:pt x="308818" y="947042"/>
              </a:lnTo>
            </a:path>
          </a:pathLst>
        </a:custGeom>
        <a:noFill/>
        <a:ln w="19050" cap="flat" cmpd="sng" algn="ctr">
          <a:solidFill>
            <a:schemeClr val="accent1">
              <a:tint val="7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5D8DC4F-0979-FC4E-BAA7-0AA539BAFE95}">
      <dsp:nvSpPr>
        <dsp:cNvPr id="0" name=""/>
        <dsp:cNvSpPr/>
      </dsp:nvSpPr>
      <dsp:spPr>
        <a:xfrm>
          <a:off x="3760931" y="1031420"/>
          <a:ext cx="91440" cy="43234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32345"/>
              </a:lnTo>
            </a:path>
          </a:pathLst>
        </a:custGeom>
        <a:noFill/>
        <a:ln w="19050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9DAD178-112B-4E45-B746-DE4E76B7A55B}">
      <dsp:nvSpPr>
        <dsp:cNvPr id="0" name=""/>
        <dsp:cNvSpPr/>
      </dsp:nvSpPr>
      <dsp:spPr>
        <a:xfrm>
          <a:off x="492000" y="3954900"/>
          <a:ext cx="308818" cy="9470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47042"/>
              </a:lnTo>
              <a:lnTo>
                <a:pt x="308818" y="947042"/>
              </a:lnTo>
            </a:path>
          </a:pathLst>
        </a:custGeom>
        <a:noFill/>
        <a:ln w="1905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F727DE1-7227-B64E-8C9E-F195177A1D43}">
      <dsp:nvSpPr>
        <dsp:cNvPr id="0" name=""/>
        <dsp:cNvSpPr/>
      </dsp:nvSpPr>
      <dsp:spPr>
        <a:xfrm>
          <a:off x="1269796" y="2493160"/>
          <a:ext cx="91440" cy="43234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32345"/>
              </a:lnTo>
            </a:path>
          </a:pathLst>
        </a:custGeom>
        <a:noFill/>
        <a:ln w="19050" cap="flat" cmpd="sng" algn="ctr">
          <a:solidFill>
            <a:schemeClr val="accent1">
              <a:tint val="7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6438CAB-F92C-424D-8B06-D70076DDA92B}">
      <dsp:nvSpPr>
        <dsp:cNvPr id="0" name=""/>
        <dsp:cNvSpPr/>
      </dsp:nvSpPr>
      <dsp:spPr>
        <a:xfrm>
          <a:off x="1315516" y="1031420"/>
          <a:ext cx="2491134" cy="432345"/>
        </a:xfrm>
        <a:custGeom>
          <a:avLst/>
          <a:gdLst/>
          <a:ahLst/>
          <a:cxnLst/>
          <a:rect l="0" t="0" r="0" b="0"/>
          <a:pathLst>
            <a:path>
              <a:moveTo>
                <a:pt x="2491134" y="0"/>
              </a:moveTo>
              <a:lnTo>
                <a:pt x="2491134" y="216172"/>
              </a:lnTo>
              <a:lnTo>
                <a:pt x="0" y="216172"/>
              </a:lnTo>
              <a:lnTo>
                <a:pt x="0" y="432345"/>
              </a:lnTo>
            </a:path>
          </a:pathLst>
        </a:custGeom>
        <a:noFill/>
        <a:ln w="19050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2BD46C5-F442-4542-91D5-3038D2909A9E}">
      <dsp:nvSpPr>
        <dsp:cNvPr id="0" name=""/>
        <dsp:cNvSpPr/>
      </dsp:nvSpPr>
      <dsp:spPr>
        <a:xfrm>
          <a:off x="2777256" y="2025"/>
          <a:ext cx="2058789" cy="1029394"/>
        </a:xfrm>
        <a:prstGeom prst="rect">
          <a:avLst/>
        </a:prstGeom>
        <a:gradFill rotWithShape="0">
          <a:gsLst>
            <a:gs pos="0">
              <a:schemeClr val="accent1">
                <a:alpha val="8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alpha val="8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alpha val="8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Calibri" panose="020F0502020204030204" pitchFamily="34" charset="0"/>
              <a:cs typeface="Calibri" panose="020F0502020204030204" pitchFamily="34" charset="0"/>
            </a:rPr>
            <a:t>Managing Director(CEO)</a:t>
          </a:r>
        </a:p>
      </dsp:txBody>
      <dsp:txXfrm>
        <a:off x="2777256" y="2025"/>
        <a:ext cx="2058789" cy="1029394"/>
      </dsp:txXfrm>
    </dsp:sp>
    <dsp:sp modelId="{A54B3C94-4EFF-264C-B226-80D5DAA76147}">
      <dsp:nvSpPr>
        <dsp:cNvPr id="0" name=""/>
        <dsp:cNvSpPr/>
      </dsp:nvSpPr>
      <dsp:spPr>
        <a:xfrm>
          <a:off x="286122" y="1463766"/>
          <a:ext cx="2058789" cy="1029394"/>
        </a:xfrm>
        <a:prstGeom prst="rect">
          <a:avLst/>
        </a:prstGeom>
        <a:gradFill rotWithShape="0">
          <a:gsLst>
            <a:gs pos="0">
              <a:schemeClr val="accent1">
                <a:alpha val="7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alpha val="7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alpha val="7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Calibri" panose="020F0502020204030204" pitchFamily="34" charset="0"/>
              <a:cs typeface="Calibri" panose="020F0502020204030204" pitchFamily="34" charset="0"/>
            </a:rPr>
            <a:t>Operations</a:t>
          </a:r>
          <a:r>
            <a:rPr lang="en-GB" sz="2400" kern="1200" dirty="0"/>
            <a:t> </a:t>
          </a:r>
          <a:r>
            <a:rPr lang="en-GB" sz="1800" b="1" kern="1200" dirty="0">
              <a:latin typeface="Calibri" panose="020F0502020204030204" pitchFamily="34" charset="0"/>
              <a:cs typeface="Calibri" panose="020F0502020204030204" pitchFamily="34" charset="0"/>
            </a:rPr>
            <a:t>Manager</a:t>
          </a:r>
        </a:p>
      </dsp:txBody>
      <dsp:txXfrm>
        <a:off x="286122" y="1463766"/>
        <a:ext cx="2058789" cy="1029394"/>
      </dsp:txXfrm>
    </dsp:sp>
    <dsp:sp modelId="{209D4439-7AFC-5645-BBC9-2F43220E1988}">
      <dsp:nvSpPr>
        <dsp:cNvPr id="0" name=""/>
        <dsp:cNvSpPr/>
      </dsp:nvSpPr>
      <dsp:spPr>
        <a:xfrm>
          <a:off x="286122" y="2925506"/>
          <a:ext cx="2058789" cy="1029394"/>
        </a:xfrm>
        <a:prstGeom prst="rect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alpha val="5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Calibri" panose="020F0502020204030204" pitchFamily="34" charset="0"/>
              <a:cs typeface="Calibri" panose="020F0502020204030204" pitchFamily="34" charset="0"/>
            </a:rPr>
            <a:t>Team Leaders</a:t>
          </a:r>
        </a:p>
      </dsp:txBody>
      <dsp:txXfrm>
        <a:off x="286122" y="2925506"/>
        <a:ext cx="2058789" cy="1029394"/>
      </dsp:txXfrm>
    </dsp:sp>
    <dsp:sp modelId="{24730DBD-8039-C048-8BBF-CB4B64EEDF4E}">
      <dsp:nvSpPr>
        <dsp:cNvPr id="0" name=""/>
        <dsp:cNvSpPr/>
      </dsp:nvSpPr>
      <dsp:spPr>
        <a:xfrm>
          <a:off x="800819" y="4387246"/>
          <a:ext cx="2058789" cy="1029394"/>
        </a:xfrm>
        <a:prstGeom prst="rect">
          <a:avLst/>
        </a:prstGeom>
        <a:gradFill rotWithShape="0">
          <a:gsLst>
            <a:gs pos="0">
              <a:schemeClr val="accent1">
                <a:alpha val="3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alpha val="3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alpha val="3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Calibri" panose="020F0502020204030204" pitchFamily="34" charset="0"/>
              <a:cs typeface="Calibri" panose="020F0502020204030204" pitchFamily="34" charset="0"/>
            </a:rPr>
            <a:t>Painters / Decorators</a:t>
          </a:r>
        </a:p>
      </dsp:txBody>
      <dsp:txXfrm>
        <a:off x="800819" y="4387246"/>
        <a:ext cx="2058789" cy="1029394"/>
      </dsp:txXfrm>
    </dsp:sp>
    <dsp:sp modelId="{2FE6E802-20CE-694F-B95B-920797B7FEB1}">
      <dsp:nvSpPr>
        <dsp:cNvPr id="0" name=""/>
        <dsp:cNvSpPr/>
      </dsp:nvSpPr>
      <dsp:spPr>
        <a:xfrm>
          <a:off x="2777256" y="1463766"/>
          <a:ext cx="2058789" cy="1029394"/>
        </a:xfrm>
        <a:prstGeom prst="rect">
          <a:avLst/>
        </a:prstGeom>
        <a:gradFill rotWithShape="0">
          <a:gsLst>
            <a:gs pos="0">
              <a:schemeClr val="accent1">
                <a:alpha val="7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alpha val="7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alpha val="7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Calibri" panose="020F0502020204030204" pitchFamily="34" charset="0"/>
              <a:cs typeface="Calibri" panose="020F0502020204030204" pitchFamily="34" charset="0"/>
            </a:rPr>
            <a:t>Finance</a:t>
          </a:r>
          <a:r>
            <a:rPr lang="en-GB" sz="2400" kern="1200" dirty="0"/>
            <a:t> </a:t>
          </a:r>
          <a:r>
            <a:rPr lang="en-GB" sz="1800" b="1" kern="1200" dirty="0">
              <a:latin typeface="Calibri" panose="020F0502020204030204" pitchFamily="34" charset="0"/>
              <a:cs typeface="Calibri" panose="020F0502020204030204" pitchFamily="34" charset="0"/>
            </a:rPr>
            <a:t>Manager</a:t>
          </a:r>
        </a:p>
      </dsp:txBody>
      <dsp:txXfrm>
        <a:off x="2777256" y="1463766"/>
        <a:ext cx="2058789" cy="1029394"/>
      </dsp:txXfrm>
    </dsp:sp>
    <dsp:sp modelId="{3E5CF90F-456D-CC4B-A1CC-82979C115063}">
      <dsp:nvSpPr>
        <dsp:cNvPr id="0" name=""/>
        <dsp:cNvSpPr/>
      </dsp:nvSpPr>
      <dsp:spPr>
        <a:xfrm>
          <a:off x="3291954" y="2925506"/>
          <a:ext cx="2058789" cy="1029394"/>
        </a:xfrm>
        <a:prstGeom prst="rect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alpha val="5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Calibri" panose="020F0502020204030204" pitchFamily="34" charset="0"/>
              <a:cs typeface="Calibri" panose="020F0502020204030204" pitchFamily="34" charset="0"/>
            </a:rPr>
            <a:t>Bookkeeper</a:t>
          </a:r>
        </a:p>
      </dsp:txBody>
      <dsp:txXfrm>
        <a:off x="3291954" y="2925506"/>
        <a:ext cx="2058789" cy="1029394"/>
      </dsp:txXfrm>
    </dsp:sp>
    <dsp:sp modelId="{C928AF70-910A-CE43-9F4E-B8F7E46E2372}">
      <dsp:nvSpPr>
        <dsp:cNvPr id="0" name=""/>
        <dsp:cNvSpPr/>
      </dsp:nvSpPr>
      <dsp:spPr>
        <a:xfrm>
          <a:off x="5268391" y="1463766"/>
          <a:ext cx="2058789" cy="1029394"/>
        </a:xfrm>
        <a:prstGeom prst="rect">
          <a:avLst/>
        </a:prstGeom>
        <a:gradFill rotWithShape="0">
          <a:gsLst>
            <a:gs pos="0">
              <a:schemeClr val="accent1">
                <a:alpha val="7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alpha val="7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alpha val="7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Calibri" panose="020F0502020204030204" pitchFamily="34" charset="0"/>
              <a:cs typeface="Calibri" panose="020F0502020204030204" pitchFamily="34" charset="0"/>
            </a:rPr>
            <a:t>Sales &amp; Marketing Manager</a:t>
          </a:r>
        </a:p>
      </dsp:txBody>
      <dsp:txXfrm>
        <a:off x="5268391" y="1463766"/>
        <a:ext cx="2058789" cy="1029394"/>
      </dsp:txXfrm>
    </dsp:sp>
    <dsp:sp modelId="{1D640571-10A2-8847-91D8-E74A31766E7E}">
      <dsp:nvSpPr>
        <dsp:cNvPr id="0" name=""/>
        <dsp:cNvSpPr/>
      </dsp:nvSpPr>
      <dsp:spPr>
        <a:xfrm>
          <a:off x="5783088" y="2925506"/>
          <a:ext cx="2058789" cy="1029394"/>
        </a:xfrm>
        <a:prstGeom prst="rect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alpha val="5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Calibri" panose="020F0502020204030204" pitchFamily="34" charset="0"/>
              <a:cs typeface="Calibri" panose="020F0502020204030204" pitchFamily="34" charset="0"/>
            </a:rPr>
            <a:t>Customer Service</a:t>
          </a:r>
        </a:p>
      </dsp:txBody>
      <dsp:txXfrm>
        <a:off x="5783088" y="2925506"/>
        <a:ext cx="2058789" cy="10293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D5B9DF-FBB0-B9F5-7CDB-A8B2B0EDA3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2EF578-59A1-AC61-A204-DFF8CCCD05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E5FA02-3D09-8AE4-98FA-66520C7CF6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1B14B-4A05-A647-99EB-6D64B16F3972}" type="datetimeFigureOut">
              <a:rPr lang="en-US" smtClean="0"/>
              <a:t>6/30/26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EFF82A-C9FB-7CB8-5DC9-6CBA3DA9B2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160E4F-A121-7CEA-CC96-12B5FDE20C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03A55-B18D-6A40-9865-A7875BDD5D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29255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FA60FB-DB70-9A27-7D30-4A869FFFC3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23CB4A-DFF4-D3F6-ACAC-9E066A65F7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F668B1-566F-5FF0-E896-A9B1216CC6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1B14B-4A05-A647-99EB-6D64B16F3972}" type="datetimeFigureOut">
              <a:rPr lang="en-US" smtClean="0"/>
              <a:t>6/30/26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6B8F79-1B14-1411-5E22-C38248BAF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BE75C7-B5CF-6465-C82B-469B8405A0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03A55-B18D-6A40-9865-A7875BDD5D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40788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B5474-1BA6-9481-9A18-2D4AAE5030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15E57B-04D8-9127-D1CE-9BFD80ED47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80170-7318-7E2E-2A79-2D0F458C05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1B14B-4A05-A647-99EB-6D64B16F3972}" type="datetimeFigureOut">
              <a:rPr lang="en-US" smtClean="0"/>
              <a:t>6/30/26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538930-866E-2CE1-4F96-F805E094DB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505810-42F9-E4C4-EA93-61FE9CFE9D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03A55-B18D-6A40-9865-A7875BDD5D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6481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535C9C-B028-8613-088B-2F62A7733B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BB65AA-8597-87EC-5F85-EC0A51ED31F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F8DEC9-7303-0C0C-EAEA-49672122CF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D0975C-9028-6E15-7AAD-A76AF640D6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1B14B-4A05-A647-99EB-6D64B16F3972}" type="datetimeFigureOut">
              <a:rPr lang="en-US" smtClean="0"/>
              <a:t>6/30/26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DD398A-784F-F209-D56A-DB8FB85114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FB8C61-B28C-EEC8-D6EC-30FC918FC4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03A55-B18D-6A40-9865-A7875BDD5D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01993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A1ACF5-7610-6911-DF51-809B655846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7D1E44-93D0-25FB-1887-B4D60D635A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583469-89F1-107E-A757-20D4834734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0668B90-2893-D559-BB33-D5F2F5AE5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654C76B-B090-DBEF-B817-EDD3CDD1D51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83D168-4DDB-B2FF-8A5F-25F74D077A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1B14B-4A05-A647-99EB-6D64B16F3972}" type="datetimeFigureOut">
              <a:rPr lang="en-US" smtClean="0"/>
              <a:t>6/30/26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D3E3F48-6DF0-43DA-28C3-501F21CBE2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704628F-97E5-8F17-E10E-E3D38CCDE8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03A55-B18D-6A40-9865-A7875BDD5D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2778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EB0982-20DF-09BA-C4E3-3BF95EA502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87E0267-1F3D-D381-AB9F-DCC8FFDA05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1B14B-4A05-A647-99EB-6D64B16F3972}" type="datetimeFigureOut">
              <a:rPr lang="en-US" smtClean="0"/>
              <a:t>6/30/26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9D88FD-59B6-0C32-6E7F-E3925605CC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AE07A1-5421-E18B-5A0A-300351A476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03A55-B18D-6A40-9865-A7875BDD5D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14811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5F538F-B90D-4187-CE5D-3E7C1EFBB0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1B14B-4A05-A647-99EB-6D64B16F3972}" type="datetimeFigureOut">
              <a:rPr lang="en-US" smtClean="0"/>
              <a:t>6/30/26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ED526D-6D9F-622D-DCB8-9E9892B907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590BAE-B366-7826-4FA1-4899870EE9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03A55-B18D-6A40-9865-A7875BDD5D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5217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166347-651D-3844-B866-A920CCA4AA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E8F3B1-1747-B78C-627F-2A7702205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FD2629-6556-48B0-99A8-8F19A26E63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62F5D0-4299-BACC-A8ED-F725C1B574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1B14B-4A05-A647-99EB-6D64B16F3972}" type="datetimeFigureOut">
              <a:rPr lang="en-US" smtClean="0"/>
              <a:t>6/30/26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D6BF09-1572-B40F-0A13-A9087E5F12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883F4C-7CE5-FD61-594B-30208EF291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03A55-B18D-6A40-9865-A7875BDD5D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0866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4DDDE-AA56-B33A-8AE3-FCDB5E2BB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A7370F1-9858-53FB-D5A7-7CCEAE5E79C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154A11-54A3-279D-E087-9E68F29571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F94800-9475-CE7A-18E1-9A45CC58B3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1B14B-4A05-A647-99EB-6D64B16F3972}" type="datetimeFigureOut">
              <a:rPr lang="en-US" smtClean="0"/>
              <a:t>6/30/26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C5FBF7-0CBD-877B-6C4F-FACBF57805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A76A70-4AA2-F8F3-346E-462294AAD0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03A55-B18D-6A40-9865-A7875BDD5D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05196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4591E-8D1B-B214-4451-0475FC9E39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ABA9A93-4F34-1D40-CDE8-3DF1768238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750EB2-E8F0-3146-EEEB-B9CCF2FC86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1B14B-4A05-A647-99EB-6D64B16F3972}" type="datetimeFigureOut">
              <a:rPr lang="en-US" smtClean="0"/>
              <a:t>6/30/26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98A0E7-83D0-CE8A-5724-15446F0E6E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70D513-EF7A-6C80-F041-1B6FF9CD1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03A55-B18D-6A40-9865-A7875BDD5D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4862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2FCD580-3ED7-68B6-AC9B-2BF51DB51A4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99C8C5-668A-0150-9B00-498611D6C0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E586AE-BF13-291B-C18B-2163F950F3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1B14B-4A05-A647-99EB-6D64B16F3972}" type="datetimeFigureOut">
              <a:rPr lang="en-US" smtClean="0"/>
              <a:t>6/30/26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D35E3C-6B12-7127-2DF0-384C76997F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33ABD7-BEF4-ED33-D71F-7537551AFF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03A55-B18D-6A40-9865-A7875BDD5D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94587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BAEBF8F-4AF0-8ED0-869A-C0BCB1BD05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B40E19-5479-CBDA-C64F-C72FD97B8E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EF024E-B426-7849-692D-E1749F9C54D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6E1B14B-4A05-A647-99EB-6D64B16F3972}" type="datetimeFigureOut">
              <a:rPr lang="en-US" smtClean="0"/>
              <a:t>6/30/26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5A763F-ABF0-0DFB-C17F-FAB3BEF02D6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6A410E-86E8-C23D-C76F-253DE359FF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0903A55-B18D-6A40-9865-A7875BDD5D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79627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43E2FDB3-9242-5736-143A-3F309F92AB6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48989316"/>
              </p:ext>
            </p:extLst>
          </p:nvPr>
        </p:nvGraphicFramePr>
        <p:xfrm>
          <a:off x="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6B0FC4F-22A8-A8B8-EA2A-E9F9D8A7D72C}"/>
              </a:ext>
            </a:extLst>
          </p:cNvPr>
          <p:cNvSpPr txBox="1"/>
          <p:nvPr/>
        </p:nvSpPr>
        <p:spPr>
          <a:xfrm>
            <a:off x="8128001" y="719666"/>
            <a:ext cx="3908056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Roles and Responsibilities</a:t>
            </a:r>
          </a:p>
          <a:p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   Managing Director (CEO)</a:t>
            </a:r>
          </a:p>
          <a:p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Manages the company and makes key decisions.</a:t>
            </a:r>
          </a:p>
          <a:p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   Operations Manager</a:t>
            </a:r>
          </a:p>
          <a:p>
            <a:r>
              <a:rPr lang="en-US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Organises</a:t>
            </a: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 daily work and projects.</a:t>
            </a:r>
          </a:p>
          <a:p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   Finance Manager</a:t>
            </a:r>
          </a:p>
          <a:p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Manages company finances.</a:t>
            </a:r>
          </a:p>
          <a:p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   Sales &amp; Marketing Manager</a:t>
            </a:r>
          </a:p>
          <a:p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Finds new customers and promotes the business.</a:t>
            </a:r>
          </a:p>
          <a:p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   Team Leaders</a:t>
            </a:r>
          </a:p>
          <a:p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Supervise painters and check quality.</a:t>
            </a:r>
          </a:p>
          <a:p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   Bookkeeper</a:t>
            </a:r>
          </a:p>
          <a:p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Keeps financial records.</a:t>
            </a:r>
          </a:p>
          <a:p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   Customer Service</a:t>
            </a:r>
          </a:p>
          <a:p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Answers customer enquiries.</a:t>
            </a:r>
          </a:p>
          <a:p>
            <a:r>
              <a:rPr lang="en-US" sz="1600" b="1">
                <a:latin typeface="Calibri" panose="020F0502020204030204" pitchFamily="34" charset="0"/>
                <a:cs typeface="Calibri" panose="020F0502020204030204" pitchFamily="34" charset="0"/>
              </a:rPr>
              <a:t>   Painters </a:t>
            </a:r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/ Decorators</a:t>
            </a:r>
          </a:p>
          <a:p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Completes painting and decorating work.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16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38354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99</Words>
  <Application>Microsoft Macintosh PowerPoint</Application>
  <PresentationFormat>Widescreen</PresentationFormat>
  <Paragraphs>25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Aptos</vt:lpstr>
      <vt:lpstr>Aptos Display</vt:lpstr>
      <vt:lpstr>Arial</vt:lpstr>
      <vt:lpstr>Calibri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Yuriy Shevtsiv (2509083)</dc:creator>
  <cp:lastModifiedBy>Yuriy Shevtsiv (2509083)</cp:lastModifiedBy>
  <cp:revision>1</cp:revision>
  <dcterms:created xsi:type="dcterms:W3CDTF">2026-06-28T08:57:34Z</dcterms:created>
  <dcterms:modified xsi:type="dcterms:W3CDTF">2026-06-30T21:17:40Z</dcterms:modified>
</cp:coreProperties>
</file>