
<file path=[Content_Types].xml><?xml version="1.0" encoding="utf-8"?>
<Types xmlns="http://schemas.openxmlformats.org/package/2006/content-types">
  <Default Extension="wmf" ContentType="image/x-wmf"/>
  <Default Extension="png" ContentType="image/png"/>
  <Default Extension="jpg" ContentType="image/jpeg"/>
  <Default Extension="jpeg" ContentType="image/jpeg"/>
  <Default Extension="xml" ContentType="application/xml"/>
  <Default Extension="rels" ContentType="application/vnd.openxmlformats-package.relationships+xml"/>
  <Default Extension="bin" ContentType="application/vnd.openxmlformats-officedocument.oleObject"/>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notesSlides/notesSlide5.xml" ContentType="application/vnd.openxmlformats-officedocument.presentationml.notesSlide+xml"/>
  <Override PartName="/ppt/slides/slide17.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2.xml" ContentType="application/vnd.openxmlformats-officedocument.presentationml.slide+xml"/>
  <Override PartName="/ppt/notesSlides/notesSlide16.xml" ContentType="application/vnd.openxmlformats-officedocument.presentationml.notesSlide+xml"/>
  <Override PartName="/ppt/slides/slide9.xml" ContentType="application/vnd.openxmlformats-officedocument.presentationml.slide+xml"/>
  <Override PartName="/ppt/slides/slide13.xml" ContentType="application/vnd.openxmlformats-officedocument.presentationml.slide+xml"/>
  <Override PartName="/ppt/slides/slide6.xml" ContentType="application/vnd.openxmlformats-officedocument.presentationml.slide+xml"/>
  <Override PartName="/ppt/slides/slide10.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Layouts/slideLayout3.xml" ContentType="application/vnd.openxmlformats-officedocument.presentationml.slideLayout+xml"/>
  <Override PartName="/ppt/notesSlides/notesSlide15.xml" ContentType="application/vnd.openxmlformats-officedocument.presentationml.notesSlide+xml"/>
  <Override PartName="/ppt/notesSlides/notesSlide7.xml" ContentType="application/vnd.openxmlformats-officedocument.presentationml.notesSlide+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notesMasters/notesMaster1.xml" ContentType="application/vnd.openxmlformats-officedocument.presentationml.notesMaster+xml"/>
  <Override PartName="/ppt/slides/slide16.xml" ContentType="application/vnd.openxmlformats-officedocument.presentationml.slide+xml"/>
  <Override PartName="/ppt/theme/theme2.xml" ContentType="application/vnd.openxmlformats-officedocument.theme+xml"/>
  <Override PartName="/ppt/notesSlides/notesSlide17.xml" ContentType="application/vnd.openxmlformats-officedocument.presentationml.notesSlide+xml"/>
  <Override PartName="/docProps/app.xml" ContentType="application/vnd.openxmlformats-officedocument.extended-properties+xml"/>
  <Override PartName="/ppt/slides/slide8.xml" ContentType="application/vnd.openxmlformats-officedocument.presentationml.slide+xml"/>
  <Override PartName="/docProps/core.xml" ContentType="application/vnd.openxmlformats-package.core-properties+xml"/>
  <Override PartName="/ppt/slides/slide4.xml" ContentType="application/vnd.openxmlformats-officedocument.presentationml.slide+xml"/>
  <Override PartName="/ppt/viewProps.xml" ContentType="application/vnd.openxmlformats-officedocument.presentationml.viewProps+xml"/>
  <Override PartName="/ppt/notesSlides/notesSlide8.xml" ContentType="application/vnd.openxmlformats-officedocument.presentationml.notesSlide+xml"/>
  <Override PartName="/ppt/presProps.xml" ContentType="application/vnd.openxmlformats-officedocument.presentationml.presProps+xml"/>
  <Override PartName="/ppt/slides/slide7.xml" ContentType="application/vnd.openxmlformats-officedocument.presentationml.slide+xml"/>
  <Override PartName="/ppt/slides/slide11.xml" ContentType="application/vnd.openxmlformats-officedocument.presentationml.slide+xml"/>
  <Override PartName="/ppt/slideMasters/slideMaster1.xml" ContentType="application/vnd.openxmlformats-officedocument.presentationml.slideMaster+xml"/>
  <Override PartName="/ppt/slides/slide5.xml" ContentType="application/vnd.openxmlformats-officedocument.presentationml.slide+xml"/>
  <Override PartName="/ppt/tableStyles.xml" ContentType="application/vnd.openxmlformats-officedocument.presentationml.tableStyles+xml"/>
  <Override PartName="/ppt/presentation.xml" ContentType="application/vnd.openxmlformats-officedocument.presentationml.presentation.main+xml"/>
  <Override PartName="/ppt/theme/theme1.xml" ContentType="application/vnd.openxmlformats-officedocument.theme+xml"/>
</Types>
</file>

<file path=_rels/.rels><?xml version="1.0" encoding="UTF-8" standalone="yes"?><Relationships xmlns="http://schemas.openxmlformats.org/package/2006/relationships"><Relationship Id="rId3" Type="http://schemas.openxmlformats.org/package/2006/relationships/metadata/core-properties" Target="docProps/core.xml"/><Relationship Id="rId1" Type="http://schemas.openxmlformats.org/officeDocument/2006/relationships/officeDocument" Target="ppt/presentation.xml"/><Relationship Id="rId2"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saveSubsetFonts="1">
  <p:sldMasterIdLst>
    <p:sldMasterId id="2147483648" r:id="rId1"/>
  </p:sldMasterIdLst>
  <p:notesMasterIdLst>
    <p:notesMasterId r:id="rId21"/>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9144000" cy="6858000" type="screen4x3"/>
  <p:notesSz cx="6746875" cy="9913938"/>
  <p:defaultTextStyle>
    <a:lvl1pPr marL="0" indent="0" algn="l" defTabSz="914400">
      <a:lnSpc>
        <a:spcPct val="100000"/>
      </a:lnSpc>
      <a:spcBef>
        <a:spcPts val="0"/>
      </a:spcBef>
      <a:spcAft>
        <a:spcPts val="0"/>
      </a:spcAft>
      <a:buNone/>
      <a:defRPr lang="en-US" sz="1800" b="0" i="0">
        <a:solidFill>
          <a:schemeClr val="dk1"/>
        </a:solidFill>
        <a:latin typeface="Arial"/>
        <a:ea typeface="Arial"/>
      </a:defRPr>
    </a:lvl1pPr>
    <a:lvl2pPr marL="457200" indent="457200" algn="l" defTabSz="914400">
      <a:lnSpc>
        <a:spcPct val="100000"/>
      </a:lnSpc>
      <a:spcBef>
        <a:spcPts val="0"/>
      </a:spcBef>
      <a:spcAft>
        <a:spcPts val="0"/>
      </a:spcAft>
      <a:buNone/>
      <a:defRPr lang="en-US" sz="1800" b="0" i="0">
        <a:solidFill>
          <a:schemeClr val="dk1"/>
        </a:solidFill>
        <a:latin typeface="Arial"/>
        <a:ea typeface="Arial"/>
      </a:defRPr>
    </a:lvl2pPr>
    <a:lvl3pPr marL="914400" indent="914400" algn="l" defTabSz="914400">
      <a:lnSpc>
        <a:spcPct val="100000"/>
      </a:lnSpc>
      <a:spcBef>
        <a:spcPts val="0"/>
      </a:spcBef>
      <a:spcAft>
        <a:spcPts val="0"/>
      </a:spcAft>
      <a:buNone/>
      <a:defRPr lang="en-US" sz="1800" b="0" i="0">
        <a:solidFill>
          <a:schemeClr val="dk1"/>
        </a:solidFill>
        <a:latin typeface="Arial"/>
        <a:ea typeface="Arial"/>
      </a:defRPr>
    </a:lvl3pPr>
    <a:lvl4pPr marL="1371600" indent="1371600" algn="l" defTabSz="914400">
      <a:lnSpc>
        <a:spcPct val="100000"/>
      </a:lnSpc>
      <a:spcBef>
        <a:spcPts val="0"/>
      </a:spcBef>
      <a:spcAft>
        <a:spcPts val="0"/>
      </a:spcAft>
      <a:buNone/>
      <a:defRPr lang="en-US" sz="1800" b="0" i="0">
        <a:solidFill>
          <a:schemeClr val="dk1"/>
        </a:solidFill>
        <a:latin typeface="Arial"/>
        <a:ea typeface="Arial"/>
      </a:defRPr>
    </a:lvl4pPr>
    <a:lvl5pPr marL="1828800" indent="1828800" algn="l" defTabSz="914400">
      <a:lnSpc>
        <a:spcPct val="100000"/>
      </a:lnSpc>
      <a:spcBef>
        <a:spcPts val="0"/>
      </a:spcBef>
      <a:spcAft>
        <a:spcPts val="0"/>
      </a:spcAft>
      <a:buNone/>
      <a:defRPr lang="en-US" sz="1800" b="0" i="0">
        <a:solidFill>
          <a:schemeClr val="dk1"/>
        </a:solidFill>
        <a:latin typeface="Arial"/>
        <a:ea typeface="Arial"/>
      </a:defRPr>
    </a:lvl5pPr>
    <a:lvl6pPr>
      <a:defRPr lang="en-US" sz="1800"/>
    </a:lvl6pPr>
    <a:lvl7pPr>
      <a:defRPr lang="en-US" sz="1800"/>
    </a:lvl7pPr>
    <a:lvl8pPr>
      <a:defRPr lang="en-US" sz="1800"/>
    </a:lvl8pPr>
    <a:lvl9pPr>
      <a:defRPr lang="en-US" sz="1800"/>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p:cViewPr varScale="1">
        <p:scale>
          <a:sx n="104" d="100"/>
          <a:sy n="104" d="100"/>
        </p:scale>
        <p:origin x="-1236" y="-90"/>
      </p:cViewPr>
      <p:guideLst>
        <p:guide pos="2160" orient="horz"/>
        <p:guide pos="2880"/>
      </p:guideLst>
    </p:cSldViewPr>
  </p:slideViewPr>
  <p:gridSpacing cx="72008" cy="72008"/>
</p:viewPr>
</file>

<file path=ppt/_rels/presentation.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theme" Target="theme/theme1.xml"/><Relationship Id="rId3" Type="http://schemas.openxmlformats.org/officeDocument/2006/relationships/theme" Target="theme/theme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notesMaster" Target="notesMasters/notesMaster1.xml"/><Relationship Id="rId22" Type="http://schemas.openxmlformats.org/officeDocument/2006/relationships/presProps" Target="presProps.xml" /><Relationship Id="rId23" Type="http://schemas.openxmlformats.org/officeDocument/2006/relationships/tableStyles" Target="tableStyles.xml" /><Relationship Id="rId24" Type="http://schemas.openxmlformats.org/officeDocument/2006/relationships/viewProps" Target="viewProps.xml" /></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name="">
    <p:bg>
      <p:bgPr shadeToTitle="0">
        <a:solidFill>
          <a:schemeClr val="lt1"/>
        </a:solidFill>
      </p:bgPr>
    </p:bg>
    <p:spTree>
      <p:nvGrpSpPr>
        <p:cNvPr id="1" name=""/>
        <p:cNvGrpSpPr/>
        <p:nvPr/>
      </p:nvGrpSpPr>
      <p:grpSpPr bwMode="auto">
        <a:xfrm>
          <a:off x="0" y="0"/>
          <a:ext cx="0" cy="0"/>
          <a:chOff x="0" y="0"/>
          <a:chExt cx="0" cy="0"/>
        </a:xfrm>
      </p:grpSpPr>
      <p:sp>
        <p:nvSpPr>
          <p:cNvPr id="4098" name="Rectangle 2"/>
          <p:cNvSpPr>
            <a:spLocks noChangeShapeType="1" noGrp="1"/>
          </p:cNvSpPr>
          <p:nvPr>
            <p:ph type="hdr" idx="0"/>
          </p:nvPr>
        </p:nvSpPr>
        <p:spPr bwMode="auto">
          <a:xfrm>
            <a:off x="0" y="0"/>
            <a:ext cx="2924175" cy="495300"/>
          </a:xfrm>
          <a:prstGeom prst="rect">
            <a:avLst/>
          </a:prstGeom>
          <a:noFill/>
        </p:spPr>
        <p:txBody>
          <a:bodyPr lIns="91440" tIns="45720" rIns="91440" bIns="45720"/>
          <a:lstStyle/>
          <a:p>
            <a:pPr>
              <a:defRPr/>
            </a:pPr>
            <a:endParaRPr sz="1400"/>
          </a:p>
        </p:txBody>
      </p:sp>
      <p:sp>
        <p:nvSpPr>
          <p:cNvPr id="4099" name="Rectangle 3"/>
          <p:cNvSpPr>
            <a:spLocks noChangeShapeType="1" noGrp="1"/>
          </p:cNvSpPr>
          <p:nvPr>
            <p:ph type="dt" idx="1"/>
          </p:nvPr>
        </p:nvSpPr>
        <p:spPr bwMode="auto">
          <a:xfrm>
            <a:off x="3822700" y="0"/>
            <a:ext cx="2924175" cy="495300"/>
          </a:xfrm>
          <a:prstGeom prst="rect">
            <a:avLst/>
          </a:prstGeom>
          <a:noFill/>
        </p:spPr>
        <p:txBody>
          <a:bodyPr lIns="91440" tIns="45720" rIns="91440" bIns="45720"/>
          <a:lstStyle/>
          <a:p>
            <a:pPr>
              <a:defRPr/>
            </a:pPr>
            <a:endParaRPr sz="1400"/>
          </a:p>
        </p:txBody>
      </p:sp>
      <p:sp>
        <p:nvSpPr>
          <p:cNvPr id="4100" name="Rectangle 4"/>
          <p:cNvSpPr>
            <a:spLocks noChangeShapeType="1" noGrp="1"/>
          </p:cNvSpPr>
          <p:nvPr>
            <p:ph type="sldImg" idx="2"/>
          </p:nvPr>
        </p:nvSpPr>
        <p:spPr bwMode="auto">
          <a:xfrm>
            <a:off x="895350" y="742950"/>
            <a:ext cx="4957762" cy="3717925"/>
          </a:xfrm>
          <a:prstGeom prst="rect">
            <a:avLst/>
          </a:prstGeom>
          <a:noFill/>
          <a:ln w="9524">
            <a:solidFill>
              <a:srgbClr val="000000"/>
            </a:solidFill>
            <a:round/>
            <a:headEnd/>
            <a:tailEnd/>
          </a:ln>
        </p:spPr>
        <p:txBody>
          <a:bodyPr lIns="91440" tIns="45720" rIns="91440" bIns="45720"/>
          <a:lstStyle/>
          <a:p>
            <a:pPr>
              <a:defRPr/>
            </a:pPr>
            <a:endParaRPr sz="1400"/>
          </a:p>
        </p:txBody>
      </p:sp>
      <p:sp>
        <p:nvSpPr>
          <p:cNvPr id="4101" name="Rectangle 5"/>
          <p:cNvSpPr>
            <a:spLocks noChangeShapeType="1" noGrp="1"/>
          </p:cNvSpPr>
          <p:nvPr>
            <p:ph type="body" idx="3"/>
          </p:nvPr>
        </p:nvSpPr>
        <p:spPr bwMode="auto">
          <a:xfrm>
            <a:off x="900112" y="4708525"/>
            <a:ext cx="4946650" cy="4462462"/>
          </a:xfrm>
          <a:prstGeom prst="rect">
            <a:avLst/>
          </a:prstGeom>
          <a:noFill/>
        </p:spPr>
        <p:txBody>
          <a:bodyPr lIns="91440" tIns="45720" rIns="91440" bIns="45720"/>
          <a:lstStyle>
            <a:lvl1pPr marL="0" indent="0" algn="l" defTabSz="914400">
              <a:lnSpc>
                <a:spcPct val="100000"/>
              </a:lnSpc>
              <a:spcBef>
                <a:spcPts val="0"/>
              </a:spcBef>
              <a:spcAft>
                <a:spcPts val="0"/>
              </a:spcAft>
              <a:buNone/>
              <a:defRPr sz="1200" b="0" i="0">
                <a:solidFill>
                  <a:schemeClr val="dk1"/>
                </a:solidFill>
                <a:latin typeface="Arial"/>
              </a:defRPr>
            </a:lvl1pPr>
            <a:lvl2pPr marL="457200" indent="457200" algn="l" defTabSz="914400">
              <a:lnSpc>
                <a:spcPct val="100000"/>
              </a:lnSpc>
              <a:spcBef>
                <a:spcPts val="0"/>
              </a:spcBef>
              <a:spcAft>
                <a:spcPts val="0"/>
              </a:spcAft>
              <a:buNone/>
              <a:defRPr sz="1200" b="0" i="0">
                <a:solidFill>
                  <a:schemeClr val="dk1"/>
                </a:solidFill>
                <a:latin typeface="Arial"/>
              </a:defRPr>
            </a:lvl2pPr>
            <a:lvl3pPr marL="914400" indent="914400" algn="l" defTabSz="914400">
              <a:lnSpc>
                <a:spcPct val="100000"/>
              </a:lnSpc>
              <a:spcBef>
                <a:spcPts val="0"/>
              </a:spcBef>
              <a:spcAft>
                <a:spcPts val="0"/>
              </a:spcAft>
              <a:buNone/>
              <a:defRPr sz="1200" b="0" i="0">
                <a:solidFill>
                  <a:schemeClr val="dk1"/>
                </a:solidFill>
                <a:latin typeface="Arial"/>
              </a:defRPr>
            </a:lvl3pPr>
            <a:lvl4pPr marL="1371600" indent="1371600" algn="l" defTabSz="914400">
              <a:lnSpc>
                <a:spcPct val="100000"/>
              </a:lnSpc>
              <a:spcBef>
                <a:spcPts val="0"/>
              </a:spcBef>
              <a:spcAft>
                <a:spcPts val="0"/>
              </a:spcAft>
              <a:buNone/>
              <a:defRPr sz="1200" b="0" i="0">
                <a:solidFill>
                  <a:schemeClr val="dk1"/>
                </a:solidFill>
                <a:latin typeface="Arial"/>
              </a:defRPr>
            </a:lvl4pPr>
            <a:lvl5pPr marL="1828800" indent="1828800" algn="l" defTabSz="914400">
              <a:lnSpc>
                <a:spcPct val="100000"/>
              </a:lnSpc>
              <a:spcBef>
                <a:spcPts val="0"/>
              </a:spcBef>
              <a:spcAft>
                <a:spcPts val="0"/>
              </a:spcAft>
              <a:buNone/>
              <a:defRPr sz="1200" b="0" i="0">
                <a:solidFill>
                  <a:schemeClr val="dk1"/>
                </a:solidFill>
                <a:latin typeface="Arial"/>
              </a:defRPr>
            </a:lvl5pPr>
          </a:lstStyle>
          <a:p>
            <a:pPr marL="0" lvl="0" indent="0">
              <a:spcBef>
                <a:spcPts val="0"/>
              </a:spcBef>
              <a:buNone/>
              <a:defRPr/>
            </a:pPr>
            <a:r>
              <a:rPr lang="en-GB"/>
              <a:t>Click to edit Master text styles</a:t>
            </a:r>
            <a:endParaRPr/>
          </a:p>
          <a:p>
            <a:pPr marL="457200" lvl="1" indent="0">
              <a:spcBef>
                <a:spcPts val="0"/>
              </a:spcBef>
              <a:buNone/>
              <a:defRPr/>
            </a:pPr>
            <a:r>
              <a:rPr lang="en-GB"/>
              <a:t>Second level</a:t>
            </a:r>
            <a:endParaRPr/>
          </a:p>
          <a:p>
            <a:pPr marL="914400" lvl="2" indent="0">
              <a:spcBef>
                <a:spcPts val="0"/>
              </a:spcBef>
              <a:buNone/>
              <a:defRPr/>
            </a:pPr>
            <a:r>
              <a:rPr lang="en-GB"/>
              <a:t>Third level</a:t>
            </a:r>
            <a:endParaRPr/>
          </a:p>
          <a:p>
            <a:pPr marL="1371600" lvl="3" indent="0">
              <a:spcBef>
                <a:spcPts val="0"/>
              </a:spcBef>
              <a:buNone/>
              <a:defRPr/>
            </a:pPr>
            <a:r>
              <a:rPr lang="en-GB"/>
              <a:t>Fourth level</a:t>
            </a:r>
            <a:endParaRPr/>
          </a:p>
          <a:p>
            <a:pPr marL="1828800" lvl="4" indent="0">
              <a:spcBef>
                <a:spcPts val="0"/>
              </a:spcBef>
              <a:buNone/>
              <a:defRPr/>
            </a:pPr>
            <a:r>
              <a:rPr lang="en-GB"/>
              <a:t>Fifth level</a:t>
            </a:r>
            <a:endParaRPr/>
          </a:p>
        </p:txBody>
      </p:sp>
      <p:sp>
        <p:nvSpPr>
          <p:cNvPr id="4102" name="Rectangle 6"/>
          <p:cNvSpPr>
            <a:spLocks noChangeShapeType="1" noGrp="1"/>
          </p:cNvSpPr>
          <p:nvPr>
            <p:ph type="ftr" idx="4"/>
          </p:nvPr>
        </p:nvSpPr>
        <p:spPr bwMode="auto">
          <a:xfrm>
            <a:off x="0" y="9418637"/>
            <a:ext cx="2924175" cy="495300"/>
          </a:xfrm>
          <a:prstGeom prst="rect">
            <a:avLst/>
          </a:prstGeom>
          <a:noFill/>
        </p:spPr>
        <p:txBody>
          <a:bodyPr lIns="91440" tIns="45720" rIns="91440" bIns="45720" anchor="b"/>
          <a:lstStyle/>
          <a:p>
            <a:pPr>
              <a:defRPr/>
            </a:pPr>
            <a:endParaRPr sz="1400"/>
          </a:p>
        </p:txBody>
      </p:sp>
      <p:sp>
        <p:nvSpPr>
          <p:cNvPr id="4103" name="Rectangle 7"/>
          <p:cNvSpPr>
            <a:spLocks noChangeShapeType="1" noGrp="1"/>
          </p:cNvSpPr>
          <p:nvPr>
            <p:ph type="sldNum" idx="5"/>
          </p:nvPr>
        </p:nvSpPr>
        <p:spPr bwMode="auto">
          <a:xfrm>
            <a:off x="3822700" y="9418637"/>
            <a:ext cx="2924175" cy="495300"/>
          </a:xfrm>
          <a:prstGeom prst="rect">
            <a:avLst/>
          </a:prstGeom>
          <a:noFill/>
        </p:spPr>
        <p:txBody>
          <a:bodyPr lIns="91440" tIns="45720" rIns="91440" bIns="45720" anchor="b"/>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r">
              <a:spcBef>
                <a:spcPts val="0"/>
              </a:spcBef>
              <a:buNone/>
              <a:defRPr/>
            </a:pPr>
            <a:fld id="{D038279B-FC19-497E-A7D1-5ADD9CAF016F}" type="slidenum">
              <a:rPr lang="en-GB" sz="1200">
                <a:latin typeface="Verdana"/>
              </a:rPr>
              <a:t>*</a:t>
            </a:fld>
            <a:endParaRPr/>
          </a:p>
        </p:txBody>
      </p:sp>
    </p:spTree>
  </p:cSld>
  <p:clrMap bg1="lt1" tx1="dk1" bg2="lt2" tx2="dk2" accent1="accent1" accent2="accent2" accent3="accent3" accent4="accent4" accent5="accent5" accent6="accent6" hlink="hlink" folHlink="folHlink"/>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C069C27-7C1A-BFDD-F828-A01614CB1705}" type="slidenum">
              <a:rPr/>
              <a:t/>
            </a:fld>
            <a:endParaRPr/>
          </a:p>
        </p:txBody>
      </p:sp>
    </p:spTree>
  </p:cSld>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2D4E855-1D63-D5E2-2A9E-878E36F43A18}" type="slidenum">
              <a:rPr/>
              <a:t/>
            </a:fld>
            <a:endParaRPr/>
          </a:p>
        </p:txBody>
      </p:sp>
    </p:spTree>
  </p:cSld>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746E572-6A39-2E18-E62D-FE041BDBFB31}" type="slidenum">
              <a:rPr/>
              <a:t/>
            </a:fld>
            <a:endParaRPr/>
          </a:p>
        </p:txBody>
      </p:sp>
    </p:spTree>
  </p:cSld>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883965743" name="Slide Image Placeholder 1"/>
          <p:cNvSpPr>
            <a:spLocks noChangeAspect="1" noGrp="1" noRot="1"/>
          </p:cNvSpPr>
          <p:nvPr>
            <p:ph type="sldImg"/>
          </p:nvPr>
        </p:nvSpPr>
        <p:spPr bwMode="auto"/>
      </p:sp>
      <p:sp>
        <p:nvSpPr>
          <p:cNvPr id="1904699296" name="Notes Placeholder 2"/>
          <p:cNvSpPr>
            <a:spLocks noGrp="1"/>
          </p:cNvSpPr>
          <p:nvPr>
            <p:ph type="body" idx="1"/>
          </p:nvPr>
        </p:nvSpPr>
        <p:spPr bwMode="auto"/>
        <p:txBody>
          <a:bodyPr/>
          <a:lstStyle/>
          <a:p>
            <a:pPr>
              <a:defRPr/>
            </a:pPr>
            <a:endParaRPr/>
          </a:p>
        </p:txBody>
      </p:sp>
      <p:sp>
        <p:nvSpPr>
          <p:cNvPr id="1228564160" name="Slide Number Placeholder 3"/>
          <p:cNvSpPr>
            <a:spLocks noGrp="1"/>
          </p:cNvSpPr>
          <p:nvPr>
            <p:ph type="sldNum" sz="quarter" idx="10"/>
          </p:nvPr>
        </p:nvSpPr>
        <p:spPr bwMode="auto"/>
        <p:txBody>
          <a:bodyPr/>
          <a:lstStyle/>
          <a:p>
            <a:pPr>
              <a:defRPr/>
            </a:pPr>
            <a:fld id="{0A515FE7-20F3-2C19-0612-E8E5C4715B61}" type="slidenum">
              <a:rPr/>
              <a:t/>
            </a:fld>
            <a:endParaRPr/>
          </a:p>
        </p:txBody>
      </p:sp>
    </p:spTree>
  </p:cSld>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060306624" name="Slide Image Placeholder 1"/>
          <p:cNvSpPr>
            <a:spLocks noChangeAspect="1" noGrp="1" noRot="1"/>
          </p:cNvSpPr>
          <p:nvPr>
            <p:ph type="sldImg"/>
          </p:nvPr>
        </p:nvSpPr>
        <p:spPr bwMode="auto"/>
      </p:sp>
      <p:sp>
        <p:nvSpPr>
          <p:cNvPr id="1038057121" name="Notes Placeholder 2"/>
          <p:cNvSpPr>
            <a:spLocks noGrp="1"/>
          </p:cNvSpPr>
          <p:nvPr>
            <p:ph type="body" idx="1"/>
          </p:nvPr>
        </p:nvSpPr>
        <p:spPr bwMode="auto"/>
        <p:txBody>
          <a:bodyPr/>
          <a:lstStyle/>
          <a:p>
            <a:pPr>
              <a:defRPr/>
            </a:pPr>
            <a:endParaRPr/>
          </a:p>
        </p:txBody>
      </p:sp>
      <p:sp>
        <p:nvSpPr>
          <p:cNvPr id="1421841030" name="Slide Number Placeholder 3"/>
          <p:cNvSpPr>
            <a:spLocks noGrp="1"/>
          </p:cNvSpPr>
          <p:nvPr>
            <p:ph type="sldNum" sz="quarter" idx="10"/>
          </p:nvPr>
        </p:nvSpPr>
        <p:spPr bwMode="auto"/>
        <p:txBody>
          <a:bodyPr/>
          <a:lstStyle/>
          <a:p>
            <a:pPr>
              <a:defRPr/>
            </a:pPr>
            <a:fld id="{E5F9A5E2-ADF6-FB81-2057-750BE6131167}" type="slidenum">
              <a:rPr/>
              <a:t/>
            </a:fld>
            <a:endParaRPr/>
          </a:p>
        </p:txBody>
      </p:sp>
    </p:spTree>
  </p:cSld>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666565452" name="Slide Image Placeholder 1"/>
          <p:cNvSpPr>
            <a:spLocks noChangeAspect="1" noGrp="1" noRot="1"/>
          </p:cNvSpPr>
          <p:nvPr>
            <p:ph type="sldImg"/>
          </p:nvPr>
        </p:nvSpPr>
        <p:spPr bwMode="auto"/>
      </p:sp>
      <p:sp>
        <p:nvSpPr>
          <p:cNvPr id="629734459" name="Notes Placeholder 2"/>
          <p:cNvSpPr>
            <a:spLocks noGrp="1"/>
          </p:cNvSpPr>
          <p:nvPr>
            <p:ph type="body" idx="1"/>
          </p:nvPr>
        </p:nvSpPr>
        <p:spPr bwMode="auto"/>
        <p:txBody>
          <a:bodyPr/>
          <a:lstStyle/>
          <a:p>
            <a:pPr>
              <a:defRPr/>
            </a:pPr>
            <a:endParaRPr/>
          </a:p>
        </p:txBody>
      </p:sp>
      <p:sp>
        <p:nvSpPr>
          <p:cNvPr id="2095768885" name="Slide Number Placeholder 3"/>
          <p:cNvSpPr>
            <a:spLocks noGrp="1"/>
          </p:cNvSpPr>
          <p:nvPr>
            <p:ph type="sldNum" sz="quarter" idx="10"/>
          </p:nvPr>
        </p:nvSpPr>
        <p:spPr bwMode="auto"/>
        <p:txBody>
          <a:bodyPr/>
          <a:lstStyle/>
          <a:p>
            <a:pPr>
              <a:defRPr/>
            </a:pPr>
            <a:fld id="{CBBCEFFD-0CB8-5D01-748E-F8ADFE0939C9}" type="slidenum">
              <a:rPr/>
              <a:t/>
            </a:fld>
            <a:endParaRPr/>
          </a:p>
        </p:txBody>
      </p:sp>
    </p:spTree>
  </p:cSld>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C3FBBB4-D550-1EB9-167A-1773F76C2355}" type="slidenum">
              <a:rPr/>
              <a:t/>
            </a:fld>
            <a:endParaRPr/>
          </a:p>
        </p:txBody>
      </p:sp>
    </p:spTree>
  </p:cSld>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327669379" name="Slide Image Placeholder 1"/>
          <p:cNvSpPr>
            <a:spLocks noChangeAspect="1" noGrp="1" noRot="1"/>
          </p:cNvSpPr>
          <p:nvPr>
            <p:ph type="sldImg"/>
          </p:nvPr>
        </p:nvSpPr>
        <p:spPr bwMode="auto"/>
      </p:sp>
      <p:sp>
        <p:nvSpPr>
          <p:cNvPr id="830863954" name="Notes Placeholder 2"/>
          <p:cNvSpPr>
            <a:spLocks noGrp="1"/>
          </p:cNvSpPr>
          <p:nvPr>
            <p:ph type="body" idx="1"/>
          </p:nvPr>
        </p:nvSpPr>
        <p:spPr bwMode="auto"/>
        <p:txBody>
          <a:bodyPr/>
          <a:lstStyle/>
          <a:p>
            <a:pPr>
              <a:defRPr/>
            </a:pPr>
            <a:endParaRPr/>
          </a:p>
        </p:txBody>
      </p:sp>
      <p:sp>
        <p:nvSpPr>
          <p:cNvPr id="1617442594" name="Slide Number Placeholder 3"/>
          <p:cNvSpPr>
            <a:spLocks noGrp="1"/>
          </p:cNvSpPr>
          <p:nvPr>
            <p:ph type="sldNum" sz="quarter" idx="10"/>
          </p:nvPr>
        </p:nvSpPr>
        <p:spPr bwMode="auto"/>
        <p:txBody>
          <a:bodyPr/>
          <a:lstStyle/>
          <a:p>
            <a:pPr>
              <a:defRPr/>
            </a:pPr>
            <a:fld id="{FD7BFF75-2470-3F86-332B-C8AEF1071AA7}" type="slidenum">
              <a:rPr/>
              <a:t/>
            </a:fld>
            <a:endParaRPr/>
          </a:p>
        </p:txBody>
      </p:sp>
    </p:spTree>
  </p:cSld>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CB17222-C0F6-16EE-8ED3-5CE1CFA748C1}" type="slidenum">
              <a:rPr/>
              <a:t/>
            </a:fld>
            <a:endParaRPr/>
          </a:p>
        </p:txBody>
      </p:sp>
    </p:spTree>
  </p:cSld>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199382054" name="Slide Image Placeholder 1"/>
          <p:cNvSpPr>
            <a:spLocks noChangeAspect="1" noGrp="1" noRot="1"/>
          </p:cNvSpPr>
          <p:nvPr>
            <p:ph type="sldImg"/>
          </p:nvPr>
        </p:nvSpPr>
        <p:spPr bwMode="auto"/>
      </p:sp>
      <p:sp>
        <p:nvSpPr>
          <p:cNvPr id="836766249" name="Notes Placeholder 2"/>
          <p:cNvSpPr>
            <a:spLocks noGrp="1"/>
          </p:cNvSpPr>
          <p:nvPr>
            <p:ph type="body" idx="1"/>
          </p:nvPr>
        </p:nvSpPr>
        <p:spPr bwMode="auto"/>
        <p:txBody>
          <a:bodyPr/>
          <a:lstStyle/>
          <a:p>
            <a:pPr>
              <a:defRPr/>
            </a:pPr>
            <a:endParaRPr/>
          </a:p>
        </p:txBody>
      </p:sp>
      <p:sp>
        <p:nvSpPr>
          <p:cNvPr id="305771216" name="Slide Number Placeholder 3"/>
          <p:cNvSpPr>
            <a:spLocks noGrp="1"/>
          </p:cNvSpPr>
          <p:nvPr>
            <p:ph type="sldNum" sz="quarter" idx="10"/>
          </p:nvPr>
        </p:nvSpPr>
        <p:spPr bwMode="auto"/>
        <p:txBody>
          <a:bodyPr/>
          <a:lstStyle/>
          <a:p>
            <a:pPr>
              <a:defRPr/>
            </a:pPr>
            <a:fld id="{292989F1-2133-B25D-744F-A785439FCF4D}" type="slidenum">
              <a:rPr/>
              <a:t/>
            </a:fld>
            <a:endParaRPr/>
          </a:p>
        </p:txBody>
      </p:sp>
    </p:spTree>
  </p:cSld>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5A93F3D-3D0F-FB69-DBAC-111F7BD0E0C0}" type="slidenum">
              <a:rPr/>
              <a:t/>
            </a:fld>
            <a:endParaRPr/>
          </a:p>
        </p:txBody>
      </p:sp>
    </p:spTree>
  </p:cSld>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1D34909-C86D-BBF9-8B9E-8884F03587A0}" type="slidenum">
              <a:rPr/>
              <a:t/>
            </a:fld>
            <a:endParaRPr/>
          </a:p>
        </p:txBody>
      </p:sp>
    </p:spTree>
  </p:cSld>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0482" name="Slide Image Placeholder 1"/>
          <p:cNvSpPr>
            <a:spLocks noChangeShapeType="1" noGrp="1"/>
          </p:cNvSpPr>
          <p:nvPr>
            <p:ph type="sldImg" idx="0"/>
          </p:nvPr>
        </p:nvSpPr>
        <p:spPr bwMode="auto">
          <a:xfrm>
            <a:off x="895350" y="742950"/>
            <a:ext cx="4957762" cy="3717925"/>
          </a:xfrm>
          <a:prstGeom prst="rect">
            <a:avLst/>
          </a:prstGeom>
        </p:spPr>
        <p:txBody>
          <a:bodyPr lIns="91440" tIns="45720" rIns="91440" bIns="45720" anchor="t"/>
          <a:lstStyle/>
          <a:p>
            <a:pPr>
              <a:defRPr/>
            </a:pPr>
            <a:endParaRPr sz="1400"/>
          </a:p>
        </p:txBody>
      </p:sp>
      <p:sp>
        <p:nvSpPr>
          <p:cNvPr id="20483" name="Notes Placeholder 2"/>
          <p:cNvSpPr>
            <a:spLocks noChangeShapeType="1" noGrp="1"/>
          </p:cNvSpPr>
          <p:nvPr>
            <p:ph type="body" idx="1"/>
          </p:nvPr>
        </p:nvSpPr>
        <p:spPr bwMode="auto">
          <a:xfrm>
            <a:off x="900112" y="4708525"/>
            <a:ext cx="4946650" cy="4462462"/>
          </a:xfrm>
          <a:prstGeom prst="rect">
            <a:avLst/>
          </a:prstGeom>
          <a:noFill/>
        </p:spPr>
        <p:txBody>
          <a:bodyPr lIns="91440" tIns="45720" rIns="91440" bIns="45720" anchor="t"/>
          <a:lstStyle/>
          <a:p>
            <a:pPr>
              <a:defRPr/>
            </a:pPr>
            <a:endParaRPr sz="1400"/>
          </a:p>
        </p:txBody>
      </p:sp>
      <p:sp>
        <p:nvSpPr>
          <p:cNvPr id="20484" name="Slide Number Placeholder 3"/>
          <p:cNvSpPr txBox="1">
            <a:spLocks noChangeShapeType="1" noGrp="1"/>
          </p:cNvSpPr>
          <p:nvPr>
            <p:ph type="sldNum"/>
          </p:nvPr>
        </p:nvSpPr>
        <p:spPr bwMode="auto">
          <a:xfrm>
            <a:off x="3822700" y="9418637"/>
            <a:ext cx="2924175" cy="495300"/>
          </a:xfrm>
          <a:prstGeom prst="rect">
            <a:avLst/>
          </a:prstGeom>
          <a:noFill/>
        </p:spPr>
        <p:txBody>
          <a:bodyPr lIns="91440" tIns="45720" rIns="91440" bIns="45720" anchor="b"/>
          <a:lstStyle/>
          <a:p>
            <a:pPr lvl="0" algn="r">
              <a:defRPr/>
            </a:pPr>
            <a:fld id="{D038279B-FC19-497E-A7D1-5ADD9CAF016F}" type="slidenum">
              <a:rPr lang="en-US" sz="1200">
                <a:ea typeface="MS PGothic"/>
              </a:rPr>
              <a:t>*</a:t>
            </a:fld>
            <a:endParaRPr/>
          </a:p>
        </p:txBody>
      </p:sp>
    </p:spTree>
  </p:cSld>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8434" name="Slide Image Placeholder 1"/>
          <p:cNvSpPr>
            <a:spLocks noChangeShapeType="1" noGrp="1"/>
          </p:cNvSpPr>
          <p:nvPr>
            <p:ph type="sldImg" idx="0"/>
          </p:nvPr>
        </p:nvSpPr>
        <p:spPr bwMode="auto">
          <a:xfrm>
            <a:off x="895350" y="742950"/>
            <a:ext cx="4957762" cy="3717925"/>
          </a:xfrm>
          <a:prstGeom prst="rect">
            <a:avLst/>
          </a:prstGeom>
        </p:spPr>
        <p:txBody>
          <a:bodyPr lIns="91440" tIns="45720" rIns="91440" bIns="45720" anchor="t"/>
          <a:lstStyle/>
          <a:p>
            <a:pPr>
              <a:defRPr/>
            </a:pPr>
            <a:endParaRPr sz="1400"/>
          </a:p>
        </p:txBody>
      </p:sp>
      <p:sp>
        <p:nvSpPr>
          <p:cNvPr id="18435" name="Notes Placeholder 2"/>
          <p:cNvSpPr>
            <a:spLocks noChangeShapeType="1" noGrp="1"/>
          </p:cNvSpPr>
          <p:nvPr>
            <p:ph type="body" idx="1"/>
          </p:nvPr>
        </p:nvSpPr>
        <p:spPr bwMode="auto">
          <a:xfrm>
            <a:off x="900112" y="4708525"/>
            <a:ext cx="4946650" cy="4462462"/>
          </a:xfrm>
          <a:prstGeom prst="rect">
            <a:avLst/>
          </a:prstGeom>
          <a:noFill/>
        </p:spPr>
        <p:txBody>
          <a:bodyPr lIns="91440" tIns="45720" rIns="91440" bIns="45720" anchor="t"/>
          <a:lstStyle/>
          <a:p>
            <a:pPr>
              <a:defRPr/>
            </a:pPr>
            <a:endParaRPr sz="1400"/>
          </a:p>
        </p:txBody>
      </p:sp>
      <p:sp>
        <p:nvSpPr>
          <p:cNvPr id="18436" name="Slide Number Placeholder 3"/>
          <p:cNvSpPr txBox="1">
            <a:spLocks noChangeShapeType="1" noGrp="1"/>
          </p:cNvSpPr>
          <p:nvPr>
            <p:ph type="sldNum"/>
          </p:nvPr>
        </p:nvSpPr>
        <p:spPr bwMode="auto">
          <a:xfrm>
            <a:off x="3822700" y="9418637"/>
            <a:ext cx="2924175" cy="495300"/>
          </a:xfrm>
          <a:prstGeom prst="rect">
            <a:avLst/>
          </a:prstGeom>
          <a:noFill/>
        </p:spPr>
        <p:txBody>
          <a:bodyPr lIns="91440" tIns="45720" rIns="91440" bIns="45720" anchor="b"/>
          <a:lstStyle/>
          <a:p>
            <a:pPr lvl="0" algn="r">
              <a:defRPr/>
            </a:pPr>
            <a:fld id="{D038279B-FC19-497E-A7D1-5ADD9CAF016F}" type="slidenum">
              <a:rPr lang="en-US" sz="1200">
                <a:ea typeface="MS PGothic"/>
              </a:rPr>
              <a:t>*</a:t>
            </a:fld>
            <a:endParaRPr/>
          </a:p>
        </p:txBody>
      </p:sp>
    </p:spTree>
  </p:cSld>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2530" name="Slide Image Placeholder 1"/>
          <p:cNvSpPr>
            <a:spLocks noChangeShapeType="1" noGrp="1"/>
          </p:cNvSpPr>
          <p:nvPr>
            <p:ph type="sldImg" idx="0"/>
          </p:nvPr>
        </p:nvSpPr>
        <p:spPr bwMode="auto">
          <a:xfrm>
            <a:off x="895350" y="742950"/>
            <a:ext cx="4957762" cy="3717925"/>
          </a:xfrm>
          <a:prstGeom prst="rect">
            <a:avLst/>
          </a:prstGeom>
        </p:spPr>
        <p:txBody>
          <a:bodyPr lIns="91440" tIns="45720" rIns="91440" bIns="45720" anchor="t"/>
          <a:lstStyle/>
          <a:p>
            <a:pPr>
              <a:defRPr/>
            </a:pPr>
            <a:endParaRPr sz="1400"/>
          </a:p>
        </p:txBody>
      </p:sp>
      <p:sp>
        <p:nvSpPr>
          <p:cNvPr id="22531" name="Notes Placeholder 2"/>
          <p:cNvSpPr>
            <a:spLocks noChangeShapeType="1" noGrp="1"/>
          </p:cNvSpPr>
          <p:nvPr>
            <p:ph type="body" idx="1"/>
          </p:nvPr>
        </p:nvSpPr>
        <p:spPr bwMode="auto">
          <a:xfrm>
            <a:off x="900112" y="4708525"/>
            <a:ext cx="4946650" cy="4462462"/>
          </a:xfrm>
          <a:prstGeom prst="rect">
            <a:avLst/>
          </a:prstGeom>
          <a:noFill/>
        </p:spPr>
        <p:txBody>
          <a:bodyPr lIns="91440" tIns="45720" rIns="91440" bIns="45720" anchor="t"/>
          <a:lstStyle/>
          <a:p>
            <a:pPr>
              <a:defRPr/>
            </a:pPr>
            <a:endParaRPr sz="1400"/>
          </a:p>
        </p:txBody>
      </p:sp>
      <p:sp>
        <p:nvSpPr>
          <p:cNvPr id="22532" name="Slide Number Placeholder 3"/>
          <p:cNvSpPr txBox="1">
            <a:spLocks noChangeShapeType="1" noGrp="1"/>
          </p:cNvSpPr>
          <p:nvPr>
            <p:ph type="sldNum"/>
          </p:nvPr>
        </p:nvSpPr>
        <p:spPr bwMode="auto">
          <a:xfrm>
            <a:off x="3822700" y="9418637"/>
            <a:ext cx="2924175" cy="495300"/>
          </a:xfrm>
          <a:prstGeom prst="rect">
            <a:avLst/>
          </a:prstGeom>
          <a:noFill/>
        </p:spPr>
        <p:txBody>
          <a:bodyPr lIns="91440" tIns="45720" rIns="91440" bIns="45720" anchor="b"/>
          <a:lstStyle/>
          <a:p>
            <a:pPr lvl="0" algn="r">
              <a:defRPr/>
            </a:pPr>
            <a:fld id="{D038279B-FC19-497E-A7D1-5ADD9CAF016F}" type="slidenum">
              <a:rPr lang="en-US" sz="1200">
                <a:ea typeface="MS PGothic"/>
              </a:rPr>
              <a:t>*</a:t>
            </a:fld>
            <a:endParaRPr/>
          </a:p>
        </p:txBody>
      </p:sp>
    </p:spTree>
  </p:cSld>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D7A4706-392E-CDB1-E5DA-0FF16AFC5C59}" type="slidenum">
              <a:rPr/>
              <a:t/>
            </a:fld>
            <a:endParaRPr/>
          </a:p>
        </p:txBody>
      </p:sp>
    </p:spTree>
  </p:cSld>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8CDEEA9-5A4F-6188-91F3-46CF411B8E0D}" type="slidenum">
              <a:rPr/>
              <a:t/>
            </a:fld>
            <a:endParaRPr/>
          </a:p>
        </p:txBody>
      </p:sp>
    </p:spTree>
  </p:cSld>
</p:notes>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itle" userDrawn="1">
  <p:cSld name="Title and Object Slide">
    <p:spTree>
      <p:nvGrpSpPr>
        <p:cNvPr id="1" name=""/>
        <p:cNvGrpSpPr/>
        <p:nvPr/>
      </p:nvGrpSpPr>
      <p:grpSpPr bwMode="auto">
        <a:xfrm>
          <a:off x="0" y="0"/>
          <a:ext cx="0" cy="0"/>
          <a:chOff x="0" y="0"/>
          <a:chExt cx="0" cy="0"/>
        </a:xfrm>
      </p:grpSpPr>
      <p:sp>
        <p:nvSpPr>
          <p:cNvPr id="1026" name="Shape 1026"/>
          <p:cNvSpPr>
            <a:spLocks noChangeShapeType="1" noGrp="1"/>
          </p:cNvSpPr>
          <p:nvPr>
            <p:ph type="title" idx="0"/>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1027" name="Shape 1027"/>
          <p:cNvSpPr>
            <a:spLocks noChangeShapeType="1" noGrp="1"/>
          </p:cNvSpPr>
          <p:nvPr>
            <p:ph idx="1"/>
          </p:nvPr>
        </p:nvSpPr>
        <p:spPr bwMode="auto">
          <a:xfrm>
            <a:off x="457200" y="1600200"/>
            <a:ext cx="8229600" cy="3916362"/>
          </a:xfrm>
          <a:prstGeom prst="rect">
            <a:avLst/>
          </a:prstGeom>
          <a:noFill/>
        </p:spPr>
        <p:txBody>
          <a:bodyPr lIns="91440" tIns="45720" rIns="91440" bIns="4572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
        <p:nvSpPr>
          <p:cNvPr id="1028" name="Shape 1028"/>
          <p:cNvSpPr>
            <a:spLocks noChangeShapeType="1" noGrp="1"/>
          </p:cNvSpPr>
          <p:nvPr>
            <p:ph type="dt" idx="2"/>
          </p:nvPr>
        </p:nvSpPr>
        <p:spPr bwMode="auto">
          <a:xfrm>
            <a:off x="250825" y="6524625"/>
            <a:ext cx="971550" cy="219074"/>
          </a:xfrm>
          <a:prstGeom prst="rect">
            <a:avLst/>
          </a:prstGeom>
          <a:noFill/>
        </p:spPr>
        <p:txBody>
          <a:bodyPr lIns="91440" tIns="45720" rIns="91440" bIns="45720" anchor="ctr" anchorCtr="0"/>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ctr">
              <a:spcBef>
                <a:spcPts val="0"/>
              </a:spcBef>
              <a:buNone/>
              <a:defRPr/>
            </a:pPr>
            <a:endParaRPr lang="en-US" sz="1000"/>
          </a:p>
        </p:txBody>
      </p:sp>
      <p:sp>
        <p:nvSpPr>
          <p:cNvPr id="1007" name="Shape 1007"/>
          <p:cNvSpPr>
            <a:spLocks noChangeShapeType="1" noGrp="1"/>
          </p:cNvSpPr>
          <p:nvPr>
            <p:ph type="ftr"/>
          </p:nvPr>
        </p:nvSpPr>
        <p:spPr bwMode="auto">
          <a:prstGeom prst="rect">
            <a:avLst/>
          </a:prstGeom>
        </p:spPr>
        <p:txBody>
          <a:bodyPr lIns="91440" tIns="45720" rIns="91440" bIns="45720"/>
          <a:lstStyle/>
          <a:p>
            <a:pPr>
              <a:defRPr/>
            </a:pPr>
            <a:endParaRPr sz="1400"/>
          </a:p>
        </p:txBody>
      </p:sp>
      <p:sp>
        <p:nvSpPr>
          <p:cNvPr id="1029" name="Shape 1029"/>
          <p:cNvSpPr>
            <a:spLocks noChangeShapeType="1" noGrp="1"/>
          </p:cNvSpPr>
          <p:nvPr>
            <p:ph type="sldNum" idx="4"/>
          </p:nvPr>
        </p:nvSpPr>
        <p:spPr bwMode="auto">
          <a:xfrm>
            <a:off x="7956550" y="6381750"/>
            <a:ext cx="730250" cy="339725"/>
          </a:xfrm>
          <a:prstGeom prst="rect">
            <a:avLst/>
          </a:prstGeom>
          <a:noFill/>
        </p:spPr>
        <p:txBody>
          <a:bodyPr lIns="91440" tIns="45720" rIns="91440" bIns="45720" anchor="ctr" anchorCtr="0"/>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latin typeface="Myriad Pro"/>
              </a:rPr>
              <a:t>&lt;#&gt;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0" type="title" userDrawn="1">
  <p:cSld name="1_20140311PresentationUWTSDTemplate">
    <p:bg>
      <p:bgPr shadeToTitle="0">
        <a:blipFill>
          <a:blip r:embed="rId2"/>
          <a:stretch/>
        </a:blipFill>
      </p:bgPr>
    </p:bg>
    <p:spTree>
      <p:nvGrpSpPr>
        <p:cNvPr id="1" name=""/>
        <p:cNvGrpSpPr/>
        <p:nvPr/>
      </p:nvGrpSpPr>
      <p:grpSpPr bwMode="auto">
        <a:xfrm>
          <a:off x="0" y="0"/>
          <a:ext cx="0" cy="0"/>
          <a:chOff x="0" y="0"/>
          <a:chExt cx="0" cy="0"/>
        </a:xfrm>
      </p:grpSpPr>
      <p:sp>
        <p:nvSpPr>
          <p:cNvPr id="2050" name="Title Placeholder 1"/>
          <p:cNvSpPr>
            <a:spLocks noChangeShapeType="1" noGrp="1"/>
          </p:cNvSpPr>
          <p:nvPr>
            <p:ph type="title" idx="0"/>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2051" name="Text Placeholder 2"/>
          <p:cNvSpPr>
            <a:spLocks noChangeShapeType="1" noGrp="1"/>
          </p:cNvSpPr>
          <p:nvPr>
            <p:ph type="body" idx="1"/>
          </p:nvPr>
        </p:nvSpPr>
        <p:spPr bwMode="auto">
          <a:xfrm>
            <a:off x="457200" y="1600200"/>
            <a:ext cx="8229600" cy="3916362"/>
          </a:xfrm>
          <a:prstGeom prst="rect">
            <a:avLst/>
          </a:prstGeom>
          <a:noFill/>
        </p:spPr>
        <p:txBody>
          <a:bodyPr lIns="91440" tIns="45720" rIns="91440" bIns="45720"/>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
        <p:nvSpPr>
          <p:cNvPr id="2052" name="Date Placeholder 3"/>
          <p:cNvSpPr>
            <a:spLocks noChangeShapeType="1" noGrp="1"/>
          </p:cNvSpPr>
          <p:nvPr>
            <p:ph type="dt" idx="2"/>
          </p:nvPr>
        </p:nvSpPr>
        <p:spPr bwMode="auto">
          <a:xfrm>
            <a:off x="395287" y="6524625"/>
            <a:ext cx="971550" cy="219074"/>
          </a:xfrm>
          <a:prstGeom prst="rect">
            <a:avLst/>
          </a:prstGeom>
          <a:noFill/>
        </p:spPr>
        <p:txBody>
          <a:bodyPr lIns="91440" tIns="45720" rIns="91440" bIns="45720" anchor="ctr" anchorCtr="0"/>
          <a:lstStyle/>
          <a:p>
            <a:pPr marL="0" lvl="0" indent="0" algn="ctr">
              <a:spcBef>
                <a:spcPts val="0"/>
              </a:spcBef>
              <a:buNone/>
              <a:defRPr/>
            </a:pPr>
            <a:r>
              <a:rPr lang="en-GB" sz="1000">
                <a:solidFill>
                  <a:srgbClr val="898989"/>
                </a:solidFill>
                <a:latin typeface="Myriad Pro"/>
              </a:rPr>
              <a:t>*</a:t>
            </a:r>
            <a:endParaRPr/>
          </a:p>
        </p:txBody>
      </p:sp>
      <p:sp>
        <p:nvSpPr>
          <p:cNvPr id="2053" name="Footer Placeholder 4"/>
          <p:cNvSpPr>
            <a:spLocks noChangeShapeType="1" noGrp="1"/>
          </p:cNvSpPr>
          <p:nvPr>
            <p:ph type="ftr" idx="3"/>
          </p:nvPr>
        </p:nvSpPr>
        <p:spPr bwMode="auto">
          <a:xfrm>
            <a:off x="4140200" y="6381750"/>
            <a:ext cx="2895600" cy="365125"/>
          </a:xfrm>
          <a:prstGeom prst="rect">
            <a:avLst/>
          </a:prstGeom>
          <a:noFill/>
        </p:spPr>
        <p:txBody>
          <a:bodyPr lIns="91440" tIns="45720" rIns="91440" bIns="45720"/>
          <a:lstStyle/>
          <a:p>
            <a:pPr>
              <a:defRPr/>
            </a:pPr>
            <a:endParaRPr sz="1400"/>
          </a:p>
        </p:txBody>
      </p:sp>
      <p:sp>
        <p:nvSpPr>
          <p:cNvPr id="2054" name="Slide Number Placeholder 5"/>
          <p:cNvSpPr>
            <a:spLocks noChangeShapeType="1" noGrp="1"/>
          </p:cNvSpPr>
          <p:nvPr>
            <p:ph type="sldNum" idx="4"/>
          </p:nvPr>
        </p:nvSpPr>
        <p:spPr bwMode="auto">
          <a:xfrm>
            <a:off x="7956550" y="6381750"/>
            <a:ext cx="730250" cy="339725"/>
          </a:xfrm>
          <a:prstGeom prst="rect">
            <a:avLst/>
          </a:prstGeom>
          <a:noFill/>
        </p:spPr>
        <p:txBody>
          <a:bodyPr lIns="91440" tIns="45720" rIns="91440" bIns="45720" anchor="ctr" anchorCtr="0"/>
          <a:lstStyle/>
          <a:p>
            <a:pPr marL="0" lvl="0" indent="0" algn="r">
              <a:spcBef>
                <a:spcPts val="0"/>
              </a:spcBef>
              <a:buNone/>
              <a:defRPr/>
            </a:pPr>
            <a:fld id="{D038279B-FC19-497E-A7D1-5ADD9CAF016F}" type="slidenum">
              <a:rPr lang="en-GB" sz="1200">
                <a:solidFill>
                  <a:srgbClr val="898989"/>
                </a:solidFill>
                <a:latin typeface="Myriad Pro"/>
              </a:r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0" type="title" userDrawn="1">
  <p:cSld name="2_20140311PresentationUWTSDTemplate">
    <p:bg>
      <p:bgPr shadeToTitle="0">
        <a:blipFill>
          <a:blip r:embed="rId2"/>
          <a:stretch/>
        </a:blipFill>
      </p:bgPr>
    </p:bg>
    <p:spTree>
      <p:nvGrpSpPr>
        <p:cNvPr id="1" name=""/>
        <p:cNvGrpSpPr/>
        <p:nvPr/>
      </p:nvGrpSpPr>
      <p:grpSpPr bwMode="auto">
        <a:xfrm>
          <a:off x="0" y="0"/>
          <a:ext cx="0" cy="0"/>
          <a:chOff x="0" y="0"/>
          <a:chExt cx="0" cy="0"/>
        </a:xfrm>
      </p:grpSpPr>
      <p:sp>
        <p:nvSpPr>
          <p:cNvPr id="3074" name="Title Placeholder 1"/>
          <p:cNvSpPr>
            <a:spLocks noChangeShapeType="1" noGrp="1"/>
          </p:cNvSpPr>
          <p:nvPr>
            <p:ph type="title" idx="0"/>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3075" name="Text Placeholder 2"/>
          <p:cNvSpPr>
            <a:spLocks noChangeShapeType="1" noGrp="1"/>
          </p:cNvSpPr>
          <p:nvPr>
            <p:ph type="body" idx="1"/>
          </p:nvPr>
        </p:nvSpPr>
        <p:spPr bwMode="auto">
          <a:xfrm>
            <a:off x="457200" y="1600200"/>
            <a:ext cx="8229600" cy="3916362"/>
          </a:xfrm>
          <a:prstGeom prst="rect">
            <a:avLst/>
          </a:prstGeom>
          <a:noFill/>
        </p:spPr>
        <p:txBody>
          <a:bodyPr lIns="91440" tIns="45720" rIns="91440" bIns="45720"/>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
        <p:nvSpPr>
          <p:cNvPr id="3076" name="Date Placeholder 3"/>
          <p:cNvSpPr>
            <a:spLocks noChangeShapeType="1" noGrp="1"/>
          </p:cNvSpPr>
          <p:nvPr>
            <p:ph type="dt" idx="2"/>
          </p:nvPr>
        </p:nvSpPr>
        <p:spPr bwMode="auto">
          <a:xfrm>
            <a:off x="250825" y="6524625"/>
            <a:ext cx="971550" cy="219074"/>
          </a:xfrm>
          <a:prstGeom prst="rect">
            <a:avLst/>
          </a:prstGeom>
          <a:noFill/>
        </p:spPr>
        <p:txBody>
          <a:bodyPr lIns="91440" tIns="45720" rIns="91440" bIns="45720" anchor="ctr" anchorCtr="0"/>
          <a:lstStyle/>
          <a:p>
            <a:pPr marL="0" lvl="0" indent="0" algn="ctr">
              <a:spcBef>
                <a:spcPts val="0"/>
              </a:spcBef>
              <a:buNone/>
              <a:defRPr/>
            </a:pPr>
            <a:r>
              <a:rPr lang="en-GB" sz="1000">
                <a:solidFill>
                  <a:srgbClr val="898989"/>
                </a:solidFill>
                <a:latin typeface="Myriad Pro"/>
              </a:rPr>
              <a:t>*</a:t>
            </a:r>
            <a:endParaRPr/>
          </a:p>
        </p:txBody>
      </p:sp>
      <p:sp>
        <p:nvSpPr>
          <p:cNvPr id="3077" name="Footer Placeholder 4"/>
          <p:cNvSpPr>
            <a:spLocks noChangeShapeType="1" noGrp="1"/>
          </p:cNvSpPr>
          <p:nvPr>
            <p:ph type="ftr" idx="3"/>
          </p:nvPr>
        </p:nvSpPr>
        <p:spPr bwMode="auto">
          <a:xfrm>
            <a:off x="3132137" y="6461125"/>
            <a:ext cx="2895600" cy="365125"/>
          </a:xfrm>
          <a:prstGeom prst="rect">
            <a:avLst/>
          </a:prstGeom>
          <a:noFill/>
        </p:spPr>
        <p:txBody>
          <a:bodyPr lIns="91440" tIns="45720" rIns="91440" bIns="45720"/>
          <a:lstStyle/>
          <a:p>
            <a:pPr>
              <a:defRPr/>
            </a:pPr>
            <a:endParaRPr sz="1400"/>
          </a:p>
        </p:txBody>
      </p:sp>
      <p:sp>
        <p:nvSpPr>
          <p:cNvPr id="3078" name="Slide Number Placeholder 5"/>
          <p:cNvSpPr>
            <a:spLocks noChangeShapeType="1" noGrp="1"/>
          </p:cNvSpPr>
          <p:nvPr>
            <p:ph type="sldNum" idx="4"/>
          </p:nvPr>
        </p:nvSpPr>
        <p:spPr bwMode="auto">
          <a:xfrm>
            <a:off x="7956550" y="6381750"/>
            <a:ext cx="730250" cy="339725"/>
          </a:xfrm>
          <a:prstGeom prst="rect">
            <a:avLst/>
          </a:prstGeom>
          <a:noFill/>
        </p:spPr>
        <p:txBody>
          <a:bodyPr lIns="91440" tIns="45720" rIns="91440" bIns="45720" anchor="ctr" anchorCtr="0"/>
          <a:lstStyle/>
          <a:p>
            <a:pPr marL="0" lvl="0" indent="0" algn="r">
              <a:spcBef>
                <a:spcPts val="0"/>
              </a:spcBef>
              <a:buNone/>
              <a:defRPr/>
            </a:pPr>
            <a:fld id="{D038279B-FC19-497E-A7D1-5ADD9CAF016F}" type="slidenum">
              <a:rPr lang="en-GB" sz="1200">
                <a:solidFill>
                  <a:srgbClr val="898989"/>
                </a:solidFill>
                <a:latin typeface="Myriad Pro"/>
              </a:rPr>
              <a:t>*</a:t>
            </a:fld>
            <a:endParaRPr/>
          </a:p>
        </p:txBody>
      </p:sp>
    </p:spTree>
  </p:cSld>
  <p:clrMapOvr>
    <a:masterClrMapping/>
  </p:clrMapOvr>
</p:sldLayout>
</file>

<file path=ppt/slideMasters/_rels/slideMaster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theme" Target="../theme/theme1.xml"/><Relationship Id="rId5"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reserve="0">
  <p:cSld name="">
    <p:bg>
      <p:bgPr shadeToTitle="0">
        <a:blipFill>
          <a:blip r:embed="rId5"/>
          <a:stretch/>
        </a:blipFill>
      </p:bgPr>
    </p:bg>
    <p:spTree>
      <p:nvGrpSpPr>
        <p:cNvPr id="1" name=""/>
        <p:cNvGrpSpPr/>
        <p:nvPr/>
      </p:nvGrpSpPr>
      <p:grpSpPr bwMode="auto">
        <a:xfrm>
          <a:off x="0" y="0"/>
          <a:ext cx="0" cy="0"/>
          <a:chOff x="0" y="0"/>
          <a:chExt cx="0" cy="0"/>
        </a:xfrm>
      </p:grpSpPr>
      <p:sp>
        <p:nvSpPr>
          <p:cNvPr id="1026" name="Title Placeholder 1"/>
          <p:cNvSpPr>
            <a:spLocks noChangeShapeType="1" noGrp="1"/>
          </p:cNvSpPr>
          <p:nvPr>
            <p:ph type="title" idx="0"/>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1027" name="Text Placeholder 2"/>
          <p:cNvSpPr>
            <a:spLocks noChangeShapeType="1" noGrp="1"/>
          </p:cNvSpPr>
          <p:nvPr>
            <p:ph type="body" idx="1"/>
          </p:nvPr>
        </p:nvSpPr>
        <p:spPr bwMode="auto">
          <a:xfrm>
            <a:off x="457200" y="1600200"/>
            <a:ext cx="8229600" cy="3916362"/>
          </a:xfrm>
          <a:prstGeom prst="rect">
            <a:avLst/>
          </a:prstGeom>
          <a:noFill/>
        </p:spPr>
        <p:txBody>
          <a:bodyPr lIns="91440" tIns="45720" rIns="91440" bIns="4572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
        <p:nvSpPr>
          <p:cNvPr id="1028" name="Date Placeholder 3"/>
          <p:cNvSpPr>
            <a:spLocks noChangeShapeType="1" noGrp="1"/>
          </p:cNvSpPr>
          <p:nvPr>
            <p:ph type="dt" idx="2"/>
          </p:nvPr>
        </p:nvSpPr>
        <p:spPr bwMode="auto">
          <a:xfrm>
            <a:off x="250825" y="6524625"/>
            <a:ext cx="971550" cy="219074"/>
          </a:xfrm>
          <a:prstGeom prst="rect">
            <a:avLst/>
          </a:prstGeom>
          <a:noFill/>
        </p:spPr>
        <p:txBody>
          <a:bodyPr lIns="91440" tIns="45720" rIns="91440" bIns="45720" anchor="ctr" anchorCtr="0"/>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ctr">
              <a:spcBef>
                <a:spcPts val="0"/>
              </a:spcBef>
              <a:buNone/>
              <a:defRPr/>
            </a:pPr>
            <a:r>
              <a:rPr lang="en-GB" sz="1000">
                <a:solidFill>
                  <a:srgbClr val="898989"/>
                </a:solidFill>
                <a:latin typeface="Myriad Pro"/>
              </a:rPr>
              <a:t>*</a:t>
            </a:r>
            <a:endParaRPr/>
          </a:p>
        </p:txBody>
      </p:sp>
      <p:sp>
        <p:nvSpPr>
          <p:cNvPr id="1029" name="Slide Number Placeholder 5"/>
          <p:cNvSpPr>
            <a:spLocks noChangeShapeType="1" noGrp="1"/>
          </p:cNvSpPr>
          <p:nvPr>
            <p:ph type="sldNum" idx="4"/>
          </p:nvPr>
        </p:nvSpPr>
        <p:spPr bwMode="auto">
          <a:xfrm>
            <a:off x="7956550" y="6381750"/>
            <a:ext cx="730250" cy="339725"/>
          </a:xfrm>
          <a:prstGeom prst="rect">
            <a:avLst/>
          </a:prstGeom>
          <a:noFill/>
        </p:spPr>
        <p:txBody>
          <a:bodyPr lIns="91440" tIns="45720" rIns="91440" bIns="45720" anchor="ctr" anchorCtr="0"/>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latin typeface="Myriad Pro"/>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marL="0" indent="0" algn="ctr" defTabSz="914400">
        <a:lnSpc>
          <a:spcPct val="100000"/>
        </a:lnSpc>
        <a:spcBef>
          <a:spcPts val="0"/>
        </a:spcBef>
        <a:spcAft>
          <a:spcPts val="0"/>
        </a:spcAft>
        <a:buNone/>
        <a:defRPr lang="en-US" sz="4400" b="0" i="0">
          <a:solidFill>
            <a:schemeClr val="dk1"/>
          </a:solidFill>
          <a:latin typeface="Myriad Pro"/>
        </a:defRPr>
      </a:lvl1pPr>
      <a:lvl2pPr marL="0" indent="0" algn="ctr" defTabSz="914400">
        <a:lnSpc>
          <a:spcPct val="100000"/>
        </a:lnSpc>
        <a:spcBef>
          <a:spcPts val="0"/>
        </a:spcBef>
        <a:spcAft>
          <a:spcPts val="0"/>
        </a:spcAft>
        <a:buNone/>
        <a:defRPr lang="en-US" sz="4400" b="0" i="0">
          <a:solidFill>
            <a:schemeClr val="dk1"/>
          </a:solidFill>
          <a:latin typeface="Myriad Pro"/>
        </a:defRPr>
      </a:lvl2pPr>
      <a:lvl3pPr marL="0" indent="0" algn="ctr" defTabSz="914400">
        <a:lnSpc>
          <a:spcPct val="100000"/>
        </a:lnSpc>
        <a:spcBef>
          <a:spcPts val="0"/>
        </a:spcBef>
        <a:spcAft>
          <a:spcPts val="0"/>
        </a:spcAft>
        <a:buNone/>
        <a:defRPr lang="en-US" sz="4400" b="0" i="0">
          <a:solidFill>
            <a:schemeClr val="dk1"/>
          </a:solidFill>
          <a:latin typeface="Myriad Pro"/>
        </a:defRPr>
      </a:lvl3pPr>
      <a:lvl4pPr marL="0" indent="0" algn="ctr" defTabSz="914400">
        <a:lnSpc>
          <a:spcPct val="100000"/>
        </a:lnSpc>
        <a:spcBef>
          <a:spcPts val="0"/>
        </a:spcBef>
        <a:spcAft>
          <a:spcPts val="0"/>
        </a:spcAft>
        <a:buNone/>
        <a:defRPr lang="en-US" sz="4400" b="0" i="0">
          <a:solidFill>
            <a:schemeClr val="dk1"/>
          </a:solidFill>
          <a:latin typeface="Myriad Pro"/>
        </a:defRPr>
      </a:lvl4pPr>
      <a:lvl5pPr marL="0" indent="0" algn="ctr" defTabSz="914400">
        <a:lnSpc>
          <a:spcPct val="100000"/>
        </a:lnSpc>
        <a:spcBef>
          <a:spcPts val="0"/>
        </a:spcBef>
        <a:spcAft>
          <a:spcPts val="0"/>
        </a:spcAft>
        <a:buNone/>
        <a:defRPr lang="en-US" sz="4400" b="0" i="0">
          <a:solidFill>
            <a:schemeClr val="dk1"/>
          </a:solidFill>
          <a:latin typeface="Myriad Pro"/>
        </a:defRPr>
      </a:lvl5pPr>
      <a:lvl6pPr>
        <a:defRPr lang="en-US" sz="1800"/>
      </a:lvl6pPr>
      <a:lvl7pPr>
        <a:defRPr lang="en-US" sz="1800"/>
      </a:lvl7pPr>
      <a:lvl8pPr>
        <a:defRPr lang="en-US" sz="1800"/>
      </a:lvl8pPr>
      <a:lvl9pPr>
        <a:defRPr lang="en-US" sz="1800"/>
      </a:lvl9pPr>
    </p:titleStyle>
    <p:bodyStyle>
      <a:lvl1pPr marL="342900" indent="0" algn="l" defTabSz="914400">
        <a:lnSpc>
          <a:spcPct val="100000"/>
        </a:lnSpc>
        <a:spcBef>
          <a:spcPts val="0"/>
        </a:spcBef>
        <a:spcAft>
          <a:spcPts val="0"/>
        </a:spcAft>
        <a:buFont typeface="Arial"/>
        <a:buChar char="•"/>
        <a:defRPr lang="en-US" sz="3200" b="0" i="0">
          <a:solidFill>
            <a:schemeClr val="dk1"/>
          </a:solidFill>
          <a:latin typeface="Myriad Pro"/>
        </a:defRPr>
      </a:lvl1pPr>
      <a:lvl2pPr marL="742950" indent="457200" algn="l" defTabSz="914400">
        <a:lnSpc>
          <a:spcPct val="100000"/>
        </a:lnSpc>
        <a:spcBef>
          <a:spcPts val="0"/>
        </a:spcBef>
        <a:spcAft>
          <a:spcPts val="0"/>
        </a:spcAft>
        <a:buChar char="–"/>
        <a:defRPr lang="en-US" sz="2800" b="0" i="0">
          <a:solidFill>
            <a:schemeClr val="dk1"/>
          </a:solidFill>
          <a:latin typeface="Myriad Pro"/>
        </a:defRPr>
      </a:lvl2pPr>
      <a:lvl3pPr marL="1143000" indent="914400" algn="l" defTabSz="914400">
        <a:lnSpc>
          <a:spcPct val="100000"/>
        </a:lnSpc>
        <a:spcBef>
          <a:spcPts val="0"/>
        </a:spcBef>
        <a:spcAft>
          <a:spcPts val="0"/>
        </a:spcAft>
        <a:buChar char="•"/>
        <a:defRPr lang="en-US" sz="2400" b="0" i="0">
          <a:solidFill>
            <a:schemeClr val="dk1"/>
          </a:solidFill>
          <a:latin typeface="Myriad Pro"/>
        </a:defRPr>
      </a:lvl3pPr>
      <a:lvl4pPr marL="1600200" indent="1371600" algn="l" defTabSz="914400">
        <a:lnSpc>
          <a:spcPct val="100000"/>
        </a:lnSpc>
        <a:spcBef>
          <a:spcPts val="0"/>
        </a:spcBef>
        <a:spcAft>
          <a:spcPts val="0"/>
        </a:spcAft>
        <a:buChar char="–"/>
        <a:defRPr lang="en-US" sz="2000" b="0" i="0">
          <a:solidFill>
            <a:schemeClr val="dk1"/>
          </a:solidFill>
          <a:latin typeface="Myriad Pro"/>
        </a:defRPr>
      </a:lvl4pPr>
      <a:lvl5pPr marL="2057400" indent="1828800" algn="l" defTabSz="914400">
        <a:lnSpc>
          <a:spcPct val="100000"/>
        </a:lnSpc>
        <a:spcBef>
          <a:spcPts val="0"/>
        </a:spcBef>
        <a:spcAft>
          <a:spcPts val="0"/>
        </a:spcAft>
        <a:buChar char="»"/>
        <a:defRPr lang="en-US" sz="2000" b="0" i="0">
          <a:solidFill>
            <a:schemeClr val="dk1"/>
          </a:solidFill>
          <a:latin typeface="Myriad Pro"/>
        </a:defRPr>
      </a:lvl5pPr>
      <a:lvl6pPr>
        <a:defRPr lang="en-US" sz="1800"/>
      </a:lvl6pPr>
      <a:lvl7pPr>
        <a:defRPr lang="en-US" sz="1800"/>
      </a:lvl7pPr>
      <a:lvl8pPr>
        <a:defRPr lang="en-US" sz="1800"/>
      </a:lvl8pPr>
      <a:lvl9pPr>
        <a:defRPr lang="en-US" sz="1800"/>
      </a:lvl9pPr>
    </p:bodyStyle>
    <p:otherStyle>
      <a:lvl1pPr marL="0" indent="0" algn="l" defTabSz="914400">
        <a:lnSpc>
          <a:spcPct val="100000"/>
        </a:lnSpc>
        <a:spcBef>
          <a:spcPts val="0"/>
        </a:spcBef>
        <a:spcAft>
          <a:spcPts val="0"/>
        </a:spcAft>
        <a:buNone/>
        <a:defRPr lang="en-US" sz="1800" b="0" i="0">
          <a:solidFill>
            <a:schemeClr val="dk1"/>
          </a:solidFill>
          <a:latin typeface="Arial"/>
          <a:ea typeface="Arial"/>
        </a:defRPr>
      </a:lvl1pPr>
      <a:lvl2pPr marL="457200" indent="457200" algn="l" defTabSz="914400">
        <a:lnSpc>
          <a:spcPct val="100000"/>
        </a:lnSpc>
        <a:spcBef>
          <a:spcPts val="0"/>
        </a:spcBef>
        <a:spcAft>
          <a:spcPts val="0"/>
        </a:spcAft>
        <a:buNone/>
        <a:defRPr lang="en-US" sz="1800" b="0" i="0">
          <a:solidFill>
            <a:schemeClr val="dk1"/>
          </a:solidFill>
          <a:latin typeface="Arial"/>
          <a:ea typeface="Arial"/>
        </a:defRPr>
      </a:lvl2pPr>
      <a:lvl3pPr marL="914400" indent="914400" algn="l" defTabSz="914400">
        <a:lnSpc>
          <a:spcPct val="100000"/>
        </a:lnSpc>
        <a:spcBef>
          <a:spcPts val="0"/>
        </a:spcBef>
        <a:spcAft>
          <a:spcPts val="0"/>
        </a:spcAft>
        <a:buNone/>
        <a:defRPr lang="en-US" sz="1800" b="0" i="0">
          <a:solidFill>
            <a:schemeClr val="dk1"/>
          </a:solidFill>
          <a:latin typeface="Arial"/>
          <a:ea typeface="Arial"/>
        </a:defRPr>
      </a:lvl3pPr>
      <a:lvl4pPr marL="1371600" indent="1371600" algn="l" defTabSz="914400">
        <a:lnSpc>
          <a:spcPct val="100000"/>
        </a:lnSpc>
        <a:spcBef>
          <a:spcPts val="0"/>
        </a:spcBef>
        <a:spcAft>
          <a:spcPts val="0"/>
        </a:spcAft>
        <a:buNone/>
        <a:defRPr lang="en-US" sz="1800" b="0" i="0">
          <a:solidFill>
            <a:schemeClr val="dk1"/>
          </a:solidFill>
          <a:latin typeface="Arial"/>
          <a:ea typeface="Arial"/>
        </a:defRPr>
      </a:lvl4pPr>
      <a:lvl5pPr marL="1828800" indent="1828800" algn="l" defTabSz="914400">
        <a:lnSpc>
          <a:spcPct val="100000"/>
        </a:lnSpc>
        <a:spcBef>
          <a:spcPts val="0"/>
        </a:spcBef>
        <a:spcAft>
          <a:spcPts val="0"/>
        </a:spcAft>
        <a:buNone/>
        <a:defRPr lang="en-US" sz="1800" b="0" i="0">
          <a:solidFill>
            <a:schemeClr val="dk1"/>
          </a:solidFill>
          <a:latin typeface="Arial"/>
          <a:ea typeface="Arial"/>
        </a:defRPr>
      </a:lvl5pPr>
      <a:lvl6pPr>
        <a:defRPr lang="en-US" sz="1800"/>
      </a:lvl6pPr>
      <a:lvl7pPr>
        <a:defRPr lang="en-US" sz="1800"/>
      </a:lvl7pPr>
      <a:lvl8pPr>
        <a:defRPr lang="en-US" sz="1800"/>
      </a:lvl8pPr>
      <a:lvl9pPr>
        <a:defRPr lang="en-US" sz="1800"/>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3.jpg"/></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4.jpg"/></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5.jpg"/></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6.png"/></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7.png"/></Relationships>
</file>

<file path=ppt/slides/_rels/slide14.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8.png"/></Relationships>
</file>

<file path=ppt/slides/_rels/slide16.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6146" name="Title 1"/>
          <p:cNvSpPr>
            <a:spLocks noChangeShapeType="1" noGrp="1"/>
          </p:cNvSpPr>
          <p:nvPr>
            <p:ph type="ctrTitle"/>
          </p:nvPr>
        </p:nvSpPr>
        <p:spPr bwMode="auto">
          <a:xfrm>
            <a:off x="1547812" y="830262"/>
            <a:ext cx="7772400" cy="1512887"/>
          </a:xfrm>
          <a:prstGeom prst="rect">
            <a:avLst/>
          </a:prstGeom>
        </p:spPr>
        <p:txBody>
          <a:bodyPr lIns="91440" tIns="45720" rIns="91440" bIns="45720" anchor="ctr" anchorCtr="0"/>
          <a:lstStyle>
            <a:lvl1pPr>
              <a:defRPr/>
            </a:lvl1pPr>
            <a:lvl2pPr>
              <a:defRPr/>
            </a:lvl2pPr>
            <a:lvl3pPr>
              <a:defRPr/>
            </a:lvl3pPr>
            <a:lvl4pPr>
              <a:defRPr/>
            </a:lvl4pPr>
            <a:lvl5pPr>
              <a:defRPr/>
            </a:lvl5pPr>
          </a:lstStyle>
          <a:p>
            <a:pPr marL="0" lvl="0" indent="0" algn="l">
              <a:spcBef>
                <a:spcPts val="0"/>
              </a:spcBef>
              <a:buNone/>
              <a:defRPr/>
            </a:pPr>
            <a:r>
              <a:rPr lang="en-GB" b="1"/>
              <a:t>           LCBB5012 </a:t>
            </a:r>
            <a:br>
              <a:rPr lang="en-GB" b="1"/>
            </a:br>
            <a:endParaRPr b="1"/>
          </a:p>
        </p:txBody>
      </p:sp>
      <p:sp>
        <p:nvSpPr>
          <p:cNvPr id="6147" name="Subtitle 4"/>
          <p:cNvSpPr>
            <a:spLocks noChangeShapeType="1" noGrp="1"/>
          </p:cNvSpPr>
          <p:nvPr>
            <p:ph type="subTitle"/>
          </p:nvPr>
        </p:nvSpPr>
        <p:spPr bwMode="auto">
          <a:xfrm>
            <a:off x="34925" y="2081212"/>
            <a:ext cx="9109075" cy="3363911"/>
          </a:xfrm>
          <a:prstGeom prst="rect">
            <a:avLst/>
          </a:prstGeom>
        </p:spPr>
        <p:txBody>
          <a:bodyPr lIns="91440" tIns="45720" rIns="91440" bIns="45720" anchor="t"/>
          <a:lstStyle>
            <a:lvl1pPr marL="0" algn="ctr">
              <a:buNone/>
              <a:defRPr/>
            </a:lvl1pPr>
            <a:lvl2pPr marL="457200" algn="ctr">
              <a:buNone/>
              <a:defRPr/>
            </a:lvl2pPr>
            <a:lvl3pPr marL="914400" algn="ctr">
              <a:buNone/>
              <a:defRPr/>
            </a:lvl3pPr>
            <a:lvl4pPr marL="1371600" algn="ctr">
              <a:buNone/>
              <a:defRPr/>
            </a:lvl4pPr>
            <a:lvl5pPr marL="1828800" algn="ctr">
              <a:buNone/>
              <a:defRPr/>
            </a:lvl5pPr>
          </a:lstStyle>
          <a:p>
            <a:pPr marL="0" lvl="0" indent="0">
              <a:spcBef>
                <a:spcPts val="0"/>
              </a:spcBef>
              <a:buNone/>
              <a:defRPr/>
            </a:pPr>
            <a:r>
              <a:rPr lang="en-US" b="1" i="0" u="none">
                <a:solidFill>
                  <a:srgbClr val="FFFF00"/>
                </a:solidFill>
              </a:rPr>
              <a:t>Principles of Human Resource Management</a:t>
            </a:r>
            <a:endParaRPr>
              <a:solidFill>
                <a:srgbClr val="FFFF00"/>
              </a:solidFill>
            </a:endParaRPr>
          </a:p>
          <a:p>
            <a:pPr marL="0" lvl="0" indent="0">
              <a:spcBef>
                <a:spcPts val="0"/>
              </a:spcBef>
              <a:buNone/>
              <a:defRPr/>
            </a:pPr>
            <a:endParaRPr>
              <a:solidFill>
                <a:srgbClr val="FFFF00"/>
              </a:solidFill>
            </a:endParaRPr>
          </a:p>
          <a:p>
            <a:pPr marL="0" lvl="0" indent="0">
              <a:spcBef>
                <a:spcPts val="0"/>
              </a:spcBef>
              <a:buNone/>
              <a:defRPr/>
            </a:pPr>
            <a:r>
              <a:rPr lang="en-US" b="1" i="0" u="none">
                <a:solidFill>
                  <a:srgbClr val="FFFF00"/>
                </a:solidFill>
              </a:rPr>
              <a:t>WEEK 4</a:t>
            </a:r>
            <a:endParaRPr>
              <a:solidFill>
                <a:srgbClr val="FFFF00"/>
              </a:solidFill>
            </a:endParaRPr>
          </a:p>
          <a:p>
            <a:pPr marL="0" lvl="0" indent="0">
              <a:spcBef>
                <a:spcPts val="0"/>
              </a:spcBef>
              <a:buNone/>
              <a:defRPr/>
            </a:pPr>
            <a:r>
              <a:rPr lang="en-US" b="1" i="0" u="none">
                <a:solidFill>
                  <a:srgbClr val="FFFF00"/>
                </a:solidFill>
              </a:rPr>
              <a:t>Session 1</a:t>
            </a:r>
            <a:endParaRPr b="1" i="0" u="none">
              <a:solidFill>
                <a:srgbClr val="FFFF00"/>
              </a:solidFill>
            </a:endParaRPr>
          </a:p>
          <a:p>
            <a:pPr marL="0" lvl="0" indent="0">
              <a:spcBef>
                <a:spcPts val="0"/>
              </a:spcBef>
              <a:buNone/>
              <a:defRPr/>
            </a:pPr>
            <a:endParaRPr>
              <a:solidFill>
                <a:srgbClr val="FFFF00"/>
              </a:solidFill>
            </a:endParaRPr>
          </a:p>
          <a:p>
            <a:pPr marL="0" lvl="0" indent="0">
              <a:spcBef>
                <a:spcPts val="0"/>
              </a:spcBef>
              <a:buNone/>
              <a:defRPr/>
            </a:pPr>
            <a:r>
              <a:rPr lang="en-US" b="1" i="0" u="none">
                <a:solidFill>
                  <a:srgbClr val="FFFF00"/>
                </a:solidFill>
              </a:rPr>
              <a:t>Organisational </a:t>
            </a:r>
            <a:r>
              <a:rPr lang="en-GB" b="1" i="0" u="none">
                <a:solidFill>
                  <a:srgbClr val="FFFF00"/>
                </a:solidFill>
              </a:rPr>
              <a:t>L</a:t>
            </a:r>
            <a:r>
              <a:rPr lang="en-US" b="1" i="0" u="none">
                <a:solidFill>
                  <a:srgbClr val="FFFF00"/>
                </a:solidFill>
              </a:rPr>
              <a:t>earning </a:t>
            </a:r>
            <a:r>
              <a:rPr lang="en-GB" b="1" i="0" u="none">
                <a:solidFill>
                  <a:srgbClr val="FFFF00"/>
                </a:solidFill>
              </a:rPr>
              <a:t>&amp; </a:t>
            </a:r>
            <a:r>
              <a:rPr lang="en-GB" b="1" i="0" u="none">
                <a:solidFill>
                  <a:srgbClr val="FFFF00"/>
                </a:solidFill>
              </a:rPr>
              <a:t>D</a:t>
            </a:r>
            <a:r>
              <a:rPr lang="en-US" b="1" i="0" u="none">
                <a:solidFill>
                  <a:srgbClr val="FFFF00"/>
                </a:solidFill>
              </a:rPr>
              <a:t>evelopment</a:t>
            </a:r>
            <a:endParaRPr>
              <a:solidFill>
                <a:srgbClr val="FFFF00"/>
              </a:solidFill>
            </a:endParaRPr>
          </a:p>
        </p:txBody>
      </p:sp>
      <p:sp>
        <p:nvSpPr>
          <p:cNvPr id="6148" name="Date Placeholder 2"/>
          <p:cNvSpPr txBox="1">
            <a:spLocks noChangeShapeType="1" noGrp="1"/>
          </p:cNvSpPr>
          <p:nvPr>
            <p:ph type="dt"/>
          </p:nvPr>
        </p:nvSpPr>
        <p:spPr bwMode="auto">
          <a:xfrm>
            <a:off x="395287" y="6524625"/>
            <a:ext cx="971550" cy="219074"/>
          </a:xfrm>
          <a:prstGeom prst="rect">
            <a:avLst/>
          </a:prstGeom>
          <a:noFill/>
        </p:spPr>
        <p:txBody>
          <a:bodyPr lIns="91440" tIns="45720" rIns="91440" bIns="45720" anchor="ctr" anchorCtr="0"/>
          <a:lstStyle/>
          <a:p>
            <a:pPr marL="0" lvl="0" indent="0" algn="ctr">
              <a:spcBef>
                <a:spcPts val="0"/>
              </a:spcBef>
              <a:buNone/>
              <a:defRPr/>
            </a:pPr>
            <a:fld id="{D7E01130-044F-4930-9A27-C729C70D8524}" type="datetime1">
              <a:rPr lang="en-GB" sz="1000">
                <a:solidFill>
                  <a:srgbClr val="898989"/>
                </a:solidFill>
                <a:latin typeface="Myriad Pro"/>
              </a:rPr>
              <a:t>*</a:t>
            </a:fld>
            <a:endParaRPr/>
          </a:p>
        </p:txBody>
      </p:sp>
      <p:sp>
        <p:nvSpPr>
          <p:cNvPr id="6149" name="Slide Number Placeholder 5"/>
          <p:cNvSpPr txBox="1">
            <a:spLocks noChangeShapeType="1" noGrp="1"/>
          </p:cNvSpPr>
          <p:nvPr>
            <p:ph type="sldNum"/>
          </p:nvPr>
        </p:nvSpPr>
        <p:spPr bwMode="auto">
          <a:xfrm>
            <a:off x="7956550" y="6381750"/>
            <a:ext cx="730250" cy="339725"/>
          </a:xfrm>
          <a:prstGeom prst="rect">
            <a:avLst/>
          </a:prstGeom>
          <a:noFill/>
        </p:spPr>
        <p:txBody>
          <a:bodyPr lIns="91440" tIns="45720" rIns="91440" bIns="45720" anchor="ctr" anchorCtr="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ea typeface="Arial"/>
              </a:rPr>
              <a:t>*</a:t>
            </a:fld>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7170" name="Title 1"/>
          <p:cNvSpPr>
            <a:spLocks noChangeShapeType="1" noGrp="1"/>
          </p:cNvSpPr>
          <p:nvPr>
            <p:ph type="title"/>
          </p:nvPr>
        </p:nvSpPr>
        <p:spPr bwMode="auto">
          <a:xfrm>
            <a:off x="457200" y="274637"/>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b="1">
                <a:solidFill>
                  <a:srgbClr val="0084B4"/>
                </a:solidFill>
              </a:rPr>
              <a:t>Today’s Topics</a:t>
            </a:r>
            <a:endParaRPr b="1"/>
          </a:p>
        </p:txBody>
      </p:sp>
      <p:sp>
        <p:nvSpPr>
          <p:cNvPr id="7171" name="Content Placeholder 2"/>
          <p:cNvSpPr>
            <a:spLocks noChangeShapeType="1" noGrp="1"/>
          </p:cNvSpPr>
          <p:nvPr>
            <p:ph type="obj"/>
          </p:nvPr>
        </p:nvSpPr>
        <p:spPr bwMode="auto">
          <a:xfrm>
            <a:off x="433387" y="1728787"/>
            <a:ext cx="7886700" cy="3594100"/>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SzPct val="100000"/>
              <a:buFont typeface="Arial"/>
              <a:buChar char="•"/>
              <a:defRPr/>
            </a:pPr>
            <a:r>
              <a:rPr lang="en-GB" sz="2400">
                <a:solidFill>
                  <a:schemeClr val="dk2"/>
                </a:solidFill>
                <a:latin typeface="Arial"/>
                <a:ea typeface="Arial"/>
              </a:rPr>
              <a:t>Organisational Learning</a:t>
            </a:r>
            <a:endParaRPr/>
          </a:p>
          <a:p>
            <a:pPr marL="342900" lvl="0" indent="-342900">
              <a:spcBef>
                <a:spcPts val="0"/>
              </a:spcBef>
              <a:buSzPct val="100000"/>
              <a:buFont typeface="Arial"/>
              <a:buChar char="•"/>
              <a:defRPr/>
            </a:pPr>
            <a:r>
              <a:rPr lang="en-GB" sz="2400">
                <a:solidFill>
                  <a:schemeClr val="dk2"/>
                </a:solidFill>
                <a:latin typeface="Arial"/>
                <a:ea typeface="Arial"/>
              </a:rPr>
              <a:t>The ‘Learning Organisation’   </a:t>
            </a:r>
            <a:endParaRPr/>
          </a:p>
          <a:p>
            <a:pPr marL="342900" lvl="0" indent="-342900">
              <a:spcBef>
                <a:spcPts val="0"/>
              </a:spcBef>
              <a:buSzPct val="100000"/>
              <a:buFont typeface="Arial"/>
              <a:buChar char="•"/>
              <a:defRPr/>
            </a:pPr>
            <a:r>
              <a:rPr lang="en-GB" sz="2400">
                <a:solidFill>
                  <a:schemeClr val="dk2"/>
                </a:solidFill>
                <a:latin typeface="Arial"/>
                <a:ea typeface="Arial"/>
              </a:rPr>
              <a:t>Training Needs Analysis</a:t>
            </a:r>
            <a:endParaRPr/>
          </a:p>
          <a:p>
            <a:pPr marL="342900" lvl="0" indent="-342900">
              <a:spcBef>
                <a:spcPts val="0"/>
              </a:spcBef>
              <a:buSzPct val="100000"/>
              <a:buFont typeface="Arial"/>
              <a:buChar char="•"/>
              <a:defRPr/>
            </a:pPr>
            <a:r>
              <a:rPr lang="en-GB" sz="2400">
                <a:solidFill>
                  <a:schemeClr val="dk2"/>
                </a:solidFill>
                <a:latin typeface="Arial"/>
                <a:ea typeface="Arial"/>
              </a:rPr>
              <a:t>Training, Learning and Development</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9218" name="Title 1"/>
          <p:cNvSpPr>
            <a:spLocks noChangeShapeType="1" noGrp="1"/>
          </p:cNvSpPr>
          <p:nvPr>
            <p:ph type="title"/>
          </p:nvPr>
        </p:nvSpPr>
        <p:spPr bwMode="auto">
          <a:xfrm>
            <a:off x="457200" y="274637"/>
            <a:ext cx="8229600" cy="706437"/>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i="0" u="none">
                <a:solidFill>
                  <a:schemeClr val="dk2"/>
                </a:solidFill>
              </a:rPr>
              <a:t>Learning and Organisational Learning </a:t>
            </a:r>
            <a:endParaRPr/>
          </a:p>
        </p:txBody>
      </p:sp>
      <p:sp>
        <p:nvSpPr>
          <p:cNvPr id="9219" name="Content Placeholder 2"/>
          <p:cNvSpPr>
            <a:spLocks noChangeShapeType="1" noGrp="1"/>
          </p:cNvSpPr>
          <p:nvPr>
            <p:ph type="obj"/>
          </p:nvPr>
        </p:nvSpPr>
        <p:spPr bwMode="auto">
          <a:xfrm>
            <a:off x="34925" y="1125537"/>
            <a:ext cx="9001125" cy="4606925"/>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lvl="0" algn="just">
              <a:lnSpc>
                <a:spcPct val="90000"/>
              </a:lnSpc>
              <a:spcBef>
                <a:spcPts val="0"/>
              </a:spcBef>
              <a:defRPr/>
            </a:pPr>
            <a:r>
              <a:rPr lang="en-GB" sz="2700"/>
              <a:t>	Learning is referred to as the process of improving actions through better knowledge and understanding                            (Fiol and Lyles, 1985).</a:t>
            </a:r>
            <a:endParaRPr/>
          </a:p>
          <a:p>
            <a:pPr lvl="0" algn="just">
              <a:lnSpc>
                <a:spcPct val="90000"/>
              </a:lnSpc>
              <a:spcBef>
                <a:spcPts val="0"/>
              </a:spcBef>
              <a:defRPr/>
            </a:pPr>
            <a:endParaRPr lang="en-US" sz="2700"/>
          </a:p>
          <a:p>
            <a:pPr lvl="0" algn="just">
              <a:lnSpc>
                <a:spcPct val="90000"/>
              </a:lnSpc>
              <a:spcBef>
                <a:spcPts val="0"/>
              </a:spcBef>
              <a:defRPr/>
            </a:pPr>
            <a:r>
              <a:rPr lang="en-GB" sz="2700"/>
              <a:t>   Organisational learning involves creating, sharing, and using knowledge to enhance an organisation’s effectiveness and competitiveness. </a:t>
            </a:r>
            <a:endParaRPr lang="en-GB" sz="2700"/>
          </a:p>
          <a:p>
            <a:pPr lvl="0" algn="just">
              <a:lnSpc>
                <a:spcPct val="90000"/>
              </a:lnSpc>
              <a:spcBef>
                <a:spcPts val="0"/>
              </a:spcBef>
              <a:defRPr/>
            </a:pPr>
            <a:endParaRPr lang="en-US" sz="2700"/>
          </a:p>
          <a:p>
            <a:pPr marL="742950" lvl="1" indent="0" algn="just">
              <a:lnSpc>
                <a:spcPct val="90000"/>
              </a:lnSpc>
              <a:spcBef>
                <a:spcPts val="0"/>
              </a:spcBef>
              <a:buNone/>
              <a:defRPr/>
            </a:pPr>
            <a:r>
              <a:rPr lang="en-GB" sz="2300"/>
              <a:t>It occurs at multiple levels: individual, group, organisational and even inter-organisational levels, and encompasses both formal experiences (e.g. formal training) and informal experiences (such as problem-solving, collaboration, and learning from failure).</a:t>
            </a:r>
            <a:endParaRPr lang="en-GB" sz="27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606419187" name="Title 1"/>
          <p:cNvSpPr>
            <a:spLocks noChangeShapeType="1" noGrp="1"/>
          </p:cNvSpPr>
          <p:nvPr>
            <p:ph type="title"/>
          </p:nvPr>
        </p:nvSpPr>
        <p:spPr bwMode="auto">
          <a:xfrm>
            <a:off x="457200" y="274636"/>
            <a:ext cx="8229600" cy="706436"/>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i="0" u="none">
                <a:solidFill>
                  <a:schemeClr val="dk2"/>
                </a:solidFill>
              </a:rPr>
              <a:t>Organisational Learning (cont.)</a:t>
            </a:r>
            <a:endParaRPr/>
          </a:p>
        </p:txBody>
      </p:sp>
      <p:sp>
        <p:nvSpPr>
          <p:cNvPr id="520889794" name="Content Placeholder 2"/>
          <p:cNvSpPr>
            <a:spLocks noChangeShapeType="1" noGrp="1"/>
          </p:cNvSpPr>
          <p:nvPr>
            <p:ph type="obj"/>
          </p:nvPr>
        </p:nvSpPr>
        <p:spPr bwMode="auto">
          <a:xfrm>
            <a:off x="34924" y="1125536"/>
            <a:ext cx="9001125" cy="4606924"/>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a:defRPr/>
            </a:pPr>
            <a:r>
              <a:rPr lang="en-GB"/>
              <a:t> </a:t>
            </a:r>
            <a:r>
              <a:rPr lang="en-GB" sz="2700" b="1"/>
              <a:t>Organisational learning</a:t>
            </a:r>
            <a:r>
              <a:rPr lang="en-GB" sz="2700"/>
              <a:t>, as conceptualised by Argyris and </a:t>
            </a:r>
            <a:r>
              <a:rPr lang="en-US" sz="2700" b="0" i="0" u="none" strike="noStrike" cap="none" spc="0">
                <a:solidFill>
                  <a:schemeClr val="dk1"/>
                </a:solidFill>
                <a:latin typeface="Myriad Pro"/>
                <a:ea typeface="Myriad Pro"/>
                <a:cs typeface="Myriad Pro"/>
              </a:rPr>
              <a:t>Schön</a:t>
            </a:r>
            <a:r>
              <a:rPr lang="en-GB" sz="2700"/>
              <a:t> (1978; 1996), involves the process of detecting and correcting errors within organisations. </a:t>
            </a:r>
            <a:endParaRPr lang="en-GB" sz="2700"/>
          </a:p>
          <a:p>
            <a:pPr>
              <a:defRPr/>
            </a:pPr>
            <a:r>
              <a:rPr lang="en-GB" sz="2700"/>
              <a:t> </a:t>
            </a:r>
            <a:r>
              <a:rPr lang="en-GB" sz="2700" b="1"/>
              <a:t>Single-Loop learning</a:t>
            </a:r>
            <a:r>
              <a:rPr lang="en-GB" sz="2700"/>
              <a:t> vs. </a:t>
            </a:r>
            <a:r>
              <a:rPr lang="en-GB" sz="2700" b="1"/>
              <a:t>Double-Loop learning</a:t>
            </a:r>
            <a:r>
              <a:rPr lang="en-GB" sz="2700"/>
              <a:t> </a:t>
            </a:r>
            <a:r>
              <a:rPr lang="en-GB" sz="2700" b="0" i="0" u="none" strike="noStrike" cap="none" spc="0">
                <a:solidFill>
                  <a:schemeClr val="dk1"/>
                </a:solidFill>
                <a:latin typeface="Myriad Pro"/>
                <a:ea typeface="Myriad Pro"/>
                <a:cs typeface="Myriad Pro"/>
              </a:rPr>
              <a:t>(</a:t>
            </a:r>
            <a:r>
              <a:rPr lang="en-GB" sz="2700" b="0" i="0" u="none" strike="noStrike" cap="none" spc="0">
                <a:solidFill>
                  <a:schemeClr val="dk1"/>
                </a:solidFill>
                <a:latin typeface="Myriad Pro"/>
                <a:ea typeface="Myriad Pro"/>
                <a:cs typeface="Myriad Pro"/>
              </a:rPr>
              <a:t>Argyris and </a:t>
            </a:r>
            <a:r>
              <a:rPr lang="en-US" sz="2700" b="0" i="0" u="none" strike="noStrike" cap="none" spc="0">
                <a:solidFill>
                  <a:schemeClr val="dk1"/>
                </a:solidFill>
                <a:latin typeface="Myriad Pro"/>
                <a:ea typeface="Myriad Pro"/>
                <a:cs typeface="Myriad Pro"/>
              </a:rPr>
              <a:t>Schön</a:t>
            </a:r>
            <a:r>
              <a:rPr lang="en-GB" sz="2700" b="0" i="0" u="none" strike="noStrike" cap="none" spc="0">
                <a:solidFill>
                  <a:schemeClr val="dk1"/>
                </a:solidFill>
                <a:latin typeface="Myriad Pro"/>
                <a:ea typeface="Myriad Pro"/>
                <a:cs typeface="Myriad Pro"/>
              </a:rPr>
              <a:t>, 1978; 1996)</a:t>
            </a:r>
            <a:endParaRPr lang="en-GB" sz="2700"/>
          </a:p>
          <a:p>
            <a:pPr marL="342900" indent="0">
              <a:buFont typeface="Arial"/>
              <a:buNone/>
              <a:defRPr/>
            </a:pPr>
            <a:endParaRPr sz="1500" b="0" i="1" u="none">
              <a:solidFill>
                <a:srgbClr val="1A1F2E"/>
              </a:solidFill>
              <a:latin typeface="Arial"/>
              <a:ea typeface="Arial"/>
              <a:cs typeface="Arial"/>
            </a:endParaRPr>
          </a:p>
          <a:p>
            <a:pPr marL="342900" indent="0">
              <a:buFont typeface="Arial"/>
              <a:buNone/>
              <a:defRPr/>
            </a:pPr>
            <a:endParaRPr/>
          </a:p>
        </p:txBody>
      </p:sp>
      <p:pic>
        <p:nvPicPr>
          <p:cNvPr id="1142717825" name=""/>
          <p:cNvPicPr>
            <a:picLocks noChangeAspect="1"/>
          </p:cNvPicPr>
          <p:nvPr/>
        </p:nvPicPr>
        <p:blipFill>
          <a:blip r:embed="rId3"/>
          <a:stretch/>
        </p:blipFill>
        <p:spPr bwMode="auto">
          <a:xfrm flipH="0" flipV="0">
            <a:off x="670131" y="3275263"/>
            <a:ext cx="7720263" cy="2347494"/>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973469200" name="Title 1"/>
          <p:cNvSpPr>
            <a:spLocks noChangeShapeType="1" noGrp="1"/>
          </p:cNvSpPr>
          <p:nvPr>
            <p:ph type="title"/>
          </p:nvPr>
        </p:nvSpPr>
        <p:spPr bwMode="auto">
          <a:xfrm>
            <a:off x="457200" y="274636"/>
            <a:ext cx="8229600" cy="706436"/>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i="0" u="none">
                <a:solidFill>
                  <a:schemeClr val="dk2"/>
                </a:solidFill>
              </a:rPr>
              <a:t>Single-Loop vs Double-Loop Learning</a:t>
            </a:r>
            <a:endParaRPr/>
          </a:p>
        </p:txBody>
      </p:sp>
      <p:sp>
        <p:nvSpPr>
          <p:cNvPr id="1199586445" name="Content Placeholder 2"/>
          <p:cNvSpPr>
            <a:spLocks noChangeShapeType="1" noGrp="1"/>
          </p:cNvSpPr>
          <p:nvPr>
            <p:ph type="obj"/>
          </p:nvPr>
        </p:nvSpPr>
        <p:spPr bwMode="auto">
          <a:xfrm>
            <a:off x="34924" y="1125536"/>
            <a:ext cx="9001125" cy="4606924"/>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indent="0">
              <a:buFont typeface="Arial"/>
              <a:buNone/>
              <a:defRPr/>
            </a:pPr>
            <a:endParaRPr sz="2200"/>
          </a:p>
          <a:p>
            <a:pPr>
              <a:defRPr/>
            </a:pPr>
            <a:r>
              <a:rPr lang="en-GB" sz="2200" b="0" i="0" u="none">
                <a:solidFill>
                  <a:srgbClr val="1A1F2E"/>
                </a:solidFill>
                <a:latin typeface="Arial"/>
                <a:ea typeface="Arial"/>
                <a:cs typeface="Arial"/>
              </a:rPr>
              <a:t>  </a:t>
            </a:r>
            <a:r>
              <a:rPr sz="2200" b="1" i="0" u="none">
                <a:solidFill>
                  <a:srgbClr val="1A1F2E"/>
                </a:solidFill>
                <a:latin typeface="Arial"/>
                <a:ea typeface="Arial"/>
                <a:cs typeface="Arial"/>
              </a:rPr>
              <a:t>Single-loop learning</a:t>
            </a:r>
            <a:r>
              <a:rPr sz="2200" b="0" i="0" u="none">
                <a:solidFill>
                  <a:srgbClr val="1A1F2E"/>
                </a:solidFill>
                <a:latin typeface="Arial"/>
                <a:ea typeface="Arial"/>
                <a:cs typeface="Arial"/>
              </a:rPr>
              <a:t> involves evaluating the actions taken and the results obtained to produce different outcomes in the future. It focuses on identifying what was done and what the results were, without questioning the underlying assumptions or policies.</a:t>
            </a:r>
            <a:r>
              <a:rPr sz="2200" b="0" i="1" u="none">
                <a:solidFill>
                  <a:srgbClr val="1A1F2E"/>
                </a:solidFill>
                <a:latin typeface="Arial"/>
                <a:ea typeface="Arial"/>
                <a:cs typeface="Arial"/>
              </a:rPr>
              <a:t> </a:t>
            </a:r>
            <a:endParaRPr sz="2200" b="0" i="1" u="none">
              <a:solidFill>
                <a:srgbClr val="1A1F2E"/>
              </a:solidFill>
              <a:latin typeface="Arial"/>
              <a:ea typeface="Arial"/>
              <a:cs typeface="Arial"/>
            </a:endParaRPr>
          </a:p>
          <a:p>
            <a:pPr>
              <a:defRPr/>
            </a:pPr>
            <a:endParaRPr sz="2200" b="0" i="1" u="none">
              <a:solidFill>
                <a:srgbClr val="1A1F2E"/>
              </a:solidFill>
              <a:latin typeface="Arial"/>
              <a:ea typeface="Arial"/>
              <a:cs typeface="Arial"/>
            </a:endParaRPr>
          </a:p>
          <a:p>
            <a:pPr marL="342900" indent="0">
              <a:buFont typeface="Arial"/>
              <a:buNone/>
              <a:defRPr/>
            </a:pPr>
            <a:r>
              <a:rPr sz="2200" b="0" i="1" u="none">
                <a:solidFill>
                  <a:srgbClr val="1A1F2E"/>
                </a:solidFill>
                <a:latin typeface="Arial"/>
                <a:ea typeface="Arial"/>
                <a:cs typeface="Arial"/>
              </a:rPr>
              <a:t>For example, if a software release is late, single-loop learning would look at the actions taken by the team and the resulting delay, and might suggest adding more time to the schedule or assigning the task to a different team.</a:t>
            </a:r>
            <a:endParaRPr sz="2200" b="0" i="1" u="none">
              <a:solidFill>
                <a:srgbClr val="1A1F2E"/>
              </a:solidFill>
              <a:latin typeface="Arial"/>
              <a:ea typeface="Arial"/>
              <a:cs typeface="Arial"/>
            </a:endParaRPr>
          </a:p>
          <a:p>
            <a:pPr>
              <a:defRPr/>
            </a:pPr>
            <a:endParaRPr sz="1600" b="0" i="1" u="none">
              <a:solidFill>
                <a:srgbClr val="1A1F2E"/>
              </a:solidFill>
              <a:latin typeface="Arial"/>
              <a:ea typeface="Arial"/>
              <a:cs typeface="Arial"/>
            </a:endParaRPr>
          </a:p>
          <a:p>
            <a:pPr>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90388703" name="Title 1"/>
          <p:cNvSpPr>
            <a:spLocks noChangeShapeType="1" noGrp="1"/>
          </p:cNvSpPr>
          <p:nvPr>
            <p:ph type="title"/>
          </p:nvPr>
        </p:nvSpPr>
        <p:spPr bwMode="auto">
          <a:xfrm>
            <a:off x="457200" y="274636"/>
            <a:ext cx="8229600" cy="706436"/>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i="0" u="none">
                <a:solidFill>
                  <a:schemeClr val="dk2"/>
                </a:solidFill>
              </a:rPr>
              <a:t>Single-Loop vs Double-Loop Learning</a:t>
            </a:r>
            <a:endParaRPr/>
          </a:p>
        </p:txBody>
      </p:sp>
      <p:sp>
        <p:nvSpPr>
          <p:cNvPr id="194986269" name="Content Placeholder 2"/>
          <p:cNvSpPr>
            <a:spLocks noChangeShapeType="1" noGrp="1"/>
          </p:cNvSpPr>
          <p:nvPr>
            <p:ph type="obj"/>
          </p:nvPr>
        </p:nvSpPr>
        <p:spPr bwMode="auto">
          <a:xfrm>
            <a:off x="34924" y="1125536"/>
            <a:ext cx="9001125" cy="4606924"/>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indent="0">
              <a:buFont typeface="Arial"/>
              <a:buNone/>
              <a:defRPr/>
            </a:pPr>
            <a:endParaRPr sz="1600" b="0" i="1" u="none">
              <a:solidFill>
                <a:srgbClr val="1A1F2E"/>
              </a:solidFill>
              <a:latin typeface="Arial"/>
              <a:ea typeface="Arial"/>
              <a:cs typeface="Arial"/>
            </a:endParaRPr>
          </a:p>
          <a:p>
            <a:pPr>
              <a:defRPr/>
            </a:pPr>
            <a:r>
              <a:rPr lang="en-GB" sz="1600" b="0" i="0" u="none">
                <a:solidFill>
                  <a:srgbClr val="1A1F2E"/>
                </a:solidFill>
                <a:latin typeface="Arial"/>
                <a:ea typeface="Arial"/>
                <a:cs typeface="Arial"/>
              </a:rPr>
              <a:t> </a:t>
            </a:r>
            <a:r>
              <a:rPr sz="2200" b="1" i="0" u="none">
                <a:solidFill>
                  <a:srgbClr val="1A1F2E"/>
                </a:solidFill>
                <a:latin typeface="Arial"/>
                <a:ea typeface="Arial"/>
                <a:cs typeface="Arial"/>
              </a:rPr>
              <a:t>Double-loop learning</a:t>
            </a:r>
            <a:r>
              <a:rPr sz="2200" b="0" i="0" u="none">
                <a:solidFill>
                  <a:srgbClr val="1A1F2E"/>
                </a:solidFill>
                <a:latin typeface="Arial"/>
                <a:ea typeface="Arial"/>
                <a:cs typeface="Arial"/>
              </a:rPr>
              <a:t> goes a step further by evaluating not only the actions and results but also the underlying assumptions and policies that led to those actions. This method helps organi</a:t>
            </a:r>
            <a:r>
              <a:rPr lang="en-GB" sz="2200" b="0" i="0" u="none">
                <a:solidFill>
                  <a:srgbClr val="1A1F2E"/>
                </a:solidFill>
                <a:latin typeface="Arial"/>
                <a:ea typeface="Arial"/>
                <a:cs typeface="Arial"/>
              </a:rPr>
              <a:t>s</a:t>
            </a:r>
            <a:r>
              <a:rPr sz="2200" b="0" i="0" u="none">
                <a:solidFill>
                  <a:srgbClr val="1A1F2E"/>
                </a:solidFill>
                <a:latin typeface="Arial"/>
                <a:ea typeface="Arial"/>
                <a:cs typeface="Arial"/>
              </a:rPr>
              <a:t>ations understand the root causes of issues and make more fundamental changes.</a:t>
            </a:r>
            <a:r>
              <a:rPr sz="2200" b="0" i="1" u="none">
                <a:solidFill>
                  <a:srgbClr val="1A1F2E"/>
                </a:solidFill>
                <a:latin typeface="Arial"/>
                <a:ea typeface="Arial"/>
                <a:cs typeface="Arial"/>
              </a:rPr>
              <a:t> </a:t>
            </a:r>
            <a:endParaRPr sz="2200" b="0" i="1" u="none">
              <a:solidFill>
                <a:srgbClr val="1A1F2E"/>
              </a:solidFill>
              <a:latin typeface="Arial"/>
              <a:ea typeface="Arial"/>
              <a:cs typeface="Arial"/>
            </a:endParaRPr>
          </a:p>
          <a:p>
            <a:pPr marL="342900" indent="0">
              <a:buFont typeface="Arial"/>
              <a:buNone/>
              <a:defRPr/>
            </a:pPr>
            <a:endParaRPr sz="2200" i="1"/>
          </a:p>
          <a:p>
            <a:pPr marL="342900" indent="0">
              <a:buFont typeface="Arial"/>
              <a:buNone/>
              <a:defRPr/>
            </a:pPr>
            <a:r>
              <a:rPr sz="2200" b="0" i="1" u="none">
                <a:solidFill>
                  <a:srgbClr val="1A1F2E"/>
                </a:solidFill>
                <a:latin typeface="Arial"/>
                <a:ea typeface="Arial"/>
                <a:cs typeface="Arial"/>
              </a:rPr>
              <a:t>For </a:t>
            </a:r>
            <a:r>
              <a:rPr lang="en-GB" sz="2200" b="0" i="1" u="none">
                <a:solidFill>
                  <a:srgbClr val="1A1F2E"/>
                </a:solidFill>
                <a:latin typeface="Arial"/>
                <a:ea typeface="Arial"/>
                <a:cs typeface="Arial"/>
              </a:rPr>
              <a:t>example</a:t>
            </a:r>
            <a:r>
              <a:rPr sz="2200" b="0" i="1" u="none">
                <a:solidFill>
                  <a:srgbClr val="1A1F2E"/>
                </a:solidFill>
                <a:latin typeface="Arial"/>
                <a:ea typeface="Arial"/>
                <a:cs typeface="Arial"/>
              </a:rPr>
              <a:t>, in the case of a late software release, double-loop learning would examine the assumptions around the release, such as the approval process, testing systems, and resource allocation, and suggest changes to these factors to prevent future delays.</a:t>
            </a:r>
            <a:endParaRPr sz="2200" b="0" i="1" u="none">
              <a:solidFill>
                <a:srgbClr val="1A1F2E"/>
              </a:solidFill>
              <a:latin typeface="Arial"/>
              <a:ea typeface="Arial"/>
              <a:cs typeface="Arial"/>
            </a:endParaRPr>
          </a:p>
          <a:p>
            <a:pPr>
              <a:defRPr/>
            </a:pPr>
            <a:endParaRPr sz="1600"/>
          </a:p>
          <a:p>
            <a:pPr>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8194" name="Title 1"/>
          <p:cNvSpPr>
            <a:spLocks noChangeShapeType="1" noGrp="1"/>
          </p:cNvSpPr>
          <p:nvPr>
            <p:ph type="title"/>
          </p:nvPr>
        </p:nvSpPr>
        <p:spPr bwMode="auto">
          <a:xfrm>
            <a:off x="457200" y="274637"/>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b="1"/>
              <a:t>The Learning Organisation</a:t>
            </a:r>
            <a:endParaRPr b="1"/>
          </a:p>
        </p:txBody>
      </p:sp>
      <p:sp>
        <p:nvSpPr>
          <p:cNvPr id="8195" name="Date Placeholder 3"/>
          <p:cNvSpPr txBox="1">
            <a:spLocks noChangeShapeType="1" noGrp="1"/>
          </p:cNvSpPr>
          <p:nvPr>
            <p:ph type="dt"/>
          </p:nvPr>
        </p:nvSpPr>
        <p:spPr bwMode="auto">
          <a:xfrm>
            <a:off x="250825" y="6524625"/>
            <a:ext cx="971550" cy="219074"/>
          </a:xfrm>
          <a:prstGeom prst="rect">
            <a:avLst/>
          </a:prstGeom>
          <a:noFill/>
        </p:spPr>
        <p:txBody>
          <a:bodyPr lIns="91440" tIns="45720" rIns="91440" bIns="45720" anchor="ctr" anchorCtr="0"/>
          <a:lstStyle/>
          <a:p>
            <a:pPr marL="0" lvl="0" indent="0" algn="ctr">
              <a:spcBef>
                <a:spcPts val="0"/>
              </a:spcBef>
              <a:buNone/>
              <a:defRPr/>
            </a:pPr>
            <a:fld id="{D7E01130-044F-4930-9A27-C729C70D8524}" type="datetime1">
              <a:rPr lang="en-GB" sz="1000">
                <a:solidFill>
                  <a:srgbClr val="898989"/>
                </a:solidFill>
                <a:latin typeface="Myriad Pro"/>
              </a:rPr>
              <a:t>*</a:t>
            </a:fld>
            <a:endParaRPr/>
          </a:p>
        </p:txBody>
      </p:sp>
      <p:sp>
        <p:nvSpPr>
          <p:cNvPr id="8196" name="Slide Number Placeholder 4"/>
          <p:cNvSpPr txBox="1">
            <a:spLocks noChangeShapeType="1" noGrp="1"/>
          </p:cNvSpPr>
          <p:nvPr>
            <p:ph type="sldNum"/>
          </p:nvPr>
        </p:nvSpPr>
        <p:spPr bwMode="auto">
          <a:xfrm>
            <a:off x="7956550" y="6381750"/>
            <a:ext cx="730250" cy="339725"/>
          </a:xfrm>
          <a:prstGeom prst="rect">
            <a:avLst/>
          </a:prstGeom>
          <a:noFill/>
        </p:spPr>
        <p:txBody>
          <a:bodyPr lIns="91440" tIns="45720" rIns="91440" bIns="45720" anchor="ctr" anchorCtr="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ea typeface="Arial"/>
              </a:rPr>
              <a:t>*</a:t>
            </a:fld>
            <a:endParaRPr/>
          </a:p>
        </p:txBody>
      </p:sp>
      <p:pic>
        <p:nvPicPr>
          <p:cNvPr id="8197" name="Picture 4" descr="Organization Needs A Learning Culture ..."/>
          <p:cNvPicPr>
            <a:picLocks noChangeAspect="1" noGrp="1"/>
          </p:cNvPicPr>
          <p:nvPr>
            <p:ph type="obj"/>
          </p:nvPr>
        </p:nvPicPr>
        <p:blipFill>
          <a:blip r:embed="rId3"/>
          <a:srcRect l="0" t="0" r="0" b="0"/>
          <a:stretch/>
        </p:blipFill>
        <p:spPr bwMode="auto">
          <a:xfrm>
            <a:off x="107949" y="1196975"/>
            <a:ext cx="9001125" cy="4464050"/>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807500910" name="Title 1"/>
          <p:cNvSpPr>
            <a:spLocks noChangeShapeType="1" noGrp="1"/>
          </p:cNvSpPr>
          <p:nvPr>
            <p:ph type="title"/>
          </p:nvPr>
        </p:nvSpPr>
        <p:spPr bwMode="auto">
          <a:xfrm>
            <a:off x="457200" y="274636"/>
            <a:ext cx="8229600" cy="706436"/>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i="0" u="none">
                <a:solidFill>
                  <a:schemeClr val="dk2"/>
                </a:solidFill>
              </a:rPr>
              <a:t>What is the notion of the </a:t>
            </a:r>
            <a:br>
              <a:rPr lang="en-GB" sz="3200" b="1" i="0" u="none">
                <a:solidFill>
                  <a:schemeClr val="dk2"/>
                </a:solidFill>
              </a:rPr>
            </a:br>
            <a:r>
              <a:rPr lang="en-GB" sz="3200" b="1" i="0" u="none">
                <a:solidFill>
                  <a:schemeClr val="dk2"/>
                </a:solidFill>
              </a:rPr>
              <a:t>‘Learning Organisation’?</a:t>
            </a:r>
            <a:endParaRPr/>
          </a:p>
        </p:txBody>
      </p:sp>
      <p:sp>
        <p:nvSpPr>
          <p:cNvPr id="782799462" name="Content Placeholder 2"/>
          <p:cNvSpPr>
            <a:spLocks noChangeShapeType="1" noGrp="1"/>
          </p:cNvSpPr>
          <p:nvPr>
            <p:ph type="obj"/>
          </p:nvPr>
        </p:nvSpPr>
        <p:spPr bwMode="auto">
          <a:xfrm>
            <a:off x="34924" y="1359484"/>
            <a:ext cx="9001125" cy="4606924"/>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lvl="0" algn="l">
              <a:lnSpc>
                <a:spcPct val="90000"/>
              </a:lnSpc>
              <a:spcBef>
                <a:spcPts val="0"/>
              </a:spcBef>
              <a:defRPr/>
            </a:pPr>
            <a:r>
              <a:rPr lang="en-GB" sz="2700"/>
              <a:t> A </a:t>
            </a:r>
            <a:r>
              <a:rPr lang="en-GB" sz="2700" b="1"/>
              <a:t>learning organisation</a:t>
            </a:r>
            <a:r>
              <a:rPr lang="en-GB" sz="2700"/>
              <a:t> (Senge, 1990; 2006)  is an organisation fostering continuous learning and improvement at all levels, encouraging the exploration of new ideas, questioning existing practices, and collaborating to solve problems.</a:t>
            </a:r>
            <a:endParaRPr lang="en-GB" sz="2700"/>
          </a:p>
          <a:p>
            <a:pPr marL="342900" lvl="0" indent="0" algn="l">
              <a:lnSpc>
                <a:spcPct val="90000"/>
              </a:lnSpc>
              <a:spcBef>
                <a:spcPts val="0"/>
              </a:spcBef>
              <a:buFont typeface="Arial"/>
              <a:buNone/>
              <a:defRPr/>
            </a:pPr>
            <a:endParaRPr lang="en-GB" sz="2700"/>
          </a:p>
          <a:p>
            <a:pPr lvl="0" algn="l">
              <a:lnSpc>
                <a:spcPct val="90000"/>
              </a:lnSpc>
              <a:spcBef>
                <a:spcPts val="0"/>
              </a:spcBef>
              <a:defRPr/>
            </a:pPr>
            <a:r>
              <a:rPr lang="en-GB" sz="2700"/>
              <a:t> Learning organisations views knowledge as a critical asset for sustained success. Learning is not limited to formal training, but it is integrated into daily operations, decision-making, and innovation processes. 	</a:t>
            </a:r>
            <a:endParaRPr>
              <a:solidFill>
                <a:schemeClr val="tx1"/>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0242" name="Title 1"/>
          <p:cNvSpPr>
            <a:spLocks noChangeShapeType="1" noGrp="1"/>
          </p:cNvSpPr>
          <p:nvPr>
            <p:ph type="title"/>
          </p:nvPr>
        </p:nvSpPr>
        <p:spPr bwMode="auto">
          <a:xfrm>
            <a:off x="457200" y="274637"/>
            <a:ext cx="8229600" cy="633412"/>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a:solidFill>
                  <a:schemeClr val="dk2"/>
                </a:solidFill>
                <a:latin typeface="Arial"/>
                <a:ea typeface="Arial"/>
              </a:rPr>
              <a:t>Learning Organisation (cont.)</a:t>
            </a:r>
            <a:endParaRPr b="1"/>
          </a:p>
        </p:txBody>
      </p:sp>
      <p:sp>
        <p:nvSpPr>
          <p:cNvPr id="10243" name="Content Placeholder 2"/>
          <p:cNvSpPr>
            <a:spLocks noChangeShapeType="1" noGrp="1"/>
          </p:cNvSpPr>
          <p:nvPr>
            <p:ph type="obj"/>
          </p:nvPr>
        </p:nvSpPr>
        <p:spPr bwMode="auto">
          <a:xfrm>
            <a:off x="179387" y="981075"/>
            <a:ext cx="8856662" cy="4535487"/>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lvl="0" algn="just">
              <a:spcBef>
                <a:spcPts val="0"/>
              </a:spcBef>
              <a:defRPr/>
            </a:pPr>
            <a:r>
              <a:rPr lang="en-GB" sz="2400">
                <a:latin typeface="Arial"/>
                <a:ea typeface="MS PGothic"/>
              </a:rPr>
              <a:t> Senge (1990; 2006) identified 5 interconnected disciplines that are essential for creating a learning organisation:</a:t>
            </a:r>
            <a:endParaRPr lang="en-GB" sz="2400">
              <a:latin typeface="Arial"/>
              <a:ea typeface="MS PGothic"/>
            </a:endParaRPr>
          </a:p>
          <a:p>
            <a:pPr marL="0" lvl="0" indent="0" algn="just">
              <a:spcBef>
                <a:spcPts val="0"/>
              </a:spcBef>
              <a:buNone/>
              <a:defRPr/>
            </a:pPr>
            <a:endParaRPr lang="en-GB" sz="2400">
              <a:latin typeface="Arial"/>
              <a:ea typeface="MS PGothic"/>
            </a:endParaRPr>
          </a:p>
          <a:p>
            <a:pPr lvl="0" algn="just">
              <a:spcBef>
                <a:spcPts val="0"/>
              </a:spcBef>
              <a:buFont typeface="Arial"/>
              <a:buChar char="–"/>
              <a:defRPr/>
            </a:pPr>
            <a:r>
              <a:rPr lang="en-GB" sz="2400">
                <a:latin typeface="Arial"/>
                <a:ea typeface="MS PGothic"/>
              </a:rPr>
              <a:t> Systems Thinking</a:t>
            </a:r>
            <a:endParaRPr lang="en-GB" sz="2400">
              <a:latin typeface="Arial"/>
              <a:ea typeface="MS PGothic"/>
            </a:endParaRPr>
          </a:p>
          <a:p>
            <a:pPr lvl="0" algn="just">
              <a:spcBef>
                <a:spcPts val="0"/>
              </a:spcBef>
              <a:buFont typeface="Arial"/>
              <a:buChar char="–"/>
              <a:defRPr/>
            </a:pPr>
            <a:r>
              <a:rPr lang="en-GB" sz="2400">
                <a:latin typeface="Arial"/>
                <a:ea typeface="MS PGothic"/>
              </a:rPr>
              <a:t> Personal Mastery </a:t>
            </a:r>
            <a:endParaRPr lang="en-GB" sz="2400">
              <a:latin typeface="Arial"/>
              <a:ea typeface="MS PGothic"/>
            </a:endParaRPr>
          </a:p>
          <a:p>
            <a:pPr lvl="0" algn="just">
              <a:spcBef>
                <a:spcPts val="0"/>
              </a:spcBef>
              <a:buFont typeface="Arial"/>
              <a:buChar char="–"/>
              <a:defRPr/>
            </a:pPr>
            <a:r>
              <a:rPr lang="en-GB" sz="2400">
                <a:latin typeface="Arial"/>
                <a:ea typeface="MS PGothic"/>
              </a:rPr>
              <a:t> Mental Models</a:t>
            </a:r>
            <a:endParaRPr lang="en-GB" sz="2400">
              <a:latin typeface="Arial"/>
              <a:ea typeface="MS PGothic"/>
            </a:endParaRPr>
          </a:p>
          <a:p>
            <a:pPr lvl="0" algn="just">
              <a:spcBef>
                <a:spcPts val="0"/>
              </a:spcBef>
              <a:buFont typeface="Arial"/>
              <a:buChar char="–"/>
              <a:defRPr/>
            </a:pPr>
            <a:r>
              <a:rPr lang="en-GB" sz="2400">
                <a:latin typeface="Arial"/>
                <a:ea typeface="MS PGothic"/>
              </a:rPr>
              <a:t> Shared Vision</a:t>
            </a:r>
            <a:endParaRPr lang="en-GB" sz="2400">
              <a:latin typeface="Arial"/>
              <a:ea typeface="MS PGothic"/>
            </a:endParaRPr>
          </a:p>
          <a:p>
            <a:pPr lvl="0" algn="just">
              <a:spcBef>
                <a:spcPts val="0"/>
              </a:spcBef>
              <a:buFont typeface="Arial"/>
              <a:buChar char="–"/>
              <a:defRPr/>
            </a:pPr>
            <a:r>
              <a:rPr lang="en-GB" sz="2400">
                <a:latin typeface="Arial"/>
                <a:ea typeface="MS PGothic"/>
              </a:rPr>
              <a:t> Team Learning </a:t>
            </a:r>
            <a:endParaRPr lang="en-GB"/>
          </a:p>
        </p:txBody>
      </p:sp>
      <p:pic>
        <p:nvPicPr>
          <p:cNvPr id="123740944" name=""/>
          <p:cNvPicPr>
            <a:picLocks noChangeAspect="1"/>
          </p:cNvPicPr>
          <p:nvPr/>
        </p:nvPicPr>
        <p:blipFill>
          <a:blip r:embed="rId3"/>
          <a:stretch/>
        </p:blipFill>
        <p:spPr bwMode="auto">
          <a:xfrm flipH="0" flipV="0">
            <a:off x="3644605" y="1871578"/>
            <a:ext cx="5130131" cy="3473574"/>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310271829" name="Title 1"/>
          <p:cNvSpPr>
            <a:spLocks noChangeShapeType="1" noGrp="1"/>
          </p:cNvSpPr>
          <p:nvPr>
            <p:ph type="title"/>
          </p:nvPr>
        </p:nvSpPr>
        <p:spPr bwMode="auto">
          <a:xfrm>
            <a:off x="457200" y="274636"/>
            <a:ext cx="8229600" cy="633411"/>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a:solidFill>
                  <a:schemeClr val="dk2"/>
                </a:solidFill>
                <a:latin typeface="Arial"/>
                <a:ea typeface="Arial"/>
              </a:rPr>
              <a:t>Training, Learning &amp; Development </a:t>
            </a:r>
            <a:endParaRPr b="1"/>
          </a:p>
        </p:txBody>
      </p:sp>
      <p:sp>
        <p:nvSpPr>
          <p:cNvPr id="69216412" name="Content Placeholder 2"/>
          <p:cNvSpPr>
            <a:spLocks noChangeShapeType="1" noGrp="1"/>
          </p:cNvSpPr>
          <p:nvPr>
            <p:ph type="obj"/>
          </p:nvPr>
        </p:nvSpPr>
        <p:spPr bwMode="auto">
          <a:xfrm>
            <a:off x="179386" y="981074"/>
            <a:ext cx="8856661" cy="4535487"/>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a:defRPr/>
            </a:pPr>
            <a:r>
              <a:rPr lang="en-GB"/>
              <a:t> </a:t>
            </a:r>
            <a:r>
              <a:rPr lang="en-GB" sz="2400" b="1"/>
              <a:t>Training </a:t>
            </a:r>
            <a:r>
              <a:rPr lang="en-GB" sz="2400"/>
              <a:t>is a structured and goal-oriented process aimed at equipping individuals with specific skills or knowledge for job-related tasks. </a:t>
            </a:r>
            <a:endParaRPr lang="en-GB" sz="2400"/>
          </a:p>
          <a:p>
            <a:pPr marL="342900" indent="0">
              <a:buFont typeface="Arial"/>
              <a:buNone/>
              <a:defRPr/>
            </a:pPr>
            <a:endParaRPr sz="2400"/>
          </a:p>
          <a:p>
            <a:pPr>
              <a:defRPr/>
            </a:pPr>
            <a:r>
              <a:rPr lang="en-GB" sz="2400"/>
              <a:t> </a:t>
            </a:r>
            <a:r>
              <a:rPr lang="en-GB" sz="2400" b="1"/>
              <a:t>Learning </a:t>
            </a:r>
            <a:r>
              <a:rPr lang="en-GB" sz="2400"/>
              <a:t>is a broader and ongoing process that encompasses holistic development of skills, knowledge and understanding.</a:t>
            </a:r>
            <a:endParaRPr lang="en-GB" sz="2400"/>
          </a:p>
          <a:p>
            <a:pPr marL="342900" indent="0">
              <a:buFont typeface="Arial"/>
              <a:buNone/>
              <a:defRPr/>
            </a:pPr>
            <a:endParaRPr lang="en-GB" sz="2400"/>
          </a:p>
          <a:p>
            <a:pPr>
              <a:defRPr/>
            </a:pPr>
            <a:r>
              <a:rPr lang="en-GB" sz="2400"/>
              <a:t> </a:t>
            </a:r>
            <a:r>
              <a:rPr lang="en-GB" sz="2400" b="1"/>
              <a:t>Development </a:t>
            </a:r>
            <a:r>
              <a:rPr lang="en-GB" sz="2400"/>
              <a:t>refers to the overall growth of employees focusing on long-term career advancement and personal growth, beyond job-specific skills. </a:t>
            </a:r>
            <a:endParaRPr sz="24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266" name="Title 1"/>
          <p:cNvSpPr>
            <a:spLocks noChangeShapeType="1" noGrp="1"/>
          </p:cNvSpPr>
          <p:nvPr>
            <p:ph type="title"/>
          </p:nvPr>
        </p:nvSpPr>
        <p:spPr bwMode="auto">
          <a:xfrm>
            <a:off x="457200" y="274637"/>
            <a:ext cx="8229600" cy="706437"/>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i="0" u="none">
                <a:solidFill>
                  <a:srgbClr val="0084B4"/>
                </a:solidFill>
                <a:latin typeface="Arial"/>
                <a:ea typeface="Arial"/>
              </a:rPr>
              <a:t>Training Needs Analysis (TNA)</a:t>
            </a:r>
            <a:endParaRPr/>
          </a:p>
        </p:txBody>
      </p:sp>
      <p:sp>
        <p:nvSpPr>
          <p:cNvPr id="11267" name="Content Placeholder 2"/>
          <p:cNvSpPr>
            <a:spLocks noChangeShapeType="1" noGrp="1"/>
          </p:cNvSpPr>
          <p:nvPr>
            <p:ph type="obj"/>
          </p:nvPr>
        </p:nvSpPr>
        <p:spPr bwMode="auto">
          <a:xfrm>
            <a:off x="457200" y="981075"/>
            <a:ext cx="8229600" cy="4535487"/>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GB" sz="2000" b="1"/>
              <a:t>Training Needs Analysis</a:t>
            </a:r>
            <a:r>
              <a:rPr lang="en-GB" sz="2000"/>
              <a:t> is a process of ascertaining the areas of deficiency in terms of knowledge, skills and attitude. </a:t>
            </a:r>
            <a:endParaRPr/>
          </a:p>
          <a:p>
            <a:pPr marL="0" lvl="0" indent="0">
              <a:spcBef>
                <a:spcPts val="0"/>
              </a:spcBef>
              <a:buSzPct val="100000"/>
              <a:buFont typeface="Arial"/>
              <a:buChar char="•"/>
              <a:defRPr/>
            </a:pPr>
            <a:endParaRPr lang="en-US" sz="1400"/>
          </a:p>
          <a:p>
            <a:pPr marL="0" lvl="0" indent="0">
              <a:spcBef>
                <a:spcPts val="0"/>
              </a:spcBef>
              <a:buSzPct val="100000"/>
              <a:buFont typeface="Arial"/>
              <a:buChar char="•"/>
              <a:defRPr/>
            </a:pPr>
            <a:endParaRPr lang="en-US" sz="1400"/>
          </a:p>
          <a:p>
            <a:pPr marL="0" lvl="0" indent="0">
              <a:spcBef>
                <a:spcPts val="0"/>
              </a:spcBef>
              <a:buSzPct val="100000"/>
              <a:buFont typeface="Arial"/>
              <a:buChar char="•"/>
              <a:defRPr/>
            </a:pPr>
            <a:endParaRPr lang="en-US" sz="1400"/>
          </a:p>
          <a:p>
            <a:pPr marL="0" lvl="0" indent="0">
              <a:spcBef>
                <a:spcPts val="0"/>
              </a:spcBef>
              <a:buSzPct val="100000"/>
              <a:buFont typeface="Arial"/>
              <a:buChar char="•"/>
              <a:defRPr/>
            </a:pPr>
            <a:endParaRPr lang="en-US" sz="1400"/>
          </a:p>
          <a:p>
            <a:pPr marL="0" lvl="0" indent="0">
              <a:spcBef>
                <a:spcPts val="0"/>
              </a:spcBef>
              <a:buSzPct val="100000"/>
              <a:buFont typeface="Arial"/>
              <a:buChar char="•"/>
              <a:defRPr/>
            </a:pPr>
            <a:endParaRPr lang="en-US" sz="1400"/>
          </a:p>
          <a:p>
            <a:pPr marL="0" lvl="0" indent="0">
              <a:spcBef>
                <a:spcPts val="0"/>
              </a:spcBef>
              <a:buSzPct val="100000"/>
              <a:buFont typeface="Arial"/>
              <a:buChar char="•"/>
              <a:defRPr/>
            </a:pPr>
            <a:endParaRPr lang="en-US" sz="1400"/>
          </a:p>
          <a:p>
            <a:pPr marL="0" lvl="0" indent="0">
              <a:spcBef>
                <a:spcPts val="0"/>
              </a:spcBef>
              <a:buSzPct val="100000"/>
              <a:buFont typeface="Arial"/>
              <a:buChar char="•"/>
              <a:defRPr/>
            </a:pPr>
            <a:endParaRPr lang="en-US" sz="1400"/>
          </a:p>
          <a:p>
            <a:pPr marL="0" lvl="0" indent="0">
              <a:spcBef>
                <a:spcPts val="0"/>
              </a:spcBef>
              <a:buSzPct val="100000"/>
              <a:buFont typeface="Arial"/>
              <a:buChar char="•"/>
              <a:defRPr/>
            </a:pPr>
            <a:endParaRPr/>
          </a:p>
          <a:p>
            <a:pPr marL="0" lvl="0" indent="0">
              <a:spcBef>
                <a:spcPts val="0"/>
              </a:spcBef>
              <a:buNone/>
              <a:defRPr/>
            </a:pPr>
            <a:endParaRPr/>
          </a:p>
        </p:txBody>
      </p:sp>
      <p:pic>
        <p:nvPicPr>
          <p:cNvPr id="453548208" name=""/>
          <p:cNvPicPr>
            <a:picLocks noChangeAspect="1"/>
          </p:cNvPicPr>
          <p:nvPr/>
        </p:nvPicPr>
        <p:blipFill>
          <a:blip r:embed="rId3"/>
          <a:stretch/>
        </p:blipFill>
        <p:spPr bwMode="auto">
          <a:xfrm flipH="0" flipV="0">
            <a:off x="168815" y="1620920"/>
            <a:ext cx="8517984" cy="4079456"/>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4338" name="Title 6"/>
          <p:cNvSpPr>
            <a:spLocks noChangeShapeType="1" noGrp="1"/>
          </p:cNvSpPr>
          <p:nvPr>
            <p:ph type="title"/>
          </p:nvPr>
        </p:nvSpPr>
        <p:spPr bwMode="auto">
          <a:xfrm>
            <a:off x="457200" y="274637"/>
            <a:ext cx="8229600" cy="777875"/>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a:solidFill>
                  <a:schemeClr val="accent1"/>
                </a:solidFill>
                <a:latin typeface="Arial"/>
                <a:ea typeface="Arial"/>
              </a:rPr>
              <a:t>Aligning Training to Strategy</a:t>
            </a:r>
            <a:endParaRPr b="1"/>
          </a:p>
        </p:txBody>
      </p:sp>
      <p:sp>
        <p:nvSpPr>
          <p:cNvPr id="14339" name="Content Placeholder 2"/>
          <p:cNvSpPr>
            <a:spLocks noChangeShapeType="1" noGrp="1"/>
          </p:cNvSpPr>
          <p:nvPr>
            <p:ph type="obj"/>
          </p:nvPr>
        </p:nvSpPr>
        <p:spPr bwMode="auto">
          <a:xfrm>
            <a:off x="179387" y="1268412"/>
            <a:ext cx="8785225" cy="4248150"/>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lvl="0" algn="just">
              <a:spcBef>
                <a:spcPts val="0"/>
              </a:spcBef>
              <a:defRPr/>
            </a:pPr>
            <a:r>
              <a:rPr lang="en-GB" sz="2400">
                <a:latin typeface="Arial"/>
                <a:ea typeface="Arial"/>
              </a:rPr>
              <a:t> Aligning training with the organisation’s strategic direction involves examining key business objectives and challenges, identifying the functions and jobs that most influence organisational success, clarifying the most critical organisational competencies and establishing overall strategic learning imperatives.</a:t>
            </a:r>
            <a:endParaRPr/>
          </a:p>
          <a:p>
            <a:pPr marL="0" lvl="0" indent="0" algn="just">
              <a:spcBef>
                <a:spcPts val="0"/>
              </a:spcBef>
              <a:buNone/>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9458" name="TextBox 3"/>
          <p:cNvSpPr txBox="1">
            <a:spLocks noChangeShapeType="1" noGrp="1"/>
          </p:cNvSpPr>
          <p:nvPr/>
        </p:nvSpPr>
        <p:spPr bwMode="auto">
          <a:xfrm>
            <a:off x="2484437" y="404812"/>
            <a:ext cx="4630737" cy="785811"/>
          </a:xfrm>
          <a:prstGeom prst="rect">
            <a:avLst/>
          </a:prstGeom>
          <a:noFill/>
        </p:spPr>
        <p:txBody>
          <a:bodyPr lIns="91440" tIns="45720" rIns="91440" bIns="45720">
            <a:spAutoFit/>
          </a:bodyPr>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gn="ctr">
              <a:spcBef>
                <a:spcPts val="0"/>
              </a:spcBef>
              <a:buNone/>
              <a:defRPr/>
            </a:pPr>
            <a:r>
              <a:rPr lang="en-GB" sz="2700" b="1" i="0" u="none">
                <a:solidFill>
                  <a:srgbClr val="0070C0"/>
                </a:solidFill>
                <a:latin typeface="Arial"/>
                <a:ea typeface="MS PGothic"/>
              </a:rPr>
              <a:t>Training and Development</a:t>
            </a:r>
            <a:endParaRPr/>
          </a:p>
          <a:p>
            <a:pPr marL="0" lvl="0" indent="0">
              <a:spcBef>
                <a:spcPts val="0"/>
              </a:spcBef>
              <a:buNone/>
              <a:defRPr/>
            </a:pPr>
            <a:endParaRPr/>
          </a:p>
        </p:txBody>
      </p:sp>
      <p:pic>
        <p:nvPicPr>
          <p:cNvPr id="19459" name="Picture 4"/>
          <p:cNvPicPr>
            <a:picLocks noChangeAspect="1" noGrp="1"/>
          </p:cNvPicPr>
          <p:nvPr/>
        </p:nvPicPr>
        <p:blipFill>
          <a:blip r:embed="rId3"/>
          <a:stretch/>
        </p:blipFill>
        <p:spPr bwMode="auto">
          <a:xfrm>
            <a:off x="396875" y="1189037"/>
            <a:ext cx="8277225" cy="4114800"/>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7410" name="Content Placeholder 2"/>
          <p:cNvSpPr>
            <a:spLocks noChangeShapeType="1" noGrp="1"/>
          </p:cNvSpPr>
          <p:nvPr>
            <p:ph type="obj"/>
          </p:nvPr>
        </p:nvSpPr>
        <p:spPr bwMode="auto">
          <a:xfrm>
            <a:off x="611187" y="260350"/>
            <a:ext cx="8281987" cy="5222875"/>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lgn="ctr">
              <a:spcBef>
                <a:spcPts val="0"/>
              </a:spcBef>
              <a:buNone/>
              <a:defRPr/>
            </a:pPr>
            <a:r>
              <a:rPr lang="en-GB" sz="2700" b="1" i="0" u="none">
                <a:solidFill>
                  <a:srgbClr val="0070C0"/>
                </a:solidFill>
                <a:ea typeface="MS PGothic"/>
              </a:rPr>
              <a:t>Role of Training, Learning and Development (L&amp;D)</a:t>
            </a:r>
            <a:endParaRPr/>
          </a:p>
          <a:p>
            <a:pPr marL="342900" lvl="0" indent="-342900">
              <a:spcBef>
                <a:spcPts val="0"/>
              </a:spcBef>
              <a:buNone/>
              <a:defRPr/>
            </a:pPr>
            <a:endParaRPr/>
          </a:p>
          <a:p>
            <a:pPr marL="342900" lvl="0" indent="-342900" algn="just">
              <a:spcBef>
                <a:spcPts val="0"/>
              </a:spcBef>
              <a:buSzPct val="100000"/>
              <a:buFont typeface="Arial"/>
              <a:buChar char="•"/>
              <a:defRPr/>
            </a:pPr>
            <a:r>
              <a:rPr lang="en-GB" sz="2400" b="0" i="0" u="none">
                <a:latin typeface="Arial"/>
                <a:ea typeface="MS PGothic"/>
              </a:rPr>
              <a:t>Increase in efficiency</a:t>
            </a:r>
            <a:endParaRPr/>
          </a:p>
          <a:p>
            <a:pPr marL="342900" lvl="0" indent="-342900" algn="just">
              <a:spcBef>
                <a:spcPts val="0"/>
              </a:spcBef>
              <a:buSzPct val="100000"/>
              <a:buFont typeface="Arial"/>
              <a:buChar char="•"/>
              <a:defRPr/>
            </a:pPr>
            <a:endParaRPr lang="en-US" sz="2400"/>
          </a:p>
          <a:p>
            <a:pPr marL="342900" lvl="0" indent="-342900" algn="just">
              <a:spcBef>
                <a:spcPts val="0"/>
              </a:spcBef>
              <a:buSzPct val="100000"/>
              <a:buFont typeface="Arial"/>
              <a:buChar char="•"/>
              <a:defRPr/>
            </a:pPr>
            <a:r>
              <a:rPr lang="en-GB" sz="2400" b="0" i="0" u="none">
                <a:latin typeface="Arial"/>
                <a:ea typeface="MS PGothic"/>
              </a:rPr>
              <a:t>Increase in employee morale</a:t>
            </a:r>
            <a:endParaRPr/>
          </a:p>
          <a:p>
            <a:pPr marL="342900" lvl="0" indent="-342900" algn="just">
              <a:spcBef>
                <a:spcPts val="0"/>
              </a:spcBef>
              <a:buSzPct val="100000"/>
              <a:buFont typeface="Arial"/>
              <a:buChar char="•"/>
              <a:defRPr/>
            </a:pPr>
            <a:endParaRPr lang="en-US" sz="2400"/>
          </a:p>
          <a:p>
            <a:pPr marL="342900" lvl="0" indent="-342900" algn="just">
              <a:spcBef>
                <a:spcPts val="0"/>
              </a:spcBef>
              <a:buSzPct val="100000"/>
              <a:buFont typeface="Arial"/>
              <a:buChar char="•"/>
              <a:defRPr/>
            </a:pPr>
            <a:r>
              <a:rPr lang="en-GB" sz="2400" b="0" i="0" u="none">
                <a:latin typeface="Arial"/>
                <a:ea typeface="MS PGothic"/>
              </a:rPr>
              <a:t>Reduced supervision</a:t>
            </a:r>
            <a:endParaRPr/>
          </a:p>
          <a:p>
            <a:pPr marL="342900" lvl="0" indent="-342900" algn="just">
              <a:spcBef>
                <a:spcPts val="0"/>
              </a:spcBef>
              <a:buSzPct val="100000"/>
              <a:buFont typeface="Arial"/>
              <a:buChar char="•"/>
              <a:defRPr/>
            </a:pPr>
            <a:endParaRPr/>
          </a:p>
          <a:p>
            <a:pPr marL="342900" lvl="0" indent="-342900" algn="just">
              <a:lnSpc>
                <a:spcPct val="90000"/>
              </a:lnSpc>
              <a:spcBef>
                <a:spcPts val="0"/>
              </a:spcBef>
              <a:buSzPct val="100000"/>
              <a:buFont typeface="Arial"/>
              <a:buChar char="•"/>
              <a:defRPr/>
            </a:pPr>
            <a:r>
              <a:rPr sz="2400" b="0" i="0" u="none">
                <a:latin typeface="Arial"/>
                <a:ea typeface="Arial"/>
              </a:rPr>
              <a:t>Reduces mistakes - minimizing costs</a:t>
            </a:r>
            <a:endParaRPr/>
          </a:p>
          <a:p>
            <a:pPr marL="342900" lvl="0" indent="-342900" algn="just">
              <a:lnSpc>
                <a:spcPct val="90000"/>
              </a:lnSpc>
              <a:spcBef>
                <a:spcPts val="0"/>
              </a:spcBef>
              <a:buSzPct val="100000"/>
              <a:buFont typeface="Arial"/>
              <a:buChar char="•"/>
              <a:defRPr/>
            </a:pPr>
            <a:endParaRPr lang="en-US" sz="2400"/>
          </a:p>
          <a:p>
            <a:pPr marL="342900" lvl="0" indent="-342900" algn="just">
              <a:lnSpc>
                <a:spcPct val="90000"/>
              </a:lnSpc>
              <a:spcBef>
                <a:spcPts val="0"/>
              </a:spcBef>
              <a:buSzPct val="100000"/>
              <a:buFont typeface="Arial"/>
              <a:buChar char="•"/>
              <a:defRPr/>
            </a:pPr>
            <a:r>
              <a:rPr sz="2400" b="0" i="0" u="none">
                <a:latin typeface="Arial"/>
                <a:ea typeface="Arial"/>
              </a:rPr>
              <a:t>Improves communication and </a:t>
            </a:r>
            <a:r>
              <a:rPr lang="en-GB" sz="2400" b="0" i="0" u="none">
                <a:latin typeface="Arial"/>
                <a:ea typeface="Arial"/>
              </a:rPr>
              <a:t>working </a:t>
            </a:r>
            <a:r>
              <a:rPr sz="2400" b="0" i="0" u="none">
                <a:latin typeface="Arial"/>
                <a:ea typeface="Arial"/>
              </a:rPr>
              <a:t>relationships - better teamwork</a:t>
            </a:r>
            <a:r>
              <a:rPr lang="en-GB" sz="2400" b="0" i="0" u="none">
                <a:latin typeface="Arial"/>
                <a:ea typeface="Arial"/>
              </a:rPr>
              <a:t>, among others</a:t>
            </a:r>
            <a:endParaRPr/>
          </a:p>
          <a:p>
            <a:pPr marL="342900" lvl="0" indent="-342900">
              <a:spcBef>
                <a:spcPts val="0"/>
              </a:spcBef>
              <a:buSzPct val="100000"/>
              <a:buFont typeface="Arial"/>
              <a:buChar char="•"/>
              <a:defRPr/>
            </a:pPr>
            <a:endParaRPr/>
          </a:p>
          <a:p>
            <a:pPr marL="342900" lvl="0" indent="-342900">
              <a:spcBef>
                <a:spcPts val="0"/>
              </a:spcBef>
              <a:buNone/>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1506" name="Content Placeholder 2"/>
          <p:cNvSpPr>
            <a:spLocks noChangeShapeType="1" noGrp="1"/>
          </p:cNvSpPr>
          <p:nvPr>
            <p:ph type="obj"/>
          </p:nvPr>
        </p:nvSpPr>
        <p:spPr bwMode="auto">
          <a:xfrm>
            <a:off x="1585912" y="476250"/>
            <a:ext cx="5829300" cy="3459162"/>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lgn="ctr">
              <a:spcBef>
                <a:spcPts val="0"/>
              </a:spcBef>
              <a:buNone/>
              <a:defRPr/>
            </a:pPr>
            <a:r>
              <a:rPr lang="en-GB" sz="2700" b="1" i="0" u="none">
                <a:solidFill>
                  <a:srgbClr val="0070C0"/>
                </a:solidFill>
                <a:ea typeface="MS PGothic"/>
              </a:rPr>
              <a:t>Training and Development cycle</a:t>
            </a:r>
            <a:endParaRPr/>
          </a:p>
          <a:p>
            <a:pPr marL="342900" lvl="0" indent="-342900">
              <a:spcBef>
                <a:spcPts val="0"/>
              </a:spcBef>
              <a:buNone/>
              <a:defRPr/>
            </a:pPr>
            <a:endParaRPr/>
          </a:p>
        </p:txBody>
      </p:sp>
      <p:pic>
        <p:nvPicPr>
          <p:cNvPr id="21507" name="Picture 2" descr="Image result for training cycle"/>
          <p:cNvPicPr>
            <a:picLocks noChangeAspect="1" noGrp="1"/>
          </p:cNvPicPr>
          <p:nvPr/>
        </p:nvPicPr>
        <p:blipFill>
          <a:blip r:embed="rId3"/>
          <a:stretch/>
        </p:blipFill>
        <p:spPr bwMode="auto">
          <a:xfrm flipH="0" flipV="0">
            <a:off x="583280" y="947036"/>
            <a:ext cx="7519893" cy="4450463"/>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3554" name="Title 1"/>
          <p:cNvSpPr>
            <a:spLocks noChangeShapeType="1" noGrp="1"/>
          </p:cNvSpPr>
          <p:nvPr>
            <p:ph type="title"/>
          </p:nvPr>
        </p:nvSpPr>
        <p:spPr bwMode="auto">
          <a:xfrm>
            <a:off x="457200" y="274637"/>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600" b="1">
                <a:solidFill>
                  <a:srgbClr val="00B0F0"/>
                </a:solidFill>
              </a:rPr>
              <a:t> Activity (30 Minutes)</a:t>
            </a:r>
            <a:endParaRPr sz="3600" b="1">
              <a:solidFill>
                <a:srgbClr val="00B0F0"/>
              </a:solidFill>
            </a:endParaRPr>
          </a:p>
        </p:txBody>
      </p:sp>
      <p:sp>
        <p:nvSpPr>
          <p:cNvPr id="23555" name="Content Placeholder 2"/>
          <p:cNvSpPr>
            <a:spLocks noChangeShapeType="1" noGrp="1"/>
          </p:cNvSpPr>
          <p:nvPr>
            <p:ph type="obj"/>
          </p:nvPr>
        </p:nvSpPr>
        <p:spPr bwMode="auto">
          <a:xfrm>
            <a:off x="457200" y="1600200"/>
            <a:ext cx="8229600" cy="3916362"/>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SzPct val="100000"/>
              <a:buFont typeface="Arial"/>
              <a:buChar char="•"/>
              <a:defRPr/>
            </a:pPr>
            <a:r>
              <a:rPr lang="en-GB" sz="2600"/>
              <a:t>Looking at an organisation of your choice (or your chosen company for your assignment, i.e. A2), research on information about its L&amp;D strategies and initiatives. </a:t>
            </a:r>
            <a:endParaRPr lang="en-GB" sz="2600"/>
          </a:p>
          <a:p>
            <a:pPr marL="0" lvl="0" indent="0">
              <a:spcBef>
                <a:spcPts val="0"/>
              </a:spcBef>
              <a:buSzPct val="100000"/>
              <a:buFont typeface="Arial"/>
              <a:buNone/>
              <a:defRPr/>
            </a:pPr>
            <a:endParaRPr lang="en-GB" sz="2600"/>
          </a:p>
          <a:p>
            <a:pPr marL="342900" lvl="0" indent="-342900">
              <a:spcBef>
                <a:spcPts val="0"/>
              </a:spcBef>
              <a:buSzPct val="100000"/>
              <a:buFont typeface="Arial"/>
              <a:buChar char="•"/>
              <a:defRPr/>
            </a:pPr>
            <a:r>
              <a:rPr lang="en-GB" sz="2600"/>
              <a:t>Share and discuss your findings with your peers in class.</a:t>
            </a:r>
            <a:endParaRPr sz="2600"/>
          </a:p>
        </p:txBody>
      </p:sp>
      <p:sp>
        <p:nvSpPr>
          <p:cNvPr id="23556" name="Date Placeholder 3"/>
          <p:cNvSpPr txBox="1">
            <a:spLocks noChangeShapeType="1" noGrp="1"/>
          </p:cNvSpPr>
          <p:nvPr>
            <p:ph type="dt"/>
          </p:nvPr>
        </p:nvSpPr>
        <p:spPr bwMode="auto">
          <a:xfrm>
            <a:off x="250825" y="6524625"/>
            <a:ext cx="971550" cy="219074"/>
          </a:xfrm>
          <a:prstGeom prst="rect">
            <a:avLst/>
          </a:prstGeom>
          <a:noFill/>
        </p:spPr>
        <p:txBody>
          <a:bodyPr lIns="91440" tIns="45720" rIns="91440" bIns="45720" anchor="ctr" anchorCtr="0"/>
          <a:lstStyle/>
          <a:p>
            <a:pPr marL="0" lvl="0" indent="0" algn="ctr">
              <a:spcBef>
                <a:spcPts val="0"/>
              </a:spcBef>
              <a:buNone/>
              <a:defRPr/>
            </a:pPr>
            <a:fld id="{D7E01130-044F-4930-9A27-C729C70D8524}" type="datetime1">
              <a:rPr lang="en-GB" sz="1000">
                <a:solidFill>
                  <a:srgbClr val="898989"/>
                </a:solidFill>
                <a:latin typeface="Myriad Pro"/>
              </a:rPr>
              <a:t>*</a:t>
            </a:fld>
            <a:endParaRPr/>
          </a:p>
        </p:txBody>
      </p:sp>
      <p:sp>
        <p:nvSpPr>
          <p:cNvPr id="23557" name="Slide Number Placeholder 4"/>
          <p:cNvSpPr txBox="1">
            <a:spLocks noChangeShapeType="1" noGrp="1"/>
          </p:cNvSpPr>
          <p:nvPr>
            <p:ph type="sldNum"/>
          </p:nvPr>
        </p:nvSpPr>
        <p:spPr bwMode="auto">
          <a:xfrm>
            <a:off x="7956550" y="6381750"/>
            <a:ext cx="730250" cy="339725"/>
          </a:xfrm>
          <a:prstGeom prst="rect">
            <a:avLst/>
          </a:prstGeom>
          <a:noFill/>
        </p:spPr>
        <p:txBody>
          <a:bodyPr lIns="91440" tIns="45720" rIns="91440" bIns="45720" anchor="ctr" anchorCtr="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ea typeface="Arial"/>
              </a:rPr>
              <a:t>*</a:t>
            </a:fld>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4578" name="Title 1"/>
          <p:cNvSpPr>
            <a:spLocks noChangeShapeType="1" noGrp="1"/>
          </p:cNvSpPr>
          <p:nvPr>
            <p:ph type="title"/>
          </p:nvPr>
        </p:nvSpPr>
        <p:spPr bwMode="auto">
          <a:xfrm>
            <a:off x="457200" y="274637"/>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a:t>Seminal Readings</a:t>
            </a:r>
            <a:br>
              <a:rPr lang="en-GB"/>
            </a:br>
            <a:endParaRPr/>
          </a:p>
        </p:txBody>
      </p:sp>
      <p:sp>
        <p:nvSpPr>
          <p:cNvPr id="24579" name="Content Placeholder 2"/>
          <p:cNvSpPr>
            <a:spLocks noChangeShapeType="1" noGrp="1"/>
          </p:cNvSpPr>
          <p:nvPr>
            <p:ph type="obj"/>
          </p:nvPr>
        </p:nvSpPr>
        <p:spPr bwMode="auto">
          <a:xfrm flipH="0" flipV="0">
            <a:off x="356936" y="1199147"/>
            <a:ext cx="8229600" cy="5017168"/>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SzPct val="100000"/>
              <a:buFont typeface="Arial"/>
              <a:buChar char="•"/>
              <a:defRPr/>
            </a:pPr>
            <a:r>
              <a:rPr lang="en-GB" sz="1100">
                <a:solidFill>
                  <a:srgbClr val="000000"/>
                </a:solidFill>
              </a:rPr>
              <a:t>Baraldi, S. and Cifalinò, A. (2015). Delivering training strategies: the balanced scorecard at work. </a:t>
            </a:r>
            <a:r>
              <a:rPr lang="en-GB" sz="1100" b="0" i="1" u="none">
                <a:solidFill>
                  <a:srgbClr val="000000"/>
                </a:solidFill>
              </a:rPr>
              <a:t>International Journal of Training and Development</a:t>
            </a:r>
            <a:r>
              <a:rPr lang="en-GB" sz="1100">
                <a:solidFill>
                  <a:srgbClr val="000000"/>
                </a:solidFill>
              </a:rPr>
              <a:t>, </a:t>
            </a:r>
            <a:r>
              <a:rPr lang="en-GB" sz="1100" b="0" i="1" u="none">
                <a:solidFill>
                  <a:srgbClr val="000000"/>
                </a:solidFill>
              </a:rPr>
              <a:t>19</a:t>
            </a:r>
            <a:r>
              <a:rPr lang="en-GB" sz="1100">
                <a:solidFill>
                  <a:srgbClr val="000000"/>
                </a:solidFill>
              </a:rPr>
              <a:t>(3), pp.179-198.</a:t>
            </a:r>
            <a:endParaRPr sz="1100"/>
          </a:p>
          <a:p>
            <a:pPr marL="342900" lvl="0" indent="-342900">
              <a:spcBef>
                <a:spcPts val="0"/>
              </a:spcBef>
              <a:buSzPct val="100000"/>
              <a:buFont typeface="Arial"/>
              <a:buChar char="•"/>
              <a:defRPr/>
            </a:pPr>
            <a:endParaRPr sz="1100"/>
          </a:p>
          <a:p>
            <a:pPr marL="342900" lvl="0" indent="-342900">
              <a:spcBef>
                <a:spcPts val="0"/>
              </a:spcBef>
              <a:buSzPct val="100000"/>
              <a:buFont typeface="Arial"/>
              <a:buChar char="•"/>
              <a:defRPr/>
            </a:pPr>
            <a:r>
              <a:rPr lang="en-GB" sz="1100">
                <a:solidFill>
                  <a:srgbClr val="000000"/>
                </a:solidFill>
              </a:rPr>
              <a:t>Dermal, V. and Čater, T. (2013). The influence of training and training transfer factors on organisational learning and performance. Personnel Review, 42(3), pp.324-348.</a:t>
            </a:r>
            <a:endParaRPr sz="1100"/>
          </a:p>
          <a:p>
            <a:pPr marL="342900" lvl="0" indent="-342900">
              <a:spcBef>
                <a:spcPts val="0"/>
              </a:spcBef>
              <a:buSzPct val="100000"/>
              <a:buFont typeface="Arial"/>
              <a:buChar char="•"/>
              <a:defRPr/>
            </a:pPr>
            <a:endParaRPr sz="1100"/>
          </a:p>
          <a:p>
            <a:pPr marL="342900" lvl="0" indent="-342900">
              <a:spcBef>
                <a:spcPts val="0"/>
              </a:spcBef>
              <a:buSzPct val="100000"/>
              <a:buFont typeface="Arial"/>
              <a:buChar char="•"/>
              <a:defRPr/>
            </a:pPr>
            <a:r>
              <a:rPr lang="en-GB" sz="1100">
                <a:solidFill>
                  <a:srgbClr val="000000"/>
                </a:solidFill>
              </a:rPr>
              <a:t>Fiol, C.M. and Lyles, M.A. (1985). Organizational Learning. Academy of Management Review, 10(4), pp.803-813.</a:t>
            </a:r>
            <a:endParaRPr sz="1100"/>
          </a:p>
          <a:p>
            <a:pPr marL="342900" lvl="0" indent="-342900">
              <a:spcBef>
                <a:spcPts val="0"/>
              </a:spcBef>
              <a:buNone/>
              <a:defRPr/>
            </a:pPr>
            <a:endParaRPr sz="1100"/>
          </a:p>
          <a:p>
            <a:pPr marL="342900" lvl="0" indent="-342900">
              <a:spcBef>
                <a:spcPts val="0"/>
              </a:spcBef>
              <a:buSzPct val="100000"/>
              <a:buFont typeface="Arial"/>
              <a:buChar char="•"/>
              <a:defRPr/>
            </a:pPr>
            <a:r>
              <a:rPr lang="en-GB" sz="1100">
                <a:solidFill>
                  <a:srgbClr val="000000"/>
                </a:solidFill>
              </a:rPr>
              <a:t>Kaplan, R.S., Kaplan, R.E., Norton, D.P., Norton, D.P. and Davenport, T.H. (2004). </a:t>
            </a:r>
            <a:r>
              <a:rPr lang="en-GB" sz="1100" b="0" i="1" u="none">
                <a:solidFill>
                  <a:srgbClr val="000000"/>
                </a:solidFill>
              </a:rPr>
              <a:t>Strategy maps: Converting intangible assets into tangible outcomes</a:t>
            </a:r>
            <a:r>
              <a:rPr lang="en-GB" sz="1100">
                <a:solidFill>
                  <a:srgbClr val="000000"/>
                </a:solidFill>
              </a:rPr>
              <a:t>. Harvard Business Press.</a:t>
            </a:r>
            <a:endParaRPr lang="en-GB" sz="1100">
              <a:solidFill>
                <a:srgbClr val="000000"/>
              </a:solidFill>
            </a:endParaRPr>
          </a:p>
          <a:p>
            <a:pPr marL="342900" lvl="0" indent="-342900">
              <a:spcBef>
                <a:spcPts val="0"/>
              </a:spcBef>
              <a:buSzPct val="100000"/>
              <a:buFont typeface="Arial"/>
              <a:buChar char="•"/>
              <a:defRPr/>
            </a:pPr>
            <a:endParaRPr sz="1100">
              <a:solidFill>
                <a:srgbClr val="000000"/>
              </a:solidFill>
            </a:endParaRPr>
          </a:p>
          <a:p>
            <a:pPr marL="342900" lvl="0" indent="-342900">
              <a:spcBef>
                <a:spcPts val="0"/>
              </a:spcBef>
              <a:buSzPct val="100000"/>
              <a:buFont typeface="Arial"/>
              <a:buChar char="•"/>
              <a:defRPr/>
            </a:pPr>
            <a:r>
              <a:rPr sz="1100" b="0" i="0" u="none">
                <a:solidFill>
                  <a:srgbClr val="222222"/>
                </a:solidFill>
                <a:latin typeface="Arial"/>
                <a:ea typeface="Arial"/>
                <a:cs typeface="Arial"/>
              </a:rPr>
              <a:t>Argyris, C., &amp; Schön, D. A. (1978).</a:t>
            </a:r>
            <a:r>
              <a:rPr sz="1100" b="0" i="0" u="none">
                <a:solidFill>
                  <a:srgbClr val="222222"/>
                </a:solidFill>
                <a:latin typeface="Arial"/>
                <a:ea typeface="Arial"/>
                <a:cs typeface="Arial"/>
              </a:rPr>
              <a:t> </a:t>
            </a:r>
            <a:r>
              <a:rPr sz="1100" b="0" i="1" u="none">
                <a:solidFill>
                  <a:srgbClr val="222222"/>
                </a:solidFill>
                <a:latin typeface="Arial"/>
                <a:ea typeface="Arial"/>
                <a:cs typeface="Arial"/>
              </a:rPr>
              <a:t>Organizational learning, a theory of action perspective</a:t>
            </a:r>
            <a:r>
              <a:rPr sz="1100" b="0" i="0" u="none">
                <a:solidFill>
                  <a:srgbClr val="222222"/>
                </a:solidFill>
                <a:latin typeface="Arial"/>
                <a:ea typeface="Arial"/>
                <a:cs typeface="Arial"/>
              </a:rPr>
              <a:t>. Reading: Addison-Wesley.</a:t>
            </a:r>
            <a:endParaRPr sz="1100" b="0" i="0" u="none">
              <a:solidFill>
                <a:srgbClr val="222222"/>
              </a:solidFill>
              <a:latin typeface="Arial"/>
              <a:ea typeface="Arial"/>
              <a:cs typeface="Arial"/>
            </a:endParaRPr>
          </a:p>
          <a:p>
            <a:pPr marL="342900" lvl="0" indent="-342900">
              <a:spcBef>
                <a:spcPts val="0"/>
              </a:spcBef>
              <a:buSzPct val="100000"/>
              <a:buFont typeface="Arial"/>
              <a:buChar char="•"/>
              <a:defRPr/>
            </a:pPr>
            <a:endParaRPr lang="en-GB" sz="1100">
              <a:solidFill>
                <a:srgbClr val="000000"/>
              </a:solidFill>
            </a:endParaRPr>
          </a:p>
          <a:p>
            <a:pPr marL="342900" lvl="0" indent="-342900">
              <a:spcBef>
                <a:spcPts val="0"/>
              </a:spcBef>
              <a:buSzPct val="100000"/>
              <a:buFont typeface="Arial"/>
              <a:buChar char="•"/>
              <a:defRPr/>
            </a:pPr>
            <a:r>
              <a:rPr sz="1100" b="0" i="0" u="none">
                <a:solidFill>
                  <a:srgbClr val="222222"/>
                </a:solidFill>
                <a:latin typeface="Arial"/>
                <a:ea typeface="Arial"/>
                <a:cs typeface="Arial"/>
              </a:rPr>
              <a:t>Argyris, C., &amp; Schön, D. A. (1996).</a:t>
            </a:r>
            <a:r>
              <a:rPr sz="1100" b="0" i="0" u="none">
                <a:solidFill>
                  <a:srgbClr val="222222"/>
                </a:solidFill>
                <a:latin typeface="Arial"/>
                <a:ea typeface="Arial"/>
                <a:cs typeface="Arial"/>
              </a:rPr>
              <a:t> </a:t>
            </a:r>
            <a:r>
              <a:rPr sz="1100" b="0" i="1" u="none">
                <a:solidFill>
                  <a:srgbClr val="222222"/>
                </a:solidFill>
                <a:latin typeface="Arial"/>
                <a:ea typeface="Arial"/>
                <a:cs typeface="Arial"/>
              </a:rPr>
              <a:t>Organizational learning II: Theory, method and practice</a:t>
            </a:r>
            <a:r>
              <a:rPr sz="1100" b="0" i="0" u="none">
                <a:solidFill>
                  <a:srgbClr val="222222"/>
                </a:solidFill>
                <a:latin typeface="Arial"/>
                <a:ea typeface="Arial"/>
                <a:cs typeface="Arial"/>
              </a:rPr>
              <a:t>. Reading: Addison-Wesley.</a:t>
            </a:r>
            <a:endParaRPr sz="1100" b="0" i="0" u="none">
              <a:solidFill>
                <a:srgbClr val="222222"/>
              </a:solidFill>
              <a:latin typeface="Arial"/>
              <a:ea typeface="Arial"/>
              <a:cs typeface="Arial"/>
            </a:endParaRPr>
          </a:p>
          <a:p>
            <a:pPr marL="342900" lvl="0" indent="-342900">
              <a:spcBef>
                <a:spcPts val="0"/>
              </a:spcBef>
              <a:buSzPct val="100000"/>
              <a:buFont typeface="Arial"/>
              <a:buChar char="•"/>
              <a:defRPr/>
            </a:pPr>
            <a:endParaRPr sz="1100">
              <a:solidFill>
                <a:srgbClr val="000000"/>
              </a:solidFill>
            </a:endParaRPr>
          </a:p>
          <a:p>
            <a:pPr marL="342900" lvl="0" indent="-342900">
              <a:spcBef>
                <a:spcPts val="0"/>
              </a:spcBef>
              <a:buSzPct val="100000"/>
              <a:buFont typeface="Arial"/>
              <a:buChar char="•"/>
              <a:defRPr/>
            </a:pPr>
            <a:r>
              <a:rPr sz="1100" b="0" i="0" u="none">
                <a:solidFill>
                  <a:srgbClr val="202122"/>
                </a:solidFill>
                <a:latin typeface="Arial"/>
                <a:ea typeface="Arial"/>
                <a:cs typeface="Arial"/>
              </a:rPr>
              <a:t>Senge, Peter M. (1990</a:t>
            </a:r>
            <a:r>
              <a:rPr lang="en-GB" sz="1100" b="0" i="0" u="none">
                <a:solidFill>
                  <a:srgbClr val="202122"/>
                </a:solidFill>
                <a:latin typeface="Arial"/>
                <a:ea typeface="Arial"/>
                <a:cs typeface="Arial"/>
              </a:rPr>
              <a:t>)</a:t>
            </a:r>
            <a:r>
              <a:rPr sz="1100" b="0" i="0" u="none">
                <a:solidFill>
                  <a:srgbClr val="202122"/>
                </a:solidFill>
                <a:latin typeface="Arial"/>
                <a:ea typeface="Arial"/>
                <a:cs typeface="Arial"/>
              </a:rPr>
              <a:t>.</a:t>
            </a:r>
            <a:r>
              <a:rPr sz="1100" b="0" i="0" u="none">
                <a:solidFill>
                  <a:srgbClr val="202122"/>
                </a:solidFill>
                <a:latin typeface="Arial"/>
                <a:ea typeface="Arial"/>
                <a:cs typeface="Arial"/>
              </a:rPr>
              <a:t> </a:t>
            </a:r>
            <a:r>
              <a:rPr lang="en-GB" sz="1100" b="0" i="0" u="none">
                <a:solidFill>
                  <a:srgbClr val="202122"/>
                </a:solidFill>
                <a:latin typeface="Arial"/>
                <a:ea typeface="Arial"/>
                <a:cs typeface="Arial"/>
              </a:rPr>
              <a:t>The Fifth Discipline: The Art and Practice of the Learning Organisation </a:t>
            </a:r>
            <a:r>
              <a:rPr sz="1100" b="0" i="0" u="none">
                <a:solidFill>
                  <a:srgbClr val="202122"/>
                </a:solidFill>
                <a:latin typeface="Arial"/>
                <a:ea typeface="Arial"/>
                <a:cs typeface="Arial"/>
              </a:rPr>
              <a:t> </a:t>
            </a:r>
            <a:r>
              <a:rPr sz="1100" b="0" i="0" u="none">
                <a:solidFill>
                  <a:srgbClr val="202122"/>
                </a:solidFill>
                <a:latin typeface="Arial"/>
                <a:ea typeface="Arial"/>
                <a:cs typeface="Arial"/>
              </a:rPr>
              <a:t>(Revised edition). New York: Currency/Doubleday.</a:t>
            </a:r>
            <a:endParaRPr sz="1100" b="0" i="0" u="none">
              <a:solidFill>
                <a:srgbClr val="202122"/>
              </a:solidFill>
              <a:latin typeface="Arial"/>
              <a:ea typeface="Arial"/>
              <a:cs typeface="Arial"/>
            </a:endParaRPr>
          </a:p>
          <a:p>
            <a:pPr marL="0" lvl="0" indent="0">
              <a:spcBef>
                <a:spcPts val="0"/>
              </a:spcBef>
              <a:buSzPct val="100000"/>
              <a:buFont typeface="Arial"/>
              <a:buNone/>
              <a:defRPr/>
            </a:pPr>
            <a:endParaRPr lang="en-GB" sz="1100" b="0" i="0" u="none">
              <a:solidFill>
                <a:srgbClr val="202122"/>
              </a:solidFill>
              <a:latin typeface="Arial"/>
              <a:ea typeface="Arial"/>
              <a:cs typeface="Arial"/>
            </a:endParaRPr>
          </a:p>
          <a:p>
            <a:pPr marL="342900" lvl="0" indent="-342900">
              <a:spcBef>
                <a:spcPts val="0"/>
              </a:spcBef>
              <a:buSzPct val="100000"/>
              <a:buFont typeface="Arial"/>
              <a:buChar char="•"/>
              <a:defRPr/>
            </a:pPr>
            <a:r>
              <a:rPr lang="en-US" sz="1100" b="0" i="0" u="none" strike="noStrike" cap="none" spc="0">
                <a:solidFill>
                  <a:srgbClr val="202122"/>
                </a:solidFill>
                <a:latin typeface="Arial"/>
                <a:ea typeface="Arial"/>
                <a:cs typeface="Arial"/>
              </a:rPr>
              <a:t>Senge, Peter M. </a:t>
            </a:r>
            <a:r>
              <a:rPr lang="en-GB" sz="1100" b="0" i="0" u="none" strike="noStrike" cap="none" spc="0">
                <a:solidFill>
                  <a:srgbClr val="202122"/>
                </a:solidFill>
                <a:latin typeface="Arial"/>
                <a:ea typeface="Arial"/>
                <a:cs typeface="Arial"/>
              </a:rPr>
              <a:t>(</a:t>
            </a:r>
            <a:r>
              <a:rPr lang="en-US" sz="1100" b="0" i="0" u="none" strike="noStrike" cap="none" spc="0">
                <a:solidFill>
                  <a:srgbClr val="202122"/>
                </a:solidFill>
                <a:latin typeface="Arial"/>
                <a:ea typeface="Arial"/>
                <a:cs typeface="Arial"/>
              </a:rPr>
              <a:t>2006).</a:t>
            </a:r>
            <a:r>
              <a:rPr lang="en-US" sz="1100" b="0" i="0" u="none" strike="noStrike" cap="none" spc="0">
                <a:solidFill>
                  <a:srgbClr val="202122"/>
                </a:solidFill>
                <a:latin typeface="Arial"/>
                <a:ea typeface="Arial"/>
                <a:cs typeface="Arial"/>
              </a:rPr>
              <a:t> </a:t>
            </a:r>
            <a:r>
              <a:rPr lang="en-GB" sz="1100" b="0" i="0" u="none" strike="noStrike" cap="none" spc="0">
                <a:solidFill>
                  <a:srgbClr val="202122"/>
                </a:solidFill>
                <a:latin typeface="Arial"/>
                <a:ea typeface="Arial"/>
                <a:cs typeface="Arial"/>
              </a:rPr>
              <a:t>The Fifth Discipline: The Art and Practice of the Learning Organisation </a:t>
            </a:r>
            <a:r>
              <a:rPr lang="en-US" sz="1100" b="0" i="0" u="none" strike="noStrike" cap="none" spc="0">
                <a:solidFill>
                  <a:srgbClr val="202122"/>
                </a:solidFill>
                <a:latin typeface="Arial"/>
                <a:ea typeface="Arial"/>
                <a:cs typeface="Arial"/>
              </a:rPr>
              <a:t> </a:t>
            </a:r>
            <a:r>
              <a:rPr lang="en-US" sz="1100" b="0" i="0" u="none" strike="noStrike" cap="none" spc="0">
                <a:solidFill>
                  <a:srgbClr val="202122"/>
                </a:solidFill>
                <a:latin typeface="Arial"/>
                <a:ea typeface="Arial"/>
                <a:cs typeface="Arial"/>
              </a:rPr>
              <a:t>(Revised edition). New York: Currency/Doubleday.</a:t>
            </a:r>
            <a:endParaRPr lang="en-GB" sz="1100"/>
          </a:p>
        </p:txBody>
      </p:sp>
      <p:sp>
        <p:nvSpPr>
          <p:cNvPr id="24580" name="Date Placeholder 3"/>
          <p:cNvSpPr txBox="1">
            <a:spLocks noChangeShapeType="1" noGrp="1"/>
          </p:cNvSpPr>
          <p:nvPr>
            <p:ph type="dt"/>
          </p:nvPr>
        </p:nvSpPr>
        <p:spPr bwMode="auto">
          <a:xfrm>
            <a:off x="250825" y="6524625"/>
            <a:ext cx="971550" cy="219074"/>
          </a:xfrm>
          <a:prstGeom prst="rect">
            <a:avLst/>
          </a:prstGeom>
          <a:noFill/>
        </p:spPr>
        <p:txBody>
          <a:bodyPr lIns="91440" tIns="45720" rIns="91440" bIns="45720" anchor="ctr" anchorCtr="0"/>
          <a:lstStyle/>
          <a:p>
            <a:pPr marL="0" lvl="0" indent="0" algn="ctr">
              <a:spcBef>
                <a:spcPts val="0"/>
              </a:spcBef>
              <a:buNone/>
              <a:defRPr/>
            </a:pPr>
            <a:fld id="{D7E01130-044F-4930-9A27-C729C70D8524}" type="datetime1">
              <a:rPr lang="en-GB" sz="1000">
                <a:solidFill>
                  <a:srgbClr val="898989"/>
                </a:solidFill>
                <a:latin typeface="Myriad Pro"/>
              </a:rPr>
              <a:t>*</a:t>
            </a:fld>
            <a:endParaRPr/>
          </a:p>
        </p:txBody>
      </p:sp>
      <p:sp>
        <p:nvSpPr>
          <p:cNvPr id="24581" name="Slide Number Placeholder 4"/>
          <p:cNvSpPr txBox="1">
            <a:spLocks noChangeShapeType="1" noGrp="1"/>
          </p:cNvSpPr>
          <p:nvPr>
            <p:ph type="sldNum"/>
          </p:nvPr>
        </p:nvSpPr>
        <p:spPr bwMode="auto">
          <a:xfrm>
            <a:off x="7956550" y="6381750"/>
            <a:ext cx="730250" cy="339725"/>
          </a:xfrm>
          <a:prstGeom prst="rect">
            <a:avLst/>
          </a:prstGeom>
          <a:noFill/>
        </p:spPr>
        <p:txBody>
          <a:bodyPr lIns="91440" tIns="45720" rIns="91440" bIns="45720" anchor="ctr" anchorCtr="0"/>
          <a:lstStyle/>
          <a:p>
            <a:pPr marL="0" lvl="0" indent="0" algn="r">
              <a:spcBef>
                <a:spcPts val="0"/>
              </a:spcBef>
              <a:buNone/>
              <a:defRPr/>
            </a:pPr>
            <a:fld id="{D038279B-FC19-497E-A7D1-5ADD9CAF016F}" type="slidenum">
              <a:rPr lang="en-GB" sz="1200">
                <a:solidFill>
                  <a:srgbClr val="898989"/>
                </a:solidFill>
                <a:latin typeface="Myriad Pro"/>
              </a:rPr>
              <a:t>*</a:t>
            </a:fld>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theme/_rels/theme1.xml.rels><?xml version="1.0" encoding="UTF-8" standalone="yes"?><Relationships xmlns="http://schemas.openxmlformats.org/package/2006/relationships"></Relationships>
</file>

<file path=ppt/theme/_rels/theme2.xml.rels><?xml version="1.0" encoding="UTF-8" standalone="yes"?><Relationships xmlns="http://schemas.openxmlformats.org/package/2006/relationships"></Relationships>
</file>

<file path=ppt/theme/theme1.xml><?xml version="1.0" encoding="utf-8"?>
<a:theme xmlns:a="http://schemas.openxmlformats.org/drawingml/2006/main" xmlns:r="http://schemas.openxmlformats.org/officeDocument/2006/relationships" xmlns:p="http://schemas.openxmlformats.org/presentationml/2006/main" name="20140311PresentationUWTSDTemplate">
  <a:themeElements>
    <a:clrScheme name="Default">
      <a:dk1>
        <a:srgbClr val="000000"/>
      </a:dk1>
      <a:lt1>
        <a:srgbClr val="FFFFFF"/>
      </a:lt1>
      <a:dk2>
        <a:srgbClr val="1F497D"/>
      </a:dk2>
      <a:lt2>
        <a:srgbClr val="EEECE1"/>
      </a:lt2>
      <a:accent1>
        <a:srgbClr val="00B0F0"/>
      </a:accent1>
      <a:accent2>
        <a:srgbClr val="FFFF00"/>
      </a:accent2>
      <a:accent3>
        <a:srgbClr val="AAAAAA"/>
      </a:accent3>
      <a:accent4>
        <a:srgbClr val="DCDCDC"/>
      </a:accent4>
      <a:accent5>
        <a:srgbClr val="DBF1FA"/>
      </a:accent5>
      <a:accent6>
        <a:srgbClr val="4B9DCA"/>
      </a:accent6>
      <a:hlink>
        <a:srgbClr val="0000FF"/>
      </a:hlink>
      <a:folHlink>
        <a:srgbClr val="800080"/>
      </a:folHlink>
    </a:clrScheme>
    <a:fontScheme name="default">
      <a:majorFont>
        <a:latin typeface="Arial"/>
        <a:ea typeface="Arial"/>
        <a:cs typeface="Arial"/>
      </a:majorFont>
      <a:minorFont>
        <a:latin typeface="Myriad Pro"/>
        <a:ea typeface="Arial"/>
        <a:cs typeface="Arial"/>
      </a:minorFont>
    </a:fontScheme>
    <a:fmtScheme name="Default">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AAAAAA"/>
        </a:accent3>
        <a:accent4>
          <a:srgbClr val="DCDCDC"/>
        </a:accent4>
        <a:accent5>
          <a:srgbClr val="DBF1FA"/>
        </a:accent5>
        <a:accent6>
          <a:srgbClr val="4B9DCA"/>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xmlns:r="http://schemas.openxmlformats.org/officeDocument/2006/relationships" xmlns:p="http://schemas.openxmlformats.org/presentationml/2006/main" name="Default">
  <a:themeElements>
    <a:clrScheme name="Default">
      <a:dk1>
        <a:srgbClr val="000000"/>
      </a:dk1>
      <a:lt1>
        <a:srgbClr val="FFFFFF"/>
      </a:lt1>
      <a:dk2>
        <a:srgbClr val="000000"/>
      </a:dk2>
      <a:lt2>
        <a:srgbClr val="808080"/>
      </a:lt2>
      <a:accent1>
        <a:srgbClr val="00CC99"/>
      </a:accent1>
      <a:accent2>
        <a:srgbClr val="3333CC"/>
      </a:accent2>
      <a:accent3>
        <a:srgbClr val="AAAAAA"/>
      </a:accent3>
      <a:accent4>
        <a:srgbClr val="DCDCDC"/>
      </a:accent4>
      <a:accent5>
        <a:srgbClr val="DBF1FA"/>
      </a:accent5>
      <a:accent6>
        <a:srgbClr val="4B9DCA"/>
      </a:accent6>
      <a:hlink>
        <a:srgbClr val="CCCCFF"/>
      </a:hlink>
      <a:folHlink>
        <a:srgbClr val="B2B2B2"/>
      </a:folHlink>
    </a:clrScheme>
    <a:fontScheme name="default">
      <a:majorFont>
        <a:latin typeface="Arial"/>
        <a:ea typeface="Arial"/>
        <a:cs typeface="Arial"/>
      </a:majorFont>
      <a:minorFont>
        <a:latin typeface="Myriad Pro"/>
        <a:ea typeface="Arial"/>
        <a:cs typeface="Arial"/>
      </a:minorFont>
    </a:fontScheme>
    <a:fmtScheme name="Default">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theme>
</file>

<file path=docProps/app.xml><?xml version="1.0" encoding="utf-8"?>
<Properties xmlns="http://schemas.openxmlformats.org/officeDocument/2006/extended-properties" xmlns:vt="http://schemas.openxmlformats.org/officeDocument/2006/docPropsVTypes">
  <Template>PPT template</Template>
  <TotalTime>0</TotalTime>
  <Words>0</Words>
  <Application>ONLYOFFICE/8.2.0.143</Application>
  <PresentationFormat>On-screen Show (4:3)</PresentationFormat>
  <Paragraphs>0</Paragraphs>
  <Slides>17</Slides>
  <Notes>17</Notes>
  <HiddenSlides>0</HiddenSlides>
  <MMClips>2</MMClips>
  <ScaleCrop>0</ScaleCrop>
  <HeadingPairs>
    <vt:vector size="4" baseType="variant">
      <vt:variant>
        <vt:lpstr>Theme</vt:lpstr>
      </vt:variant>
      <vt:variant>
        <vt:i4>1</vt:i4>
      </vt:variant>
      <vt:variant>
        <vt:lpstr>Slide Titles</vt:lpstr>
      </vt:variant>
      <vt:variant>
        <vt:i4>17</vt:i4>
      </vt:variant>
    </vt:vector>
  </HeadingPairs>
  <TitlesOfParts>
    <vt:vector size="18" baseType="lpstr">
      <vt:lpstr>Theme 1</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vector>
  </TitlesOfParts>
  <LinksUpToDate>0</LinksUpToDate>
  <SharedDoc>0</SharedDoc>
  <HyperlinksChanged>0</HyperlinksChanged>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
  <cp:revision>71</cp:revision>
  <dcterms:created xsi:type="dcterms:W3CDTF">2002-10-07T19:43:00Z</dcterms:created>
  <dcterms:modified xsi:type="dcterms:W3CDTF">2026-03-05T03:30:48Z</dcterms:modified>
</cp:coreProperties>
</file>