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64" r:id="rId4"/>
    <p:sldId id="265" r:id="rId5"/>
    <p:sldId id="266" r:id="rId6"/>
    <p:sldId id="267" r:id="rId7"/>
    <p:sldId id="263" r:id="rId8"/>
    <p:sldId id="268" r:id="rId9"/>
    <p:sldId id="269" r:id="rId10"/>
    <p:sldId id="274" r:id="rId11"/>
    <p:sldId id="275" r:id="rId12"/>
    <p:sldId id="276" r:id="rId13"/>
    <p:sldId id="270" r:id="rId14"/>
    <p:sldId id="271" r:id="rId15"/>
    <p:sldId id="277" r:id="rId16"/>
    <p:sldId id="278" r:id="rId17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81"/>
    <p:restoredTop sz="81491" autoAdjust="0"/>
  </p:normalViewPr>
  <p:slideViewPr>
    <p:cSldViewPr snapToGrid="0" snapToObjects="1">
      <p:cViewPr varScale="1">
        <p:scale>
          <a:sx n="48" d="100"/>
          <a:sy n="48" d="100"/>
        </p:scale>
        <p:origin x="966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10/6/2017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876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6758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6754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1040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7976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3058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318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1259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0770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4533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4741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50590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9394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1985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2284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82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094356" cy="56570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9016" y="656844"/>
            <a:ext cx="4724400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18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3474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9761" y="0"/>
            <a:ext cx="5498592" cy="5626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7273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90244"/>
            <a:ext cx="9144000" cy="3417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9660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0556"/>
            <a:ext cx="9144000" cy="5184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84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076" y="650747"/>
            <a:ext cx="7435596" cy="4203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81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666219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4816" y="0"/>
            <a:ext cx="6839712" cy="5687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5585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36" y="0"/>
            <a:ext cx="3730752" cy="564479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572000" y="999744"/>
            <a:ext cx="3639651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Progressive vs episodic progress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Revolutionary science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Core concepts </a:t>
            </a:r>
            <a:r>
              <a:rPr lang="mr-IN" dirty="0"/>
              <a:t>=</a:t>
            </a:r>
            <a:r>
              <a:rPr lang="en-US" dirty="0"/>
              <a:t> paradigm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Paradigm shifts work beyond science</a:t>
            </a:r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27512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387386" cy="571650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962144" y="999744"/>
            <a:ext cx="376891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Thinkers, theorists and researchers</a:t>
            </a:r>
          </a:p>
          <a:p>
            <a:endParaRPr lang="en-US" dirty="0"/>
          </a:p>
          <a:p>
            <a:r>
              <a:rPr lang="en-US" dirty="0"/>
              <a:t>Positivist and naturalist approaches</a:t>
            </a:r>
          </a:p>
          <a:p>
            <a:endParaRPr lang="en-US" dirty="0"/>
          </a:p>
          <a:p>
            <a:r>
              <a:rPr lang="en-US" dirty="0"/>
              <a:t>Normative and interpretive paradigms</a:t>
            </a:r>
          </a:p>
          <a:p>
            <a:endParaRPr lang="en-US" dirty="0"/>
          </a:p>
          <a:p>
            <a:r>
              <a:rPr lang="en-US" dirty="0"/>
              <a:t>Effectiveness </a:t>
            </a:r>
            <a:r>
              <a:rPr lang="en-US" b="1" dirty="0"/>
              <a:t>and</a:t>
            </a:r>
            <a:r>
              <a:rPr lang="en-US" dirty="0"/>
              <a:t> improvement</a:t>
            </a:r>
          </a:p>
          <a:p>
            <a:endParaRPr lang="en-US" dirty="0"/>
          </a:p>
          <a:p>
            <a:r>
              <a:rPr lang="en-US" dirty="0"/>
              <a:t>Complexity theory </a:t>
            </a:r>
            <a:r>
              <a:rPr lang="mr-IN" dirty="0"/>
              <a:t>–</a:t>
            </a:r>
            <a:r>
              <a:rPr lang="en-US" dirty="0"/>
              <a:t> holistic</a:t>
            </a:r>
          </a:p>
          <a:p>
            <a:endParaRPr lang="en-US" dirty="0"/>
          </a:p>
          <a:p>
            <a:r>
              <a:rPr lang="en-US" dirty="0"/>
              <a:t>Research and Evaluation</a:t>
            </a:r>
          </a:p>
          <a:p>
            <a:endParaRPr lang="en-US" dirty="0"/>
          </a:p>
          <a:p>
            <a:r>
              <a:rPr lang="en-US" dirty="0"/>
              <a:t>Evaluation, politics and policy making</a:t>
            </a:r>
          </a:p>
          <a:p>
            <a:endParaRPr lang="en-US" dirty="0"/>
          </a:p>
          <a:p>
            <a:r>
              <a:rPr lang="en-US" dirty="0"/>
              <a:t>Successful Futures </a:t>
            </a:r>
            <a:r>
              <a:rPr lang="mr-IN" dirty="0"/>
              <a:t>–</a:t>
            </a:r>
            <a:r>
              <a:rPr lang="en-US" dirty="0"/>
              <a:t> a revolution?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023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846984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596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212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96896" y="1987296"/>
            <a:ext cx="1288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Assessment</a:t>
            </a:r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5349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7387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7223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32" y="876808"/>
            <a:ext cx="8255000" cy="325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2614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68</Words>
  <Application>Microsoft Office PowerPoint</Application>
  <PresentationFormat>On-screen Show (4:3)</PresentationFormat>
  <Paragraphs>43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Mangal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Louis Dare</cp:lastModifiedBy>
  <cp:revision>25</cp:revision>
  <cp:lastPrinted>2017-10-05T14:53:52Z</cp:lastPrinted>
  <dcterms:created xsi:type="dcterms:W3CDTF">2017-02-08T11:33:06Z</dcterms:created>
  <dcterms:modified xsi:type="dcterms:W3CDTF">2017-10-06T19:37:49Z</dcterms:modified>
</cp:coreProperties>
</file>