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1"/>
  </p:sldMasterIdLst>
  <p:notesMasterIdLst>
    <p:notesMasterId r:id="rId18"/>
  </p:notesMasterIdLst>
  <p:handoutMasterIdLst>
    <p:handoutMasterId r:id="rId19"/>
  </p:handoutMasterIdLst>
  <p:sldIdLst>
    <p:sldId id="256" r:id="rId2"/>
    <p:sldId id="268" r:id="rId3"/>
    <p:sldId id="279" r:id="rId4"/>
    <p:sldId id="281" r:id="rId5"/>
    <p:sldId id="282" r:id="rId6"/>
    <p:sldId id="283" r:id="rId7"/>
    <p:sldId id="284" r:id="rId8"/>
    <p:sldId id="285" r:id="rId9"/>
    <p:sldId id="286" r:id="rId10"/>
    <p:sldId id="287" r:id="rId11"/>
    <p:sldId id="288" r:id="rId12"/>
    <p:sldId id="289" r:id="rId13"/>
    <p:sldId id="290" r:id="rId14"/>
    <p:sldId id="280" r:id="rId15"/>
    <p:sldId id="260" r:id="rId16"/>
    <p:sldId id="276"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92" userDrawn="1">
          <p15:clr>
            <a:srgbClr val="A4A3A4"/>
          </p15:clr>
        </p15:guide>
        <p15:guide id="2" pos="3144" userDrawn="1">
          <p15:clr>
            <a:srgbClr val="A4A3A4"/>
          </p15:clr>
        </p15:guide>
        <p15:guide id="3" orient="horz" pos="960"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C4B1156A-380E-4F78-BDF5-A606A8083BF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0660B408-B3CF-4A94-85FC-2B1E0A45F4A2}" styleName="Dark Style 2 - Accent 1/Accent 2">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1">
              <a:tint val="20000"/>
            </a:schemeClr>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E171933-4619-4E11-9A3F-F7608DF75F80}" styleName="Medium Style 1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a:noFill/>
            </a:ln>
          </a:insideV>
        </a:tcBdr>
        <a:fill>
          <a:solidFill>
            <a:schemeClr val="lt1"/>
          </a:solidFill>
        </a:fill>
      </a:tcStyle>
    </a:wholeTbl>
    <a:band1H>
      <a:tcStyle>
        <a:tcBdr/>
        <a:fill>
          <a:solidFill>
            <a:schemeClr val="accent4">
              <a:tint val="20000"/>
            </a:schemeClr>
          </a:solidFill>
        </a:fill>
      </a:tcStyle>
    </a:band1H>
    <a:band1V>
      <a:tcStyle>
        <a:tcBdr/>
        <a:fill>
          <a:solidFill>
            <a:schemeClr val="accent4">
              <a:tint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solidFill>
            <a:schemeClr val="lt1"/>
          </a:solidFill>
        </a:fill>
      </a:tcStyle>
    </a:lastRow>
    <a:firstRow>
      <a:tcTxStyle b="on">
        <a:fontRef idx="minor">
          <a:scrgbClr r="0" g="0" b="0"/>
        </a:fontRef>
        <a:schemeClr val="lt1"/>
      </a:tcTxStyle>
      <a:tcStyle>
        <a:tcBdr/>
        <a:fill>
          <a:solidFill>
            <a:schemeClr val="accent4"/>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37CE84F3-28C3-443E-9E96-99CF82512B78}" styleName="Dark Style 1 - Accent 2">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2"/>
          </a:solidFill>
        </a:fill>
      </a:tcStyle>
    </a:wholeTbl>
    <a:band1H>
      <a:tcStyle>
        <a:tcBdr/>
        <a:fill>
          <a:solidFill>
            <a:schemeClr val="accent2">
              <a:shade val="60000"/>
            </a:schemeClr>
          </a:solidFill>
        </a:fill>
      </a:tcStyle>
    </a:band1H>
    <a:band1V>
      <a:tcStyle>
        <a:tcBdr/>
        <a:fill>
          <a:solidFill>
            <a:schemeClr val="accent2">
              <a:shade val="60000"/>
            </a:schemeClr>
          </a:solidFill>
        </a:fill>
      </a:tcStyle>
    </a:band1V>
    <a:lastCol>
      <a:tcTxStyle b="on"/>
      <a:tcStyle>
        <a:tcBdr>
          <a:left>
            <a:ln w="25400" cmpd="sng">
              <a:solidFill>
                <a:schemeClr val="lt1"/>
              </a:solidFill>
            </a:ln>
          </a:left>
        </a:tcBdr>
        <a:fill>
          <a:solidFill>
            <a:schemeClr val="accent2">
              <a:shade val="60000"/>
            </a:schemeClr>
          </a:solidFill>
        </a:fill>
      </a:tcStyle>
    </a:lastCol>
    <a:firstCol>
      <a:tcTxStyle b="on"/>
      <a:tcStyle>
        <a:tcBdr>
          <a:right>
            <a:ln w="25400" cmpd="sng">
              <a:solidFill>
                <a:schemeClr val="lt1"/>
              </a:solidFill>
            </a:ln>
          </a:right>
        </a:tcBdr>
        <a:fill>
          <a:solidFill>
            <a:schemeClr val="accent2">
              <a:shade val="60000"/>
            </a:schemeClr>
          </a:solidFill>
        </a:fill>
      </a:tcStyle>
    </a:firstCol>
    <a:lastRow>
      <a:tcTxStyle b="on"/>
      <a:tcStyle>
        <a:tcBdr>
          <a:top>
            <a:ln w="25400" cmpd="sng">
              <a:solidFill>
                <a:schemeClr val="lt1"/>
              </a:solidFill>
            </a:ln>
          </a:top>
        </a:tcBdr>
        <a:fill>
          <a:solidFill>
            <a:schemeClr val="accent2">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7292A2E-F333-43FB-9621-5CBBE7FDCDCB}" styleName="Light Style 2 - Accent 4">
    <a:wholeTbl>
      <a:tcTxStyle>
        <a:fontRef idx="minor">
          <a:scrgbClr r="0" g="0" b="0"/>
        </a:fontRef>
        <a:schemeClr val="tx1"/>
      </a:tcTxStyle>
      <a:tcStyle>
        <a:tcBdr>
          <a:left>
            <a:lnRef idx="1">
              <a:schemeClr val="accent4"/>
            </a:lnRef>
          </a:left>
          <a:right>
            <a:lnRef idx="1">
              <a:schemeClr val="accent4"/>
            </a:lnRef>
          </a:right>
          <a:top>
            <a:lnRef idx="1">
              <a:schemeClr val="accent4"/>
            </a:lnRef>
          </a:top>
          <a:bottom>
            <a:lnRef idx="1">
              <a:schemeClr val="accent4"/>
            </a:lnRef>
          </a:bottom>
          <a:insideH>
            <a:ln>
              <a:noFill/>
            </a:ln>
          </a:insideH>
          <a:insideV>
            <a:ln>
              <a:noFill/>
            </a:ln>
          </a:insideV>
        </a:tcBdr>
        <a:fill>
          <a:noFill/>
        </a:fill>
      </a:tcStyle>
    </a:wholeTbl>
    <a:band1H>
      <a:tcStyle>
        <a:tcBdr>
          <a:top>
            <a:lnRef idx="1">
              <a:schemeClr val="accent4"/>
            </a:lnRef>
          </a:top>
          <a:bottom>
            <a:lnRef idx="1">
              <a:schemeClr val="accent4"/>
            </a:lnRef>
          </a:bottom>
        </a:tcBdr>
      </a:tcStyle>
    </a:band1H>
    <a:band1V>
      <a:tcStyle>
        <a:tcBdr>
          <a:left>
            <a:lnRef idx="1">
              <a:schemeClr val="accent4"/>
            </a:lnRef>
          </a:left>
          <a:right>
            <a:lnRef idx="1">
              <a:schemeClr val="accent4"/>
            </a:lnRef>
          </a:right>
        </a:tcBdr>
      </a:tcStyle>
    </a:band1V>
    <a:band2V>
      <a:tcStyle>
        <a:tcBdr>
          <a:left>
            <a:lnRef idx="1">
              <a:schemeClr val="accent4"/>
            </a:lnRef>
          </a:left>
          <a:right>
            <a:lnRef idx="1">
              <a:schemeClr val="accent4"/>
            </a:lnRef>
          </a:right>
        </a:tcBdr>
      </a:tcStyle>
    </a:band2V>
    <a:lastCol>
      <a:tcTxStyle b="on"/>
      <a:tcStyle>
        <a:tcBdr/>
      </a:tcStyle>
    </a:lastCol>
    <a:firstCol>
      <a:tcTxStyle b="on"/>
      <a:tcStyle>
        <a:tcBdr/>
      </a:tcStyle>
    </a:firstCol>
    <a:lastRow>
      <a:tcTxStyle b="on"/>
      <a:tcStyle>
        <a:tcBdr>
          <a:top>
            <a:ln w="50800" cmpd="dbl">
              <a:solidFill>
                <a:schemeClr val="accent4"/>
              </a:solidFill>
            </a:ln>
          </a:top>
        </a:tcBdr>
      </a:tcStyle>
    </a:lastRow>
    <a:firstRow>
      <a:tcTxStyle b="on">
        <a:fontRef idx="minor">
          <a:scrgbClr r="0" g="0" b="0"/>
        </a:fontRef>
        <a:schemeClr val="bg1"/>
      </a:tcTxStyle>
      <a:tcStyle>
        <a:tcBdr/>
        <a:fillRef idx="1">
          <a:schemeClr val="accent4"/>
        </a:fillRef>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204" autoAdjust="0"/>
  </p:normalViewPr>
  <p:slideViewPr>
    <p:cSldViewPr snapToGrid="0">
      <p:cViewPr varScale="1">
        <p:scale>
          <a:sx n="69" d="100"/>
          <a:sy n="69" d="100"/>
        </p:scale>
        <p:origin x="1234" y="278"/>
      </p:cViewPr>
      <p:guideLst>
        <p:guide orient="horz" pos="792"/>
        <p:guide pos="3144"/>
        <p:guide orient="horz" pos="960"/>
      </p:guideLst>
    </p:cSldViewPr>
  </p:slideViewPr>
  <p:outlineViewPr>
    <p:cViewPr>
      <p:scale>
        <a:sx n="33" d="100"/>
        <a:sy n="33" d="100"/>
      </p:scale>
      <p:origin x="0" y="-11942"/>
    </p:cViewPr>
  </p:outlineViewPr>
  <p:notesTextViewPr>
    <p:cViewPr>
      <p:scale>
        <a:sx n="1" d="1"/>
        <a:sy n="1" d="1"/>
      </p:scale>
      <p:origin x="0" y="0"/>
    </p:cViewPr>
  </p:notesTextViewPr>
  <p:sorterViewPr>
    <p:cViewPr varScale="1">
      <p:scale>
        <a:sx n="1" d="1"/>
        <a:sy n="1" d="1"/>
      </p:scale>
      <p:origin x="0" y="0"/>
    </p:cViewPr>
  </p:sorterViewPr>
  <p:notesViewPr>
    <p:cSldViewPr snapToGrid="0" showGuides="1">
      <p:cViewPr varScale="1">
        <p:scale>
          <a:sx n="58" d="100"/>
          <a:sy n="58" d="100"/>
        </p:scale>
        <p:origin x="3240" y="5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8/10/relationships/authors" Targe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AE72A9-67A2-4FB1-BBF6-740F2C2EAAB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27B748C-466C-45D8-970C-D4FB4FE80CD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58ABBF3-49A8-4B3F-9773-22E67695BB12}" type="datetimeFigureOut">
              <a:rPr lang="en-US" smtClean="0"/>
              <a:t>3/23/2026</a:t>
            </a:fld>
            <a:endParaRPr lang="en-US" dirty="0"/>
          </a:p>
        </p:txBody>
      </p:sp>
      <p:sp>
        <p:nvSpPr>
          <p:cNvPr id="4" name="Footer Placeholder 3">
            <a:extLst>
              <a:ext uri="{FF2B5EF4-FFF2-40B4-BE49-F238E27FC236}">
                <a16:creationId xmlns:a16="http://schemas.microsoft.com/office/drawing/2014/main" id="{EAA8C23F-271A-4B7C-87EC-108046165C7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3E7ABF6-4152-4126-AC20-23B44A3111A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EB6193-5AA7-489B-8575-00593FC261DE}" type="slidenum">
              <a:rPr lang="en-US" smtClean="0"/>
              <a:t>‹#›</a:t>
            </a:fld>
            <a:endParaRPr lang="en-US" dirty="0"/>
          </a:p>
        </p:txBody>
      </p:sp>
    </p:spTree>
    <p:extLst>
      <p:ext uri="{BB962C8B-B14F-4D97-AF65-F5344CB8AC3E}">
        <p14:creationId xmlns:p14="http://schemas.microsoft.com/office/powerpoint/2010/main" val="130540547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4AAC2B-A50D-4386-849A-6B59FB991B4C}" type="datetimeFigureOut">
              <a:rPr lang="en-US" smtClean="0"/>
              <a:t>3/23/2026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895658-EA1F-4910-80AB-4DA76E167475}" type="slidenum">
              <a:rPr lang="en-US" smtClean="0"/>
              <a:t>‹#›</a:t>
            </a:fld>
            <a:endParaRPr lang="en-US" dirty="0"/>
          </a:p>
        </p:txBody>
      </p:sp>
    </p:spTree>
    <p:extLst>
      <p:ext uri="{BB962C8B-B14F-4D97-AF65-F5344CB8AC3E}">
        <p14:creationId xmlns:p14="http://schemas.microsoft.com/office/powerpoint/2010/main" val="34147731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a:t>
            </a:fld>
            <a:endParaRPr lang="en-US" dirty="0"/>
          </a:p>
        </p:txBody>
      </p:sp>
    </p:spTree>
    <p:extLst>
      <p:ext uri="{BB962C8B-B14F-4D97-AF65-F5344CB8AC3E}">
        <p14:creationId xmlns:p14="http://schemas.microsoft.com/office/powerpoint/2010/main" val="2456864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presentation examines Chronic Obstructive Pulmonary Disease or COPD, as a severe breathing disorder. It describes the impairment of COPD on the functioning of the respiratory system and the need to focus on effective, evidence-based planning of care and support of patients to effectively manage the condition.</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2</a:t>
            </a:fld>
            <a:endParaRPr lang="en-US" dirty="0"/>
          </a:p>
        </p:txBody>
      </p:sp>
    </p:spTree>
    <p:extLst>
      <p:ext uri="{BB962C8B-B14F-4D97-AF65-F5344CB8AC3E}">
        <p14:creationId xmlns:p14="http://schemas.microsoft.com/office/powerpoint/2010/main" val="5102262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respiratory system enables the body to put in and have out gases through it wherein it supplies oxygen and gets rid of carbon dioxide. Pulmonary ventilation happens through the aid of the diaphragm and the intercostal muscles in aid of the breathing in and out of gas exchange and the alveoli respectively and the brainstem </a:t>
            </a:r>
            <a:r>
              <a:rPr lang="en-US" sz="1200" b="0" i="0" u="none" strike="noStrike" kern="1200" dirty="0" err="1">
                <a:solidFill>
                  <a:schemeClr val="tx1"/>
                </a:solidFill>
                <a:effectLst/>
                <a:latin typeface="+mn-lt"/>
                <a:ea typeface="+mn-ea"/>
                <a:cs typeface="+mn-cs"/>
              </a:rPr>
              <a:t>centres</a:t>
            </a:r>
            <a:r>
              <a:rPr lang="en-US" sz="1200" b="0" i="0" u="none" strike="noStrike" kern="1200" dirty="0">
                <a:solidFill>
                  <a:schemeClr val="tx1"/>
                </a:solidFill>
                <a:effectLst/>
                <a:latin typeface="+mn-lt"/>
                <a:ea typeface="+mn-ea"/>
                <a:cs typeface="+mn-cs"/>
              </a:rPr>
              <a:t> control the breathing respectively.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10895658-EA1F-4910-80AB-4DA76E167475}" type="slidenum">
              <a:rPr lang="en-US" smtClean="0"/>
              <a:t>3</a:t>
            </a:fld>
            <a:endParaRPr lang="en-US" dirty="0"/>
          </a:p>
        </p:txBody>
      </p:sp>
    </p:spTree>
    <p:extLst>
      <p:ext uri="{BB962C8B-B14F-4D97-AF65-F5344CB8AC3E}">
        <p14:creationId xmlns:p14="http://schemas.microsoft.com/office/powerpoint/2010/main" val="16482914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24477B-9282-9A1A-E9D2-D06FF0AA0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52157-2B43-58CB-1FCC-CFE8DF0180A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A4EFB38-D262-A9CA-CDDC-5479DC775D4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is the anatomy and physiology of the respiratory system, as explained in this slide. The major ones are nasal cavity, trachea, bronchi, lungs and alveoli. Ventilation, diffusion and oxygen transport occurs in order to be aided by the diaphragm and the intercostal muscles movement physiologically.</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C2276673-810D-A3F6-90E3-E2AD87C7A749}"/>
              </a:ext>
            </a:extLst>
          </p:cNvPr>
          <p:cNvSpPr>
            <a:spLocks noGrp="1"/>
          </p:cNvSpPr>
          <p:nvPr>
            <p:ph type="sldNum" sz="quarter" idx="5"/>
          </p:nvPr>
        </p:nvSpPr>
        <p:spPr/>
        <p:txBody>
          <a:bodyPr/>
          <a:lstStyle/>
          <a:p>
            <a:fld id="{10895658-EA1F-4910-80AB-4DA76E167475}" type="slidenum">
              <a:rPr lang="en-US" smtClean="0"/>
              <a:t>4</a:t>
            </a:fld>
            <a:endParaRPr lang="en-US" dirty="0"/>
          </a:p>
        </p:txBody>
      </p:sp>
    </p:spTree>
    <p:extLst>
      <p:ext uri="{BB962C8B-B14F-4D97-AF65-F5344CB8AC3E}">
        <p14:creationId xmlns:p14="http://schemas.microsoft.com/office/powerpoint/2010/main" val="3438725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586A8B-6BA3-D313-45B7-E04537839E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F4594A-C825-9037-EB0C-3949F795E82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7367C426-1562-DD3A-B64B-AB8FE240B785}"/>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Chronic Obstructive Pulmonary Disease or COPD is a permanent disease of the respiratory system that leads to permanent restriction of air flow. Inflammation and excessive mucus make bronchioles narrower, whereas alveolar damage makes them less responsive in terms of efficiency in gas exchange. In the United Kingdom, COPD affected almost 1.2 million individuals.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DE2BBEF3-635C-D389-8C81-A7E07C6DF41A}"/>
              </a:ext>
            </a:extLst>
          </p:cNvPr>
          <p:cNvSpPr>
            <a:spLocks noGrp="1"/>
          </p:cNvSpPr>
          <p:nvPr>
            <p:ph type="sldNum" sz="quarter" idx="5"/>
          </p:nvPr>
        </p:nvSpPr>
        <p:spPr/>
        <p:txBody>
          <a:bodyPr/>
          <a:lstStyle/>
          <a:p>
            <a:fld id="{10895658-EA1F-4910-80AB-4DA76E167475}" type="slidenum">
              <a:rPr lang="en-US" smtClean="0"/>
              <a:t>5</a:t>
            </a:fld>
            <a:endParaRPr lang="en-US" dirty="0"/>
          </a:p>
        </p:txBody>
      </p:sp>
    </p:spTree>
    <p:extLst>
      <p:ext uri="{BB962C8B-B14F-4D97-AF65-F5344CB8AC3E}">
        <p14:creationId xmlns:p14="http://schemas.microsoft.com/office/powerpoint/2010/main" val="8521157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2D32DB-56CB-3034-6F98-7451E4301C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05AC8F-B140-36F8-C857-D4AA56C55BA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D90FB9F-A72E-A964-DD67-4E68570DACDE}"/>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gives the demographic profile of the fictional patient Mr. X. He is a 62-year old retired factory worker and chronic smoker. Characteristics of his condition are dyspnea, chronic cough, low oxygen, and pathologic destruction of respiratory organs.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9E3D8B43-894F-2849-8719-9883C19036DD}"/>
              </a:ext>
            </a:extLst>
          </p:cNvPr>
          <p:cNvSpPr>
            <a:spLocks noGrp="1"/>
          </p:cNvSpPr>
          <p:nvPr>
            <p:ph type="sldNum" sz="quarter" idx="5"/>
          </p:nvPr>
        </p:nvSpPr>
        <p:spPr/>
        <p:txBody>
          <a:bodyPr/>
          <a:lstStyle/>
          <a:p>
            <a:fld id="{10895658-EA1F-4910-80AB-4DA76E167475}" type="slidenum">
              <a:rPr lang="en-US" smtClean="0"/>
              <a:t>6</a:t>
            </a:fld>
            <a:endParaRPr lang="en-US" dirty="0"/>
          </a:p>
        </p:txBody>
      </p:sp>
    </p:spTree>
    <p:extLst>
      <p:ext uri="{BB962C8B-B14F-4D97-AF65-F5344CB8AC3E}">
        <p14:creationId xmlns:p14="http://schemas.microsoft.com/office/powerpoint/2010/main" val="2166062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0330FE-4C7B-632E-EFDB-6BD3BC63080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8AEF2F-6C71-FC85-23E0-E314D5ED8D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76C5772-A60B-364B-4A7A-7854E04D7339}"/>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makes clear the primary lifestyle risk factors that provide COPD. Smoking heavily, prolonged working with dust and fume </a:t>
            </a:r>
            <a:r>
              <a:rPr lang="en-US" sz="1200" b="0" i="0" u="none" strike="noStrike" kern="1200" dirty="0" err="1">
                <a:solidFill>
                  <a:schemeClr val="tx1"/>
                </a:solidFill>
                <a:effectLst/>
                <a:latin typeface="+mn-lt"/>
                <a:ea typeface="+mn-ea"/>
                <a:cs typeface="+mn-cs"/>
              </a:rPr>
              <a:t>vapours</a:t>
            </a:r>
            <a:r>
              <a:rPr lang="en-US" sz="1200" b="0" i="0" u="none" strike="noStrike" kern="1200" dirty="0">
                <a:solidFill>
                  <a:schemeClr val="tx1"/>
                </a:solidFill>
                <a:effectLst/>
                <a:latin typeface="+mn-lt"/>
                <a:ea typeface="+mn-ea"/>
                <a:cs typeface="+mn-cs"/>
              </a:rPr>
              <a:t>, and lack of any physical activity seriously impair the performance of the lungs. Stressing on risk where approximately 5.3 million adults in the United Kingdom are smokers.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4374608F-9FB1-B53C-08CB-4EEC3CCBF436}"/>
              </a:ext>
            </a:extLst>
          </p:cNvPr>
          <p:cNvSpPr>
            <a:spLocks noGrp="1"/>
          </p:cNvSpPr>
          <p:nvPr>
            <p:ph type="sldNum" sz="quarter" idx="5"/>
          </p:nvPr>
        </p:nvSpPr>
        <p:spPr/>
        <p:txBody>
          <a:bodyPr/>
          <a:lstStyle/>
          <a:p>
            <a:fld id="{10895658-EA1F-4910-80AB-4DA76E167475}" type="slidenum">
              <a:rPr lang="en-US" smtClean="0"/>
              <a:t>7</a:t>
            </a:fld>
            <a:endParaRPr lang="en-US" dirty="0"/>
          </a:p>
        </p:txBody>
      </p:sp>
    </p:spTree>
    <p:extLst>
      <p:ext uri="{BB962C8B-B14F-4D97-AF65-F5344CB8AC3E}">
        <p14:creationId xmlns:p14="http://schemas.microsoft.com/office/powerpoint/2010/main" val="183856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B7031F-09B0-6A91-147B-35805E98BBC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0DD297-E248-DF5D-08AD-34E3DFCCD6F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CD3F1D-A3CB-1F61-E051-D14236FBAC9B}"/>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causes of risk factors are explained in relation to the COPD condition of the patient in this slide. Airflow can be blocked due to chronic airway inflammation, whereas co-morbidities (such as type 2 diabetes and cardiovascular disease) aggravate the respiratory health condition. Over 30, 000 deaths per year in the UK are attributed to COPD.</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41495A60-6A8A-F5A0-BA13-AA8113C8F620}"/>
              </a:ext>
            </a:extLst>
          </p:cNvPr>
          <p:cNvSpPr>
            <a:spLocks noGrp="1"/>
          </p:cNvSpPr>
          <p:nvPr>
            <p:ph type="sldNum" sz="quarter" idx="5"/>
          </p:nvPr>
        </p:nvSpPr>
        <p:spPr/>
        <p:txBody>
          <a:bodyPr/>
          <a:lstStyle/>
          <a:p>
            <a:fld id="{10895658-EA1F-4910-80AB-4DA76E167475}" type="slidenum">
              <a:rPr lang="en-US" smtClean="0"/>
              <a:t>8</a:t>
            </a:fld>
            <a:endParaRPr lang="en-US" dirty="0"/>
          </a:p>
        </p:txBody>
      </p:sp>
    </p:spTree>
    <p:extLst>
      <p:ext uri="{BB962C8B-B14F-4D97-AF65-F5344CB8AC3E}">
        <p14:creationId xmlns:p14="http://schemas.microsoft.com/office/powerpoint/2010/main" val="3351945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185F54-837C-D159-6B90-AE953EE833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C30338-2036-3D68-1082-55B373556DA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82084F6-CC44-C353-EA51-3A745D168B3D}"/>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usage of a care plan on Mr. X is explained in this slide. The intervention aims at alleviating shortness of breath and increasing self-reliance. It consists of respiratory care, smoking, and rehabilitation as well as individual funding of health treatment and devices.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1D8767E6-1E33-3933-F2FF-1D5492BA22E1}"/>
              </a:ext>
            </a:extLst>
          </p:cNvPr>
          <p:cNvSpPr>
            <a:spLocks noGrp="1"/>
          </p:cNvSpPr>
          <p:nvPr>
            <p:ph type="sldNum" sz="quarter" idx="5"/>
          </p:nvPr>
        </p:nvSpPr>
        <p:spPr/>
        <p:txBody>
          <a:bodyPr/>
          <a:lstStyle/>
          <a:p>
            <a:fld id="{10895658-EA1F-4910-80AB-4DA76E167475}" type="slidenum">
              <a:rPr lang="en-US" smtClean="0"/>
              <a:t>9</a:t>
            </a:fld>
            <a:endParaRPr lang="en-US" dirty="0"/>
          </a:p>
        </p:txBody>
      </p:sp>
    </p:spTree>
    <p:extLst>
      <p:ext uri="{BB962C8B-B14F-4D97-AF65-F5344CB8AC3E}">
        <p14:creationId xmlns:p14="http://schemas.microsoft.com/office/powerpoint/2010/main" val="33870960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B5F72E-AEAB-C4FA-B60E-4BDEA4AEE3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3F9A63-BC45-8021-374A-4683912D0D1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2DF6CA3-4E89-2FA8-B74D-F45F31289A24}"/>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following slide shows evidence-based suggestions to COPD care routines. The respiratory capacity is enhanced by structured management programmes and pulmonary rehabilitation. The access is, however, limited. There are also numerous cases of hospitalisation as a result of COPD each year, which shows the need to adhere to regular and well-planned care schedules.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7867AFBA-5BB7-7DA9-8CF6-8F6044B0B137}"/>
              </a:ext>
            </a:extLst>
          </p:cNvPr>
          <p:cNvSpPr>
            <a:spLocks noGrp="1"/>
          </p:cNvSpPr>
          <p:nvPr>
            <p:ph type="sldNum" sz="quarter" idx="5"/>
          </p:nvPr>
        </p:nvSpPr>
        <p:spPr/>
        <p:txBody>
          <a:bodyPr/>
          <a:lstStyle/>
          <a:p>
            <a:fld id="{10895658-EA1F-4910-80AB-4DA76E167475}" type="slidenum">
              <a:rPr lang="en-US" smtClean="0"/>
              <a:t>10</a:t>
            </a:fld>
            <a:endParaRPr lang="en-US" dirty="0"/>
          </a:p>
        </p:txBody>
      </p:sp>
    </p:spTree>
    <p:extLst>
      <p:ext uri="{BB962C8B-B14F-4D97-AF65-F5344CB8AC3E}">
        <p14:creationId xmlns:p14="http://schemas.microsoft.com/office/powerpoint/2010/main" val="4416754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3D4796-CE54-3ACE-74D3-F51B78BF4B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A732E5-D40F-C15B-B50F-122C7C6351A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9B7628A-AFAF-87A5-93B8-802303FF5D34}"/>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describes recommendations (evidence-based) to monitor and plan care. Pulse oximetry and spirometry would assist in monitoring the functionality of the lungs and the oxygen levels.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plans and multidisciplinary collaboration aid in the management of the symptoms and the patient in general.</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15E1712A-24E7-D119-5407-C1F8FB483283}"/>
              </a:ext>
            </a:extLst>
          </p:cNvPr>
          <p:cNvSpPr>
            <a:spLocks noGrp="1"/>
          </p:cNvSpPr>
          <p:nvPr>
            <p:ph type="sldNum" sz="quarter" idx="5"/>
          </p:nvPr>
        </p:nvSpPr>
        <p:spPr/>
        <p:txBody>
          <a:bodyPr/>
          <a:lstStyle/>
          <a:p>
            <a:fld id="{10895658-EA1F-4910-80AB-4DA76E167475}" type="slidenum">
              <a:rPr lang="en-US" smtClean="0"/>
              <a:t>11</a:t>
            </a:fld>
            <a:endParaRPr lang="en-US" dirty="0"/>
          </a:p>
        </p:txBody>
      </p:sp>
    </p:spTree>
    <p:extLst>
      <p:ext uri="{BB962C8B-B14F-4D97-AF65-F5344CB8AC3E}">
        <p14:creationId xmlns:p14="http://schemas.microsoft.com/office/powerpoint/2010/main" val="2765878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547538-5344-9C1C-F100-D740E13DE0C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7E051D-2BA5-D028-FEA3-BEB5D9852F2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4DD63B0-3B52-13C7-977E-AFCA1440DCF2}"/>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prior slide dwells upon communication and ethics of COPD treatment. Patient-</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communication will help Mr. X to be open about his concerns. Unambiguous education enhances the quality of understanding of the treatment, whereas the observance of autonomy, confidentiality, and dignity is the feature of ethical and responsible healthcare practice.</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78D42CCE-5F92-2783-6C61-76476BC69E0F}"/>
              </a:ext>
            </a:extLst>
          </p:cNvPr>
          <p:cNvSpPr>
            <a:spLocks noGrp="1"/>
          </p:cNvSpPr>
          <p:nvPr>
            <p:ph type="sldNum" sz="quarter" idx="5"/>
          </p:nvPr>
        </p:nvSpPr>
        <p:spPr/>
        <p:txBody>
          <a:bodyPr/>
          <a:lstStyle/>
          <a:p>
            <a:fld id="{10895658-EA1F-4910-80AB-4DA76E167475}" type="slidenum">
              <a:rPr lang="en-US" smtClean="0"/>
              <a:t>12</a:t>
            </a:fld>
            <a:endParaRPr lang="en-US" dirty="0"/>
          </a:p>
        </p:txBody>
      </p:sp>
    </p:spTree>
    <p:extLst>
      <p:ext uri="{BB962C8B-B14F-4D97-AF65-F5344CB8AC3E}">
        <p14:creationId xmlns:p14="http://schemas.microsoft.com/office/powerpoint/2010/main" val="6448432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8FB6B9-61A0-84EB-4C97-6A72CBD7229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25C849-319F-4C1E-1379-2049D2BC66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8E11D8A-8392-308D-406B-3DD2C083F935}"/>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slide demonstrates the alignment of the recommendations of care with NHS and NICE. These are spirometry surveillance, smoking cessation, pulmonary rehabilitation, and patient-</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communication that enhance effective COPD management, as well as patient care outcomes.</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190FF217-0735-3629-C4AD-2B4ADB3435B8}"/>
              </a:ext>
            </a:extLst>
          </p:cNvPr>
          <p:cNvSpPr>
            <a:spLocks noGrp="1"/>
          </p:cNvSpPr>
          <p:nvPr>
            <p:ph type="sldNum" sz="quarter" idx="5"/>
          </p:nvPr>
        </p:nvSpPr>
        <p:spPr/>
        <p:txBody>
          <a:bodyPr/>
          <a:lstStyle/>
          <a:p>
            <a:fld id="{10895658-EA1F-4910-80AB-4DA76E167475}" type="slidenum">
              <a:rPr lang="en-US" smtClean="0"/>
              <a:t>13</a:t>
            </a:fld>
            <a:endParaRPr lang="en-US" dirty="0"/>
          </a:p>
        </p:txBody>
      </p:sp>
    </p:spTree>
    <p:extLst>
      <p:ext uri="{BB962C8B-B14F-4D97-AF65-F5344CB8AC3E}">
        <p14:creationId xmlns:p14="http://schemas.microsoft.com/office/powerpoint/2010/main" val="3236327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7878CF-184E-33B9-EA03-02D8ED78F1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6D59CE-72E6-7491-03A7-1F35D1B4BFA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90EDA94-C266-C9CF-5EA6-3C1EF8411B63}"/>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To sum up, it is possible to say that the respiratory system facilitates the necessary exchange of gases due to the synergistic action of anatomical and physiological mechanisms. These functions and structures are harmed by COPD. Smoking is a lifestyle risk, and it enhances the risk of the disease, whereas evidence-based care planning according to the NHS and NICE facilitates successful management.</a:t>
            </a:r>
            <a:endParaRPr lang="en-US" b="0" dirty="0">
              <a:effectLst/>
            </a:endParaRPr>
          </a:p>
          <a:p>
            <a:br>
              <a:rPr lang="en-US" dirty="0"/>
            </a:br>
            <a:endParaRPr lang="en-US" dirty="0"/>
          </a:p>
        </p:txBody>
      </p:sp>
      <p:sp>
        <p:nvSpPr>
          <p:cNvPr id="4" name="Slide Number Placeholder 3">
            <a:extLst>
              <a:ext uri="{FF2B5EF4-FFF2-40B4-BE49-F238E27FC236}">
                <a16:creationId xmlns:a16="http://schemas.microsoft.com/office/drawing/2014/main" id="{D32A1F2F-765B-6808-E088-DF4EA66B7235}"/>
              </a:ext>
            </a:extLst>
          </p:cNvPr>
          <p:cNvSpPr>
            <a:spLocks noGrp="1"/>
          </p:cNvSpPr>
          <p:nvPr>
            <p:ph type="sldNum" sz="quarter" idx="5"/>
          </p:nvPr>
        </p:nvSpPr>
        <p:spPr/>
        <p:txBody>
          <a:bodyPr/>
          <a:lstStyle/>
          <a:p>
            <a:fld id="{10895658-EA1F-4910-80AB-4DA76E167475}" type="slidenum">
              <a:rPr lang="en-US" smtClean="0"/>
              <a:t>14</a:t>
            </a:fld>
            <a:endParaRPr lang="en-US" dirty="0"/>
          </a:p>
        </p:txBody>
      </p:sp>
    </p:spTree>
    <p:extLst>
      <p:ext uri="{BB962C8B-B14F-4D97-AF65-F5344CB8AC3E}">
        <p14:creationId xmlns:p14="http://schemas.microsoft.com/office/powerpoint/2010/main" val="17624207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15</a:t>
            </a:fld>
            <a:endParaRPr lang="en-US" dirty="0"/>
          </a:p>
        </p:txBody>
      </p:sp>
    </p:spTree>
    <p:extLst>
      <p:ext uri="{BB962C8B-B14F-4D97-AF65-F5344CB8AC3E}">
        <p14:creationId xmlns:p14="http://schemas.microsoft.com/office/powerpoint/2010/main" val="311040134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0895658-EA1F-4910-80AB-4DA76E167475}" type="slidenum">
              <a:rPr lang="en-US" smtClean="0"/>
              <a:t>16</a:t>
            </a:fld>
            <a:endParaRPr lang="en-US" dirty="0"/>
          </a:p>
        </p:txBody>
      </p:sp>
    </p:spTree>
    <p:extLst>
      <p:ext uri="{BB962C8B-B14F-4D97-AF65-F5344CB8AC3E}">
        <p14:creationId xmlns:p14="http://schemas.microsoft.com/office/powerpoint/2010/main" val="3607125395"/>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5.sv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svg"/><Relationship Id="rId1" Type="http://schemas.openxmlformats.org/officeDocument/2006/relationships/slideMaster" Target="../slideMasters/slideMaster1.xml"/><Relationship Id="rId4" Type="http://schemas.openxmlformats.org/officeDocument/2006/relationships/image" Target="../media/image7.sv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sv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1.svg"/><Relationship Id="rId4" Type="http://schemas.openxmlformats.org/officeDocument/2006/relationships/image" Target="../media/image9.sv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9.svg"/><Relationship Id="rId1" Type="http://schemas.openxmlformats.org/officeDocument/2006/relationships/slideMaster" Target="../slideMasters/slideMaster1.xml"/><Relationship Id="rId4" Type="http://schemas.openxmlformats.org/officeDocument/2006/relationships/image" Target="../media/image13.sv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Master" Target="../slideMasters/slideMaster1.xml"/><Relationship Id="rId4" Type="http://schemas.openxmlformats.org/officeDocument/2006/relationships/image" Target="../media/image14.sv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1.sv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Only">
    <p:bg>
      <p:bgPr>
        <a:solidFill>
          <a:schemeClr val="accent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9AF4D7D-42EC-4F30-296A-81B05C4E7D57}"/>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714772" y="677918"/>
            <a:ext cx="6856292" cy="3590596"/>
          </a:xfrm>
        </p:spPr>
        <p:txBody>
          <a:bodyPr anchor="ctr"/>
          <a:lstStyle>
            <a:lvl1pPr algn="l">
              <a:defRPr sz="6000" cap="all" baseline="0">
                <a:solidFill>
                  <a:schemeClr val="tx2"/>
                </a:solidFill>
              </a:defRPr>
            </a:lvl1pPr>
          </a:lstStyle>
          <a:p>
            <a:r>
              <a:rPr lang="en-US" dirty="0"/>
              <a:t>Click to add title</a:t>
            </a:r>
          </a:p>
        </p:txBody>
      </p:sp>
    </p:spTree>
    <p:extLst>
      <p:ext uri="{BB962C8B-B14F-4D97-AF65-F5344CB8AC3E}">
        <p14:creationId xmlns:p14="http://schemas.microsoft.com/office/powerpoint/2010/main" val="670392170"/>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3">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4933950" y="429461"/>
            <a:ext cx="6343650" cy="2668463"/>
          </a:xfrm>
        </p:spPr>
        <p:txBody>
          <a:bodyPr anchor="b" anchorCtr="0"/>
          <a:lstStyle>
            <a:lvl1pPr>
              <a:defRPr cap="all" baseline="0">
                <a:solidFill>
                  <a:schemeClr val="accent1"/>
                </a:solidFill>
              </a:defRPr>
            </a:lvl1pPr>
          </a:lstStyle>
          <a:p>
            <a:r>
              <a:rPr lang="en-US" dirty="0"/>
              <a:t>CLICK TO ADD TITLE</a:t>
            </a:r>
          </a:p>
        </p:txBody>
      </p:sp>
      <p:sp>
        <p:nvSpPr>
          <p:cNvPr id="7" name="Content Placeholder 2">
            <a:extLst>
              <a:ext uri="{FF2B5EF4-FFF2-40B4-BE49-F238E27FC236}">
                <a16:creationId xmlns:a16="http://schemas.microsoft.com/office/drawing/2014/main" id="{F183B974-C7F1-5026-EC6E-647371B64BBB}"/>
              </a:ext>
            </a:extLst>
          </p:cNvPr>
          <p:cNvSpPr>
            <a:spLocks noGrp="1"/>
          </p:cNvSpPr>
          <p:nvPr>
            <p:ph sz="half" idx="14" hasCustomPrompt="1"/>
          </p:nvPr>
        </p:nvSpPr>
        <p:spPr>
          <a:xfrm>
            <a:off x="4938712" y="3299953"/>
            <a:ext cx="6338888" cy="2668463"/>
          </a:xfrm>
        </p:spPr>
        <p:txBody>
          <a:bodyPr>
            <a:normAutofit/>
          </a:bodyPr>
          <a:lstStyle>
            <a:lvl1pPr marL="0" indent="0">
              <a:lnSpc>
                <a:spcPct val="150000"/>
              </a:lnSpc>
              <a:spcBef>
                <a:spcPts val="0"/>
              </a:spcBef>
              <a:spcAft>
                <a:spcPts val="0"/>
              </a:spcAft>
              <a:buFont typeface="Arial" panose="020B0604020202020204" pitchFamily="34" charset="0"/>
              <a:buNone/>
              <a:defRPr sz="24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3" name="Group 2">
            <a:extLst>
              <a:ext uri="{FF2B5EF4-FFF2-40B4-BE49-F238E27FC236}">
                <a16:creationId xmlns:a16="http://schemas.microsoft.com/office/drawing/2014/main" id="{464914EB-20DD-97B4-8FF9-94D739D21CA4}"/>
              </a:ext>
              <a:ext uri="{C183D7F6-B498-43B3-948B-1728B52AA6E4}">
                <adec:decorative xmlns:adec="http://schemas.microsoft.com/office/drawing/2017/decorative" val="1"/>
              </a:ext>
            </a:extLst>
          </p:cNvPr>
          <p:cNvGrpSpPr/>
          <p:nvPr userDrawn="1"/>
        </p:nvGrpSpPr>
        <p:grpSpPr>
          <a:xfrm>
            <a:off x="-9867" y="-7753"/>
            <a:ext cx="4187536" cy="6865753"/>
            <a:chOff x="-9867" y="-7753"/>
            <a:chExt cx="4187536" cy="6865753"/>
          </a:xfrm>
        </p:grpSpPr>
        <p:sp>
          <p:nvSpPr>
            <p:cNvPr id="64" name="Rectangle 63">
              <a:extLst>
                <a:ext uri="{FF2B5EF4-FFF2-40B4-BE49-F238E27FC236}">
                  <a16:creationId xmlns:a16="http://schemas.microsoft.com/office/drawing/2014/main" id="{0407AED1-9974-465A-BC9C-530E270105DE}"/>
                </a:ext>
              </a:extLst>
            </p:cNvPr>
            <p:cNvSpPr/>
            <p:nvPr userDrawn="1"/>
          </p:nvSpPr>
          <p:spPr>
            <a:xfrm flipH="1">
              <a:off x="0" y="2021358"/>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808ADBC6-C9BE-4302-A86A-4AC842874C24}"/>
                </a:ext>
              </a:extLst>
            </p:cNvPr>
            <p:cNvSpPr/>
            <p:nvPr userDrawn="1"/>
          </p:nvSpPr>
          <p:spPr>
            <a:xfrm>
              <a:off x="2029604" y="2031653"/>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02B04AFC-F339-4DFB-AA44-D68317065E02}"/>
                </a:ext>
              </a:extLst>
            </p:cNvPr>
            <p:cNvSpPr/>
            <p:nvPr userDrawn="1"/>
          </p:nvSpPr>
          <p:spPr>
            <a:xfrm>
              <a:off x="2028253" y="4052815"/>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A black and white striped pattern&#10;&#10;Description automatically generated with low confidence">
              <a:extLst>
                <a:ext uri="{FF2B5EF4-FFF2-40B4-BE49-F238E27FC236}">
                  <a16:creationId xmlns:a16="http://schemas.microsoft.com/office/drawing/2014/main" id="{E88B2398-8473-499F-836C-F3AF518F5BB2}"/>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2033015" y="5086646"/>
              <a:ext cx="2019299" cy="999451"/>
            </a:xfrm>
            <a:prstGeom prst="rect">
              <a:avLst/>
            </a:prstGeom>
          </p:spPr>
        </p:pic>
        <p:pic>
          <p:nvPicPr>
            <p:cNvPr id="26" name="Graphic 25">
              <a:extLst>
                <a:ext uri="{FF2B5EF4-FFF2-40B4-BE49-F238E27FC236}">
                  <a16:creationId xmlns:a16="http://schemas.microsoft.com/office/drawing/2014/main" id="{E1BC9BFE-80C0-4DA9-92DB-070C41E412BC}"/>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0800000">
              <a:off x="-9867" y="-1076"/>
              <a:ext cx="2029968" cy="2029968"/>
            </a:xfrm>
            <a:prstGeom prst="rect">
              <a:avLst/>
            </a:prstGeom>
          </p:spPr>
        </p:pic>
        <p:sp>
          <p:nvSpPr>
            <p:cNvPr id="31" name="Rectangle 30">
              <a:extLst>
                <a:ext uri="{FF2B5EF4-FFF2-40B4-BE49-F238E27FC236}">
                  <a16:creationId xmlns:a16="http://schemas.microsoft.com/office/drawing/2014/main" id="{A522571C-09D3-4F39-B963-76F80D9973F1}"/>
                </a:ext>
              </a:extLst>
            </p:cNvPr>
            <p:cNvSpPr/>
            <p:nvPr userDrawn="1"/>
          </p:nvSpPr>
          <p:spPr>
            <a:xfrm>
              <a:off x="2029968" y="6045049"/>
              <a:ext cx="2029968" cy="812951"/>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6" name="Rectangle 35">
              <a:extLst>
                <a:ext uri="{FF2B5EF4-FFF2-40B4-BE49-F238E27FC236}">
                  <a16:creationId xmlns:a16="http://schemas.microsoft.com/office/drawing/2014/main" id="{20268D7D-D5FB-492C-8D00-3E866534BD42}"/>
                </a:ext>
              </a:extLst>
            </p:cNvPr>
            <p:cNvSpPr/>
            <p:nvPr userDrawn="1"/>
          </p:nvSpPr>
          <p:spPr>
            <a:xfrm flipH="1">
              <a:off x="0" y="4828032"/>
              <a:ext cx="2032942"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4" name="Graphic 13">
              <a:extLst>
                <a:ext uri="{FF2B5EF4-FFF2-40B4-BE49-F238E27FC236}">
                  <a16:creationId xmlns:a16="http://schemas.microsoft.com/office/drawing/2014/main" id="{54BCEF24-C76B-44E5-A457-E55658E8EB8B}"/>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860" y="4828032"/>
              <a:ext cx="2029968" cy="2029968"/>
            </a:xfrm>
            <a:prstGeom prst="rect">
              <a:avLst/>
            </a:prstGeom>
          </p:spPr>
        </p:pic>
        <p:grpSp>
          <p:nvGrpSpPr>
            <p:cNvPr id="40" name="Group 39">
              <a:extLst>
                <a:ext uri="{FF2B5EF4-FFF2-40B4-BE49-F238E27FC236}">
                  <a16:creationId xmlns:a16="http://schemas.microsoft.com/office/drawing/2014/main" id="{18216784-417D-44A8-8CF1-C0CAF410EB9B}"/>
                </a:ext>
              </a:extLst>
            </p:cNvPr>
            <p:cNvGrpSpPr/>
            <p:nvPr userDrawn="1"/>
          </p:nvGrpSpPr>
          <p:grpSpPr>
            <a:xfrm>
              <a:off x="100242" y="2099803"/>
              <a:ext cx="1920240" cy="1920240"/>
              <a:chOff x="5361924" y="7472790"/>
              <a:chExt cx="1828800" cy="1828800"/>
            </a:xfrm>
          </p:grpSpPr>
          <p:grpSp>
            <p:nvGrpSpPr>
              <p:cNvPr id="41" name="Group 40">
                <a:extLst>
                  <a:ext uri="{FF2B5EF4-FFF2-40B4-BE49-F238E27FC236}">
                    <a16:creationId xmlns:a16="http://schemas.microsoft.com/office/drawing/2014/main" id="{FFF90BA2-E949-4FDF-A88E-B68F607E3205}"/>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41F18930-2C24-4BA6-A1EB-BF1644EE8558}"/>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D5953E65-C24C-4C83-86BB-E4A6D2532FDF}"/>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0B9DA7A8-A66E-4E0E-92DF-B3FF112EBB70}"/>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94E74739-1964-4A3C-B2E5-28FEF5EF8E49}"/>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E31C22DC-76BD-4E83-8A1A-B7AE70B2E8FE}"/>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F63C700C-5749-4BA1-8128-78559312E825}"/>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EC81C305-3A69-4634-8A07-56F8272122AF}"/>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A14AAEDA-8F87-420D-A6BD-FF115C08EB7A}"/>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A1FA4EA0-701D-49A3-8962-1BD0CE6E9C0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E362A8AA-1110-4C1C-9922-60F7D43E82B0}"/>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BC8B72EE-335A-4030-B500-7E6FB4D24F18}"/>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10167348-D9AA-4440-8569-849A6B0F2C2D}"/>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A5616AB2-7A83-42C0-883C-FFA27D5468C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6A9CA073-4F0B-4787-B46D-7886261E945E}"/>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9AF901A3-1EC5-458F-A653-74CCEAE9A13D}"/>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4D5E35A9-4BB5-48F3-AE34-E1BDD3343EB1}"/>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A9A549D5-A823-49C4-8C36-D074E6E039B9}"/>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6A767C47-7246-4B50-8E78-82766365754A}"/>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0AEE1DDC-07C3-4204-A3B1-BB7C77C0622B}"/>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75" name="Rectangle 74">
              <a:extLst>
                <a:ext uri="{FF2B5EF4-FFF2-40B4-BE49-F238E27FC236}">
                  <a16:creationId xmlns:a16="http://schemas.microsoft.com/office/drawing/2014/main" id="{15DA288D-BE35-46E8-AA86-9F28D8504DAB}"/>
                </a:ext>
              </a:extLst>
            </p:cNvPr>
            <p:cNvSpPr/>
            <p:nvPr userDrawn="1"/>
          </p:nvSpPr>
          <p:spPr>
            <a:xfrm>
              <a:off x="0" y="4043197"/>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Freeform: Shape 73">
              <a:extLst>
                <a:ext uri="{FF2B5EF4-FFF2-40B4-BE49-F238E27FC236}">
                  <a16:creationId xmlns:a16="http://schemas.microsoft.com/office/drawing/2014/main" id="{72557B54-30A3-4192-9D51-EE28AF522DE9}"/>
                </a:ext>
              </a:extLst>
            </p:cNvPr>
            <p:cNvSpPr/>
            <p:nvPr userDrawn="1"/>
          </p:nvSpPr>
          <p:spPr>
            <a:xfrm>
              <a:off x="0" y="2021358"/>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6" name="Straight Connector 65">
              <a:extLst>
                <a:ext uri="{FF2B5EF4-FFF2-40B4-BE49-F238E27FC236}">
                  <a16:creationId xmlns:a16="http://schemas.microsoft.com/office/drawing/2014/main" id="{2208FD0E-034D-4DF3-85D7-F0EBE2775B58}"/>
                </a:ext>
              </a:extLst>
            </p:cNvPr>
            <p:cNvCxnSpPr>
              <a:cxnSpLocks/>
            </p:cNvCxnSpPr>
            <p:nvPr userDrawn="1"/>
          </p:nvCxnSpPr>
          <p:spPr>
            <a:xfrm>
              <a:off x="10632" y="-7753"/>
              <a:ext cx="4052352" cy="4040860"/>
            </a:xfrm>
            <a:prstGeom prst="line">
              <a:avLst/>
            </a:prstGeom>
            <a:ln w="508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1" name="Oval 70">
              <a:extLst>
                <a:ext uri="{FF2B5EF4-FFF2-40B4-BE49-F238E27FC236}">
                  <a16:creationId xmlns:a16="http://schemas.microsoft.com/office/drawing/2014/main" id="{E20239FE-47D0-4B4F-8440-F859F368C141}"/>
                </a:ext>
              </a:extLst>
            </p:cNvPr>
            <p:cNvSpPr/>
            <p:nvPr userDrawn="1"/>
          </p:nvSpPr>
          <p:spPr>
            <a:xfrm>
              <a:off x="3903349" y="3869829"/>
              <a:ext cx="274320" cy="27432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Footer Placeholder 4">
            <a:extLst>
              <a:ext uri="{FF2B5EF4-FFF2-40B4-BE49-F238E27FC236}">
                <a16:creationId xmlns:a16="http://schemas.microsoft.com/office/drawing/2014/main" id="{A8925BB7-B630-981C-964B-37A5DCBEA2E2}"/>
              </a:ext>
            </a:extLst>
          </p:cNvPr>
          <p:cNvSpPr>
            <a:spLocks noGrp="1"/>
          </p:cNvSpPr>
          <p:nvPr>
            <p:ph type="ftr" sz="quarter" idx="11"/>
          </p:nvPr>
        </p:nvSpPr>
        <p:spPr>
          <a:xfrm>
            <a:off x="7306165" y="6355080"/>
            <a:ext cx="2286000" cy="365125"/>
          </a:xfrm>
        </p:spPr>
        <p:txBody>
          <a:bodyPr/>
          <a:lstStyle>
            <a:lvl1pPr>
              <a:defRPr>
                <a:solidFill>
                  <a:schemeClr val="tx1"/>
                </a:solidFill>
              </a:defRPr>
            </a:lvl1pPr>
          </a:lstStyle>
          <a:p>
            <a:r>
              <a:rPr lang="en-US"/>
              <a:t>Presentation title</a:t>
            </a:r>
            <a:endParaRPr lang="en-US" dirty="0"/>
          </a:p>
        </p:txBody>
      </p:sp>
      <p:sp>
        <p:nvSpPr>
          <p:cNvPr id="5" name="Slide Number Placeholder 5">
            <a:extLst>
              <a:ext uri="{FF2B5EF4-FFF2-40B4-BE49-F238E27FC236}">
                <a16:creationId xmlns:a16="http://schemas.microsoft.com/office/drawing/2014/main" id="{4B4D24B0-E841-7B76-D133-06ABBAB6B6FF}"/>
              </a:ext>
            </a:extLst>
          </p:cNvPr>
          <p:cNvSpPr>
            <a:spLocks noGrp="1"/>
          </p:cNvSpPr>
          <p:nvPr>
            <p:ph type="sldNum" sz="quarter" idx="12"/>
          </p:nvPr>
        </p:nvSpPr>
        <p:spPr>
          <a:xfrm>
            <a:off x="10967357"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
        <p:nvSpPr>
          <p:cNvPr id="6" name="Date Placeholder 3">
            <a:extLst>
              <a:ext uri="{FF2B5EF4-FFF2-40B4-BE49-F238E27FC236}">
                <a16:creationId xmlns:a16="http://schemas.microsoft.com/office/drawing/2014/main" id="{C7D011F5-A799-BEAA-9160-5743D58B456A}"/>
              </a:ext>
            </a:extLst>
          </p:cNvPr>
          <p:cNvSpPr>
            <a:spLocks noGrp="1"/>
          </p:cNvSpPr>
          <p:nvPr>
            <p:ph type="dt" sz="half" idx="10"/>
          </p:nvPr>
        </p:nvSpPr>
        <p:spPr>
          <a:xfrm>
            <a:off x="4833694" y="6353175"/>
            <a:ext cx="1097280" cy="365125"/>
          </a:xfrm>
        </p:spPr>
        <p:txBody>
          <a:bodyPr/>
          <a:lstStyle>
            <a:lvl1pPr>
              <a:defRPr>
                <a:solidFill>
                  <a:schemeClr val="tx1"/>
                </a:solidFill>
              </a:defRPr>
            </a:lvl1pPr>
          </a:lstStyle>
          <a:p>
            <a:r>
              <a:rPr lang="en-US"/>
              <a:t>12/11/2023</a:t>
            </a:r>
            <a:endParaRPr lang="en-US" dirty="0"/>
          </a:p>
        </p:txBody>
      </p:sp>
    </p:spTree>
    <p:extLst>
      <p:ext uri="{BB962C8B-B14F-4D97-AF65-F5344CB8AC3E}">
        <p14:creationId xmlns:p14="http://schemas.microsoft.com/office/powerpoint/2010/main" val="193739902"/>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660358"/>
            <a:ext cx="6594768" cy="5537284"/>
          </a:xfrm>
        </p:spPr>
        <p:txBody>
          <a:bodyPr anchor="ctr">
            <a:normAutofit/>
          </a:bodyPr>
          <a:lstStyle>
            <a:lvl1pPr algn="l">
              <a:defRPr sz="4800" cap="all" baseline="0">
                <a:solidFill>
                  <a:schemeClr val="tx2"/>
                </a:solidFill>
              </a:defRPr>
            </a:lvl1pPr>
          </a:lstStyle>
          <a:p>
            <a:r>
              <a:rPr lang="en-US" dirty="0"/>
              <a:t>Click to add title</a:t>
            </a:r>
          </a:p>
        </p:txBody>
      </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rot="10800000">
            <a:off x="1" y="761322"/>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algn="ctr">
              <a:defRPr sz="2000">
                <a:solidFill>
                  <a:schemeClr val="bg1"/>
                </a:solidFill>
              </a:defRPr>
            </a:lvl1pPr>
          </a:lstStyle>
          <a:p>
            <a:r>
              <a:rPr lang="en-US" dirty="0"/>
              <a:t>Click icon to insert picture</a:t>
            </a:r>
          </a:p>
        </p:txBody>
      </p:sp>
      <p:grpSp>
        <p:nvGrpSpPr>
          <p:cNvPr id="4" name="Group 3">
            <a:extLst>
              <a:ext uri="{FF2B5EF4-FFF2-40B4-BE49-F238E27FC236}">
                <a16:creationId xmlns:a16="http://schemas.microsoft.com/office/drawing/2014/main" id="{A1EA6F58-FA46-C921-5758-59234B148D4F}"/>
              </a:ext>
              <a:ext uri="{C183D7F6-B498-43B3-948B-1728B52AA6E4}">
                <adec:decorative xmlns:adec="http://schemas.microsoft.com/office/drawing/2017/decorative" val="1"/>
              </a:ext>
            </a:extLst>
          </p:cNvPr>
          <p:cNvGrpSpPr/>
          <p:nvPr userDrawn="1"/>
        </p:nvGrpSpPr>
        <p:grpSpPr>
          <a:xfrm>
            <a:off x="0" y="0"/>
            <a:ext cx="4069439" cy="4828833"/>
            <a:chOff x="0" y="0"/>
            <a:chExt cx="4069439" cy="4828833"/>
          </a:xfrm>
        </p:grpSpPr>
        <p:sp>
          <p:nvSpPr>
            <p:cNvPr id="7" name="Rectangle 6">
              <a:extLst>
                <a:ext uri="{FF2B5EF4-FFF2-40B4-BE49-F238E27FC236}">
                  <a16:creationId xmlns:a16="http://schemas.microsoft.com/office/drawing/2014/main" id="{06F989FA-6E7A-3A98-AF95-F2384308BD32}"/>
                </a:ext>
              </a:extLst>
            </p:cNvPr>
            <p:cNvSpPr>
              <a:spLocks/>
            </p:cNvSpPr>
            <p:nvPr userDrawn="1"/>
          </p:nvSpPr>
          <p:spPr>
            <a:xfrm rot="10800000" flipH="1">
              <a:off x="2026630" y="77643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rot="10800000">
              <a:off x="0" y="76613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rot="10800000">
              <a:off x="1351" y="0"/>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2039471" y="2798865"/>
              <a:ext cx="2029968" cy="2029968"/>
            </a:xfrm>
            <a:prstGeom prst="rect">
              <a:avLst/>
            </a:prstGeom>
          </p:spPr>
        </p:pic>
        <p:sp>
          <p:nvSpPr>
            <p:cNvPr id="41" name="Rectangle 40">
              <a:extLst>
                <a:ext uri="{FF2B5EF4-FFF2-40B4-BE49-F238E27FC236}">
                  <a16:creationId xmlns:a16="http://schemas.microsoft.com/office/drawing/2014/main" id="{26879019-2911-2F60-CC5B-25D1BE752B8D}"/>
                </a:ext>
              </a:extLst>
            </p:cNvPr>
            <p:cNvSpPr/>
            <p:nvPr userDrawn="1"/>
          </p:nvSpPr>
          <p:spPr>
            <a:xfrm rot="10800000">
              <a:off x="2029604" y="0"/>
              <a:ext cx="2029968" cy="7845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black and white striped pattern&#10;&#10;Description automatically generated with low confidence">
              <a:extLst>
                <a:ext uri="{FF2B5EF4-FFF2-40B4-BE49-F238E27FC236}">
                  <a16:creationId xmlns:a16="http://schemas.microsoft.com/office/drawing/2014/main" id="{CD1CD1B2-7EBC-96B6-A02D-7972C278746E}"/>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10800000">
              <a:off x="2035948" y="788197"/>
              <a:ext cx="2019299" cy="999451"/>
            </a:xfrm>
            <a:prstGeom prst="rect">
              <a:avLst/>
            </a:prstGeom>
          </p:spPr>
        </p:pic>
      </p:grpSp>
    </p:spTree>
    <p:extLst>
      <p:ext uri="{BB962C8B-B14F-4D97-AF65-F5344CB8AC3E}">
        <p14:creationId xmlns:p14="http://schemas.microsoft.com/office/powerpoint/2010/main" val="1506966382"/>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 Subtitle + Picture ">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833694" y="544285"/>
            <a:ext cx="6594768" cy="3445329"/>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4829789" y="4130045"/>
            <a:ext cx="6594768" cy="1951523"/>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grpSp>
        <p:nvGrpSpPr>
          <p:cNvPr id="4" name="Group 3">
            <a:extLst>
              <a:ext uri="{FF2B5EF4-FFF2-40B4-BE49-F238E27FC236}">
                <a16:creationId xmlns:a16="http://schemas.microsoft.com/office/drawing/2014/main" id="{C2A24CB0-5164-75CE-ED27-EF876C19C655}"/>
              </a:ext>
              <a:ext uri="{C183D7F6-B498-43B3-948B-1728B52AA6E4}">
                <adec:decorative xmlns:adec="http://schemas.microsoft.com/office/drawing/2017/decorative" val="1"/>
              </a:ext>
            </a:extLst>
          </p:cNvPr>
          <p:cNvGrpSpPr/>
          <p:nvPr userDrawn="1"/>
        </p:nvGrpSpPr>
        <p:grpSpPr>
          <a:xfrm>
            <a:off x="0" y="2029167"/>
            <a:ext cx="4069439" cy="4828833"/>
            <a:chOff x="0" y="2029167"/>
            <a:chExt cx="4069439" cy="4828833"/>
          </a:xfrm>
        </p:grpSpPr>
        <p:sp>
          <p:nvSpPr>
            <p:cNvPr id="7" name="Rectangle 6">
              <a:extLst>
                <a:ext uri="{FF2B5EF4-FFF2-40B4-BE49-F238E27FC236}">
                  <a16:creationId xmlns:a16="http://schemas.microsoft.com/office/drawing/2014/main" id="{06F989FA-6E7A-3A98-AF95-F2384308BD32}"/>
                </a:ext>
              </a:extLst>
            </p:cNvPr>
            <p:cNvSpPr/>
            <p:nvPr userDrawn="1"/>
          </p:nvSpPr>
          <p:spPr>
            <a:xfrm flipH="1">
              <a:off x="9867" y="4051601"/>
              <a:ext cx="2032942"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23">
              <a:extLst>
                <a:ext uri="{FF2B5EF4-FFF2-40B4-BE49-F238E27FC236}">
                  <a16:creationId xmlns:a16="http://schemas.microsoft.com/office/drawing/2014/main" id="{F0BAC8B3-F184-675F-DC5F-C48CE69D7622}"/>
                </a:ext>
              </a:extLst>
            </p:cNvPr>
            <p:cNvSpPr/>
            <p:nvPr userDrawn="1"/>
          </p:nvSpPr>
          <p:spPr>
            <a:xfrm>
              <a:off x="2039471" y="4061896"/>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0B75A35-885A-CE38-4F65-95EF186B13D1}"/>
                </a:ext>
              </a:extLst>
            </p:cNvPr>
            <p:cNvSpPr/>
            <p:nvPr userDrawn="1"/>
          </p:nvSpPr>
          <p:spPr>
            <a:xfrm>
              <a:off x="2038120" y="6083058"/>
              <a:ext cx="2029968" cy="77494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Graphic 12">
              <a:extLst>
                <a:ext uri="{FF2B5EF4-FFF2-40B4-BE49-F238E27FC236}">
                  <a16:creationId xmlns:a16="http://schemas.microsoft.com/office/drawing/2014/main" id="{4B488086-4998-410C-FCC8-29CA6288A79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0" y="2029167"/>
              <a:ext cx="2029968" cy="2029968"/>
            </a:xfrm>
            <a:prstGeom prst="rect">
              <a:avLst/>
            </a:prstGeom>
          </p:spPr>
        </p:pic>
        <p:grpSp>
          <p:nvGrpSpPr>
            <p:cNvPr id="19" name="Group 18">
              <a:extLst>
                <a:ext uri="{FF2B5EF4-FFF2-40B4-BE49-F238E27FC236}">
                  <a16:creationId xmlns:a16="http://schemas.microsoft.com/office/drawing/2014/main" id="{227BDAED-0D36-04AE-1A0C-E36977943C38}"/>
                </a:ext>
              </a:extLst>
            </p:cNvPr>
            <p:cNvGrpSpPr/>
            <p:nvPr userDrawn="1"/>
          </p:nvGrpSpPr>
          <p:grpSpPr>
            <a:xfrm>
              <a:off x="110109" y="4130046"/>
              <a:ext cx="1920240" cy="1920240"/>
              <a:chOff x="5361924" y="7472790"/>
              <a:chExt cx="1828800" cy="1828800"/>
            </a:xfrm>
          </p:grpSpPr>
          <p:grpSp>
            <p:nvGrpSpPr>
              <p:cNvPr id="20" name="Group 19">
                <a:extLst>
                  <a:ext uri="{FF2B5EF4-FFF2-40B4-BE49-F238E27FC236}">
                    <a16:creationId xmlns:a16="http://schemas.microsoft.com/office/drawing/2014/main" id="{DCF3798F-8E8C-7928-8347-8BC5B07B29F9}"/>
                  </a:ext>
                </a:extLst>
              </p:cNvPr>
              <p:cNvGrpSpPr/>
              <p:nvPr userDrawn="1"/>
            </p:nvGrpSpPr>
            <p:grpSpPr>
              <a:xfrm>
                <a:off x="5361924" y="7472790"/>
                <a:ext cx="1828800" cy="1828800"/>
                <a:chOff x="5361924" y="7472790"/>
                <a:chExt cx="1828800" cy="1828800"/>
              </a:xfrm>
            </p:grpSpPr>
            <p:grpSp>
              <p:nvGrpSpPr>
                <p:cNvPr id="22" name="Group 21">
                  <a:extLst>
                    <a:ext uri="{FF2B5EF4-FFF2-40B4-BE49-F238E27FC236}">
                      <a16:creationId xmlns:a16="http://schemas.microsoft.com/office/drawing/2014/main" id="{A488BF7D-B7D9-249A-4EC2-8A1F6311D1BD}"/>
                    </a:ext>
                  </a:extLst>
                </p:cNvPr>
                <p:cNvGrpSpPr/>
                <p:nvPr userDrawn="1"/>
              </p:nvGrpSpPr>
              <p:grpSpPr>
                <a:xfrm>
                  <a:off x="5361924" y="7472790"/>
                  <a:ext cx="1828800" cy="1828800"/>
                  <a:chOff x="5388428" y="7173291"/>
                  <a:chExt cx="1828800" cy="1828800"/>
                </a:xfrm>
              </p:grpSpPr>
              <p:grpSp>
                <p:nvGrpSpPr>
                  <p:cNvPr id="29" name="Group 28">
                    <a:extLst>
                      <a:ext uri="{FF2B5EF4-FFF2-40B4-BE49-F238E27FC236}">
                        <a16:creationId xmlns:a16="http://schemas.microsoft.com/office/drawing/2014/main" id="{C68EE8A4-53F3-EAAD-F43C-1F73C11BCE4C}"/>
                      </a:ext>
                    </a:extLst>
                  </p:cNvPr>
                  <p:cNvGrpSpPr/>
                  <p:nvPr userDrawn="1"/>
                </p:nvGrpSpPr>
                <p:grpSpPr>
                  <a:xfrm>
                    <a:off x="5388428" y="7173291"/>
                    <a:ext cx="1828800" cy="1828800"/>
                    <a:chOff x="5388428" y="7173291"/>
                    <a:chExt cx="1828800" cy="1828800"/>
                  </a:xfrm>
                </p:grpSpPr>
                <p:grpSp>
                  <p:nvGrpSpPr>
                    <p:cNvPr id="31" name="Group 30">
                      <a:extLst>
                        <a:ext uri="{FF2B5EF4-FFF2-40B4-BE49-F238E27FC236}">
                          <a16:creationId xmlns:a16="http://schemas.microsoft.com/office/drawing/2014/main" id="{806ABFB8-B814-19D4-3D47-A20F5AE8785F}"/>
                        </a:ext>
                      </a:extLst>
                    </p:cNvPr>
                    <p:cNvGrpSpPr/>
                    <p:nvPr userDrawn="1"/>
                  </p:nvGrpSpPr>
                  <p:grpSpPr>
                    <a:xfrm>
                      <a:off x="5388428" y="7173291"/>
                      <a:ext cx="1828800" cy="1828800"/>
                      <a:chOff x="5579044" y="7049770"/>
                      <a:chExt cx="1828800" cy="1828800"/>
                    </a:xfrm>
                  </p:grpSpPr>
                  <p:grpSp>
                    <p:nvGrpSpPr>
                      <p:cNvPr id="33" name="Group 32">
                        <a:extLst>
                          <a:ext uri="{FF2B5EF4-FFF2-40B4-BE49-F238E27FC236}">
                            <a16:creationId xmlns:a16="http://schemas.microsoft.com/office/drawing/2014/main" id="{992340A8-8A61-1791-D56D-37F56A662FEC}"/>
                          </a:ext>
                        </a:extLst>
                      </p:cNvPr>
                      <p:cNvGrpSpPr/>
                      <p:nvPr userDrawn="1"/>
                    </p:nvGrpSpPr>
                    <p:grpSpPr>
                      <a:xfrm>
                        <a:off x="5579044" y="7049770"/>
                        <a:ext cx="1828800" cy="1828800"/>
                        <a:chOff x="5579044" y="7049770"/>
                        <a:chExt cx="1828800" cy="1828800"/>
                      </a:xfrm>
                    </p:grpSpPr>
                    <p:grpSp>
                      <p:nvGrpSpPr>
                        <p:cNvPr id="35" name="Group 34">
                          <a:extLst>
                            <a:ext uri="{FF2B5EF4-FFF2-40B4-BE49-F238E27FC236}">
                              <a16:creationId xmlns:a16="http://schemas.microsoft.com/office/drawing/2014/main" id="{CD482B6F-4CF8-CEB3-7478-EB1A76DCF567}"/>
                            </a:ext>
                          </a:extLst>
                        </p:cNvPr>
                        <p:cNvGrpSpPr/>
                        <p:nvPr userDrawn="1"/>
                      </p:nvGrpSpPr>
                      <p:grpSpPr>
                        <a:xfrm>
                          <a:off x="5579044" y="7049770"/>
                          <a:ext cx="1828800" cy="1828800"/>
                          <a:chOff x="5579044" y="7049770"/>
                          <a:chExt cx="1828800" cy="1828800"/>
                        </a:xfrm>
                      </p:grpSpPr>
                      <p:grpSp>
                        <p:nvGrpSpPr>
                          <p:cNvPr id="37" name="Group 36">
                            <a:extLst>
                              <a:ext uri="{FF2B5EF4-FFF2-40B4-BE49-F238E27FC236}">
                                <a16:creationId xmlns:a16="http://schemas.microsoft.com/office/drawing/2014/main" id="{48DB94FE-59B9-2EAD-D619-84D732CEACD3}"/>
                              </a:ext>
                            </a:extLst>
                          </p:cNvPr>
                          <p:cNvGrpSpPr/>
                          <p:nvPr userDrawn="1"/>
                        </p:nvGrpSpPr>
                        <p:grpSpPr>
                          <a:xfrm>
                            <a:off x="5579044" y="7049770"/>
                            <a:ext cx="1828800" cy="1828800"/>
                            <a:chOff x="5579044" y="7049770"/>
                            <a:chExt cx="1828800" cy="1828800"/>
                          </a:xfrm>
                        </p:grpSpPr>
                        <p:sp>
                          <p:nvSpPr>
                            <p:cNvPr id="39" name="Oval 38">
                              <a:extLst>
                                <a:ext uri="{FF2B5EF4-FFF2-40B4-BE49-F238E27FC236}">
                                  <a16:creationId xmlns:a16="http://schemas.microsoft.com/office/drawing/2014/main" id="{E9EB6EED-2663-2442-C484-EF27395DCEB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0" name="Oval 39">
                              <a:extLst>
                                <a:ext uri="{FF2B5EF4-FFF2-40B4-BE49-F238E27FC236}">
                                  <a16:creationId xmlns:a16="http://schemas.microsoft.com/office/drawing/2014/main" id="{E5978766-DE51-5FF5-41BE-B1007C37165E}"/>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8" name="Oval 37">
                            <a:extLst>
                              <a:ext uri="{FF2B5EF4-FFF2-40B4-BE49-F238E27FC236}">
                                <a16:creationId xmlns:a16="http://schemas.microsoft.com/office/drawing/2014/main" id="{749B68DA-C119-6301-085A-2E7F3F7E3CB1}"/>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6" name="Oval 35">
                          <a:extLst>
                            <a:ext uri="{FF2B5EF4-FFF2-40B4-BE49-F238E27FC236}">
                              <a16:creationId xmlns:a16="http://schemas.microsoft.com/office/drawing/2014/main" id="{D753957E-F4A5-E4CA-B8B3-F6AE73F159F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4" name="Oval 33">
                        <a:extLst>
                          <a:ext uri="{FF2B5EF4-FFF2-40B4-BE49-F238E27FC236}">
                            <a16:creationId xmlns:a16="http://schemas.microsoft.com/office/drawing/2014/main" id="{3C4F46AE-42C2-9E3D-D294-F9297389D110}"/>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2" name="Oval 31">
                      <a:extLst>
                        <a:ext uri="{FF2B5EF4-FFF2-40B4-BE49-F238E27FC236}">
                          <a16:creationId xmlns:a16="http://schemas.microsoft.com/office/drawing/2014/main" id="{42376F25-4466-0F15-CD2F-B821AC9CCE5C}"/>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30" name="Oval 29">
                    <a:extLst>
                      <a:ext uri="{FF2B5EF4-FFF2-40B4-BE49-F238E27FC236}">
                        <a16:creationId xmlns:a16="http://schemas.microsoft.com/office/drawing/2014/main" id="{BBC988D2-4FFC-612A-DD91-A41B6194EF6C}"/>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4" name="Oval 23">
                  <a:extLst>
                    <a:ext uri="{FF2B5EF4-FFF2-40B4-BE49-F238E27FC236}">
                      <a16:creationId xmlns:a16="http://schemas.microsoft.com/office/drawing/2014/main" id="{53690E8A-1D3D-3D5D-932E-D2A2CFE5BDAB}"/>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5" name="Oval 24">
                  <a:extLst>
                    <a:ext uri="{FF2B5EF4-FFF2-40B4-BE49-F238E27FC236}">
                      <a16:creationId xmlns:a16="http://schemas.microsoft.com/office/drawing/2014/main" id="{1AE08D7C-4190-C00C-19F0-BEC1F608B97A}"/>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6" name="Oval 25">
                  <a:extLst>
                    <a:ext uri="{FF2B5EF4-FFF2-40B4-BE49-F238E27FC236}">
                      <a16:creationId xmlns:a16="http://schemas.microsoft.com/office/drawing/2014/main" id="{7B3E9873-3672-0001-60F1-6068B67A6DFE}"/>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7" name="Oval 26">
                  <a:extLst>
                    <a:ext uri="{FF2B5EF4-FFF2-40B4-BE49-F238E27FC236}">
                      <a16:creationId xmlns:a16="http://schemas.microsoft.com/office/drawing/2014/main" id="{4CD85BCE-3B9E-234C-4D1D-EC1A6A57D298}"/>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28" name="Oval 27">
                  <a:extLst>
                    <a:ext uri="{FF2B5EF4-FFF2-40B4-BE49-F238E27FC236}">
                      <a16:creationId xmlns:a16="http://schemas.microsoft.com/office/drawing/2014/main" id="{5CC66A2F-CBBE-220E-5ECB-528B8EE34F83}"/>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1" name="Oval 20">
                <a:extLst>
                  <a:ext uri="{FF2B5EF4-FFF2-40B4-BE49-F238E27FC236}">
                    <a16:creationId xmlns:a16="http://schemas.microsoft.com/office/drawing/2014/main" id="{B7B0A7FC-B497-31A6-1F93-414F96AF4C4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1" name="Rectangle 40">
              <a:extLst>
                <a:ext uri="{FF2B5EF4-FFF2-40B4-BE49-F238E27FC236}">
                  <a16:creationId xmlns:a16="http://schemas.microsoft.com/office/drawing/2014/main" id="{26879019-2911-2F60-CC5B-25D1BE752B8D}"/>
                </a:ext>
              </a:extLst>
            </p:cNvPr>
            <p:cNvSpPr/>
            <p:nvPr userDrawn="1"/>
          </p:nvSpPr>
          <p:spPr>
            <a:xfrm>
              <a:off x="9867" y="6073440"/>
              <a:ext cx="2029968" cy="78456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CCEA94B-F499-5FCA-D063-7FD71F10F95B}"/>
                </a:ext>
              </a:extLst>
            </p:cNvPr>
            <p:cNvSpPr/>
            <p:nvPr userDrawn="1"/>
          </p:nvSpPr>
          <p:spPr>
            <a:xfrm>
              <a:off x="9867" y="405160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63" name="Picture Placeholder 62">
            <a:extLst>
              <a:ext uri="{FF2B5EF4-FFF2-40B4-BE49-F238E27FC236}">
                <a16:creationId xmlns:a16="http://schemas.microsoft.com/office/drawing/2014/main" id="{A461CB72-9777-50F4-94EC-91A4EE864A4A}"/>
              </a:ext>
            </a:extLst>
          </p:cNvPr>
          <p:cNvSpPr>
            <a:spLocks noGrp="1"/>
          </p:cNvSpPr>
          <p:nvPr>
            <p:ph type="pic" sz="quarter" idx="13" hasCustomPrompt="1"/>
          </p:nvPr>
        </p:nvSpPr>
        <p:spPr>
          <a:xfrm>
            <a:off x="0" y="-1"/>
            <a:ext cx="4076118" cy="6096678"/>
          </a:xfrm>
          <a:custGeom>
            <a:avLst/>
            <a:gdLst>
              <a:gd name="connsiteX0" fmla="*/ 0 w 4076118"/>
              <a:gd name="connsiteY0" fmla="*/ 0 h 6096678"/>
              <a:gd name="connsiteX1" fmla="*/ 4076118 w 4076118"/>
              <a:gd name="connsiteY1" fmla="*/ 0 h 6096678"/>
              <a:gd name="connsiteX2" fmla="*/ 4076118 w 4076118"/>
              <a:gd name="connsiteY2" fmla="*/ 2038351 h 6096678"/>
              <a:gd name="connsiteX3" fmla="*/ 4076118 w 4076118"/>
              <a:gd name="connsiteY3" fmla="*/ 2048256 h 6096678"/>
              <a:gd name="connsiteX4" fmla="*/ 4076118 w 4076118"/>
              <a:gd name="connsiteY4" fmla="*/ 6096678 h 6096678"/>
              <a:gd name="connsiteX5" fmla="*/ 27696 w 4076118"/>
              <a:gd name="connsiteY5" fmla="*/ 2048256 h 6096678"/>
              <a:gd name="connsiteX6" fmla="*/ 0 w 4076118"/>
              <a:gd name="connsiteY6" fmla="*/ 2048256 h 609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6118" h="6096678">
                <a:moveTo>
                  <a:pt x="0" y="0"/>
                </a:moveTo>
                <a:lnTo>
                  <a:pt x="4076118" y="0"/>
                </a:lnTo>
                <a:lnTo>
                  <a:pt x="4076118" y="2038351"/>
                </a:lnTo>
                <a:lnTo>
                  <a:pt x="4076118" y="2048256"/>
                </a:lnTo>
                <a:lnTo>
                  <a:pt x="4076118" y="6096678"/>
                </a:lnTo>
                <a:lnTo>
                  <a:pt x="27696" y="2048256"/>
                </a:lnTo>
                <a:lnTo>
                  <a:pt x="0" y="2048256"/>
                </a:lnTo>
                <a:close/>
              </a:path>
            </a:pathLst>
          </a:custGeom>
        </p:spPr>
        <p:txBody>
          <a:bodyPr wrap="square">
            <a:noAutofit/>
          </a:bodyPr>
          <a:lstStyle>
            <a:lvl1pPr marL="0" indent="0" algn="ctr">
              <a:buNone/>
              <a:defRPr sz="2000">
                <a:solidFill>
                  <a:schemeClr val="bg1"/>
                </a:solidFill>
              </a:defRPr>
            </a:lvl1pPr>
          </a:lstStyle>
          <a:p>
            <a:r>
              <a:rPr lang="en-US" dirty="0"/>
              <a:t>Click icon to insert picture</a:t>
            </a:r>
          </a:p>
        </p:txBody>
      </p:sp>
    </p:spTree>
    <p:extLst>
      <p:ext uri="{BB962C8B-B14F-4D97-AF65-F5344CB8AC3E}">
        <p14:creationId xmlns:p14="http://schemas.microsoft.com/office/powerpoint/2010/main" val="17235676"/>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1">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1" y="896112"/>
            <a:ext cx="6589150" cy="1988706"/>
          </a:xfrm>
        </p:spPr>
        <p:txBody>
          <a:bodyPr anchor="t" anchorCtr="0"/>
          <a:lstStyle>
            <a:lvl1pPr>
              <a:defRPr cap="all" baseline="0">
                <a:solidFill>
                  <a:schemeClr val="tx2"/>
                </a:solidFill>
              </a:defRPr>
            </a:lvl1pPr>
          </a:lstStyle>
          <a:p>
            <a:r>
              <a:rPr lang="en-US" dirty="0"/>
              <a:t>CLICK TO ADD TITLE</a:t>
            </a:r>
          </a:p>
        </p:txBody>
      </p:sp>
      <p:grpSp>
        <p:nvGrpSpPr>
          <p:cNvPr id="3" name="Group 2">
            <a:extLst>
              <a:ext uri="{FF2B5EF4-FFF2-40B4-BE49-F238E27FC236}">
                <a16:creationId xmlns:a16="http://schemas.microsoft.com/office/drawing/2014/main" id="{C8EF03D4-C3B7-918C-FF43-0A9C106ACA0F}"/>
              </a:ext>
              <a:ext uri="{C183D7F6-B498-43B3-948B-1728B52AA6E4}">
                <adec:decorative xmlns:adec="http://schemas.microsoft.com/office/drawing/2017/decorative" val="1"/>
              </a:ext>
            </a:extLst>
          </p:cNvPr>
          <p:cNvGrpSpPr/>
          <p:nvPr userDrawn="1"/>
        </p:nvGrpSpPr>
        <p:grpSpPr>
          <a:xfrm>
            <a:off x="8127476" y="-9144"/>
            <a:ext cx="4069095" cy="6867144"/>
            <a:chOff x="8127476" y="-9144"/>
            <a:chExt cx="4069095" cy="6867144"/>
          </a:xfrm>
        </p:grpSpPr>
        <p:sp>
          <p:nvSpPr>
            <p:cNvPr id="11" name="Rectangle 10">
              <a:extLst>
                <a:ext uri="{FF2B5EF4-FFF2-40B4-BE49-F238E27FC236}">
                  <a16:creationId xmlns:a16="http://schemas.microsoft.com/office/drawing/2014/main" id="{4FADCD25-4CC2-4A9A-B033-132F3DA6D2F5}"/>
                </a:ext>
              </a:extLst>
            </p:cNvPr>
            <p:cNvSpPr/>
            <p:nvPr userDrawn="1"/>
          </p:nvSpPr>
          <p:spPr>
            <a:xfrm>
              <a:off x="10162032" y="2014436"/>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23">
              <a:extLst>
                <a:ext uri="{FF2B5EF4-FFF2-40B4-BE49-F238E27FC236}">
                  <a16:creationId xmlns:a16="http://schemas.microsoft.com/office/drawing/2014/main" id="{D2F68DA8-1D58-42B0-A2C9-046E92884BC1}"/>
                </a:ext>
              </a:extLst>
            </p:cNvPr>
            <p:cNvSpPr/>
            <p:nvPr userDrawn="1"/>
          </p:nvSpPr>
          <p:spPr>
            <a:xfrm rot="5400000">
              <a:off x="10160492" y="202456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9DB232A4-4F4E-48E9-9E61-BE51F716635C}"/>
                </a:ext>
              </a:extLst>
            </p:cNvPr>
            <p:cNvSpPr/>
            <p:nvPr userDrawn="1"/>
          </p:nvSpPr>
          <p:spPr>
            <a:xfrm>
              <a:off x="10162032" y="0"/>
              <a:ext cx="2029968" cy="2029968"/>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4CB66576-218C-4236-B125-DD7B03A78484}"/>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10162032" y="0"/>
              <a:ext cx="2029968" cy="2029968"/>
            </a:xfrm>
            <a:prstGeom prst="rect">
              <a:avLst/>
            </a:prstGeom>
          </p:spPr>
        </p:pic>
        <p:sp>
          <p:nvSpPr>
            <p:cNvPr id="7" name="Rectangle 6">
              <a:extLst>
                <a:ext uri="{FF2B5EF4-FFF2-40B4-BE49-F238E27FC236}">
                  <a16:creationId xmlns:a16="http://schemas.microsoft.com/office/drawing/2014/main" id="{E557D1F3-8C55-47FE-B39A-86D30F8FFEA1}"/>
                </a:ext>
              </a:extLst>
            </p:cNvPr>
            <p:cNvSpPr/>
            <p:nvPr userDrawn="1"/>
          </p:nvSpPr>
          <p:spPr>
            <a:xfrm>
              <a:off x="8139364" y="-7084"/>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F4EB6F2E-2621-4EB5-A04D-906FD08CED87}"/>
                </a:ext>
              </a:extLst>
            </p:cNvPr>
            <p:cNvSpPr/>
            <p:nvPr userDrawn="1"/>
          </p:nvSpPr>
          <p:spPr>
            <a:xfrm flipH="1">
              <a:off x="8127476" y="4807776"/>
              <a:ext cx="2032942"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CC28908-2548-441C-BE9D-8728E1FC84C0}"/>
                </a:ext>
              </a:extLst>
            </p:cNvPr>
            <p:cNvSpPr/>
            <p:nvPr userDrawn="1"/>
          </p:nvSpPr>
          <p:spPr>
            <a:xfrm>
              <a:off x="10160492" y="4041539"/>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descr="A black and white striped pattern&#10;&#10;Description automatically generated with low confidence">
              <a:extLst>
                <a:ext uri="{FF2B5EF4-FFF2-40B4-BE49-F238E27FC236}">
                  <a16:creationId xmlns:a16="http://schemas.microsoft.com/office/drawing/2014/main" id="{731DC170-FB16-45F8-B62C-DCAB2B9AC310}"/>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a:off x="10177272" y="5079562"/>
              <a:ext cx="2019299" cy="999451"/>
            </a:xfrm>
            <a:prstGeom prst="rect">
              <a:avLst/>
            </a:prstGeom>
          </p:spPr>
        </p:pic>
        <p:pic>
          <p:nvPicPr>
            <p:cNvPr id="36" name="Graphic 35">
              <a:extLst>
                <a:ext uri="{FF2B5EF4-FFF2-40B4-BE49-F238E27FC236}">
                  <a16:creationId xmlns:a16="http://schemas.microsoft.com/office/drawing/2014/main" id="{6529D2A7-ABB3-4E2D-88CA-F813997011F5}"/>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0800000">
              <a:off x="8139640" y="-9144"/>
              <a:ext cx="2029968" cy="2029968"/>
            </a:xfrm>
            <a:prstGeom prst="rect">
              <a:avLst/>
            </a:prstGeom>
          </p:spPr>
        </p:pic>
        <p:sp>
          <p:nvSpPr>
            <p:cNvPr id="37" name="Rectangle 36">
              <a:extLst>
                <a:ext uri="{FF2B5EF4-FFF2-40B4-BE49-F238E27FC236}">
                  <a16:creationId xmlns:a16="http://schemas.microsoft.com/office/drawing/2014/main" id="{CDB6750E-735F-4906-8BCA-E0BD4F029617}"/>
                </a:ext>
              </a:extLst>
            </p:cNvPr>
            <p:cNvSpPr/>
            <p:nvPr userDrawn="1"/>
          </p:nvSpPr>
          <p:spPr>
            <a:xfrm>
              <a:off x="10158984" y="6016751"/>
              <a:ext cx="2029968" cy="84124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8" name="Graphic 37">
              <a:extLst>
                <a:ext uri="{FF2B5EF4-FFF2-40B4-BE49-F238E27FC236}">
                  <a16:creationId xmlns:a16="http://schemas.microsoft.com/office/drawing/2014/main" id="{051ECE99-ACA6-46AF-98D5-81FBD3F834A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a:off x="8131156" y="4828032"/>
              <a:ext cx="2029968" cy="2029968"/>
            </a:xfrm>
            <a:prstGeom prst="rect">
              <a:avLst/>
            </a:prstGeom>
          </p:spPr>
        </p:pic>
        <p:grpSp>
          <p:nvGrpSpPr>
            <p:cNvPr id="40" name="Group 39">
              <a:extLst>
                <a:ext uri="{FF2B5EF4-FFF2-40B4-BE49-F238E27FC236}">
                  <a16:creationId xmlns:a16="http://schemas.microsoft.com/office/drawing/2014/main" id="{3A847BA4-24DF-47BE-BE28-02415C2A2D3C}"/>
                </a:ext>
              </a:extLst>
            </p:cNvPr>
            <p:cNvGrpSpPr/>
            <p:nvPr userDrawn="1"/>
          </p:nvGrpSpPr>
          <p:grpSpPr>
            <a:xfrm>
              <a:off x="8227718" y="2092719"/>
              <a:ext cx="1920240" cy="1920240"/>
              <a:chOff x="5361924" y="7472790"/>
              <a:chExt cx="1828800" cy="1828800"/>
            </a:xfrm>
          </p:grpSpPr>
          <p:grpSp>
            <p:nvGrpSpPr>
              <p:cNvPr id="41" name="Group 40">
                <a:extLst>
                  <a:ext uri="{FF2B5EF4-FFF2-40B4-BE49-F238E27FC236}">
                    <a16:creationId xmlns:a16="http://schemas.microsoft.com/office/drawing/2014/main" id="{882CC485-8A14-4767-80E8-8FB0A9991D20}"/>
                  </a:ext>
                </a:extLst>
              </p:cNvPr>
              <p:cNvGrpSpPr/>
              <p:nvPr userDrawn="1"/>
            </p:nvGrpSpPr>
            <p:grpSpPr>
              <a:xfrm>
                <a:off x="5361924" y="7472790"/>
                <a:ext cx="1828800" cy="1828800"/>
                <a:chOff x="5361924" y="7472790"/>
                <a:chExt cx="1828800" cy="1828800"/>
              </a:xfrm>
            </p:grpSpPr>
            <p:grpSp>
              <p:nvGrpSpPr>
                <p:cNvPr id="43" name="Group 42">
                  <a:extLst>
                    <a:ext uri="{FF2B5EF4-FFF2-40B4-BE49-F238E27FC236}">
                      <a16:creationId xmlns:a16="http://schemas.microsoft.com/office/drawing/2014/main" id="{E119FAB2-4AF3-4EC9-98C6-E69760D02810}"/>
                    </a:ext>
                  </a:extLst>
                </p:cNvPr>
                <p:cNvGrpSpPr/>
                <p:nvPr userDrawn="1"/>
              </p:nvGrpSpPr>
              <p:grpSpPr>
                <a:xfrm>
                  <a:off x="5361924" y="7472790"/>
                  <a:ext cx="1828800" cy="1828800"/>
                  <a:chOff x="5388428" y="7173291"/>
                  <a:chExt cx="1828800" cy="1828800"/>
                </a:xfrm>
              </p:grpSpPr>
              <p:grpSp>
                <p:nvGrpSpPr>
                  <p:cNvPr id="49" name="Group 48">
                    <a:extLst>
                      <a:ext uri="{FF2B5EF4-FFF2-40B4-BE49-F238E27FC236}">
                        <a16:creationId xmlns:a16="http://schemas.microsoft.com/office/drawing/2014/main" id="{E2A21525-E952-4F39-A9B2-2CA7C5B14B85}"/>
                      </a:ext>
                    </a:extLst>
                  </p:cNvPr>
                  <p:cNvGrpSpPr/>
                  <p:nvPr userDrawn="1"/>
                </p:nvGrpSpPr>
                <p:grpSpPr>
                  <a:xfrm>
                    <a:off x="5388428" y="7173291"/>
                    <a:ext cx="1828800" cy="1828800"/>
                    <a:chOff x="5388428" y="7173291"/>
                    <a:chExt cx="1828800" cy="1828800"/>
                  </a:xfrm>
                </p:grpSpPr>
                <p:grpSp>
                  <p:nvGrpSpPr>
                    <p:cNvPr id="51" name="Group 50">
                      <a:extLst>
                        <a:ext uri="{FF2B5EF4-FFF2-40B4-BE49-F238E27FC236}">
                          <a16:creationId xmlns:a16="http://schemas.microsoft.com/office/drawing/2014/main" id="{53BFFD34-0142-4185-8790-1D792CB2F5DD}"/>
                        </a:ext>
                      </a:extLst>
                    </p:cNvPr>
                    <p:cNvGrpSpPr/>
                    <p:nvPr userDrawn="1"/>
                  </p:nvGrpSpPr>
                  <p:grpSpPr>
                    <a:xfrm>
                      <a:off x="5388428" y="7173291"/>
                      <a:ext cx="1828800" cy="1828800"/>
                      <a:chOff x="5579044" y="7049770"/>
                      <a:chExt cx="1828800" cy="1828800"/>
                    </a:xfrm>
                  </p:grpSpPr>
                  <p:grpSp>
                    <p:nvGrpSpPr>
                      <p:cNvPr id="53" name="Group 52">
                        <a:extLst>
                          <a:ext uri="{FF2B5EF4-FFF2-40B4-BE49-F238E27FC236}">
                            <a16:creationId xmlns:a16="http://schemas.microsoft.com/office/drawing/2014/main" id="{00D3FC75-8C07-4B5B-A025-3CCC5DC458DA}"/>
                          </a:ext>
                        </a:extLst>
                      </p:cNvPr>
                      <p:cNvGrpSpPr/>
                      <p:nvPr userDrawn="1"/>
                    </p:nvGrpSpPr>
                    <p:grpSpPr>
                      <a:xfrm>
                        <a:off x="5579044" y="7049770"/>
                        <a:ext cx="1828800" cy="1828800"/>
                        <a:chOff x="5579044" y="7049770"/>
                        <a:chExt cx="1828800" cy="1828800"/>
                      </a:xfrm>
                    </p:grpSpPr>
                    <p:grpSp>
                      <p:nvGrpSpPr>
                        <p:cNvPr id="55" name="Group 54">
                          <a:extLst>
                            <a:ext uri="{FF2B5EF4-FFF2-40B4-BE49-F238E27FC236}">
                              <a16:creationId xmlns:a16="http://schemas.microsoft.com/office/drawing/2014/main" id="{393D2F91-0E6A-4541-843C-1FC0CC2A024A}"/>
                            </a:ext>
                          </a:extLst>
                        </p:cNvPr>
                        <p:cNvGrpSpPr/>
                        <p:nvPr userDrawn="1"/>
                      </p:nvGrpSpPr>
                      <p:grpSpPr>
                        <a:xfrm>
                          <a:off x="5579044" y="7049770"/>
                          <a:ext cx="1828800" cy="1828800"/>
                          <a:chOff x="5579044" y="7049770"/>
                          <a:chExt cx="1828800" cy="1828800"/>
                        </a:xfrm>
                      </p:grpSpPr>
                      <p:grpSp>
                        <p:nvGrpSpPr>
                          <p:cNvPr id="57" name="Group 56">
                            <a:extLst>
                              <a:ext uri="{FF2B5EF4-FFF2-40B4-BE49-F238E27FC236}">
                                <a16:creationId xmlns:a16="http://schemas.microsoft.com/office/drawing/2014/main" id="{7C9F80E2-6A88-44DC-B048-7178CAA61DAF}"/>
                              </a:ext>
                            </a:extLst>
                          </p:cNvPr>
                          <p:cNvGrpSpPr/>
                          <p:nvPr userDrawn="1"/>
                        </p:nvGrpSpPr>
                        <p:grpSpPr>
                          <a:xfrm>
                            <a:off x="5579044" y="7049770"/>
                            <a:ext cx="1828800" cy="1828800"/>
                            <a:chOff x="5579044" y="7049770"/>
                            <a:chExt cx="1828800" cy="1828800"/>
                          </a:xfrm>
                        </p:grpSpPr>
                        <p:sp>
                          <p:nvSpPr>
                            <p:cNvPr id="59" name="Oval 58">
                              <a:extLst>
                                <a:ext uri="{FF2B5EF4-FFF2-40B4-BE49-F238E27FC236}">
                                  <a16:creationId xmlns:a16="http://schemas.microsoft.com/office/drawing/2014/main" id="{1D9D5420-70BE-477D-A17F-A86F19AD3FAC}"/>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60" name="Oval 59">
                              <a:extLst>
                                <a:ext uri="{FF2B5EF4-FFF2-40B4-BE49-F238E27FC236}">
                                  <a16:creationId xmlns:a16="http://schemas.microsoft.com/office/drawing/2014/main" id="{0BBACECF-9AE7-40B5-90D0-AE2CF1FBE0BD}"/>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8" name="Oval 57">
                            <a:extLst>
                              <a:ext uri="{FF2B5EF4-FFF2-40B4-BE49-F238E27FC236}">
                                <a16:creationId xmlns:a16="http://schemas.microsoft.com/office/drawing/2014/main" id="{1A76BEA0-888E-41CD-9B30-B128A39F781E}"/>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6" name="Oval 55">
                          <a:extLst>
                            <a:ext uri="{FF2B5EF4-FFF2-40B4-BE49-F238E27FC236}">
                              <a16:creationId xmlns:a16="http://schemas.microsoft.com/office/drawing/2014/main" id="{2EA36045-2F1D-402B-A951-B9957D5C145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4" name="Oval 53">
                        <a:extLst>
                          <a:ext uri="{FF2B5EF4-FFF2-40B4-BE49-F238E27FC236}">
                            <a16:creationId xmlns:a16="http://schemas.microsoft.com/office/drawing/2014/main" id="{AAF58CB3-363E-4156-8148-52E0B9CB634A}"/>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2" name="Oval 51">
                      <a:extLst>
                        <a:ext uri="{FF2B5EF4-FFF2-40B4-BE49-F238E27FC236}">
                          <a16:creationId xmlns:a16="http://schemas.microsoft.com/office/drawing/2014/main" id="{BDC4E05B-A602-483A-B19B-B907358D4629}"/>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50" name="Oval 49">
                    <a:extLst>
                      <a:ext uri="{FF2B5EF4-FFF2-40B4-BE49-F238E27FC236}">
                        <a16:creationId xmlns:a16="http://schemas.microsoft.com/office/drawing/2014/main" id="{55AC54D8-2C27-49A7-B1CE-C865E629499E}"/>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4" name="Oval 43">
                  <a:extLst>
                    <a:ext uri="{FF2B5EF4-FFF2-40B4-BE49-F238E27FC236}">
                      <a16:creationId xmlns:a16="http://schemas.microsoft.com/office/drawing/2014/main" id="{C9753262-9BA1-4716-B4B5-AAFE232A72A2}"/>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5" name="Oval 44">
                  <a:extLst>
                    <a:ext uri="{FF2B5EF4-FFF2-40B4-BE49-F238E27FC236}">
                      <a16:creationId xmlns:a16="http://schemas.microsoft.com/office/drawing/2014/main" id="{5B2AD932-98DF-4DA1-B19E-E38A4DD270F0}"/>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6" name="Oval 45">
                  <a:extLst>
                    <a:ext uri="{FF2B5EF4-FFF2-40B4-BE49-F238E27FC236}">
                      <a16:creationId xmlns:a16="http://schemas.microsoft.com/office/drawing/2014/main" id="{DE13C879-BB42-4F2C-9413-A1322DE58809}"/>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7" name="Oval 46">
                  <a:extLst>
                    <a:ext uri="{FF2B5EF4-FFF2-40B4-BE49-F238E27FC236}">
                      <a16:creationId xmlns:a16="http://schemas.microsoft.com/office/drawing/2014/main" id="{28B4D2F2-9DD5-4B23-A2F2-7DBEE9E61F6C}"/>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48" name="Oval 47">
                  <a:extLst>
                    <a:ext uri="{FF2B5EF4-FFF2-40B4-BE49-F238E27FC236}">
                      <a16:creationId xmlns:a16="http://schemas.microsoft.com/office/drawing/2014/main" id="{C1A2F663-A8A7-4337-9C39-489B4C457111}"/>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42" name="Oval 41">
                <a:extLst>
                  <a:ext uri="{FF2B5EF4-FFF2-40B4-BE49-F238E27FC236}">
                    <a16:creationId xmlns:a16="http://schemas.microsoft.com/office/drawing/2014/main" id="{1609761D-150A-4DE0-9604-CC3953C108D0}"/>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1" name="Rectangle 60">
              <a:extLst>
                <a:ext uri="{FF2B5EF4-FFF2-40B4-BE49-F238E27FC236}">
                  <a16:creationId xmlns:a16="http://schemas.microsoft.com/office/drawing/2014/main" id="{D1189D1C-85ED-4EF1-A384-7C4590ED50FD}"/>
                </a:ext>
              </a:extLst>
            </p:cNvPr>
            <p:cNvSpPr/>
            <p:nvPr userDrawn="1"/>
          </p:nvSpPr>
          <p:spPr>
            <a:xfrm>
              <a:off x="8138160" y="4045868"/>
              <a:ext cx="2029968" cy="82296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2" name="Freeform: Shape 61">
              <a:extLst>
                <a:ext uri="{FF2B5EF4-FFF2-40B4-BE49-F238E27FC236}">
                  <a16:creationId xmlns:a16="http://schemas.microsoft.com/office/drawing/2014/main" id="{445306C5-E470-4A93-9C9F-5D066F760D16}"/>
                </a:ext>
              </a:extLst>
            </p:cNvPr>
            <p:cNvSpPr/>
            <p:nvPr userDrawn="1"/>
          </p:nvSpPr>
          <p:spPr>
            <a:xfrm>
              <a:off x="8138160" y="2029968"/>
              <a:ext cx="1014984" cy="201168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cxnSp>
          <p:nvCxnSpPr>
            <p:cNvPr id="63" name="Straight Connector 62">
              <a:extLst>
                <a:ext uri="{FF2B5EF4-FFF2-40B4-BE49-F238E27FC236}">
                  <a16:creationId xmlns:a16="http://schemas.microsoft.com/office/drawing/2014/main" id="{B31C374B-40F2-4B1E-A9D8-6E5C932FF170}"/>
                </a:ext>
              </a:extLst>
            </p:cNvPr>
            <p:cNvCxnSpPr>
              <a:cxnSpLocks/>
            </p:cNvCxnSpPr>
            <p:nvPr userDrawn="1"/>
          </p:nvCxnSpPr>
          <p:spPr>
            <a:xfrm flipV="1">
              <a:off x="8138160" y="2012062"/>
              <a:ext cx="3044952" cy="70"/>
            </a:xfrm>
            <a:prstGeom prst="line">
              <a:avLst/>
            </a:prstGeom>
            <a:ln w="38100">
              <a:solidFill>
                <a:schemeClr val="tx2"/>
              </a:solidFill>
            </a:ln>
          </p:spPr>
          <p:style>
            <a:lnRef idx="1">
              <a:schemeClr val="accent1"/>
            </a:lnRef>
            <a:fillRef idx="0">
              <a:schemeClr val="accent1"/>
            </a:fillRef>
            <a:effectRef idx="0">
              <a:schemeClr val="accent1"/>
            </a:effectRef>
            <a:fontRef idx="minor">
              <a:schemeClr val="tx1"/>
            </a:fontRef>
          </p:style>
        </p:cxnSp>
        <p:sp>
          <p:nvSpPr>
            <p:cNvPr id="64" name="Oval 63">
              <a:extLst>
                <a:ext uri="{FF2B5EF4-FFF2-40B4-BE49-F238E27FC236}">
                  <a16:creationId xmlns:a16="http://schemas.microsoft.com/office/drawing/2014/main" id="{1C668341-39BE-4448-B29D-2594AE6D75C2}"/>
                </a:ext>
              </a:extLst>
            </p:cNvPr>
            <p:cNvSpPr/>
            <p:nvPr userDrawn="1"/>
          </p:nvSpPr>
          <p:spPr>
            <a:xfrm>
              <a:off x="11055096" y="1874902"/>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67" name="Date Placeholder 3">
            <a:extLst>
              <a:ext uri="{FF2B5EF4-FFF2-40B4-BE49-F238E27FC236}">
                <a16:creationId xmlns:a16="http://schemas.microsoft.com/office/drawing/2014/main" id="{56895315-7883-40AA-AB6E-E7F8B77E5BAC}"/>
              </a:ext>
            </a:extLst>
          </p:cNvPr>
          <p:cNvSpPr>
            <a:spLocks noGrp="1"/>
          </p:cNvSpPr>
          <p:nvPr>
            <p:ph type="dt" sz="half" idx="10"/>
          </p:nvPr>
        </p:nvSpPr>
        <p:spPr>
          <a:xfrm>
            <a:off x="761295" y="6355080"/>
            <a:ext cx="1097280" cy="365125"/>
          </a:xfrm>
        </p:spPr>
        <p:txBody>
          <a:bodyPr/>
          <a:lstStyle>
            <a:lvl1pPr>
              <a:defRPr>
                <a:solidFill>
                  <a:schemeClr val="bg1"/>
                </a:solidFill>
              </a:defRPr>
            </a:lvl1pPr>
          </a:lstStyle>
          <a:p>
            <a:r>
              <a:rPr lang="en-US"/>
              <a:t>12/11/2023</a:t>
            </a:r>
            <a:endParaRPr lang="en-US" dirty="0"/>
          </a:p>
        </p:txBody>
      </p:sp>
      <p:sp>
        <p:nvSpPr>
          <p:cNvPr id="68" name="Footer Placeholder 4">
            <a:extLst>
              <a:ext uri="{FF2B5EF4-FFF2-40B4-BE49-F238E27FC236}">
                <a16:creationId xmlns:a16="http://schemas.microsoft.com/office/drawing/2014/main" id="{0000A4E2-8200-4049-B783-2C99FBDBAEBD}"/>
              </a:ext>
            </a:extLst>
          </p:cNvPr>
          <p:cNvSpPr>
            <a:spLocks noGrp="1"/>
          </p:cNvSpPr>
          <p:nvPr>
            <p:ph type="ftr" sz="quarter" idx="11"/>
          </p:nvPr>
        </p:nvSpPr>
        <p:spPr>
          <a:xfrm>
            <a:off x="5499886" y="6355080"/>
            <a:ext cx="2286000" cy="365125"/>
          </a:xfrm>
        </p:spPr>
        <p:txBody>
          <a:bodyPr/>
          <a:lstStyle>
            <a:lvl1pPr>
              <a:defRPr>
                <a:solidFill>
                  <a:schemeClr val="bg1"/>
                </a:solidFill>
              </a:defRPr>
            </a:lvl1pPr>
          </a:lstStyle>
          <a:p>
            <a:r>
              <a:rPr lang="en-US"/>
              <a:t>Presentation title</a:t>
            </a:r>
            <a:endParaRPr lang="en-US" dirty="0"/>
          </a:p>
        </p:txBody>
      </p:sp>
      <p:sp>
        <p:nvSpPr>
          <p:cNvPr id="69" name="Slide Number Placeholder 5">
            <a:extLst>
              <a:ext uri="{FF2B5EF4-FFF2-40B4-BE49-F238E27FC236}">
                <a16:creationId xmlns:a16="http://schemas.microsoft.com/office/drawing/2014/main" id="{179E1CD1-EB8F-4E56-ADD5-06293A7A2EE8}"/>
              </a:ext>
            </a:extLst>
          </p:cNvPr>
          <p:cNvSpPr>
            <a:spLocks noGrp="1"/>
          </p:cNvSpPr>
          <p:nvPr>
            <p:ph type="sldNum" sz="quarter" idx="12"/>
          </p:nvPr>
        </p:nvSpPr>
        <p:spPr>
          <a:xfrm>
            <a:off x="11274091" y="635508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4" name="Content Placeholder 2">
            <a:extLst>
              <a:ext uri="{FF2B5EF4-FFF2-40B4-BE49-F238E27FC236}">
                <a16:creationId xmlns:a16="http://schemas.microsoft.com/office/drawing/2014/main" id="{3BB414F1-8F08-3A3B-45E3-9F44595164A1}"/>
              </a:ext>
            </a:extLst>
          </p:cNvPr>
          <p:cNvSpPr>
            <a:spLocks noGrp="1"/>
          </p:cNvSpPr>
          <p:nvPr>
            <p:ph sz="half" idx="14" hasCustomPrompt="1"/>
          </p:nvPr>
        </p:nvSpPr>
        <p:spPr>
          <a:xfrm>
            <a:off x="762001" y="3058886"/>
            <a:ext cx="6597372" cy="3296194"/>
          </a:xfrm>
        </p:spPr>
        <p:txBody>
          <a:bodyPr>
            <a:normAutofit/>
          </a:bodyPr>
          <a:lstStyle>
            <a:lvl1pPr marL="0" indent="0">
              <a:lnSpc>
                <a:spcPts val="2000"/>
              </a:lnSpc>
              <a:buFont typeface="Arial" panose="020B0604020202020204" pitchFamily="34" charset="0"/>
              <a:buNone/>
              <a:defRPr sz="1800">
                <a:solidFill>
                  <a:schemeClr val="bg1"/>
                </a:solidFill>
              </a:defRPr>
            </a:lvl1pPr>
            <a:lvl2pPr marL="457200">
              <a:lnSpc>
                <a:spcPts val="2000"/>
              </a:lnSpc>
              <a:defRPr sz="1800">
                <a:solidFill>
                  <a:schemeClr val="bg1"/>
                </a:solidFill>
              </a:defRPr>
            </a:lvl2pPr>
            <a:lvl3pPr marL="914400">
              <a:lnSpc>
                <a:spcPts val="2000"/>
              </a:lnSpc>
              <a:defRPr sz="1800">
                <a:solidFill>
                  <a:schemeClr val="bg1"/>
                </a:solidFill>
              </a:defRPr>
            </a:lvl3pPr>
            <a:lvl4pPr marL="1371600">
              <a:lnSpc>
                <a:spcPts val="2000"/>
              </a:lnSpc>
              <a:defRPr sz="1800">
                <a:solidFill>
                  <a:schemeClr val="bg1"/>
                </a:solidFill>
              </a:defRPr>
            </a:lvl4pPr>
            <a:lvl5pPr marL="1828800">
              <a:lnSpc>
                <a:spcPts val="2000"/>
              </a:lnSpc>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80696027"/>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guide id="4" pos="57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 Subtitle">
    <p:bg>
      <p:bgPr>
        <a:solidFill>
          <a:schemeClr val="accent3"/>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9F09F422-89F7-BDA7-7801-F364BA5D95A5}"/>
              </a:ext>
              <a:ext uri="{C183D7F6-B498-43B3-948B-1728B52AA6E4}">
                <adec:decorative xmlns:adec="http://schemas.microsoft.com/office/drawing/2017/decorative" val="1"/>
              </a:ext>
            </a:extLst>
          </p:cNvPr>
          <p:cNvGrpSpPr/>
          <p:nvPr userDrawn="1"/>
        </p:nvGrpSpPr>
        <p:grpSpPr>
          <a:xfrm>
            <a:off x="-3045" y="-4303"/>
            <a:ext cx="7252590" cy="6862680"/>
            <a:chOff x="-3045" y="-4303"/>
            <a:chExt cx="7252590" cy="6862680"/>
          </a:xfrm>
        </p:grpSpPr>
        <p:sp>
          <p:nvSpPr>
            <p:cNvPr id="34" name="Rectangle 33">
              <a:extLst>
                <a:ext uri="{FF2B5EF4-FFF2-40B4-BE49-F238E27FC236}">
                  <a16:creationId xmlns:a16="http://schemas.microsoft.com/office/drawing/2014/main" id="{D629CA98-D89C-4A69-9A55-8D6C17DCDDF0}"/>
                </a:ext>
              </a:extLst>
            </p:cNvPr>
            <p:cNvSpPr/>
            <p:nvPr userDrawn="1"/>
          </p:nvSpPr>
          <p:spPr>
            <a:xfrm>
              <a:off x="-1146" y="4775407"/>
              <a:ext cx="2029968" cy="207752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8" name="Graphic 27">
              <a:extLst>
                <a:ext uri="{FF2B5EF4-FFF2-40B4-BE49-F238E27FC236}">
                  <a16:creationId xmlns:a16="http://schemas.microsoft.com/office/drawing/2014/main" id="{12C5F573-21FC-4A6F-B46F-5583E20C994E}"/>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3045" y="-4303"/>
              <a:ext cx="2029968" cy="2029968"/>
            </a:xfrm>
            <a:prstGeom prst="rect">
              <a:avLst/>
            </a:prstGeom>
          </p:spPr>
        </p:pic>
        <p:sp>
          <p:nvSpPr>
            <p:cNvPr id="39" name="Rectangle 38">
              <a:extLst>
                <a:ext uri="{FF2B5EF4-FFF2-40B4-BE49-F238E27FC236}">
                  <a16:creationId xmlns:a16="http://schemas.microsoft.com/office/drawing/2014/main" id="{EA65556A-38A5-4BA5-9A40-33F02F960B1E}"/>
                </a:ext>
              </a:extLst>
            </p:cNvPr>
            <p:cNvSpPr/>
            <p:nvPr userDrawn="1"/>
          </p:nvSpPr>
          <p:spPr>
            <a:xfrm>
              <a:off x="3757" y="2033993"/>
              <a:ext cx="2029968"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a:extLst>
                <a:ext uri="{FF2B5EF4-FFF2-40B4-BE49-F238E27FC236}">
                  <a16:creationId xmlns:a16="http://schemas.microsoft.com/office/drawing/2014/main" id="{37900790-71B8-45C8-9B6D-07E23CEA7632}"/>
                </a:ext>
              </a:extLst>
            </p:cNvPr>
            <p:cNvSpPr/>
            <p:nvPr userDrawn="1"/>
          </p:nvSpPr>
          <p:spPr>
            <a:xfrm>
              <a:off x="-218" y="4059798"/>
              <a:ext cx="2029968" cy="759567"/>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328AC969-4FA2-44AD-A273-2A0B7839749F}"/>
                </a:ext>
              </a:extLst>
            </p:cNvPr>
            <p:cNvSpPr/>
            <p:nvPr userDrawn="1"/>
          </p:nvSpPr>
          <p:spPr>
            <a:xfrm>
              <a:off x="4071442" y="4058828"/>
              <a:ext cx="3178103" cy="2799549"/>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Graphic 10">
              <a:extLst>
                <a:ext uri="{FF2B5EF4-FFF2-40B4-BE49-F238E27FC236}">
                  <a16:creationId xmlns:a16="http://schemas.microsoft.com/office/drawing/2014/main" id="{91CB31D0-C621-4EF7-AE25-5C3BCD5882C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2038053" y="2029625"/>
              <a:ext cx="2029878" cy="2023760"/>
            </a:xfrm>
            <a:prstGeom prst="rect">
              <a:avLst/>
            </a:prstGeom>
          </p:spPr>
        </p:pic>
        <p:pic>
          <p:nvPicPr>
            <p:cNvPr id="69" name="Graphic 68">
              <a:extLst>
                <a:ext uri="{FF2B5EF4-FFF2-40B4-BE49-F238E27FC236}">
                  <a16:creationId xmlns:a16="http://schemas.microsoft.com/office/drawing/2014/main" id="{B2CC2F02-F98F-4E69-AA01-CCF96A602E12}"/>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a:off x="2034034" y="4055808"/>
              <a:ext cx="2029968" cy="2029968"/>
            </a:xfrm>
            <a:prstGeom prst="rect">
              <a:avLst/>
            </a:prstGeom>
          </p:spPr>
        </p:pic>
        <p:sp>
          <p:nvSpPr>
            <p:cNvPr id="8" name="Rectangle 9">
              <a:extLst>
                <a:ext uri="{FF2B5EF4-FFF2-40B4-BE49-F238E27FC236}">
                  <a16:creationId xmlns:a16="http://schemas.microsoft.com/office/drawing/2014/main" id="{FE05B395-CB62-452B-A84F-936AD8EDDA92}"/>
                </a:ext>
              </a:extLst>
            </p:cNvPr>
            <p:cNvSpPr/>
            <p:nvPr userDrawn="1"/>
          </p:nvSpPr>
          <p:spPr>
            <a:xfrm>
              <a:off x="2028568" y="4060579"/>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3" name="Graphic 72">
              <a:extLst>
                <a:ext uri="{FF2B5EF4-FFF2-40B4-BE49-F238E27FC236}">
                  <a16:creationId xmlns:a16="http://schemas.microsoft.com/office/drawing/2014/main" id="{2622C30D-68C5-43FD-997F-CFD4DD72E164}"/>
                </a:ext>
              </a:extLst>
            </p:cNvPr>
            <p:cNvPicPr>
              <a:picLocks noChangeAspect="1"/>
            </p:cNvPicPr>
            <p:nvPr userDrawn="1"/>
          </p:nvPicPr>
          <p:blipFill>
            <a:blip>
              <a:extLst>
                <a:ext uri="{96DAC541-7B7A-43D3-8B79-37D633B846F1}">
                  <asvg:svgBlip xmlns:asvg="http://schemas.microsoft.com/office/drawing/2016/SVG/main" r:embed="rId5"/>
                </a:ext>
              </a:extLst>
            </a:blip>
            <a:stretch>
              <a:fillRect/>
            </a:stretch>
          </p:blipFill>
          <p:spPr>
            <a:xfrm rot="5400000">
              <a:off x="2043950" y="4059923"/>
              <a:ext cx="2029968" cy="2029968"/>
            </a:xfrm>
            <a:prstGeom prst="rect">
              <a:avLst/>
            </a:prstGeom>
          </p:spPr>
        </p:pic>
        <p:pic>
          <p:nvPicPr>
            <p:cNvPr id="35" name="Picture 34" descr="A black and white striped pattern&#10;&#10;Description automatically generated with low confidence">
              <a:extLst>
                <a:ext uri="{FF2B5EF4-FFF2-40B4-BE49-F238E27FC236}">
                  <a16:creationId xmlns:a16="http://schemas.microsoft.com/office/drawing/2014/main" id="{AC3CDBDC-6EB4-4B7D-A9F6-4CFA748349B5}"/>
                </a:ext>
              </a:extLst>
            </p:cNvPr>
            <p:cNvPicPr>
              <a:picLocks noChangeAspect="1"/>
            </p:cNvPicPr>
            <p:nvPr userDrawn="1"/>
          </p:nvPicPr>
          <p:blipFill>
            <a:blip r:embed="rId6" cstate="screen">
              <a:extLst>
                <a:ext uri="{28A0092B-C50C-407E-A947-70E740481C1C}">
                  <a14:useLocalDpi xmlns:a14="http://schemas.microsoft.com/office/drawing/2010/main" val="0"/>
                </a:ext>
              </a:extLst>
            </a:blip>
            <a:stretch>
              <a:fillRect/>
            </a:stretch>
          </p:blipFill>
          <p:spPr>
            <a:xfrm>
              <a:off x="1406" y="3062893"/>
              <a:ext cx="2019299" cy="999451"/>
            </a:xfrm>
            <a:prstGeom prst="rect">
              <a:avLst/>
            </a:prstGeom>
          </p:spPr>
        </p:pic>
        <p:grpSp>
          <p:nvGrpSpPr>
            <p:cNvPr id="162" name="Group 161">
              <a:extLst>
                <a:ext uri="{FF2B5EF4-FFF2-40B4-BE49-F238E27FC236}">
                  <a16:creationId xmlns:a16="http://schemas.microsoft.com/office/drawing/2014/main" id="{34457344-691C-417A-9C29-5AD8ABC43E5A}"/>
                </a:ext>
              </a:extLst>
            </p:cNvPr>
            <p:cNvGrpSpPr/>
            <p:nvPr userDrawn="1"/>
          </p:nvGrpSpPr>
          <p:grpSpPr>
            <a:xfrm>
              <a:off x="4433" y="4836676"/>
              <a:ext cx="1965960" cy="1965960"/>
              <a:chOff x="5361924" y="7472790"/>
              <a:chExt cx="1828800" cy="1828800"/>
            </a:xfrm>
          </p:grpSpPr>
          <p:grpSp>
            <p:nvGrpSpPr>
              <p:cNvPr id="163" name="Group 162">
                <a:extLst>
                  <a:ext uri="{FF2B5EF4-FFF2-40B4-BE49-F238E27FC236}">
                    <a16:creationId xmlns:a16="http://schemas.microsoft.com/office/drawing/2014/main" id="{68DDC918-5A9B-4D14-98A4-9002D8520FD4}"/>
                  </a:ext>
                </a:extLst>
              </p:cNvPr>
              <p:cNvGrpSpPr/>
              <p:nvPr userDrawn="1"/>
            </p:nvGrpSpPr>
            <p:grpSpPr>
              <a:xfrm>
                <a:off x="5361924" y="7472790"/>
                <a:ext cx="1828800" cy="1828800"/>
                <a:chOff x="5361924" y="7472790"/>
                <a:chExt cx="1828800" cy="1828800"/>
              </a:xfrm>
            </p:grpSpPr>
            <p:grpSp>
              <p:nvGrpSpPr>
                <p:cNvPr id="165" name="Group 164">
                  <a:extLst>
                    <a:ext uri="{FF2B5EF4-FFF2-40B4-BE49-F238E27FC236}">
                      <a16:creationId xmlns:a16="http://schemas.microsoft.com/office/drawing/2014/main" id="{2366D07F-988F-459E-BBD3-15126F92902E}"/>
                    </a:ext>
                  </a:extLst>
                </p:cNvPr>
                <p:cNvGrpSpPr/>
                <p:nvPr userDrawn="1"/>
              </p:nvGrpSpPr>
              <p:grpSpPr>
                <a:xfrm>
                  <a:off x="5361924" y="7472790"/>
                  <a:ext cx="1828800" cy="1828800"/>
                  <a:chOff x="5388428" y="7173291"/>
                  <a:chExt cx="1828800" cy="1828800"/>
                </a:xfrm>
              </p:grpSpPr>
              <p:grpSp>
                <p:nvGrpSpPr>
                  <p:cNvPr id="173" name="Group 172">
                    <a:extLst>
                      <a:ext uri="{FF2B5EF4-FFF2-40B4-BE49-F238E27FC236}">
                        <a16:creationId xmlns:a16="http://schemas.microsoft.com/office/drawing/2014/main" id="{6CCACE8C-699F-4B10-BA84-94167BA05CC5}"/>
                      </a:ext>
                    </a:extLst>
                  </p:cNvPr>
                  <p:cNvGrpSpPr/>
                  <p:nvPr userDrawn="1"/>
                </p:nvGrpSpPr>
                <p:grpSpPr>
                  <a:xfrm>
                    <a:off x="5388428" y="7173291"/>
                    <a:ext cx="1828800" cy="1828800"/>
                    <a:chOff x="5388428" y="7173291"/>
                    <a:chExt cx="1828800" cy="1828800"/>
                  </a:xfrm>
                </p:grpSpPr>
                <p:grpSp>
                  <p:nvGrpSpPr>
                    <p:cNvPr id="176" name="Group 175">
                      <a:extLst>
                        <a:ext uri="{FF2B5EF4-FFF2-40B4-BE49-F238E27FC236}">
                          <a16:creationId xmlns:a16="http://schemas.microsoft.com/office/drawing/2014/main" id="{59F49E32-0B71-4676-8012-BA971DA2100F}"/>
                        </a:ext>
                      </a:extLst>
                    </p:cNvPr>
                    <p:cNvGrpSpPr/>
                    <p:nvPr userDrawn="1"/>
                  </p:nvGrpSpPr>
                  <p:grpSpPr>
                    <a:xfrm>
                      <a:off x="5388428" y="7173291"/>
                      <a:ext cx="1828800" cy="1828800"/>
                      <a:chOff x="5579044" y="7049770"/>
                      <a:chExt cx="1828800" cy="1828800"/>
                    </a:xfrm>
                  </p:grpSpPr>
                  <p:grpSp>
                    <p:nvGrpSpPr>
                      <p:cNvPr id="178" name="Group 177">
                        <a:extLst>
                          <a:ext uri="{FF2B5EF4-FFF2-40B4-BE49-F238E27FC236}">
                            <a16:creationId xmlns:a16="http://schemas.microsoft.com/office/drawing/2014/main" id="{DF41FA5A-1504-4DC4-B514-00C377423E7C}"/>
                          </a:ext>
                        </a:extLst>
                      </p:cNvPr>
                      <p:cNvGrpSpPr/>
                      <p:nvPr userDrawn="1"/>
                    </p:nvGrpSpPr>
                    <p:grpSpPr>
                      <a:xfrm>
                        <a:off x="5579044" y="7049770"/>
                        <a:ext cx="1828800" cy="1828800"/>
                        <a:chOff x="5579044" y="7049770"/>
                        <a:chExt cx="1828800" cy="1828800"/>
                      </a:xfrm>
                    </p:grpSpPr>
                    <p:grpSp>
                      <p:nvGrpSpPr>
                        <p:cNvPr id="180" name="Group 179">
                          <a:extLst>
                            <a:ext uri="{FF2B5EF4-FFF2-40B4-BE49-F238E27FC236}">
                              <a16:creationId xmlns:a16="http://schemas.microsoft.com/office/drawing/2014/main" id="{68B4610A-A91F-459F-A9C5-9FC624665516}"/>
                            </a:ext>
                          </a:extLst>
                        </p:cNvPr>
                        <p:cNvGrpSpPr/>
                        <p:nvPr userDrawn="1"/>
                      </p:nvGrpSpPr>
                      <p:grpSpPr>
                        <a:xfrm>
                          <a:off x="5579044" y="7049770"/>
                          <a:ext cx="1828800" cy="1828800"/>
                          <a:chOff x="5579044" y="7049770"/>
                          <a:chExt cx="1828800" cy="1828800"/>
                        </a:xfrm>
                      </p:grpSpPr>
                      <p:grpSp>
                        <p:nvGrpSpPr>
                          <p:cNvPr id="182" name="Group 181">
                            <a:extLst>
                              <a:ext uri="{FF2B5EF4-FFF2-40B4-BE49-F238E27FC236}">
                                <a16:creationId xmlns:a16="http://schemas.microsoft.com/office/drawing/2014/main" id="{D794F6E3-A9E3-42A9-93AA-7B9E20AD922D}"/>
                              </a:ext>
                            </a:extLst>
                          </p:cNvPr>
                          <p:cNvGrpSpPr/>
                          <p:nvPr userDrawn="1"/>
                        </p:nvGrpSpPr>
                        <p:grpSpPr>
                          <a:xfrm>
                            <a:off x="5579044" y="7049770"/>
                            <a:ext cx="1828800" cy="1828800"/>
                            <a:chOff x="5579044" y="7049770"/>
                            <a:chExt cx="1828800" cy="1828800"/>
                          </a:xfrm>
                        </p:grpSpPr>
                        <p:sp>
                          <p:nvSpPr>
                            <p:cNvPr id="184" name="Oval 183">
                              <a:extLst>
                                <a:ext uri="{FF2B5EF4-FFF2-40B4-BE49-F238E27FC236}">
                                  <a16:creationId xmlns:a16="http://schemas.microsoft.com/office/drawing/2014/main" id="{90B634B0-4792-4A28-B92A-ACA35F177675}"/>
                                </a:ext>
                              </a:extLst>
                            </p:cNvPr>
                            <p:cNvSpPr/>
                            <p:nvPr userDrawn="1"/>
                          </p:nvSpPr>
                          <p:spPr>
                            <a:xfrm>
                              <a:off x="5579044" y="7049770"/>
                              <a:ext cx="1828800" cy="18288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85" name="Oval 184">
                              <a:extLst>
                                <a:ext uri="{FF2B5EF4-FFF2-40B4-BE49-F238E27FC236}">
                                  <a16:creationId xmlns:a16="http://schemas.microsoft.com/office/drawing/2014/main" id="{1B466310-2C61-42F1-81EB-2B5BF01B2267}"/>
                                </a:ext>
                              </a:extLst>
                            </p:cNvPr>
                            <p:cNvSpPr/>
                            <p:nvPr userDrawn="1"/>
                          </p:nvSpPr>
                          <p:spPr>
                            <a:xfrm>
                              <a:off x="5647624" y="7118350"/>
                              <a:ext cx="1691640" cy="16916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3" name="Oval 182">
                            <a:extLst>
                              <a:ext uri="{FF2B5EF4-FFF2-40B4-BE49-F238E27FC236}">
                                <a16:creationId xmlns:a16="http://schemas.microsoft.com/office/drawing/2014/main" id="{53A72A9A-79AE-4A89-8938-7A85E2248DE6}"/>
                              </a:ext>
                            </a:extLst>
                          </p:cNvPr>
                          <p:cNvSpPr/>
                          <p:nvPr userDrawn="1"/>
                        </p:nvSpPr>
                        <p:spPr>
                          <a:xfrm>
                            <a:off x="5716204" y="7186930"/>
                            <a:ext cx="1554480" cy="15544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81" name="Oval 180">
                          <a:extLst>
                            <a:ext uri="{FF2B5EF4-FFF2-40B4-BE49-F238E27FC236}">
                              <a16:creationId xmlns:a16="http://schemas.microsoft.com/office/drawing/2014/main" id="{02618DCD-5B83-4412-9D1A-968C246DCAC1}"/>
                            </a:ext>
                          </a:extLst>
                        </p:cNvPr>
                        <p:cNvSpPr/>
                        <p:nvPr userDrawn="1"/>
                      </p:nvSpPr>
                      <p:spPr>
                        <a:xfrm>
                          <a:off x="5784784" y="7255510"/>
                          <a:ext cx="1417320" cy="14173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9" name="Oval 178">
                        <a:extLst>
                          <a:ext uri="{FF2B5EF4-FFF2-40B4-BE49-F238E27FC236}">
                            <a16:creationId xmlns:a16="http://schemas.microsoft.com/office/drawing/2014/main" id="{29B173F9-A6EA-4B31-B4C6-3C8DE08F2F11}"/>
                          </a:ext>
                        </a:extLst>
                      </p:cNvPr>
                      <p:cNvSpPr/>
                      <p:nvPr userDrawn="1"/>
                    </p:nvSpPr>
                    <p:spPr>
                      <a:xfrm>
                        <a:off x="5853364" y="7324090"/>
                        <a:ext cx="1280160" cy="12801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7" name="Oval 176">
                      <a:extLst>
                        <a:ext uri="{FF2B5EF4-FFF2-40B4-BE49-F238E27FC236}">
                          <a16:creationId xmlns:a16="http://schemas.microsoft.com/office/drawing/2014/main" id="{466DB0E2-4B80-4A09-8BCA-9432E1E1DAE3}"/>
                        </a:ext>
                      </a:extLst>
                    </p:cNvPr>
                    <p:cNvSpPr/>
                    <p:nvPr userDrawn="1"/>
                  </p:nvSpPr>
                  <p:spPr>
                    <a:xfrm>
                      <a:off x="5731328" y="7516191"/>
                      <a:ext cx="1143000" cy="11430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74" name="Oval 173">
                    <a:extLst>
                      <a:ext uri="{FF2B5EF4-FFF2-40B4-BE49-F238E27FC236}">
                        <a16:creationId xmlns:a16="http://schemas.microsoft.com/office/drawing/2014/main" id="{20D2F087-D77F-4913-922E-014FB9DEE63E}"/>
                      </a:ext>
                    </a:extLst>
                  </p:cNvPr>
                  <p:cNvSpPr/>
                  <p:nvPr userDrawn="1"/>
                </p:nvSpPr>
                <p:spPr>
                  <a:xfrm>
                    <a:off x="5799908" y="7584771"/>
                    <a:ext cx="1005840" cy="10058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6" name="Oval 165">
                  <a:extLst>
                    <a:ext uri="{FF2B5EF4-FFF2-40B4-BE49-F238E27FC236}">
                      <a16:creationId xmlns:a16="http://schemas.microsoft.com/office/drawing/2014/main" id="{DD44EC19-A244-4489-9CB8-0361CFBFD02F}"/>
                    </a:ext>
                  </a:extLst>
                </p:cNvPr>
                <p:cNvSpPr/>
                <p:nvPr userDrawn="1"/>
              </p:nvSpPr>
              <p:spPr>
                <a:xfrm>
                  <a:off x="5841984" y="7952850"/>
                  <a:ext cx="868680" cy="8686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7" name="Oval 166">
                  <a:extLst>
                    <a:ext uri="{FF2B5EF4-FFF2-40B4-BE49-F238E27FC236}">
                      <a16:creationId xmlns:a16="http://schemas.microsoft.com/office/drawing/2014/main" id="{C5C029E7-6D6D-4D14-8D8E-E407011AF097}"/>
                    </a:ext>
                  </a:extLst>
                </p:cNvPr>
                <p:cNvSpPr/>
                <p:nvPr userDrawn="1"/>
              </p:nvSpPr>
              <p:spPr>
                <a:xfrm>
                  <a:off x="5910564" y="8021430"/>
                  <a:ext cx="731520" cy="73152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69" name="Oval 168">
                  <a:extLst>
                    <a:ext uri="{FF2B5EF4-FFF2-40B4-BE49-F238E27FC236}">
                      <a16:creationId xmlns:a16="http://schemas.microsoft.com/office/drawing/2014/main" id="{4A74D8A7-ACD3-40A3-918D-46DF99BF9F3E}"/>
                    </a:ext>
                  </a:extLst>
                </p:cNvPr>
                <p:cNvSpPr/>
                <p:nvPr userDrawn="1"/>
              </p:nvSpPr>
              <p:spPr>
                <a:xfrm>
                  <a:off x="5979144" y="8090010"/>
                  <a:ext cx="594360" cy="59436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1" name="Oval 170">
                  <a:extLst>
                    <a:ext uri="{FF2B5EF4-FFF2-40B4-BE49-F238E27FC236}">
                      <a16:creationId xmlns:a16="http://schemas.microsoft.com/office/drawing/2014/main" id="{9C994ED9-5124-452B-986B-4782056BCFB3}"/>
                    </a:ext>
                  </a:extLst>
                </p:cNvPr>
                <p:cNvSpPr/>
                <p:nvPr userDrawn="1"/>
              </p:nvSpPr>
              <p:spPr>
                <a:xfrm>
                  <a:off x="6047724" y="8158590"/>
                  <a:ext cx="457200" cy="45720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72" name="Oval 171">
                  <a:extLst>
                    <a:ext uri="{FF2B5EF4-FFF2-40B4-BE49-F238E27FC236}">
                      <a16:creationId xmlns:a16="http://schemas.microsoft.com/office/drawing/2014/main" id="{8ADCBFB4-9F0A-40FB-A585-2728254E0A7C}"/>
                    </a:ext>
                  </a:extLst>
                </p:cNvPr>
                <p:cNvSpPr/>
                <p:nvPr userDrawn="1"/>
              </p:nvSpPr>
              <p:spPr>
                <a:xfrm>
                  <a:off x="6116304" y="8227170"/>
                  <a:ext cx="320040" cy="32004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64" name="Oval 163">
                <a:extLst>
                  <a:ext uri="{FF2B5EF4-FFF2-40B4-BE49-F238E27FC236}">
                    <a16:creationId xmlns:a16="http://schemas.microsoft.com/office/drawing/2014/main" id="{42E049E2-81A6-45F8-BA9F-DEA21400B1AD}"/>
                  </a:ext>
                </a:extLst>
              </p:cNvPr>
              <p:cNvSpPr/>
              <p:nvPr userDrawn="1"/>
            </p:nvSpPr>
            <p:spPr>
              <a:xfrm>
                <a:off x="6184884" y="8295750"/>
                <a:ext cx="182880" cy="182880"/>
              </a:xfrm>
              <a:prstGeom prst="ellipse">
                <a:avLst/>
              </a:prstGeom>
              <a:noFill/>
              <a:ln w="25400">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67" name="Freeform: Shape 66">
              <a:extLst>
                <a:ext uri="{FF2B5EF4-FFF2-40B4-BE49-F238E27FC236}">
                  <a16:creationId xmlns:a16="http://schemas.microsoft.com/office/drawing/2014/main" id="{75F20D6C-6085-4D3F-9186-6895908C97B9}"/>
                </a:ext>
              </a:extLst>
            </p:cNvPr>
            <p:cNvSpPr/>
            <p:nvPr userDrawn="1"/>
          </p:nvSpPr>
          <p:spPr>
            <a:xfrm rot="16200000">
              <a:off x="506891" y="5335524"/>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1" name="Rectangle 70">
              <a:extLst>
                <a:ext uri="{FF2B5EF4-FFF2-40B4-BE49-F238E27FC236}">
                  <a16:creationId xmlns:a16="http://schemas.microsoft.com/office/drawing/2014/main" id="{BC56BE23-DE49-4D55-A6A0-DFE2A870120D}"/>
                </a:ext>
              </a:extLst>
            </p:cNvPr>
            <p:cNvSpPr/>
            <p:nvPr userDrawn="1"/>
          </p:nvSpPr>
          <p:spPr>
            <a:xfrm>
              <a:off x="2028658" y="6089528"/>
              <a:ext cx="2049251" cy="76847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Oval 74">
              <a:extLst>
                <a:ext uri="{FF2B5EF4-FFF2-40B4-BE49-F238E27FC236}">
                  <a16:creationId xmlns:a16="http://schemas.microsoft.com/office/drawing/2014/main" id="{BCF3BD55-FF25-4CA9-8016-81AEB8AA43E8}"/>
                </a:ext>
              </a:extLst>
            </p:cNvPr>
            <p:cNvSpPr/>
            <p:nvPr userDrawn="1"/>
          </p:nvSpPr>
          <p:spPr>
            <a:xfrm>
              <a:off x="3838078" y="1859479"/>
              <a:ext cx="274320" cy="27432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77" name="Straight Connector 76">
              <a:extLst>
                <a:ext uri="{FF2B5EF4-FFF2-40B4-BE49-F238E27FC236}">
                  <a16:creationId xmlns:a16="http://schemas.microsoft.com/office/drawing/2014/main" id="{DE09EA6C-7AC2-47BE-95B8-4D3412867BA5}"/>
                </a:ext>
              </a:extLst>
            </p:cNvPr>
            <p:cNvCxnSpPr>
              <a:cxnSpLocks/>
            </p:cNvCxnSpPr>
            <p:nvPr userDrawn="1"/>
          </p:nvCxnSpPr>
          <p:spPr>
            <a:xfrm flipV="1">
              <a:off x="0" y="1990665"/>
              <a:ext cx="4023360" cy="33894"/>
            </a:xfrm>
            <a:prstGeom prst="line">
              <a:avLst/>
            </a:prstGeom>
            <a:ln w="5080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4974771" y="576943"/>
            <a:ext cx="6449786" cy="2785508"/>
          </a:xfrm>
        </p:spPr>
        <p:txBody>
          <a:bodyPr anchor="b">
            <a:normAutofit/>
          </a:bodyPr>
          <a:lstStyle>
            <a:lvl1pPr algn="l">
              <a:defRPr sz="48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EB00591F-8CE8-B626-C81A-6C960B2BAECA}"/>
              </a:ext>
            </a:extLst>
          </p:cNvPr>
          <p:cNvSpPr>
            <a:spLocks noGrp="1"/>
          </p:cNvSpPr>
          <p:nvPr>
            <p:ph type="subTitle" idx="1" hasCustomPrompt="1"/>
          </p:nvPr>
        </p:nvSpPr>
        <p:spPr>
          <a:xfrm>
            <a:off x="4974772" y="3373686"/>
            <a:ext cx="6449785" cy="1029586"/>
          </a:xfrm>
        </p:spPr>
        <p:txBody>
          <a:bodyPr>
            <a:normAutofit/>
          </a:bodyPr>
          <a:lstStyle>
            <a:lvl1pPr marL="0" indent="0" algn="l">
              <a:lnSpc>
                <a:spcPct val="150000"/>
              </a:lnSpc>
              <a:spcBef>
                <a:spcPts val="0"/>
              </a:spcBef>
              <a:buNone/>
              <a:defRPr sz="24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
        <p:nvSpPr>
          <p:cNvPr id="192" name="Date Placeholder 3">
            <a:extLst>
              <a:ext uri="{FF2B5EF4-FFF2-40B4-BE49-F238E27FC236}">
                <a16:creationId xmlns:a16="http://schemas.microsoft.com/office/drawing/2014/main" id="{2837477B-3D20-4982-86AF-91100FE408D3}"/>
              </a:ext>
            </a:extLst>
          </p:cNvPr>
          <p:cNvSpPr>
            <a:spLocks noGrp="1"/>
          </p:cNvSpPr>
          <p:nvPr>
            <p:ph type="dt" sz="half" idx="10"/>
          </p:nvPr>
        </p:nvSpPr>
        <p:spPr>
          <a:xfrm>
            <a:off x="7519821" y="6353175"/>
            <a:ext cx="1097280" cy="365125"/>
          </a:xfrm>
        </p:spPr>
        <p:txBody>
          <a:bodyPr/>
          <a:lstStyle>
            <a:lvl1pPr>
              <a:defRPr>
                <a:solidFill>
                  <a:schemeClr val="bg1"/>
                </a:solidFill>
              </a:defRPr>
            </a:lvl1pPr>
          </a:lstStyle>
          <a:p>
            <a:r>
              <a:rPr lang="en-US"/>
              <a:t>12/11/2023</a:t>
            </a:r>
            <a:endParaRPr lang="en-US" dirty="0"/>
          </a:p>
        </p:txBody>
      </p:sp>
      <p:sp>
        <p:nvSpPr>
          <p:cNvPr id="193" name="Footer Placeholder 4">
            <a:extLst>
              <a:ext uri="{FF2B5EF4-FFF2-40B4-BE49-F238E27FC236}">
                <a16:creationId xmlns:a16="http://schemas.microsoft.com/office/drawing/2014/main" id="{B6E38A1E-AF37-4A09-9B69-65397A079362}"/>
              </a:ext>
            </a:extLst>
          </p:cNvPr>
          <p:cNvSpPr>
            <a:spLocks noGrp="1"/>
          </p:cNvSpPr>
          <p:nvPr>
            <p:ph type="ftr" sz="quarter" idx="11"/>
          </p:nvPr>
        </p:nvSpPr>
        <p:spPr>
          <a:xfrm>
            <a:off x="8727198" y="6350000"/>
            <a:ext cx="2286000" cy="365125"/>
          </a:xfrm>
        </p:spPr>
        <p:txBody>
          <a:bodyPr/>
          <a:lstStyle>
            <a:lvl1pPr>
              <a:defRPr>
                <a:solidFill>
                  <a:schemeClr val="bg1"/>
                </a:solidFill>
              </a:defRPr>
            </a:lvl1pPr>
          </a:lstStyle>
          <a:p>
            <a:r>
              <a:rPr lang="en-US"/>
              <a:t>Presentation title</a:t>
            </a:r>
            <a:endParaRPr lang="en-US" dirty="0"/>
          </a:p>
        </p:txBody>
      </p:sp>
      <p:sp>
        <p:nvSpPr>
          <p:cNvPr id="194" name="Slide Number Placeholder 5">
            <a:extLst>
              <a:ext uri="{FF2B5EF4-FFF2-40B4-BE49-F238E27FC236}">
                <a16:creationId xmlns:a16="http://schemas.microsoft.com/office/drawing/2014/main" id="{FB77B535-C760-4E32-8A7E-BF9AD08BBC39}"/>
              </a:ext>
            </a:extLst>
          </p:cNvPr>
          <p:cNvSpPr>
            <a:spLocks noGrp="1"/>
          </p:cNvSpPr>
          <p:nvPr>
            <p:ph type="sldNum" sz="quarter" idx="12"/>
          </p:nvPr>
        </p:nvSpPr>
        <p:spPr>
          <a:xfrm>
            <a:off x="11123295" y="6352847"/>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64770521"/>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56"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Content 1">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771736" y="896112"/>
            <a:ext cx="9389288" cy="1362456"/>
          </a:xfrm>
        </p:spPr>
        <p:txBody>
          <a:bodyPr anchor="t" anchorCtr="0"/>
          <a:lstStyle>
            <a:lvl1pPr>
              <a:defRPr cap="all" baseline="0">
                <a:solidFill>
                  <a:schemeClr val="accent1"/>
                </a:solidFill>
              </a:defRPr>
            </a:lvl1pPr>
          </a:lstStyle>
          <a:p>
            <a:r>
              <a:rPr lang="en-US" dirty="0"/>
              <a:t>CLICK TO ADD TITLE</a:t>
            </a:r>
          </a:p>
        </p:txBody>
      </p:sp>
      <p:grpSp>
        <p:nvGrpSpPr>
          <p:cNvPr id="5" name="Group 4">
            <a:extLst>
              <a:ext uri="{FF2B5EF4-FFF2-40B4-BE49-F238E27FC236}">
                <a16:creationId xmlns:a16="http://schemas.microsoft.com/office/drawing/2014/main" id="{E88DF45F-9FEA-47BE-AC15-52BE148E1814}"/>
              </a:ext>
              <a:ext uri="{C183D7F6-B498-43B3-948B-1728B52AA6E4}">
                <adec:decorative xmlns:adec="http://schemas.microsoft.com/office/drawing/2017/decorative" val="1"/>
              </a:ext>
            </a:extLst>
          </p:cNvPr>
          <p:cNvGrpSpPr/>
          <p:nvPr userDrawn="1"/>
        </p:nvGrpSpPr>
        <p:grpSpPr>
          <a:xfrm>
            <a:off x="11239499" y="0"/>
            <a:ext cx="1015984" cy="6858000"/>
            <a:chOff x="11239499" y="0"/>
            <a:chExt cx="1015984" cy="6858000"/>
          </a:xfrm>
        </p:grpSpPr>
        <p:sp>
          <p:nvSpPr>
            <p:cNvPr id="8" name="Rectangle 7">
              <a:extLst>
                <a:ext uri="{FF2B5EF4-FFF2-40B4-BE49-F238E27FC236}">
                  <a16:creationId xmlns:a16="http://schemas.microsoft.com/office/drawing/2014/main" id="{9C51E8B0-FB58-4BB5-9CDA-4A1B4DBC5E90}"/>
                </a:ext>
              </a:extLst>
            </p:cNvPr>
            <p:cNvSpPr/>
            <p:nvPr userDrawn="1"/>
          </p:nvSpPr>
          <p:spPr>
            <a:xfrm>
              <a:off x="11240499" y="4828032"/>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3548A0B2-480B-4F04-B7B5-67A328B174D1}"/>
                </a:ext>
              </a:extLst>
            </p:cNvPr>
            <p:cNvSpPr/>
            <p:nvPr userDrawn="1"/>
          </p:nvSpPr>
          <p:spPr>
            <a:xfrm>
              <a:off x="11240499"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F60A19E0-B2DF-4E35-AD7A-80B5C429C6C1}"/>
                </a:ext>
              </a:extLst>
            </p:cNvPr>
            <p:cNvSpPr/>
            <p:nvPr userDrawn="1"/>
          </p:nvSpPr>
          <p:spPr>
            <a:xfrm>
              <a:off x="11240499"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black and white striped pattern&#10;&#10;Description automatically generated with low confidence">
              <a:extLst>
                <a:ext uri="{FF2B5EF4-FFF2-40B4-BE49-F238E27FC236}">
                  <a16:creationId xmlns:a16="http://schemas.microsoft.com/office/drawing/2014/main" id="{9C1C8F39-77F2-4753-A57A-2FD46715F2A6}"/>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rot="5400000">
              <a:off x="10777681" y="552957"/>
              <a:ext cx="1828800" cy="905164"/>
            </a:xfrm>
            <a:prstGeom prst="rect">
              <a:avLst/>
            </a:prstGeom>
          </p:spPr>
        </p:pic>
        <p:sp>
          <p:nvSpPr>
            <p:cNvPr id="14" name="Rectangle 13">
              <a:extLst>
                <a:ext uri="{FF2B5EF4-FFF2-40B4-BE49-F238E27FC236}">
                  <a16:creationId xmlns:a16="http://schemas.microsoft.com/office/drawing/2014/main" id="{0A6AF7B2-2B49-4313-AA4E-3FD77CF46A04}"/>
                </a:ext>
              </a:extLst>
            </p:cNvPr>
            <p:cNvSpPr/>
            <p:nvPr userDrawn="1"/>
          </p:nvSpPr>
          <p:spPr>
            <a:xfrm>
              <a:off x="11240499"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Graphic 25">
              <a:extLst>
                <a:ext uri="{FF2B5EF4-FFF2-40B4-BE49-F238E27FC236}">
                  <a16:creationId xmlns:a16="http://schemas.microsoft.com/office/drawing/2014/main" id="{E9AA5A01-9E59-4C92-9634-32DB51F9182B}"/>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6200000">
              <a:off x="10880040" y="5394960"/>
              <a:ext cx="1828800" cy="914400"/>
            </a:xfrm>
            <a:prstGeom prst="rect">
              <a:avLst/>
            </a:prstGeom>
          </p:spPr>
        </p:pic>
        <p:sp>
          <p:nvSpPr>
            <p:cNvPr id="16" name="Freeform: Shape 15">
              <a:extLst>
                <a:ext uri="{FF2B5EF4-FFF2-40B4-BE49-F238E27FC236}">
                  <a16:creationId xmlns:a16="http://schemas.microsoft.com/office/drawing/2014/main" id="{1D3A8643-F793-41FD-AA08-DC814719C40C}"/>
                </a:ext>
              </a:extLst>
            </p:cNvPr>
            <p:cNvSpPr/>
            <p:nvPr userDrawn="1"/>
          </p:nvSpPr>
          <p:spPr>
            <a:xfrm>
              <a:off x="11250235" y="4949368"/>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1" name="Graphic 30">
              <a:extLst>
                <a:ext uri="{FF2B5EF4-FFF2-40B4-BE49-F238E27FC236}">
                  <a16:creationId xmlns:a16="http://schemas.microsoft.com/office/drawing/2014/main" id="{F50D01F0-AD27-490F-8044-37B2D9E23326}"/>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10793035" y="3391083"/>
              <a:ext cx="1828800" cy="914400"/>
            </a:xfrm>
            <a:prstGeom prst="rect">
              <a:avLst/>
            </a:prstGeom>
          </p:spPr>
        </p:pic>
      </p:grpSp>
      <p:sp>
        <p:nvSpPr>
          <p:cNvPr id="32" name="Date Placeholder 3">
            <a:extLst>
              <a:ext uri="{FF2B5EF4-FFF2-40B4-BE49-F238E27FC236}">
                <a16:creationId xmlns:a16="http://schemas.microsoft.com/office/drawing/2014/main" id="{417A4AF6-C906-4001-BDD2-33E116318583}"/>
              </a:ext>
            </a:extLst>
          </p:cNvPr>
          <p:cNvSpPr>
            <a:spLocks noGrp="1"/>
          </p:cNvSpPr>
          <p:nvPr>
            <p:ph type="dt" sz="half" idx="10"/>
          </p:nvPr>
        </p:nvSpPr>
        <p:spPr>
          <a:xfrm>
            <a:off x="771735"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33" name="Footer Placeholder 4">
            <a:extLst>
              <a:ext uri="{FF2B5EF4-FFF2-40B4-BE49-F238E27FC236}">
                <a16:creationId xmlns:a16="http://schemas.microsoft.com/office/drawing/2014/main" id="{5D94E674-98A0-4C77-80E5-084E3946B242}"/>
              </a:ext>
            </a:extLst>
          </p:cNvPr>
          <p:cNvSpPr>
            <a:spLocks noGrp="1"/>
          </p:cNvSpPr>
          <p:nvPr>
            <p:ph type="ftr" sz="quarter" idx="11"/>
          </p:nvPr>
        </p:nvSpPr>
        <p:spPr>
          <a:xfrm>
            <a:off x="5424487"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34" name="Slide Number Placeholder 5">
            <a:extLst>
              <a:ext uri="{FF2B5EF4-FFF2-40B4-BE49-F238E27FC236}">
                <a16:creationId xmlns:a16="http://schemas.microsoft.com/office/drawing/2014/main" id="{36214990-C58C-4D62-9381-40A242460690}"/>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
        <p:nvSpPr>
          <p:cNvPr id="6" name="Content Placeholder 2">
            <a:extLst>
              <a:ext uri="{FF2B5EF4-FFF2-40B4-BE49-F238E27FC236}">
                <a16:creationId xmlns:a16="http://schemas.microsoft.com/office/drawing/2014/main" id="{B135D7B7-20E9-ADCF-4417-B443AF3112FC}"/>
              </a:ext>
            </a:extLst>
          </p:cNvPr>
          <p:cNvSpPr>
            <a:spLocks noGrp="1"/>
          </p:cNvSpPr>
          <p:nvPr>
            <p:ph sz="half" idx="14" hasCustomPrompt="1"/>
          </p:nvPr>
        </p:nvSpPr>
        <p:spPr>
          <a:xfrm>
            <a:off x="771734"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a:extLst>
              <a:ext uri="{FF2B5EF4-FFF2-40B4-BE49-F238E27FC236}">
                <a16:creationId xmlns:a16="http://schemas.microsoft.com/office/drawing/2014/main" id="{5D4468C5-0B68-8408-80C5-F8681CA98918}"/>
              </a:ext>
            </a:extLst>
          </p:cNvPr>
          <p:cNvSpPr>
            <a:spLocks noGrp="1"/>
          </p:cNvSpPr>
          <p:nvPr>
            <p:ph sz="half" idx="15" hasCustomPrompt="1"/>
          </p:nvPr>
        </p:nvSpPr>
        <p:spPr>
          <a:xfrm>
            <a:off x="5645989" y="2590800"/>
            <a:ext cx="4515035" cy="3505200"/>
          </a:xfrm>
        </p:spPr>
        <p:txBody>
          <a:bodyPr>
            <a:normAutofit/>
          </a:bodyPr>
          <a:lstStyle>
            <a:lvl1pPr marL="0" indent="0">
              <a:lnSpc>
                <a:spcPts val="2000"/>
              </a:lnSpc>
              <a:buFont typeface="Arial" panose="020B0604020202020204" pitchFamily="34" charset="0"/>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988813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accent6">
            <a:lumMod val="60000"/>
            <a:lumOff val="40000"/>
          </a:schemeClr>
        </a:solidFill>
        <a:effectLst/>
      </p:bgPr>
    </p:bg>
    <p:spTree>
      <p:nvGrpSpPr>
        <p:cNvPr id="1" name=""/>
        <p:cNvGrpSpPr/>
        <p:nvPr/>
      </p:nvGrpSpPr>
      <p:grpSpPr>
        <a:xfrm>
          <a:off x="0" y="0"/>
          <a:ext cx="0" cy="0"/>
          <a:chOff x="0" y="0"/>
          <a:chExt cx="0" cy="0"/>
        </a:xfrm>
      </p:grpSpPr>
      <p:pic>
        <p:nvPicPr>
          <p:cNvPr id="26" name="Graphic 25">
            <a:extLst>
              <a:ext uri="{FF2B5EF4-FFF2-40B4-BE49-F238E27FC236}">
                <a16:creationId xmlns:a16="http://schemas.microsoft.com/office/drawing/2014/main" id="{E1BC9BFE-80C0-4DA9-92DB-070C41E412BC}"/>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8097646">
            <a:off x="403102" y="-983359"/>
            <a:ext cx="2029968" cy="2029968"/>
          </a:xfrm>
          <a:prstGeom prst="rect">
            <a:avLst/>
          </a:prstGeom>
        </p:spPr>
      </p:pic>
      <p:sp>
        <p:nvSpPr>
          <p:cNvPr id="8" name="Rectangle 23">
            <a:extLst>
              <a:ext uri="{FF2B5EF4-FFF2-40B4-BE49-F238E27FC236}">
                <a16:creationId xmlns:a16="http://schemas.microsoft.com/office/drawing/2014/main" id="{F5ED01E4-35BF-4165-86B2-E3BDFD91DEE3}"/>
              </a:ext>
              <a:ext uri="{C183D7F6-B498-43B3-948B-1728B52AA6E4}">
                <adec:decorative xmlns:adec="http://schemas.microsoft.com/office/drawing/2017/decorative" val="1"/>
              </a:ext>
            </a:extLst>
          </p:cNvPr>
          <p:cNvSpPr/>
          <p:nvPr userDrawn="1"/>
        </p:nvSpPr>
        <p:spPr>
          <a:xfrm rot="13508190">
            <a:off x="-1025089" y="458228"/>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B7E6DD28-C71B-4484-973A-D12A2773000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18902533">
            <a:off x="407892" y="1900474"/>
            <a:ext cx="2029968" cy="2029968"/>
          </a:xfrm>
          <a:prstGeom prst="rect">
            <a:avLst/>
          </a:prstGeom>
        </p:spPr>
      </p:pic>
      <p:sp>
        <p:nvSpPr>
          <p:cNvPr id="11" name="Rectangle 23">
            <a:extLst>
              <a:ext uri="{FF2B5EF4-FFF2-40B4-BE49-F238E27FC236}">
                <a16:creationId xmlns:a16="http://schemas.microsoft.com/office/drawing/2014/main" id="{AB403917-256D-4254-A12F-F8BD19470C42}"/>
              </a:ext>
              <a:ext uri="{C183D7F6-B498-43B3-948B-1728B52AA6E4}">
                <adec:decorative xmlns:adec="http://schemas.microsoft.com/office/drawing/2017/decorative" val="1"/>
              </a:ext>
            </a:extLst>
          </p:cNvPr>
          <p:cNvSpPr/>
          <p:nvPr userDrawn="1"/>
        </p:nvSpPr>
        <p:spPr>
          <a:xfrm rot="18900000">
            <a:off x="413443" y="1923515"/>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Graphic 11">
            <a:extLst>
              <a:ext uri="{FF2B5EF4-FFF2-40B4-BE49-F238E27FC236}">
                <a16:creationId xmlns:a16="http://schemas.microsoft.com/office/drawing/2014/main" id="{EB06A536-5FCB-4761-9EFF-D54BE44B1FD9}"/>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2708786">
            <a:off x="-1021285" y="3355869"/>
            <a:ext cx="2029968" cy="2029968"/>
          </a:xfrm>
          <a:prstGeom prst="rect">
            <a:avLst/>
          </a:prstGeom>
        </p:spPr>
      </p:pic>
      <p:pic>
        <p:nvPicPr>
          <p:cNvPr id="13" name="Graphic 12">
            <a:extLst>
              <a:ext uri="{FF2B5EF4-FFF2-40B4-BE49-F238E27FC236}">
                <a16:creationId xmlns:a16="http://schemas.microsoft.com/office/drawing/2014/main" id="{3B73C61F-3D48-4791-8280-D98D2C01E0C1}"/>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13489227">
            <a:off x="1859807" y="3357927"/>
            <a:ext cx="2029968" cy="2029968"/>
          </a:xfrm>
          <a:prstGeom prst="rect">
            <a:avLst/>
          </a:prstGeom>
        </p:spPr>
      </p:pic>
      <p:grpSp>
        <p:nvGrpSpPr>
          <p:cNvPr id="21" name="Group 20">
            <a:extLst>
              <a:ext uri="{FF2B5EF4-FFF2-40B4-BE49-F238E27FC236}">
                <a16:creationId xmlns:a16="http://schemas.microsoft.com/office/drawing/2014/main" id="{94213EEF-F759-4045-9F53-49C1B4ECED53}"/>
              </a:ext>
              <a:ext uri="{C183D7F6-B498-43B3-948B-1728B52AA6E4}">
                <adec:decorative xmlns:adec="http://schemas.microsoft.com/office/drawing/2017/decorative" val="1"/>
              </a:ext>
            </a:extLst>
          </p:cNvPr>
          <p:cNvGrpSpPr/>
          <p:nvPr userDrawn="1"/>
        </p:nvGrpSpPr>
        <p:grpSpPr>
          <a:xfrm>
            <a:off x="-7411" y="5806395"/>
            <a:ext cx="2870810" cy="1000774"/>
            <a:chOff x="-13699" y="5839164"/>
            <a:chExt cx="2862790" cy="1000774"/>
          </a:xfrm>
        </p:grpSpPr>
        <p:sp>
          <p:nvSpPr>
            <p:cNvPr id="91" name="Freeform: Shape 90">
              <a:extLst>
                <a:ext uri="{FF2B5EF4-FFF2-40B4-BE49-F238E27FC236}">
                  <a16:creationId xmlns:a16="http://schemas.microsoft.com/office/drawing/2014/main" id="{2EA4D38A-6ACD-4296-B454-E5BD7EAC7990}"/>
                </a:ext>
              </a:extLst>
            </p:cNvPr>
            <p:cNvSpPr/>
            <p:nvPr userDrawn="1"/>
          </p:nvSpPr>
          <p:spPr>
            <a:xfrm>
              <a:off x="-13699" y="5839164"/>
              <a:ext cx="2862790" cy="28868"/>
            </a:xfrm>
            <a:custGeom>
              <a:avLst/>
              <a:gdLst>
                <a:gd name="connsiteX0" fmla="*/ 0 w 2862790"/>
                <a:gd name="connsiteY0" fmla="*/ 0 h 28868"/>
                <a:gd name="connsiteX1" fmla="*/ 2862790 w 2862790"/>
                <a:gd name="connsiteY1" fmla="*/ 0 h 28868"/>
                <a:gd name="connsiteX2" fmla="*/ 2833921 w 2862790"/>
                <a:gd name="connsiteY2" fmla="*/ 28868 h 28868"/>
                <a:gd name="connsiteX3" fmla="*/ 28868 w 2862790"/>
                <a:gd name="connsiteY3" fmla="*/ 28868 h 28868"/>
                <a:gd name="connsiteX4" fmla="*/ 0 w 286279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62790" h="28868">
                  <a:moveTo>
                    <a:pt x="0" y="0"/>
                  </a:moveTo>
                  <a:lnTo>
                    <a:pt x="2862790" y="0"/>
                  </a:lnTo>
                  <a:lnTo>
                    <a:pt x="2833921"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0" name="Freeform: Shape 89">
              <a:extLst>
                <a:ext uri="{FF2B5EF4-FFF2-40B4-BE49-F238E27FC236}">
                  <a16:creationId xmlns:a16="http://schemas.microsoft.com/office/drawing/2014/main" id="{74E32D04-F635-443B-B642-A509F0473CB5}"/>
                </a:ext>
              </a:extLst>
            </p:cNvPr>
            <p:cNvSpPr/>
            <p:nvPr userDrawn="1"/>
          </p:nvSpPr>
          <p:spPr>
            <a:xfrm>
              <a:off x="47246" y="5900109"/>
              <a:ext cx="2740900" cy="28868"/>
            </a:xfrm>
            <a:custGeom>
              <a:avLst/>
              <a:gdLst>
                <a:gd name="connsiteX0" fmla="*/ 0 w 2740900"/>
                <a:gd name="connsiteY0" fmla="*/ 0 h 28868"/>
                <a:gd name="connsiteX1" fmla="*/ 2740900 w 2740900"/>
                <a:gd name="connsiteY1" fmla="*/ 0 h 28868"/>
                <a:gd name="connsiteX2" fmla="*/ 2712032 w 2740900"/>
                <a:gd name="connsiteY2" fmla="*/ 28868 h 28868"/>
                <a:gd name="connsiteX3" fmla="*/ 28868 w 2740900"/>
                <a:gd name="connsiteY3" fmla="*/ 28868 h 28868"/>
                <a:gd name="connsiteX4" fmla="*/ 0 w 2740900"/>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40900" h="28868">
                  <a:moveTo>
                    <a:pt x="0" y="0"/>
                  </a:moveTo>
                  <a:lnTo>
                    <a:pt x="2740900" y="0"/>
                  </a:lnTo>
                  <a:lnTo>
                    <a:pt x="2712032"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9" name="Freeform: Shape 88">
              <a:extLst>
                <a:ext uri="{FF2B5EF4-FFF2-40B4-BE49-F238E27FC236}">
                  <a16:creationId xmlns:a16="http://schemas.microsoft.com/office/drawing/2014/main" id="{C95F7659-0C0B-4798-8392-E6B36B62DEA4}"/>
                </a:ext>
              </a:extLst>
            </p:cNvPr>
            <p:cNvSpPr/>
            <p:nvPr userDrawn="1"/>
          </p:nvSpPr>
          <p:spPr>
            <a:xfrm>
              <a:off x="108992" y="5960251"/>
              <a:ext cx="2619012" cy="29671"/>
            </a:xfrm>
            <a:custGeom>
              <a:avLst/>
              <a:gdLst>
                <a:gd name="connsiteX0" fmla="*/ 0 w 2619012"/>
                <a:gd name="connsiteY0" fmla="*/ 0 h 29671"/>
                <a:gd name="connsiteX1" fmla="*/ 2619012 w 2619012"/>
                <a:gd name="connsiteY1" fmla="*/ 0 h 29671"/>
                <a:gd name="connsiteX2" fmla="*/ 2590143 w 2619012"/>
                <a:gd name="connsiteY2" fmla="*/ 28868 h 29671"/>
                <a:gd name="connsiteX3" fmla="*/ 28067 w 2619012"/>
                <a:gd name="connsiteY3" fmla="*/ 29671 h 29671"/>
                <a:gd name="connsiteX4" fmla="*/ 28869 w 2619012"/>
                <a:gd name="connsiteY4" fmla="*/ 28869 h 29671"/>
                <a:gd name="connsiteX5" fmla="*/ 0 w 2619012"/>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9012" h="29671">
                  <a:moveTo>
                    <a:pt x="0" y="0"/>
                  </a:moveTo>
                  <a:lnTo>
                    <a:pt x="2619012" y="0"/>
                  </a:lnTo>
                  <a:lnTo>
                    <a:pt x="2590143" y="28868"/>
                  </a:lnTo>
                  <a:lnTo>
                    <a:pt x="28067" y="29671"/>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8" name="Freeform: Shape 87">
              <a:extLst>
                <a:ext uri="{FF2B5EF4-FFF2-40B4-BE49-F238E27FC236}">
                  <a16:creationId xmlns:a16="http://schemas.microsoft.com/office/drawing/2014/main" id="{ABB69ABA-A9D2-4649-A1AB-E12AA2D2C8E7}"/>
                </a:ext>
              </a:extLst>
            </p:cNvPr>
            <p:cNvSpPr/>
            <p:nvPr userDrawn="1"/>
          </p:nvSpPr>
          <p:spPr>
            <a:xfrm>
              <a:off x="169937" y="6021196"/>
              <a:ext cx="2497122" cy="29670"/>
            </a:xfrm>
            <a:custGeom>
              <a:avLst/>
              <a:gdLst>
                <a:gd name="connsiteX0" fmla="*/ 0 w 2497122"/>
                <a:gd name="connsiteY0" fmla="*/ 0 h 29670"/>
                <a:gd name="connsiteX1" fmla="*/ 2497122 w 2497122"/>
                <a:gd name="connsiteY1" fmla="*/ 0 h 29670"/>
                <a:gd name="connsiteX2" fmla="*/ 2468254 w 2497122"/>
                <a:gd name="connsiteY2" fmla="*/ 28868 h 29670"/>
                <a:gd name="connsiteX3" fmla="*/ 28066 w 2497122"/>
                <a:gd name="connsiteY3" fmla="*/ 29670 h 29670"/>
                <a:gd name="connsiteX4" fmla="*/ 28868 w 2497122"/>
                <a:gd name="connsiteY4" fmla="*/ 28868 h 29670"/>
                <a:gd name="connsiteX5" fmla="*/ 0 w 2497122"/>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97122" h="29670">
                  <a:moveTo>
                    <a:pt x="0" y="0"/>
                  </a:moveTo>
                  <a:lnTo>
                    <a:pt x="2497122" y="0"/>
                  </a:lnTo>
                  <a:lnTo>
                    <a:pt x="2468254"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7" name="Freeform: Shape 86">
              <a:extLst>
                <a:ext uri="{FF2B5EF4-FFF2-40B4-BE49-F238E27FC236}">
                  <a16:creationId xmlns:a16="http://schemas.microsoft.com/office/drawing/2014/main" id="{8B88CE23-E34F-470C-8C56-46C08322365F}"/>
                </a:ext>
              </a:extLst>
            </p:cNvPr>
            <p:cNvSpPr/>
            <p:nvPr userDrawn="1"/>
          </p:nvSpPr>
          <p:spPr>
            <a:xfrm>
              <a:off x="229279" y="6082140"/>
              <a:ext cx="2376837" cy="28869"/>
            </a:xfrm>
            <a:custGeom>
              <a:avLst/>
              <a:gdLst>
                <a:gd name="connsiteX0" fmla="*/ 0 w 2376837"/>
                <a:gd name="connsiteY0" fmla="*/ 0 h 28869"/>
                <a:gd name="connsiteX1" fmla="*/ 2376837 w 2376837"/>
                <a:gd name="connsiteY1" fmla="*/ 0 h 28869"/>
                <a:gd name="connsiteX2" fmla="*/ 2347968 w 2376837"/>
                <a:gd name="connsiteY2" fmla="*/ 28868 h 28869"/>
                <a:gd name="connsiteX3" fmla="*/ 28868 w 2376837"/>
                <a:gd name="connsiteY3" fmla="*/ 28869 h 28869"/>
                <a:gd name="connsiteX4" fmla="*/ 0 w 2376837"/>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837" h="28869">
                  <a:moveTo>
                    <a:pt x="0" y="0"/>
                  </a:moveTo>
                  <a:lnTo>
                    <a:pt x="2376837" y="0"/>
                  </a:lnTo>
                  <a:lnTo>
                    <a:pt x="2347968"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6" name="Freeform: Shape 85">
              <a:extLst>
                <a:ext uri="{FF2B5EF4-FFF2-40B4-BE49-F238E27FC236}">
                  <a16:creationId xmlns:a16="http://schemas.microsoft.com/office/drawing/2014/main" id="{75BCEDE2-961E-42E0-AF9C-3D070C974007}"/>
                </a:ext>
              </a:extLst>
            </p:cNvPr>
            <p:cNvSpPr/>
            <p:nvPr userDrawn="1"/>
          </p:nvSpPr>
          <p:spPr>
            <a:xfrm>
              <a:off x="290222" y="6143085"/>
              <a:ext cx="2254948" cy="28868"/>
            </a:xfrm>
            <a:custGeom>
              <a:avLst/>
              <a:gdLst>
                <a:gd name="connsiteX0" fmla="*/ 0 w 2254948"/>
                <a:gd name="connsiteY0" fmla="*/ 0 h 28868"/>
                <a:gd name="connsiteX1" fmla="*/ 2254948 w 2254948"/>
                <a:gd name="connsiteY1" fmla="*/ 0 h 28868"/>
                <a:gd name="connsiteX2" fmla="*/ 2226080 w 2254948"/>
                <a:gd name="connsiteY2" fmla="*/ 28868 h 28868"/>
                <a:gd name="connsiteX3" fmla="*/ 28868 w 2254948"/>
                <a:gd name="connsiteY3" fmla="*/ 28868 h 28868"/>
                <a:gd name="connsiteX4" fmla="*/ 0 w 2254948"/>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54948" h="28868">
                  <a:moveTo>
                    <a:pt x="0" y="0"/>
                  </a:moveTo>
                  <a:lnTo>
                    <a:pt x="2254948" y="0"/>
                  </a:lnTo>
                  <a:lnTo>
                    <a:pt x="2226080"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5" name="Freeform: Shape 84">
              <a:extLst>
                <a:ext uri="{FF2B5EF4-FFF2-40B4-BE49-F238E27FC236}">
                  <a16:creationId xmlns:a16="http://schemas.microsoft.com/office/drawing/2014/main" id="{FB930397-7A2A-4C50-9EC9-7E3107D065D2}"/>
                </a:ext>
              </a:extLst>
            </p:cNvPr>
            <p:cNvSpPr/>
            <p:nvPr userDrawn="1"/>
          </p:nvSpPr>
          <p:spPr>
            <a:xfrm>
              <a:off x="351970" y="6203227"/>
              <a:ext cx="2133059" cy="29671"/>
            </a:xfrm>
            <a:custGeom>
              <a:avLst/>
              <a:gdLst>
                <a:gd name="connsiteX0" fmla="*/ 2133059 w 2133059"/>
                <a:gd name="connsiteY0" fmla="*/ 0 h 29671"/>
                <a:gd name="connsiteX1" fmla="*/ 2104190 w 2133059"/>
                <a:gd name="connsiteY1" fmla="*/ 28869 h 29671"/>
                <a:gd name="connsiteX2" fmla="*/ 28066 w 2133059"/>
                <a:gd name="connsiteY2" fmla="*/ 29671 h 29671"/>
                <a:gd name="connsiteX3" fmla="*/ 28868 w 2133059"/>
                <a:gd name="connsiteY3" fmla="*/ 28869 h 29671"/>
                <a:gd name="connsiteX4" fmla="*/ 0 w 2133059"/>
                <a:gd name="connsiteY4" fmla="*/ 1 h 29671"/>
                <a:gd name="connsiteX5" fmla="*/ 2133059 w 2133059"/>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3059" h="29671">
                  <a:moveTo>
                    <a:pt x="2133059" y="0"/>
                  </a:moveTo>
                  <a:lnTo>
                    <a:pt x="2104190" y="28869"/>
                  </a:lnTo>
                  <a:lnTo>
                    <a:pt x="28066" y="29671"/>
                  </a:lnTo>
                  <a:lnTo>
                    <a:pt x="28868" y="28869"/>
                  </a:lnTo>
                  <a:lnTo>
                    <a:pt x="0" y="1"/>
                  </a:lnTo>
                  <a:lnTo>
                    <a:pt x="2133059"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Freeform: Shape 83">
              <a:extLst>
                <a:ext uri="{FF2B5EF4-FFF2-40B4-BE49-F238E27FC236}">
                  <a16:creationId xmlns:a16="http://schemas.microsoft.com/office/drawing/2014/main" id="{8CA98174-D81B-4241-92F9-D0D2028FFEA9}"/>
                </a:ext>
              </a:extLst>
            </p:cNvPr>
            <p:cNvSpPr/>
            <p:nvPr userDrawn="1"/>
          </p:nvSpPr>
          <p:spPr>
            <a:xfrm>
              <a:off x="411310" y="6264172"/>
              <a:ext cx="2012774" cy="28868"/>
            </a:xfrm>
            <a:custGeom>
              <a:avLst/>
              <a:gdLst>
                <a:gd name="connsiteX0" fmla="*/ 0 w 2012774"/>
                <a:gd name="connsiteY0" fmla="*/ 0 h 28868"/>
                <a:gd name="connsiteX1" fmla="*/ 2012774 w 2012774"/>
                <a:gd name="connsiteY1" fmla="*/ 0 h 28868"/>
                <a:gd name="connsiteX2" fmla="*/ 1983905 w 2012774"/>
                <a:gd name="connsiteY2" fmla="*/ 28868 h 28868"/>
                <a:gd name="connsiteX3" fmla="*/ 28868 w 2012774"/>
                <a:gd name="connsiteY3" fmla="*/ 28868 h 28868"/>
                <a:gd name="connsiteX4" fmla="*/ 0 w 201277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2774" h="28868">
                  <a:moveTo>
                    <a:pt x="0" y="0"/>
                  </a:moveTo>
                  <a:lnTo>
                    <a:pt x="2012774" y="0"/>
                  </a:lnTo>
                  <a:lnTo>
                    <a:pt x="1983905"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3" name="Freeform: Shape 82">
              <a:extLst>
                <a:ext uri="{FF2B5EF4-FFF2-40B4-BE49-F238E27FC236}">
                  <a16:creationId xmlns:a16="http://schemas.microsoft.com/office/drawing/2014/main" id="{E4CE4FB8-5E60-4288-B2FA-CF9316ED449F}"/>
                </a:ext>
              </a:extLst>
            </p:cNvPr>
            <p:cNvSpPr/>
            <p:nvPr userDrawn="1"/>
          </p:nvSpPr>
          <p:spPr>
            <a:xfrm>
              <a:off x="472255" y="6325117"/>
              <a:ext cx="1890884" cy="28868"/>
            </a:xfrm>
            <a:custGeom>
              <a:avLst/>
              <a:gdLst>
                <a:gd name="connsiteX0" fmla="*/ 0 w 1890884"/>
                <a:gd name="connsiteY0" fmla="*/ 0 h 28868"/>
                <a:gd name="connsiteX1" fmla="*/ 1890884 w 1890884"/>
                <a:gd name="connsiteY1" fmla="*/ 0 h 28868"/>
                <a:gd name="connsiteX2" fmla="*/ 1862016 w 1890884"/>
                <a:gd name="connsiteY2" fmla="*/ 28868 h 28868"/>
                <a:gd name="connsiteX3" fmla="*/ 28868 w 1890884"/>
                <a:gd name="connsiteY3" fmla="*/ 28868 h 28868"/>
                <a:gd name="connsiteX4" fmla="*/ 0 w 1890884"/>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90884" h="28868">
                  <a:moveTo>
                    <a:pt x="0" y="0"/>
                  </a:moveTo>
                  <a:lnTo>
                    <a:pt x="1890884" y="0"/>
                  </a:lnTo>
                  <a:lnTo>
                    <a:pt x="1862016"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Freeform: Shape 81">
              <a:extLst>
                <a:ext uri="{FF2B5EF4-FFF2-40B4-BE49-F238E27FC236}">
                  <a16:creationId xmlns:a16="http://schemas.microsoft.com/office/drawing/2014/main" id="{6F69FE5C-0AF0-42F6-A721-9E2244C967AA}"/>
                </a:ext>
              </a:extLst>
            </p:cNvPr>
            <p:cNvSpPr/>
            <p:nvPr userDrawn="1"/>
          </p:nvSpPr>
          <p:spPr>
            <a:xfrm>
              <a:off x="533199" y="6386061"/>
              <a:ext cx="1768996" cy="28869"/>
            </a:xfrm>
            <a:custGeom>
              <a:avLst/>
              <a:gdLst>
                <a:gd name="connsiteX0" fmla="*/ 0 w 1768996"/>
                <a:gd name="connsiteY0" fmla="*/ 0 h 28869"/>
                <a:gd name="connsiteX1" fmla="*/ 1768996 w 1768996"/>
                <a:gd name="connsiteY1" fmla="*/ 0 h 28869"/>
                <a:gd name="connsiteX2" fmla="*/ 1740128 w 1768996"/>
                <a:gd name="connsiteY2" fmla="*/ 28868 h 28869"/>
                <a:gd name="connsiteX3" fmla="*/ 28869 w 1768996"/>
                <a:gd name="connsiteY3" fmla="*/ 28869 h 28869"/>
                <a:gd name="connsiteX4" fmla="*/ 0 w 1768996"/>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8996" h="28869">
                  <a:moveTo>
                    <a:pt x="0" y="0"/>
                  </a:moveTo>
                  <a:lnTo>
                    <a:pt x="1768996" y="0"/>
                  </a:lnTo>
                  <a:lnTo>
                    <a:pt x="1740128"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1" name="Freeform: Shape 80">
              <a:extLst>
                <a:ext uri="{FF2B5EF4-FFF2-40B4-BE49-F238E27FC236}">
                  <a16:creationId xmlns:a16="http://schemas.microsoft.com/office/drawing/2014/main" id="{E8311083-D41B-4770-B6A9-AFA83AAF2885}"/>
                </a:ext>
              </a:extLst>
            </p:cNvPr>
            <p:cNvSpPr/>
            <p:nvPr userDrawn="1"/>
          </p:nvSpPr>
          <p:spPr>
            <a:xfrm>
              <a:off x="594946" y="6446204"/>
              <a:ext cx="1647106" cy="29670"/>
            </a:xfrm>
            <a:custGeom>
              <a:avLst/>
              <a:gdLst>
                <a:gd name="connsiteX0" fmla="*/ 0 w 1647106"/>
                <a:gd name="connsiteY0" fmla="*/ 0 h 29670"/>
                <a:gd name="connsiteX1" fmla="*/ 1647106 w 1647106"/>
                <a:gd name="connsiteY1" fmla="*/ 0 h 29670"/>
                <a:gd name="connsiteX2" fmla="*/ 1618238 w 1647106"/>
                <a:gd name="connsiteY2" fmla="*/ 28868 h 29670"/>
                <a:gd name="connsiteX3" fmla="*/ 28066 w 1647106"/>
                <a:gd name="connsiteY3" fmla="*/ 29670 h 29670"/>
                <a:gd name="connsiteX4" fmla="*/ 28868 w 1647106"/>
                <a:gd name="connsiteY4" fmla="*/ 28868 h 29670"/>
                <a:gd name="connsiteX5" fmla="*/ 0 w 1647106"/>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47106" h="29670">
                  <a:moveTo>
                    <a:pt x="0" y="0"/>
                  </a:moveTo>
                  <a:lnTo>
                    <a:pt x="1647106" y="0"/>
                  </a:lnTo>
                  <a:lnTo>
                    <a:pt x="1618238"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0" name="Freeform: Shape 79">
              <a:extLst>
                <a:ext uri="{FF2B5EF4-FFF2-40B4-BE49-F238E27FC236}">
                  <a16:creationId xmlns:a16="http://schemas.microsoft.com/office/drawing/2014/main" id="{730A62EE-9416-445D-B0B2-018F008614B8}"/>
                </a:ext>
              </a:extLst>
            </p:cNvPr>
            <p:cNvSpPr/>
            <p:nvPr userDrawn="1"/>
          </p:nvSpPr>
          <p:spPr>
            <a:xfrm>
              <a:off x="654287" y="6507148"/>
              <a:ext cx="1526821" cy="28869"/>
            </a:xfrm>
            <a:custGeom>
              <a:avLst/>
              <a:gdLst>
                <a:gd name="connsiteX0" fmla="*/ 0 w 1526821"/>
                <a:gd name="connsiteY0" fmla="*/ 0 h 28869"/>
                <a:gd name="connsiteX1" fmla="*/ 1526821 w 1526821"/>
                <a:gd name="connsiteY1" fmla="*/ 0 h 28869"/>
                <a:gd name="connsiteX2" fmla="*/ 1497952 w 1526821"/>
                <a:gd name="connsiteY2" fmla="*/ 28868 h 28869"/>
                <a:gd name="connsiteX3" fmla="*/ 28868 w 1526821"/>
                <a:gd name="connsiteY3" fmla="*/ 28869 h 28869"/>
                <a:gd name="connsiteX4" fmla="*/ 0 w 1526821"/>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26821" h="28869">
                  <a:moveTo>
                    <a:pt x="0" y="0"/>
                  </a:moveTo>
                  <a:lnTo>
                    <a:pt x="1526821" y="0"/>
                  </a:lnTo>
                  <a:lnTo>
                    <a:pt x="1497952" y="28868"/>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9" name="Freeform: Shape 78">
              <a:extLst>
                <a:ext uri="{FF2B5EF4-FFF2-40B4-BE49-F238E27FC236}">
                  <a16:creationId xmlns:a16="http://schemas.microsoft.com/office/drawing/2014/main" id="{4A92E211-EBEF-4E62-97FD-46ECC42436DF}"/>
                </a:ext>
              </a:extLst>
            </p:cNvPr>
            <p:cNvSpPr/>
            <p:nvPr userDrawn="1"/>
          </p:nvSpPr>
          <p:spPr>
            <a:xfrm>
              <a:off x="715231" y="6568093"/>
              <a:ext cx="1404932" cy="28868"/>
            </a:xfrm>
            <a:custGeom>
              <a:avLst/>
              <a:gdLst>
                <a:gd name="connsiteX0" fmla="*/ 0 w 1404932"/>
                <a:gd name="connsiteY0" fmla="*/ 0 h 28868"/>
                <a:gd name="connsiteX1" fmla="*/ 1404932 w 1404932"/>
                <a:gd name="connsiteY1" fmla="*/ 0 h 28868"/>
                <a:gd name="connsiteX2" fmla="*/ 1376064 w 1404932"/>
                <a:gd name="connsiteY2" fmla="*/ 28868 h 28868"/>
                <a:gd name="connsiteX3" fmla="*/ 28868 w 1404932"/>
                <a:gd name="connsiteY3" fmla="*/ 28868 h 28868"/>
                <a:gd name="connsiteX4" fmla="*/ 0 w 1404932"/>
                <a:gd name="connsiteY4" fmla="*/ 0 h 288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4932" h="28868">
                  <a:moveTo>
                    <a:pt x="0" y="0"/>
                  </a:moveTo>
                  <a:lnTo>
                    <a:pt x="1404932" y="0"/>
                  </a:lnTo>
                  <a:lnTo>
                    <a:pt x="1376064" y="28868"/>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8" name="Freeform: Shape 77">
              <a:extLst>
                <a:ext uri="{FF2B5EF4-FFF2-40B4-BE49-F238E27FC236}">
                  <a16:creationId xmlns:a16="http://schemas.microsoft.com/office/drawing/2014/main" id="{CC8A63A1-564C-478A-B490-96E1C76014CC}"/>
                </a:ext>
              </a:extLst>
            </p:cNvPr>
            <p:cNvSpPr/>
            <p:nvPr userDrawn="1"/>
          </p:nvSpPr>
          <p:spPr>
            <a:xfrm>
              <a:off x="776977" y="6628235"/>
              <a:ext cx="1283044" cy="29671"/>
            </a:xfrm>
            <a:custGeom>
              <a:avLst/>
              <a:gdLst>
                <a:gd name="connsiteX0" fmla="*/ 1283044 w 1283044"/>
                <a:gd name="connsiteY0" fmla="*/ 0 h 29671"/>
                <a:gd name="connsiteX1" fmla="*/ 1254175 w 1283044"/>
                <a:gd name="connsiteY1" fmla="*/ 28869 h 29671"/>
                <a:gd name="connsiteX2" fmla="*/ 28067 w 1283044"/>
                <a:gd name="connsiteY2" fmla="*/ 29671 h 29671"/>
                <a:gd name="connsiteX3" fmla="*/ 28869 w 1283044"/>
                <a:gd name="connsiteY3" fmla="*/ 28869 h 29671"/>
                <a:gd name="connsiteX4" fmla="*/ 0 w 1283044"/>
                <a:gd name="connsiteY4" fmla="*/ 1 h 29671"/>
                <a:gd name="connsiteX5" fmla="*/ 1283044 w 1283044"/>
                <a:gd name="connsiteY5" fmla="*/ 0 h 29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044" h="29671">
                  <a:moveTo>
                    <a:pt x="1283044" y="0"/>
                  </a:moveTo>
                  <a:lnTo>
                    <a:pt x="1254175" y="28869"/>
                  </a:lnTo>
                  <a:lnTo>
                    <a:pt x="28067" y="29671"/>
                  </a:lnTo>
                  <a:lnTo>
                    <a:pt x="28869" y="28869"/>
                  </a:lnTo>
                  <a:lnTo>
                    <a:pt x="0" y="1"/>
                  </a:lnTo>
                  <a:lnTo>
                    <a:pt x="1283044"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7" name="Freeform: Shape 76">
              <a:extLst>
                <a:ext uri="{FF2B5EF4-FFF2-40B4-BE49-F238E27FC236}">
                  <a16:creationId xmlns:a16="http://schemas.microsoft.com/office/drawing/2014/main" id="{4162FC41-462F-4E99-AACA-F5B9C804FB14}"/>
                </a:ext>
              </a:extLst>
            </p:cNvPr>
            <p:cNvSpPr/>
            <p:nvPr userDrawn="1"/>
          </p:nvSpPr>
          <p:spPr>
            <a:xfrm>
              <a:off x="837922" y="6689180"/>
              <a:ext cx="1161154" cy="29670"/>
            </a:xfrm>
            <a:custGeom>
              <a:avLst/>
              <a:gdLst>
                <a:gd name="connsiteX0" fmla="*/ 0 w 1161154"/>
                <a:gd name="connsiteY0" fmla="*/ 0 h 29670"/>
                <a:gd name="connsiteX1" fmla="*/ 1161154 w 1161154"/>
                <a:gd name="connsiteY1" fmla="*/ 0 h 29670"/>
                <a:gd name="connsiteX2" fmla="*/ 1132285 w 1161154"/>
                <a:gd name="connsiteY2" fmla="*/ 28868 h 29670"/>
                <a:gd name="connsiteX3" fmla="*/ 28066 w 1161154"/>
                <a:gd name="connsiteY3" fmla="*/ 29670 h 29670"/>
                <a:gd name="connsiteX4" fmla="*/ 28868 w 1161154"/>
                <a:gd name="connsiteY4" fmla="*/ 28868 h 29670"/>
                <a:gd name="connsiteX5" fmla="*/ 0 w 1161154"/>
                <a:gd name="connsiteY5" fmla="*/ 0 h 29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1154" h="29670">
                  <a:moveTo>
                    <a:pt x="0" y="0"/>
                  </a:moveTo>
                  <a:lnTo>
                    <a:pt x="1161154" y="0"/>
                  </a:lnTo>
                  <a:lnTo>
                    <a:pt x="1132285" y="28868"/>
                  </a:lnTo>
                  <a:lnTo>
                    <a:pt x="28066" y="29670"/>
                  </a:lnTo>
                  <a:lnTo>
                    <a:pt x="28868" y="288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6" name="Freeform: Shape 75">
              <a:extLst>
                <a:ext uri="{FF2B5EF4-FFF2-40B4-BE49-F238E27FC236}">
                  <a16:creationId xmlns:a16="http://schemas.microsoft.com/office/drawing/2014/main" id="{1F9B61AC-B03D-4064-9DE6-9818F53F333C}"/>
                </a:ext>
              </a:extLst>
            </p:cNvPr>
            <p:cNvSpPr/>
            <p:nvPr userDrawn="1"/>
          </p:nvSpPr>
          <p:spPr>
            <a:xfrm>
              <a:off x="897263" y="6750124"/>
              <a:ext cx="1040868" cy="28869"/>
            </a:xfrm>
            <a:custGeom>
              <a:avLst/>
              <a:gdLst>
                <a:gd name="connsiteX0" fmla="*/ 0 w 1040868"/>
                <a:gd name="connsiteY0" fmla="*/ 0 h 28869"/>
                <a:gd name="connsiteX1" fmla="*/ 1040868 w 1040868"/>
                <a:gd name="connsiteY1" fmla="*/ 0 h 28869"/>
                <a:gd name="connsiteX2" fmla="*/ 1012000 w 1040868"/>
                <a:gd name="connsiteY2" fmla="*/ 28869 h 28869"/>
                <a:gd name="connsiteX3" fmla="*/ 28868 w 1040868"/>
                <a:gd name="connsiteY3" fmla="*/ 28869 h 28869"/>
                <a:gd name="connsiteX4" fmla="*/ 0 w 1040868"/>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0868" h="28869">
                  <a:moveTo>
                    <a:pt x="0" y="0"/>
                  </a:moveTo>
                  <a:lnTo>
                    <a:pt x="1040868" y="0"/>
                  </a:lnTo>
                  <a:lnTo>
                    <a:pt x="1012000" y="28869"/>
                  </a:lnTo>
                  <a:lnTo>
                    <a:pt x="28868"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3" name="Freeform: Shape 72">
              <a:extLst>
                <a:ext uri="{FF2B5EF4-FFF2-40B4-BE49-F238E27FC236}">
                  <a16:creationId xmlns:a16="http://schemas.microsoft.com/office/drawing/2014/main" id="{C104BA00-790F-438D-AC93-117E23CF2099}"/>
                </a:ext>
              </a:extLst>
            </p:cNvPr>
            <p:cNvSpPr/>
            <p:nvPr userDrawn="1"/>
          </p:nvSpPr>
          <p:spPr>
            <a:xfrm>
              <a:off x="958207" y="6811069"/>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01" name="Freeform: Shape 100">
            <a:extLst>
              <a:ext uri="{FF2B5EF4-FFF2-40B4-BE49-F238E27FC236}">
                <a16:creationId xmlns:a16="http://schemas.microsoft.com/office/drawing/2014/main" id="{788A3CD7-1915-41CF-9FB5-E6FEDCA8F19C}"/>
              </a:ext>
              <a:ext uri="{C183D7F6-B498-43B3-948B-1728B52AA6E4}">
                <adec:decorative xmlns:adec="http://schemas.microsoft.com/office/drawing/2017/decorative" val="1"/>
              </a:ext>
            </a:extLst>
          </p:cNvPr>
          <p:cNvSpPr/>
          <p:nvPr userDrawn="1"/>
        </p:nvSpPr>
        <p:spPr>
          <a:xfrm>
            <a:off x="1793659" y="5801762"/>
            <a:ext cx="1075475" cy="1058335"/>
          </a:xfrm>
          <a:custGeom>
            <a:avLst/>
            <a:gdLst>
              <a:gd name="connsiteX0" fmla="*/ 1062720 w 1062720"/>
              <a:gd name="connsiteY0" fmla="*/ 0 h 1062720"/>
              <a:gd name="connsiteX1" fmla="*/ 1062720 w 1062720"/>
              <a:gd name="connsiteY1" fmla="*/ 1062720 h 1062720"/>
              <a:gd name="connsiteX2" fmla="*/ 0 w 1062720"/>
              <a:gd name="connsiteY2" fmla="*/ 1062720 h 1062720"/>
              <a:gd name="connsiteX3" fmla="*/ 1062720 w 1062720"/>
              <a:gd name="connsiteY3" fmla="*/ 0 h 1062720"/>
            </a:gdLst>
            <a:ahLst/>
            <a:cxnLst>
              <a:cxn ang="0">
                <a:pos x="connsiteX0" y="connsiteY0"/>
              </a:cxn>
              <a:cxn ang="0">
                <a:pos x="connsiteX1" y="connsiteY1"/>
              </a:cxn>
              <a:cxn ang="0">
                <a:pos x="connsiteX2" y="connsiteY2"/>
              </a:cxn>
              <a:cxn ang="0">
                <a:pos x="connsiteX3" y="connsiteY3"/>
              </a:cxn>
            </a:cxnLst>
            <a:rect l="l" t="t" r="r" b="b"/>
            <a:pathLst>
              <a:path w="1062720" h="1062720">
                <a:moveTo>
                  <a:pt x="1062720" y="0"/>
                </a:moveTo>
                <a:lnTo>
                  <a:pt x="1062720" y="1062720"/>
                </a:lnTo>
                <a:lnTo>
                  <a:pt x="0" y="1062720"/>
                </a:lnTo>
                <a:lnTo>
                  <a:pt x="106272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3" name="Freeform: Shape 162">
            <a:extLst>
              <a:ext uri="{FF2B5EF4-FFF2-40B4-BE49-F238E27FC236}">
                <a16:creationId xmlns:a16="http://schemas.microsoft.com/office/drawing/2014/main" id="{FEE07693-1822-40D4-88A4-0F663C787D7E}"/>
              </a:ext>
              <a:ext uri="{C183D7F6-B498-43B3-948B-1728B52AA6E4}">
                <adec:decorative xmlns:adec="http://schemas.microsoft.com/office/drawing/2017/decorative" val="1"/>
              </a:ext>
            </a:extLst>
          </p:cNvPr>
          <p:cNvSpPr/>
          <p:nvPr userDrawn="1"/>
        </p:nvSpPr>
        <p:spPr>
          <a:xfrm>
            <a:off x="1035546" y="6829131"/>
            <a:ext cx="918980" cy="28869"/>
          </a:xfrm>
          <a:custGeom>
            <a:avLst/>
            <a:gdLst>
              <a:gd name="connsiteX0" fmla="*/ 0 w 918980"/>
              <a:gd name="connsiteY0" fmla="*/ 0 h 28869"/>
              <a:gd name="connsiteX1" fmla="*/ 918980 w 918980"/>
              <a:gd name="connsiteY1" fmla="*/ 0 h 28869"/>
              <a:gd name="connsiteX2" fmla="*/ 890112 w 918980"/>
              <a:gd name="connsiteY2" fmla="*/ 28868 h 28869"/>
              <a:gd name="connsiteX3" fmla="*/ 28869 w 918980"/>
              <a:gd name="connsiteY3" fmla="*/ 28869 h 28869"/>
              <a:gd name="connsiteX4" fmla="*/ 0 w 918980"/>
              <a:gd name="connsiteY4" fmla="*/ 0 h 28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8980" h="28869">
                <a:moveTo>
                  <a:pt x="0" y="0"/>
                </a:moveTo>
                <a:lnTo>
                  <a:pt x="918980" y="0"/>
                </a:lnTo>
                <a:lnTo>
                  <a:pt x="890112" y="28868"/>
                </a:lnTo>
                <a:lnTo>
                  <a:pt x="28869" y="28869"/>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Title 1">
            <a:extLst>
              <a:ext uri="{FF2B5EF4-FFF2-40B4-BE49-F238E27FC236}">
                <a16:creationId xmlns:a16="http://schemas.microsoft.com/office/drawing/2014/main" id="{C8142DAF-BE54-C239-5685-89D55E027E4E}"/>
              </a:ext>
            </a:extLst>
          </p:cNvPr>
          <p:cNvSpPr>
            <a:spLocks noGrp="1"/>
          </p:cNvSpPr>
          <p:nvPr>
            <p:ph type="title" hasCustomPrompt="1"/>
          </p:nvPr>
        </p:nvSpPr>
        <p:spPr>
          <a:xfrm>
            <a:off x="3520440" y="896111"/>
            <a:ext cx="7889768" cy="2039341"/>
          </a:xfrm>
        </p:spPr>
        <p:txBody>
          <a:bodyPr anchor="t" anchorCtr="0"/>
          <a:lstStyle>
            <a:lvl1pPr>
              <a:defRPr cap="all" baseline="0">
                <a:solidFill>
                  <a:schemeClr val="accent1"/>
                </a:solidFill>
              </a:defRPr>
            </a:lvl1pPr>
          </a:lstStyle>
          <a:p>
            <a:r>
              <a:rPr lang="en-US" dirty="0"/>
              <a:t>CLICK TO ADD TITLE</a:t>
            </a:r>
          </a:p>
        </p:txBody>
      </p:sp>
      <p:sp>
        <p:nvSpPr>
          <p:cNvPr id="10" name="Content Placeholder 2">
            <a:extLst>
              <a:ext uri="{FF2B5EF4-FFF2-40B4-BE49-F238E27FC236}">
                <a16:creationId xmlns:a16="http://schemas.microsoft.com/office/drawing/2014/main" id="{5A2EBD71-EB16-773C-A6CB-C6E1259AE70B}"/>
              </a:ext>
            </a:extLst>
          </p:cNvPr>
          <p:cNvSpPr>
            <a:spLocks noGrp="1"/>
          </p:cNvSpPr>
          <p:nvPr>
            <p:ph sz="half" idx="14" hasCustomPrompt="1"/>
          </p:nvPr>
        </p:nvSpPr>
        <p:spPr>
          <a:xfrm>
            <a:off x="3520440" y="3259056"/>
            <a:ext cx="2994660" cy="3006531"/>
          </a:xfrm>
        </p:spPr>
        <p:txBody>
          <a:bodyPr>
            <a:normAutofit/>
          </a:bodyPr>
          <a:lstStyle>
            <a:lvl1pPr marL="285750" indent="-285750">
              <a:lnSpc>
                <a:spcPts val="2000"/>
              </a:lnSpc>
              <a:buFont typeface="Arial" panose="020B0604020202020204" pitchFamily="34" charset="0"/>
              <a:buChar char="•"/>
              <a:defRPr sz="1800"/>
            </a:lvl1pPr>
            <a:lvl2pPr>
              <a:lnSpc>
                <a:spcPts val="2000"/>
              </a:lnSpc>
              <a:defRPr sz="1800"/>
            </a:lvl2pPr>
            <a:lvl3pPr>
              <a:lnSpc>
                <a:spcPts val="2000"/>
              </a:lnSpc>
              <a:defRPr sz="1800"/>
            </a:lvl3pPr>
            <a:lvl4pPr>
              <a:lnSpc>
                <a:spcPts val="2000"/>
              </a:lnSpc>
              <a:defRPr sz="1800"/>
            </a:lvl4pPr>
            <a:lvl5pPr>
              <a:lnSpc>
                <a:spcPts val="2000"/>
              </a:lnSpc>
              <a:defRPr sz="1800"/>
            </a:lvl5pPr>
          </a:lstStyle>
          <a:p>
            <a:pPr lvl="0"/>
            <a:r>
              <a:rPr lang="en-US" dirty="0"/>
              <a:t>Click to add content</a:t>
            </a:r>
          </a:p>
          <a:p>
            <a:pPr lvl="1"/>
            <a:r>
              <a:rPr lang="en-US" dirty="0"/>
              <a:t>Second level</a:t>
            </a:r>
          </a:p>
          <a:p>
            <a:pPr lvl="2"/>
            <a:r>
              <a:rPr lang="en-US" dirty="0"/>
              <a:t>Third level</a:t>
            </a:r>
          </a:p>
        </p:txBody>
      </p:sp>
      <p:sp>
        <p:nvSpPr>
          <p:cNvPr id="6" name="Content Placeholder 2">
            <a:extLst>
              <a:ext uri="{FF2B5EF4-FFF2-40B4-BE49-F238E27FC236}">
                <a16:creationId xmlns:a16="http://schemas.microsoft.com/office/drawing/2014/main" id="{56944BE1-9937-7EA2-AA56-336B8D5CAADA}"/>
              </a:ext>
            </a:extLst>
          </p:cNvPr>
          <p:cNvSpPr>
            <a:spLocks noGrp="1"/>
          </p:cNvSpPr>
          <p:nvPr>
            <p:ph sz="half" idx="1" hasCustomPrompt="1"/>
          </p:nvPr>
        </p:nvSpPr>
        <p:spPr>
          <a:xfrm>
            <a:off x="6826432" y="3253740"/>
            <a:ext cx="4580088" cy="3006531"/>
          </a:xfrm>
        </p:spPr>
        <p:txBody>
          <a:bodyPr>
            <a:normAutofit/>
          </a:bodyPr>
          <a:lstStyle>
            <a:lvl1pPr marL="0" indent="0">
              <a:lnSpc>
                <a:spcPts val="2000"/>
              </a:lnSpc>
              <a:buNone/>
              <a:defRPr sz="1800"/>
            </a:lvl1pPr>
            <a:lvl2pPr marL="457200">
              <a:lnSpc>
                <a:spcPts val="2000"/>
              </a:lnSpc>
              <a:defRPr sz="1800"/>
            </a:lvl2pPr>
            <a:lvl3pPr marL="914400">
              <a:lnSpc>
                <a:spcPts val="2000"/>
              </a:lnSpc>
              <a:defRPr sz="1800"/>
            </a:lvl3pPr>
            <a:lvl4pPr marL="1371600">
              <a:lnSpc>
                <a:spcPts val="2000"/>
              </a:lnSpc>
              <a:defRPr sz="1800"/>
            </a:lvl4pPr>
            <a:lvl5pPr marL="1828800">
              <a:lnSpc>
                <a:spcPts val="2000"/>
              </a:lnSpc>
              <a:defRPr sz="18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9" name="Date Placeholder 3">
            <a:extLst>
              <a:ext uri="{FF2B5EF4-FFF2-40B4-BE49-F238E27FC236}">
                <a16:creationId xmlns:a16="http://schemas.microsoft.com/office/drawing/2014/main" id="{5A56B3AA-5CA2-4004-8F95-11FD7B895DAE}"/>
              </a:ext>
            </a:extLst>
          </p:cNvPr>
          <p:cNvSpPr>
            <a:spLocks noGrp="1"/>
          </p:cNvSpPr>
          <p:nvPr>
            <p:ph type="dt" sz="half" idx="10"/>
          </p:nvPr>
        </p:nvSpPr>
        <p:spPr>
          <a:xfrm>
            <a:off x="3523723" y="6353175"/>
            <a:ext cx="1097280" cy="365125"/>
          </a:xfrm>
        </p:spPr>
        <p:txBody>
          <a:bodyPr/>
          <a:lstStyle>
            <a:lvl1pPr>
              <a:defRPr>
                <a:solidFill>
                  <a:schemeClr val="tx1">
                    <a:lumMod val="75000"/>
                    <a:lumOff val="25000"/>
                  </a:schemeClr>
                </a:solidFill>
              </a:defRPr>
            </a:lvl1pPr>
          </a:lstStyle>
          <a:p>
            <a:r>
              <a:rPr lang="en-US"/>
              <a:t>12/11/2023</a:t>
            </a:r>
            <a:endParaRPr lang="en-US" dirty="0"/>
          </a:p>
        </p:txBody>
      </p:sp>
      <p:sp>
        <p:nvSpPr>
          <p:cNvPr id="210" name="Footer Placeholder 4">
            <a:extLst>
              <a:ext uri="{FF2B5EF4-FFF2-40B4-BE49-F238E27FC236}">
                <a16:creationId xmlns:a16="http://schemas.microsoft.com/office/drawing/2014/main" id="{07D92F37-472D-4CCB-AA97-FA42E56079C7}"/>
              </a:ext>
            </a:extLst>
          </p:cNvPr>
          <p:cNvSpPr>
            <a:spLocks noGrp="1"/>
          </p:cNvSpPr>
          <p:nvPr>
            <p:ph type="ftr" sz="quarter" idx="11"/>
          </p:nvPr>
        </p:nvSpPr>
        <p:spPr>
          <a:xfrm>
            <a:off x="6642161" y="6350000"/>
            <a:ext cx="2286000" cy="365125"/>
          </a:xfrm>
        </p:spPr>
        <p:txBody>
          <a:bodyPr/>
          <a:lstStyle>
            <a:lvl1pPr>
              <a:defRPr>
                <a:solidFill>
                  <a:schemeClr val="tx1">
                    <a:lumMod val="75000"/>
                    <a:lumOff val="25000"/>
                  </a:schemeClr>
                </a:solidFill>
              </a:defRPr>
            </a:lvl1pPr>
          </a:lstStyle>
          <a:p>
            <a:r>
              <a:rPr lang="en-US"/>
              <a:t>Presentation title</a:t>
            </a:r>
            <a:endParaRPr lang="en-US" dirty="0"/>
          </a:p>
        </p:txBody>
      </p:sp>
      <p:sp>
        <p:nvSpPr>
          <p:cNvPr id="211" name="Slide Number Placeholder 5">
            <a:extLst>
              <a:ext uri="{FF2B5EF4-FFF2-40B4-BE49-F238E27FC236}">
                <a16:creationId xmlns:a16="http://schemas.microsoft.com/office/drawing/2014/main" id="{C0E89FFF-230F-4CBA-A6BC-D887B3FFA51F}"/>
              </a:ext>
            </a:extLst>
          </p:cNvPr>
          <p:cNvSpPr>
            <a:spLocks noGrp="1"/>
          </p:cNvSpPr>
          <p:nvPr>
            <p:ph type="sldNum" sz="quarter" idx="12"/>
          </p:nvPr>
        </p:nvSpPr>
        <p:spPr>
          <a:xfrm>
            <a:off x="10949320" y="6356350"/>
            <a:ext cx="457200" cy="365125"/>
          </a:xfrm>
        </p:spPr>
        <p:txBody>
          <a:bodyPr/>
          <a:lstStyle>
            <a:lvl1pPr>
              <a:defRPr>
                <a:solidFill>
                  <a:schemeClr val="tx1">
                    <a:lumMod val="75000"/>
                    <a:lumOff val="2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921514593"/>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ontent + Pictur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3807877" y="898524"/>
            <a:ext cx="7606895" cy="2029967"/>
          </a:xfrm>
        </p:spPr>
        <p:txBody>
          <a:bodyPr anchor="t" anchorCtr="0"/>
          <a:lstStyle>
            <a:lvl1pPr>
              <a:defRPr cap="all" baseline="0">
                <a:solidFill>
                  <a:schemeClr val="tx2"/>
                </a:solidFill>
              </a:defRPr>
            </a:lvl1pPr>
          </a:lstStyle>
          <a:p>
            <a:r>
              <a:rPr lang="en-US" dirty="0"/>
              <a:t>CLICK TO ADD TITLE</a:t>
            </a:r>
          </a:p>
        </p:txBody>
      </p:sp>
      <p:sp>
        <p:nvSpPr>
          <p:cNvPr id="27" name="Picture Placeholder 26">
            <a:extLst>
              <a:ext uri="{FF2B5EF4-FFF2-40B4-BE49-F238E27FC236}">
                <a16:creationId xmlns:a16="http://schemas.microsoft.com/office/drawing/2014/main" id="{01CF25F4-1889-5FE4-9BE0-413C509639DC}"/>
              </a:ext>
            </a:extLst>
          </p:cNvPr>
          <p:cNvSpPr>
            <a:spLocks noGrp="1"/>
          </p:cNvSpPr>
          <p:nvPr>
            <p:ph type="pic" sz="quarter" idx="15" hasCustomPrompt="1"/>
          </p:nvPr>
        </p:nvSpPr>
        <p:spPr>
          <a:xfrm>
            <a:off x="1011337" y="9212"/>
            <a:ext cx="2029967" cy="4850544"/>
          </a:xfrm>
          <a:custGeom>
            <a:avLst/>
            <a:gdLst>
              <a:gd name="connsiteX0" fmla="*/ 0 w 2029967"/>
              <a:gd name="connsiteY0" fmla="*/ 0 h 4850544"/>
              <a:gd name="connsiteX1" fmla="*/ 2029967 w 2029967"/>
              <a:gd name="connsiteY1" fmla="*/ 0 h 4850544"/>
              <a:gd name="connsiteX2" fmla="*/ 2029967 w 2029967"/>
              <a:gd name="connsiteY2" fmla="*/ 4850544 h 4850544"/>
              <a:gd name="connsiteX3" fmla="*/ 2025599 w 2029967"/>
              <a:gd name="connsiteY3" fmla="*/ 4850544 h 4850544"/>
              <a:gd name="connsiteX4" fmla="*/ 2 w 2029967"/>
              <a:gd name="connsiteY4" fmla="*/ 2824947 h 4850544"/>
              <a:gd name="connsiteX5" fmla="*/ 2 w 2029967"/>
              <a:gd name="connsiteY5" fmla="*/ 4850544 h 4850544"/>
              <a:gd name="connsiteX6" fmla="*/ 0 w 2029967"/>
              <a:gd name="connsiteY6" fmla="*/ 4850544 h 4850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29967" h="4850544">
                <a:moveTo>
                  <a:pt x="0" y="0"/>
                </a:moveTo>
                <a:lnTo>
                  <a:pt x="2029967" y="0"/>
                </a:lnTo>
                <a:lnTo>
                  <a:pt x="2029967" y="4850544"/>
                </a:lnTo>
                <a:lnTo>
                  <a:pt x="2025599" y="4850544"/>
                </a:lnTo>
                <a:lnTo>
                  <a:pt x="2" y="2824947"/>
                </a:lnTo>
                <a:lnTo>
                  <a:pt x="2" y="4850544"/>
                </a:lnTo>
                <a:lnTo>
                  <a:pt x="0" y="4850544"/>
                </a:lnTo>
                <a:close/>
              </a:path>
            </a:pathLst>
          </a:custGeom>
        </p:spPr>
        <p:txBody>
          <a:bodyPr wrap="square">
            <a:noAutofit/>
          </a:bodyPr>
          <a:lstStyle>
            <a:lvl1pPr marL="0" indent="0" algn="l">
              <a:buNone/>
              <a:defRPr sz="2000">
                <a:solidFill>
                  <a:schemeClr val="bg1"/>
                </a:solidFill>
              </a:defRPr>
            </a:lvl1pPr>
          </a:lstStyle>
          <a:p>
            <a:r>
              <a:rPr lang="en-US" dirty="0"/>
              <a:t>Click icon to insert picture</a:t>
            </a:r>
          </a:p>
        </p:txBody>
      </p:sp>
      <p:sp>
        <p:nvSpPr>
          <p:cNvPr id="34" name="Rectangle 33">
            <a:extLst>
              <a:ext uri="{FF2B5EF4-FFF2-40B4-BE49-F238E27FC236}">
                <a16:creationId xmlns:a16="http://schemas.microsoft.com/office/drawing/2014/main" id="{9CC28908-2548-441C-BE9D-8728E1FC84C0}"/>
              </a:ext>
              <a:ext uri="{C183D7F6-B498-43B3-948B-1728B52AA6E4}">
                <adec:decorative xmlns:adec="http://schemas.microsoft.com/office/drawing/2017/decorative" val="1"/>
              </a:ext>
            </a:extLst>
          </p:cNvPr>
          <p:cNvSpPr/>
          <p:nvPr userDrawn="1"/>
        </p:nvSpPr>
        <p:spPr>
          <a:xfrm>
            <a:off x="1011339" y="4863266"/>
            <a:ext cx="2029968" cy="2004897"/>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5" name="Picture 34">
            <a:extLst>
              <a:ext uri="{FF2B5EF4-FFF2-40B4-BE49-F238E27FC236}">
                <a16:creationId xmlns:a16="http://schemas.microsoft.com/office/drawing/2014/main" id="{731DC170-FB16-45F8-B62C-DCAB2B9AC310}"/>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val="0"/>
              </a:ext>
            </a:extLst>
          </a:blip>
          <a:stretch>
            <a:fillRect/>
          </a:stretch>
        </p:blipFill>
        <p:spPr>
          <a:xfrm>
            <a:off x="1011338" y="5865203"/>
            <a:ext cx="2019299" cy="999451"/>
          </a:xfrm>
          <a:prstGeom prst="rect">
            <a:avLst/>
          </a:prstGeom>
        </p:spPr>
      </p:pic>
      <p:sp>
        <p:nvSpPr>
          <p:cNvPr id="5" name="Content Placeholder 2">
            <a:extLst>
              <a:ext uri="{FF2B5EF4-FFF2-40B4-BE49-F238E27FC236}">
                <a16:creationId xmlns:a16="http://schemas.microsoft.com/office/drawing/2014/main" id="{ADE2E4A5-BFB0-8F89-C606-A1581EB9FC6E}"/>
              </a:ext>
            </a:extLst>
          </p:cNvPr>
          <p:cNvSpPr>
            <a:spLocks noGrp="1"/>
          </p:cNvSpPr>
          <p:nvPr>
            <p:ph sz="half" idx="16" hasCustomPrompt="1"/>
          </p:nvPr>
        </p:nvSpPr>
        <p:spPr>
          <a:xfrm>
            <a:off x="3803953" y="3259138"/>
            <a:ext cx="7615274" cy="2978150"/>
          </a:xfrm>
        </p:spPr>
        <p:txBody>
          <a:bodyPr>
            <a:normAutofit/>
          </a:bodyPr>
          <a:lstStyle>
            <a:lvl1pPr marL="285750" indent="-285750">
              <a:lnSpc>
                <a:spcPts val="2000"/>
              </a:lnSpc>
              <a:buFont typeface="Arial" panose="020B0604020202020204" pitchFamily="34" charset="0"/>
              <a:buChar char="•"/>
              <a:defRPr sz="1800">
                <a:solidFill>
                  <a:schemeClr val="tx2"/>
                </a:solidFill>
              </a:defRPr>
            </a:lvl1pPr>
            <a:lvl2pPr marL="685800">
              <a:lnSpc>
                <a:spcPts val="2000"/>
              </a:lnSpc>
              <a:defRPr sz="1800">
                <a:solidFill>
                  <a:schemeClr val="tx2"/>
                </a:solidFill>
              </a:defRPr>
            </a:lvl2pPr>
            <a:lvl3pPr marL="1143000">
              <a:lnSpc>
                <a:spcPts val="2000"/>
              </a:lnSpc>
              <a:defRPr sz="1800">
                <a:solidFill>
                  <a:schemeClr val="tx2"/>
                </a:solidFill>
              </a:defRPr>
            </a:lvl3pPr>
            <a:lvl4pPr marL="1600200">
              <a:lnSpc>
                <a:spcPts val="2000"/>
              </a:lnSpc>
              <a:defRPr sz="1800">
                <a:solidFill>
                  <a:schemeClr val="tx2"/>
                </a:solidFill>
              </a:defRPr>
            </a:lvl4pPr>
            <a:lvl5pPr marL="2057400">
              <a:lnSpc>
                <a:spcPts val="2000"/>
              </a:lnSpc>
              <a:defRPr sz="1800">
                <a:solidFill>
                  <a:schemeClr val="tx2"/>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9" name="Date Placeholder 3">
            <a:extLst>
              <a:ext uri="{FF2B5EF4-FFF2-40B4-BE49-F238E27FC236}">
                <a16:creationId xmlns:a16="http://schemas.microsoft.com/office/drawing/2014/main" id="{E2B0C6B8-E2CB-460E-BBC8-AC4339C89DB2}"/>
              </a:ext>
            </a:extLst>
          </p:cNvPr>
          <p:cNvSpPr>
            <a:spLocks noGrp="1"/>
          </p:cNvSpPr>
          <p:nvPr>
            <p:ph type="dt" sz="half" idx="10"/>
          </p:nvPr>
        </p:nvSpPr>
        <p:spPr>
          <a:xfrm>
            <a:off x="3803953" y="6353175"/>
            <a:ext cx="1097280" cy="365125"/>
          </a:xfrm>
        </p:spPr>
        <p:txBody>
          <a:bodyPr/>
          <a:lstStyle>
            <a:lvl1pPr>
              <a:defRPr>
                <a:solidFill>
                  <a:schemeClr val="bg1"/>
                </a:solidFill>
              </a:defRPr>
            </a:lvl1pPr>
          </a:lstStyle>
          <a:p>
            <a:r>
              <a:rPr lang="en-US"/>
              <a:t>12/11/2023</a:t>
            </a:r>
            <a:endParaRPr lang="en-US" dirty="0"/>
          </a:p>
        </p:txBody>
      </p:sp>
      <p:sp>
        <p:nvSpPr>
          <p:cNvPr id="70" name="Footer Placeholder 4">
            <a:extLst>
              <a:ext uri="{FF2B5EF4-FFF2-40B4-BE49-F238E27FC236}">
                <a16:creationId xmlns:a16="http://schemas.microsoft.com/office/drawing/2014/main" id="{433844D3-0FDA-4C97-9B21-5021A38E4FC2}"/>
              </a:ext>
            </a:extLst>
          </p:cNvPr>
          <p:cNvSpPr>
            <a:spLocks noGrp="1"/>
          </p:cNvSpPr>
          <p:nvPr>
            <p:ph type="ftr" sz="quarter" idx="11"/>
          </p:nvPr>
        </p:nvSpPr>
        <p:spPr>
          <a:xfrm>
            <a:off x="6788630" y="6350000"/>
            <a:ext cx="2286000" cy="365125"/>
          </a:xfrm>
        </p:spPr>
        <p:txBody>
          <a:bodyPr/>
          <a:lstStyle>
            <a:lvl1pPr>
              <a:defRPr>
                <a:solidFill>
                  <a:schemeClr val="bg1"/>
                </a:solidFill>
              </a:defRPr>
            </a:lvl1pPr>
          </a:lstStyle>
          <a:p>
            <a:r>
              <a:rPr lang="en-US"/>
              <a:t>Presentation title</a:t>
            </a:r>
            <a:endParaRPr lang="en-US" dirty="0"/>
          </a:p>
        </p:txBody>
      </p:sp>
      <p:sp>
        <p:nvSpPr>
          <p:cNvPr id="71" name="Slide Number Placeholder 5">
            <a:extLst>
              <a:ext uri="{FF2B5EF4-FFF2-40B4-BE49-F238E27FC236}">
                <a16:creationId xmlns:a16="http://schemas.microsoft.com/office/drawing/2014/main" id="{EC059538-F80F-46C9-80EB-AC9B56DD05C3}"/>
              </a:ext>
            </a:extLst>
          </p:cNvPr>
          <p:cNvSpPr>
            <a:spLocks noGrp="1"/>
          </p:cNvSpPr>
          <p:nvPr>
            <p:ph type="sldNum" sz="quarter" idx="12"/>
          </p:nvPr>
        </p:nvSpPr>
        <p:spPr>
          <a:xfrm>
            <a:off x="10962027"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grpSp>
        <p:nvGrpSpPr>
          <p:cNvPr id="9" name="Group 8">
            <a:extLst>
              <a:ext uri="{FF2B5EF4-FFF2-40B4-BE49-F238E27FC236}">
                <a16:creationId xmlns:a16="http://schemas.microsoft.com/office/drawing/2014/main" id="{378F81CD-65D4-6CA1-E2C2-34DF58B566B2}"/>
              </a:ext>
              <a:ext uri="{C183D7F6-B498-43B3-948B-1728B52AA6E4}">
                <adec:decorative xmlns:adec="http://schemas.microsoft.com/office/drawing/2017/decorative" val="1"/>
              </a:ext>
            </a:extLst>
          </p:cNvPr>
          <p:cNvGrpSpPr/>
          <p:nvPr userDrawn="1"/>
        </p:nvGrpSpPr>
        <p:grpSpPr>
          <a:xfrm>
            <a:off x="-1000" y="0"/>
            <a:ext cx="1015984" cy="6858000"/>
            <a:chOff x="-1000" y="0"/>
            <a:chExt cx="1015984" cy="6858000"/>
          </a:xfrm>
        </p:grpSpPr>
        <p:sp>
          <p:nvSpPr>
            <p:cNvPr id="10" name="Rectangle 9">
              <a:extLst>
                <a:ext uri="{FF2B5EF4-FFF2-40B4-BE49-F238E27FC236}">
                  <a16:creationId xmlns:a16="http://schemas.microsoft.com/office/drawing/2014/main" id="{E419657A-6BE9-88F7-BE4C-6BF3C13F7E91}"/>
                </a:ext>
                <a:ext uri="{C183D7F6-B498-43B3-948B-1728B52AA6E4}">
                  <adec:decorative xmlns:adec="http://schemas.microsoft.com/office/drawing/2017/decorative" val="1"/>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BBB2BB8E-26BE-8FBF-1C62-4F42858193C1}"/>
                </a:ext>
                <a:ext uri="{C183D7F6-B498-43B3-948B-1728B52AA6E4}">
                  <adec:decorative xmlns:adec="http://schemas.microsoft.com/office/drawing/2017/decorative" val="1"/>
                </a:ext>
              </a:extLst>
            </p:cNvPr>
            <p:cNvSpPr/>
            <p:nvPr userDrawn="1"/>
          </p:nvSpPr>
          <p:spPr>
            <a:xfrm>
              <a:off x="0" y="2833299"/>
              <a:ext cx="1014984" cy="202996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A864BEFA-BF82-8BAF-1977-518DCAB0F3EC}"/>
                </a:ext>
                <a:ext uri="{C183D7F6-B498-43B3-948B-1728B52AA6E4}">
                  <adec:decorative xmlns:adec="http://schemas.microsoft.com/office/drawing/2017/decorative" val="1"/>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a:extLst>
                <a:ext uri="{FF2B5EF4-FFF2-40B4-BE49-F238E27FC236}">
                  <a16:creationId xmlns:a16="http://schemas.microsoft.com/office/drawing/2014/main" id="{14C6E7FC-E03B-5EE2-7126-8CC1FBCB9DC3}"/>
                </a:ext>
                <a:ext uri="{C183D7F6-B498-43B3-948B-1728B52AA6E4}">
                  <adec:decorative xmlns:adec="http://schemas.microsoft.com/office/drawing/2017/decorative" val="1"/>
                </a:ext>
              </a:extLst>
            </p:cNvPr>
            <p:cNvPicPr>
              <a:picLocks noChangeAspect="1"/>
            </p:cNvPicPr>
            <p:nvPr userDrawn="1"/>
          </p:nvPicPr>
          <p:blipFill>
            <a:blip r:embed="rId3" cstate="screen">
              <a:extLst>
                <a:ext uri="{28A0092B-C50C-407E-A947-70E740481C1C}">
                  <a14:useLocalDpi xmlns:a14="http://schemas.microsoft.com/office/drawing/2010/main" val="0"/>
                </a:ext>
              </a:extLst>
            </a:blip>
            <a:stretch>
              <a:fillRect/>
            </a:stretch>
          </p:blipFill>
          <p:spPr>
            <a:xfrm rot="5400000">
              <a:off x="-462818" y="552957"/>
              <a:ext cx="1828800" cy="905164"/>
            </a:xfrm>
            <a:prstGeom prst="rect">
              <a:avLst/>
            </a:prstGeom>
          </p:spPr>
        </p:pic>
        <p:sp>
          <p:nvSpPr>
            <p:cNvPr id="14" name="Rectangle 13">
              <a:extLst>
                <a:ext uri="{FF2B5EF4-FFF2-40B4-BE49-F238E27FC236}">
                  <a16:creationId xmlns:a16="http://schemas.microsoft.com/office/drawing/2014/main" id="{659957EF-0F68-275E-1FFC-87388D717462}"/>
                </a:ext>
                <a:ext uri="{C183D7F6-B498-43B3-948B-1728B52AA6E4}">
                  <adec:decorative xmlns:adec="http://schemas.microsoft.com/office/drawing/2017/decorative" val="1"/>
                </a:ext>
              </a:extLst>
            </p:cNvPr>
            <p:cNvSpPr/>
            <p:nvPr userDrawn="1"/>
          </p:nvSpPr>
          <p:spPr>
            <a:xfrm>
              <a:off x="0" y="2029863"/>
              <a:ext cx="1014984" cy="8129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ECECEEA3-55C1-1632-4F14-7E57A802667B}"/>
                </a:ext>
                <a:ext uri="{C183D7F6-B498-43B3-948B-1728B52AA6E4}">
                  <adec:decorative xmlns:adec="http://schemas.microsoft.com/office/drawing/2017/decorative" val="1"/>
                </a:ext>
              </a:extLst>
            </p:cNvPr>
            <p:cNvSpPr/>
            <p:nvPr userDrawn="1"/>
          </p:nvSpPr>
          <p:spPr>
            <a:xfrm rot="10800000">
              <a:off x="100582" y="2932749"/>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6" name="Graphic 15">
              <a:extLst>
                <a:ext uri="{FF2B5EF4-FFF2-40B4-BE49-F238E27FC236}">
                  <a16:creationId xmlns:a16="http://schemas.microsoft.com/office/drawing/2014/main" id="{A6290E86-B21F-0C88-099F-07B046CA1D4B}"/>
                </a:ext>
                <a:ext uri="{C183D7F6-B498-43B3-948B-1728B52AA6E4}">
                  <adec:decorative xmlns:adec="http://schemas.microsoft.com/office/drawing/2017/decorative" val="1"/>
                </a:ext>
              </a:extLst>
            </p:cNvPr>
            <p:cNvPicPr>
              <a:picLocks noChangeAspect="1"/>
            </p:cNvPicPr>
            <p:nvPr userDrawn="1"/>
          </p:nvPicPr>
          <p:blipFill>
            <a:blip>
              <a:extLst>
                <a:ext uri="{96DAC541-7B7A-43D3-8B79-37D633B846F1}">
                  <asvg:svgBlip xmlns:asvg="http://schemas.microsoft.com/office/drawing/2016/SVG/main" r:embed="rId4"/>
                </a:ext>
              </a:extLst>
            </a:blip>
            <a:stretch>
              <a:fillRect/>
            </a:stretch>
          </p:blipFill>
          <p:spPr>
            <a:xfrm rot="5400000">
              <a:off x="-457200" y="5380762"/>
              <a:ext cx="1828800" cy="914400"/>
            </a:xfrm>
            <a:prstGeom prst="rect">
              <a:avLst/>
            </a:prstGeom>
          </p:spPr>
        </p:pic>
      </p:grpSp>
      <p:sp>
        <p:nvSpPr>
          <p:cNvPr id="26" name="Rectangle 23">
            <a:extLst>
              <a:ext uri="{FF2B5EF4-FFF2-40B4-BE49-F238E27FC236}">
                <a16:creationId xmlns:a16="http://schemas.microsoft.com/office/drawing/2014/main" id="{E489F066-AA0F-D3C7-739B-15808100E736}"/>
              </a:ext>
              <a:ext uri="{C183D7F6-B498-43B3-948B-1728B52AA6E4}">
                <adec:decorative xmlns:adec="http://schemas.microsoft.com/office/drawing/2017/decorative" val="1"/>
              </a:ext>
            </a:extLst>
          </p:cNvPr>
          <p:cNvSpPr/>
          <p:nvPr userDrawn="1"/>
        </p:nvSpPr>
        <p:spPr>
          <a:xfrm>
            <a:off x="1011339" y="2834159"/>
            <a:ext cx="2029968" cy="2029968"/>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02555004"/>
      </p:ext>
    </p:extLst>
  </p:cSld>
  <p:clrMapOvr>
    <a:masterClrMapping/>
  </p:clrMapOvr>
  <p:extLst>
    <p:ext uri="{DCECCB84-F9BA-43D5-87BE-67443E8EF086}">
      <p15:sldGuideLst xmlns:p15="http://schemas.microsoft.com/office/powerpoint/2012/main">
        <p15:guide id="1" orient="horz" pos="552" userDrawn="1">
          <p15:clr>
            <a:srgbClr val="FBAE40"/>
          </p15:clr>
        </p15:guide>
        <p15:guide id="2" pos="7104" userDrawn="1">
          <p15:clr>
            <a:srgbClr val="FBAE40"/>
          </p15:clr>
        </p15:guide>
        <p15:guide id="3" pos="7392"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 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2000" y="896112"/>
            <a:ext cx="10668000" cy="1325563"/>
          </a:xfrm>
        </p:spPr>
        <p:txBody>
          <a:bodyPr anchor="t" anchorCtr="0"/>
          <a:lstStyle>
            <a:lvl1pPr>
              <a:defRPr cap="all" baseline="0">
                <a:solidFill>
                  <a:schemeClr val="accent1"/>
                </a:solidFill>
              </a:defRPr>
            </a:lvl1pPr>
          </a:lstStyle>
          <a:p>
            <a:r>
              <a:rPr lang="en-US" dirty="0"/>
              <a:t>CLICK TO ADD TITLE</a:t>
            </a:r>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 Placeholder 4">
            <a:extLst>
              <a:ext uri="{FF2B5EF4-FFF2-40B4-BE49-F238E27FC236}">
                <a16:creationId xmlns:a16="http://schemas.microsoft.com/office/drawing/2014/main" id="{D70FC509-0D49-9500-59C9-DAE0A699FB0C}"/>
              </a:ext>
            </a:extLst>
          </p:cNvPr>
          <p:cNvSpPr>
            <a:spLocks noGrp="1"/>
          </p:cNvSpPr>
          <p:nvPr>
            <p:ph type="body" sz="quarter" idx="13" hasCustomPrompt="1"/>
          </p:nvPr>
        </p:nvSpPr>
        <p:spPr>
          <a:xfrm>
            <a:off x="762000" y="2417197"/>
            <a:ext cx="4278313" cy="3737541"/>
          </a:xfrm>
        </p:spPr>
        <p:txBody>
          <a:bodyPr vert="horz" lIns="91440" tIns="45720" rIns="91440" bIns="45720" rtlCol="0">
            <a:normAutofit/>
          </a:bodyPr>
          <a:lstStyle>
            <a:lvl1pPr>
              <a:spcBef>
                <a:spcPts val="0"/>
              </a:spcBef>
              <a:spcAft>
                <a:spcPts val="1200"/>
              </a:spcAft>
              <a:defRPr lang="en-US" sz="1800" smtClean="0"/>
            </a:lvl1pPr>
            <a:lvl2pPr>
              <a:spcBef>
                <a:spcPts val="0"/>
              </a:spcBef>
              <a:spcAft>
                <a:spcPts val="1200"/>
              </a:spcAft>
              <a:defRPr lang="en-US" sz="1800" smtClean="0"/>
            </a:lvl2pPr>
            <a:lvl3pPr>
              <a:spcBef>
                <a:spcPts val="0"/>
              </a:spcBef>
              <a:spcAft>
                <a:spcPts val="1200"/>
              </a:spcAft>
              <a:defRPr lang="en-US" sz="1800" smtClean="0"/>
            </a:lvl3pPr>
            <a:lvl4pPr>
              <a:spcBef>
                <a:spcPts val="0"/>
              </a:spcBef>
              <a:spcAft>
                <a:spcPts val="1200"/>
              </a:spcAft>
              <a:defRPr lang="en-US" sz="1800" smtClean="0"/>
            </a:lvl4pPr>
            <a:lvl5pPr>
              <a:spcBef>
                <a:spcPts val="0"/>
              </a:spcBef>
              <a:spcAft>
                <a:spcPts val="1200"/>
              </a:spcAft>
              <a:defRPr lang="en-US" sz="1800"/>
            </a:lvl5pPr>
          </a:lstStyle>
          <a:p>
            <a:pPr lvl="0"/>
            <a:r>
              <a:rPr lang="en-US" dirty="0"/>
              <a:t>Click to add text </a:t>
            </a:r>
          </a:p>
          <a:p>
            <a:pPr marL="685800" lvl="1" indent="-228600"/>
            <a:r>
              <a:rPr lang="en-US" dirty="0"/>
              <a:t>Second level</a:t>
            </a:r>
          </a:p>
          <a:p>
            <a:pPr marL="1143000" lvl="2" indent="-228600"/>
            <a:r>
              <a:rPr lang="en-US" dirty="0"/>
              <a:t>Third level</a:t>
            </a:r>
          </a:p>
          <a:p>
            <a:pPr marL="1600200" lvl="3" indent="-228600"/>
            <a:r>
              <a:rPr lang="en-US" dirty="0"/>
              <a:t>Fourth level</a:t>
            </a:r>
          </a:p>
          <a:p>
            <a:pPr marL="2057400" lvl="4" indent="-228600"/>
            <a:r>
              <a:rPr lang="en-US" dirty="0"/>
              <a:t>Fifth level</a:t>
            </a:r>
          </a:p>
        </p:txBody>
      </p:sp>
      <p:sp>
        <p:nvSpPr>
          <p:cNvPr id="8" name="Table Placeholder 7">
            <a:extLst>
              <a:ext uri="{FF2B5EF4-FFF2-40B4-BE49-F238E27FC236}">
                <a16:creationId xmlns:a16="http://schemas.microsoft.com/office/drawing/2014/main" id="{7113F543-A373-5951-EBF3-7E283EE52F0B}"/>
              </a:ext>
            </a:extLst>
          </p:cNvPr>
          <p:cNvSpPr>
            <a:spLocks noGrp="1"/>
          </p:cNvSpPr>
          <p:nvPr>
            <p:ph type="tbl" sz="quarter" idx="14" hasCustomPrompt="1"/>
          </p:nvPr>
        </p:nvSpPr>
        <p:spPr>
          <a:xfrm>
            <a:off x="5241471" y="2417763"/>
            <a:ext cx="6188529" cy="3736975"/>
          </a:xfrm>
        </p:spPr>
        <p:txBody>
          <a:bodyPr/>
          <a:lstStyle>
            <a:lvl1pPr>
              <a:defRPr/>
            </a:lvl1pPr>
          </a:lstStyle>
          <a:p>
            <a:r>
              <a:rPr lang="en-US" dirty="0"/>
              <a:t>Click icon to insert table</a:t>
            </a:r>
          </a:p>
        </p:txBody>
      </p:sp>
      <p:sp>
        <p:nvSpPr>
          <p:cNvPr id="3" name="Date Placeholder 3">
            <a:extLst>
              <a:ext uri="{FF2B5EF4-FFF2-40B4-BE49-F238E27FC236}">
                <a16:creationId xmlns:a16="http://schemas.microsoft.com/office/drawing/2014/main" id="{7D4C80AE-01F3-AAB6-99EF-DB1B5934CFD2}"/>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C0241B24-8629-6BC2-C72F-A156F0624997}"/>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967FBBF9-1C14-3371-F0AC-507FFCAB3BC1}"/>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4081890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hasCustomPrompt="1"/>
          </p:nvPr>
        </p:nvSpPr>
        <p:spPr>
          <a:xfrm>
            <a:off x="1552574" y="896111"/>
            <a:ext cx="9866540" cy="1358140"/>
          </a:xfrm>
        </p:spPr>
        <p:txBody>
          <a:bodyPr anchor="t" anchorCtr="0"/>
          <a:lstStyle>
            <a:lvl1pPr>
              <a:defRPr cap="all" baseline="0">
                <a:solidFill>
                  <a:schemeClr val="tx2"/>
                </a:solidFill>
              </a:defRPr>
            </a:lvl1pPr>
          </a:lstStyle>
          <a:p>
            <a:r>
              <a:rPr lang="en-US" dirty="0"/>
              <a:t>CLICK TO ADD TITLE</a:t>
            </a:r>
          </a:p>
        </p:txBody>
      </p:sp>
      <p:grpSp>
        <p:nvGrpSpPr>
          <p:cNvPr id="10" name="Group 9">
            <a:extLst>
              <a:ext uri="{FF2B5EF4-FFF2-40B4-BE49-F238E27FC236}">
                <a16:creationId xmlns:a16="http://schemas.microsoft.com/office/drawing/2014/main" id="{D9F1898E-3E74-4E43-A202-1A6640227466}"/>
              </a:ext>
              <a:ext uri="{C183D7F6-B498-43B3-948B-1728B52AA6E4}">
                <adec:decorative xmlns:adec="http://schemas.microsoft.com/office/drawing/2017/decorative" val="1"/>
              </a:ext>
            </a:extLst>
          </p:cNvPr>
          <p:cNvGrpSpPr/>
          <p:nvPr userDrawn="1"/>
        </p:nvGrpSpPr>
        <p:grpSpPr>
          <a:xfrm>
            <a:off x="0" y="0"/>
            <a:ext cx="1014984" cy="6858000"/>
            <a:chOff x="0" y="0"/>
            <a:chExt cx="1014984" cy="6858000"/>
          </a:xfrm>
        </p:grpSpPr>
        <p:sp>
          <p:nvSpPr>
            <p:cNvPr id="33" name="Rectangle 32">
              <a:extLst>
                <a:ext uri="{FF2B5EF4-FFF2-40B4-BE49-F238E27FC236}">
                  <a16:creationId xmlns:a16="http://schemas.microsoft.com/office/drawing/2014/main" id="{814776F7-F8A5-4235-8C8D-17F0E4F45B03}"/>
                </a:ext>
              </a:extLst>
            </p:cNvPr>
            <p:cNvSpPr/>
            <p:nvPr userDrawn="1"/>
          </p:nvSpPr>
          <p:spPr>
            <a:xfrm>
              <a:off x="0" y="4828032"/>
              <a:ext cx="1014984" cy="202996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4" name="Rectangle 33">
              <a:extLst>
                <a:ext uri="{FF2B5EF4-FFF2-40B4-BE49-F238E27FC236}">
                  <a16:creationId xmlns:a16="http://schemas.microsoft.com/office/drawing/2014/main" id="{9F301899-34C1-47B4-B5CD-F77BA341C0F9}"/>
                </a:ext>
              </a:extLst>
            </p:cNvPr>
            <p:cNvSpPr/>
            <p:nvPr userDrawn="1"/>
          </p:nvSpPr>
          <p:spPr>
            <a:xfrm>
              <a:off x="0" y="2833299"/>
              <a:ext cx="1014984"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A66E9363-03B7-439D-8B5E-0665E48F046E}"/>
                </a:ext>
              </a:extLst>
            </p:cNvPr>
            <p:cNvSpPr/>
            <p:nvPr userDrawn="1"/>
          </p:nvSpPr>
          <p:spPr>
            <a:xfrm>
              <a:off x="0" y="0"/>
              <a:ext cx="1014984"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Rectangle 41">
              <a:extLst>
                <a:ext uri="{FF2B5EF4-FFF2-40B4-BE49-F238E27FC236}">
                  <a16:creationId xmlns:a16="http://schemas.microsoft.com/office/drawing/2014/main" id="{0432F5F5-1688-44BD-B071-A62C04824FB8}"/>
                </a:ext>
              </a:extLst>
            </p:cNvPr>
            <p:cNvSpPr/>
            <p:nvPr userDrawn="1"/>
          </p:nvSpPr>
          <p:spPr>
            <a:xfrm>
              <a:off x="0" y="2029863"/>
              <a:ext cx="1014984" cy="81295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Freeform: Shape 43">
              <a:extLst>
                <a:ext uri="{FF2B5EF4-FFF2-40B4-BE49-F238E27FC236}">
                  <a16:creationId xmlns:a16="http://schemas.microsoft.com/office/drawing/2014/main" id="{689FF8F5-F7B8-46B0-BB03-FE972A6832E7}"/>
                </a:ext>
              </a:extLst>
            </p:cNvPr>
            <p:cNvSpPr/>
            <p:nvPr userDrawn="1"/>
          </p:nvSpPr>
          <p:spPr>
            <a:xfrm rot="10800000">
              <a:off x="100582" y="2936725"/>
              <a:ext cx="914400" cy="1828800"/>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48" name="Graphic 47">
              <a:extLst>
                <a:ext uri="{FF2B5EF4-FFF2-40B4-BE49-F238E27FC236}">
                  <a16:creationId xmlns:a16="http://schemas.microsoft.com/office/drawing/2014/main" id="{31EB8EE7-3843-4CA8-879D-5D985DAA0D1C}"/>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5400000">
              <a:off x="-457200" y="5416459"/>
              <a:ext cx="1828800" cy="914400"/>
            </a:xfrm>
            <a:prstGeom prst="rect">
              <a:avLst/>
            </a:prstGeom>
          </p:spPr>
        </p:pic>
        <p:pic>
          <p:nvPicPr>
            <p:cNvPr id="50" name="Graphic 49">
              <a:extLst>
                <a:ext uri="{FF2B5EF4-FFF2-40B4-BE49-F238E27FC236}">
                  <a16:creationId xmlns:a16="http://schemas.microsoft.com/office/drawing/2014/main" id="{5FF0EEFD-0038-4A2F-AD3B-01A98EFF5CF9}"/>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rot="5400000">
              <a:off x="-457200" y="563329"/>
              <a:ext cx="1828800" cy="914400"/>
            </a:xfrm>
            <a:prstGeom prst="rect">
              <a:avLst/>
            </a:prstGeom>
          </p:spPr>
        </p:pic>
      </p:grpSp>
      <p:sp>
        <p:nvSpPr>
          <p:cNvPr id="3" name="Content Placeholder 2">
            <a:extLst>
              <a:ext uri="{FF2B5EF4-FFF2-40B4-BE49-F238E27FC236}">
                <a16:creationId xmlns:a16="http://schemas.microsoft.com/office/drawing/2014/main" id="{8A650232-76AA-C9E3-F846-8DB1B44E5AF3}"/>
              </a:ext>
            </a:extLst>
          </p:cNvPr>
          <p:cNvSpPr>
            <a:spLocks noGrp="1"/>
          </p:cNvSpPr>
          <p:nvPr>
            <p:ph sz="half" idx="15" hasCustomPrompt="1"/>
          </p:nvPr>
        </p:nvSpPr>
        <p:spPr>
          <a:xfrm>
            <a:off x="1552575" y="2481940"/>
            <a:ext cx="6477952" cy="3635831"/>
          </a:xfrm>
        </p:spPr>
        <p:txBody>
          <a:bodyPr>
            <a:normAutofit/>
          </a:bodyPr>
          <a:lstStyle>
            <a:lvl1pPr marL="0" indent="0">
              <a:lnSpc>
                <a:spcPct val="100000"/>
              </a:lnSpc>
              <a:spcBef>
                <a:spcPts val="0"/>
              </a:spcBef>
              <a:spcAft>
                <a:spcPts val="600"/>
              </a:spcAft>
              <a:buFont typeface="Arial" panose="020B0604020202020204" pitchFamily="34" charset="0"/>
              <a:buNone/>
              <a:defRPr sz="1800">
                <a:solidFill>
                  <a:schemeClr val="bg1"/>
                </a:solidFill>
              </a:defRPr>
            </a:lvl1pPr>
            <a:lvl2pPr marL="457200">
              <a:lnSpc>
                <a:spcPct val="100000"/>
              </a:lnSpc>
              <a:spcAft>
                <a:spcPts val="600"/>
              </a:spcAft>
              <a:defRPr sz="1800">
                <a:solidFill>
                  <a:schemeClr val="bg1"/>
                </a:solidFill>
              </a:defRPr>
            </a:lvl2pPr>
            <a:lvl3pPr marL="914400">
              <a:lnSpc>
                <a:spcPct val="100000"/>
              </a:lnSpc>
              <a:spcAft>
                <a:spcPts val="600"/>
              </a:spcAft>
              <a:defRPr sz="1800">
                <a:solidFill>
                  <a:schemeClr val="bg1"/>
                </a:solidFill>
              </a:defRPr>
            </a:lvl3pPr>
            <a:lvl4pPr marL="1371600">
              <a:lnSpc>
                <a:spcPct val="100000"/>
              </a:lnSpc>
              <a:spcAft>
                <a:spcPts val="600"/>
              </a:spcAft>
              <a:defRPr sz="1800">
                <a:solidFill>
                  <a:schemeClr val="bg1"/>
                </a:solidFill>
              </a:defRPr>
            </a:lvl4pPr>
            <a:lvl5pPr marL="1828800">
              <a:lnSpc>
                <a:spcPct val="100000"/>
              </a:lnSpc>
              <a:spcAft>
                <a:spcPts val="600"/>
              </a:spcAft>
              <a:defRPr sz="1800">
                <a:solidFill>
                  <a:schemeClr val="bg1"/>
                </a:solidFill>
              </a:defRPr>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Text Placeholder 12">
            <a:extLst>
              <a:ext uri="{FF2B5EF4-FFF2-40B4-BE49-F238E27FC236}">
                <a16:creationId xmlns:a16="http://schemas.microsoft.com/office/drawing/2014/main" id="{37A04978-5D2C-BBF1-9C05-C52717619019}"/>
              </a:ext>
            </a:extLst>
          </p:cNvPr>
          <p:cNvSpPr>
            <a:spLocks noGrp="1"/>
          </p:cNvSpPr>
          <p:nvPr>
            <p:ph type="body" sz="quarter" idx="14" hasCustomPrompt="1"/>
          </p:nvPr>
        </p:nvSpPr>
        <p:spPr>
          <a:xfrm>
            <a:off x="8372723" y="2481940"/>
            <a:ext cx="3046391" cy="3759200"/>
          </a:xfrm>
        </p:spPr>
        <p:txBody>
          <a:bodyPr>
            <a:normAutofit/>
          </a:bodyPr>
          <a:lstStyle>
            <a:lvl1pPr marL="342900" indent="-342900">
              <a:spcAft>
                <a:spcPts val="600"/>
              </a:spcAft>
              <a:buFont typeface="+mj-lt"/>
              <a:buAutoNum type="arabicPeriod"/>
              <a:defRPr sz="1800">
                <a:solidFill>
                  <a:schemeClr val="bg1"/>
                </a:solidFill>
              </a:defRPr>
            </a:lvl1pPr>
            <a:lvl2pPr marL="800100" indent="-342900">
              <a:spcAft>
                <a:spcPts val="600"/>
              </a:spcAft>
              <a:buFont typeface="+mj-lt"/>
              <a:buAutoNum type="alphaLcPeriod"/>
              <a:defRPr sz="1800">
                <a:solidFill>
                  <a:schemeClr val="bg1"/>
                </a:solidFill>
              </a:defRPr>
            </a:lvl2pPr>
            <a:lvl3pPr marL="1257300" indent="-342900">
              <a:spcAft>
                <a:spcPts val="600"/>
              </a:spcAft>
              <a:buFont typeface="+mj-lt"/>
              <a:buAutoNum type="arabicParenR"/>
              <a:defRPr sz="1800">
                <a:solidFill>
                  <a:schemeClr val="bg1"/>
                </a:solidFill>
              </a:defRPr>
            </a:lvl3pPr>
            <a:lvl4pPr marL="1714500" indent="-342900">
              <a:spcAft>
                <a:spcPts val="600"/>
              </a:spcAft>
              <a:buFont typeface="+mj-lt"/>
              <a:buAutoNum type="alphaLcParenR"/>
              <a:defRPr sz="1800">
                <a:solidFill>
                  <a:schemeClr val="bg1"/>
                </a:solidFill>
              </a:defRPr>
            </a:lvl4pPr>
            <a:lvl5pPr marL="2171700" indent="-342900">
              <a:spcAft>
                <a:spcPts val="600"/>
              </a:spcAft>
              <a:buFont typeface="+mj-lt"/>
              <a:buAutoNum type="romanLcPeriod"/>
              <a:defRPr sz="1800">
                <a:solidFill>
                  <a:schemeClr val="bg1"/>
                </a:solidFill>
              </a:defRPr>
            </a:lvl5pPr>
          </a:lstStyle>
          <a:p>
            <a:pPr lvl="0"/>
            <a:r>
              <a:rPr lang="en-US" dirty="0"/>
              <a:t>Click to add text </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3" name="Date Placeholder 3">
            <a:extLst>
              <a:ext uri="{FF2B5EF4-FFF2-40B4-BE49-F238E27FC236}">
                <a16:creationId xmlns:a16="http://schemas.microsoft.com/office/drawing/2014/main" id="{41C57AEB-9E33-4F77-9F58-DB0D1B978707}"/>
              </a:ext>
            </a:extLst>
          </p:cNvPr>
          <p:cNvSpPr>
            <a:spLocks noGrp="1"/>
          </p:cNvSpPr>
          <p:nvPr>
            <p:ph type="dt" sz="half" idx="10"/>
          </p:nvPr>
        </p:nvSpPr>
        <p:spPr>
          <a:xfrm>
            <a:off x="1554480" y="6353175"/>
            <a:ext cx="1097280" cy="365125"/>
          </a:xfrm>
        </p:spPr>
        <p:txBody>
          <a:bodyPr/>
          <a:lstStyle>
            <a:lvl1pPr>
              <a:defRPr>
                <a:solidFill>
                  <a:schemeClr val="bg1"/>
                </a:solidFill>
              </a:defRPr>
            </a:lvl1pPr>
          </a:lstStyle>
          <a:p>
            <a:r>
              <a:rPr lang="en-US"/>
              <a:t>12/11/2023</a:t>
            </a:r>
            <a:endParaRPr lang="en-US" dirty="0"/>
          </a:p>
        </p:txBody>
      </p:sp>
      <p:sp>
        <p:nvSpPr>
          <p:cNvPr id="64" name="Footer Placeholder 4">
            <a:extLst>
              <a:ext uri="{FF2B5EF4-FFF2-40B4-BE49-F238E27FC236}">
                <a16:creationId xmlns:a16="http://schemas.microsoft.com/office/drawing/2014/main" id="{182F895D-C48A-41AA-9DE6-43A17B7E019A}"/>
              </a:ext>
            </a:extLst>
          </p:cNvPr>
          <p:cNvSpPr>
            <a:spLocks noGrp="1"/>
          </p:cNvSpPr>
          <p:nvPr>
            <p:ph type="ftr" sz="quarter" idx="11"/>
          </p:nvPr>
        </p:nvSpPr>
        <p:spPr>
          <a:xfrm>
            <a:off x="5744527" y="6350000"/>
            <a:ext cx="2286000" cy="365125"/>
          </a:xfrm>
        </p:spPr>
        <p:txBody>
          <a:bodyPr/>
          <a:lstStyle>
            <a:lvl1pPr>
              <a:defRPr>
                <a:solidFill>
                  <a:schemeClr val="bg1"/>
                </a:solidFill>
              </a:defRPr>
            </a:lvl1pPr>
          </a:lstStyle>
          <a:p>
            <a:r>
              <a:rPr lang="en-US"/>
              <a:t>Presentation title</a:t>
            </a:r>
            <a:endParaRPr lang="en-US" dirty="0"/>
          </a:p>
        </p:txBody>
      </p:sp>
      <p:sp>
        <p:nvSpPr>
          <p:cNvPr id="65" name="Slide Number Placeholder 5">
            <a:extLst>
              <a:ext uri="{FF2B5EF4-FFF2-40B4-BE49-F238E27FC236}">
                <a16:creationId xmlns:a16="http://schemas.microsoft.com/office/drawing/2014/main" id="{4C15BF58-30D9-4A0E-8506-1CD777B0FC5B}"/>
              </a:ext>
            </a:extLst>
          </p:cNvPr>
          <p:cNvSpPr>
            <a:spLocks noGrp="1"/>
          </p:cNvSpPr>
          <p:nvPr>
            <p:ph type="sldNum" sz="quarter" idx="12"/>
          </p:nvPr>
        </p:nvSpPr>
        <p:spPr>
          <a:xfrm>
            <a:off x="11123295" y="6356350"/>
            <a:ext cx="457200" cy="365125"/>
          </a:xfrm>
        </p:spPr>
        <p:txBody>
          <a:bodyPr/>
          <a:lstStyle>
            <a:lvl1pPr>
              <a:defRPr>
                <a:solidFill>
                  <a:schemeClr val="bg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807368846"/>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764155" y="896112"/>
            <a:ext cx="10665845" cy="1325563"/>
          </a:xfrm>
        </p:spPr>
        <p:txBody>
          <a:bodyPr anchor="t" anchorCtr="0"/>
          <a:lstStyle>
            <a:lvl1pPr>
              <a:defRPr cap="all" baseline="0">
                <a:solidFill>
                  <a:schemeClr val="accent1"/>
                </a:solidFill>
              </a:defRPr>
            </a:lvl1pPr>
          </a:lstStyle>
          <a:p>
            <a:r>
              <a:rPr lang="en-US" dirty="0"/>
              <a:t>CLICK TO ADD TITLE</a:t>
            </a:r>
          </a:p>
        </p:txBody>
      </p:sp>
      <p:sp>
        <p:nvSpPr>
          <p:cNvPr id="5" name="Table Placeholder 4">
            <a:extLst>
              <a:ext uri="{FF2B5EF4-FFF2-40B4-BE49-F238E27FC236}">
                <a16:creationId xmlns:a16="http://schemas.microsoft.com/office/drawing/2014/main" id="{E06194BC-6453-CA18-2623-B07F3A5D4E92}"/>
              </a:ext>
            </a:extLst>
          </p:cNvPr>
          <p:cNvSpPr>
            <a:spLocks noGrp="1"/>
          </p:cNvSpPr>
          <p:nvPr>
            <p:ph type="tbl" sz="quarter" idx="13" hasCustomPrompt="1"/>
          </p:nvPr>
        </p:nvSpPr>
        <p:spPr>
          <a:xfrm>
            <a:off x="762000" y="2417763"/>
            <a:ext cx="10665845" cy="3678235"/>
          </a:xfrm>
        </p:spPr>
        <p:txBody>
          <a:bodyPr/>
          <a:lstStyle>
            <a:lvl1pPr>
              <a:defRPr/>
            </a:lvl1pPr>
          </a:lstStyle>
          <a:p>
            <a:pPr marL="228600" marR="0" lvl="0" indent="-228600" algn="l" defTabSz="914400" rtl="0" eaLnBrk="1" fontAlgn="auto" latinLnBrk="0" hangingPunct="1">
              <a:lnSpc>
                <a:spcPct val="100000"/>
              </a:lnSpc>
              <a:spcBef>
                <a:spcPts val="0"/>
              </a:spcBef>
              <a:spcAft>
                <a:spcPts val="1200"/>
              </a:spcAft>
              <a:buClrTx/>
              <a:buSzTx/>
              <a:buFont typeface="Arial" panose="020B0604020202020204" pitchFamily="34" charset="0"/>
              <a:buChar char="•"/>
              <a:tabLst/>
              <a:defRPr/>
            </a:pPr>
            <a:r>
              <a:rPr lang="en-US" dirty="0"/>
              <a:t>Click icon to insert table</a:t>
            </a:r>
          </a:p>
          <a:p>
            <a:endParaRPr lang="en-US" dirty="0"/>
          </a:p>
        </p:txBody>
      </p:sp>
      <p:sp>
        <p:nvSpPr>
          <p:cNvPr id="7" name="Rectangle 23">
            <a:extLst>
              <a:ext uri="{FF2B5EF4-FFF2-40B4-BE49-F238E27FC236}">
                <a16:creationId xmlns:a16="http://schemas.microsoft.com/office/drawing/2014/main" id="{AB92D86A-5036-415A-B056-A55CB2E0C2C9}"/>
              </a:ext>
              <a:ext uri="{C183D7F6-B498-43B3-948B-1728B52AA6E4}">
                <adec:decorative xmlns:adec="http://schemas.microsoft.com/office/drawing/2017/decorative" val="1"/>
              </a:ext>
            </a:extLst>
          </p:cNvPr>
          <p:cNvSpPr/>
          <p:nvPr userDrawn="1"/>
        </p:nvSpPr>
        <p:spPr>
          <a:xfrm rot="10800000">
            <a:off x="11177016" y="0"/>
            <a:ext cx="1014984" cy="1014984"/>
          </a:xfrm>
          <a:custGeom>
            <a:avLst/>
            <a:gdLst>
              <a:gd name="connsiteX0" fmla="*/ 0 w 2029968"/>
              <a:gd name="connsiteY0" fmla="*/ 0 h 2029968"/>
              <a:gd name="connsiteX1" fmla="*/ 2029968 w 2029968"/>
              <a:gd name="connsiteY1" fmla="*/ 0 h 2029968"/>
              <a:gd name="connsiteX2" fmla="*/ 2029968 w 2029968"/>
              <a:gd name="connsiteY2" fmla="*/ 2029968 h 2029968"/>
              <a:gd name="connsiteX3" fmla="*/ 0 w 2029968"/>
              <a:gd name="connsiteY3" fmla="*/ 2029968 h 2029968"/>
              <a:gd name="connsiteX4" fmla="*/ 0 w 2029968"/>
              <a:gd name="connsiteY4" fmla="*/ 0 h 2029968"/>
              <a:gd name="connsiteX0" fmla="*/ 0 w 2029968"/>
              <a:gd name="connsiteY0" fmla="*/ 0 h 2029968"/>
              <a:gd name="connsiteX1" fmla="*/ 2029968 w 2029968"/>
              <a:gd name="connsiteY1" fmla="*/ 2029968 h 2029968"/>
              <a:gd name="connsiteX2" fmla="*/ 0 w 2029968"/>
              <a:gd name="connsiteY2" fmla="*/ 2029968 h 2029968"/>
              <a:gd name="connsiteX3" fmla="*/ 0 w 2029968"/>
              <a:gd name="connsiteY3" fmla="*/ 0 h 2029968"/>
            </a:gdLst>
            <a:ahLst/>
            <a:cxnLst>
              <a:cxn ang="0">
                <a:pos x="connsiteX0" y="connsiteY0"/>
              </a:cxn>
              <a:cxn ang="0">
                <a:pos x="connsiteX1" y="connsiteY1"/>
              </a:cxn>
              <a:cxn ang="0">
                <a:pos x="connsiteX2" y="connsiteY2"/>
              </a:cxn>
              <a:cxn ang="0">
                <a:pos x="connsiteX3" y="connsiteY3"/>
              </a:cxn>
            </a:cxnLst>
            <a:rect l="l" t="t" r="r" b="b"/>
            <a:pathLst>
              <a:path w="2029968" h="2029968">
                <a:moveTo>
                  <a:pt x="0" y="0"/>
                </a:moveTo>
                <a:lnTo>
                  <a:pt x="2029968" y="2029968"/>
                </a:lnTo>
                <a:lnTo>
                  <a:pt x="0" y="2029968"/>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Date Placeholder 3">
            <a:extLst>
              <a:ext uri="{FF2B5EF4-FFF2-40B4-BE49-F238E27FC236}">
                <a16:creationId xmlns:a16="http://schemas.microsoft.com/office/drawing/2014/main" id="{D3A465A0-88AA-B50B-92D8-3A54928329FB}"/>
              </a:ext>
            </a:extLst>
          </p:cNvPr>
          <p:cNvSpPr>
            <a:spLocks noGrp="1"/>
          </p:cNvSpPr>
          <p:nvPr>
            <p:ph type="dt" sz="half" idx="10"/>
          </p:nvPr>
        </p:nvSpPr>
        <p:spPr>
          <a:xfrm>
            <a:off x="767443" y="6353175"/>
            <a:ext cx="1097280" cy="365125"/>
          </a:xfrm>
        </p:spPr>
        <p:txBody>
          <a:bodyPr/>
          <a:lstStyle>
            <a:lvl1pPr>
              <a:defRPr>
                <a:solidFill>
                  <a:schemeClr val="tx1"/>
                </a:solidFill>
              </a:defRPr>
            </a:lvl1pPr>
          </a:lstStyle>
          <a:p>
            <a:r>
              <a:rPr lang="en-US"/>
              <a:t>12/11/2023</a:t>
            </a:r>
            <a:endParaRPr lang="en-US" dirty="0"/>
          </a:p>
        </p:txBody>
      </p:sp>
      <p:sp>
        <p:nvSpPr>
          <p:cNvPr id="4" name="Footer Placeholder 4">
            <a:extLst>
              <a:ext uri="{FF2B5EF4-FFF2-40B4-BE49-F238E27FC236}">
                <a16:creationId xmlns:a16="http://schemas.microsoft.com/office/drawing/2014/main" id="{6195F626-7C08-9907-6A85-922BE6AA0EF5}"/>
              </a:ext>
            </a:extLst>
          </p:cNvPr>
          <p:cNvSpPr>
            <a:spLocks noGrp="1"/>
          </p:cNvSpPr>
          <p:nvPr>
            <p:ph type="ftr" sz="quarter" idx="11"/>
          </p:nvPr>
        </p:nvSpPr>
        <p:spPr>
          <a:xfrm>
            <a:off x="5273449" y="6350000"/>
            <a:ext cx="2286000" cy="365125"/>
          </a:xfrm>
        </p:spPr>
        <p:txBody>
          <a:bodyPr/>
          <a:lstStyle>
            <a:lvl1pPr>
              <a:defRPr>
                <a:solidFill>
                  <a:schemeClr val="tx1"/>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7BBAD34A-4F3F-C89B-BBBC-E7740F414D13}"/>
              </a:ext>
            </a:extLst>
          </p:cNvPr>
          <p:cNvSpPr>
            <a:spLocks noGrp="1"/>
          </p:cNvSpPr>
          <p:nvPr>
            <p:ph type="sldNum" sz="quarter" idx="12"/>
          </p:nvPr>
        </p:nvSpPr>
        <p:spPr>
          <a:xfrm>
            <a:off x="10968175" y="6356350"/>
            <a:ext cx="457200" cy="365125"/>
          </a:xfrm>
        </p:spPr>
        <p:txBody>
          <a:bodyPr/>
          <a:lstStyle>
            <a:lvl1pPr>
              <a:defRPr>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5237480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Content 2">
    <p:bg>
      <p:bgPr>
        <a:solidFill>
          <a:schemeClr val="accent2"/>
        </a:solidFill>
        <a:effectLst/>
      </p:bgPr>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211C2927-0A13-DC57-A83B-B8DB787A48CF}"/>
              </a:ext>
              <a:ext uri="{C183D7F6-B498-43B3-948B-1728B52AA6E4}">
                <adec:decorative xmlns:adec="http://schemas.microsoft.com/office/drawing/2017/decorative" val="1"/>
              </a:ext>
            </a:extLst>
          </p:cNvPr>
          <p:cNvGrpSpPr/>
          <p:nvPr userDrawn="1"/>
        </p:nvGrpSpPr>
        <p:grpSpPr>
          <a:xfrm>
            <a:off x="0" y="0"/>
            <a:ext cx="6843092" cy="6858000"/>
            <a:chOff x="0" y="0"/>
            <a:chExt cx="6843092" cy="6858000"/>
          </a:xfrm>
        </p:grpSpPr>
        <p:sp>
          <p:nvSpPr>
            <p:cNvPr id="344" name="Rectangle 343">
              <a:extLst>
                <a:ext uri="{FF2B5EF4-FFF2-40B4-BE49-F238E27FC236}">
                  <a16:creationId xmlns:a16="http://schemas.microsoft.com/office/drawing/2014/main" id="{0685D98A-CA5A-4C48-9AEB-4C1A201237A1}"/>
                </a:ext>
              </a:extLst>
            </p:cNvPr>
            <p:cNvSpPr/>
            <p:nvPr userDrawn="1"/>
          </p:nvSpPr>
          <p:spPr>
            <a:xfrm>
              <a:off x="2021206" y="4828032"/>
              <a:ext cx="2029968" cy="202996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A1F97041-3EE3-4F17-990B-3AC264934EF0}"/>
                </a:ext>
              </a:extLst>
            </p:cNvPr>
            <p:cNvSpPr/>
            <p:nvPr userDrawn="1"/>
          </p:nvSpPr>
          <p:spPr>
            <a:xfrm>
              <a:off x="0" y="0"/>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51DA30E2-82DB-4AA1-B134-9482F5CD7689}"/>
                </a:ext>
              </a:extLst>
            </p:cNvPr>
            <p:cNvSpPr/>
            <p:nvPr userDrawn="1"/>
          </p:nvSpPr>
          <p:spPr>
            <a:xfrm>
              <a:off x="2457970" y="1686431"/>
              <a:ext cx="1828800" cy="1828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5502070B-3F7D-436A-849C-FB64175E8B45}"/>
                </a:ext>
              </a:extLst>
            </p:cNvPr>
            <p:cNvSpPr/>
            <p:nvPr userDrawn="1"/>
          </p:nvSpPr>
          <p:spPr>
            <a:xfrm>
              <a:off x="0" y="6108192"/>
              <a:ext cx="2029968" cy="7498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9">
              <a:extLst>
                <a:ext uri="{FF2B5EF4-FFF2-40B4-BE49-F238E27FC236}">
                  <a16:creationId xmlns:a16="http://schemas.microsoft.com/office/drawing/2014/main" id="{675AAC8A-F8AB-44A3-9748-96464E9E0B6B}"/>
                </a:ext>
              </a:extLst>
            </p:cNvPr>
            <p:cNvSpPr/>
            <p:nvPr userDrawn="1"/>
          </p:nvSpPr>
          <p:spPr>
            <a:xfrm>
              <a:off x="4054172" y="4069080"/>
              <a:ext cx="2788920" cy="2788920"/>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6" name="Group 115">
              <a:extLst>
                <a:ext uri="{FF2B5EF4-FFF2-40B4-BE49-F238E27FC236}">
                  <a16:creationId xmlns:a16="http://schemas.microsoft.com/office/drawing/2014/main" id="{AC3F6810-4D95-4C6E-A30A-459BAD7510FE}"/>
                </a:ext>
              </a:extLst>
            </p:cNvPr>
            <p:cNvGrpSpPr/>
            <p:nvPr userDrawn="1"/>
          </p:nvGrpSpPr>
          <p:grpSpPr>
            <a:xfrm>
              <a:off x="23853" y="2101527"/>
              <a:ext cx="1920240" cy="1920240"/>
              <a:chOff x="5361924" y="7472790"/>
              <a:chExt cx="1828800" cy="1828800"/>
            </a:xfrm>
          </p:grpSpPr>
          <p:grpSp>
            <p:nvGrpSpPr>
              <p:cNvPr id="115" name="Group 114">
                <a:extLst>
                  <a:ext uri="{FF2B5EF4-FFF2-40B4-BE49-F238E27FC236}">
                    <a16:creationId xmlns:a16="http://schemas.microsoft.com/office/drawing/2014/main" id="{81973B3A-7185-45FB-A2E6-A7BDE6414DF3}"/>
                  </a:ext>
                </a:extLst>
              </p:cNvPr>
              <p:cNvGrpSpPr/>
              <p:nvPr userDrawn="1"/>
            </p:nvGrpSpPr>
            <p:grpSpPr>
              <a:xfrm>
                <a:off x="5361924" y="7472790"/>
                <a:ext cx="1828800" cy="1828800"/>
                <a:chOff x="5361924" y="7472790"/>
                <a:chExt cx="1828800" cy="1828800"/>
              </a:xfrm>
            </p:grpSpPr>
            <p:grpSp>
              <p:nvGrpSpPr>
                <p:cNvPr id="99" name="Group 98">
                  <a:extLst>
                    <a:ext uri="{FF2B5EF4-FFF2-40B4-BE49-F238E27FC236}">
                      <a16:creationId xmlns:a16="http://schemas.microsoft.com/office/drawing/2014/main" id="{DACFFF66-0600-406E-AF42-9FD8E8EDB397}"/>
                    </a:ext>
                  </a:extLst>
                </p:cNvPr>
                <p:cNvGrpSpPr/>
                <p:nvPr userDrawn="1"/>
              </p:nvGrpSpPr>
              <p:grpSpPr>
                <a:xfrm>
                  <a:off x="5361924" y="7472790"/>
                  <a:ext cx="1828800" cy="1828800"/>
                  <a:chOff x="5388428" y="7173291"/>
                  <a:chExt cx="1828800" cy="1828800"/>
                </a:xfrm>
              </p:grpSpPr>
              <p:grpSp>
                <p:nvGrpSpPr>
                  <p:cNvPr id="96" name="Group 95">
                    <a:extLst>
                      <a:ext uri="{FF2B5EF4-FFF2-40B4-BE49-F238E27FC236}">
                        <a16:creationId xmlns:a16="http://schemas.microsoft.com/office/drawing/2014/main" id="{9411687D-2631-487B-AEAB-39750C9E52BF}"/>
                      </a:ext>
                    </a:extLst>
                  </p:cNvPr>
                  <p:cNvGrpSpPr/>
                  <p:nvPr userDrawn="1"/>
                </p:nvGrpSpPr>
                <p:grpSpPr>
                  <a:xfrm>
                    <a:off x="5388428" y="7173291"/>
                    <a:ext cx="1828800" cy="1828800"/>
                    <a:chOff x="5388428" y="7173291"/>
                    <a:chExt cx="1828800" cy="1828800"/>
                  </a:xfrm>
                </p:grpSpPr>
                <p:grpSp>
                  <p:nvGrpSpPr>
                    <p:cNvPr id="90" name="Group 89">
                      <a:extLst>
                        <a:ext uri="{FF2B5EF4-FFF2-40B4-BE49-F238E27FC236}">
                          <a16:creationId xmlns:a16="http://schemas.microsoft.com/office/drawing/2014/main" id="{4BDDEAF6-0726-4BF4-96D7-EBA489ABF3E5}"/>
                        </a:ext>
                      </a:extLst>
                    </p:cNvPr>
                    <p:cNvGrpSpPr/>
                    <p:nvPr userDrawn="1"/>
                  </p:nvGrpSpPr>
                  <p:grpSpPr>
                    <a:xfrm>
                      <a:off x="5388428" y="7173291"/>
                      <a:ext cx="1828800" cy="1828800"/>
                      <a:chOff x="5579044" y="7049770"/>
                      <a:chExt cx="1828800" cy="1828800"/>
                    </a:xfrm>
                  </p:grpSpPr>
                  <p:grpSp>
                    <p:nvGrpSpPr>
                      <p:cNvPr id="89" name="Group 88">
                        <a:extLst>
                          <a:ext uri="{FF2B5EF4-FFF2-40B4-BE49-F238E27FC236}">
                            <a16:creationId xmlns:a16="http://schemas.microsoft.com/office/drawing/2014/main" id="{F80BBFBA-D0FB-4E20-8981-F569A2A0B678}"/>
                          </a:ext>
                        </a:extLst>
                      </p:cNvPr>
                      <p:cNvGrpSpPr/>
                      <p:nvPr userDrawn="1"/>
                    </p:nvGrpSpPr>
                    <p:grpSpPr>
                      <a:xfrm>
                        <a:off x="5579044" y="7049770"/>
                        <a:ext cx="1828800" cy="1828800"/>
                        <a:chOff x="5579044" y="7049770"/>
                        <a:chExt cx="1828800" cy="1828800"/>
                      </a:xfrm>
                    </p:grpSpPr>
                    <p:grpSp>
                      <p:nvGrpSpPr>
                        <p:cNvPr id="86" name="Group 85">
                          <a:extLst>
                            <a:ext uri="{FF2B5EF4-FFF2-40B4-BE49-F238E27FC236}">
                              <a16:creationId xmlns:a16="http://schemas.microsoft.com/office/drawing/2014/main" id="{6B3BCF7C-4204-4B1A-8371-96E859FC8425}"/>
                            </a:ext>
                          </a:extLst>
                        </p:cNvPr>
                        <p:cNvGrpSpPr/>
                        <p:nvPr userDrawn="1"/>
                      </p:nvGrpSpPr>
                      <p:grpSpPr>
                        <a:xfrm>
                          <a:off x="5579044" y="7049770"/>
                          <a:ext cx="1828800" cy="1828800"/>
                          <a:chOff x="5579044" y="7049770"/>
                          <a:chExt cx="1828800" cy="1828800"/>
                        </a:xfrm>
                      </p:grpSpPr>
                      <p:grpSp>
                        <p:nvGrpSpPr>
                          <p:cNvPr id="83" name="Group 82">
                            <a:extLst>
                              <a:ext uri="{FF2B5EF4-FFF2-40B4-BE49-F238E27FC236}">
                                <a16:creationId xmlns:a16="http://schemas.microsoft.com/office/drawing/2014/main" id="{31CF95CD-48BB-4659-870A-21584266D83F}"/>
                              </a:ext>
                            </a:extLst>
                          </p:cNvPr>
                          <p:cNvGrpSpPr/>
                          <p:nvPr userDrawn="1"/>
                        </p:nvGrpSpPr>
                        <p:grpSpPr>
                          <a:xfrm>
                            <a:off x="5579044" y="7049770"/>
                            <a:ext cx="1828800" cy="1828800"/>
                            <a:chOff x="5579044" y="7049770"/>
                            <a:chExt cx="1828800" cy="1828800"/>
                          </a:xfrm>
                        </p:grpSpPr>
                        <p:sp>
                          <p:nvSpPr>
                            <p:cNvPr id="78" name="Oval 77">
                              <a:extLst>
                                <a:ext uri="{FF2B5EF4-FFF2-40B4-BE49-F238E27FC236}">
                                  <a16:creationId xmlns:a16="http://schemas.microsoft.com/office/drawing/2014/main" id="{871E1954-F3FD-427D-8FFA-F28839673545}"/>
                                </a:ext>
                              </a:extLst>
                            </p:cNvPr>
                            <p:cNvSpPr/>
                            <p:nvPr userDrawn="1"/>
                          </p:nvSpPr>
                          <p:spPr>
                            <a:xfrm>
                              <a:off x="5579044" y="7049770"/>
                              <a:ext cx="1828800" cy="18288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80" name="Oval 79">
                              <a:extLst>
                                <a:ext uri="{FF2B5EF4-FFF2-40B4-BE49-F238E27FC236}">
                                  <a16:creationId xmlns:a16="http://schemas.microsoft.com/office/drawing/2014/main" id="{B655BD1D-8AE2-43E7-B1D4-17923D0E0171}"/>
                                </a:ext>
                              </a:extLst>
                            </p:cNvPr>
                            <p:cNvSpPr/>
                            <p:nvPr userDrawn="1"/>
                          </p:nvSpPr>
                          <p:spPr>
                            <a:xfrm>
                              <a:off x="5647624" y="7118350"/>
                              <a:ext cx="1691640" cy="16916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2" name="Oval 81">
                            <a:extLst>
                              <a:ext uri="{FF2B5EF4-FFF2-40B4-BE49-F238E27FC236}">
                                <a16:creationId xmlns:a16="http://schemas.microsoft.com/office/drawing/2014/main" id="{9F92C461-5E10-49F3-B4F0-F320512C0756}"/>
                              </a:ext>
                            </a:extLst>
                          </p:cNvPr>
                          <p:cNvSpPr/>
                          <p:nvPr userDrawn="1"/>
                        </p:nvSpPr>
                        <p:spPr>
                          <a:xfrm>
                            <a:off x="5716204" y="7186930"/>
                            <a:ext cx="1554480" cy="15544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5" name="Oval 84">
                          <a:extLst>
                            <a:ext uri="{FF2B5EF4-FFF2-40B4-BE49-F238E27FC236}">
                              <a16:creationId xmlns:a16="http://schemas.microsoft.com/office/drawing/2014/main" id="{A6D57951-375C-41E9-BF45-DFC40F8E0A1A}"/>
                            </a:ext>
                          </a:extLst>
                        </p:cNvPr>
                        <p:cNvSpPr/>
                        <p:nvPr userDrawn="1"/>
                      </p:nvSpPr>
                      <p:spPr>
                        <a:xfrm>
                          <a:off x="5784784" y="7255510"/>
                          <a:ext cx="1417320" cy="14173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88" name="Oval 87">
                        <a:extLst>
                          <a:ext uri="{FF2B5EF4-FFF2-40B4-BE49-F238E27FC236}">
                            <a16:creationId xmlns:a16="http://schemas.microsoft.com/office/drawing/2014/main" id="{E4A4216D-DF9B-4DD9-989C-1F4040F3F4F7}"/>
                          </a:ext>
                        </a:extLst>
                      </p:cNvPr>
                      <p:cNvSpPr/>
                      <p:nvPr userDrawn="1"/>
                    </p:nvSpPr>
                    <p:spPr>
                      <a:xfrm>
                        <a:off x="5853364" y="7324090"/>
                        <a:ext cx="1280160" cy="12801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2" name="Oval 91">
                      <a:extLst>
                        <a:ext uri="{FF2B5EF4-FFF2-40B4-BE49-F238E27FC236}">
                          <a16:creationId xmlns:a16="http://schemas.microsoft.com/office/drawing/2014/main" id="{3DCCC81D-9EE7-47A8-8A4C-74B5E047A336}"/>
                        </a:ext>
                      </a:extLst>
                    </p:cNvPr>
                    <p:cNvSpPr/>
                    <p:nvPr userDrawn="1"/>
                  </p:nvSpPr>
                  <p:spPr>
                    <a:xfrm>
                      <a:off x="5731328" y="7516191"/>
                      <a:ext cx="1143000" cy="11430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5" name="Oval 94">
                    <a:extLst>
                      <a:ext uri="{FF2B5EF4-FFF2-40B4-BE49-F238E27FC236}">
                        <a16:creationId xmlns:a16="http://schemas.microsoft.com/office/drawing/2014/main" id="{9985F9FD-CFFB-417E-A560-28BD7BC7EE86}"/>
                      </a:ext>
                    </a:extLst>
                  </p:cNvPr>
                  <p:cNvSpPr/>
                  <p:nvPr userDrawn="1"/>
                </p:nvSpPr>
                <p:spPr>
                  <a:xfrm>
                    <a:off x="5799908" y="7584771"/>
                    <a:ext cx="1005840" cy="10058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98" name="Oval 97">
                  <a:extLst>
                    <a:ext uri="{FF2B5EF4-FFF2-40B4-BE49-F238E27FC236}">
                      <a16:creationId xmlns:a16="http://schemas.microsoft.com/office/drawing/2014/main" id="{9A923F7B-7D75-4E04-AE62-D5B99F645756}"/>
                    </a:ext>
                  </a:extLst>
                </p:cNvPr>
                <p:cNvSpPr/>
                <p:nvPr userDrawn="1"/>
              </p:nvSpPr>
              <p:spPr>
                <a:xfrm>
                  <a:off x="5841984" y="7952850"/>
                  <a:ext cx="868680" cy="8686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2" name="Oval 101">
                  <a:extLst>
                    <a:ext uri="{FF2B5EF4-FFF2-40B4-BE49-F238E27FC236}">
                      <a16:creationId xmlns:a16="http://schemas.microsoft.com/office/drawing/2014/main" id="{F0239D2C-73EF-42E3-B73F-E69B7C27F65B}"/>
                    </a:ext>
                  </a:extLst>
                </p:cNvPr>
                <p:cNvSpPr/>
                <p:nvPr userDrawn="1"/>
              </p:nvSpPr>
              <p:spPr>
                <a:xfrm>
                  <a:off x="5910564" y="8021430"/>
                  <a:ext cx="731520" cy="73152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5" name="Oval 104">
                  <a:extLst>
                    <a:ext uri="{FF2B5EF4-FFF2-40B4-BE49-F238E27FC236}">
                      <a16:creationId xmlns:a16="http://schemas.microsoft.com/office/drawing/2014/main" id="{59BA1C3D-ADED-4596-8A9D-3DEC7E848945}"/>
                    </a:ext>
                  </a:extLst>
                </p:cNvPr>
                <p:cNvSpPr/>
                <p:nvPr userDrawn="1"/>
              </p:nvSpPr>
              <p:spPr>
                <a:xfrm>
                  <a:off x="5979144" y="8090010"/>
                  <a:ext cx="594360" cy="59436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08" name="Oval 107">
                  <a:extLst>
                    <a:ext uri="{FF2B5EF4-FFF2-40B4-BE49-F238E27FC236}">
                      <a16:creationId xmlns:a16="http://schemas.microsoft.com/office/drawing/2014/main" id="{015F2BFA-6803-42A0-A870-794B120EF574}"/>
                    </a:ext>
                  </a:extLst>
                </p:cNvPr>
                <p:cNvSpPr/>
                <p:nvPr userDrawn="1"/>
              </p:nvSpPr>
              <p:spPr>
                <a:xfrm>
                  <a:off x="6047724" y="8158590"/>
                  <a:ext cx="457200" cy="45720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sp>
              <p:nvSpPr>
                <p:cNvPr id="110" name="Oval 109">
                  <a:extLst>
                    <a:ext uri="{FF2B5EF4-FFF2-40B4-BE49-F238E27FC236}">
                      <a16:creationId xmlns:a16="http://schemas.microsoft.com/office/drawing/2014/main" id="{E09A173D-9FE5-446C-B59E-5D7C0A00BF6C}"/>
                    </a:ext>
                  </a:extLst>
                </p:cNvPr>
                <p:cNvSpPr/>
                <p:nvPr userDrawn="1"/>
              </p:nvSpPr>
              <p:spPr>
                <a:xfrm>
                  <a:off x="6116304" y="8227170"/>
                  <a:ext cx="320040" cy="32004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113" name="Oval 112">
                <a:extLst>
                  <a:ext uri="{FF2B5EF4-FFF2-40B4-BE49-F238E27FC236}">
                    <a16:creationId xmlns:a16="http://schemas.microsoft.com/office/drawing/2014/main" id="{974C3792-995F-4717-8C8B-089BBA7DE9C7}"/>
                  </a:ext>
                </a:extLst>
              </p:cNvPr>
              <p:cNvSpPr/>
              <p:nvPr userDrawn="1"/>
            </p:nvSpPr>
            <p:spPr>
              <a:xfrm>
                <a:off x="6184884" y="8295750"/>
                <a:ext cx="182880" cy="182880"/>
              </a:xfrm>
              <a:prstGeom prst="ellipse">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t> </a:t>
                </a:r>
              </a:p>
            </p:txBody>
          </p:sp>
        </p:grpSp>
        <p:sp>
          <p:nvSpPr>
            <p:cNvPr id="23" name="Freeform: Shape 22">
              <a:extLst>
                <a:ext uri="{FF2B5EF4-FFF2-40B4-BE49-F238E27FC236}">
                  <a16:creationId xmlns:a16="http://schemas.microsoft.com/office/drawing/2014/main" id="{C8FD950B-0E2B-4905-8DE9-195E24B2ABE7}"/>
                </a:ext>
              </a:extLst>
            </p:cNvPr>
            <p:cNvSpPr/>
            <p:nvPr userDrawn="1"/>
          </p:nvSpPr>
          <p:spPr>
            <a:xfrm rot="10800000">
              <a:off x="1013527" y="2043171"/>
              <a:ext cx="1014984" cy="2029968"/>
            </a:xfrm>
            <a:custGeom>
              <a:avLst/>
              <a:gdLst>
                <a:gd name="connsiteX0" fmla="*/ 1248 w 915648"/>
                <a:gd name="connsiteY0" fmla="*/ 0 h 1828800"/>
                <a:gd name="connsiteX1" fmla="*/ 915648 w 915648"/>
                <a:gd name="connsiteY1" fmla="*/ 914400 h 1828800"/>
                <a:gd name="connsiteX2" fmla="*/ 1248 w 915648"/>
                <a:gd name="connsiteY2" fmla="*/ 1828800 h 1828800"/>
                <a:gd name="connsiteX3" fmla="*/ 0 w 915648"/>
                <a:gd name="connsiteY3" fmla="*/ 1828737 h 1828800"/>
                <a:gd name="connsiteX4" fmla="*/ 0 w 915648"/>
                <a:gd name="connsiteY4" fmla="*/ 63 h 18288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5648" h="1828800">
                  <a:moveTo>
                    <a:pt x="1248" y="0"/>
                  </a:moveTo>
                  <a:cubicBezTo>
                    <a:pt x="506257" y="0"/>
                    <a:pt x="915648" y="409391"/>
                    <a:pt x="915648" y="914400"/>
                  </a:cubicBezTo>
                  <a:cubicBezTo>
                    <a:pt x="915648" y="1419409"/>
                    <a:pt x="506257" y="1828800"/>
                    <a:pt x="1248" y="1828800"/>
                  </a:cubicBezTo>
                  <a:lnTo>
                    <a:pt x="0" y="1828737"/>
                  </a:lnTo>
                  <a:lnTo>
                    <a:pt x="0" y="63"/>
                  </a:lnTo>
                  <a:close/>
                </a:path>
              </a:pathLst>
            </a:custGeom>
            <a:solidFill>
              <a:schemeClr val="accent6">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8" name="Rectangle 9">
              <a:extLst>
                <a:ext uri="{FF2B5EF4-FFF2-40B4-BE49-F238E27FC236}">
                  <a16:creationId xmlns:a16="http://schemas.microsoft.com/office/drawing/2014/main" id="{D0B57759-E007-4FD0-9C6B-356DC53050C4}"/>
                </a:ext>
              </a:extLst>
            </p:cNvPr>
            <p:cNvSpPr/>
            <p:nvPr userDrawn="1"/>
          </p:nvSpPr>
          <p:spPr>
            <a:xfrm rot="5400000">
              <a:off x="2028432" y="4821048"/>
              <a:ext cx="2029968" cy="2029968"/>
            </a:xfrm>
            <a:custGeom>
              <a:avLst/>
              <a:gdLst>
                <a:gd name="connsiteX0" fmla="*/ 0 w 1828800"/>
                <a:gd name="connsiteY0" fmla="*/ 0 h 1828800"/>
                <a:gd name="connsiteX1" fmla="*/ 1828800 w 1828800"/>
                <a:gd name="connsiteY1" fmla="*/ 0 h 1828800"/>
                <a:gd name="connsiteX2" fmla="*/ 1828800 w 1828800"/>
                <a:gd name="connsiteY2" fmla="*/ 1828800 h 1828800"/>
                <a:gd name="connsiteX3" fmla="*/ 0 w 1828800"/>
                <a:gd name="connsiteY3" fmla="*/ 1828800 h 1828800"/>
                <a:gd name="connsiteX4" fmla="*/ 0 w 1828800"/>
                <a:gd name="connsiteY4" fmla="*/ 0 h 1828800"/>
                <a:gd name="connsiteX0" fmla="*/ 0 w 1828800"/>
                <a:gd name="connsiteY0" fmla="*/ 0 h 1828800"/>
                <a:gd name="connsiteX1" fmla="*/ 1828800 w 1828800"/>
                <a:gd name="connsiteY1" fmla="*/ 1828800 h 1828800"/>
                <a:gd name="connsiteX2" fmla="*/ 0 w 1828800"/>
                <a:gd name="connsiteY2" fmla="*/ 1828800 h 1828800"/>
                <a:gd name="connsiteX3" fmla="*/ 0 w 1828800"/>
                <a:gd name="connsiteY3" fmla="*/ 0 h 1828800"/>
              </a:gdLst>
              <a:ahLst/>
              <a:cxnLst>
                <a:cxn ang="0">
                  <a:pos x="connsiteX0" y="connsiteY0"/>
                </a:cxn>
                <a:cxn ang="0">
                  <a:pos x="connsiteX1" y="connsiteY1"/>
                </a:cxn>
                <a:cxn ang="0">
                  <a:pos x="connsiteX2" y="connsiteY2"/>
                </a:cxn>
                <a:cxn ang="0">
                  <a:pos x="connsiteX3" y="connsiteY3"/>
                </a:cxn>
              </a:cxnLst>
              <a:rect l="l" t="t" r="r" b="b"/>
              <a:pathLst>
                <a:path w="1828800" h="1828800">
                  <a:moveTo>
                    <a:pt x="0" y="0"/>
                  </a:moveTo>
                  <a:lnTo>
                    <a:pt x="1828800" y="1828800"/>
                  </a:lnTo>
                  <a:lnTo>
                    <a:pt x="0" y="1828800"/>
                  </a:lnTo>
                  <a:lnTo>
                    <a:pt x="0" y="0"/>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5" name="Oval 174">
              <a:extLst>
                <a:ext uri="{FF2B5EF4-FFF2-40B4-BE49-F238E27FC236}">
                  <a16:creationId xmlns:a16="http://schemas.microsoft.com/office/drawing/2014/main" id="{273C520A-0126-47DA-A75B-1A38883907A2}"/>
                </a:ext>
              </a:extLst>
            </p:cNvPr>
            <p:cNvSpPr/>
            <p:nvPr userDrawn="1"/>
          </p:nvSpPr>
          <p:spPr>
            <a:xfrm>
              <a:off x="861942" y="888111"/>
              <a:ext cx="274320" cy="274320"/>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1" name="Rectangle 290">
              <a:extLst>
                <a:ext uri="{FF2B5EF4-FFF2-40B4-BE49-F238E27FC236}">
                  <a16:creationId xmlns:a16="http://schemas.microsoft.com/office/drawing/2014/main" id="{AB12487D-8BC9-4BEB-B6A7-B9DD702B2BD3}"/>
                </a:ext>
              </a:extLst>
            </p:cNvPr>
            <p:cNvSpPr/>
            <p:nvPr userDrawn="1"/>
          </p:nvSpPr>
          <p:spPr>
            <a:xfrm>
              <a:off x="0" y="4082178"/>
              <a:ext cx="2029968" cy="2029968"/>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97" name="Graphic 296">
              <a:extLst>
                <a:ext uri="{FF2B5EF4-FFF2-40B4-BE49-F238E27FC236}">
                  <a16:creationId xmlns:a16="http://schemas.microsoft.com/office/drawing/2014/main" id="{AEE6DE36-A3C9-4D40-B471-F49B6A875D39}"/>
                </a:ext>
              </a:extLst>
            </p:cNvPr>
            <p:cNvPicPr>
              <a:picLocks noChangeAspect="1"/>
            </p:cNvPicPr>
            <p:nvPr userDrawn="1"/>
          </p:nvPicPr>
          <p:blipFill>
            <a:blip>
              <a:extLst>
                <a:ext uri="{96DAC541-7B7A-43D3-8B79-37D633B846F1}">
                  <asvg:svgBlip xmlns:asvg="http://schemas.microsoft.com/office/drawing/2016/SVG/main" r:embed="rId2"/>
                </a:ext>
              </a:extLst>
            </a:blip>
            <a:stretch>
              <a:fillRect/>
            </a:stretch>
          </p:blipFill>
          <p:spPr>
            <a:xfrm rot="10800000">
              <a:off x="2029016" y="2051944"/>
              <a:ext cx="2029968" cy="2029968"/>
            </a:xfrm>
            <a:prstGeom prst="rect">
              <a:avLst/>
            </a:prstGeom>
          </p:spPr>
        </p:pic>
        <p:pic>
          <p:nvPicPr>
            <p:cNvPr id="299" name="Graphic 298">
              <a:extLst>
                <a:ext uri="{FF2B5EF4-FFF2-40B4-BE49-F238E27FC236}">
                  <a16:creationId xmlns:a16="http://schemas.microsoft.com/office/drawing/2014/main" id="{99FF86FA-8891-4235-B88B-CFCA3B57E53A}"/>
                </a:ext>
              </a:extLst>
            </p:cNvPr>
            <p:cNvPicPr>
              <a:picLocks noChangeAspect="1"/>
            </p:cNvPicPr>
            <p:nvPr userDrawn="1"/>
          </p:nvPicPr>
          <p:blipFill>
            <a:blip>
              <a:extLst>
                <a:ext uri="{96DAC541-7B7A-43D3-8B79-37D633B846F1}">
                  <asvg:svgBlip xmlns:asvg="http://schemas.microsoft.com/office/drawing/2016/SVG/main" r:embed="rId3"/>
                </a:ext>
              </a:extLst>
            </a:blip>
            <a:stretch>
              <a:fillRect/>
            </a:stretch>
          </p:blipFill>
          <p:spPr>
            <a:xfrm>
              <a:off x="0" y="4078224"/>
              <a:ext cx="2029968" cy="2029968"/>
            </a:xfrm>
            <a:prstGeom prst="rect">
              <a:avLst/>
            </a:prstGeom>
          </p:spPr>
        </p:pic>
        <p:cxnSp>
          <p:nvCxnSpPr>
            <p:cNvPr id="170" name="Straight Connector 169">
              <a:extLst>
                <a:ext uri="{FF2B5EF4-FFF2-40B4-BE49-F238E27FC236}">
                  <a16:creationId xmlns:a16="http://schemas.microsoft.com/office/drawing/2014/main" id="{7ADD6DC9-9036-47C7-AAE5-8AF23CE0C81D}"/>
                </a:ext>
              </a:extLst>
            </p:cNvPr>
            <p:cNvCxnSpPr>
              <a:cxnSpLocks/>
            </p:cNvCxnSpPr>
            <p:nvPr userDrawn="1"/>
          </p:nvCxnSpPr>
          <p:spPr>
            <a:xfrm>
              <a:off x="974376" y="989441"/>
              <a:ext cx="5867327" cy="5867206"/>
            </a:xfrm>
            <a:prstGeom prst="line">
              <a:avLst/>
            </a:prstGeom>
            <a:ln w="38100">
              <a:solidFill>
                <a:schemeClr val="bg1"/>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5900245" y="544285"/>
            <a:ext cx="5528217" cy="2685383"/>
          </a:xfrm>
        </p:spPr>
        <p:txBody>
          <a:bodyPr anchor="b">
            <a:normAutofit/>
          </a:bodyPr>
          <a:lstStyle>
            <a:lvl1pPr algn="l">
              <a:defRPr sz="4400" cap="all" baseline="0">
                <a:solidFill>
                  <a:schemeClr val="tx2"/>
                </a:solidFill>
              </a:defRPr>
            </a:lvl1pPr>
          </a:lstStyle>
          <a:p>
            <a:r>
              <a:rPr lang="en-US" dirty="0"/>
              <a:t>Click to add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hasCustomPrompt="1"/>
          </p:nvPr>
        </p:nvSpPr>
        <p:spPr>
          <a:xfrm>
            <a:off x="5896340" y="3423773"/>
            <a:ext cx="5528217" cy="2029969"/>
          </a:xfrm>
        </p:spPr>
        <p:txBody>
          <a:bodyPr>
            <a:normAutofit/>
          </a:bodyPr>
          <a:lstStyle>
            <a:lvl1pPr marL="0" indent="0" algn="l">
              <a:lnSpc>
                <a:spcPct val="150000"/>
              </a:lnSpc>
              <a:spcBef>
                <a:spcPts val="0"/>
              </a:spcBef>
              <a:buNone/>
              <a:defRPr sz="1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orient="horz" pos="1080" userDrawn="1">
          <p15:clr>
            <a:srgbClr val="FBAE40"/>
          </p15:clr>
        </p15:guide>
        <p15:guide id="2" orient="horz" pos="2160" userDrawn="1">
          <p15:clr>
            <a:srgbClr val="FBAE40"/>
          </p15:clr>
        </p15:guide>
        <p15:guide id="3" orient="horz" pos="3240" userDrawn="1">
          <p15:clr>
            <a:srgbClr val="FBAE40"/>
          </p15:clr>
        </p15:guide>
        <p15:guide id="4" orient="horz" pos="2260" userDrawn="1">
          <p15:clr>
            <a:srgbClr val="FBAE40"/>
          </p15:clr>
        </p15:guide>
        <p15:guide id="5" pos="7296"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762000" y="365125"/>
            <a:ext cx="106680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762000" y="1825625"/>
            <a:ext cx="106680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762000" y="6356350"/>
            <a:ext cx="2819400" cy="365125"/>
          </a:xfrm>
          <a:prstGeom prst="rect">
            <a:avLst/>
          </a:prstGeom>
        </p:spPr>
        <p:txBody>
          <a:bodyPr vert="horz" lIns="91440" tIns="45720" rIns="91440" bIns="45720" rtlCol="0" anchor="ctr"/>
          <a:lstStyle>
            <a:lvl1pPr algn="l">
              <a:defRPr sz="1000">
                <a:solidFill>
                  <a:schemeClr val="tx1">
                    <a:tint val="75000"/>
                  </a:schemeClr>
                </a:solidFill>
              </a:defRPr>
            </a:lvl1pPr>
          </a:lstStyle>
          <a:p>
            <a:r>
              <a:rPr lang="en-US"/>
              <a:t>12/11/2023</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819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700" r:id="rId1"/>
    <p:sldLayoutId id="2147483666" r:id="rId2"/>
    <p:sldLayoutId id="2147483704" r:id="rId3"/>
    <p:sldLayoutId id="2147483702" r:id="rId4"/>
    <p:sldLayoutId id="2147483678" r:id="rId5"/>
    <p:sldLayoutId id="2147483681" r:id="rId6"/>
    <p:sldLayoutId id="2147483696" r:id="rId7"/>
    <p:sldLayoutId id="2147483691" r:id="rId8"/>
    <p:sldLayoutId id="2147483677" r:id="rId9"/>
    <p:sldLayoutId id="2147483699" r:id="rId10"/>
    <p:sldLayoutId id="2147483685" r:id="rId11"/>
    <p:sldLayoutId id="2147483676" r:id="rId12"/>
    <p:sldLayoutId id="2147483649" r:id="rId13"/>
  </p:sldLayoutIdLst>
  <p:hf hdr="0" ftr="0" dt="0"/>
  <p:txStyles>
    <p:titleStyle>
      <a:lvl1pPr algn="l" defTabSz="914400" rtl="0" eaLnBrk="1" latinLnBrk="0" hangingPunct="1">
        <a:lnSpc>
          <a:spcPct val="9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0"/>
        </a:spcBef>
        <a:spcAft>
          <a:spcPts val="1200"/>
        </a:spcAft>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0"/>
        </a:spcBef>
        <a:spcAft>
          <a:spcPts val="1200"/>
        </a:spcAft>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0"/>
        </a:spcBef>
        <a:spcAft>
          <a:spcPts val="1200"/>
        </a:spcAft>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0"/>
        </a:spcBef>
        <a:spcAft>
          <a:spcPts val="1200"/>
        </a:spcAft>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76" userDrawn="1">
          <p15:clr>
            <a:srgbClr val="5ACBF0"/>
          </p15:clr>
        </p15:guide>
        <p15:guide id="2" pos="1920" userDrawn="1">
          <p15:clr>
            <a:srgbClr val="F26B43"/>
          </p15:clr>
        </p15:guide>
        <p15:guide id="3" pos="5760" userDrawn="1">
          <p15:clr>
            <a:srgbClr val="F26B43"/>
          </p15:clr>
        </p15:guide>
        <p15:guide id="4" orient="horz" pos="2160" userDrawn="1">
          <p15:clr>
            <a:srgbClr val="F26B43"/>
          </p15:clr>
        </p15:guide>
        <p15:guide id="5" pos="1272" userDrawn="1">
          <p15:clr>
            <a:srgbClr val="9FCC3B"/>
          </p15:clr>
        </p15:guide>
        <p15:guide id="6" pos="2544" userDrawn="1">
          <p15:clr>
            <a:srgbClr val="9FCC3B"/>
          </p15:clr>
        </p15:guide>
        <p15:guide id="7" pos="5112" userDrawn="1">
          <p15:clr>
            <a:srgbClr val="9FCC3B"/>
          </p15:clr>
        </p15:guide>
        <p15:guide id="8" pos="6408" userDrawn="1">
          <p15:clr>
            <a:srgbClr val="9FCC3B"/>
          </p15:clr>
        </p15:guide>
        <p15:guide id="9" pos="3940" userDrawn="1">
          <p15:clr>
            <a:srgbClr val="F26B43"/>
          </p15:clr>
        </p15:guide>
        <p15:guide id="10" pos="710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16.png"/><Relationship Id="rId5" Type="http://schemas.openxmlformats.org/officeDocument/2006/relationships/image" Target="../media/image1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6.png"/><Relationship Id="rId5" Type="http://schemas.openxmlformats.org/officeDocument/2006/relationships/image" Target="../media/image18.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6.png"/><Relationship Id="rId5" Type="http://schemas.openxmlformats.org/officeDocument/2006/relationships/image" Target="../media/image19.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6.png"/><Relationship Id="rId5" Type="http://schemas.openxmlformats.org/officeDocument/2006/relationships/image" Target="../media/image20.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6.png"/><Relationship Id="rId5" Type="http://schemas.openxmlformats.org/officeDocument/2006/relationships/image" Target="../media/image2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6.png"/><Relationship Id="rId5" Type="http://schemas.openxmlformats.org/officeDocument/2006/relationships/image" Target="../media/image2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6.png"/><Relationship Id="rId5" Type="http://schemas.openxmlformats.org/officeDocument/2006/relationships/image" Target="../media/image23.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6.png"/><Relationship Id="rId5" Type="http://schemas.openxmlformats.org/officeDocument/2006/relationships/image" Target="../media/image24.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6.png"/><Relationship Id="rId5" Type="http://schemas.openxmlformats.org/officeDocument/2006/relationships/image" Target="../media/image25.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6.png"/><Relationship Id="rId5" Type="http://schemas.openxmlformats.org/officeDocument/2006/relationships/image" Target="../media/image26.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6.png"/><Relationship Id="rId5" Type="http://schemas.openxmlformats.org/officeDocument/2006/relationships/image" Target="../media/image2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6.png"/><Relationship Id="rId5" Type="http://schemas.openxmlformats.org/officeDocument/2006/relationships/image" Target="../media/image28.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6.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13.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6.png"/><Relationship Id="rId4" Type="http://schemas.openxmlformats.org/officeDocument/2006/relationships/notesSlide" Target="../notesSlides/notesSlide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294C340-60B9-5BBB-9EAE-2DD03DA82881}"/>
              </a:ext>
            </a:extLst>
          </p:cNvPr>
          <p:cNvSpPr txBox="1"/>
          <p:nvPr/>
        </p:nvSpPr>
        <p:spPr>
          <a:xfrm>
            <a:off x="2680138" y="1646469"/>
            <a:ext cx="6096000" cy="954107"/>
          </a:xfrm>
          <a:prstGeom prst="rect">
            <a:avLst/>
          </a:prstGeom>
          <a:noFill/>
        </p:spPr>
        <p:txBody>
          <a:bodyPr wrap="square">
            <a:spAutoFit/>
          </a:bodyPr>
          <a:lstStyle/>
          <a:p>
            <a:r>
              <a:rPr lang="en-GB" sz="2800" b="1" dirty="0">
                <a:solidFill>
                  <a:schemeClr val="tx2"/>
                </a:solidFill>
                <a:latin typeface="Times New Roman" panose="02020603050405020304" pitchFamily="18" charset="0"/>
                <a:cs typeface="Times New Roman" panose="02020603050405020304" pitchFamily="18" charset="0"/>
              </a:rPr>
              <a:t>Student’s name: </a:t>
            </a:r>
            <a:r>
              <a:rPr lang="en-GB" sz="2800" dirty="0">
                <a:solidFill>
                  <a:schemeClr val="tx2"/>
                </a:solidFill>
                <a:latin typeface="Times New Roman" panose="02020603050405020304" pitchFamily="18" charset="0"/>
                <a:cs typeface="Times New Roman" panose="02020603050405020304" pitchFamily="18" charset="0"/>
              </a:rPr>
              <a:t>Molly </a:t>
            </a:r>
            <a:r>
              <a:rPr lang="en-GB" sz="2800" dirty="0" err="1">
                <a:solidFill>
                  <a:schemeClr val="tx2"/>
                </a:solidFill>
                <a:latin typeface="Times New Roman" panose="02020603050405020304" pitchFamily="18" charset="0"/>
                <a:cs typeface="Times New Roman" panose="02020603050405020304" pitchFamily="18" charset="0"/>
              </a:rPr>
              <a:t>Ndoya</a:t>
            </a:r>
            <a:endParaRPr lang="en-GB" sz="2800" dirty="0">
              <a:solidFill>
                <a:schemeClr val="tx2"/>
              </a:solidFill>
              <a:latin typeface="Times New Roman" panose="02020603050405020304" pitchFamily="18" charset="0"/>
              <a:cs typeface="Times New Roman" panose="02020603050405020304" pitchFamily="18" charset="0"/>
            </a:endParaRPr>
          </a:p>
          <a:p>
            <a:r>
              <a:rPr lang="en-GB" sz="2800" b="1" dirty="0">
                <a:solidFill>
                  <a:schemeClr val="tx2"/>
                </a:solidFill>
                <a:latin typeface="Times New Roman" panose="02020603050405020304" pitchFamily="18" charset="0"/>
                <a:cs typeface="Times New Roman" panose="02020603050405020304" pitchFamily="18" charset="0"/>
              </a:rPr>
              <a:t>Student Number: 2423296</a:t>
            </a:r>
          </a:p>
        </p:txBody>
      </p:sp>
      <p:sp>
        <p:nvSpPr>
          <p:cNvPr id="9" name="TextBox 8">
            <a:extLst>
              <a:ext uri="{FF2B5EF4-FFF2-40B4-BE49-F238E27FC236}">
                <a16:creationId xmlns:a16="http://schemas.microsoft.com/office/drawing/2014/main" id="{AA3B3127-C525-2DAE-E70B-AB87BC7D8A41}"/>
              </a:ext>
            </a:extLst>
          </p:cNvPr>
          <p:cNvSpPr txBox="1"/>
          <p:nvPr/>
        </p:nvSpPr>
        <p:spPr>
          <a:xfrm>
            <a:off x="4246180" y="2890391"/>
            <a:ext cx="6096000" cy="1077218"/>
          </a:xfrm>
          <a:prstGeom prst="rect">
            <a:avLst/>
          </a:prstGeom>
          <a:noFill/>
        </p:spPr>
        <p:txBody>
          <a:bodyPr wrap="square">
            <a:spAutoFit/>
          </a:bodyPr>
          <a:lstStyle/>
          <a:p>
            <a:r>
              <a:rPr lang="en-GB" sz="3200" b="1" dirty="0">
                <a:solidFill>
                  <a:schemeClr val="tx2"/>
                </a:solidFill>
                <a:latin typeface="Times New Roman" panose="02020603050405020304" pitchFamily="18" charset="0"/>
                <a:cs typeface="Times New Roman" panose="02020603050405020304" pitchFamily="18" charset="0"/>
              </a:rPr>
              <a:t>Lecturer name: Parese Ahmed</a:t>
            </a:r>
          </a:p>
          <a:p>
            <a:r>
              <a:rPr lang="en-GB" sz="3200" b="1" dirty="0">
                <a:solidFill>
                  <a:schemeClr val="tx2"/>
                </a:solidFill>
                <a:latin typeface="Times New Roman" panose="02020603050405020304" pitchFamily="18" charset="0"/>
                <a:cs typeface="Times New Roman" panose="02020603050405020304" pitchFamily="18" charset="0"/>
              </a:rPr>
              <a:t>Module Code: </a:t>
            </a:r>
            <a:r>
              <a:rPr lang="en-GB" sz="3200" dirty="0">
                <a:solidFill>
                  <a:schemeClr val="tx2"/>
                </a:solidFill>
                <a:latin typeface="Times New Roman" panose="02020603050405020304" pitchFamily="18" charset="0"/>
                <a:cs typeface="Times New Roman" panose="02020603050405020304" pitchFamily="18" charset="0"/>
              </a:rPr>
              <a:t>BMHP5023</a:t>
            </a:r>
          </a:p>
        </p:txBody>
      </p:sp>
      <p:sp>
        <p:nvSpPr>
          <p:cNvPr id="10" name="TextBox 9">
            <a:extLst>
              <a:ext uri="{FF2B5EF4-FFF2-40B4-BE49-F238E27FC236}">
                <a16:creationId xmlns:a16="http://schemas.microsoft.com/office/drawing/2014/main" id="{D4EBAF8F-49AA-1195-1546-69EF29DB5653}"/>
              </a:ext>
            </a:extLst>
          </p:cNvPr>
          <p:cNvSpPr txBox="1"/>
          <p:nvPr/>
        </p:nvSpPr>
        <p:spPr>
          <a:xfrm>
            <a:off x="6096000" y="4334368"/>
            <a:ext cx="5864772" cy="1754326"/>
          </a:xfrm>
          <a:prstGeom prst="rect">
            <a:avLst/>
          </a:prstGeom>
          <a:noFill/>
        </p:spPr>
        <p:txBody>
          <a:bodyPr wrap="square">
            <a:spAutoFit/>
          </a:bodyPr>
          <a:lstStyle/>
          <a:p>
            <a:r>
              <a:rPr lang="en-GB" sz="3600" b="1" dirty="0">
                <a:solidFill>
                  <a:schemeClr val="tx2"/>
                </a:solidFill>
                <a:latin typeface="Times New Roman" panose="02020603050405020304" pitchFamily="18" charset="0"/>
                <a:cs typeface="Times New Roman" panose="02020603050405020304" pitchFamily="18" charset="0"/>
              </a:rPr>
              <a:t>Title of the Assessment: </a:t>
            </a:r>
            <a:r>
              <a:rPr lang="en-US" sz="3600" dirty="0">
                <a:solidFill>
                  <a:schemeClr val="tx2"/>
                </a:solidFill>
                <a:latin typeface="Times New Roman" panose="02020603050405020304" pitchFamily="18" charset="0"/>
                <a:cs typeface="Times New Roman" panose="02020603050405020304" pitchFamily="18" charset="0"/>
              </a:rPr>
              <a:t>Component 2: Presentation</a:t>
            </a:r>
          </a:p>
          <a:p>
            <a:r>
              <a:rPr lang="en-US" sz="3600" dirty="0">
                <a:solidFill>
                  <a:schemeClr val="tx2"/>
                </a:solidFill>
                <a:latin typeface="Times New Roman" panose="02020603050405020304" pitchFamily="18" charset="0"/>
                <a:cs typeface="Times New Roman" panose="02020603050405020304" pitchFamily="18" charset="0"/>
              </a:rPr>
              <a:t>(PowerPoint with Voice-Over)</a:t>
            </a:r>
          </a:p>
        </p:txBody>
      </p:sp>
      <p:pic>
        <p:nvPicPr>
          <p:cNvPr id="15" name="Picture 14" descr="A close-up of a sign&#10;&#10;AI-generated content may be incorrect.">
            <a:extLst>
              <a:ext uri="{FF2B5EF4-FFF2-40B4-BE49-F238E27FC236}">
                <a16:creationId xmlns:a16="http://schemas.microsoft.com/office/drawing/2014/main" id="{C3847271-01BE-8D17-0BF7-AC1312FBD04B}"/>
              </a:ext>
            </a:extLst>
          </p:cNvPr>
          <p:cNvPicPr>
            <a:picLocks noChangeAspect="1"/>
          </p:cNvPicPr>
          <p:nvPr/>
        </p:nvPicPr>
        <p:blipFill>
          <a:blip r:embed="rId5"/>
          <a:stretch>
            <a:fillRect/>
          </a:stretch>
        </p:blipFill>
        <p:spPr>
          <a:xfrm>
            <a:off x="9436295" y="240594"/>
            <a:ext cx="2524477" cy="1057423"/>
          </a:xfrm>
          <a:prstGeom prst="rect">
            <a:avLst/>
          </a:prstGeom>
        </p:spPr>
      </p:pic>
      <p:pic>
        <p:nvPicPr>
          <p:cNvPr id="4" name="Audio 3">
            <a:hlinkClick r:id="" action="ppaction://media"/>
            <a:extLst>
              <a:ext uri="{FF2B5EF4-FFF2-40B4-BE49-F238E27FC236}">
                <a16:creationId xmlns:a16="http://schemas.microsoft.com/office/drawing/2014/main" id="{1271425B-9165-3F83-662A-D0CFD925EC0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2000" advTm="28571"/>
    </mc:Choice>
    <mc:Fallback>
      <p:transition spd="slow" advTm="285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D2AE59-5630-4D5C-83A9-4CDEF4D7DCFB}"/>
              </a:ext>
            </a:extLst>
          </p:cNvPr>
          <p:cNvSpPr>
            <a:spLocks noGrp="1"/>
          </p:cNvSpPr>
          <p:nvPr>
            <p:ph type="title"/>
          </p:nvPr>
        </p:nvSpPr>
        <p:spPr>
          <a:xfrm>
            <a:off x="740205" y="349574"/>
            <a:ext cx="9389288" cy="585847"/>
          </a:xfrm>
        </p:spPr>
        <p:txBody>
          <a:bodyPr>
            <a:normAutofit/>
          </a:bodyPr>
          <a:lstStyle/>
          <a:p>
            <a:r>
              <a:rPr lang="en-GB" sz="3200" noProof="0" dirty="0">
                <a:latin typeface="Times New Roman" panose="02020603050405020304" pitchFamily="18" charset="0"/>
                <a:cs typeface="Times New Roman" panose="02020603050405020304" pitchFamily="18" charset="0"/>
              </a:rPr>
              <a:t>Introduction</a:t>
            </a:r>
          </a:p>
        </p:txBody>
      </p:sp>
      <p:sp>
        <p:nvSpPr>
          <p:cNvPr id="7" name="Slide Number Placeholder 6">
            <a:extLst>
              <a:ext uri="{FF2B5EF4-FFF2-40B4-BE49-F238E27FC236}">
                <a16:creationId xmlns:a16="http://schemas.microsoft.com/office/drawing/2014/main" id="{08761B51-19E8-1412-3155-39DDEACA1818}"/>
              </a:ext>
            </a:extLst>
          </p:cNvPr>
          <p:cNvSpPr>
            <a:spLocks noGrp="1"/>
          </p:cNvSpPr>
          <p:nvPr>
            <p:ph type="sldNum" sz="quarter" idx="12"/>
          </p:nvPr>
        </p:nvSpPr>
        <p:spPr/>
        <p:txBody>
          <a:bodyPr/>
          <a:lstStyle/>
          <a:p>
            <a:fld id="{B5CEABB6-07DC-46E8-9B57-56EC44A396E5}" type="slidenum">
              <a:rPr lang="en-GB" noProof="0" smtClean="0"/>
              <a:pPr/>
              <a:t>2</a:t>
            </a:fld>
            <a:endParaRPr lang="en-GB" noProof="0" dirty="0"/>
          </a:p>
        </p:txBody>
      </p:sp>
      <p:sp>
        <p:nvSpPr>
          <p:cNvPr id="11" name="TextBox 10">
            <a:extLst>
              <a:ext uri="{FF2B5EF4-FFF2-40B4-BE49-F238E27FC236}">
                <a16:creationId xmlns:a16="http://schemas.microsoft.com/office/drawing/2014/main" id="{10BC0D60-C2BA-DD80-958D-A14E02AE3195}"/>
              </a:ext>
            </a:extLst>
          </p:cNvPr>
          <p:cNvSpPr txBox="1"/>
          <p:nvPr/>
        </p:nvSpPr>
        <p:spPr>
          <a:xfrm>
            <a:off x="740205" y="1583782"/>
            <a:ext cx="4987933" cy="3785652"/>
          </a:xfrm>
          <a:prstGeom prst="rect">
            <a:avLst/>
          </a:prstGeom>
          <a:noFill/>
        </p:spPr>
        <p:txBody>
          <a:bodyPr wrap="square">
            <a:spAutoFit/>
          </a:bodyPr>
          <a:lstStyle/>
          <a:p>
            <a:pPr marL="342900" indent="-342900" algn="just" rtl="0" fontAlgn="base">
              <a:buFont typeface="Arial" panose="020B0604020202020204" pitchFamily="34" charset="0"/>
              <a:buChar char="•"/>
            </a:pPr>
            <a:r>
              <a:rPr lang="en-GB" sz="2000" b="0" i="0" u="none" strike="noStrike" noProof="0" dirty="0">
                <a:solidFill>
                  <a:srgbClr val="000000"/>
                </a:solidFill>
                <a:effectLst/>
                <a:latin typeface="Times New Roman" panose="02020603050405020304" pitchFamily="18" charset="0"/>
              </a:rPr>
              <a:t>The title of the presentation is “An analysis of the COPD (Chronic Obstructive Pulmonary Disease) as a severe condition in Respiratory System and the relevant Care Plan”</a:t>
            </a:r>
          </a:p>
          <a:p>
            <a:pPr marL="342900" indent="-342900" algn="just" rtl="0" fontAlgn="base">
              <a:buFont typeface="Arial" panose="020B0604020202020204" pitchFamily="34" charset="0"/>
              <a:buChar char="•"/>
            </a:pPr>
            <a:r>
              <a:rPr lang="en-GB" sz="2000" b="0" i="0" u="none" strike="noStrike" noProof="0" dirty="0">
                <a:solidFill>
                  <a:srgbClr val="000000"/>
                </a:solidFill>
                <a:effectLst/>
                <a:latin typeface="Times New Roman" panose="02020603050405020304" pitchFamily="18" charset="0"/>
              </a:rPr>
              <a:t>This presentation aims at analysing how COPD affects the functioning of the respiratory system.</a:t>
            </a:r>
          </a:p>
          <a:p>
            <a:pPr marL="342900" indent="-342900" algn="just" rtl="0" fontAlgn="base">
              <a:buFont typeface="Arial" panose="020B0604020202020204" pitchFamily="34" charset="0"/>
              <a:buChar char="•"/>
            </a:pPr>
            <a:r>
              <a:rPr lang="en-GB" sz="2000" b="0" i="0" u="none" strike="noStrike" noProof="0" dirty="0">
                <a:solidFill>
                  <a:srgbClr val="000000"/>
                </a:solidFill>
                <a:effectLst/>
                <a:latin typeface="Times New Roman" panose="02020603050405020304" pitchFamily="18" charset="0"/>
              </a:rPr>
              <a:t>The clarity of COPD management is that evidence-based care planning and patient support should be considered the most significant.</a:t>
            </a:r>
          </a:p>
        </p:txBody>
      </p:sp>
      <p:pic>
        <p:nvPicPr>
          <p:cNvPr id="1026" name="Picture 2">
            <a:extLst>
              <a:ext uri="{FF2B5EF4-FFF2-40B4-BE49-F238E27FC236}">
                <a16:creationId xmlns:a16="http://schemas.microsoft.com/office/drawing/2014/main" id="{9CCE25E1-176A-4D17-1BBE-F5D437612AA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96000" y="1481366"/>
            <a:ext cx="4562679" cy="344394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4">
            <a:extLst>
              <a:ext uri="{FF2B5EF4-FFF2-40B4-BE49-F238E27FC236}">
                <a16:creationId xmlns:a16="http://schemas.microsoft.com/office/drawing/2014/main" id="{0D108241-2554-3D0B-FABF-64E3A2C35677}"/>
              </a:ext>
            </a:extLst>
          </p:cNvPr>
          <p:cNvSpPr>
            <a:spLocks noChangeArrowheads="1"/>
          </p:cNvSpPr>
          <p:nvPr/>
        </p:nvSpPr>
        <p:spPr bwMode="auto">
          <a:xfrm>
            <a:off x="7688911" y="5092435"/>
            <a:ext cx="13768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(Wheeldon,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2C30B7C5-FAEF-026F-8734-BAF1F8657F3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51694508"/>
      </p:ext>
    </p:extLst>
  </p:cSld>
  <p:clrMapOvr>
    <a:masterClrMapping/>
  </p:clrMapOvr>
  <mc:AlternateContent xmlns:mc="http://schemas.openxmlformats.org/markup-compatibility/2006">
    <mc:Choice xmlns:p14="http://schemas.microsoft.com/office/powerpoint/2010/main" Requires="p14">
      <p:transition spd="slow" p14:dur="2000" advTm="43485"/>
    </mc:Choice>
    <mc:Fallback>
      <p:transition spd="slow" advTm="434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5FB75C3E-5885-49DD-8190-BB1E8C511A7E}"/>
              </a:ext>
            </a:extLst>
          </p:cNvPr>
          <p:cNvSpPr>
            <a:spLocks noGrp="1"/>
          </p:cNvSpPr>
          <p:nvPr>
            <p:ph type="title"/>
          </p:nvPr>
        </p:nvSpPr>
        <p:spPr>
          <a:xfrm>
            <a:off x="1552574" y="412635"/>
            <a:ext cx="9866540" cy="585848"/>
          </a:xfrm>
        </p:spPr>
        <p:txBody>
          <a:bodyPr>
            <a:normAutofit/>
          </a:bodyPr>
          <a:lstStyle/>
          <a:p>
            <a:r>
              <a:rPr lang="en-GB" sz="3200" noProof="0" dirty="0">
                <a:latin typeface="Times New Roman" panose="02020603050405020304" pitchFamily="18" charset="0"/>
                <a:cs typeface="Times New Roman" panose="02020603050405020304" pitchFamily="18" charset="0"/>
              </a:rPr>
              <a:t>Body functioning of Respiratory system</a:t>
            </a:r>
          </a:p>
        </p:txBody>
      </p:sp>
      <p:sp>
        <p:nvSpPr>
          <p:cNvPr id="13" name="Slide Number Placeholder 12">
            <a:extLst>
              <a:ext uri="{FF2B5EF4-FFF2-40B4-BE49-F238E27FC236}">
                <a16:creationId xmlns:a16="http://schemas.microsoft.com/office/drawing/2014/main" id="{A540B739-30F9-C86F-67ED-2197DC1E598B}"/>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3</a:t>
            </a:fld>
            <a:endParaRPr lang="en-GB" noProof="0" dirty="0"/>
          </a:p>
        </p:txBody>
      </p:sp>
      <p:sp>
        <p:nvSpPr>
          <p:cNvPr id="9" name="TextBox 8">
            <a:extLst>
              <a:ext uri="{FF2B5EF4-FFF2-40B4-BE49-F238E27FC236}">
                <a16:creationId xmlns:a16="http://schemas.microsoft.com/office/drawing/2014/main" id="{9F38E4EC-5DAE-BBF7-E216-E1E4D8575A2B}"/>
              </a:ext>
            </a:extLst>
          </p:cNvPr>
          <p:cNvSpPr txBox="1"/>
          <p:nvPr/>
        </p:nvSpPr>
        <p:spPr>
          <a:xfrm>
            <a:off x="1552574" y="1859339"/>
            <a:ext cx="5153026" cy="4093428"/>
          </a:xfrm>
          <a:prstGeom prst="rect">
            <a:avLst/>
          </a:prstGeom>
          <a:noFill/>
        </p:spPr>
        <p:txBody>
          <a:bodyPr wrap="square">
            <a:spAutoFit/>
          </a:bodyPr>
          <a:lstStyle/>
          <a:p>
            <a:pPr marL="285750" indent="-285750" algn="just" rtl="0" fontAlgn="base">
              <a:buFont typeface="Arial" panose="020B0604020202020204" pitchFamily="34" charset="0"/>
              <a:buChar char="•"/>
            </a:pPr>
            <a:r>
              <a:rPr lang="en-GB" sz="2000" b="0" i="0" u="none" strike="noStrike" noProof="0" dirty="0">
                <a:solidFill>
                  <a:schemeClr val="tx2"/>
                </a:solidFill>
                <a:effectLst/>
                <a:latin typeface="Times New Roman" panose="02020603050405020304" pitchFamily="18" charset="0"/>
              </a:rPr>
              <a:t>Gas exchange is facilitated by the respiratory system which delivers oxygen and gets rid of carbon dioxide (Meduri and Torres, 2026).</a:t>
            </a:r>
          </a:p>
          <a:p>
            <a:pPr marL="285750" indent="-285750" algn="just" rtl="0" fontAlgn="base">
              <a:buFont typeface="Arial" panose="020B0604020202020204" pitchFamily="34" charset="0"/>
              <a:buChar char="•"/>
            </a:pPr>
            <a:r>
              <a:rPr lang="en-GB" sz="2000" b="0" i="0" u="none" strike="noStrike" noProof="0" dirty="0">
                <a:solidFill>
                  <a:schemeClr val="tx2"/>
                </a:solidFill>
                <a:effectLst/>
                <a:latin typeface="Times New Roman" panose="02020603050405020304" pitchFamily="18" charset="0"/>
              </a:rPr>
              <a:t>Pulmonary ventilation allows the inhalation and exhalation activity to be coordinated by the activities of diaphragm and intercostal muscular activity.</a:t>
            </a:r>
          </a:p>
          <a:p>
            <a:pPr marL="285750" indent="-285750" algn="just" rtl="0" fontAlgn="base">
              <a:buFont typeface="Arial" panose="020B0604020202020204" pitchFamily="34" charset="0"/>
              <a:buChar char="•"/>
            </a:pPr>
            <a:r>
              <a:rPr lang="en-GB" sz="2000" b="0" i="0" u="none" strike="noStrike" noProof="0" dirty="0">
                <a:solidFill>
                  <a:schemeClr val="tx2"/>
                </a:solidFill>
                <a:effectLst/>
                <a:latin typeface="Times New Roman" panose="02020603050405020304" pitchFamily="18" charset="0"/>
              </a:rPr>
              <a:t>Oxygen diffusion is of the bloodstream and carbon dioxide is removed with the help of alveolar gas exchange (Merola et al., 2026).</a:t>
            </a:r>
          </a:p>
          <a:p>
            <a:pPr marL="285750" indent="-285750" algn="just" rtl="0" fontAlgn="base">
              <a:buFont typeface="Arial" panose="020B0604020202020204" pitchFamily="34" charset="0"/>
              <a:buChar char="•"/>
            </a:pPr>
            <a:r>
              <a:rPr lang="en-GB" sz="2000" b="0" i="0" u="none" strike="noStrike" noProof="0" dirty="0">
                <a:solidFill>
                  <a:schemeClr val="tx2"/>
                </a:solidFill>
                <a:effectLst/>
                <a:latin typeface="Times New Roman" panose="02020603050405020304" pitchFamily="18" charset="0"/>
              </a:rPr>
              <a:t>Two respiratory centres pons and medulla oblongata control the process of deep breathing.</a:t>
            </a:r>
          </a:p>
        </p:txBody>
      </p:sp>
      <p:pic>
        <p:nvPicPr>
          <p:cNvPr id="2050" name="Picture 2">
            <a:extLst>
              <a:ext uri="{FF2B5EF4-FFF2-40B4-BE49-F238E27FC236}">
                <a16:creationId xmlns:a16="http://schemas.microsoft.com/office/drawing/2014/main" id="{AF103144-D16A-D991-5507-487A109AB56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02411" y="1859339"/>
            <a:ext cx="4761444" cy="3502408"/>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3">
            <a:extLst>
              <a:ext uri="{FF2B5EF4-FFF2-40B4-BE49-F238E27FC236}">
                <a16:creationId xmlns:a16="http://schemas.microsoft.com/office/drawing/2014/main" id="{265BDDB6-6CF4-6061-9705-1FE4EEAE1567}"/>
              </a:ext>
            </a:extLst>
          </p:cNvPr>
          <p:cNvSpPr>
            <a:spLocks noChangeArrowheads="1"/>
          </p:cNvSpPr>
          <p:nvPr/>
        </p:nvSpPr>
        <p:spPr bwMode="auto">
          <a:xfrm>
            <a:off x="8563174" y="5582049"/>
            <a:ext cx="143991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rPr>
              <a:t>(Anderson, 2024)</a:t>
            </a:r>
            <a:endParaRPr kumimoji="0" lang="en-US" altLang="en-US" sz="1800" b="0" i="0" u="none" strike="noStrike" cap="none" normalizeH="0" baseline="0" dirty="0">
              <a:ln>
                <a:noFill/>
              </a:ln>
              <a:solidFill>
                <a:schemeClr val="tx2"/>
              </a:solidFill>
              <a:effectLst/>
              <a:latin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AD5BBB7F-D5C2-C758-F0A6-37AF39917C1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52466045"/>
      </p:ext>
    </p:extLst>
  </p:cSld>
  <p:clrMapOvr>
    <a:masterClrMapping/>
  </p:clrMapOvr>
  <mc:AlternateContent xmlns:mc="http://schemas.openxmlformats.org/markup-compatibility/2006">
    <mc:Choice xmlns:p14="http://schemas.microsoft.com/office/powerpoint/2010/main" Requires="p14">
      <p:transition spd="slow" p14:dur="2000" advTm="84486"/>
    </mc:Choice>
    <mc:Fallback>
      <p:transition spd="slow" advTm="844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FA3887-5003-8341-6D6D-9CA9F00E80B2}"/>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45CAB11D-4453-DFD7-579E-5D046E8365AD}"/>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Anatomy and Physiology concerning the respiratory system</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5C4E16F1-3B61-8C27-0DBB-AE878215A2D2}"/>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4</a:t>
            </a:fld>
            <a:endParaRPr lang="en-GB" noProof="0" dirty="0"/>
          </a:p>
        </p:txBody>
      </p:sp>
      <p:sp>
        <p:nvSpPr>
          <p:cNvPr id="3" name="TextBox 2">
            <a:extLst>
              <a:ext uri="{FF2B5EF4-FFF2-40B4-BE49-F238E27FC236}">
                <a16:creationId xmlns:a16="http://schemas.microsoft.com/office/drawing/2014/main" id="{B70047C3-DE31-E22C-8BE4-599E5EAD1BBD}"/>
              </a:ext>
            </a:extLst>
          </p:cNvPr>
          <p:cNvSpPr txBox="1"/>
          <p:nvPr/>
        </p:nvSpPr>
        <p:spPr>
          <a:xfrm>
            <a:off x="1552574" y="1818060"/>
            <a:ext cx="5689054" cy="4401205"/>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Some of the key anatomical respiratory areas include bronchi, pharynx, lungs, nasal cavity and alveoli.</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respiratory physiology includes complex mechanisms like the ventilation, gas diffusion and perfusion along with transportation of oxygen to cells which can ensure proper regulation (Dominelli and Sheel, 2024).</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Capillary networks are found in the alveoli structures, which is </a:t>
            </a:r>
            <a:r>
              <a:rPr lang="en-US" sz="2000" b="0" i="0" u="none" strike="noStrike" dirty="0" err="1">
                <a:solidFill>
                  <a:schemeClr val="tx2"/>
                </a:solidFill>
                <a:effectLst/>
                <a:latin typeface="Times New Roman" panose="02020603050405020304" pitchFamily="18" charset="0"/>
              </a:rPr>
              <a:t>a,id</a:t>
            </a:r>
            <a:r>
              <a:rPr lang="en-US" sz="2000" b="0" i="0" u="none" strike="noStrike" dirty="0">
                <a:solidFill>
                  <a:schemeClr val="tx2"/>
                </a:solidFill>
                <a:effectLst/>
                <a:latin typeface="Times New Roman" panose="02020603050405020304" pitchFamily="18" charset="0"/>
              </a:rPr>
              <a:t> with beneficial exchange of oxygen-carbon dioxide across the membranes.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During the breathing cycles, diaphragm and intercostal muscles co-ordinate, to cause the thoracic expansion and contraction respectively.</a:t>
            </a:r>
          </a:p>
        </p:txBody>
      </p:sp>
      <p:pic>
        <p:nvPicPr>
          <p:cNvPr id="3074" name="Picture 2">
            <a:extLst>
              <a:ext uri="{FF2B5EF4-FFF2-40B4-BE49-F238E27FC236}">
                <a16:creationId xmlns:a16="http://schemas.microsoft.com/office/drawing/2014/main" id="{7E52E363-8F4C-0690-ED43-4C6BC51D381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408204" y="2228536"/>
            <a:ext cx="4010910" cy="358025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4">
            <a:extLst>
              <a:ext uri="{FF2B5EF4-FFF2-40B4-BE49-F238E27FC236}">
                <a16:creationId xmlns:a16="http://schemas.microsoft.com/office/drawing/2014/main" id="{8915E7B2-DA03-60BB-E628-ADDBEFEEE85A}"/>
              </a:ext>
            </a:extLst>
          </p:cNvPr>
          <p:cNvSpPr>
            <a:spLocks noChangeArrowheads="1"/>
          </p:cNvSpPr>
          <p:nvPr/>
        </p:nvSpPr>
        <p:spPr bwMode="auto">
          <a:xfrm>
            <a:off x="8725231" y="5944069"/>
            <a:ext cx="1376856"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rPr>
              <a:t>(Wheeldon, 2023)</a:t>
            </a:r>
            <a:endParaRPr kumimoji="0" lang="en-US" altLang="en-US" sz="1800" b="0" i="0" u="none" strike="noStrike" cap="none" normalizeH="0" baseline="0" dirty="0">
              <a:ln>
                <a:noFill/>
              </a:ln>
              <a:solidFill>
                <a:schemeClr val="tx2"/>
              </a:solidFill>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F551BB55-5BF5-3429-93CA-AFEC88DC26E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38416225"/>
      </p:ext>
    </p:extLst>
  </p:cSld>
  <p:clrMapOvr>
    <a:masterClrMapping/>
  </p:clrMapOvr>
  <mc:AlternateContent xmlns:mc="http://schemas.openxmlformats.org/markup-compatibility/2006">
    <mc:Choice xmlns:p14="http://schemas.microsoft.com/office/powerpoint/2010/main" Requires="p14">
      <p:transition spd="slow" p14:dur="2000" advTm="84391"/>
    </mc:Choice>
    <mc:Fallback>
      <p:transition spd="slow" advTm="843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F68350-28D6-9795-C6D3-D8A5AAFDF9EE}"/>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AFE9CC37-45D2-820E-D599-88A8BB570A62}"/>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Chronic Respiratory system and its effect on respiratory system</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CB9C682E-03B8-6715-D7A5-24FCBFB19F9D}"/>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5</a:t>
            </a:fld>
            <a:endParaRPr lang="en-GB" noProof="0" dirty="0"/>
          </a:p>
        </p:txBody>
      </p:sp>
      <p:sp>
        <p:nvSpPr>
          <p:cNvPr id="3" name="TextBox 2">
            <a:extLst>
              <a:ext uri="{FF2B5EF4-FFF2-40B4-BE49-F238E27FC236}">
                <a16:creationId xmlns:a16="http://schemas.microsoft.com/office/drawing/2014/main" id="{3DF70B88-93D4-EFE2-E9F8-C962E3855F71}"/>
              </a:ext>
            </a:extLst>
          </p:cNvPr>
          <p:cNvSpPr txBox="1"/>
          <p:nvPr/>
        </p:nvSpPr>
        <p:spPr>
          <a:xfrm>
            <a:off x="1552574" y="1713033"/>
            <a:ext cx="5163536" cy="4093428"/>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COPD is long-lasting respiratory dysfunction resulting in permanent absenteeism of airways.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Bronchial inflammation and hypersecretion of mucus constrict bronchioles making their effective ventilation of the lungs low (Shah et al., 2023).</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Emphysema destroys the alveolar walls thus reducing the surface area that helps in efficient gaseous exchange.</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It is noted that around 1.2 million COPD cases are primarily observed in the case of the UK (</a:t>
            </a:r>
            <a:r>
              <a:rPr lang="en-US" sz="2000" b="0" i="0" u="none" strike="noStrike" dirty="0" err="1">
                <a:solidFill>
                  <a:schemeClr val="tx2"/>
                </a:solidFill>
                <a:effectLst/>
                <a:latin typeface="Times New Roman" panose="02020603050405020304" pitchFamily="18" charset="0"/>
              </a:rPr>
              <a:t>Kostikas</a:t>
            </a:r>
            <a:r>
              <a:rPr lang="en-US" sz="2000" b="0" i="0" u="none" strike="noStrike" dirty="0">
                <a:solidFill>
                  <a:schemeClr val="tx2"/>
                </a:solidFill>
                <a:effectLst/>
                <a:latin typeface="Times New Roman" panose="02020603050405020304" pitchFamily="18" charset="0"/>
              </a:rPr>
              <a:t> et al., 2020).</a:t>
            </a:r>
          </a:p>
        </p:txBody>
      </p:sp>
      <p:pic>
        <p:nvPicPr>
          <p:cNvPr id="4098" name="Picture 2">
            <a:extLst>
              <a:ext uri="{FF2B5EF4-FFF2-40B4-BE49-F238E27FC236}">
                <a16:creationId xmlns:a16="http://schemas.microsoft.com/office/drawing/2014/main" id="{E275AAF7-1E0A-AF42-28D9-2E08C87C61D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49108" y="1971018"/>
            <a:ext cx="4788320" cy="291596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EB5CCD6-3D6F-A1DE-F78A-AE8442A8B68A}"/>
              </a:ext>
            </a:extLst>
          </p:cNvPr>
          <p:cNvSpPr txBox="1"/>
          <p:nvPr/>
        </p:nvSpPr>
        <p:spPr>
          <a:xfrm>
            <a:off x="8586522" y="5042128"/>
            <a:ext cx="1640043" cy="276999"/>
          </a:xfrm>
          <a:prstGeom prst="rect">
            <a:avLst/>
          </a:prstGeom>
          <a:noFill/>
        </p:spPr>
        <p:txBody>
          <a:bodyPr wrap="square">
            <a:spAutoFit/>
          </a:bodyPr>
          <a:lstStyle/>
          <a:p>
            <a:r>
              <a:rPr lang="en-US" sz="1200" b="0" i="0" u="none" strike="noStrike" dirty="0">
                <a:solidFill>
                  <a:schemeClr val="tx2"/>
                </a:solidFill>
                <a:effectLst/>
                <a:latin typeface="Times New Roman" panose="02020603050405020304" pitchFamily="18" charset="0"/>
              </a:rPr>
              <a:t>(</a:t>
            </a:r>
            <a:r>
              <a:rPr lang="en-US" sz="1200" b="0" i="0" u="none" strike="noStrike" dirty="0" err="1">
                <a:solidFill>
                  <a:schemeClr val="tx2"/>
                </a:solidFill>
                <a:effectLst/>
                <a:latin typeface="Times New Roman" panose="02020603050405020304" pitchFamily="18" charset="0"/>
              </a:rPr>
              <a:t>Kostikas</a:t>
            </a:r>
            <a:r>
              <a:rPr lang="en-US" sz="1200" b="0" i="0" u="none" strike="noStrike" dirty="0">
                <a:solidFill>
                  <a:schemeClr val="tx2"/>
                </a:solidFill>
                <a:effectLst/>
                <a:latin typeface="Times New Roman" panose="02020603050405020304" pitchFamily="18" charset="0"/>
              </a:rPr>
              <a:t> et al., 2020)</a:t>
            </a:r>
            <a:endParaRPr lang="en-GB" sz="1200" dirty="0"/>
          </a:p>
        </p:txBody>
      </p:sp>
      <p:pic>
        <p:nvPicPr>
          <p:cNvPr id="4" name="Audio 3">
            <a:hlinkClick r:id="" action="ppaction://media"/>
            <a:extLst>
              <a:ext uri="{FF2B5EF4-FFF2-40B4-BE49-F238E27FC236}">
                <a16:creationId xmlns:a16="http://schemas.microsoft.com/office/drawing/2014/main" id="{012DA08B-EC6F-E146-68FA-71556AE63F8A}"/>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11639084"/>
      </p:ext>
    </p:extLst>
  </p:cSld>
  <p:clrMapOvr>
    <a:masterClrMapping/>
  </p:clrMapOvr>
  <mc:AlternateContent xmlns:mc="http://schemas.openxmlformats.org/markup-compatibility/2006">
    <mc:Choice xmlns:p14="http://schemas.microsoft.com/office/powerpoint/2010/main" Requires="p14">
      <p:transition spd="slow" p14:dur="2000" advTm="81385"/>
    </mc:Choice>
    <mc:Fallback>
      <p:transition spd="slow" advTm="813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44BBDF-F255-488A-2B44-62D131A2E929}"/>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BCBBB3EA-377F-CA7A-B592-A8875FFE3DC9}"/>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Demographic information of the person suffering from COPD</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22B69FFA-8F1B-7E1C-F0FF-7ACD0C085808}"/>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6</a:t>
            </a:fld>
            <a:endParaRPr lang="en-GB" noProof="0" dirty="0"/>
          </a:p>
        </p:txBody>
      </p:sp>
      <p:sp>
        <p:nvSpPr>
          <p:cNvPr id="3" name="TextBox 2">
            <a:extLst>
              <a:ext uri="{FF2B5EF4-FFF2-40B4-BE49-F238E27FC236}">
                <a16:creationId xmlns:a16="http://schemas.microsoft.com/office/drawing/2014/main" id="{447118FB-2801-6A42-67F7-F944AAD35772}"/>
              </a:ext>
            </a:extLst>
          </p:cNvPr>
          <p:cNvSpPr txBox="1"/>
          <p:nvPr/>
        </p:nvSpPr>
        <p:spPr>
          <a:xfrm>
            <a:off x="1552574" y="1630702"/>
            <a:ext cx="5279150" cy="4708981"/>
          </a:xfrm>
          <a:prstGeom prst="rect">
            <a:avLst/>
          </a:prstGeom>
          <a:noFill/>
        </p:spPr>
        <p:txBody>
          <a:bodyPr wrap="square">
            <a:spAutoFit/>
          </a:bodyPr>
          <a:lstStyle/>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Identification: </a:t>
            </a:r>
            <a:r>
              <a:rPr lang="en-US" sz="2000" b="0" i="0" u="none" strike="noStrike" dirty="0" err="1">
                <a:solidFill>
                  <a:schemeClr val="tx2"/>
                </a:solidFill>
                <a:effectLst/>
                <a:latin typeface="Times New Roman" panose="02020603050405020304" pitchFamily="18" charset="0"/>
              </a:rPr>
              <a:t>Mr.X</a:t>
            </a:r>
            <a:r>
              <a:rPr lang="en-US" sz="2000" b="0" i="0" u="none" strike="noStrike" dirty="0">
                <a:solidFill>
                  <a:schemeClr val="tx2"/>
                </a:solidFill>
                <a:effectLst/>
                <a:latin typeface="Times New Roman" panose="02020603050405020304" pitchFamily="18" charset="0"/>
              </a:rPr>
              <a:t> is considered to be a male who has been diagnosed with COPD (Chronic Obstructive Pulmonary Disease) which is a severe condition of respiratory disease.</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History: Heavy smoking, retired factory working with a lead contamination, sedentary life and old age (62 years) refers to a persistent cause for the issue</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Vital signs: Dyspnea, low oxygen saturation in the bloodstream, causal persistent cough, high respiratory rate during exertion or exercise </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Additional information on the organs: Observed inflammation of bronchioles, too much production of mucus, and broken structures of the alveoli.</a:t>
            </a:r>
          </a:p>
        </p:txBody>
      </p:sp>
      <p:pic>
        <p:nvPicPr>
          <p:cNvPr id="5122" name="Picture 2">
            <a:extLst>
              <a:ext uri="{FF2B5EF4-FFF2-40B4-BE49-F238E27FC236}">
                <a16:creationId xmlns:a16="http://schemas.microsoft.com/office/drawing/2014/main" id="{954A31ED-62A2-9EAC-4285-939F3FD0A1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96582" y="2523748"/>
            <a:ext cx="4485290" cy="230733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51F92BF-D33F-376E-BE2A-A95C83C0A3EF}"/>
              </a:ext>
            </a:extLst>
          </p:cNvPr>
          <p:cNvSpPr txBox="1"/>
          <p:nvPr/>
        </p:nvSpPr>
        <p:spPr>
          <a:xfrm>
            <a:off x="9076405" y="5000087"/>
            <a:ext cx="725643" cy="276999"/>
          </a:xfrm>
          <a:prstGeom prst="rect">
            <a:avLst/>
          </a:prstGeom>
          <a:noFill/>
        </p:spPr>
        <p:txBody>
          <a:bodyPr wrap="square">
            <a:spAutoFit/>
          </a:bodyPr>
          <a:lstStyle/>
          <a:p>
            <a:r>
              <a:rPr lang="en-GB" sz="1200" dirty="0">
                <a:solidFill>
                  <a:schemeClr val="tx2"/>
                </a:solidFill>
                <a:latin typeface="Times New Roman" panose="02020603050405020304" pitchFamily="18" charset="0"/>
                <a:cs typeface="Times New Roman" panose="02020603050405020304" pitchFamily="18" charset="0"/>
              </a:rPr>
              <a:t>Author</a:t>
            </a:r>
          </a:p>
        </p:txBody>
      </p:sp>
      <p:pic>
        <p:nvPicPr>
          <p:cNvPr id="5" name="Audio 4">
            <a:hlinkClick r:id="" action="ppaction://media"/>
            <a:extLst>
              <a:ext uri="{FF2B5EF4-FFF2-40B4-BE49-F238E27FC236}">
                <a16:creationId xmlns:a16="http://schemas.microsoft.com/office/drawing/2014/main" id="{B0BD616F-3F8A-96E5-25D8-34E7ADA5324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84905898"/>
      </p:ext>
    </p:extLst>
  </p:cSld>
  <p:clrMapOvr>
    <a:masterClrMapping/>
  </p:clrMapOvr>
  <mc:AlternateContent xmlns:mc="http://schemas.openxmlformats.org/markup-compatibility/2006">
    <mc:Choice xmlns:p14="http://schemas.microsoft.com/office/powerpoint/2010/main" Requires="p14">
      <p:transition spd="slow" p14:dur="2000" advTm="68251"/>
    </mc:Choice>
    <mc:Fallback>
      <p:transition spd="slow" advTm="682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BEC094C-4516-D4D8-39CC-D72A2DA87AC3}"/>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12D16B4C-840E-B59B-61C0-F373111CCF5A}"/>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Primary risk factor of the disease based on the lifestyle of patient</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BA03A7F4-A6E9-B305-F3AE-ED4F1A77587B}"/>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7</a:t>
            </a:fld>
            <a:endParaRPr lang="en-GB" noProof="0" dirty="0"/>
          </a:p>
        </p:txBody>
      </p:sp>
      <p:sp>
        <p:nvSpPr>
          <p:cNvPr id="3" name="TextBox 2">
            <a:extLst>
              <a:ext uri="{FF2B5EF4-FFF2-40B4-BE49-F238E27FC236}">
                <a16:creationId xmlns:a16="http://schemas.microsoft.com/office/drawing/2014/main" id="{61E5101D-4DDA-34F7-1B59-36CBFD2D8B76}"/>
              </a:ext>
            </a:extLst>
          </p:cNvPr>
          <p:cNvSpPr txBox="1"/>
          <p:nvPr/>
        </p:nvSpPr>
        <p:spPr>
          <a:xfrm>
            <a:off x="1552574" y="1750324"/>
            <a:ext cx="5068943" cy="4093428"/>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Excessive tobacco smoking habit that leads to infection of the airways that is chronic and a gradual blockage of the bronchial tract.</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Prolonged work-related exposure to dust and fumes, which destroys bronchial epithelium and alveolar tissues.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Lack of exercise and poor health management of respiration, increasing deterioration of lungs.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Approximately, one out of ten point six in the UK is smoking, about 5.3 million, which exposes people to a greater risk of COPD (ONS, 2025).</a:t>
            </a:r>
          </a:p>
        </p:txBody>
      </p:sp>
      <p:pic>
        <p:nvPicPr>
          <p:cNvPr id="6146" name="Picture 2">
            <a:extLst>
              <a:ext uri="{FF2B5EF4-FFF2-40B4-BE49-F238E27FC236}">
                <a16:creationId xmlns:a16="http://schemas.microsoft.com/office/drawing/2014/main" id="{A27955BC-158C-29F6-F6D7-940983A8F01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78565" y="1906926"/>
            <a:ext cx="4046072" cy="37802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E64D705F-EAD5-40AC-CBE9-8AE3FE7976AB}"/>
              </a:ext>
            </a:extLst>
          </p:cNvPr>
          <p:cNvSpPr txBox="1"/>
          <p:nvPr/>
        </p:nvSpPr>
        <p:spPr>
          <a:xfrm>
            <a:off x="8812718" y="5843752"/>
            <a:ext cx="1035475" cy="276999"/>
          </a:xfrm>
          <a:prstGeom prst="rect">
            <a:avLst/>
          </a:prstGeom>
          <a:noFill/>
        </p:spPr>
        <p:txBody>
          <a:bodyPr wrap="square">
            <a:spAutoFit/>
          </a:bodyPr>
          <a:lstStyle/>
          <a:p>
            <a:r>
              <a:rPr lang="en-GB" sz="1200" dirty="0">
                <a:solidFill>
                  <a:schemeClr val="tx2"/>
                </a:solidFill>
                <a:latin typeface="Times New Roman" panose="02020603050405020304" pitchFamily="18" charset="0"/>
                <a:cs typeface="Times New Roman" panose="02020603050405020304" pitchFamily="18" charset="0"/>
              </a:rPr>
              <a:t>(ONS, 2025).</a:t>
            </a:r>
          </a:p>
        </p:txBody>
      </p:sp>
      <p:pic>
        <p:nvPicPr>
          <p:cNvPr id="4" name="Audio 3">
            <a:hlinkClick r:id="" action="ppaction://media"/>
            <a:extLst>
              <a:ext uri="{FF2B5EF4-FFF2-40B4-BE49-F238E27FC236}">
                <a16:creationId xmlns:a16="http://schemas.microsoft.com/office/drawing/2014/main" id="{6E398EC9-07C2-DEC8-9611-F5CFBCEA83F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6264991"/>
      </p:ext>
    </p:extLst>
  </p:cSld>
  <p:clrMapOvr>
    <a:masterClrMapping/>
  </p:clrMapOvr>
  <mc:AlternateContent xmlns:mc="http://schemas.openxmlformats.org/markup-compatibility/2006">
    <mc:Choice xmlns:p14="http://schemas.microsoft.com/office/powerpoint/2010/main" Requires="p14">
      <p:transition spd="slow" p14:dur="2000" advTm="49799"/>
    </mc:Choice>
    <mc:Fallback>
      <p:transition spd="slow" advTm="497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3FFD1E-A403-EB15-631D-17174A55240F}"/>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91147193-92F6-7573-6F40-0B9BE2424856}"/>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Causal risk factor of the COPD to the patient</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70E92546-6BB2-1A95-0290-F543D23DF053}"/>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8</a:t>
            </a:fld>
            <a:endParaRPr lang="en-GB" noProof="0" dirty="0"/>
          </a:p>
        </p:txBody>
      </p:sp>
      <p:sp>
        <p:nvSpPr>
          <p:cNvPr id="3" name="TextBox 2">
            <a:extLst>
              <a:ext uri="{FF2B5EF4-FFF2-40B4-BE49-F238E27FC236}">
                <a16:creationId xmlns:a16="http://schemas.microsoft.com/office/drawing/2014/main" id="{3C48EAF7-E344-551B-C637-D523D877390B}"/>
              </a:ext>
            </a:extLst>
          </p:cNvPr>
          <p:cNvSpPr txBox="1"/>
          <p:nvPr/>
        </p:nvSpPr>
        <p:spPr>
          <a:xfrm>
            <a:off x="1552574" y="1382286"/>
            <a:ext cx="5184557" cy="5016758"/>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Primary morbidity: Permanent airflow blockage following chronic inflammation of the airways and the development of progressive impairment of lungs (Stone et al., 2022).</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Risk of co-morbidity: Rises oxygen delivery to decrease the diffusion of respiratory distress (Owen et al., 2022).</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Metabolic co-morbidity: The primary worsening threat is the occurrence of Type 2 Diabetes where the capacity of the respiratory healing worsens with the systemic inflammation issue.</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In the UK alone, COPD complications cost 30,000 and above deaths per year (NHS, 2026).</a:t>
            </a:r>
          </a:p>
        </p:txBody>
      </p:sp>
      <p:pic>
        <p:nvPicPr>
          <p:cNvPr id="7170" name="Picture 2">
            <a:extLst>
              <a:ext uri="{FF2B5EF4-FFF2-40B4-BE49-F238E27FC236}">
                <a16:creationId xmlns:a16="http://schemas.microsoft.com/office/drawing/2014/main" id="{7C36A808-19AF-A1F5-5C1B-B36EF69852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29667" y="1979728"/>
            <a:ext cx="4422228" cy="28985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A08C937-2B45-2BA5-00E6-A525925062D9}"/>
              </a:ext>
            </a:extLst>
          </p:cNvPr>
          <p:cNvSpPr txBox="1"/>
          <p:nvPr/>
        </p:nvSpPr>
        <p:spPr>
          <a:xfrm>
            <a:off x="8749656" y="5023945"/>
            <a:ext cx="1035475" cy="276999"/>
          </a:xfrm>
          <a:prstGeom prst="rect">
            <a:avLst/>
          </a:prstGeom>
          <a:noFill/>
        </p:spPr>
        <p:txBody>
          <a:bodyPr wrap="square">
            <a:spAutoFit/>
          </a:bodyPr>
          <a:lstStyle/>
          <a:p>
            <a:r>
              <a:rPr lang="en-GB" sz="1200" dirty="0">
                <a:solidFill>
                  <a:schemeClr val="tx2"/>
                </a:solidFill>
                <a:latin typeface="Times New Roman" panose="02020603050405020304" pitchFamily="18" charset="0"/>
                <a:cs typeface="Times New Roman" panose="02020603050405020304" pitchFamily="18" charset="0"/>
              </a:rPr>
              <a:t>(NHS, 2026).</a:t>
            </a:r>
          </a:p>
        </p:txBody>
      </p:sp>
      <p:pic>
        <p:nvPicPr>
          <p:cNvPr id="5" name="Audio 4">
            <a:hlinkClick r:id="" action="ppaction://media"/>
            <a:extLst>
              <a:ext uri="{FF2B5EF4-FFF2-40B4-BE49-F238E27FC236}">
                <a16:creationId xmlns:a16="http://schemas.microsoft.com/office/drawing/2014/main" id="{693115B2-0233-6C7F-247C-3BA51C695E3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44228464"/>
      </p:ext>
    </p:extLst>
  </p:cSld>
  <p:clrMapOvr>
    <a:masterClrMapping/>
  </p:clrMapOvr>
  <mc:AlternateContent xmlns:mc="http://schemas.openxmlformats.org/markup-compatibility/2006">
    <mc:Choice xmlns:p14="http://schemas.microsoft.com/office/powerpoint/2010/main" Requires="p14">
      <p:transition spd="slow" p14:dur="2000" advTm="52337"/>
    </mc:Choice>
    <mc:Fallback>
      <p:transition spd="slow" advTm="523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0DDFE5-279C-31D3-96EF-A96FF4BAA60A}"/>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EAF9B1B4-262A-CF06-31D5-7FC4FC4FB0E5}"/>
              </a:ext>
            </a:extLst>
          </p:cNvPr>
          <p:cNvSpPr>
            <a:spLocks noGrp="1"/>
          </p:cNvSpPr>
          <p:nvPr>
            <p:ph type="title"/>
          </p:nvPr>
        </p:nvSpPr>
        <p:spPr>
          <a:xfrm>
            <a:off x="1552574" y="13652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Application of the Care Plan for controlling the issue</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B614B3B3-F791-B081-2FA3-87F08C9F9FC3}"/>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9</a:t>
            </a:fld>
            <a:endParaRPr lang="en-GB" noProof="0" dirty="0"/>
          </a:p>
        </p:txBody>
      </p:sp>
      <p:sp>
        <p:nvSpPr>
          <p:cNvPr id="3" name="TextBox 2">
            <a:extLst>
              <a:ext uri="{FF2B5EF4-FFF2-40B4-BE49-F238E27FC236}">
                <a16:creationId xmlns:a16="http://schemas.microsoft.com/office/drawing/2014/main" id="{AC2C6054-3E85-26C0-A288-449DC282D7AD}"/>
              </a:ext>
            </a:extLst>
          </p:cNvPr>
          <p:cNvSpPr txBox="1"/>
          <p:nvPr/>
        </p:nvSpPr>
        <p:spPr>
          <a:xfrm>
            <a:off x="1552574" y="998483"/>
            <a:ext cx="4238626" cy="6247864"/>
          </a:xfrm>
          <a:prstGeom prst="rect">
            <a:avLst/>
          </a:prstGeom>
          <a:noFill/>
        </p:spPr>
        <p:txBody>
          <a:bodyPr wrap="square">
            <a:spAutoFit/>
          </a:bodyPr>
          <a:lstStyle/>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Personal objectives and achievements: Mr. X wants to reduce the use of shortness of breath, improve the functional ability on a daily basis.</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Ascertained care requirements: Respiratory support, smoking cessation counselling, psychological assistance, and frequent clinical </a:t>
            </a:r>
            <a:r>
              <a:rPr lang="en-US" sz="2000" b="0" i="0" u="none" strike="noStrike" dirty="0" err="1">
                <a:solidFill>
                  <a:schemeClr val="tx2"/>
                </a:solidFill>
                <a:effectLst/>
                <a:latin typeface="Times New Roman" panose="02020603050405020304" pitchFamily="18" charset="0"/>
              </a:rPr>
              <a:t>eva</a:t>
            </a:r>
            <a:r>
              <a:rPr lang="en-US" sz="2000" b="0" i="0" u="none" strike="noStrike" dirty="0">
                <a:solidFill>
                  <a:schemeClr val="tx2"/>
                </a:solidFill>
                <a:effectLst/>
                <a:latin typeface="Times New Roman" panose="02020603050405020304" pitchFamily="18" charset="0"/>
              </a:rPr>
              <a:t>-</a:t>
            </a:r>
          </a:p>
          <a:p>
            <a:pPr marL="342900" indent="-342900" algn="just" rtl="0" fontAlgn="base">
              <a:buFont typeface="Arial" panose="020B0604020202020204" pitchFamily="34" charset="0"/>
              <a:buChar char="•"/>
            </a:pPr>
            <a:r>
              <a:rPr lang="en-US" sz="2000" dirty="0">
                <a:solidFill>
                  <a:schemeClr val="tx2"/>
                </a:solidFill>
                <a:latin typeface="Times New Roman" panose="02020603050405020304" pitchFamily="18" charset="0"/>
              </a:rPr>
              <a:t>0</a:t>
            </a:r>
          </a:p>
          <a:p>
            <a:pPr marL="342900" indent="-342900" algn="just" rtl="0" fontAlgn="base">
              <a:buFont typeface="Arial" panose="020B0604020202020204" pitchFamily="34" charset="0"/>
              <a:buChar char="•"/>
            </a:pPr>
            <a:r>
              <a:rPr lang="en-US" sz="2000" b="0" i="0" u="none" strike="noStrike" dirty="0" err="1">
                <a:solidFill>
                  <a:schemeClr val="tx2"/>
                </a:solidFill>
                <a:effectLst/>
                <a:latin typeface="Times New Roman" panose="02020603050405020304" pitchFamily="18" charset="0"/>
              </a:rPr>
              <a:t>luation</a:t>
            </a:r>
            <a:r>
              <a:rPr lang="en-US" sz="2000" b="0" i="0" u="none" strike="noStrike" dirty="0">
                <a:solidFill>
                  <a:schemeClr val="tx2"/>
                </a:solidFill>
                <a:effectLst/>
                <a:latin typeface="Times New Roman" panose="02020603050405020304" pitchFamily="18" charset="0"/>
              </a:rPr>
              <a:t>.</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Service support: Pulmonary rehabilitation, respiratory therapy, mediation management and community nursing service.</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Budget data: Personal health budget that is assigned to treatment assistance, rehabilitation services, and equipment.</a:t>
            </a:r>
          </a:p>
        </p:txBody>
      </p:sp>
      <p:graphicFrame>
        <p:nvGraphicFramePr>
          <p:cNvPr id="4" name="Table 3">
            <a:extLst>
              <a:ext uri="{FF2B5EF4-FFF2-40B4-BE49-F238E27FC236}">
                <a16:creationId xmlns:a16="http://schemas.microsoft.com/office/drawing/2014/main" id="{BF4D5741-9191-CE38-6DCD-D2CDB42F3CA1}"/>
              </a:ext>
            </a:extLst>
          </p:cNvPr>
          <p:cNvGraphicFramePr>
            <a:graphicFrameLocks noGrp="1"/>
          </p:cNvGraphicFramePr>
          <p:nvPr>
            <p:extLst>
              <p:ext uri="{D42A27DB-BD31-4B8C-83A1-F6EECF244321}">
                <p14:modId xmlns:p14="http://schemas.microsoft.com/office/powerpoint/2010/main" val="3543408089"/>
              </p:ext>
            </p:extLst>
          </p:nvPr>
        </p:nvGraphicFramePr>
        <p:xfrm>
          <a:off x="6022427" y="998484"/>
          <a:ext cx="5234152" cy="5202350"/>
        </p:xfrm>
        <a:graphic>
          <a:graphicData uri="http://schemas.openxmlformats.org/drawingml/2006/table">
            <a:tbl>
              <a:tblPr firstRow="1" bandRow="1">
                <a:tableStyleId>{C4B1156A-380E-4F78-BDF5-A606A8083BF9}</a:tableStyleId>
              </a:tblPr>
              <a:tblGrid>
                <a:gridCol w="872359">
                  <a:extLst>
                    <a:ext uri="{9D8B030D-6E8A-4147-A177-3AD203B41FA5}">
                      <a16:colId xmlns:a16="http://schemas.microsoft.com/office/drawing/2014/main" val="1783244679"/>
                    </a:ext>
                  </a:extLst>
                </a:gridCol>
                <a:gridCol w="872359">
                  <a:extLst>
                    <a:ext uri="{9D8B030D-6E8A-4147-A177-3AD203B41FA5}">
                      <a16:colId xmlns:a16="http://schemas.microsoft.com/office/drawing/2014/main" val="2690446646"/>
                    </a:ext>
                  </a:extLst>
                </a:gridCol>
                <a:gridCol w="1115580">
                  <a:extLst>
                    <a:ext uri="{9D8B030D-6E8A-4147-A177-3AD203B41FA5}">
                      <a16:colId xmlns:a16="http://schemas.microsoft.com/office/drawing/2014/main" val="617005276"/>
                    </a:ext>
                  </a:extLst>
                </a:gridCol>
                <a:gridCol w="593463">
                  <a:extLst>
                    <a:ext uri="{9D8B030D-6E8A-4147-A177-3AD203B41FA5}">
                      <a16:colId xmlns:a16="http://schemas.microsoft.com/office/drawing/2014/main" val="2367617023"/>
                    </a:ext>
                  </a:extLst>
                </a:gridCol>
                <a:gridCol w="908032">
                  <a:extLst>
                    <a:ext uri="{9D8B030D-6E8A-4147-A177-3AD203B41FA5}">
                      <a16:colId xmlns:a16="http://schemas.microsoft.com/office/drawing/2014/main" val="1787507517"/>
                    </a:ext>
                  </a:extLst>
                </a:gridCol>
                <a:gridCol w="872359">
                  <a:extLst>
                    <a:ext uri="{9D8B030D-6E8A-4147-A177-3AD203B41FA5}">
                      <a16:colId xmlns:a16="http://schemas.microsoft.com/office/drawing/2014/main" val="3400657416"/>
                    </a:ext>
                  </a:extLst>
                </a:gridCol>
              </a:tblGrid>
              <a:tr h="537334">
                <a:tc>
                  <a:txBody>
                    <a:bodyPr/>
                    <a:lstStyle/>
                    <a:p>
                      <a:pPr algn="ctr" rtl="0" fontAlgn="t">
                        <a:buNone/>
                      </a:pPr>
                      <a:r>
                        <a:rPr lang="en-GB" sz="1000" b="1" i="0" u="none" strike="noStrike" dirty="0">
                          <a:solidFill>
                            <a:srgbClr val="222222"/>
                          </a:solidFill>
                          <a:effectLst/>
                          <a:latin typeface="Times New Roman" panose="02020603050405020304" pitchFamily="18" charset="0"/>
                        </a:rPr>
                        <a:t>Goals</a:t>
                      </a:r>
                      <a:endParaRPr lang="en-GB" sz="1600" dirty="0">
                        <a:effectLst/>
                      </a:endParaRPr>
                    </a:p>
                  </a:txBody>
                  <a:tcPr marL="47795" marR="47795" marT="47795" marB="47795"/>
                </a:tc>
                <a:tc>
                  <a:txBody>
                    <a:bodyPr/>
                    <a:lstStyle/>
                    <a:p>
                      <a:pPr algn="ctr" rtl="0" fontAlgn="t">
                        <a:buNone/>
                      </a:pPr>
                      <a:r>
                        <a:rPr lang="en-GB" sz="1000" b="1" i="0" u="none" strike="noStrike">
                          <a:solidFill>
                            <a:srgbClr val="222222"/>
                          </a:solidFill>
                          <a:effectLst/>
                          <a:latin typeface="Times New Roman" panose="02020603050405020304" pitchFamily="18" charset="0"/>
                        </a:rPr>
                        <a:t>Actions</a:t>
                      </a:r>
                      <a:endParaRPr lang="en-GB" sz="1600">
                        <a:effectLst/>
                      </a:endParaRPr>
                    </a:p>
                  </a:txBody>
                  <a:tcPr marL="47795" marR="47795" marT="47795" marB="47795"/>
                </a:tc>
                <a:tc>
                  <a:txBody>
                    <a:bodyPr/>
                    <a:lstStyle/>
                    <a:p>
                      <a:pPr algn="ctr" rtl="0" fontAlgn="t">
                        <a:buNone/>
                      </a:pPr>
                      <a:r>
                        <a:rPr lang="en-GB" sz="1000" b="1" i="0" u="none" strike="noStrike">
                          <a:solidFill>
                            <a:srgbClr val="222222"/>
                          </a:solidFill>
                          <a:effectLst/>
                          <a:latin typeface="Times New Roman" panose="02020603050405020304" pitchFamily="18" charset="0"/>
                        </a:rPr>
                        <a:t>Resources</a:t>
                      </a:r>
                      <a:endParaRPr lang="en-GB" sz="1600">
                        <a:effectLst/>
                      </a:endParaRPr>
                    </a:p>
                  </a:txBody>
                  <a:tcPr marL="47795" marR="47795" marT="47795" marB="47795"/>
                </a:tc>
                <a:tc>
                  <a:txBody>
                    <a:bodyPr/>
                    <a:lstStyle/>
                    <a:p>
                      <a:pPr algn="ctr" rtl="0" fontAlgn="t">
                        <a:buNone/>
                      </a:pPr>
                      <a:r>
                        <a:rPr lang="en-GB" sz="1000" b="1" i="0" u="none" strike="noStrike">
                          <a:solidFill>
                            <a:srgbClr val="222222"/>
                          </a:solidFill>
                          <a:effectLst/>
                          <a:latin typeface="Times New Roman" panose="02020603050405020304" pitchFamily="18" charset="0"/>
                        </a:rPr>
                        <a:t>Timeline</a:t>
                      </a:r>
                      <a:endParaRPr lang="en-GB" sz="1600">
                        <a:effectLst/>
                      </a:endParaRPr>
                    </a:p>
                  </a:txBody>
                  <a:tcPr marL="47795" marR="47795" marT="47795" marB="47795"/>
                </a:tc>
                <a:tc>
                  <a:txBody>
                    <a:bodyPr/>
                    <a:lstStyle/>
                    <a:p>
                      <a:pPr algn="ctr" rtl="0" fontAlgn="t">
                        <a:buNone/>
                      </a:pPr>
                      <a:r>
                        <a:rPr lang="en-GB" sz="1000" b="1" i="0" u="none" strike="noStrike">
                          <a:solidFill>
                            <a:srgbClr val="222222"/>
                          </a:solidFill>
                          <a:effectLst/>
                          <a:latin typeface="Times New Roman" panose="02020603050405020304" pitchFamily="18" charset="0"/>
                        </a:rPr>
                        <a:t>Risks</a:t>
                      </a:r>
                      <a:endParaRPr lang="en-GB" sz="1600">
                        <a:effectLst/>
                      </a:endParaRPr>
                    </a:p>
                  </a:txBody>
                  <a:tcPr marL="47795" marR="47795" marT="47795" marB="47795"/>
                </a:tc>
                <a:tc>
                  <a:txBody>
                    <a:bodyPr/>
                    <a:lstStyle/>
                    <a:p>
                      <a:pPr algn="ctr" rtl="0" fontAlgn="t">
                        <a:buNone/>
                      </a:pPr>
                      <a:r>
                        <a:rPr lang="en-GB" sz="1000" b="1" i="0" u="none" strike="noStrike" dirty="0">
                          <a:solidFill>
                            <a:srgbClr val="222222"/>
                          </a:solidFill>
                          <a:effectLst/>
                          <a:latin typeface="Times New Roman" panose="02020603050405020304" pitchFamily="18" charset="0"/>
                        </a:rPr>
                        <a:t>Risk Mitigation Process</a:t>
                      </a:r>
                      <a:endParaRPr lang="en-GB" sz="1600" dirty="0">
                        <a:effectLst/>
                      </a:endParaRPr>
                    </a:p>
                  </a:txBody>
                  <a:tcPr marL="47795" marR="47795" marT="47795" marB="47795"/>
                </a:tc>
                <a:extLst>
                  <a:ext uri="{0D108BD9-81ED-4DB2-BD59-A6C34878D82A}">
                    <a16:rowId xmlns:a16="http://schemas.microsoft.com/office/drawing/2014/main" val="2298773243"/>
                  </a:ext>
                </a:extLst>
              </a:tr>
              <a:tr h="985440">
                <a:tc>
                  <a:txBody>
                    <a:bodyPr/>
                    <a:lstStyle/>
                    <a:p>
                      <a:pPr rtl="0" fontAlgn="t">
                        <a:buNone/>
                      </a:pPr>
                      <a:r>
                        <a:rPr lang="en-GB" sz="1000" b="0" i="0" u="none" strike="noStrike" dirty="0">
                          <a:solidFill>
                            <a:srgbClr val="222222"/>
                          </a:solidFill>
                          <a:effectLst/>
                          <a:latin typeface="Times New Roman" panose="02020603050405020304" pitchFamily="18" charset="0"/>
                        </a:rPr>
                        <a:t>Lessen </a:t>
                      </a:r>
                      <a:r>
                        <a:rPr lang="en-GB" sz="1000" b="0" i="0" u="none" strike="noStrike" dirty="0" err="1">
                          <a:solidFill>
                            <a:srgbClr val="222222"/>
                          </a:solidFill>
                          <a:effectLst/>
                          <a:latin typeface="Times New Roman" panose="02020603050405020304" pitchFamily="18" charset="0"/>
                        </a:rPr>
                        <a:t>dyspnea</a:t>
                      </a:r>
                      <a:r>
                        <a:rPr lang="en-GB" sz="1000" b="0" i="0" u="none" strike="noStrike" dirty="0">
                          <a:solidFill>
                            <a:srgbClr val="222222"/>
                          </a:solidFill>
                          <a:effectLst/>
                          <a:latin typeface="Times New Roman" panose="02020603050405020304" pitchFamily="18" charset="0"/>
                        </a:rPr>
                        <a:t> and enhance respiratory stabilisation.</a:t>
                      </a:r>
                      <a:endParaRPr lang="en-GB" sz="1600" dirty="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Take regular stated bronchodilators, and corticosteroid inhalers.</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Respiratory therapist, GP Supervision, inhalers.</a:t>
                      </a:r>
                      <a:endParaRPr lang="en-US" sz="1600">
                        <a:effectLst/>
                      </a:endParaRPr>
                    </a:p>
                  </a:txBody>
                  <a:tcPr marL="47795" marR="47795" marT="47795" marB="47795"/>
                </a:tc>
                <a:tc>
                  <a:txBody>
                    <a:bodyPr/>
                    <a:lstStyle/>
                    <a:p>
                      <a:pPr algn="just" rtl="0" fontAlgn="t">
                        <a:buNone/>
                      </a:pPr>
                      <a:r>
                        <a:rPr lang="en-GB" sz="1000" b="0" i="0" u="none" strike="noStrike">
                          <a:solidFill>
                            <a:srgbClr val="222222"/>
                          </a:solidFill>
                          <a:effectLst/>
                          <a:latin typeface="Times New Roman" panose="02020603050405020304" pitchFamily="18" charset="0"/>
                        </a:rPr>
                        <a:t>Daily</a:t>
                      </a:r>
                      <a:endParaRPr lang="en-GB"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Poor inhaler improper operation minimising therapy.</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Give inhaler education and regular method testing by medical workers.</a:t>
                      </a:r>
                      <a:endParaRPr lang="en-US" sz="1600">
                        <a:effectLst/>
                      </a:endParaRPr>
                    </a:p>
                  </a:txBody>
                  <a:tcPr marL="47795" marR="47795" marT="47795" marB="47795"/>
                </a:tc>
                <a:extLst>
                  <a:ext uri="{0D108BD9-81ED-4DB2-BD59-A6C34878D82A}">
                    <a16:rowId xmlns:a16="http://schemas.microsoft.com/office/drawing/2014/main" val="3353215353"/>
                  </a:ext>
                </a:extLst>
              </a:tr>
              <a:tr h="1145246">
                <a:tc>
                  <a:txBody>
                    <a:bodyPr/>
                    <a:lstStyle/>
                    <a:p>
                      <a:pPr rtl="0" fontAlgn="t">
                        <a:buNone/>
                      </a:pPr>
                      <a:r>
                        <a:rPr lang="en-US" sz="1000" b="0" i="0" u="none" strike="noStrike">
                          <a:solidFill>
                            <a:srgbClr val="222222"/>
                          </a:solidFill>
                          <a:effectLst/>
                          <a:latin typeface="Times New Roman" panose="02020603050405020304" pitchFamily="18" charset="0"/>
                        </a:rPr>
                        <a:t>End preventive smoking and enhance pulmonary livelihood.</a:t>
                      </a:r>
                      <a:endParaRPr lang="en-US" sz="1600">
                        <a:effectLst/>
                      </a:endParaRPr>
                    </a:p>
                  </a:txBody>
                  <a:tcPr marL="47795" marR="47795" marT="47795" marB="47795"/>
                </a:tc>
                <a:tc>
                  <a:txBody>
                    <a:bodyPr/>
                    <a:lstStyle/>
                    <a:p>
                      <a:pPr rtl="0" fontAlgn="t">
                        <a:buNone/>
                      </a:pPr>
                      <a:r>
                        <a:rPr lang="en-US" sz="1000" b="0" i="0" u="none" strike="noStrike" dirty="0">
                          <a:solidFill>
                            <a:srgbClr val="222222"/>
                          </a:solidFill>
                          <a:effectLst/>
                          <a:latin typeface="Times New Roman" panose="02020603050405020304" pitchFamily="18" charset="0"/>
                        </a:rPr>
                        <a:t>Give counselling and refer patients to smoking cessation programmes.</a:t>
                      </a:r>
                      <a:endParaRPr lang="en-US" sz="1600" dirty="0">
                        <a:effectLst/>
                      </a:endParaRPr>
                    </a:p>
                  </a:txBody>
                  <a:tcPr marL="47795" marR="47795" marT="47795" marB="47795"/>
                </a:tc>
                <a:tc>
                  <a:txBody>
                    <a:bodyPr/>
                    <a:lstStyle/>
                    <a:p>
                      <a:pPr rtl="0" fontAlgn="t">
                        <a:buNone/>
                      </a:pPr>
                      <a:r>
                        <a:rPr lang="en-US" sz="1000" b="0" i="0" u="none" strike="noStrike" dirty="0">
                          <a:solidFill>
                            <a:srgbClr val="222222"/>
                          </a:solidFill>
                          <a:effectLst/>
                          <a:latin typeface="Times New Roman" panose="02020603050405020304" pitchFamily="18" charset="0"/>
                        </a:rPr>
                        <a:t>Nicotine replacement therapy, </a:t>
                      </a:r>
                      <a:r>
                        <a:rPr lang="en-US" sz="1000" b="0" i="0" u="none" strike="noStrike" dirty="0" err="1">
                          <a:solidFill>
                            <a:srgbClr val="222222"/>
                          </a:solidFill>
                          <a:effectLst/>
                          <a:latin typeface="Times New Roman" panose="02020603050405020304" pitchFamily="18" charset="0"/>
                        </a:rPr>
                        <a:t>behavioural</a:t>
                      </a:r>
                      <a:r>
                        <a:rPr lang="en-US" sz="1000" b="0" i="0" u="none" strike="noStrike" dirty="0">
                          <a:solidFill>
                            <a:srgbClr val="222222"/>
                          </a:solidFill>
                          <a:effectLst/>
                          <a:latin typeface="Times New Roman" panose="02020603050405020304" pitchFamily="18" charset="0"/>
                        </a:rPr>
                        <a:t> therapy smoking cessation clinic.</a:t>
                      </a:r>
                      <a:endParaRPr lang="en-US" sz="1600" dirty="0">
                        <a:effectLst/>
                      </a:endParaRPr>
                    </a:p>
                  </a:txBody>
                  <a:tcPr marL="47795" marR="47795" marT="47795" marB="47795"/>
                </a:tc>
                <a:tc>
                  <a:txBody>
                    <a:bodyPr/>
                    <a:lstStyle/>
                    <a:p>
                      <a:pPr algn="just" rtl="0" fontAlgn="t">
                        <a:buNone/>
                      </a:pPr>
                      <a:r>
                        <a:rPr lang="en-GB" sz="1000" b="0" i="0" u="none" strike="noStrike" dirty="0">
                          <a:solidFill>
                            <a:srgbClr val="222222"/>
                          </a:solidFill>
                          <a:effectLst/>
                          <a:latin typeface="Times New Roman" panose="02020603050405020304" pitchFamily="18" charset="0"/>
                        </a:rPr>
                        <a:t>Weekly</a:t>
                      </a:r>
                      <a:endParaRPr lang="en-GB" sz="1600" dirty="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Nicotine relapses represent the result of withdrawal symptoms.</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Ongoing counselling and medication using nicotine replacement.</a:t>
                      </a:r>
                      <a:endParaRPr lang="en-US" sz="1600">
                        <a:effectLst/>
                      </a:endParaRPr>
                    </a:p>
                  </a:txBody>
                  <a:tcPr marL="47795" marR="47795" marT="47795" marB="47795"/>
                </a:tc>
                <a:extLst>
                  <a:ext uri="{0D108BD9-81ED-4DB2-BD59-A6C34878D82A}">
                    <a16:rowId xmlns:a16="http://schemas.microsoft.com/office/drawing/2014/main" val="3741844404"/>
                  </a:ext>
                </a:extLst>
              </a:tr>
              <a:tr h="1284177">
                <a:tc>
                  <a:txBody>
                    <a:bodyPr/>
                    <a:lstStyle/>
                    <a:p>
                      <a:pPr rtl="0" fontAlgn="t">
                        <a:buNone/>
                      </a:pPr>
                      <a:r>
                        <a:rPr lang="en-US" sz="1000" b="0" i="0" u="none" strike="noStrike">
                          <a:solidFill>
                            <a:srgbClr val="222222"/>
                          </a:solidFill>
                          <a:effectLst/>
                          <a:latin typeface="Times New Roman" panose="02020603050405020304" pitchFamily="18" charset="0"/>
                        </a:rPr>
                        <a:t>Enhance body stamina and capacity for breathing.</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Additive intensive determination of pulmonary rehabilitation and severe bodily exercises.</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Physiotherapist, pulmonary rehabilitation programme, and community health services.</a:t>
                      </a:r>
                      <a:endParaRPr lang="en-US" sz="1600">
                        <a:effectLst/>
                      </a:endParaRPr>
                    </a:p>
                  </a:txBody>
                  <a:tcPr marL="47795" marR="47795" marT="47795" marB="47795"/>
                </a:tc>
                <a:tc>
                  <a:txBody>
                    <a:bodyPr/>
                    <a:lstStyle/>
                    <a:p>
                      <a:pPr algn="just" rtl="0" fontAlgn="t">
                        <a:buNone/>
                      </a:pPr>
                      <a:r>
                        <a:rPr lang="en-US" sz="1000" b="0" i="0" u="none" strike="noStrike">
                          <a:solidFill>
                            <a:srgbClr val="222222"/>
                          </a:solidFill>
                          <a:effectLst/>
                          <a:latin typeface="Times New Roman" panose="02020603050405020304" pitchFamily="18" charset="0"/>
                        </a:rPr>
                        <a:t>Two or three under 12 weeks span</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Breathlessness or Fatigue, which can be caused due to the exertion</a:t>
                      </a:r>
                      <a:endParaRPr lang="en-US"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Slow development of activity and physiotherapy under the supervision of a professional.</a:t>
                      </a:r>
                      <a:endParaRPr lang="en-US" sz="1600">
                        <a:effectLst/>
                      </a:endParaRPr>
                    </a:p>
                  </a:txBody>
                  <a:tcPr marL="47795" marR="47795" marT="47795" marB="47795"/>
                </a:tc>
                <a:extLst>
                  <a:ext uri="{0D108BD9-81ED-4DB2-BD59-A6C34878D82A}">
                    <a16:rowId xmlns:a16="http://schemas.microsoft.com/office/drawing/2014/main" val="3014088399"/>
                  </a:ext>
                </a:extLst>
              </a:tr>
              <a:tr h="1134809">
                <a:tc>
                  <a:txBody>
                    <a:bodyPr/>
                    <a:lstStyle/>
                    <a:p>
                      <a:pPr rtl="0" fontAlgn="t">
                        <a:buNone/>
                      </a:pPr>
                      <a:r>
                        <a:rPr lang="en-US" sz="1000" b="0" i="0" u="none" strike="noStrike" dirty="0">
                          <a:solidFill>
                            <a:srgbClr val="222222"/>
                          </a:solidFill>
                          <a:effectLst/>
                          <a:latin typeface="Times New Roman" panose="02020603050405020304" pitchFamily="18" charset="0"/>
                        </a:rPr>
                        <a:t>Improve psychological health and compliance to treatment.</a:t>
                      </a:r>
                      <a:endParaRPr lang="en-US" sz="1600" dirty="0">
                        <a:effectLst/>
                      </a:endParaRPr>
                    </a:p>
                  </a:txBody>
                  <a:tcPr marL="47795" marR="47795" marT="47795" marB="47795"/>
                </a:tc>
                <a:tc>
                  <a:txBody>
                    <a:bodyPr/>
                    <a:lstStyle/>
                    <a:p>
                      <a:pPr rtl="0" fontAlgn="t">
                        <a:buNone/>
                      </a:pPr>
                      <a:r>
                        <a:rPr lang="en-GB" sz="1000" b="0" i="0" u="none" strike="noStrike">
                          <a:solidFill>
                            <a:srgbClr val="222222"/>
                          </a:solidFill>
                          <a:effectLst/>
                          <a:latin typeface="Times New Roman" panose="02020603050405020304" pitchFamily="18" charset="0"/>
                        </a:rPr>
                        <a:t>Raise mental support and patient education sessions.</a:t>
                      </a:r>
                      <a:endParaRPr lang="en-GB" sz="160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Patient education materials Community nurse, mental health practitioner.</a:t>
                      </a:r>
                      <a:endParaRPr lang="en-US" sz="1600">
                        <a:effectLst/>
                      </a:endParaRPr>
                    </a:p>
                  </a:txBody>
                  <a:tcPr marL="47795" marR="47795" marT="47795" marB="47795"/>
                </a:tc>
                <a:tc>
                  <a:txBody>
                    <a:bodyPr/>
                    <a:lstStyle/>
                    <a:p>
                      <a:pPr rtl="0" fontAlgn="t">
                        <a:buNone/>
                      </a:pPr>
                      <a:r>
                        <a:rPr lang="en-GB" sz="1000" b="0" i="0" u="none" strike="noStrike" dirty="0">
                          <a:solidFill>
                            <a:srgbClr val="222222"/>
                          </a:solidFill>
                          <a:effectLst/>
                          <a:latin typeface="Times New Roman" panose="02020603050405020304" pitchFamily="18" charset="0"/>
                        </a:rPr>
                        <a:t>Monthly counselling and monitoring.</a:t>
                      </a:r>
                      <a:endParaRPr lang="en-GB" sz="1600" dirty="0">
                        <a:effectLst/>
                      </a:endParaRPr>
                    </a:p>
                  </a:txBody>
                  <a:tcPr marL="47795" marR="47795" marT="47795" marB="47795"/>
                </a:tc>
                <a:tc>
                  <a:txBody>
                    <a:bodyPr/>
                    <a:lstStyle/>
                    <a:p>
                      <a:pPr rtl="0" fontAlgn="t">
                        <a:buNone/>
                      </a:pPr>
                      <a:r>
                        <a:rPr lang="en-US" sz="1000" b="0" i="0" u="none" strike="noStrike">
                          <a:solidFill>
                            <a:srgbClr val="222222"/>
                          </a:solidFill>
                          <a:effectLst/>
                          <a:latin typeface="Times New Roman" panose="02020603050405020304" pitchFamily="18" charset="0"/>
                        </a:rPr>
                        <a:t>Depression or apprehension that influences the compliance of the treatment.</a:t>
                      </a:r>
                      <a:endParaRPr lang="en-US" sz="1600">
                        <a:effectLst/>
                      </a:endParaRPr>
                    </a:p>
                  </a:txBody>
                  <a:tcPr marL="47795" marR="47795" marT="47795" marB="47795"/>
                </a:tc>
                <a:tc>
                  <a:txBody>
                    <a:bodyPr/>
                    <a:lstStyle/>
                    <a:p>
                      <a:pPr rtl="0" fontAlgn="t">
                        <a:buNone/>
                      </a:pPr>
                      <a:r>
                        <a:rPr lang="en-US" sz="1000" b="0" i="0" u="none" strike="noStrike" dirty="0">
                          <a:solidFill>
                            <a:srgbClr val="222222"/>
                          </a:solidFill>
                          <a:effectLst/>
                          <a:latin typeface="Times New Roman" panose="02020603050405020304" pitchFamily="18" charset="0"/>
                        </a:rPr>
                        <a:t>Periodic psychological evaluation and encouraging communication by the medical team.</a:t>
                      </a:r>
                      <a:endParaRPr lang="en-US" sz="1600" dirty="0">
                        <a:effectLst/>
                      </a:endParaRPr>
                    </a:p>
                  </a:txBody>
                  <a:tcPr marL="47795" marR="47795" marT="47795" marB="47795"/>
                </a:tc>
                <a:extLst>
                  <a:ext uri="{0D108BD9-81ED-4DB2-BD59-A6C34878D82A}">
                    <a16:rowId xmlns:a16="http://schemas.microsoft.com/office/drawing/2014/main" val="3992020517"/>
                  </a:ext>
                </a:extLst>
              </a:tr>
            </a:tbl>
          </a:graphicData>
        </a:graphic>
      </p:graphicFrame>
      <p:pic>
        <p:nvPicPr>
          <p:cNvPr id="5" name="Audio 4">
            <a:hlinkClick r:id="" action="ppaction://media"/>
            <a:extLst>
              <a:ext uri="{FF2B5EF4-FFF2-40B4-BE49-F238E27FC236}">
                <a16:creationId xmlns:a16="http://schemas.microsoft.com/office/drawing/2014/main" id="{85FD742E-6581-FA91-2BF5-49D9576ABC1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21894379"/>
      </p:ext>
    </p:extLst>
  </p:cSld>
  <p:clrMapOvr>
    <a:masterClrMapping/>
  </p:clrMapOvr>
  <mc:AlternateContent xmlns:mc="http://schemas.openxmlformats.org/markup-compatibility/2006">
    <mc:Choice xmlns:p14="http://schemas.microsoft.com/office/powerpoint/2010/main" Requires="p14">
      <p:transition spd="slow" p14:dur="2000" advTm="47523"/>
    </mc:Choice>
    <mc:Fallback>
      <p:transition spd="slow" advTm="475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05E16-8892-CC11-6644-326D6B4ABB14}"/>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80F26C23-B5EB-AD34-9377-3254FC7C7EBD}"/>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Evidence-based recommendations for the care routine</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BC599007-2E4A-CA05-386F-EE4604DE96D9}"/>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10</a:t>
            </a:fld>
            <a:endParaRPr lang="en-GB" noProof="0" dirty="0"/>
          </a:p>
        </p:txBody>
      </p:sp>
      <p:sp>
        <p:nvSpPr>
          <p:cNvPr id="3" name="TextBox 2">
            <a:extLst>
              <a:ext uri="{FF2B5EF4-FFF2-40B4-BE49-F238E27FC236}">
                <a16:creationId xmlns:a16="http://schemas.microsoft.com/office/drawing/2014/main" id="{1C16E96C-A248-EA95-633A-AE5E86C19C96}"/>
              </a:ext>
            </a:extLst>
          </p:cNvPr>
          <p:cNvSpPr txBox="1"/>
          <p:nvPr/>
        </p:nvSpPr>
        <p:spPr>
          <a:xfrm>
            <a:off x="1552574" y="1348825"/>
            <a:ext cx="4133523" cy="5324535"/>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Rigorously apply COPD management programmes and make the results better among 1.17 million diagnosed patients (</a:t>
            </a:r>
            <a:r>
              <a:rPr lang="en-US" sz="2000" b="0" i="0" u="none" strike="noStrike" dirty="0" err="1">
                <a:solidFill>
                  <a:schemeClr val="tx2"/>
                </a:solidFill>
                <a:effectLst/>
                <a:latin typeface="Times New Roman" panose="02020603050405020304" pitchFamily="18" charset="0"/>
              </a:rPr>
              <a:t>Kulakiewicz</a:t>
            </a:r>
            <a:r>
              <a:rPr lang="en-US" sz="2000" b="0" i="0" u="none" strike="noStrike" dirty="0">
                <a:solidFill>
                  <a:schemeClr val="tx2"/>
                </a:solidFill>
                <a:effectLst/>
                <a:latin typeface="Times New Roman" panose="02020603050405020304" pitchFamily="18" charset="0"/>
              </a:rPr>
              <a:t> et al., 2021).</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Pulmonary rehabilitation enhances respiratory capacity though programmes are only offered to 43% eligible patients.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In England, 121,129 individuals are hospitalized because of COPD exacerbation hence the need to take good care (UK Parliament, 2026).</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COPD is one of the major causes of hospitalisation cases in the UK and it must be well taken care of in regular practices.</a:t>
            </a:r>
          </a:p>
        </p:txBody>
      </p:sp>
      <p:pic>
        <p:nvPicPr>
          <p:cNvPr id="8194" name="Picture 2">
            <a:extLst>
              <a:ext uri="{FF2B5EF4-FFF2-40B4-BE49-F238E27FC236}">
                <a16:creationId xmlns:a16="http://schemas.microsoft.com/office/drawing/2014/main" id="{91358C6D-89E0-4A7E-7226-E2B71CA3B6F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60013" y="2052146"/>
            <a:ext cx="5459101" cy="295077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262A2C1-F455-ACCD-DAEB-0C46A5763794}"/>
              </a:ext>
            </a:extLst>
          </p:cNvPr>
          <p:cNvSpPr txBox="1"/>
          <p:nvPr/>
        </p:nvSpPr>
        <p:spPr>
          <a:xfrm>
            <a:off x="8326741" y="5085462"/>
            <a:ext cx="725643" cy="276999"/>
          </a:xfrm>
          <a:prstGeom prst="rect">
            <a:avLst/>
          </a:prstGeom>
          <a:noFill/>
        </p:spPr>
        <p:txBody>
          <a:bodyPr wrap="square">
            <a:spAutoFit/>
          </a:bodyPr>
          <a:lstStyle/>
          <a:p>
            <a:r>
              <a:rPr lang="en-GB" sz="1200" dirty="0">
                <a:solidFill>
                  <a:schemeClr val="tx2"/>
                </a:solidFill>
                <a:latin typeface="Times New Roman" panose="02020603050405020304" pitchFamily="18" charset="0"/>
                <a:cs typeface="Times New Roman" panose="02020603050405020304" pitchFamily="18" charset="0"/>
              </a:rPr>
              <a:t>Author</a:t>
            </a:r>
          </a:p>
        </p:txBody>
      </p:sp>
      <p:pic>
        <p:nvPicPr>
          <p:cNvPr id="5" name="Audio 4">
            <a:hlinkClick r:id="" action="ppaction://media"/>
            <a:extLst>
              <a:ext uri="{FF2B5EF4-FFF2-40B4-BE49-F238E27FC236}">
                <a16:creationId xmlns:a16="http://schemas.microsoft.com/office/drawing/2014/main" id="{EBD8A70F-389A-A658-7D58-DA86264232C3}"/>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57066989"/>
      </p:ext>
    </p:extLst>
  </p:cSld>
  <p:clrMapOvr>
    <a:masterClrMapping/>
  </p:clrMapOvr>
  <mc:AlternateContent xmlns:mc="http://schemas.openxmlformats.org/markup-compatibility/2006">
    <mc:Choice xmlns:p14="http://schemas.microsoft.com/office/powerpoint/2010/main" Requires="p14">
      <p:transition spd="slow" p14:dur="2000" advTm="67225"/>
    </mc:Choice>
    <mc:Fallback>
      <p:transition spd="slow" advTm="67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3CC00C-41F9-D998-E427-EACFB866ECDA}"/>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20BA42A5-E697-9E5F-6536-07D3A45BFF1B}"/>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Evidence-based recommendations for the monitoring and care planning</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16CC4825-C643-C5DC-FC9B-424E8D3F69DA}"/>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11</a:t>
            </a:fld>
            <a:endParaRPr lang="en-GB" noProof="0" dirty="0"/>
          </a:p>
        </p:txBody>
      </p:sp>
      <p:sp>
        <p:nvSpPr>
          <p:cNvPr id="3" name="TextBox 2">
            <a:extLst>
              <a:ext uri="{FF2B5EF4-FFF2-40B4-BE49-F238E27FC236}">
                <a16:creationId xmlns:a16="http://schemas.microsoft.com/office/drawing/2014/main" id="{7A9BFCC9-3A17-B4F7-80F8-5F8A2DA1F880}"/>
              </a:ext>
            </a:extLst>
          </p:cNvPr>
          <p:cNvSpPr txBox="1"/>
          <p:nvPr/>
        </p:nvSpPr>
        <p:spPr>
          <a:xfrm>
            <a:off x="1552574" y="1339592"/>
            <a:ext cx="5454869" cy="5016758"/>
          </a:xfrm>
          <a:prstGeom prst="rect">
            <a:avLst/>
          </a:prstGeom>
          <a:noFill/>
        </p:spPr>
        <p:txBody>
          <a:bodyPr wrap="square">
            <a:spAutoFit/>
          </a:bodyPr>
          <a:lstStyle/>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Spirometry measurements can also be used frequently and serve to determine the progression of airflow limitation and the effectiveness of the treatment.</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application of pulse oximetry is considered to be the leading sign of the deterioration in retaining respiratory functions, where the oxygen saturation is measured (Wick et al., 2022).</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Pulmonary rehabilitation may be included in </a:t>
            </a:r>
            <a:r>
              <a:rPr lang="en-US" sz="2000" b="0" i="0" u="none" strike="noStrike" dirty="0" err="1">
                <a:solidFill>
                  <a:schemeClr val="tx2"/>
                </a:solidFill>
                <a:effectLst/>
                <a:latin typeface="Times New Roman" panose="02020603050405020304" pitchFamily="18" charset="0"/>
              </a:rPr>
              <a:t>individualised</a:t>
            </a:r>
            <a:r>
              <a:rPr lang="en-US" sz="2000" b="0" i="0" u="none" strike="noStrike" dirty="0">
                <a:solidFill>
                  <a:schemeClr val="tx2"/>
                </a:solidFill>
                <a:effectLst/>
                <a:latin typeface="Times New Roman" panose="02020603050405020304" pitchFamily="18" charset="0"/>
              </a:rPr>
              <a:t> care plans, which help control the symptoms and maintain a functional level (Salvado et al., 2025).</a:t>
            </a:r>
          </a:p>
          <a:p>
            <a:pPr marL="342900" indent="-34290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Respiratory nurses, physiotherapists, and the primary care teams can engage in multidisciplinary care planning.</a:t>
            </a:r>
          </a:p>
        </p:txBody>
      </p:sp>
      <p:pic>
        <p:nvPicPr>
          <p:cNvPr id="9218" name="Picture 2">
            <a:extLst>
              <a:ext uri="{FF2B5EF4-FFF2-40B4-BE49-F238E27FC236}">
                <a16:creationId xmlns:a16="http://schemas.microsoft.com/office/drawing/2014/main" id="{3BCA23E8-4BD4-0C8A-784A-FE8C96AFF45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60920" y="1785937"/>
            <a:ext cx="4219575" cy="328612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68BA7FD-8EDB-DC0F-9FBB-8F778BC971AE}"/>
              </a:ext>
            </a:extLst>
          </p:cNvPr>
          <p:cNvSpPr txBox="1"/>
          <p:nvPr/>
        </p:nvSpPr>
        <p:spPr>
          <a:xfrm>
            <a:off x="9005461" y="5197364"/>
            <a:ext cx="1399780" cy="276999"/>
          </a:xfrm>
          <a:prstGeom prst="rect">
            <a:avLst/>
          </a:prstGeom>
          <a:noFill/>
        </p:spPr>
        <p:txBody>
          <a:bodyPr wrap="square">
            <a:spAutoFit/>
          </a:bodyPr>
          <a:lstStyle/>
          <a:p>
            <a:r>
              <a:rPr lang="en-US" sz="1200" b="0" i="0" u="none" strike="noStrike" dirty="0">
                <a:solidFill>
                  <a:schemeClr val="tx2"/>
                </a:solidFill>
                <a:effectLst/>
                <a:latin typeface="Times New Roman" panose="02020603050405020304" pitchFamily="18" charset="0"/>
              </a:rPr>
              <a:t>(Wick et al., 2022).</a:t>
            </a:r>
            <a:endParaRPr lang="en-GB" sz="1200" dirty="0"/>
          </a:p>
        </p:txBody>
      </p:sp>
      <p:pic>
        <p:nvPicPr>
          <p:cNvPr id="4" name="Audio 3">
            <a:hlinkClick r:id="" action="ppaction://media"/>
            <a:extLst>
              <a:ext uri="{FF2B5EF4-FFF2-40B4-BE49-F238E27FC236}">
                <a16:creationId xmlns:a16="http://schemas.microsoft.com/office/drawing/2014/main" id="{7A0AD6F3-A7F3-CC8A-76DE-9CAAB634BDE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6128173"/>
      </p:ext>
    </p:extLst>
  </p:cSld>
  <p:clrMapOvr>
    <a:masterClrMapping/>
  </p:clrMapOvr>
  <mc:AlternateContent xmlns:mc="http://schemas.openxmlformats.org/markup-compatibility/2006">
    <mc:Choice xmlns:p14="http://schemas.microsoft.com/office/powerpoint/2010/main" Requires="p14">
      <p:transition spd="slow" p14:dur="2000" advTm="57315"/>
    </mc:Choice>
    <mc:Fallback>
      <p:transition spd="slow" advTm="573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33F10-FCB2-BD9F-243E-AB502F7FFE07}"/>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9B0CAF28-39AD-A876-5E0C-26084904AA5B}"/>
              </a:ext>
            </a:extLst>
          </p:cNvPr>
          <p:cNvSpPr>
            <a:spLocks noGrp="1"/>
          </p:cNvSpPr>
          <p:nvPr>
            <p:ph type="title"/>
          </p:nvPr>
        </p:nvSpPr>
        <p:spPr>
          <a:xfrm>
            <a:off x="1521043" y="233958"/>
            <a:ext cx="9866540" cy="1342593"/>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Evidence-based recommendations for the communication and ethical </a:t>
            </a:r>
            <a:br>
              <a:rPr lang="en-US" sz="3200" noProof="0" dirty="0">
                <a:latin typeface="Times New Roman" panose="02020603050405020304" pitchFamily="18" charset="0"/>
                <a:cs typeface="Times New Roman" panose="02020603050405020304" pitchFamily="18" charset="0"/>
              </a:rPr>
            </a:br>
            <a:r>
              <a:rPr lang="en-US" sz="3200" noProof="0" dirty="0">
                <a:latin typeface="Times New Roman" panose="02020603050405020304" pitchFamily="18" charset="0"/>
                <a:cs typeface="Times New Roman" panose="02020603050405020304" pitchFamily="18" charset="0"/>
              </a:rPr>
              <a:t>considerations </a:t>
            </a:r>
          </a:p>
        </p:txBody>
      </p:sp>
      <p:sp>
        <p:nvSpPr>
          <p:cNvPr id="13" name="Slide Number Placeholder 12">
            <a:extLst>
              <a:ext uri="{FF2B5EF4-FFF2-40B4-BE49-F238E27FC236}">
                <a16:creationId xmlns:a16="http://schemas.microsoft.com/office/drawing/2014/main" id="{6CA07A0B-7E31-6329-706B-6493A7956EC8}"/>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12</a:t>
            </a:fld>
            <a:endParaRPr lang="en-GB" noProof="0" dirty="0"/>
          </a:p>
        </p:txBody>
      </p:sp>
      <p:sp>
        <p:nvSpPr>
          <p:cNvPr id="3" name="TextBox 2">
            <a:extLst>
              <a:ext uri="{FF2B5EF4-FFF2-40B4-BE49-F238E27FC236}">
                <a16:creationId xmlns:a16="http://schemas.microsoft.com/office/drawing/2014/main" id="{F78D7BEB-C1B3-D624-8F9F-21FB897F848B}"/>
              </a:ext>
            </a:extLst>
          </p:cNvPr>
          <p:cNvSpPr txBox="1"/>
          <p:nvPr/>
        </p:nvSpPr>
        <p:spPr>
          <a:xfrm>
            <a:off x="1521043" y="1859339"/>
            <a:ext cx="4869247" cy="4401205"/>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effective communication based on the symptoms and the management of the key concerns is the primary mode of communication which can be considered to be “patient-centered” for </a:t>
            </a:r>
            <a:r>
              <a:rPr lang="en-US" sz="2000" b="0" i="0" u="none" strike="noStrike" dirty="0" err="1">
                <a:solidFill>
                  <a:schemeClr val="tx2"/>
                </a:solidFill>
                <a:effectLst/>
                <a:latin typeface="Times New Roman" panose="02020603050405020304" pitchFamily="18" charset="0"/>
              </a:rPr>
              <a:t>Mr</a:t>
            </a:r>
            <a:endParaRPr lang="en-US" sz="2000" b="0" i="0" u="none" strike="noStrike" dirty="0">
              <a:solidFill>
                <a:schemeClr val="tx2"/>
              </a:solidFill>
              <a:effectLst/>
              <a:latin typeface="Times New Roman" panose="02020603050405020304" pitchFamily="18" charset="0"/>
            </a:endParaRP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By having open health education talks, the management of COPD and adherence to treatment can be improved (Case and Eakin, 2023).</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Patient autonomy can be applied to assist Mr. X in making informed care decisions.</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Ethical management of personal health information can be informed by the principles of confidentiality and dignity.</a:t>
            </a:r>
          </a:p>
        </p:txBody>
      </p:sp>
      <p:pic>
        <p:nvPicPr>
          <p:cNvPr id="10242" name="Picture 2">
            <a:extLst>
              <a:ext uri="{FF2B5EF4-FFF2-40B4-BE49-F238E27FC236}">
                <a16:creationId xmlns:a16="http://schemas.microsoft.com/office/drawing/2014/main" id="{DC15EEB3-9785-CEC9-C7DE-4E8BBCB942E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830351" y="1859339"/>
            <a:ext cx="4654827" cy="40505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67A0FB5-0746-BD96-7EA4-BD4F1DC3F0A9}"/>
              </a:ext>
            </a:extLst>
          </p:cNvPr>
          <p:cNvSpPr>
            <a:spLocks noChangeArrowheads="1"/>
          </p:cNvSpPr>
          <p:nvPr/>
        </p:nvSpPr>
        <p:spPr bwMode="auto">
          <a:xfrm>
            <a:off x="8602818" y="5915723"/>
            <a:ext cx="1109892"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rPr>
              <a:t>(NHS, 2026)</a:t>
            </a:r>
            <a:endParaRPr kumimoji="0" lang="en-US" altLang="en-US" sz="1800" b="0" i="0" u="none" strike="noStrike" cap="none" normalizeH="0" baseline="0" dirty="0">
              <a:ln>
                <a:noFill/>
              </a:ln>
              <a:solidFill>
                <a:schemeClr val="tx2"/>
              </a:solidFill>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E0D756B3-E621-60D5-F13A-214729CB0AD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329729"/>
      </p:ext>
    </p:extLst>
  </p:cSld>
  <p:clrMapOvr>
    <a:masterClrMapping/>
  </p:clrMapOvr>
  <mc:AlternateContent xmlns:mc="http://schemas.openxmlformats.org/markup-compatibility/2006">
    <mc:Choice xmlns:p14="http://schemas.microsoft.com/office/powerpoint/2010/main" Requires="p14">
      <p:transition spd="slow" p14:dur="2000" advTm="82584"/>
    </mc:Choice>
    <mc:Fallback>
      <p:transition spd="slow" advTm="825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817BAE-6259-A690-069E-7750774DA856}"/>
            </a:ext>
          </a:extLst>
        </p:cNvPr>
        <p:cNvGrpSpPr/>
        <p:nvPr/>
      </p:nvGrpSpPr>
      <p:grpSpPr>
        <a:xfrm>
          <a:off x="0" y="0"/>
          <a:ext cx="0" cy="0"/>
          <a:chOff x="0" y="0"/>
          <a:chExt cx="0" cy="0"/>
        </a:xfrm>
      </p:grpSpPr>
      <p:sp>
        <p:nvSpPr>
          <p:cNvPr id="23" name="Title 22">
            <a:extLst>
              <a:ext uri="{FF2B5EF4-FFF2-40B4-BE49-F238E27FC236}">
                <a16:creationId xmlns:a16="http://schemas.microsoft.com/office/drawing/2014/main" id="{D8517DA0-74A1-BCFD-360D-96D5966FD45A}"/>
              </a:ext>
            </a:extLst>
          </p:cNvPr>
          <p:cNvSpPr>
            <a:spLocks noGrp="1"/>
          </p:cNvSpPr>
          <p:nvPr>
            <p:ph type="title"/>
          </p:nvPr>
        </p:nvSpPr>
        <p:spPr>
          <a:xfrm>
            <a:off x="1552574" y="412635"/>
            <a:ext cx="9866540" cy="585848"/>
          </a:xfrm>
        </p:spPr>
        <p:txBody>
          <a:bodyPr>
            <a:normAutofit fontScale="90000"/>
          </a:bodyPr>
          <a:lstStyle/>
          <a:p>
            <a:r>
              <a:rPr lang="en-US" sz="3200" noProof="0" dirty="0">
                <a:latin typeface="Times New Roman" panose="02020603050405020304" pitchFamily="18" charset="0"/>
                <a:cs typeface="Times New Roman" panose="02020603050405020304" pitchFamily="18" charset="0"/>
              </a:rPr>
              <a:t>Relationship with NHS and NICE guidelines</a:t>
            </a:r>
            <a:endParaRPr lang="en-GB" sz="3200" noProof="0" dirty="0">
              <a:latin typeface="Times New Roman" panose="02020603050405020304" pitchFamily="18" charset="0"/>
              <a:cs typeface="Times New Roman" panose="02020603050405020304" pitchFamily="18" charset="0"/>
            </a:endParaRPr>
          </a:p>
        </p:txBody>
      </p:sp>
      <p:sp>
        <p:nvSpPr>
          <p:cNvPr id="13" name="Slide Number Placeholder 12">
            <a:extLst>
              <a:ext uri="{FF2B5EF4-FFF2-40B4-BE49-F238E27FC236}">
                <a16:creationId xmlns:a16="http://schemas.microsoft.com/office/drawing/2014/main" id="{1EA55F29-5DB8-89BC-CE7E-7F80919972BA}"/>
              </a:ext>
            </a:extLst>
          </p:cNvPr>
          <p:cNvSpPr>
            <a:spLocks noGrp="1"/>
          </p:cNvSpPr>
          <p:nvPr>
            <p:ph type="sldNum" sz="quarter" idx="12"/>
          </p:nvPr>
        </p:nvSpPr>
        <p:spPr>
          <a:xfrm>
            <a:off x="11123295" y="6356350"/>
            <a:ext cx="457200" cy="365125"/>
          </a:xfrm>
        </p:spPr>
        <p:txBody>
          <a:bodyPr/>
          <a:lstStyle/>
          <a:p>
            <a:fld id="{B5CEABB6-07DC-46E8-9B57-56EC44A396E5}" type="slidenum">
              <a:rPr lang="en-GB" noProof="0" smtClean="0"/>
              <a:pPr/>
              <a:t>13</a:t>
            </a:fld>
            <a:endParaRPr lang="en-GB" noProof="0" dirty="0"/>
          </a:p>
        </p:txBody>
      </p:sp>
      <p:sp>
        <p:nvSpPr>
          <p:cNvPr id="3" name="TextBox 2">
            <a:extLst>
              <a:ext uri="{FF2B5EF4-FFF2-40B4-BE49-F238E27FC236}">
                <a16:creationId xmlns:a16="http://schemas.microsoft.com/office/drawing/2014/main" id="{922EF86D-8E1F-0A32-95FF-94C8D1B087D8}"/>
              </a:ext>
            </a:extLst>
          </p:cNvPr>
          <p:cNvSpPr txBox="1"/>
          <p:nvPr/>
        </p:nvSpPr>
        <p:spPr>
          <a:xfrm>
            <a:off x="1552574" y="1128107"/>
            <a:ext cx="4669550" cy="5016758"/>
          </a:xfrm>
          <a:prstGeom prst="rect">
            <a:avLst/>
          </a:prstGeom>
          <a:noFill/>
        </p:spPr>
        <p:txBody>
          <a:bodyPr wrap="square">
            <a:spAutoFit/>
          </a:bodyPr>
          <a:lstStyle/>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spirometry monitoring guidelines are consistent with NICE guidelines that aid in the diagnosis and determination of the disease progression.</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provision of smoking cessation is a response to NICE COPD management priorities and the decrease in the risk of lung function loss (Williams et al., 2023).</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Pulmonary rehabilitation in care planning is in line with NICE principles of COPD care.</a:t>
            </a:r>
          </a:p>
          <a:p>
            <a:pPr marL="285750" indent="-285750" algn="just" rtl="0" fontAlgn="base">
              <a:buFont typeface="Arial" panose="020B0604020202020204" pitchFamily="34" charset="0"/>
              <a:buChar char="•"/>
            </a:pPr>
            <a:r>
              <a:rPr lang="en-US" sz="2000" b="0" i="0" u="none" strike="noStrike" dirty="0">
                <a:solidFill>
                  <a:schemeClr val="tx2"/>
                </a:solidFill>
                <a:effectLst/>
                <a:latin typeface="Times New Roman" panose="02020603050405020304" pitchFamily="18" charset="0"/>
              </a:rPr>
              <a:t>The standard of NHS patient experience is in patient-</a:t>
            </a:r>
            <a:r>
              <a:rPr lang="en-US" sz="2000" b="0" i="0" u="none" strike="noStrike" dirty="0" err="1">
                <a:solidFill>
                  <a:schemeClr val="tx2"/>
                </a:solidFill>
                <a:effectLst/>
                <a:latin typeface="Times New Roman" panose="02020603050405020304" pitchFamily="18" charset="0"/>
              </a:rPr>
              <a:t>centred</a:t>
            </a:r>
            <a:r>
              <a:rPr lang="en-US" sz="2000" b="0" i="0" u="none" strike="noStrike" dirty="0">
                <a:solidFill>
                  <a:schemeClr val="tx2"/>
                </a:solidFill>
                <a:effectLst/>
                <a:latin typeface="Times New Roman" panose="02020603050405020304" pitchFamily="18" charset="0"/>
              </a:rPr>
              <a:t> communication and shared decision-making (Hole et al., 2023). </a:t>
            </a:r>
          </a:p>
        </p:txBody>
      </p:sp>
      <p:pic>
        <p:nvPicPr>
          <p:cNvPr id="11266" name="Picture 2">
            <a:extLst>
              <a:ext uri="{FF2B5EF4-FFF2-40B4-BE49-F238E27FC236}">
                <a16:creationId xmlns:a16="http://schemas.microsoft.com/office/drawing/2014/main" id="{ADD40342-F6F6-815D-4393-942B4A04F3C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85844" y="2147285"/>
            <a:ext cx="4590393" cy="306026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E9EAB30-F0E6-B6C5-E704-91E3EDD1EA4E}"/>
              </a:ext>
            </a:extLst>
          </p:cNvPr>
          <p:cNvSpPr>
            <a:spLocks noChangeArrowheads="1"/>
          </p:cNvSpPr>
          <p:nvPr/>
        </p:nvSpPr>
        <p:spPr bwMode="auto">
          <a:xfrm>
            <a:off x="8260778" y="5312479"/>
            <a:ext cx="1040524"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2"/>
                </a:solidFill>
                <a:effectLst/>
                <a:latin typeface="Times New Roman" panose="02020603050405020304" pitchFamily="18" charset="0"/>
                <a:cs typeface="Times New Roman" panose="02020603050405020304" pitchFamily="18" charset="0"/>
              </a:rPr>
              <a:t>(NHS, 2026)</a:t>
            </a:r>
            <a:endParaRPr kumimoji="0" lang="en-US" altLang="en-US" sz="1800" b="0" i="0" u="none" strike="noStrike" cap="none" normalizeH="0" baseline="0" dirty="0">
              <a:ln>
                <a:noFill/>
              </a:ln>
              <a:solidFill>
                <a:schemeClr val="tx2"/>
              </a:solidFill>
              <a:effectLst/>
              <a:latin typeface="Arial" panose="020B0604020202020204" pitchFamily="34" charset="0"/>
            </a:endParaRPr>
          </a:p>
        </p:txBody>
      </p:sp>
      <p:pic>
        <p:nvPicPr>
          <p:cNvPr id="5" name="Audio 4">
            <a:hlinkClick r:id="" action="ppaction://media"/>
            <a:extLst>
              <a:ext uri="{FF2B5EF4-FFF2-40B4-BE49-F238E27FC236}">
                <a16:creationId xmlns:a16="http://schemas.microsoft.com/office/drawing/2014/main" id="{C3C57B95-BFCC-0B3F-A673-EEEADF12F4E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422666901"/>
      </p:ext>
    </p:extLst>
  </p:cSld>
  <p:clrMapOvr>
    <a:masterClrMapping/>
  </p:clrMapOvr>
  <mc:AlternateContent xmlns:mc="http://schemas.openxmlformats.org/markup-compatibility/2006">
    <mc:Choice xmlns:p14="http://schemas.microsoft.com/office/powerpoint/2010/main" Requires="p14">
      <p:transition spd="slow" p14:dur="2000" advTm="34086"/>
    </mc:Choice>
    <mc:Fallback>
      <p:transition spd="slow" advTm="340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BADCD-D8A8-1084-25BC-2018656D3084}"/>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CAF3EB4B-77EC-95AD-986D-43F38846AD64}"/>
              </a:ext>
            </a:extLst>
          </p:cNvPr>
          <p:cNvSpPr>
            <a:spLocks noGrp="1"/>
          </p:cNvSpPr>
          <p:nvPr>
            <p:ph type="title"/>
          </p:nvPr>
        </p:nvSpPr>
        <p:spPr>
          <a:xfrm>
            <a:off x="740205" y="349574"/>
            <a:ext cx="9389288" cy="585847"/>
          </a:xfrm>
        </p:spPr>
        <p:txBody>
          <a:bodyPr>
            <a:normAutofit/>
          </a:bodyPr>
          <a:lstStyle/>
          <a:p>
            <a:r>
              <a:rPr lang="en-GB" sz="3200" noProof="0" dirty="0">
                <a:latin typeface="Times New Roman" panose="02020603050405020304" pitchFamily="18" charset="0"/>
                <a:cs typeface="Times New Roman" panose="02020603050405020304" pitchFamily="18" charset="0"/>
              </a:rPr>
              <a:t>Conclusion</a:t>
            </a:r>
          </a:p>
        </p:txBody>
      </p:sp>
      <p:sp>
        <p:nvSpPr>
          <p:cNvPr id="7" name="Slide Number Placeholder 6">
            <a:extLst>
              <a:ext uri="{FF2B5EF4-FFF2-40B4-BE49-F238E27FC236}">
                <a16:creationId xmlns:a16="http://schemas.microsoft.com/office/drawing/2014/main" id="{58B8E4B0-76E1-2C0B-E827-C3534CAD4AAC}"/>
              </a:ext>
            </a:extLst>
          </p:cNvPr>
          <p:cNvSpPr>
            <a:spLocks noGrp="1"/>
          </p:cNvSpPr>
          <p:nvPr>
            <p:ph type="sldNum" sz="quarter" idx="12"/>
          </p:nvPr>
        </p:nvSpPr>
        <p:spPr/>
        <p:txBody>
          <a:bodyPr/>
          <a:lstStyle/>
          <a:p>
            <a:fld id="{B5CEABB6-07DC-46E8-9B57-56EC44A396E5}" type="slidenum">
              <a:rPr lang="en-GB" noProof="0" smtClean="0"/>
              <a:pPr/>
              <a:t>14</a:t>
            </a:fld>
            <a:endParaRPr lang="en-GB" noProof="0" dirty="0"/>
          </a:p>
        </p:txBody>
      </p:sp>
      <p:sp>
        <p:nvSpPr>
          <p:cNvPr id="3" name="TextBox 2">
            <a:extLst>
              <a:ext uri="{FF2B5EF4-FFF2-40B4-BE49-F238E27FC236}">
                <a16:creationId xmlns:a16="http://schemas.microsoft.com/office/drawing/2014/main" id="{C0CBEFC0-5ED5-E012-A305-DAC31D69E1A8}"/>
              </a:ext>
            </a:extLst>
          </p:cNvPr>
          <p:cNvSpPr txBox="1"/>
          <p:nvPr/>
        </p:nvSpPr>
        <p:spPr>
          <a:xfrm>
            <a:off x="740205" y="1485459"/>
            <a:ext cx="4998443" cy="4401205"/>
          </a:xfrm>
          <a:prstGeom prst="rect">
            <a:avLst/>
          </a:prstGeom>
          <a:noFill/>
        </p:spPr>
        <p:txBody>
          <a:bodyPr wrap="square">
            <a:spAutoFit/>
          </a:bodyPr>
          <a:lstStyle/>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Anatomy and physiology of the respiratory system describe the processes of gas exchange and the role that the ventilation of the lungs plays.</a:t>
            </a:r>
          </a:p>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COPD development destroys bronchioles and alveoli, and it significantly reduces the normal breathing ability.</a:t>
            </a:r>
          </a:p>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lifestyle risk factors such as excessive smoking predispose to respiratory diseases of the chronic kind.</a:t>
            </a:r>
          </a:p>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Effective COPD management is supported with the help of evidence-based care planning in line with NHS and NICE guidelines.</a:t>
            </a:r>
          </a:p>
        </p:txBody>
      </p:sp>
      <p:pic>
        <p:nvPicPr>
          <p:cNvPr id="12290" name="Picture 2">
            <a:extLst>
              <a:ext uri="{FF2B5EF4-FFF2-40B4-BE49-F238E27FC236}">
                <a16:creationId xmlns:a16="http://schemas.microsoft.com/office/drawing/2014/main" id="{F4CA7638-4FBF-AD16-C061-45921C402A3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867626" y="1599764"/>
            <a:ext cx="5039483" cy="365847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354BBF5C-5032-C4D5-32B3-102F3FEC3C0E}"/>
              </a:ext>
            </a:extLst>
          </p:cNvPr>
          <p:cNvSpPr>
            <a:spLocks noChangeArrowheads="1"/>
          </p:cNvSpPr>
          <p:nvPr/>
        </p:nvSpPr>
        <p:spPr bwMode="auto">
          <a:xfrm>
            <a:off x="7667408" y="5481318"/>
            <a:ext cx="1439917"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(Anderson, 2024)</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6" name="Audio 5">
            <a:hlinkClick r:id="" action="ppaction://media"/>
            <a:extLst>
              <a:ext uri="{FF2B5EF4-FFF2-40B4-BE49-F238E27FC236}">
                <a16:creationId xmlns:a16="http://schemas.microsoft.com/office/drawing/2014/main" id="{28394F30-CDD1-697E-D30B-7175E8F2476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75308704"/>
      </p:ext>
    </p:extLst>
  </p:cSld>
  <p:clrMapOvr>
    <a:masterClrMapping/>
  </p:clrMapOvr>
  <mc:AlternateContent xmlns:mc="http://schemas.openxmlformats.org/markup-compatibility/2006">
    <mc:Choice xmlns:p14="http://schemas.microsoft.com/office/powerpoint/2010/main" Requires="p14">
      <p:transition spd="slow" p14:dur="2000" advTm="47464"/>
    </mc:Choice>
    <mc:Fallback>
      <p:transition spd="slow" advTm="47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1B29E87-9C2C-400B-834D-4E4BD6E944D0}"/>
              </a:ext>
            </a:extLst>
          </p:cNvPr>
          <p:cNvSpPr>
            <a:spLocks noGrp="1"/>
          </p:cNvSpPr>
          <p:nvPr>
            <p:ph type="title"/>
          </p:nvPr>
        </p:nvSpPr>
        <p:spPr>
          <a:xfrm>
            <a:off x="599091" y="136526"/>
            <a:ext cx="10829832" cy="567668"/>
          </a:xfrm>
        </p:spPr>
        <p:txBody>
          <a:bodyPr>
            <a:noAutofit/>
          </a:bodyPr>
          <a:lstStyle/>
          <a:p>
            <a:pPr algn="ctr"/>
            <a:r>
              <a:rPr lang="en-GB" sz="3200" noProof="0" dirty="0">
                <a:latin typeface="Times New Roman" panose="02020603050405020304" pitchFamily="18" charset="0"/>
                <a:cs typeface="Times New Roman" panose="02020603050405020304" pitchFamily="18" charset="0"/>
              </a:rPr>
              <a:t>References</a:t>
            </a:r>
          </a:p>
        </p:txBody>
      </p:sp>
      <p:sp>
        <p:nvSpPr>
          <p:cNvPr id="2" name="Slide Number Placeholder 1">
            <a:extLst>
              <a:ext uri="{FF2B5EF4-FFF2-40B4-BE49-F238E27FC236}">
                <a16:creationId xmlns:a16="http://schemas.microsoft.com/office/drawing/2014/main" id="{660EB401-2F91-2D90-C859-96484861E564}"/>
              </a:ext>
            </a:extLst>
          </p:cNvPr>
          <p:cNvSpPr>
            <a:spLocks noGrp="1"/>
          </p:cNvSpPr>
          <p:nvPr>
            <p:ph type="sldNum" sz="quarter" idx="12"/>
          </p:nvPr>
        </p:nvSpPr>
        <p:spPr/>
        <p:txBody>
          <a:bodyPr/>
          <a:lstStyle/>
          <a:p>
            <a:fld id="{B5CEABB6-07DC-46E8-9B57-56EC44A396E5}" type="slidenum">
              <a:rPr lang="en-GB" noProof="0" smtClean="0"/>
              <a:pPr/>
              <a:t>15</a:t>
            </a:fld>
            <a:endParaRPr lang="en-GB" noProof="0" dirty="0"/>
          </a:p>
        </p:txBody>
      </p:sp>
      <p:sp>
        <p:nvSpPr>
          <p:cNvPr id="6" name="TextBox 5">
            <a:extLst>
              <a:ext uri="{FF2B5EF4-FFF2-40B4-BE49-F238E27FC236}">
                <a16:creationId xmlns:a16="http://schemas.microsoft.com/office/drawing/2014/main" id="{67F5897C-4F06-F291-324E-6CB0C4C2FC7B}"/>
              </a:ext>
            </a:extLst>
          </p:cNvPr>
          <p:cNvSpPr txBox="1"/>
          <p:nvPr/>
        </p:nvSpPr>
        <p:spPr>
          <a:xfrm>
            <a:off x="186021" y="766732"/>
            <a:ext cx="11655972" cy="5632311"/>
          </a:xfrm>
          <a:prstGeom prst="rect">
            <a:avLst/>
          </a:prstGeom>
          <a:noFill/>
        </p:spPr>
        <p:txBody>
          <a:bodyPr wrap="square">
            <a:spAutoFit/>
          </a:bodyPr>
          <a:lstStyle/>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Anderson, A. (2024)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The respiratory system and associated disorders - British Journal Of Midwifery</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British Journal Of Midwifery</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https://www.britishjournalofmidwifery.com/content/fundamentals/the-respiratory-system-and-associated-disorders.</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Case, M.A. and Eakin, M.N. (2023) ‘Up-to-date guidance towards improving medication adherence in patients with chronic obstructive pulmonary disease’,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Expert Review of Respiratory Medicine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17(7), pp. 539–546. Available at: https://doi.org/10.1080/17476348.2023.2239708.</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Dominelli, P.B. and Sheel, A.W. (2024) ‘THE PULMONARY PHYSIOLOGY OF EXERCISE’,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Advances in Physiology Education</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48(2). Available at: https://doi.org/10.1152/advan.00067.2023.</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Hole, B., Scanlon, M. and Tomson, C. (2023) ‘Shared decision making: a personal view from two kidney doctors and a patient’, </a:t>
            </a:r>
            <a:r>
              <a:rPr lang="en-GB" sz="1000" b="0" i="1" u="none" strike="noStrike" dirty="0" err="1">
                <a:solidFill>
                  <a:srgbClr val="000000"/>
                </a:solidFill>
                <a:effectLst/>
                <a:latin typeface="Times New Roman" panose="02020603050405020304" pitchFamily="18" charset="0"/>
                <a:cs typeface="Times New Roman" panose="02020603050405020304" pitchFamily="18" charset="0"/>
              </a:rPr>
              <a:t>Ndt</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 Plus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16(Supplement_1), pp. i12–i19. Available at: https://doi.org/10.1093/ckj/sfad064.</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Kostikas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K., Price, D., Gutzwiller, F.S., Jones, B.,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Loefroth</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E., Clemens, A., Fogel, R., Jones, R. and Cao, H. (2020) ‘Clinical Impact and Healthcare Resource Utilization Associated with Early versus Late COPD Diagnosis in Patients from UK CPRD Database’,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International Journal of Chronic Obstructive Pulmonary Disease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Volume 15, pp. 1729–1738. Available at: https://doi.org/10.2147/copd.s255414.</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Kulakiewicz</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 Baker, C. and Macdonald, M. (2021) ‘Support for people with chronic obstructive pulmonary disease’,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commonslibrary.parliament.uk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[Preprint]. Available at: https://commonslibrary.parliament.uk/research-briefings/cdp-2021-0188/.</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Meduri, G.U. and Torres, A. (2026) ‘Evolutionary Integration and Glucocorticoid Regulation of the Respiratory System: Structure, Function, and Homeostatic Adaptation’,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Medical Sciences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14(1), p. 90. Available at: https://doi.org/10.3390/medsci14010090.</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Merola, R., Battaglini, D. and De Rosa, S. (2026) ‘Extracorporeal Carbon Dioxide Removal in Acute Respiratory Distress Syndrome: Physiologic Rationale and Phenotype-Based Perspectives’,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Medicina</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62(2), p. 236. Available at: https://doi.org/10.3390/medicina62020236.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NHS (2026a)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People-Centred Clinical Research</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Health Research Authority</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https://www.hra.nhs.uk/planning-and-improving-research/best-practice/people-centred-clinical-research/ (Accessed: 7 March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NHS (2026b)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Respiratory disease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Health Education England</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https://www.hee.nhs.uk/our-work/population-health/respiratory-disease (Accessed: 7 March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NHS (2026c)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Spirometry</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nhs.uk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https://www.nhs.uk/tests-and-treatments/spirometry/ (Accessed: 7 March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ONS (2025)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Adult smoking habits in the UK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Ons.gov.uk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Office for National Statistics. Available at: https://www.ons.gov.uk/peoplepopulationandcommunity/healthandsocialcare/healthandlifeexpectancies/bulletins/adultsmokinghabitsingreatbritain/2024 (Accessed: 7 March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Owen, A., Patel, J.M., Parekh, D. and Bangash, M.N. (2022) ‘Mechanisms of Post-critical Illness Cardiovascular Disease’,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Frontiers in Cardiovascular Medicine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9. Available at: https://doi.org/10.3389/fcvm.2022.854421.</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Salvado, S., Grilo, E., Henriques, H., Ferraz, I., Gaspar, F. and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Baixinho</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C. (2025) ‘Pulmonary Rehabilitation Nursing Interventions Promoting Self-Care in Elderly People with Chronic Obstructive Pulmonary Disease (At Home)’,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Healthcare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13(17), pp. 2176–2176. Available at: https://doi.org/10.3390/healthcare13172176.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Shah, B.K., Singh, B., Wang, Y., Xie, S. and Wang, C. (2023) ‘Mucus Hypersecretion in Chronic Obstructive Pulmonary Disease and Its Treatment’,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Mediators of Inflammation</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2023(1). Available at: https://doi.org/10.1155/2023/8840594.</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Stone, P.W., Hickman, K., Holmes, S., Feary, J.R. and Quint, J.K. (2022) ‘Comparison of COPD primary care in England, Scotland, Wales, and Northern Ireland’, </a:t>
            </a:r>
            <a:r>
              <a:rPr lang="en-GB" sz="1000" b="0" i="1" u="none" strike="noStrike" dirty="0" err="1">
                <a:solidFill>
                  <a:srgbClr val="000000"/>
                </a:solidFill>
                <a:effectLst/>
                <a:latin typeface="Times New Roman" panose="02020603050405020304" pitchFamily="18" charset="0"/>
                <a:cs typeface="Times New Roman" panose="02020603050405020304" pitchFamily="18" charset="0"/>
              </a:rPr>
              <a:t>npj</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 Primary Care Respiratory Medicine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32(1), pp. 1–7. Available at: https://doi.org/10.1038/s41533-022-00305-8.</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UK Parliament (2026)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World COPD Day - Hansard - UK Parliament</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Parliament.uk</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https://hansard.parliament.uk/commons/2025-11-20/debates/92FA88AA-4F54-4580-AE0B-575C7C402153/WorldCOPDDay (Accessed: 2 February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Wheeldon, A. (2023)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British Journal of Nursing - The respiratory system and associated disorders</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British Journal of Nursing</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Available at: https://www.britishjournalofnursing.com/content/focus/the-respiratory-system-and-associated-disorders (Accessed: 7 March 2026).</a:t>
            </a:r>
            <a:endParaRPr lang="en-GB" sz="1000" b="0" dirty="0">
              <a:effectLst/>
              <a:latin typeface="Times New Roman" panose="02020603050405020304" pitchFamily="18" charset="0"/>
              <a:cs typeface="Times New Roman" panose="02020603050405020304" pitchFamily="18" charset="0"/>
            </a:endParaRPr>
          </a:p>
          <a:p>
            <a:pPr marL="171450" indent="-171450" algn="just" rtl="0">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Wick, K.D., </a:t>
            </a:r>
            <a:r>
              <a:rPr lang="en-GB" sz="1000" b="0" i="0" u="none" strike="noStrike" dirty="0" err="1">
                <a:solidFill>
                  <a:srgbClr val="000000"/>
                </a:solidFill>
                <a:effectLst/>
                <a:latin typeface="Times New Roman" panose="02020603050405020304" pitchFamily="18" charset="0"/>
                <a:cs typeface="Times New Roman" panose="02020603050405020304" pitchFamily="18" charset="0"/>
              </a:rPr>
              <a:t>Matthay</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M.A. and Ware, L.B. (2022) ‘Pulse oximetry for the diagnosis and management of acute respiratory distress syndrome’,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The Lancet. Respiratory Medicine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10(11). Available at: https://doi.org/10.1016/S2213-2600(22)00058-3.</a:t>
            </a:r>
            <a:endParaRPr lang="en-GB" sz="1000" b="0" dirty="0">
              <a:effectLst/>
              <a:latin typeface="Times New Roman" panose="02020603050405020304" pitchFamily="18" charset="0"/>
              <a:cs typeface="Times New Roman" panose="02020603050405020304" pitchFamily="18" charset="0"/>
            </a:endParaRPr>
          </a:p>
          <a:p>
            <a:pPr marL="171450" indent="-171450" algn="just">
              <a:buFont typeface="Arial" panose="020B0604020202020204" pitchFamily="34" charset="0"/>
              <a:buChar char="•"/>
            </a:pPr>
            <a:r>
              <a:rPr lang="en-GB" sz="1000" b="0" i="0" u="none" strike="noStrike" dirty="0">
                <a:solidFill>
                  <a:srgbClr val="000000"/>
                </a:solidFill>
                <a:effectLst/>
                <a:latin typeface="Times New Roman" panose="02020603050405020304" pitchFamily="18" charset="0"/>
                <a:cs typeface="Times New Roman" panose="02020603050405020304" pitchFamily="18" charset="0"/>
              </a:rPr>
              <a:t>Williams, P.K., Philip, K., Alghamdi, S.M., Perkins, A., Buttery, S., Polkey, M.I., Filippidis, F.T. and Hopkinson, N.S. (2023) ‘Strategies to deliver smoking cessation interventions during targeted lung health screening - a systematic review and meta-analysis’, </a:t>
            </a:r>
            <a:r>
              <a:rPr lang="en-GB" sz="1000" b="0" i="1" u="none" strike="noStrike" dirty="0">
                <a:solidFill>
                  <a:srgbClr val="000000"/>
                </a:solidFill>
                <a:effectLst/>
                <a:latin typeface="Times New Roman" panose="02020603050405020304" pitchFamily="18" charset="0"/>
                <a:cs typeface="Times New Roman" panose="02020603050405020304" pitchFamily="18" charset="0"/>
              </a:rPr>
              <a:t>Chronic Respiratory Disease</a:t>
            </a:r>
            <a:r>
              <a:rPr lang="en-GB" sz="1000" b="0" i="0" u="none" strike="noStrike" dirty="0">
                <a:solidFill>
                  <a:srgbClr val="000000"/>
                </a:solidFill>
                <a:effectLst/>
                <a:latin typeface="Times New Roman" panose="02020603050405020304" pitchFamily="18" charset="0"/>
                <a:cs typeface="Times New Roman" panose="02020603050405020304" pitchFamily="18" charset="0"/>
              </a:rPr>
              <a:t>, 20. Available at: https://doi.org/10.1177/14799731231183446.</a:t>
            </a:r>
            <a:endParaRPr lang="en-GB" sz="1000" dirty="0">
              <a:latin typeface="Times New Roman" panose="02020603050405020304" pitchFamily="18" charset="0"/>
              <a:cs typeface="Times New Roman" panose="02020603050405020304" pitchFamily="18" charset="0"/>
            </a:endParaRPr>
          </a:p>
        </p:txBody>
      </p:sp>
      <p:pic>
        <p:nvPicPr>
          <p:cNvPr id="4" name="Audio 3">
            <a:hlinkClick r:id="" action="ppaction://media"/>
            <a:extLst>
              <a:ext uri="{FF2B5EF4-FFF2-40B4-BE49-F238E27FC236}">
                <a16:creationId xmlns:a16="http://schemas.microsoft.com/office/drawing/2014/main" id="{CB450106-341C-1F8B-0A44-D1648C54914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6997565"/>
      </p:ext>
    </p:extLst>
  </p:cSld>
  <p:clrMapOvr>
    <a:masterClrMapping/>
  </p:clrMapOvr>
  <mc:AlternateContent xmlns:mc="http://schemas.openxmlformats.org/markup-compatibility/2006">
    <mc:Choice xmlns:p14="http://schemas.microsoft.com/office/powerpoint/2010/main" Requires="p14">
      <p:transition spd="slow" p14:dur="2000" advTm="3379"/>
    </mc:Choice>
    <mc:Fallback>
      <p:transition spd="slow" advTm="33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900245" y="544285"/>
            <a:ext cx="5528217" cy="2685383"/>
          </a:xfrm>
        </p:spPr>
        <p:txBody>
          <a:bodyPr/>
          <a:lstStyle/>
          <a:p>
            <a:r>
              <a:rPr lang="en-GB" noProof="0" dirty="0">
                <a:latin typeface="Times New Roman" panose="02020603050405020304" pitchFamily="18" charset="0"/>
                <a:cs typeface="Times New Roman" panose="02020603050405020304" pitchFamily="18" charset="0"/>
              </a:rPr>
              <a:t>THANK YOU</a:t>
            </a:r>
          </a:p>
        </p:txBody>
      </p:sp>
      <p:pic>
        <p:nvPicPr>
          <p:cNvPr id="4" name="Audio 3">
            <a:hlinkClick r:id="" action="ppaction://media"/>
            <a:extLst>
              <a:ext uri="{FF2B5EF4-FFF2-40B4-BE49-F238E27FC236}">
                <a16:creationId xmlns:a16="http://schemas.microsoft.com/office/drawing/2014/main" id="{3864A248-3BC0-DF96-331C-4A870EC4C7F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6493926"/>
      </p:ext>
    </p:extLst>
  </p:cSld>
  <p:clrMapOvr>
    <a:masterClrMapping/>
  </p:clrMapOvr>
  <mc:AlternateContent xmlns:mc="http://schemas.openxmlformats.org/markup-compatibility/2006">
    <mc:Choice xmlns:p14="http://schemas.microsoft.com/office/powerpoint/2010/main" Requires="p14">
      <p:transition spd="slow" p14:dur="2000" advTm="12938"/>
    </mc:Choice>
    <mc:Fallback>
      <p:transition spd="slow" advTm="129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Custom">
  <a:themeElements>
    <a:clrScheme name="Custom 74">
      <a:dk1>
        <a:sysClr val="windowText" lastClr="000000"/>
      </a:dk1>
      <a:lt1>
        <a:sysClr val="window" lastClr="FFFFFF"/>
      </a:lt1>
      <a:dk2>
        <a:srgbClr val="F8F0E3"/>
      </a:dk2>
      <a:lt2>
        <a:srgbClr val="E7E6E6"/>
      </a:lt2>
      <a:accent1>
        <a:srgbClr val="224E7F"/>
      </a:accent1>
      <a:accent2>
        <a:srgbClr val="385E88"/>
      </a:accent2>
      <a:accent3>
        <a:srgbClr val="AA2070"/>
      </a:accent3>
      <a:accent4>
        <a:srgbClr val="EC008C"/>
      </a:accent4>
      <a:accent5>
        <a:srgbClr val="582156"/>
      </a:accent5>
      <a:accent6>
        <a:srgbClr val="958EA2"/>
      </a:accent6>
      <a:hlink>
        <a:srgbClr val="0563C1"/>
      </a:hlink>
      <a:folHlink>
        <a:srgbClr val="954F72"/>
      </a:folHlink>
    </a:clrScheme>
    <a:fontScheme name="Custom 112">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3968143_Win32_SL_V3" id="{4DA6DF5E-F5DF-461D-8863-50E9C5721FD0}" vid="{BC6DDDB8-E14A-47D1-98C5-2C109624FD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Colorful abstract pitch deck</Template>
  <TotalTime>69</TotalTime>
  <Words>3379</Words>
  <Application>Microsoft Office PowerPoint</Application>
  <PresentationFormat>Widescreen</PresentationFormat>
  <Paragraphs>192</Paragraphs>
  <Slides>16</Slides>
  <Notes>16</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Avenir Next LT Pro</vt:lpstr>
      <vt:lpstr>Calibri</vt:lpstr>
      <vt:lpstr>Times New Roman</vt:lpstr>
      <vt:lpstr>Custom</vt:lpstr>
      <vt:lpstr>PowerPoint Presentation</vt:lpstr>
      <vt:lpstr>Introduction</vt:lpstr>
      <vt:lpstr>Body functioning of Respiratory system</vt:lpstr>
      <vt:lpstr>Anatomy and Physiology concerning the respiratory system</vt:lpstr>
      <vt:lpstr>Chronic Respiratory system and its effect on respiratory system</vt:lpstr>
      <vt:lpstr>Demographic information of the person suffering from COPD</vt:lpstr>
      <vt:lpstr>Primary risk factor of the disease based on the lifestyle of patient</vt:lpstr>
      <vt:lpstr>Causal risk factor of the COPD to the patient</vt:lpstr>
      <vt:lpstr>Application of the Care Plan for controlling the issue</vt:lpstr>
      <vt:lpstr>Evidence-based recommendations for the care routine</vt:lpstr>
      <vt:lpstr>Evidence-based recommendations for the monitoring and care planning</vt:lpstr>
      <vt:lpstr>Evidence-based recommendations for the communication and ethical  considerations </vt:lpstr>
      <vt:lpstr>Relationship with NHS and NICE guidelines</vt:lpstr>
      <vt:lpstr>Conclusion</vt:lpstr>
      <vt:lpstr>References</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Molly Ndoya</cp:lastModifiedBy>
  <cp:revision>4</cp:revision>
  <dcterms:created xsi:type="dcterms:W3CDTF">2026-03-07T08:47:19Z</dcterms:created>
  <dcterms:modified xsi:type="dcterms:W3CDTF">2026-03-23T09:47:24Z</dcterms:modified>
</cp:coreProperties>
</file>