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5478F1-BCBE-BBA6-1DD8-709F27664230}" v="3" dt="2024-10-01T11:23:41.789"/>
    <p1510:client id="{0C60A212-D3F2-E8C0-53B3-71261D176887}" v="11" dt="2024-10-01T11:21:22.165"/>
    <p1510:client id="{641324E4-D5F1-8848-A298-0E9EBF1A123A}" v="7" dt="2024-10-01T11:31:57.14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lan Wilkins (2400656)" userId="S::2400656@student.uwtsd.ac.uk::a2ca746d-f094-4e5c-a2f6-70d57bf5144c" providerId="AD" clId="Web-{055478F1-BCBE-BBA6-1DD8-709F27664230}"/>
    <pc:docChg chg="modSld">
      <pc:chgData name="Calan Wilkins (2400656)" userId="S::2400656@student.uwtsd.ac.uk::a2ca746d-f094-4e5c-a2f6-70d57bf5144c" providerId="AD" clId="Web-{055478F1-BCBE-BBA6-1DD8-709F27664230}" dt="2024-10-01T11:23:41.789" v="2" actId="14100"/>
      <pc:docMkLst>
        <pc:docMk/>
      </pc:docMkLst>
      <pc:sldChg chg="modSp">
        <pc:chgData name="Calan Wilkins (2400656)" userId="S::2400656@student.uwtsd.ac.uk::a2ca746d-f094-4e5c-a2f6-70d57bf5144c" providerId="AD" clId="Web-{055478F1-BCBE-BBA6-1DD8-709F27664230}" dt="2024-10-01T11:23:41.789" v="2" actId="14100"/>
        <pc:sldMkLst>
          <pc:docMk/>
          <pc:sldMk cId="109857222" sldId="256"/>
        </pc:sldMkLst>
        <pc:spChg chg="mod">
          <ac:chgData name="Calan Wilkins (2400656)" userId="S::2400656@student.uwtsd.ac.uk::a2ca746d-f094-4e5c-a2f6-70d57bf5144c" providerId="AD" clId="Web-{055478F1-BCBE-BBA6-1DD8-709F27664230}" dt="2024-10-01T11:23:41.789" v="2" actId="14100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alan Wilkins (2400656)" userId="S::2400656@student.uwtsd.ac.uk::a2ca746d-f094-4e5c-a2f6-70d57bf5144c" providerId="AD" clId="Web-{0C60A212-D3F2-E8C0-53B3-71261D176887}"/>
    <pc:docChg chg="modSld">
      <pc:chgData name="Calan Wilkins (2400656)" userId="S::2400656@student.uwtsd.ac.uk::a2ca746d-f094-4e5c-a2f6-70d57bf5144c" providerId="AD" clId="Web-{0C60A212-D3F2-E8C0-53B3-71261D176887}" dt="2024-10-01T11:21:22.165" v="9" actId="14100"/>
      <pc:docMkLst>
        <pc:docMk/>
      </pc:docMkLst>
      <pc:sldChg chg="modSp">
        <pc:chgData name="Calan Wilkins (2400656)" userId="S::2400656@student.uwtsd.ac.uk::a2ca746d-f094-4e5c-a2f6-70d57bf5144c" providerId="AD" clId="Web-{0C60A212-D3F2-E8C0-53B3-71261D176887}" dt="2024-10-01T11:21:22.165" v="9" actId="14100"/>
        <pc:sldMkLst>
          <pc:docMk/>
          <pc:sldMk cId="109857222" sldId="256"/>
        </pc:sldMkLst>
        <pc:spChg chg="mod">
          <ac:chgData name="Calan Wilkins (2400656)" userId="S::2400656@student.uwtsd.ac.uk::a2ca746d-f094-4e5c-a2f6-70d57bf5144c" providerId="AD" clId="Web-{0C60A212-D3F2-E8C0-53B3-71261D176887}" dt="2024-10-01T11:21:22.165" v="9" actId="1410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Calan Wilkins (2400656)" userId="S::2400656@student.uwtsd.ac.uk::a2ca746d-f094-4e5c-a2f6-70d57bf5144c" providerId="AD" clId="Web-{641324E4-D5F1-8848-A298-0E9EBF1A123A}"/>
    <pc:docChg chg="modSld">
      <pc:chgData name="Calan Wilkins (2400656)" userId="S::2400656@student.uwtsd.ac.uk::a2ca746d-f094-4e5c-a2f6-70d57bf5144c" providerId="AD" clId="Web-{641324E4-D5F1-8848-A298-0E9EBF1A123A}" dt="2024-10-01T11:31:57.149" v="6" actId="20577"/>
      <pc:docMkLst>
        <pc:docMk/>
      </pc:docMkLst>
      <pc:sldChg chg="modSp">
        <pc:chgData name="Calan Wilkins (2400656)" userId="S::2400656@student.uwtsd.ac.uk::a2ca746d-f094-4e5c-a2f6-70d57bf5144c" providerId="AD" clId="Web-{641324E4-D5F1-8848-A298-0E9EBF1A123A}" dt="2024-10-01T11:31:57.149" v="6" actId="20577"/>
        <pc:sldMkLst>
          <pc:docMk/>
          <pc:sldMk cId="109857222" sldId="256"/>
        </pc:sldMkLst>
        <pc:spChg chg="mod">
          <ac:chgData name="Calan Wilkins (2400656)" userId="S::2400656@student.uwtsd.ac.uk::a2ca746d-f094-4e5c-a2f6-70d57bf5144c" providerId="AD" clId="Web-{641324E4-D5F1-8848-A298-0E9EBF1A123A}" dt="2024-10-01T11:31:57.149" v="6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2923310" y="144"/>
            <a:ext cx="8825346" cy="932874"/>
          </a:xfrm>
        </p:spPr>
        <p:txBody>
          <a:bodyPr>
            <a:noAutofit/>
          </a:bodyPr>
          <a:lstStyle/>
          <a:p>
            <a:r>
              <a:rPr lang="en-US" sz="5400"/>
              <a:t>Solicitor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" y="927418"/>
            <a:ext cx="6210300" cy="56791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algn="l">
              <a:buChar char="•"/>
            </a:pPr>
            <a:r>
              <a:rPr lang="en-US"/>
              <a:t>The average starting salary for a U.K. solicitor is £30,000 and can go up to £80,000 for experienced solicitors (GOV.UK, 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Solicitor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2024-10-01T11:16:27Z</dcterms:created>
  <dcterms:modified xsi:type="dcterms:W3CDTF">2024-10-01T11:32:03Z</dcterms:modified>
</cp:coreProperties>
</file>