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 id="2147483720" r:id="rId2"/>
  </p:sldMasterIdLst>
  <p:notesMasterIdLst>
    <p:notesMasterId r:id="rId31"/>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3" d="100"/>
          <a:sy n="63" d="100"/>
        </p:scale>
        <p:origin x="80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D79E40-E96E-42BA-BF4C-B3396E483F4F}" type="datetimeFigureOut">
              <a:rPr lang="en-GB" smtClean="0"/>
              <a:t>06/12/2018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1B2501-C264-49CB-B8FB-5B15D43F30A0}" type="slidenum">
              <a:rPr lang="en-GB" smtClean="0"/>
              <a:t>‹#›</a:t>
            </a:fld>
            <a:endParaRPr lang="en-GB"/>
          </a:p>
        </p:txBody>
      </p:sp>
    </p:spTree>
    <p:extLst>
      <p:ext uri="{BB962C8B-B14F-4D97-AF65-F5344CB8AC3E}">
        <p14:creationId xmlns:p14="http://schemas.microsoft.com/office/powerpoint/2010/main" val="17895328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Mehek Sayeed 1709656</a:t>
            </a:r>
          </a:p>
          <a:p>
            <a:r>
              <a:rPr lang="en-GB" dirty="0"/>
              <a:t>I have created the Homepage with all contents and image.</a:t>
            </a:r>
          </a:p>
        </p:txBody>
      </p:sp>
      <p:sp>
        <p:nvSpPr>
          <p:cNvPr id="4" name="Slide Number Placeholder 3"/>
          <p:cNvSpPr>
            <a:spLocks noGrp="1"/>
          </p:cNvSpPr>
          <p:nvPr>
            <p:ph type="sldNum" sz="quarter" idx="5"/>
          </p:nvPr>
        </p:nvSpPr>
        <p:spPr/>
        <p:txBody>
          <a:bodyPr/>
          <a:lstStyle/>
          <a:p>
            <a:fld id="{701B2501-C264-49CB-B8FB-5B15D43F30A0}" type="slidenum">
              <a:rPr lang="en-GB" smtClean="0"/>
              <a:t>2</a:t>
            </a:fld>
            <a:endParaRPr lang="en-GB"/>
          </a:p>
        </p:txBody>
      </p:sp>
    </p:spTree>
    <p:extLst>
      <p:ext uri="{BB962C8B-B14F-4D97-AF65-F5344CB8AC3E}">
        <p14:creationId xmlns:p14="http://schemas.microsoft.com/office/powerpoint/2010/main" val="13982928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Mehek Sayeed 1709656</a:t>
            </a:r>
          </a:p>
          <a:p>
            <a:r>
              <a:rPr lang="en-GB" dirty="0"/>
              <a:t>I have created the Homepage with all contents and image.</a:t>
            </a:r>
          </a:p>
          <a:p>
            <a:endParaRPr lang="en-GB" dirty="0"/>
          </a:p>
        </p:txBody>
      </p:sp>
      <p:sp>
        <p:nvSpPr>
          <p:cNvPr id="4" name="Slide Number Placeholder 3"/>
          <p:cNvSpPr>
            <a:spLocks noGrp="1"/>
          </p:cNvSpPr>
          <p:nvPr>
            <p:ph type="sldNum" sz="quarter" idx="5"/>
          </p:nvPr>
        </p:nvSpPr>
        <p:spPr/>
        <p:txBody>
          <a:bodyPr/>
          <a:lstStyle/>
          <a:p>
            <a:fld id="{701B2501-C264-49CB-B8FB-5B15D43F30A0}" type="slidenum">
              <a:rPr lang="en-GB" smtClean="0"/>
              <a:t>3</a:t>
            </a:fld>
            <a:endParaRPr lang="en-GB"/>
          </a:p>
        </p:txBody>
      </p:sp>
    </p:spTree>
    <p:extLst>
      <p:ext uri="{BB962C8B-B14F-4D97-AF65-F5344CB8AC3E}">
        <p14:creationId xmlns:p14="http://schemas.microsoft.com/office/powerpoint/2010/main" val="41179048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Mehek Sayeed 1709656</a:t>
            </a:r>
          </a:p>
          <a:p>
            <a:r>
              <a:rPr lang="en-GB" dirty="0"/>
              <a:t>I have created the Homepage with all contents.</a:t>
            </a:r>
          </a:p>
          <a:p>
            <a:endParaRPr lang="en-GB" dirty="0"/>
          </a:p>
        </p:txBody>
      </p:sp>
      <p:sp>
        <p:nvSpPr>
          <p:cNvPr id="4" name="Slide Number Placeholder 3"/>
          <p:cNvSpPr>
            <a:spLocks noGrp="1"/>
          </p:cNvSpPr>
          <p:nvPr>
            <p:ph type="sldNum" sz="quarter" idx="5"/>
          </p:nvPr>
        </p:nvSpPr>
        <p:spPr/>
        <p:txBody>
          <a:bodyPr/>
          <a:lstStyle/>
          <a:p>
            <a:fld id="{701B2501-C264-49CB-B8FB-5B15D43F30A0}" type="slidenum">
              <a:rPr lang="en-GB" smtClean="0"/>
              <a:t>4</a:t>
            </a:fld>
            <a:endParaRPr lang="en-GB"/>
          </a:p>
        </p:txBody>
      </p:sp>
    </p:spTree>
    <p:extLst>
      <p:ext uri="{BB962C8B-B14F-4D97-AF65-F5344CB8AC3E}">
        <p14:creationId xmlns:p14="http://schemas.microsoft.com/office/powerpoint/2010/main" val="13382134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Mehek Sayeed 1709656</a:t>
            </a:r>
          </a:p>
          <a:p>
            <a:r>
              <a:rPr lang="en-GB" dirty="0"/>
              <a:t>I have created the Homepage with all contents and images.</a:t>
            </a:r>
          </a:p>
          <a:p>
            <a:endParaRPr lang="en-GB" dirty="0"/>
          </a:p>
        </p:txBody>
      </p:sp>
      <p:sp>
        <p:nvSpPr>
          <p:cNvPr id="4" name="Slide Number Placeholder 3"/>
          <p:cNvSpPr>
            <a:spLocks noGrp="1"/>
          </p:cNvSpPr>
          <p:nvPr>
            <p:ph type="sldNum" sz="quarter" idx="5"/>
          </p:nvPr>
        </p:nvSpPr>
        <p:spPr/>
        <p:txBody>
          <a:bodyPr/>
          <a:lstStyle/>
          <a:p>
            <a:fld id="{701B2501-C264-49CB-B8FB-5B15D43F30A0}" type="slidenum">
              <a:rPr lang="en-GB" smtClean="0"/>
              <a:t>5</a:t>
            </a:fld>
            <a:endParaRPr lang="en-GB"/>
          </a:p>
        </p:txBody>
      </p:sp>
    </p:spTree>
    <p:extLst>
      <p:ext uri="{BB962C8B-B14F-4D97-AF65-F5344CB8AC3E}">
        <p14:creationId xmlns:p14="http://schemas.microsoft.com/office/powerpoint/2010/main" val="34736361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added the image on the About page (Mehek).</a:t>
            </a:r>
          </a:p>
        </p:txBody>
      </p:sp>
      <p:sp>
        <p:nvSpPr>
          <p:cNvPr id="4" name="Slide Number Placeholder 3"/>
          <p:cNvSpPr>
            <a:spLocks noGrp="1"/>
          </p:cNvSpPr>
          <p:nvPr>
            <p:ph type="sldNum" sz="quarter" idx="5"/>
          </p:nvPr>
        </p:nvSpPr>
        <p:spPr/>
        <p:txBody>
          <a:bodyPr/>
          <a:lstStyle/>
          <a:p>
            <a:fld id="{701B2501-C264-49CB-B8FB-5B15D43F30A0}" type="slidenum">
              <a:rPr lang="en-GB" smtClean="0"/>
              <a:t>6</a:t>
            </a:fld>
            <a:endParaRPr lang="en-GB"/>
          </a:p>
        </p:txBody>
      </p:sp>
    </p:spTree>
    <p:extLst>
      <p:ext uri="{BB962C8B-B14F-4D97-AF65-F5344CB8AC3E}">
        <p14:creationId xmlns:p14="http://schemas.microsoft.com/office/powerpoint/2010/main" val="11261362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have added the content on image for About page (Mehek).</a:t>
            </a:r>
          </a:p>
          <a:p>
            <a:endParaRPr lang="en-GB" dirty="0"/>
          </a:p>
        </p:txBody>
      </p:sp>
      <p:sp>
        <p:nvSpPr>
          <p:cNvPr id="4" name="Slide Number Placeholder 3"/>
          <p:cNvSpPr>
            <a:spLocks noGrp="1"/>
          </p:cNvSpPr>
          <p:nvPr>
            <p:ph type="sldNum" sz="quarter" idx="5"/>
          </p:nvPr>
        </p:nvSpPr>
        <p:spPr/>
        <p:txBody>
          <a:bodyPr/>
          <a:lstStyle/>
          <a:p>
            <a:fld id="{701B2501-C264-49CB-B8FB-5B15D43F30A0}" type="slidenum">
              <a:rPr lang="en-GB" smtClean="0"/>
              <a:t>7</a:t>
            </a:fld>
            <a:endParaRPr lang="en-GB"/>
          </a:p>
        </p:txBody>
      </p:sp>
    </p:spTree>
    <p:extLst>
      <p:ext uri="{BB962C8B-B14F-4D97-AF65-F5344CB8AC3E}">
        <p14:creationId xmlns:p14="http://schemas.microsoft.com/office/powerpoint/2010/main" val="41995493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added a map and the form box for the Contact page (Mehek).</a:t>
            </a:r>
          </a:p>
        </p:txBody>
      </p:sp>
      <p:sp>
        <p:nvSpPr>
          <p:cNvPr id="4" name="Slide Number Placeholder 3"/>
          <p:cNvSpPr>
            <a:spLocks noGrp="1"/>
          </p:cNvSpPr>
          <p:nvPr>
            <p:ph type="sldNum" sz="quarter" idx="5"/>
          </p:nvPr>
        </p:nvSpPr>
        <p:spPr/>
        <p:txBody>
          <a:bodyPr/>
          <a:lstStyle/>
          <a:p>
            <a:fld id="{701B2501-C264-49CB-B8FB-5B15D43F30A0}" type="slidenum">
              <a:rPr lang="en-GB" smtClean="0"/>
              <a:t>8</a:t>
            </a:fld>
            <a:endParaRPr lang="en-GB"/>
          </a:p>
        </p:txBody>
      </p:sp>
    </p:spTree>
    <p:extLst>
      <p:ext uri="{BB962C8B-B14F-4D97-AF65-F5344CB8AC3E}">
        <p14:creationId xmlns:p14="http://schemas.microsoft.com/office/powerpoint/2010/main" val="4289956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amended the contents and placed it in the right order (Mehek).</a:t>
            </a:r>
          </a:p>
        </p:txBody>
      </p:sp>
      <p:sp>
        <p:nvSpPr>
          <p:cNvPr id="4" name="Slide Number Placeholder 3"/>
          <p:cNvSpPr>
            <a:spLocks noGrp="1"/>
          </p:cNvSpPr>
          <p:nvPr>
            <p:ph type="sldNum" sz="quarter" idx="5"/>
          </p:nvPr>
        </p:nvSpPr>
        <p:spPr/>
        <p:txBody>
          <a:bodyPr/>
          <a:lstStyle/>
          <a:p>
            <a:fld id="{701B2501-C264-49CB-B8FB-5B15D43F30A0}" type="slidenum">
              <a:rPr lang="en-GB" smtClean="0"/>
              <a:t>9</a:t>
            </a:fld>
            <a:endParaRPr lang="en-GB"/>
          </a:p>
        </p:txBody>
      </p:sp>
    </p:spTree>
    <p:extLst>
      <p:ext uri="{BB962C8B-B14F-4D97-AF65-F5344CB8AC3E}">
        <p14:creationId xmlns:p14="http://schemas.microsoft.com/office/powerpoint/2010/main" val="39912717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amended the contents on the Contact page (Mehek).</a:t>
            </a:r>
          </a:p>
        </p:txBody>
      </p:sp>
      <p:sp>
        <p:nvSpPr>
          <p:cNvPr id="4" name="Slide Number Placeholder 3"/>
          <p:cNvSpPr>
            <a:spLocks noGrp="1"/>
          </p:cNvSpPr>
          <p:nvPr>
            <p:ph type="sldNum" sz="quarter" idx="5"/>
          </p:nvPr>
        </p:nvSpPr>
        <p:spPr/>
        <p:txBody>
          <a:bodyPr/>
          <a:lstStyle/>
          <a:p>
            <a:fld id="{701B2501-C264-49CB-B8FB-5B15D43F30A0}" type="slidenum">
              <a:rPr lang="en-GB" smtClean="0"/>
              <a:t>10</a:t>
            </a:fld>
            <a:endParaRPr lang="en-GB"/>
          </a:p>
        </p:txBody>
      </p:sp>
    </p:spTree>
    <p:extLst>
      <p:ext uri="{BB962C8B-B14F-4D97-AF65-F5344CB8AC3E}">
        <p14:creationId xmlns:p14="http://schemas.microsoft.com/office/powerpoint/2010/main" val="9726782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had created the background with a theme and added the heading for the Terms and Conditions page (Mehek).</a:t>
            </a:r>
          </a:p>
        </p:txBody>
      </p:sp>
      <p:sp>
        <p:nvSpPr>
          <p:cNvPr id="4" name="Slide Number Placeholder 3"/>
          <p:cNvSpPr>
            <a:spLocks noGrp="1"/>
          </p:cNvSpPr>
          <p:nvPr>
            <p:ph type="sldNum" sz="quarter" idx="5"/>
          </p:nvPr>
        </p:nvSpPr>
        <p:spPr/>
        <p:txBody>
          <a:bodyPr/>
          <a:lstStyle/>
          <a:p>
            <a:fld id="{701B2501-C264-49CB-B8FB-5B15D43F30A0}" type="slidenum">
              <a:rPr lang="en-GB" smtClean="0"/>
              <a:t>15</a:t>
            </a:fld>
            <a:endParaRPr lang="en-GB"/>
          </a:p>
        </p:txBody>
      </p:sp>
    </p:spTree>
    <p:extLst>
      <p:ext uri="{BB962C8B-B14F-4D97-AF65-F5344CB8AC3E}">
        <p14:creationId xmlns:p14="http://schemas.microsoft.com/office/powerpoint/2010/main" val="14384888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gave a colour background and fixed the layout for the contents but not the texts (Mehek).</a:t>
            </a:r>
          </a:p>
        </p:txBody>
      </p:sp>
      <p:sp>
        <p:nvSpPr>
          <p:cNvPr id="4" name="Slide Number Placeholder 3"/>
          <p:cNvSpPr>
            <a:spLocks noGrp="1"/>
          </p:cNvSpPr>
          <p:nvPr>
            <p:ph type="sldNum" sz="quarter" idx="5"/>
          </p:nvPr>
        </p:nvSpPr>
        <p:spPr/>
        <p:txBody>
          <a:bodyPr/>
          <a:lstStyle/>
          <a:p>
            <a:fld id="{701B2501-C264-49CB-B8FB-5B15D43F30A0}" type="slidenum">
              <a:rPr lang="en-GB" smtClean="0"/>
              <a:t>16</a:t>
            </a:fld>
            <a:endParaRPr lang="en-GB"/>
          </a:p>
        </p:txBody>
      </p:sp>
    </p:spTree>
    <p:extLst>
      <p:ext uri="{BB962C8B-B14F-4D97-AF65-F5344CB8AC3E}">
        <p14:creationId xmlns:p14="http://schemas.microsoft.com/office/powerpoint/2010/main" val="25787289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Have done the layout of the contents (Mehek).</a:t>
            </a:r>
          </a:p>
        </p:txBody>
      </p:sp>
      <p:sp>
        <p:nvSpPr>
          <p:cNvPr id="4" name="Slide Number Placeholder 3"/>
          <p:cNvSpPr>
            <a:spLocks noGrp="1"/>
          </p:cNvSpPr>
          <p:nvPr>
            <p:ph type="sldNum" sz="quarter" idx="5"/>
          </p:nvPr>
        </p:nvSpPr>
        <p:spPr/>
        <p:txBody>
          <a:bodyPr/>
          <a:lstStyle/>
          <a:p>
            <a:fld id="{701B2501-C264-49CB-B8FB-5B15D43F30A0}" type="slidenum">
              <a:rPr lang="en-GB" smtClean="0"/>
              <a:t>17</a:t>
            </a:fld>
            <a:endParaRPr lang="en-GB"/>
          </a:p>
        </p:txBody>
      </p:sp>
    </p:spTree>
    <p:extLst>
      <p:ext uri="{BB962C8B-B14F-4D97-AF65-F5344CB8AC3E}">
        <p14:creationId xmlns:p14="http://schemas.microsoft.com/office/powerpoint/2010/main" val="34341046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Mehek Sayeed 1709656</a:t>
            </a:r>
          </a:p>
          <a:p>
            <a:r>
              <a:rPr lang="en-GB" dirty="0"/>
              <a:t>I have created the Gallery page and added images and contents.</a:t>
            </a:r>
          </a:p>
        </p:txBody>
      </p:sp>
      <p:sp>
        <p:nvSpPr>
          <p:cNvPr id="4" name="Slide Number Placeholder 3"/>
          <p:cNvSpPr>
            <a:spLocks noGrp="1"/>
          </p:cNvSpPr>
          <p:nvPr>
            <p:ph type="sldNum" sz="quarter" idx="5"/>
          </p:nvPr>
        </p:nvSpPr>
        <p:spPr/>
        <p:txBody>
          <a:bodyPr/>
          <a:lstStyle/>
          <a:p>
            <a:fld id="{701B2501-C264-49CB-B8FB-5B15D43F30A0}" type="slidenum">
              <a:rPr lang="en-GB" smtClean="0"/>
              <a:t>18</a:t>
            </a:fld>
            <a:endParaRPr lang="en-GB"/>
          </a:p>
        </p:txBody>
      </p:sp>
    </p:spTree>
    <p:extLst>
      <p:ext uri="{BB962C8B-B14F-4D97-AF65-F5344CB8AC3E}">
        <p14:creationId xmlns:p14="http://schemas.microsoft.com/office/powerpoint/2010/main" val="26679784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Mehek Sayeed 1709656</a:t>
            </a:r>
          </a:p>
          <a:p>
            <a:r>
              <a:rPr lang="en-GB" dirty="0"/>
              <a:t>I have done all images and contents.</a:t>
            </a:r>
          </a:p>
        </p:txBody>
      </p:sp>
      <p:sp>
        <p:nvSpPr>
          <p:cNvPr id="4" name="Slide Number Placeholder 3"/>
          <p:cNvSpPr>
            <a:spLocks noGrp="1"/>
          </p:cNvSpPr>
          <p:nvPr>
            <p:ph type="sldNum" sz="quarter" idx="5"/>
          </p:nvPr>
        </p:nvSpPr>
        <p:spPr/>
        <p:txBody>
          <a:bodyPr/>
          <a:lstStyle/>
          <a:p>
            <a:fld id="{701B2501-C264-49CB-B8FB-5B15D43F30A0}" type="slidenum">
              <a:rPr lang="en-GB" smtClean="0"/>
              <a:t>19</a:t>
            </a:fld>
            <a:endParaRPr lang="en-GB"/>
          </a:p>
        </p:txBody>
      </p:sp>
    </p:spTree>
    <p:extLst>
      <p:ext uri="{BB962C8B-B14F-4D97-AF65-F5344CB8AC3E}">
        <p14:creationId xmlns:p14="http://schemas.microsoft.com/office/powerpoint/2010/main" val="31008144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Mehek Sayeed 1709656</a:t>
            </a:r>
          </a:p>
          <a:p>
            <a:r>
              <a:rPr lang="en-GB" dirty="0"/>
              <a:t>I have added the image and contents </a:t>
            </a:r>
          </a:p>
        </p:txBody>
      </p:sp>
      <p:sp>
        <p:nvSpPr>
          <p:cNvPr id="4" name="Slide Number Placeholder 3"/>
          <p:cNvSpPr>
            <a:spLocks noGrp="1"/>
          </p:cNvSpPr>
          <p:nvPr>
            <p:ph type="sldNum" sz="quarter" idx="5"/>
          </p:nvPr>
        </p:nvSpPr>
        <p:spPr/>
        <p:txBody>
          <a:bodyPr/>
          <a:lstStyle/>
          <a:p>
            <a:fld id="{701B2501-C264-49CB-B8FB-5B15D43F30A0}" type="slidenum">
              <a:rPr lang="en-GB" smtClean="0"/>
              <a:t>20</a:t>
            </a:fld>
            <a:endParaRPr lang="en-GB"/>
          </a:p>
        </p:txBody>
      </p:sp>
    </p:spTree>
    <p:extLst>
      <p:ext uri="{BB962C8B-B14F-4D97-AF65-F5344CB8AC3E}">
        <p14:creationId xmlns:p14="http://schemas.microsoft.com/office/powerpoint/2010/main" val="9484278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Mehek Sayeed 1709656</a:t>
            </a:r>
          </a:p>
          <a:p>
            <a:r>
              <a:rPr lang="en-GB" dirty="0"/>
              <a:t>I have added a theme for the background.</a:t>
            </a:r>
          </a:p>
        </p:txBody>
      </p:sp>
      <p:sp>
        <p:nvSpPr>
          <p:cNvPr id="4" name="Slide Number Placeholder 3"/>
          <p:cNvSpPr>
            <a:spLocks noGrp="1"/>
          </p:cNvSpPr>
          <p:nvPr>
            <p:ph type="sldNum" sz="quarter" idx="5"/>
          </p:nvPr>
        </p:nvSpPr>
        <p:spPr/>
        <p:txBody>
          <a:bodyPr/>
          <a:lstStyle/>
          <a:p>
            <a:fld id="{701B2501-C264-49CB-B8FB-5B15D43F30A0}" type="slidenum">
              <a:rPr lang="en-GB" smtClean="0"/>
              <a:t>21</a:t>
            </a:fld>
            <a:endParaRPr lang="en-GB"/>
          </a:p>
        </p:txBody>
      </p:sp>
    </p:spTree>
    <p:extLst>
      <p:ext uri="{BB962C8B-B14F-4D97-AF65-F5344CB8AC3E}">
        <p14:creationId xmlns:p14="http://schemas.microsoft.com/office/powerpoint/2010/main" val="23709384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Mehek Sayeed 1709656</a:t>
            </a:r>
          </a:p>
          <a:p>
            <a:r>
              <a:rPr lang="en-GB" dirty="0"/>
              <a:t>I have added a slideshow on the theme. </a:t>
            </a:r>
          </a:p>
        </p:txBody>
      </p:sp>
      <p:sp>
        <p:nvSpPr>
          <p:cNvPr id="4" name="Slide Number Placeholder 3"/>
          <p:cNvSpPr>
            <a:spLocks noGrp="1"/>
          </p:cNvSpPr>
          <p:nvPr>
            <p:ph type="sldNum" sz="quarter" idx="5"/>
          </p:nvPr>
        </p:nvSpPr>
        <p:spPr/>
        <p:txBody>
          <a:bodyPr/>
          <a:lstStyle/>
          <a:p>
            <a:fld id="{701B2501-C264-49CB-B8FB-5B15D43F30A0}" type="slidenum">
              <a:rPr lang="en-GB" smtClean="0"/>
              <a:t>22</a:t>
            </a:fld>
            <a:endParaRPr lang="en-GB"/>
          </a:p>
        </p:txBody>
      </p:sp>
    </p:spTree>
    <p:extLst>
      <p:ext uri="{BB962C8B-B14F-4D97-AF65-F5344CB8AC3E}">
        <p14:creationId xmlns:p14="http://schemas.microsoft.com/office/powerpoint/2010/main" val="8092533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Mehek Sayeed 1709656</a:t>
            </a:r>
          </a:p>
          <a:p>
            <a:r>
              <a:rPr lang="en-GB" dirty="0"/>
              <a:t>I have added a content on the Gallery page.</a:t>
            </a:r>
          </a:p>
        </p:txBody>
      </p:sp>
      <p:sp>
        <p:nvSpPr>
          <p:cNvPr id="4" name="Slide Number Placeholder 3"/>
          <p:cNvSpPr>
            <a:spLocks noGrp="1"/>
          </p:cNvSpPr>
          <p:nvPr>
            <p:ph type="sldNum" sz="quarter" idx="5"/>
          </p:nvPr>
        </p:nvSpPr>
        <p:spPr/>
        <p:txBody>
          <a:bodyPr/>
          <a:lstStyle/>
          <a:p>
            <a:fld id="{701B2501-C264-49CB-B8FB-5B15D43F30A0}" type="slidenum">
              <a:rPr lang="en-GB" smtClean="0"/>
              <a:t>23</a:t>
            </a:fld>
            <a:endParaRPr lang="en-GB"/>
          </a:p>
        </p:txBody>
      </p:sp>
    </p:spTree>
    <p:extLst>
      <p:ext uri="{BB962C8B-B14F-4D97-AF65-F5344CB8AC3E}">
        <p14:creationId xmlns:p14="http://schemas.microsoft.com/office/powerpoint/2010/main" val="1739267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183FCBE3-4B27-43C7-8C7B-C1A78435E001}" type="datetimeFigureOut">
              <a:rPr lang="en-GB" smtClean="0"/>
              <a:t>06/12/2018</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3007723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3FCBE3-4B27-43C7-8C7B-C1A78435E001}"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1999512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183FCBE3-4B27-43C7-8C7B-C1A78435E001}" type="datetimeFigureOut">
              <a:rPr lang="en-GB" smtClean="0"/>
              <a:t>06/12/2018</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1904605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3FCBE3-4B27-43C7-8C7B-C1A78435E001}"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3680522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83FCBE3-4B27-43C7-8C7B-C1A78435E001}" type="datetimeFigureOut">
              <a:rPr lang="en-GB" smtClean="0"/>
              <a:t>06/12/2018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15575823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83FCBE3-4B27-43C7-8C7B-C1A78435E001}" type="datetimeFigureOut">
              <a:rPr lang="en-GB" smtClean="0"/>
              <a:t>06/12/2018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2653055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3FCBE3-4B27-43C7-8C7B-C1A78435E001}" type="datetimeFigureOut">
              <a:rPr lang="en-GB" smtClean="0"/>
              <a:t>06/12/2018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1809219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83FCBE3-4B27-43C7-8C7B-C1A78435E001}"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4064627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83FCBE3-4B27-43C7-8C7B-C1A78435E001}"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2728837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83FCBE3-4B27-43C7-8C7B-C1A78435E001}"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3365430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83FCBE3-4B27-43C7-8C7B-C1A78435E001}" type="datetimeFigureOut">
              <a:rPr lang="en-GB" smtClean="0"/>
              <a:t>06/12/2018</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698064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83FCBE3-4B27-43C7-8C7B-C1A78435E001}" type="datetimeFigureOut">
              <a:rPr lang="en-GB" smtClean="0"/>
              <a:t>06/12/2018</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A9C7A2E-4940-4C67-8FA0-EDBB3C84874F}"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7709307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183FCBE3-4B27-43C7-8C7B-C1A78435E001}" type="datetimeFigureOut">
              <a:rPr lang="en-GB" smtClean="0"/>
              <a:t>06/12/2018</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25411319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183FCBE3-4B27-43C7-8C7B-C1A78435E001}" type="datetimeFigureOut">
              <a:rPr lang="en-GB" smtClean="0"/>
              <a:t>06/12/2018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29281046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183FCBE3-4B27-43C7-8C7B-C1A78435E001}" type="datetimeFigureOut">
              <a:rPr lang="en-GB" smtClean="0"/>
              <a:t>06/12/2018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19949169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3FCBE3-4B27-43C7-8C7B-C1A78435E001}"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26717769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183FCBE3-4B27-43C7-8C7B-C1A78435E001}" type="datetimeFigureOut">
              <a:rPr lang="en-GB" smtClean="0"/>
              <a:t>06/12/2018</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41925867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83FCBE3-4B27-43C7-8C7B-C1A78435E001}"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28302664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3FCBE3-4B27-43C7-8C7B-C1A78435E001}"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20776508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83FCBE3-4B27-43C7-8C7B-C1A78435E001}"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16726758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3FCBE3-4B27-43C7-8C7B-C1A78435E001}"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394974406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83FCBE3-4B27-43C7-8C7B-C1A78435E001}" type="datetimeFigureOut">
              <a:rPr lang="en-GB" smtClean="0"/>
              <a:t>06/12/2018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17357004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83FCBE3-4B27-43C7-8C7B-C1A78435E001}" type="datetimeFigureOut">
              <a:rPr lang="en-GB" smtClean="0"/>
              <a:t>06/12/2018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11021728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3FCBE3-4B27-43C7-8C7B-C1A78435E001}" type="datetimeFigureOut">
              <a:rPr lang="en-GB" smtClean="0"/>
              <a:t>06/12/2018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12759461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83FCBE3-4B27-43C7-8C7B-C1A78435E001}"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40746220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83FCBE3-4B27-43C7-8C7B-C1A78435E001}"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24110607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3FCBE3-4B27-43C7-8C7B-C1A78435E001}"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200492034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3FCBE3-4B27-43C7-8C7B-C1A78435E001}"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C7A2E-4940-4C67-8FA0-EDBB3C84874F}" type="slidenum">
              <a:rPr lang="en-GB" smtClean="0"/>
              <a:t>‹#›</a:t>
            </a:fld>
            <a:endParaRPr lang="en-GB"/>
          </a:p>
        </p:txBody>
      </p:sp>
    </p:spTree>
    <p:extLst>
      <p:ext uri="{BB962C8B-B14F-4D97-AF65-F5344CB8AC3E}">
        <p14:creationId xmlns:p14="http://schemas.microsoft.com/office/powerpoint/2010/main" val="22128948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83FCBE3-4B27-43C7-8C7B-C1A78435E001}" type="datetimeFigureOut">
              <a:rPr lang="en-GB" smtClean="0"/>
              <a:t>06/12/2018</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A9C7A2E-4940-4C67-8FA0-EDBB3C84874F}" type="slidenum">
              <a:rPr lang="en-GB" smtClean="0"/>
              <a:t>‹#›</a:t>
            </a:fld>
            <a:endParaRPr lang="en-GB"/>
          </a:p>
        </p:txBody>
      </p:sp>
    </p:spTree>
    <p:extLst>
      <p:ext uri="{BB962C8B-B14F-4D97-AF65-F5344CB8AC3E}">
        <p14:creationId xmlns:p14="http://schemas.microsoft.com/office/powerpoint/2010/main" val="1505898059"/>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3FCBE3-4B27-43C7-8C7B-C1A78435E001}" type="datetimeFigureOut">
              <a:rPr lang="en-GB" smtClean="0"/>
              <a:t>06/12/2018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9C7A2E-4940-4C67-8FA0-EDBB3C84874F}" type="slidenum">
              <a:rPr lang="en-GB" smtClean="0"/>
              <a:t>‹#›</a:t>
            </a:fld>
            <a:endParaRPr lang="en-GB"/>
          </a:p>
        </p:txBody>
      </p:sp>
    </p:spTree>
    <p:extLst>
      <p:ext uri="{BB962C8B-B14F-4D97-AF65-F5344CB8AC3E}">
        <p14:creationId xmlns:p14="http://schemas.microsoft.com/office/powerpoint/2010/main" val="368046572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weebly.com/editor/main.php#/" TargetMode="External"/><Relationship Id="rId2" Type="http://schemas.openxmlformats.org/officeDocument/2006/relationships/hyperlink" Target="mailto:uniqueblushboutique@gmail.com" TargetMode="External"/><Relationship Id="rId1" Type="http://schemas.openxmlformats.org/officeDocument/2006/relationships/slideLayout" Target="../slideLayouts/slideLayout7.xml"/><Relationship Id="rId5" Type="http://schemas.openxmlformats.org/officeDocument/2006/relationships/hyperlink" Target="https://pixabay.com/en/web-internet-symbol-web-design-1045994/" TargetMode="Externa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www.the-vital-edge.com/colony-blockchain/" TargetMode="External"/><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B594133-5056-4133-A982-42459A485E52}"/>
              </a:ext>
            </a:extLst>
          </p:cNvPr>
          <p:cNvSpPr/>
          <p:nvPr/>
        </p:nvSpPr>
        <p:spPr>
          <a:xfrm>
            <a:off x="5140749" y="828661"/>
            <a:ext cx="6444791" cy="5408340"/>
          </a:xfrm>
          <a:prstGeom prst="rect">
            <a:avLst/>
          </a:prstGeom>
        </p:spPr>
        <p:txBody>
          <a:bodyPr wrap="square">
            <a:spAutoFit/>
          </a:bodyPr>
          <a:lstStyle/>
          <a:p>
            <a:pPr>
              <a:lnSpc>
                <a:spcPct val="106000"/>
              </a:lnSpc>
              <a:spcAft>
                <a:spcPts val="800"/>
              </a:spcAft>
            </a:pPr>
            <a:r>
              <a:rPr lang="en-GB" sz="2400" b="1" u="sng" dirty="0">
                <a:latin typeface="Cambria" panose="02040503050406030204" pitchFamily="18" charset="0"/>
                <a:ea typeface="Calibri" panose="020F0502020204030204" pitchFamily="34" charset="0"/>
                <a:cs typeface="Times New Roman" panose="02020603050405020304" pitchFamily="18" charset="0"/>
              </a:rPr>
              <a:t>Group members</a:t>
            </a:r>
            <a:r>
              <a:rPr lang="en-GB" sz="2400" b="1" dirty="0">
                <a:latin typeface="Cambria" panose="02040503050406030204" pitchFamily="18" charset="0"/>
                <a:ea typeface="Calibri" panose="020F0502020204030204" pitchFamily="34" charset="0"/>
                <a:cs typeface="Times New Roman" panose="02020603050405020304" pitchFamily="18" charset="0"/>
              </a:rPr>
              <a:t>:</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6000"/>
              </a:lnSpc>
              <a:spcAft>
                <a:spcPts val="800"/>
              </a:spcAft>
              <a:buFont typeface="Wingdings" panose="05000000000000000000" pitchFamily="2" charset="2"/>
              <a:buChar char="Ø"/>
            </a:pPr>
            <a:r>
              <a:rPr lang="en-GB" sz="2400" b="1" dirty="0">
                <a:latin typeface="Cambria" panose="02040503050406030204" pitchFamily="18" charset="0"/>
                <a:ea typeface="Calibri" panose="020F0502020204030204" pitchFamily="34" charset="0"/>
                <a:cs typeface="Times New Roman" panose="02020603050405020304" pitchFamily="18" charset="0"/>
              </a:rPr>
              <a:t>Mehek Sayeed: 1709656</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6000"/>
              </a:lnSpc>
              <a:spcAft>
                <a:spcPts val="800"/>
              </a:spcAft>
              <a:buFont typeface="Wingdings" panose="05000000000000000000" pitchFamily="2" charset="2"/>
              <a:buChar char="Ø"/>
            </a:pPr>
            <a:r>
              <a:rPr lang="en-GB" sz="2400" b="1" dirty="0">
                <a:latin typeface="Cambria" panose="02040503050406030204" pitchFamily="18" charset="0"/>
                <a:ea typeface="Calibri" panose="020F0502020204030204" pitchFamily="34" charset="0"/>
                <a:cs typeface="Times New Roman" panose="02020603050405020304" pitchFamily="18" charset="0"/>
              </a:rPr>
              <a:t>Friha Liaqat Nawaz: 1709515</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6000"/>
              </a:lnSpc>
              <a:spcAft>
                <a:spcPts val="800"/>
              </a:spcAft>
              <a:buFont typeface="Wingdings" panose="05000000000000000000" pitchFamily="2" charset="2"/>
              <a:buChar char="Ø"/>
            </a:pPr>
            <a:r>
              <a:rPr lang="en-GB" sz="2400" b="1" dirty="0">
                <a:latin typeface="Cambria" panose="02040503050406030204" pitchFamily="18" charset="0"/>
                <a:ea typeface="Calibri" panose="020F0502020204030204" pitchFamily="34" charset="0"/>
                <a:cs typeface="Times New Roman" panose="02020603050405020304" pitchFamily="18" charset="0"/>
              </a:rPr>
              <a:t>Fulmodina Hannan: 1709529</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6000"/>
              </a:lnSpc>
              <a:spcAft>
                <a:spcPts val="800"/>
              </a:spcAft>
              <a:buFont typeface="Wingdings" panose="05000000000000000000" pitchFamily="2" charset="2"/>
              <a:buChar char="Ø"/>
            </a:pPr>
            <a:r>
              <a:rPr lang="en-GB" sz="2400" b="1" dirty="0">
                <a:latin typeface="Cambria" panose="02040503050406030204" pitchFamily="18" charset="0"/>
                <a:ea typeface="Calibri" panose="020F0502020204030204" pitchFamily="34" charset="0"/>
                <a:cs typeface="Times New Roman" panose="02020603050405020304" pitchFamily="18" charset="0"/>
              </a:rPr>
              <a:t>Papia Russell: 1709533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6000"/>
              </a:lnSpc>
              <a:spcAft>
                <a:spcPts val="800"/>
              </a:spcAft>
              <a:buFont typeface="Wingdings" panose="05000000000000000000" pitchFamily="2" charset="2"/>
              <a:buChar char="Ø"/>
            </a:pPr>
            <a:r>
              <a:rPr lang="en-GB" sz="2400" b="1" dirty="0">
                <a:latin typeface="Cambria" panose="02040503050406030204" pitchFamily="18" charset="0"/>
                <a:ea typeface="Calibri" panose="020F0502020204030204" pitchFamily="34" charset="0"/>
                <a:cs typeface="Times New Roman" panose="02020603050405020304" pitchFamily="18" charset="0"/>
              </a:rPr>
              <a:t>Sultana Islam: 1709614</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6000"/>
              </a:lnSpc>
              <a:spcAft>
                <a:spcPts val="800"/>
              </a:spcAft>
              <a:buFont typeface="Wingdings" panose="05000000000000000000" pitchFamily="2" charset="2"/>
              <a:buChar char="Ø"/>
            </a:pPr>
            <a:r>
              <a:rPr lang="en-GB" sz="2400" b="1" dirty="0">
                <a:latin typeface="Cambria" panose="02040503050406030204" pitchFamily="18" charset="0"/>
                <a:ea typeface="Calibri" panose="020F0502020204030204" pitchFamily="34" charset="0"/>
                <a:cs typeface="Times New Roman" panose="02020603050405020304" pitchFamily="18" charset="0"/>
              </a:rPr>
              <a:t>Title: Business Website</a:t>
            </a:r>
          </a:p>
          <a:p>
            <a:pPr marL="457200" indent="-457200">
              <a:lnSpc>
                <a:spcPct val="106000"/>
              </a:lnSpc>
              <a:spcAft>
                <a:spcPts val="800"/>
              </a:spcAft>
              <a:buFont typeface="Wingdings" panose="05000000000000000000" pitchFamily="2" charset="2"/>
              <a:buChar char="Ø"/>
            </a:pPr>
            <a:r>
              <a:rPr lang="en-GB" sz="2400" b="1" dirty="0">
                <a:latin typeface="Cambria" panose="02040503050406030204" pitchFamily="18" charset="0"/>
                <a:ea typeface="Calibri" panose="020F0502020204030204" pitchFamily="34" charset="0"/>
                <a:cs typeface="Times New Roman" panose="02020603050405020304" pitchFamily="18" charset="0"/>
              </a:rPr>
              <a:t>Email: </a:t>
            </a:r>
            <a:r>
              <a:rPr lang="en-GB" sz="2400" b="1" dirty="0">
                <a:latin typeface="Cambria" panose="02040503050406030204" pitchFamily="18" charset="0"/>
                <a:ea typeface="Calibri" panose="020F0502020204030204" pitchFamily="34" charset="0"/>
                <a:cs typeface="Times New Roman" panose="02020603050405020304" pitchFamily="18" charset="0"/>
                <a:hlinkClick r:id="rId2"/>
              </a:rPr>
              <a:t>uniqueblushboutique@gmail.com</a:t>
            </a:r>
            <a:endParaRPr lang="en-GB" sz="2400" b="1" dirty="0">
              <a:latin typeface="Cambria" panose="02040503050406030204" pitchFamily="18" charset="0"/>
              <a:ea typeface="Calibri" panose="020F0502020204030204" pitchFamily="34" charset="0"/>
              <a:cs typeface="Times New Roman" panose="02020603050405020304" pitchFamily="18" charset="0"/>
            </a:endParaRPr>
          </a:p>
          <a:p>
            <a:pPr marL="457200" indent="-457200">
              <a:lnSpc>
                <a:spcPct val="106000"/>
              </a:lnSpc>
              <a:spcAft>
                <a:spcPts val="800"/>
              </a:spcAft>
              <a:buFont typeface="Wingdings" panose="05000000000000000000" pitchFamily="2" charset="2"/>
              <a:buChar char="Ø"/>
            </a:pPr>
            <a:r>
              <a:rPr lang="en-GB" sz="2400" b="1" dirty="0">
                <a:latin typeface="Cambria" panose="02040503050406030204" pitchFamily="18" charset="0"/>
                <a:ea typeface="Calibri" panose="020F0502020204030204" pitchFamily="34" charset="0"/>
                <a:cs typeface="Times New Roman" panose="02020603050405020304" pitchFamily="18" charset="0"/>
              </a:rPr>
              <a:t>Password: Dreamgirl007</a:t>
            </a:r>
          </a:p>
          <a:p>
            <a:pPr marL="457200" indent="-457200">
              <a:lnSpc>
                <a:spcPct val="106000"/>
              </a:lnSpc>
              <a:spcAft>
                <a:spcPts val="80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Times New Roman" panose="02020603050405020304" pitchFamily="18" charset="0"/>
                <a:hlinkClick r:id="rId3"/>
              </a:rPr>
              <a:t>https://www.weebly.com/editor/main.php#/</a:t>
            </a:r>
            <a:r>
              <a:rPr lang="en-GB" sz="2400" dirty="0">
                <a:latin typeface="Calibri" panose="020F0502020204030204" pitchFamily="34" charset="0"/>
                <a:ea typeface="Calibri" panose="020F0502020204030204" pitchFamily="34" charset="0"/>
                <a:cs typeface="Times New Roman" panose="02020603050405020304" pitchFamily="18" charset="0"/>
              </a:rPr>
              <a:t> </a:t>
            </a:r>
          </a:p>
        </p:txBody>
      </p:sp>
      <p:pic>
        <p:nvPicPr>
          <p:cNvPr id="6" name="Picture 5" descr="A screenshot of a cell phone&#10;&#10;Description generated with high confidence">
            <a:extLst>
              <a:ext uri="{FF2B5EF4-FFF2-40B4-BE49-F238E27FC236}">
                <a16:creationId xmlns:a16="http://schemas.microsoft.com/office/drawing/2014/main" id="{920A18A1-7D45-4682-89B3-6D563FB18B9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09047" y="2394407"/>
            <a:ext cx="4128940" cy="2795047"/>
          </a:xfrm>
          <a:prstGeom prst="rect">
            <a:avLst/>
          </a:prstGeom>
        </p:spPr>
      </p:pic>
    </p:spTree>
    <p:extLst>
      <p:ext uri="{BB962C8B-B14F-4D97-AF65-F5344CB8AC3E}">
        <p14:creationId xmlns:p14="http://schemas.microsoft.com/office/powerpoint/2010/main" val="33183206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 shot of a person&#10;&#10;Description generated with high confidence">
            <a:extLst>
              <a:ext uri="{FF2B5EF4-FFF2-40B4-BE49-F238E27FC236}">
                <a16:creationId xmlns:a16="http://schemas.microsoft.com/office/drawing/2014/main" id="{0AD3DDDC-FEB3-46C6-BAF3-926563C8E9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0204" y="2116662"/>
            <a:ext cx="10451592" cy="3945476"/>
          </a:xfrm>
          <a:prstGeom prst="rect">
            <a:avLst/>
          </a:prstGeom>
          <a:ln w="31750" cap="sq">
            <a:noFill/>
            <a:miter lim="800000"/>
          </a:ln>
        </p:spPr>
      </p:pic>
      <p:pic>
        <p:nvPicPr>
          <p:cNvPr id="8" name="Picture 7" descr="A screenshot of a cell phone&#10;&#10;Description generated with high confidence">
            <a:extLst>
              <a:ext uri="{FF2B5EF4-FFF2-40B4-BE49-F238E27FC236}">
                <a16:creationId xmlns:a16="http://schemas.microsoft.com/office/drawing/2014/main" id="{C647A9DA-3543-434C-89D0-BEFD5C0585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0204" y="795862"/>
            <a:ext cx="10451592" cy="1579466"/>
          </a:xfrm>
          <a:prstGeom prst="rect">
            <a:avLst/>
          </a:prstGeom>
        </p:spPr>
      </p:pic>
    </p:spTree>
    <p:extLst>
      <p:ext uri="{BB962C8B-B14F-4D97-AF65-F5344CB8AC3E}">
        <p14:creationId xmlns:p14="http://schemas.microsoft.com/office/powerpoint/2010/main" val="18701080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144C86A5-E2B4-4D82-8D04-3CA7BA4E58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0204" y="1064327"/>
            <a:ext cx="10451592" cy="4729345"/>
          </a:xfrm>
          <a:prstGeom prst="rect">
            <a:avLst/>
          </a:prstGeom>
          <a:ln w="31750" cap="sq">
            <a:noFill/>
            <a:miter lim="800000"/>
          </a:ln>
        </p:spPr>
      </p:pic>
    </p:spTree>
    <p:extLst>
      <p:ext uri="{BB962C8B-B14F-4D97-AF65-F5344CB8AC3E}">
        <p14:creationId xmlns:p14="http://schemas.microsoft.com/office/powerpoint/2010/main" val="2072608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ell phone&#10;&#10;Description generated with very high confidence">
            <a:extLst>
              <a:ext uri="{FF2B5EF4-FFF2-40B4-BE49-F238E27FC236}">
                <a16:creationId xmlns:a16="http://schemas.microsoft.com/office/drawing/2014/main" id="{DE2E782E-2B43-4FBE-88CC-C36D1ACC96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0204" y="1129650"/>
            <a:ext cx="10451592" cy="4598700"/>
          </a:xfrm>
          <a:prstGeom prst="rect">
            <a:avLst/>
          </a:prstGeom>
          <a:ln w="31750" cap="sq">
            <a:noFill/>
            <a:miter lim="800000"/>
          </a:ln>
        </p:spPr>
      </p:pic>
    </p:spTree>
    <p:extLst>
      <p:ext uri="{BB962C8B-B14F-4D97-AF65-F5344CB8AC3E}">
        <p14:creationId xmlns:p14="http://schemas.microsoft.com/office/powerpoint/2010/main" val="26636958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ell phone&#10;&#10;Description generated with very high confidence">
            <a:extLst>
              <a:ext uri="{FF2B5EF4-FFF2-40B4-BE49-F238E27FC236}">
                <a16:creationId xmlns:a16="http://schemas.microsoft.com/office/drawing/2014/main" id="{5D312249-7C1C-4D6E-8332-A7A339E345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0204" y="1077392"/>
            <a:ext cx="10451592" cy="4703215"/>
          </a:xfrm>
          <a:prstGeom prst="rect">
            <a:avLst/>
          </a:prstGeom>
          <a:ln w="31750" cap="sq">
            <a:noFill/>
            <a:miter lim="800000"/>
          </a:ln>
        </p:spPr>
      </p:pic>
    </p:spTree>
    <p:extLst>
      <p:ext uri="{BB962C8B-B14F-4D97-AF65-F5344CB8AC3E}">
        <p14:creationId xmlns:p14="http://schemas.microsoft.com/office/powerpoint/2010/main" val="13620706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ell phone&#10;&#10;Description generated with high confidence">
            <a:extLst>
              <a:ext uri="{FF2B5EF4-FFF2-40B4-BE49-F238E27FC236}">
                <a16:creationId xmlns:a16="http://schemas.microsoft.com/office/drawing/2014/main" id="{18EF9C55-7916-479F-AE6C-244697BD27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0204" y="1103521"/>
            <a:ext cx="10451592" cy="4650958"/>
          </a:xfrm>
          <a:prstGeom prst="rect">
            <a:avLst/>
          </a:prstGeom>
          <a:ln w="31750" cap="sq">
            <a:noFill/>
            <a:miter lim="800000"/>
          </a:ln>
        </p:spPr>
      </p:pic>
    </p:spTree>
    <p:extLst>
      <p:ext uri="{BB962C8B-B14F-4D97-AF65-F5344CB8AC3E}">
        <p14:creationId xmlns:p14="http://schemas.microsoft.com/office/powerpoint/2010/main" val="41690520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ell phone&#10;&#10;Description generated with high confidence">
            <a:extLst>
              <a:ext uri="{FF2B5EF4-FFF2-40B4-BE49-F238E27FC236}">
                <a16:creationId xmlns:a16="http://schemas.microsoft.com/office/drawing/2014/main" id="{D973A695-D86B-44DF-B0BD-18BD2423CA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0204" y="1077392"/>
            <a:ext cx="10451592" cy="4703216"/>
          </a:xfrm>
          <a:prstGeom prst="rect">
            <a:avLst/>
          </a:prstGeom>
          <a:ln w="31750" cap="sq">
            <a:noFill/>
            <a:miter lim="800000"/>
          </a:ln>
        </p:spPr>
      </p:pic>
    </p:spTree>
    <p:extLst>
      <p:ext uri="{BB962C8B-B14F-4D97-AF65-F5344CB8AC3E}">
        <p14:creationId xmlns:p14="http://schemas.microsoft.com/office/powerpoint/2010/main" val="3390523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map, text, screenshot&#10;&#10;Description generated with high confidence">
            <a:extLst>
              <a:ext uri="{FF2B5EF4-FFF2-40B4-BE49-F238E27FC236}">
                <a16:creationId xmlns:a16="http://schemas.microsoft.com/office/drawing/2014/main" id="{4E49035B-29B3-4D04-BF54-D44215E2BC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0204" y="1103520"/>
            <a:ext cx="10451592" cy="4650959"/>
          </a:xfrm>
          <a:prstGeom prst="rect">
            <a:avLst/>
          </a:prstGeom>
          <a:ln w="31750" cap="sq">
            <a:noFill/>
            <a:miter lim="800000"/>
          </a:ln>
        </p:spPr>
      </p:pic>
      <p:pic>
        <p:nvPicPr>
          <p:cNvPr id="5" name="Picture 4" descr="A picture containing map, text, screenshot&#10;&#10;Description generated with high confidence">
            <a:extLst>
              <a:ext uri="{FF2B5EF4-FFF2-40B4-BE49-F238E27FC236}">
                <a16:creationId xmlns:a16="http://schemas.microsoft.com/office/drawing/2014/main" id="{C10D2939-48E2-4B2D-9035-176710D33F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17031"/>
            <a:ext cx="12192000" cy="5423938"/>
          </a:xfrm>
          <a:prstGeom prst="rect">
            <a:avLst/>
          </a:prstGeom>
        </p:spPr>
      </p:pic>
    </p:spTree>
    <p:extLst>
      <p:ext uri="{BB962C8B-B14F-4D97-AF65-F5344CB8AC3E}">
        <p14:creationId xmlns:p14="http://schemas.microsoft.com/office/powerpoint/2010/main" val="37799308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ell phone&#10;&#10;Description generated with very high confidence">
            <a:extLst>
              <a:ext uri="{FF2B5EF4-FFF2-40B4-BE49-F238E27FC236}">
                <a16:creationId xmlns:a16="http://schemas.microsoft.com/office/drawing/2014/main" id="{8736FED0-9878-4191-891B-48C9CFB9B9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0204" y="1090456"/>
            <a:ext cx="10451592" cy="4677087"/>
          </a:xfrm>
          <a:prstGeom prst="rect">
            <a:avLst/>
          </a:prstGeom>
          <a:ln w="31750" cap="sq">
            <a:noFill/>
            <a:miter lim="800000"/>
          </a:ln>
        </p:spPr>
      </p:pic>
    </p:spTree>
    <p:extLst>
      <p:ext uri="{BB962C8B-B14F-4D97-AF65-F5344CB8AC3E}">
        <p14:creationId xmlns:p14="http://schemas.microsoft.com/office/powerpoint/2010/main" val="39669826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ounded Rectangle 11">
            <a:extLst>
              <a:ext uri="{FF2B5EF4-FFF2-40B4-BE49-F238E27FC236}">
                <a16:creationId xmlns:a16="http://schemas.microsoft.com/office/drawing/2014/main" id="{4BCC8B00-7646-4C46-8DD7-701BCBEA9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ell phone&#10;&#10;Description generated with very high confidence">
            <a:extLst>
              <a:ext uri="{FF2B5EF4-FFF2-40B4-BE49-F238E27FC236}">
                <a16:creationId xmlns:a16="http://schemas.microsoft.com/office/drawing/2014/main" id="{FB427ACA-1F71-40D7-9727-D78C920355CE}"/>
              </a:ext>
            </a:extLst>
          </p:cNvPr>
          <p:cNvPicPr>
            <a:picLocks noChangeAspect="1"/>
          </p:cNvPicPr>
          <p:nvPr/>
        </p:nvPicPr>
        <p:blipFill rotWithShape="1">
          <a:blip r:embed="rId3">
            <a:extLst>
              <a:ext uri="{28A0092B-C50C-407E-A947-70E740481C1C}">
                <a14:useLocalDpi xmlns:a14="http://schemas.microsoft.com/office/drawing/2010/main" val="0"/>
              </a:ext>
            </a:extLst>
          </a:blip>
          <a:srcRect r="9523" b="2"/>
          <a:stretch/>
        </p:blipFill>
        <p:spPr>
          <a:xfrm>
            <a:off x="870204" y="873252"/>
            <a:ext cx="10451592" cy="5111496"/>
          </a:xfrm>
          <a:prstGeom prst="rect">
            <a:avLst/>
          </a:prstGeom>
          <a:ln w="31750" cap="sq">
            <a:noFill/>
            <a:miter lim="800000"/>
          </a:ln>
        </p:spPr>
      </p:pic>
    </p:spTree>
    <p:extLst>
      <p:ext uri="{BB962C8B-B14F-4D97-AF65-F5344CB8AC3E}">
        <p14:creationId xmlns:p14="http://schemas.microsoft.com/office/powerpoint/2010/main" val="5382158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social media post&#10;&#10;Description generated with very high confidence">
            <a:extLst>
              <a:ext uri="{FF2B5EF4-FFF2-40B4-BE49-F238E27FC236}">
                <a16:creationId xmlns:a16="http://schemas.microsoft.com/office/drawing/2014/main" id="{95034CE3-E9D7-4330-BB8B-A454AE964A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0204" y="1116586"/>
            <a:ext cx="10451592" cy="4624828"/>
          </a:xfrm>
          <a:prstGeom prst="rect">
            <a:avLst/>
          </a:prstGeom>
          <a:ln w="31750" cap="sq">
            <a:noFill/>
            <a:miter lim="800000"/>
          </a:ln>
        </p:spPr>
      </p:pic>
    </p:spTree>
    <p:extLst>
      <p:ext uri="{BB962C8B-B14F-4D97-AF65-F5344CB8AC3E}">
        <p14:creationId xmlns:p14="http://schemas.microsoft.com/office/powerpoint/2010/main" val="33474278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ounded Rectangle 11">
            <a:extLst>
              <a:ext uri="{FF2B5EF4-FFF2-40B4-BE49-F238E27FC236}">
                <a16:creationId xmlns:a16="http://schemas.microsoft.com/office/drawing/2014/main" id="{4BCC8B00-7646-4C46-8DD7-701BCBEA9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 up of text on a white background&#10;&#10;Description generated with very high confidence">
            <a:extLst>
              <a:ext uri="{FF2B5EF4-FFF2-40B4-BE49-F238E27FC236}">
                <a16:creationId xmlns:a16="http://schemas.microsoft.com/office/drawing/2014/main" id="{7807E250-7800-49A3-8903-94A7A7C61068}"/>
              </a:ext>
            </a:extLst>
          </p:cNvPr>
          <p:cNvPicPr>
            <a:picLocks noChangeAspect="1"/>
          </p:cNvPicPr>
          <p:nvPr/>
        </p:nvPicPr>
        <p:blipFill rotWithShape="1">
          <a:blip r:embed="rId2">
            <a:extLst>
              <a:ext uri="{28A0092B-C50C-407E-A947-70E740481C1C}">
                <a14:useLocalDpi xmlns:a14="http://schemas.microsoft.com/office/drawing/2010/main" val="0"/>
              </a:ext>
            </a:extLst>
          </a:blip>
          <a:srcRect l="4316" r="4693" b="-1"/>
          <a:stretch/>
        </p:blipFill>
        <p:spPr>
          <a:xfrm>
            <a:off x="870204" y="873252"/>
            <a:ext cx="10451592" cy="5111496"/>
          </a:xfrm>
          <a:prstGeom prst="rect">
            <a:avLst/>
          </a:prstGeom>
          <a:ln w="31750" cap="sq">
            <a:noFill/>
            <a:miter lim="800000"/>
          </a:ln>
        </p:spPr>
      </p:pic>
    </p:spTree>
    <p:extLst>
      <p:ext uri="{BB962C8B-B14F-4D97-AF65-F5344CB8AC3E}">
        <p14:creationId xmlns:p14="http://schemas.microsoft.com/office/powerpoint/2010/main" val="30476352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social media post&#10;&#10;Description generated with very high confidence">
            <a:extLst>
              <a:ext uri="{FF2B5EF4-FFF2-40B4-BE49-F238E27FC236}">
                <a16:creationId xmlns:a16="http://schemas.microsoft.com/office/drawing/2014/main" id="{5BEBF7CB-BA7C-4CE3-9754-EBBEE39288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0204" y="1103520"/>
            <a:ext cx="10451592" cy="4650959"/>
          </a:xfrm>
          <a:prstGeom prst="rect">
            <a:avLst/>
          </a:prstGeom>
          <a:ln w="31750" cap="sq">
            <a:noFill/>
            <a:miter lim="800000"/>
          </a:ln>
        </p:spPr>
      </p:pic>
    </p:spTree>
    <p:extLst>
      <p:ext uri="{BB962C8B-B14F-4D97-AF65-F5344CB8AC3E}">
        <p14:creationId xmlns:p14="http://schemas.microsoft.com/office/powerpoint/2010/main" val="14667493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ounded Rectangle 11">
            <a:extLst>
              <a:ext uri="{FF2B5EF4-FFF2-40B4-BE49-F238E27FC236}">
                <a16:creationId xmlns:a16="http://schemas.microsoft.com/office/drawing/2014/main" id="{4BCC8B00-7646-4C46-8DD7-701BCBEA9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screenshot&#10;&#10;Description generated with high confidence">
            <a:extLst>
              <a:ext uri="{FF2B5EF4-FFF2-40B4-BE49-F238E27FC236}">
                <a16:creationId xmlns:a16="http://schemas.microsoft.com/office/drawing/2014/main" id="{F4D81FFF-9736-493B-8C36-B142E8EB4012}"/>
              </a:ext>
            </a:extLst>
          </p:cNvPr>
          <p:cNvPicPr>
            <a:picLocks noChangeAspect="1"/>
          </p:cNvPicPr>
          <p:nvPr/>
        </p:nvPicPr>
        <p:blipFill rotWithShape="1">
          <a:blip r:embed="rId2">
            <a:extLst>
              <a:ext uri="{28A0092B-C50C-407E-A947-70E740481C1C}">
                <a14:useLocalDpi xmlns:a14="http://schemas.microsoft.com/office/drawing/2010/main" val="0"/>
              </a:ext>
            </a:extLst>
          </a:blip>
          <a:srcRect l="9394" r="2683"/>
          <a:stretch/>
        </p:blipFill>
        <p:spPr>
          <a:xfrm>
            <a:off x="870204" y="873252"/>
            <a:ext cx="10451592" cy="5111496"/>
          </a:xfrm>
          <a:prstGeom prst="rect">
            <a:avLst/>
          </a:prstGeom>
          <a:ln w="31750" cap="sq">
            <a:noFill/>
            <a:miter lim="800000"/>
          </a:ln>
        </p:spPr>
      </p:pic>
    </p:spTree>
    <p:extLst>
      <p:ext uri="{BB962C8B-B14F-4D97-AF65-F5344CB8AC3E}">
        <p14:creationId xmlns:p14="http://schemas.microsoft.com/office/powerpoint/2010/main" val="11070564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ounded Rectangle 11">
            <a:extLst>
              <a:ext uri="{FF2B5EF4-FFF2-40B4-BE49-F238E27FC236}">
                <a16:creationId xmlns:a16="http://schemas.microsoft.com/office/drawing/2014/main" id="{4BCC8B00-7646-4C46-8DD7-701BCBEA9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5D4BA34-9B77-4B80-BFFE-8AECEBEB7BFB}"/>
              </a:ext>
            </a:extLst>
          </p:cNvPr>
          <p:cNvPicPr>
            <a:picLocks noChangeAspect="1"/>
          </p:cNvPicPr>
          <p:nvPr/>
        </p:nvPicPr>
        <p:blipFill rotWithShape="1">
          <a:blip r:embed="rId3">
            <a:extLst>
              <a:ext uri="{28A0092B-C50C-407E-A947-70E740481C1C}">
                <a14:useLocalDpi xmlns:a14="http://schemas.microsoft.com/office/drawing/2010/main" val="0"/>
              </a:ext>
            </a:extLst>
          </a:blip>
          <a:srcRect l="5268" r="3741" b="-1"/>
          <a:stretch/>
        </p:blipFill>
        <p:spPr>
          <a:xfrm>
            <a:off x="870204" y="873252"/>
            <a:ext cx="10451592" cy="5111496"/>
          </a:xfrm>
          <a:prstGeom prst="rect">
            <a:avLst/>
          </a:prstGeom>
          <a:ln w="31750" cap="sq">
            <a:noFill/>
            <a:miter lim="800000"/>
          </a:ln>
        </p:spPr>
      </p:pic>
    </p:spTree>
    <p:extLst>
      <p:ext uri="{BB962C8B-B14F-4D97-AF65-F5344CB8AC3E}">
        <p14:creationId xmlns:p14="http://schemas.microsoft.com/office/powerpoint/2010/main" val="34658812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ell phone&#10;&#10;Description generated with very high confidence">
            <a:extLst>
              <a:ext uri="{FF2B5EF4-FFF2-40B4-BE49-F238E27FC236}">
                <a16:creationId xmlns:a16="http://schemas.microsoft.com/office/drawing/2014/main" id="{C974D08B-7530-4B68-A71E-463BF31192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0204" y="1155779"/>
            <a:ext cx="10451592" cy="4546441"/>
          </a:xfrm>
          <a:prstGeom prst="rect">
            <a:avLst/>
          </a:prstGeom>
          <a:ln w="31750" cap="sq">
            <a:noFill/>
            <a:miter lim="800000"/>
          </a:ln>
        </p:spPr>
      </p:pic>
    </p:spTree>
    <p:extLst>
      <p:ext uri="{BB962C8B-B14F-4D97-AF65-F5344CB8AC3E}">
        <p14:creationId xmlns:p14="http://schemas.microsoft.com/office/powerpoint/2010/main" val="31886851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ell phone&#10;&#10;Description generated with very high confidence">
            <a:extLst>
              <a:ext uri="{FF2B5EF4-FFF2-40B4-BE49-F238E27FC236}">
                <a16:creationId xmlns:a16="http://schemas.microsoft.com/office/drawing/2014/main" id="{ED456A94-47B5-4DCB-8AF9-7B6E9B3027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0204" y="1103520"/>
            <a:ext cx="10451592" cy="4650959"/>
          </a:xfrm>
          <a:prstGeom prst="rect">
            <a:avLst/>
          </a:prstGeom>
          <a:ln w="31750" cap="sq">
            <a:noFill/>
            <a:miter lim="800000"/>
          </a:ln>
        </p:spPr>
      </p:pic>
    </p:spTree>
    <p:extLst>
      <p:ext uri="{BB962C8B-B14F-4D97-AF65-F5344CB8AC3E}">
        <p14:creationId xmlns:p14="http://schemas.microsoft.com/office/powerpoint/2010/main" val="39538146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7907F07-6B36-4442-A245-AABB8E8EA3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0204" y="1090456"/>
            <a:ext cx="10451592" cy="4677087"/>
          </a:xfrm>
          <a:prstGeom prst="rect">
            <a:avLst/>
          </a:prstGeom>
          <a:ln w="31750" cap="sq">
            <a:noFill/>
            <a:miter lim="800000"/>
          </a:ln>
        </p:spPr>
      </p:pic>
    </p:spTree>
    <p:extLst>
      <p:ext uri="{BB962C8B-B14F-4D97-AF65-F5344CB8AC3E}">
        <p14:creationId xmlns:p14="http://schemas.microsoft.com/office/powerpoint/2010/main" val="32493285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rowd&#10;&#10;Description generated with very high confidence">
            <a:extLst>
              <a:ext uri="{FF2B5EF4-FFF2-40B4-BE49-F238E27FC236}">
                <a16:creationId xmlns:a16="http://schemas.microsoft.com/office/drawing/2014/main" id="{CAB9D52A-8BE5-4F50-9DD7-E100954CC9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72551" y="873252"/>
            <a:ext cx="9046898" cy="5111496"/>
          </a:xfrm>
          <a:prstGeom prst="rect">
            <a:avLst/>
          </a:prstGeom>
          <a:ln w="31750" cap="sq">
            <a:noFill/>
            <a:miter lim="800000"/>
          </a:ln>
        </p:spPr>
      </p:pic>
    </p:spTree>
    <p:extLst>
      <p:ext uri="{BB962C8B-B14F-4D97-AF65-F5344CB8AC3E}">
        <p14:creationId xmlns:p14="http://schemas.microsoft.com/office/powerpoint/2010/main" val="7783986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2CB46E3-61C9-4BE8-AFC2-347D86F87A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0204" y="1103520"/>
            <a:ext cx="10451592" cy="4650959"/>
          </a:xfrm>
          <a:prstGeom prst="rect">
            <a:avLst/>
          </a:prstGeom>
          <a:ln w="31750" cap="sq">
            <a:noFill/>
            <a:miter lim="800000"/>
          </a:ln>
        </p:spPr>
      </p:pic>
    </p:spTree>
    <p:extLst>
      <p:ext uri="{BB962C8B-B14F-4D97-AF65-F5344CB8AC3E}">
        <p14:creationId xmlns:p14="http://schemas.microsoft.com/office/powerpoint/2010/main" val="23336601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894A4F8-2042-4492-8470-75E9FFEF06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0204" y="1051263"/>
            <a:ext cx="10451592" cy="4755474"/>
          </a:xfrm>
          <a:prstGeom prst="rect">
            <a:avLst/>
          </a:prstGeom>
          <a:ln w="31750" cap="sq">
            <a:noFill/>
            <a:miter lim="800000"/>
          </a:ln>
        </p:spPr>
      </p:pic>
    </p:spTree>
    <p:extLst>
      <p:ext uri="{BB962C8B-B14F-4D97-AF65-F5344CB8AC3E}">
        <p14:creationId xmlns:p14="http://schemas.microsoft.com/office/powerpoint/2010/main" val="28382134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box&#10;&#10;Description generated with high confidence">
            <a:extLst>
              <a:ext uri="{FF2B5EF4-FFF2-40B4-BE49-F238E27FC236}">
                <a16:creationId xmlns:a16="http://schemas.microsoft.com/office/drawing/2014/main" id="{9A247C28-9F0C-4545-B19E-6B5B4C2E5B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0204" y="1077392"/>
            <a:ext cx="10451592" cy="4703216"/>
          </a:xfrm>
          <a:prstGeom prst="rect">
            <a:avLst/>
          </a:prstGeom>
          <a:ln w="31750" cap="sq">
            <a:noFill/>
            <a:miter lim="800000"/>
          </a:ln>
        </p:spPr>
      </p:pic>
    </p:spTree>
    <p:extLst>
      <p:ext uri="{BB962C8B-B14F-4D97-AF65-F5344CB8AC3E}">
        <p14:creationId xmlns:p14="http://schemas.microsoft.com/office/powerpoint/2010/main" val="41546357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18CC4D9-B0FA-4C0E-9C76-1BDECA9AC2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0204" y="1116585"/>
            <a:ext cx="10451592" cy="4624829"/>
          </a:xfrm>
          <a:prstGeom prst="rect">
            <a:avLst/>
          </a:prstGeom>
          <a:ln w="31750" cap="sq">
            <a:noFill/>
            <a:miter lim="800000"/>
          </a:ln>
        </p:spPr>
      </p:pic>
    </p:spTree>
    <p:extLst>
      <p:ext uri="{BB962C8B-B14F-4D97-AF65-F5344CB8AC3E}">
        <p14:creationId xmlns:p14="http://schemas.microsoft.com/office/powerpoint/2010/main" val="4146191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E32171-BDA0-42AD-990F-88A503C2C6E1}"/>
              </a:ext>
            </a:extLst>
          </p:cNvPr>
          <p:cNvSpPr/>
          <p:nvPr/>
        </p:nvSpPr>
        <p:spPr>
          <a:xfrm>
            <a:off x="3799840" y="696885"/>
            <a:ext cx="7874000" cy="6030497"/>
          </a:xfrm>
          <a:prstGeom prst="rect">
            <a:avLst/>
          </a:prstGeom>
        </p:spPr>
        <p:txBody>
          <a:bodyPr wrap="square">
            <a:spAutoFit/>
          </a:bodyPr>
          <a:lstStyle/>
          <a:p>
            <a:pPr>
              <a:lnSpc>
                <a:spcPct val="106000"/>
              </a:lnSpc>
              <a:spcAft>
                <a:spcPts val="800"/>
              </a:spcAft>
            </a:pPr>
            <a:r>
              <a:rPr lang="en-GB" sz="3200" b="1" u="sng" dirty="0">
                <a:latin typeface="Cambria" panose="02040503050406030204" pitchFamily="18" charset="0"/>
                <a:ea typeface="Calibri" panose="020F0502020204030204" pitchFamily="34" charset="0"/>
                <a:cs typeface="Times New Roman" panose="02020603050405020304" pitchFamily="18" charset="0"/>
              </a:rPr>
              <a:t>Contribution Audit for Business Website</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2400" dirty="0">
                <a:latin typeface="Cambria" panose="02040503050406030204" pitchFamily="18" charset="0"/>
                <a:ea typeface="Calibri" panose="020F0502020204030204" pitchFamily="34" charset="0"/>
                <a:cs typeface="Times New Roman" panose="02020603050405020304" pitchFamily="18" charset="0"/>
              </a:rPr>
              <a:t> </a:t>
            </a:r>
          </a:p>
          <a:p>
            <a:pPr>
              <a:lnSpc>
                <a:spcPct val="106000"/>
              </a:lnSpc>
              <a:spcAft>
                <a:spcPts val="800"/>
              </a:spcAft>
            </a:pPr>
            <a:r>
              <a:rPr lang="en-GB" sz="2400" b="1" u="sng" dirty="0">
                <a:latin typeface="Cambria" panose="02040503050406030204" pitchFamily="18" charset="0"/>
                <a:ea typeface="Calibri" panose="020F0502020204030204" pitchFamily="34" charset="0"/>
                <a:cs typeface="Times New Roman" panose="02020603050405020304" pitchFamily="18" charset="0"/>
              </a:rPr>
              <a:t>Group members</a:t>
            </a:r>
            <a:r>
              <a:rPr lang="en-GB" sz="2400" b="1" dirty="0">
                <a:latin typeface="Cambria" panose="02040503050406030204" pitchFamily="18" charset="0"/>
                <a:ea typeface="Calibri" panose="020F0502020204030204" pitchFamily="34" charset="0"/>
                <a:cs typeface="Times New Roman" panose="02020603050405020304" pitchFamily="18" charset="0"/>
              </a:rPr>
              <a:t>:</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2400" b="1" dirty="0">
                <a:latin typeface="Cambria" panose="02040503050406030204" pitchFamily="18" charset="0"/>
                <a:ea typeface="Calibri" panose="020F0502020204030204" pitchFamily="34" charset="0"/>
                <a:cs typeface="Times New Roman" panose="02020603050405020304" pitchFamily="18" charset="0"/>
              </a:rPr>
              <a:t>Mehek Sayeed: 1709656</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2400" b="1" dirty="0">
                <a:latin typeface="Cambria" panose="02040503050406030204" pitchFamily="18" charset="0"/>
                <a:ea typeface="Calibri" panose="020F0502020204030204" pitchFamily="34" charset="0"/>
                <a:cs typeface="Times New Roman" panose="02020603050405020304" pitchFamily="18" charset="0"/>
              </a:rPr>
              <a:t>Friha Liaqat Nawaz: 1709515</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2400" b="1" dirty="0">
                <a:latin typeface="Cambria" panose="02040503050406030204" pitchFamily="18" charset="0"/>
                <a:ea typeface="Calibri" panose="020F0502020204030204" pitchFamily="34" charset="0"/>
                <a:cs typeface="Times New Roman" panose="02020603050405020304" pitchFamily="18" charset="0"/>
              </a:rPr>
              <a:t>Fulmodina Hannan: 1709529</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2400" b="1" dirty="0">
                <a:latin typeface="Cambria" panose="02040503050406030204" pitchFamily="18" charset="0"/>
                <a:ea typeface="Calibri" panose="020F0502020204030204" pitchFamily="34" charset="0"/>
                <a:cs typeface="Times New Roman" panose="02020603050405020304" pitchFamily="18" charset="0"/>
              </a:rPr>
              <a:t>Papia Russell: 1709533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2400" b="1" dirty="0">
                <a:latin typeface="Cambria" panose="02040503050406030204" pitchFamily="18" charset="0"/>
                <a:ea typeface="Calibri" panose="020F0502020204030204" pitchFamily="34" charset="0"/>
                <a:cs typeface="Times New Roman" panose="02020603050405020304" pitchFamily="18" charset="0"/>
              </a:rPr>
              <a:t>Sultana Islam: 1709614</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2400" b="1" dirty="0">
                <a:latin typeface="Cambria" panose="02040503050406030204" pitchFamily="18" charset="0"/>
                <a:ea typeface="Calibri" panose="020F0502020204030204" pitchFamily="34" charset="0"/>
                <a:cs typeface="Times New Roman" panose="02020603050405020304" pitchFamily="18" charset="0"/>
              </a:rPr>
              <a:t>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2400" b="1" dirty="0">
                <a:latin typeface="Cambria" panose="02040503050406030204" pitchFamily="18" charset="0"/>
                <a:ea typeface="Calibri" panose="020F0502020204030204" pitchFamily="34" charset="0"/>
                <a:cs typeface="Times New Roman" panose="02020603050405020304" pitchFamily="18" charset="0"/>
              </a:rPr>
              <a:t>Title: Business Website</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2400" b="1" dirty="0">
                <a:latin typeface="Cambria" panose="02040503050406030204" pitchFamily="18" charset="0"/>
                <a:ea typeface="Calibri" panose="020F0502020204030204" pitchFamily="34" charset="0"/>
                <a:cs typeface="Times New Roman" panose="02020603050405020304" pitchFamily="18" charset="0"/>
              </a:rPr>
              <a:t>Start Date: 13</a:t>
            </a:r>
            <a:r>
              <a:rPr lang="en-GB" sz="2400" b="1" baseline="30000" dirty="0">
                <a:latin typeface="Cambria" panose="02040503050406030204" pitchFamily="18" charset="0"/>
                <a:ea typeface="Calibri" panose="020F0502020204030204" pitchFamily="34" charset="0"/>
                <a:cs typeface="Times New Roman" panose="02020603050405020304" pitchFamily="18" charset="0"/>
              </a:rPr>
              <a:t>th</a:t>
            </a:r>
            <a:r>
              <a:rPr lang="en-GB" sz="2400" b="1" dirty="0">
                <a:latin typeface="Cambria" panose="02040503050406030204" pitchFamily="18" charset="0"/>
                <a:ea typeface="Calibri" panose="020F0502020204030204" pitchFamily="34" charset="0"/>
                <a:cs typeface="Times New Roman" panose="02020603050405020304" pitchFamily="18" charset="0"/>
              </a:rPr>
              <a:t> November 2018</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2400" b="1" dirty="0">
                <a:latin typeface="Cambria" panose="02040503050406030204" pitchFamily="18" charset="0"/>
                <a:ea typeface="Calibri" panose="020F0502020204030204" pitchFamily="34" charset="0"/>
                <a:cs typeface="Times New Roman" panose="02020603050405020304" pitchFamily="18" charset="0"/>
              </a:rPr>
              <a:t>End Date: 5</a:t>
            </a:r>
            <a:r>
              <a:rPr lang="en-GB" sz="2400" b="1" baseline="30000" dirty="0">
                <a:latin typeface="Cambria" panose="02040503050406030204" pitchFamily="18" charset="0"/>
                <a:ea typeface="Calibri" panose="020F0502020204030204" pitchFamily="34" charset="0"/>
                <a:cs typeface="Times New Roman" panose="02020603050405020304" pitchFamily="18" charset="0"/>
              </a:rPr>
              <a:t>th</a:t>
            </a:r>
            <a:r>
              <a:rPr lang="en-GB" sz="2400" b="1" dirty="0">
                <a:latin typeface="Cambria" panose="02040503050406030204" pitchFamily="18" charset="0"/>
                <a:ea typeface="Calibri" panose="020F0502020204030204" pitchFamily="34" charset="0"/>
                <a:cs typeface="Times New Roman" panose="02020603050405020304" pitchFamily="18" charset="0"/>
              </a:rPr>
              <a:t> December 2018</a:t>
            </a:r>
            <a:endParaRPr lang="en-GB" sz="24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descr="A picture containing clipart&#10;&#10;Description generated with high confidence">
            <a:extLst>
              <a:ext uri="{FF2B5EF4-FFF2-40B4-BE49-F238E27FC236}">
                <a16:creationId xmlns:a16="http://schemas.microsoft.com/office/drawing/2014/main" id="{662FE272-F83A-4AF9-B914-D5C2179D59D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2240" y="2179243"/>
            <a:ext cx="3657600" cy="3065780"/>
          </a:xfrm>
          <a:prstGeom prst="rect">
            <a:avLst/>
          </a:prstGeom>
        </p:spPr>
      </p:pic>
    </p:spTree>
    <p:extLst>
      <p:ext uri="{BB962C8B-B14F-4D97-AF65-F5344CB8AC3E}">
        <p14:creationId xmlns:p14="http://schemas.microsoft.com/office/powerpoint/2010/main" val="42845420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6E14307-0980-4F6A-95CB-B272A972336F}"/>
              </a:ext>
            </a:extLst>
          </p:cNvPr>
          <p:cNvSpPr/>
          <p:nvPr/>
        </p:nvSpPr>
        <p:spPr>
          <a:xfrm>
            <a:off x="81280" y="80657"/>
            <a:ext cx="12192000" cy="6851363"/>
          </a:xfrm>
          <a:prstGeom prst="rect">
            <a:avLst/>
          </a:prstGeom>
        </p:spPr>
        <p:txBody>
          <a:bodyPr wrap="square">
            <a:spAutoFit/>
          </a:bodyPr>
          <a:lstStyle/>
          <a:p>
            <a:pPr>
              <a:lnSpc>
                <a:spcPct val="105000"/>
              </a:lnSpc>
              <a:spcAft>
                <a:spcPts val="800"/>
              </a:spcAft>
            </a:pPr>
            <a:r>
              <a:rPr lang="en-GB" sz="2000" b="1" u="sng" dirty="0">
                <a:latin typeface="Cambria" panose="02040503050406030204" pitchFamily="18" charset="0"/>
                <a:ea typeface="Calibri" panose="020F0502020204030204" pitchFamily="34" charset="0"/>
                <a:cs typeface="Times New Roman" panose="02020603050405020304" pitchFamily="18" charset="0"/>
              </a:rPr>
              <a:t>13</a:t>
            </a:r>
            <a:r>
              <a:rPr lang="en-GB" sz="2000" b="1" u="sng" baseline="30000" dirty="0">
                <a:latin typeface="Cambria" panose="02040503050406030204" pitchFamily="18" charset="0"/>
                <a:ea typeface="Calibri" panose="020F0502020204030204" pitchFamily="34" charset="0"/>
                <a:cs typeface="Times New Roman" panose="02020603050405020304" pitchFamily="18" charset="0"/>
              </a:rPr>
              <a:t>th</a:t>
            </a:r>
            <a:r>
              <a:rPr lang="en-GB" sz="2000" b="1" u="sng" dirty="0">
                <a:latin typeface="Cambria" panose="02040503050406030204" pitchFamily="18" charset="0"/>
                <a:ea typeface="Calibri" panose="020F0502020204030204" pitchFamily="34" charset="0"/>
                <a:cs typeface="Times New Roman" panose="02020603050405020304" pitchFamily="18" charset="0"/>
              </a:rPr>
              <a:t> November 2018 week 1:</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Mehek Sayeed- </a:t>
            </a:r>
            <a:r>
              <a:rPr lang="en-GB" dirty="0">
                <a:latin typeface="Cambria" panose="02040503050406030204" pitchFamily="18" charset="0"/>
                <a:ea typeface="Calibri" panose="020F0502020204030204" pitchFamily="34" charset="0"/>
                <a:cs typeface="Times New Roman" panose="02020603050405020304" pitchFamily="18" charset="0"/>
              </a:rPr>
              <a:t>Task was given in class to learn and create a website, took part on the Homepage and the Gallery page. I have created a business Gmail account for the whole group. Stayed back in class with one of the group member Fulmodina, to fiddle with the website and get opinions from the lecturer.  Have completed the Homepage and the Gallery page. However, it was very challenging to do but really interesting and enjoyable. Also, uploaded an image with content for another group member Fulmodina.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Friha Nawaz- </a:t>
            </a:r>
            <a:r>
              <a:rPr lang="en-GB" dirty="0">
                <a:latin typeface="Cambria" panose="02040503050406030204" pitchFamily="18" charset="0"/>
                <a:ea typeface="Calibri" panose="020F0502020204030204" pitchFamily="34" charset="0"/>
                <a:cs typeface="Times New Roman" panose="02020603050405020304" pitchFamily="18" charset="0"/>
              </a:rPr>
              <a:t>Task was given in class to learn and create a website, took part on the Review page.</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Fulmodina Hannan- </a:t>
            </a:r>
            <a:r>
              <a:rPr lang="en-GB" dirty="0">
                <a:latin typeface="Cambria" panose="02040503050406030204" pitchFamily="18" charset="0"/>
                <a:ea typeface="Calibri" panose="020F0502020204030204" pitchFamily="34" charset="0"/>
                <a:cs typeface="Times New Roman" panose="02020603050405020304" pitchFamily="18" charset="0"/>
              </a:rPr>
              <a:t>Task was given in class to learn and create a website, took part on the About page. Stayed back in class with another group member Mehek, to fiddle with the website and get opinions from the lecturer. Also, working on her part and almost done took help from a group member Mehek, to upload an image with content on her page.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Papia Russell- </a:t>
            </a:r>
            <a:r>
              <a:rPr lang="en-GB" dirty="0">
                <a:latin typeface="Cambria" panose="02040503050406030204" pitchFamily="18" charset="0"/>
                <a:ea typeface="Calibri" panose="020F0502020204030204" pitchFamily="34" charset="0"/>
                <a:cs typeface="Times New Roman" panose="02020603050405020304" pitchFamily="18" charset="0"/>
              </a:rPr>
              <a:t>Task was given in class to learn and create a website, took part in the Terms and Conditions page. She was struggling to do her part and asked one of the group member Mehek, to upload it for her. Group member Mehek had advised her to try and do it by herself so that she would learn.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Sultana Islam- </a:t>
            </a:r>
            <a:r>
              <a:rPr lang="en-GB" dirty="0">
                <a:latin typeface="Cambria" panose="02040503050406030204" pitchFamily="18" charset="0"/>
                <a:ea typeface="Calibri" panose="020F0502020204030204" pitchFamily="34" charset="0"/>
                <a:cs typeface="Times New Roman" panose="02020603050405020304" pitchFamily="18" charset="0"/>
              </a:rPr>
              <a:t>Task was given in class to learn and create a website, took part in the Contact page. Still trying to figure out on how to log in to the website page. With the help of other group members Fulmodina and Mehek, both members added the address and uploaded a Map on the Contacts page.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564137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2CAE66F-E74E-4A03-AFAE-5F86DCBFC0F9}"/>
              </a:ext>
            </a:extLst>
          </p:cNvPr>
          <p:cNvSpPr/>
          <p:nvPr/>
        </p:nvSpPr>
        <p:spPr>
          <a:xfrm>
            <a:off x="365760" y="904109"/>
            <a:ext cx="11460480" cy="5730351"/>
          </a:xfrm>
          <a:prstGeom prst="rect">
            <a:avLst/>
          </a:prstGeom>
        </p:spPr>
        <p:txBody>
          <a:bodyPr wrap="square">
            <a:spAutoFit/>
          </a:bodyPr>
          <a:lstStyle/>
          <a:p>
            <a:pPr>
              <a:lnSpc>
                <a:spcPct val="105000"/>
              </a:lnSpc>
              <a:spcAft>
                <a:spcPts val="800"/>
              </a:spcAft>
            </a:pPr>
            <a:r>
              <a:rPr lang="en-GB" sz="2000" b="1" u="sng" dirty="0">
                <a:latin typeface="Cambria" panose="02040503050406030204" pitchFamily="18" charset="0"/>
                <a:ea typeface="Calibri" panose="020F0502020204030204" pitchFamily="34" charset="0"/>
                <a:cs typeface="Times New Roman" panose="02020603050405020304" pitchFamily="18" charset="0"/>
              </a:rPr>
              <a:t>20</a:t>
            </a:r>
            <a:r>
              <a:rPr lang="en-GB" sz="2000" b="1" u="sng" baseline="30000" dirty="0">
                <a:latin typeface="Cambria" panose="02040503050406030204" pitchFamily="18" charset="0"/>
                <a:ea typeface="Calibri" panose="020F0502020204030204" pitchFamily="34" charset="0"/>
                <a:cs typeface="Times New Roman" panose="02020603050405020304" pitchFamily="18" charset="0"/>
              </a:rPr>
              <a:t>th</a:t>
            </a:r>
            <a:r>
              <a:rPr lang="en-GB" sz="2000" b="1" u="sng" dirty="0">
                <a:latin typeface="Cambria" panose="02040503050406030204" pitchFamily="18" charset="0"/>
                <a:ea typeface="Calibri" panose="020F0502020204030204" pitchFamily="34" charset="0"/>
                <a:cs typeface="Times New Roman" panose="02020603050405020304" pitchFamily="18" charset="0"/>
              </a:rPr>
              <a:t> November 2018 week 2:</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Mehek Sayeed- </a:t>
            </a:r>
            <a:r>
              <a:rPr lang="en-GB" dirty="0">
                <a:latin typeface="Cambria" panose="02040503050406030204" pitchFamily="18" charset="0"/>
                <a:ea typeface="Calibri" panose="020F0502020204030204" pitchFamily="34" charset="0"/>
                <a:cs typeface="Times New Roman" panose="02020603050405020304" pitchFamily="18" charset="0"/>
              </a:rPr>
              <a:t>Good feedback is given by the lecturer, loved the homepage and the background on the Gallery page, only need to do some amending was advised to add a bit more contents. Communicated with one of the group member Fulmodina, to collect her feedback from the lecturer. Later that day I have tried sorting out the contents for the Gallery.</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Friha Nawaz- </a:t>
            </a:r>
            <a:r>
              <a:rPr lang="en-GB" dirty="0">
                <a:latin typeface="Cambria" panose="02040503050406030204" pitchFamily="18" charset="0"/>
                <a:ea typeface="Calibri" panose="020F0502020204030204" pitchFamily="34" charset="0"/>
                <a:cs typeface="Times New Roman" panose="02020603050405020304" pitchFamily="18" charset="0"/>
              </a:rPr>
              <a:t>Completed her part on the Reviews and uploaded on the Website page.</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Fulmodina Hannan- </a:t>
            </a:r>
            <a:r>
              <a:rPr lang="en-GB" dirty="0">
                <a:latin typeface="Cambria" panose="02040503050406030204" pitchFamily="18" charset="0"/>
                <a:ea typeface="Calibri" panose="020F0502020204030204" pitchFamily="34" charset="0"/>
                <a:cs typeface="Times New Roman" panose="02020603050405020304" pitchFamily="18" charset="0"/>
              </a:rPr>
              <a:t>Completed her part on the About page and had good feedback from the lecturer.</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Papia Russell- </a:t>
            </a:r>
            <a:r>
              <a:rPr lang="en-GB" dirty="0">
                <a:latin typeface="Cambria" panose="02040503050406030204" pitchFamily="18" charset="0"/>
                <a:ea typeface="Calibri" panose="020F0502020204030204" pitchFamily="34" charset="0"/>
                <a:cs typeface="Times New Roman" panose="02020603050405020304" pitchFamily="18" charset="0"/>
              </a:rPr>
              <a:t>Done her part but still not uploaded on her Terms and Conditions page.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Sultana Islam- </a:t>
            </a:r>
            <a:r>
              <a:rPr lang="en-GB" dirty="0">
                <a:latin typeface="Cambria" panose="02040503050406030204" pitchFamily="18" charset="0"/>
                <a:ea typeface="Calibri" panose="020F0502020204030204" pitchFamily="34" charset="0"/>
                <a:cs typeface="Times New Roman" panose="02020603050405020304" pitchFamily="18" charset="0"/>
              </a:rPr>
              <a:t>Done her part and trying to upload the Contact page, was unable to log in, so asked one of the group member Fulmodina, to help her upload the contents on the Contact page. A group member Fulmodina had also shown her how to log in the future.</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400" b="1" dirty="0">
                <a:latin typeface="Calibri" panose="020F050202020403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924704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55C89FC-695C-4EEB-BF05-9C5E1A25E042}"/>
              </a:ext>
            </a:extLst>
          </p:cNvPr>
          <p:cNvSpPr/>
          <p:nvPr/>
        </p:nvSpPr>
        <p:spPr>
          <a:xfrm>
            <a:off x="264160" y="439592"/>
            <a:ext cx="11521440" cy="5978816"/>
          </a:xfrm>
          <a:prstGeom prst="rect">
            <a:avLst/>
          </a:prstGeom>
        </p:spPr>
        <p:txBody>
          <a:bodyPr wrap="square">
            <a:spAutoFit/>
          </a:bodyPr>
          <a:lstStyle/>
          <a:p>
            <a:pPr>
              <a:lnSpc>
                <a:spcPct val="105000"/>
              </a:lnSpc>
              <a:spcAft>
                <a:spcPts val="800"/>
              </a:spcAft>
            </a:pPr>
            <a:r>
              <a:rPr lang="en-GB" sz="2000" b="1" u="sng" dirty="0">
                <a:latin typeface="Cambria" panose="02040503050406030204" pitchFamily="18" charset="0"/>
                <a:ea typeface="Calibri" panose="020F0502020204030204" pitchFamily="34" charset="0"/>
                <a:cs typeface="Times New Roman" panose="02020603050405020304" pitchFamily="18" charset="0"/>
              </a:rPr>
              <a:t>27</a:t>
            </a:r>
            <a:r>
              <a:rPr lang="en-GB" sz="2000" b="1" u="sng" baseline="30000" dirty="0">
                <a:latin typeface="Cambria" panose="02040503050406030204" pitchFamily="18" charset="0"/>
                <a:ea typeface="Calibri" panose="020F0502020204030204" pitchFamily="34" charset="0"/>
                <a:cs typeface="Times New Roman" panose="02020603050405020304" pitchFamily="18" charset="0"/>
              </a:rPr>
              <a:t>th</a:t>
            </a:r>
            <a:r>
              <a:rPr lang="en-GB" sz="2000" b="1" u="sng" dirty="0">
                <a:latin typeface="Cambria" panose="02040503050406030204" pitchFamily="18" charset="0"/>
                <a:ea typeface="Calibri" panose="020F0502020204030204" pitchFamily="34" charset="0"/>
                <a:cs typeface="Times New Roman" panose="02020603050405020304" pitchFamily="18" charset="0"/>
              </a:rPr>
              <a:t> November 2018 week 3:</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Mehek Sayeed- </a:t>
            </a:r>
            <a:r>
              <a:rPr lang="en-GB" dirty="0">
                <a:latin typeface="Cambria" panose="02040503050406030204" pitchFamily="18" charset="0"/>
                <a:ea typeface="Calibri" panose="020F0502020204030204" pitchFamily="34" charset="0"/>
                <a:cs typeface="Times New Roman" panose="02020603050405020304" pitchFamily="18" charset="0"/>
              </a:rPr>
              <a:t>Have added more contents to the Gallery page and did some changes of contents on Homepage. Completed both of my pages and feeling excited to get feedback again from the lecturer. I have helped another group member Papia, by uploading and amending the Terms and Conditions page. Also, uploaded an image for her and did the layout for the background.</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Friha Nawaz- </a:t>
            </a:r>
            <a:r>
              <a:rPr lang="en-GB" dirty="0">
                <a:latin typeface="Cambria" panose="02040503050406030204" pitchFamily="18" charset="0"/>
                <a:ea typeface="Calibri" panose="020F0502020204030204" pitchFamily="34" charset="0"/>
                <a:cs typeface="Times New Roman" panose="02020603050405020304" pitchFamily="18" charset="0"/>
              </a:rPr>
              <a:t>Have completed the reviews but doing some changes to the page.</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Fulmodina Hannan- </a:t>
            </a:r>
            <a:r>
              <a:rPr lang="en-GB" dirty="0">
                <a:latin typeface="Cambria" panose="02040503050406030204" pitchFamily="18" charset="0"/>
                <a:ea typeface="Calibri" panose="020F0502020204030204" pitchFamily="34" charset="0"/>
                <a:cs typeface="Times New Roman" panose="02020603050405020304" pitchFamily="18" charset="0"/>
              </a:rPr>
              <a:t>Have completed the About page, she has also helped another group member Papia, by amending the contents on the Terms and Conditions.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Papia Russell- </a:t>
            </a:r>
            <a:r>
              <a:rPr lang="en-GB" dirty="0">
                <a:latin typeface="Cambria" panose="02040503050406030204" pitchFamily="18" charset="0"/>
                <a:ea typeface="Calibri" panose="020F0502020204030204" pitchFamily="34" charset="0"/>
                <a:cs typeface="Times New Roman" panose="02020603050405020304" pitchFamily="18" charset="0"/>
              </a:rPr>
              <a:t>Have uploaded her part on Terms and Condition but still need to amend it. With the help of other group members Mehek and Fulmodina, both have amended her part on the Website page. Was pleased with one of the group member Mehek, as Mehek has created an amazing page for Terms and Conditions.</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Sultana Islam- </a:t>
            </a:r>
            <a:r>
              <a:rPr lang="en-GB" dirty="0">
                <a:latin typeface="Cambria" panose="02040503050406030204" pitchFamily="18" charset="0"/>
                <a:ea typeface="Calibri" panose="020F0502020204030204" pitchFamily="34" charset="0"/>
                <a:cs typeface="Times New Roman" panose="02020603050405020304" pitchFamily="18" charset="0"/>
              </a:rPr>
              <a:t>Same as last week have not amended the Contact page, waiting for other group members Mehek and Fulmodina to complete her part.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830696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F18CF4E-2DBE-40C2-ADAE-B55881F49C0A}"/>
              </a:ext>
            </a:extLst>
          </p:cNvPr>
          <p:cNvSpPr/>
          <p:nvPr/>
        </p:nvSpPr>
        <p:spPr>
          <a:xfrm>
            <a:off x="467360" y="487652"/>
            <a:ext cx="11257280" cy="6969665"/>
          </a:xfrm>
          <a:prstGeom prst="rect">
            <a:avLst/>
          </a:prstGeom>
        </p:spPr>
        <p:txBody>
          <a:bodyPr wrap="square">
            <a:spAutoFit/>
          </a:bodyPr>
          <a:lstStyle/>
          <a:p>
            <a:pPr>
              <a:lnSpc>
                <a:spcPct val="105000"/>
              </a:lnSpc>
              <a:spcAft>
                <a:spcPts val="800"/>
              </a:spcAft>
            </a:pPr>
            <a:r>
              <a:rPr lang="en-GB" sz="2000" b="1" u="sng" dirty="0">
                <a:latin typeface="Cambria" panose="02040503050406030204" pitchFamily="18" charset="0"/>
                <a:ea typeface="Calibri" panose="020F0502020204030204" pitchFamily="34" charset="0"/>
                <a:cs typeface="Times New Roman" panose="02020603050405020304" pitchFamily="18" charset="0"/>
              </a:rPr>
              <a:t>5</a:t>
            </a:r>
            <a:r>
              <a:rPr lang="en-GB" sz="2000" b="1" u="sng" baseline="30000" dirty="0">
                <a:latin typeface="Cambria" panose="02040503050406030204" pitchFamily="18" charset="0"/>
                <a:ea typeface="Calibri" panose="020F0502020204030204" pitchFamily="34" charset="0"/>
                <a:cs typeface="Times New Roman" panose="02020603050405020304" pitchFamily="18" charset="0"/>
              </a:rPr>
              <a:t>th</a:t>
            </a:r>
            <a:r>
              <a:rPr lang="en-GB" sz="2000" b="1" u="sng" dirty="0">
                <a:latin typeface="Cambria" panose="02040503050406030204" pitchFamily="18" charset="0"/>
                <a:ea typeface="Calibri" panose="020F0502020204030204" pitchFamily="34" charset="0"/>
                <a:cs typeface="Times New Roman" panose="02020603050405020304" pitchFamily="18" charset="0"/>
              </a:rPr>
              <a:t> December 2018 week 4:</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Mehek Sayeed- </a:t>
            </a:r>
            <a:r>
              <a:rPr lang="en-GB" dirty="0">
                <a:latin typeface="Cambria" panose="02040503050406030204" pitchFamily="18" charset="0"/>
                <a:ea typeface="Calibri" panose="020F0502020204030204" pitchFamily="34" charset="0"/>
                <a:cs typeface="Times New Roman" panose="02020603050405020304" pitchFamily="18" charset="0"/>
              </a:rPr>
              <a:t>I have completed all my tasks and helped other group members on their page. This includes amending the whole Contact page with the contents and placing the Map with a background colour. Also, I have created the Terms and Condition page with a theme colour background and heading, as well as added an image on the About page. Moreover, I have taken screenshots for the whole Business Website and passed it over to other group members. Will stay prepared to be submitting the Business Website on Turnitin, by uploading screenshots and attaching on the PowerPoint.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Friha Nawaz- </a:t>
            </a:r>
            <a:r>
              <a:rPr lang="en-GB" dirty="0">
                <a:latin typeface="Cambria" panose="02040503050406030204" pitchFamily="18" charset="0"/>
                <a:ea typeface="Calibri" panose="020F0502020204030204" pitchFamily="34" charset="0"/>
                <a:cs typeface="Times New Roman" panose="02020603050405020304" pitchFamily="18" charset="0"/>
              </a:rPr>
              <a:t>All complete and ready to be submitted on Turnitin.</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Fulmodina Hannan-</a:t>
            </a:r>
            <a:r>
              <a:rPr lang="en-GB" dirty="0">
                <a:latin typeface="Cambria" panose="02040503050406030204" pitchFamily="18" charset="0"/>
                <a:ea typeface="Calibri" panose="020F0502020204030204" pitchFamily="34" charset="0"/>
                <a:cs typeface="Times New Roman" panose="02020603050405020304" pitchFamily="18" charset="0"/>
              </a:rPr>
              <a:t> After checking all the pages she had to amend the contents on the Terms and Conditions page again. All complete and ready to be submitted on Turnitin.</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Papia Russell- </a:t>
            </a:r>
            <a:r>
              <a:rPr lang="en-GB" dirty="0">
                <a:latin typeface="Cambria" panose="02040503050406030204" pitchFamily="18" charset="0"/>
                <a:ea typeface="Calibri" panose="020F0502020204030204" pitchFamily="34" charset="0"/>
                <a:cs typeface="Times New Roman" panose="02020603050405020304" pitchFamily="18" charset="0"/>
              </a:rPr>
              <a:t>All complete and ready to be submitted on Turnitin.</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Sultana Islam-</a:t>
            </a:r>
            <a:r>
              <a:rPr lang="en-GB" dirty="0">
                <a:latin typeface="Cambria" panose="02040503050406030204" pitchFamily="18" charset="0"/>
                <a:ea typeface="Calibri" panose="020F0502020204030204" pitchFamily="34" charset="0"/>
                <a:cs typeface="Times New Roman" panose="02020603050405020304" pitchFamily="18" charset="0"/>
              </a:rPr>
              <a:t> The Contact page was fully amended by the help of another group member Mehek. All complete and ready to be submitted on Turnitin.</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400" b="1" dirty="0">
                <a:latin typeface="Calibri" panose="020F0502020204030204" pitchFamily="34"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400" b="1" dirty="0">
                <a:latin typeface="Calibri" panose="020F0502020204030204" pitchFamily="34"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2730137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26</TotalTime>
  <Words>682</Words>
  <Application>Microsoft Office PowerPoint</Application>
  <PresentationFormat>Widescreen</PresentationFormat>
  <Paragraphs>113</Paragraphs>
  <Slides>28</Slides>
  <Notes>18</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28</vt:i4>
      </vt:variant>
    </vt:vector>
  </HeadingPairs>
  <TitlesOfParts>
    <vt:vector size="37" baseType="lpstr">
      <vt:lpstr>Arial</vt:lpstr>
      <vt:lpstr>Calibri</vt:lpstr>
      <vt:lpstr>Calibri Light</vt:lpstr>
      <vt:lpstr>Cambria</vt:lpstr>
      <vt:lpstr>Century Gothic</vt:lpstr>
      <vt:lpstr>Times New Roman</vt:lpstr>
      <vt:lpstr>Wingdings</vt:lpstr>
      <vt:lpstr>Vapor Trail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Mehek Sayeed</dc:creator>
  <cp:lastModifiedBy>Mehek Sayeed</cp:lastModifiedBy>
  <cp:revision>5</cp:revision>
  <dcterms:created xsi:type="dcterms:W3CDTF">2018-12-06T20:08:56Z</dcterms:created>
  <dcterms:modified xsi:type="dcterms:W3CDTF">2018-12-06T20:35:20Z</dcterms:modified>
</cp:coreProperties>
</file>