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59" r:id="rId5"/>
  </p:sldMasterIdLst>
  <p:notesMasterIdLst>
    <p:notesMasterId r:id="rId13"/>
  </p:notesMasterIdLst>
  <p:sldIdLst>
    <p:sldId id="719" r:id="rId6"/>
    <p:sldId id="843" r:id="rId7"/>
    <p:sldId id="852" r:id="rId8"/>
    <p:sldId id="853" r:id="rId9"/>
    <p:sldId id="854" r:id="rId10"/>
    <p:sldId id="855" r:id="rId11"/>
    <p:sldId id="72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99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B968F1-9F71-4F0C-AF16-AB2130D83F0B}" v="7" dt="2026-04-29T12:44:10.7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362" y="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09A26AFE-3578-4143-B1B0-81DF391638B0}"/>
    <pc:docChg chg="undo custSel modSld">
      <pc:chgData name="Jenifer Prince Devaraj" userId="c3fb109c-09d1-42a6-93f4-69472d709861" providerId="ADAL" clId="{09A26AFE-3578-4143-B1B0-81DF391638B0}" dt="2026-04-29T12:45:46.901" v="88" actId="20577"/>
      <pc:docMkLst>
        <pc:docMk/>
      </pc:docMkLst>
      <pc:sldChg chg="modSp mod">
        <pc:chgData name="Jenifer Prince Devaraj" userId="c3fb109c-09d1-42a6-93f4-69472d709861" providerId="ADAL" clId="{09A26AFE-3578-4143-B1B0-81DF391638B0}" dt="2026-04-29T12:45:46.901" v="88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09A26AFE-3578-4143-B1B0-81DF391638B0}" dt="2026-04-29T12:45:46.901" v="88" actId="20577"/>
          <ac:spMkLst>
            <pc:docMk/>
            <pc:sldMk cId="3119007398" sldId="719"/>
            <ac:spMk id="4" creationId="{BE605BA5-7179-54D8-AA19-BC9809E09348}"/>
          </ac:spMkLst>
        </pc:spChg>
      </pc:sldChg>
      <pc:sldChg chg="modSp mod">
        <pc:chgData name="Jenifer Prince Devaraj" userId="c3fb109c-09d1-42a6-93f4-69472d709861" providerId="ADAL" clId="{09A26AFE-3578-4143-B1B0-81DF391638B0}" dt="2026-04-29T12:43:49.509" v="78" actId="207"/>
        <pc:sldMkLst>
          <pc:docMk/>
          <pc:sldMk cId="2858809897" sldId="843"/>
        </pc:sldMkLst>
        <pc:spChg chg="mod">
          <ac:chgData name="Jenifer Prince Devaraj" userId="c3fb109c-09d1-42a6-93f4-69472d709861" providerId="ADAL" clId="{09A26AFE-3578-4143-B1B0-81DF391638B0}" dt="2026-04-29T12:43:49.509" v="78" actId="207"/>
          <ac:spMkLst>
            <pc:docMk/>
            <pc:sldMk cId="2858809897" sldId="843"/>
            <ac:spMk id="4" creationId="{4C2BF3F2-4FB6-5823-A8B7-454D0D27F445}"/>
          </ac:spMkLst>
        </pc:spChg>
      </pc:sldChg>
      <pc:sldChg chg="modSp mod">
        <pc:chgData name="Jenifer Prince Devaraj" userId="c3fb109c-09d1-42a6-93f4-69472d709861" providerId="ADAL" clId="{09A26AFE-3578-4143-B1B0-81DF391638B0}" dt="2026-04-29T12:43:56.429" v="80" actId="1076"/>
        <pc:sldMkLst>
          <pc:docMk/>
          <pc:sldMk cId="3587937032" sldId="852"/>
        </pc:sldMkLst>
        <pc:spChg chg="mod">
          <ac:chgData name="Jenifer Prince Devaraj" userId="c3fb109c-09d1-42a6-93f4-69472d709861" providerId="ADAL" clId="{09A26AFE-3578-4143-B1B0-81DF391638B0}" dt="2026-04-29T12:43:56.429" v="80" actId="1076"/>
          <ac:spMkLst>
            <pc:docMk/>
            <pc:sldMk cId="3587937032" sldId="852"/>
            <ac:spMk id="4" creationId="{4C2BF3F2-4FB6-5823-A8B7-454D0D27F445}"/>
          </ac:spMkLst>
        </pc:spChg>
      </pc:sldChg>
      <pc:sldChg chg="modSp mod">
        <pc:chgData name="Jenifer Prince Devaraj" userId="c3fb109c-09d1-42a6-93f4-69472d709861" providerId="ADAL" clId="{09A26AFE-3578-4143-B1B0-81DF391638B0}" dt="2026-04-29T12:44:01.852" v="82" actId="1076"/>
        <pc:sldMkLst>
          <pc:docMk/>
          <pc:sldMk cId="1817205847" sldId="853"/>
        </pc:sldMkLst>
        <pc:spChg chg="mod">
          <ac:chgData name="Jenifer Prince Devaraj" userId="c3fb109c-09d1-42a6-93f4-69472d709861" providerId="ADAL" clId="{09A26AFE-3578-4143-B1B0-81DF391638B0}" dt="2026-04-29T12:44:01.852" v="82" actId="1076"/>
          <ac:spMkLst>
            <pc:docMk/>
            <pc:sldMk cId="1817205847" sldId="853"/>
            <ac:spMk id="4" creationId="{4C2BF3F2-4FB6-5823-A8B7-454D0D27F445}"/>
          </ac:spMkLst>
        </pc:spChg>
        <pc:spChg chg="mod">
          <ac:chgData name="Jenifer Prince Devaraj" userId="c3fb109c-09d1-42a6-93f4-69472d709861" providerId="ADAL" clId="{09A26AFE-3578-4143-B1B0-81DF391638B0}" dt="2026-04-29T11:02:00.575" v="52" actId="20577"/>
          <ac:spMkLst>
            <pc:docMk/>
            <pc:sldMk cId="1817205847" sldId="853"/>
            <ac:spMk id="13" creationId="{BC60F4DE-2360-E8FA-23BC-065076E1BCE2}"/>
          </ac:spMkLst>
        </pc:spChg>
      </pc:sldChg>
      <pc:sldChg chg="modSp mod">
        <pc:chgData name="Jenifer Prince Devaraj" userId="c3fb109c-09d1-42a6-93f4-69472d709861" providerId="ADAL" clId="{09A26AFE-3578-4143-B1B0-81DF391638B0}" dt="2026-04-29T12:44:07.068" v="84" actId="1076"/>
        <pc:sldMkLst>
          <pc:docMk/>
          <pc:sldMk cId="667300386" sldId="854"/>
        </pc:sldMkLst>
        <pc:spChg chg="mod">
          <ac:chgData name="Jenifer Prince Devaraj" userId="c3fb109c-09d1-42a6-93f4-69472d709861" providerId="ADAL" clId="{09A26AFE-3578-4143-B1B0-81DF391638B0}" dt="2026-04-29T12:44:07.068" v="84" actId="1076"/>
          <ac:spMkLst>
            <pc:docMk/>
            <pc:sldMk cId="667300386" sldId="854"/>
            <ac:spMk id="4" creationId="{4C2BF3F2-4FB6-5823-A8B7-454D0D27F445}"/>
          </ac:spMkLst>
        </pc:spChg>
        <pc:spChg chg="mod">
          <ac:chgData name="Jenifer Prince Devaraj" userId="c3fb109c-09d1-42a6-93f4-69472d709861" providerId="ADAL" clId="{09A26AFE-3578-4143-B1B0-81DF391638B0}" dt="2026-04-29T11:02:57.528" v="74" actId="20577"/>
          <ac:spMkLst>
            <pc:docMk/>
            <pc:sldMk cId="667300386" sldId="854"/>
            <ac:spMk id="13" creationId="{BC60F4DE-2360-E8FA-23BC-065076E1BCE2}"/>
          </ac:spMkLst>
        </pc:spChg>
      </pc:sldChg>
      <pc:sldChg chg="modSp mod">
        <pc:chgData name="Jenifer Prince Devaraj" userId="c3fb109c-09d1-42a6-93f4-69472d709861" providerId="ADAL" clId="{09A26AFE-3578-4143-B1B0-81DF391638B0}" dt="2026-04-29T12:44:13.022" v="86" actId="1076"/>
        <pc:sldMkLst>
          <pc:docMk/>
          <pc:sldMk cId="2381642235" sldId="855"/>
        </pc:sldMkLst>
        <pc:spChg chg="mod">
          <ac:chgData name="Jenifer Prince Devaraj" userId="c3fb109c-09d1-42a6-93f4-69472d709861" providerId="ADAL" clId="{09A26AFE-3578-4143-B1B0-81DF391638B0}" dt="2026-04-29T12:44:13.022" v="86" actId="1076"/>
          <ac:spMkLst>
            <pc:docMk/>
            <pc:sldMk cId="2381642235" sldId="855"/>
            <ac:spMk id="4" creationId="{4C2BF3F2-4FB6-5823-A8B7-454D0D27F445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261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234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5138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275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04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14– Op- Amps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14– Op- Amps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14– Op- Amps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182" y="4335285"/>
            <a:ext cx="5315818" cy="3088946"/>
          </a:xfrm>
        </p:spPr>
        <p:txBody>
          <a:bodyPr/>
          <a:lstStyle/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3210634" y="1884527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ACDB5002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Smart energy-saving device 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</a:t>
            </a:r>
            <a:r>
              <a:rPr lang="en-GB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: 15</a:t>
            </a:r>
            <a:endParaRPr lang="en-GB" b="1" dirty="0">
              <a:latin typeface="Cambria" panose="02040503050406030204" pitchFamily="18" charset="0"/>
              <a:ea typeface="Cambria" panose="02040503050406030204" pitchFamily="18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14" y="1116738"/>
            <a:ext cx="11594969" cy="1325563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SENARIO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60F4DE-2360-E8FA-23BC-065076E1BCE2}"/>
              </a:ext>
            </a:extLst>
          </p:cNvPr>
          <p:cNvSpPr txBox="1"/>
          <p:nvPr/>
        </p:nvSpPr>
        <p:spPr>
          <a:xfrm>
            <a:off x="1162115" y="2442301"/>
            <a:ext cx="8531761" cy="3385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just">
              <a:lnSpc>
                <a:spcPct val="200000"/>
              </a:lnSpc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A smart energy-saving device is to be installed in rural homes where street lighting is minimal. The goal is to design a compact system that can automatically detect low light conditions and trigger an emergency light (LED), while also displaying status messages on an LCD.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3325658" y="382570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Smart energy-saving device</a:t>
            </a:r>
            <a:endParaRPr lang="en-IN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811BC7-EFC9-4E8B-BC0E-46859BE80EA3}"/>
              </a:ext>
            </a:extLst>
          </p:cNvPr>
          <p:cNvSpPr/>
          <p:nvPr/>
        </p:nvSpPr>
        <p:spPr>
          <a:xfrm>
            <a:off x="1162115" y="2442301"/>
            <a:ext cx="8531761" cy="366193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809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515" y="1523022"/>
            <a:ext cx="11594969" cy="1325563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Cambria" panose="02040503050406030204" pitchFamily="18" charset="0"/>
                <a:ea typeface="Cambria" panose="02040503050406030204" pitchFamily="18" charset="0"/>
              </a:rPr>
              <a:t>Requirement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60F4DE-2360-E8FA-23BC-065076E1BCE2}"/>
              </a:ext>
            </a:extLst>
          </p:cNvPr>
          <p:cNvSpPr txBox="1"/>
          <p:nvPr/>
        </p:nvSpPr>
        <p:spPr>
          <a:xfrm>
            <a:off x="908801" y="2627652"/>
            <a:ext cx="10107247" cy="20312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just">
              <a:lnSpc>
                <a:spcPct val="200000"/>
              </a:lnSpc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The system will use a PIC16F877A microcontroller and should operate using standard electronic components. It must be developed and tested using Proteus simulation software and programmed using CCS C.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3213752" y="497924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Smart energy-saving device</a:t>
            </a:r>
            <a:endParaRPr lang="en-IN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87937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941" y="1292428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System Specifications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60F4DE-2360-E8FA-23BC-065076E1BCE2}"/>
              </a:ext>
            </a:extLst>
          </p:cNvPr>
          <p:cNvSpPr txBox="1"/>
          <p:nvPr/>
        </p:nvSpPr>
        <p:spPr>
          <a:xfrm>
            <a:off x="1613137" y="2032814"/>
            <a:ext cx="9205204" cy="4448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just">
              <a:lnSpc>
                <a:spcPct val="200000"/>
              </a:lnSpc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1.	A 12V DC source must be stepped down and regulated to 5V using a voltage regulator.</a:t>
            </a:r>
          </a:p>
          <a:p>
            <a:pPr marL="92075" algn="just">
              <a:lnSpc>
                <a:spcPct val="200000"/>
              </a:lnSpc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2.	An LDR-based light sensor and an LM393 comparator circuit that must be used to detect ambient light:</a:t>
            </a:r>
          </a:p>
          <a:p>
            <a:pPr marL="1463675" lvl="3" algn="just">
              <a:lnSpc>
                <a:spcPct val="200000"/>
              </a:lnSpc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─	Output LOW (0V) in darkness.</a:t>
            </a:r>
          </a:p>
          <a:p>
            <a:pPr marL="1463675" lvl="3" algn="just">
              <a:lnSpc>
                <a:spcPct val="200000"/>
              </a:lnSpc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─	Output HIGH (5V) in brightness.</a:t>
            </a:r>
          </a:p>
          <a:p>
            <a:pPr marL="1463675" lvl="3" algn="just">
              <a:lnSpc>
                <a:spcPct val="200000"/>
              </a:lnSpc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─	Output of the LDR Based circuit is connected to RB0 of PIC16F877A.</a:t>
            </a:r>
          </a:p>
          <a:p>
            <a:pPr marL="92075" algn="just">
              <a:lnSpc>
                <a:spcPct val="200000"/>
              </a:lnSpc>
            </a:pPr>
            <a:endParaRPr lang="en-GB" dirty="0"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3325658" y="490202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Smart energy-saving device</a:t>
            </a:r>
            <a:endParaRPr lang="en-IN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7205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941" y="1415996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System Specifications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60F4DE-2360-E8FA-23BC-065076E1BCE2}"/>
              </a:ext>
            </a:extLst>
          </p:cNvPr>
          <p:cNvSpPr txBox="1"/>
          <p:nvPr/>
        </p:nvSpPr>
        <p:spPr>
          <a:xfrm>
            <a:off x="1736705" y="2300196"/>
            <a:ext cx="9205204" cy="3340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2075" algn="just">
              <a:lnSpc>
                <a:spcPct val="200000"/>
              </a:lnSpc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3.	An LED connected to RC0 must:</a:t>
            </a:r>
          </a:p>
          <a:p>
            <a:pPr marL="1463675" lvl="3" algn="just">
              <a:lnSpc>
                <a:spcPct val="200000"/>
              </a:lnSpc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─	Turn ON in dark conditions.</a:t>
            </a:r>
          </a:p>
          <a:p>
            <a:pPr marL="1463675" lvl="3" algn="just">
              <a:lnSpc>
                <a:spcPct val="200000"/>
              </a:lnSpc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─	Turn OFF in bright conditions.</a:t>
            </a:r>
          </a:p>
          <a:p>
            <a:pPr marL="92075" algn="just">
              <a:lnSpc>
                <a:spcPct val="200000"/>
              </a:lnSpc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4.	A 16x2 LCD connected to </a:t>
            </a:r>
            <a:r>
              <a:rPr lang="en-GB">
                <a:latin typeface="Book Antiqua" panose="02040602050305030304" pitchFamily="18" charset="0"/>
                <a:ea typeface="Cambria" panose="02040503050406030204" pitchFamily="18" charset="0"/>
              </a:rPr>
              <a:t>Port D must </a:t>
            </a: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display:</a:t>
            </a:r>
          </a:p>
          <a:p>
            <a:pPr marL="1463675" lvl="3" algn="just">
              <a:lnSpc>
                <a:spcPct val="200000"/>
              </a:lnSpc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─	"DARK CONDITION" when it is dark.</a:t>
            </a:r>
          </a:p>
          <a:p>
            <a:pPr marL="1463675" lvl="3" algn="just">
              <a:lnSpc>
                <a:spcPct val="200000"/>
              </a:lnSpc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─	"BRIGHT CONDITION" when it is bright.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3252388" y="439266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Smart energy-saving device</a:t>
            </a:r>
            <a:endParaRPr lang="en-IN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67300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941" y="1415996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Questions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C60F4DE-2360-E8FA-23BC-065076E1BCE2}"/>
              </a:ext>
            </a:extLst>
          </p:cNvPr>
          <p:cNvSpPr txBox="1"/>
          <p:nvPr/>
        </p:nvSpPr>
        <p:spPr>
          <a:xfrm>
            <a:off x="1761419" y="2204716"/>
            <a:ext cx="7191052" cy="3894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34975" indent="-342900" algn="just">
              <a:lnSpc>
                <a:spcPct val="200000"/>
              </a:lnSpc>
              <a:buAutoNum type="arabicPeriod"/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Design the schematic using Proetus.</a:t>
            </a:r>
          </a:p>
          <a:p>
            <a:pPr marL="434975" indent="-342900" algn="just">
              <a:lnSpc>
                <a:spcPct val="200000"/>
              </a:lnSpc>
              <a:buAutoNum type="arabicPeriod"/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 Write the Program for the given scenario.</a:t>
            </a:r>
          </a:p>
          <a:p>
            <a:pPr marL="434975" indent="-342900" algn="just">
              <a:lnSpc>
                <a:spcPct val="200000"/>
              </a:lnSpc>
              <a:buAutoNum type="arabicPeriod"/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Simulate and verify the results.</a:t>
            </a:r>
          </a:p>
          <a:p>
            <a:pPr marL="434975" indent="-342900" algn="just">
              <a:lnSpc>
                <a:spcPct val="200000"/>
              </a:lnSpc>
              <a:buAutoNum type="arabicPeriod"/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Explain the working of Night light Sensor.</a:t>
            </a:r>
          </a:p>
          <a:p>
            <a:pPr marL="434975" indent="-342900" algn="just">
              <a:lnSpc>
                <a:spcPct val="200000"/>
              </a:lnSpc>
              <a:buAutoNum type="arabicPeriod"/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Explain the working of the Voltage Regulator.</a:t>
            </a:r>
          </a:p>
          <a:p>
            <a:pPr marL="434975" indent="-342900" algn="just">
              <a:lnSpc>
                <a:spcPct val="200000"/>
              </a:lnSpc>
              <a:buAutoNum type="arabicPeriod"/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 Explain the functions of RS, RW, E, D0–D7, VSS, VDD and VEE in a 16x2 LCD module.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3325658" y="422722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Smart energy-saving device</a:t>
            </a:r>
            <a:endParaRPr lang="en-IN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1642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1668</TotalTime>
  <Words>418</Words>
  <Application>Microsoft Office PowerPoint</Application>
  <PresentationFormat>Widescreen</PresentationFormat>
  <Paragraphs>65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Book Antiqua</vt:lpstr>
      <vt:lpstr>Calibri</vt:lpstr>
      <vt:lpstr>Calibri Light</vt:lpstr>
      <vt:lpstr>Cambria</vt:lpstr>
      <vt:lpstr>UWTSD 200_Title Page 2</vt:lpstr>
      <vt:lpstr>UWTSD 200_Text 3</vt:lpstr>
      <vt:lpstr>PowerPoint Presentation</vt:lpstr>
      <vt:lpstr>SENARIO</vt:lpstr>
      <vt:lpstr>Requirement</vt:lpstr>
      <vt:lpstr>System Specifications</vt:lpstr>
      <vt:lpstr>System Specifications</vt:lpstr>
      <vt:lpstr>Questions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33</cp:revision>
  <dcterms:created xsi:type="dcterms:W3CDTF">2021-03-09T15:35:42Z</dcterms:created>
  <dcterms:modified xsi:type="dcterms:W3CDTF">2026-04-29T12:45:47Z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