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2" d="100"/>
          <a:sy n="72" d="100"/>
        </p:scale>
        <p:origin x="84" y="8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433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191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9907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396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552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984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830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786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4736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858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945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23/03/2023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36428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forms.office.com/e/QrJrCRTeFA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7572E-78D3-34DD-1796-57BBB4A57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 fontScale="90000"/>
          </a:bodyPr>
          <a:lstStyle/>
          <a:p>
            <a:r>
              <a:rPr lang="en-GB" b="1" dirty="0"/>
              <a:t>Students’ Views about the Networking Workshop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066D1E-6CB7-0613-4E07-962EC18D68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96655"/>
            <a:ext cx="5384800" cy="3492586"/>
          </a:xfrm>
        </p:spPr>
        <p:txBody>
          <a:bodyPr>
            <a:normAutofit/>
          </a:bodyPr>
          <a:lstStyle/>
          <a:p>
            <a:r>
              <a:rPr lang="en-GB" dirty="0"/>
              <a:t>Please follow the link below to share your views about this formative assessment that you did during this module: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https://forms.office.com/e/QrJrCRTeFA</a:t>
            </a:r>
            <a:endParaRPr lang="en-GB" dirty="0"/>
          </a:p>
          <a:p>
            <a:endParaRPr lang="en-GB" dirty="0"/>
          </a:p>
        </p:txBody>
      </p:sp>
      <p:pic>
        <p:nvPicPr>
          <p:cNvPr id="8" name="Picture 7" descr="Qr code">
            <a:extLst>
              <a:ext uri="{FF2B5EF4-FFF2-40B4-BE49-F238E27FC236}">
                <a16:creationId xmlns:a16="http://schemas.microsoft.com/office/drawing/2014/main" id="{D92641CC-5FD4-250D-24BD-E0070185A2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5036" y="1572904"/>
            <a:ext cx="3429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6496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</Words>
  <Application>Microsoft Office PowerPoint</Application>
  <PresentationFormat>Widescreen</PresentationFormat>
  <Paragraphs>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Myriad Pro</vt:lpstr>
      <vt:lpstr>Arial</vt:lpstr>
      <vt:lpstr>20140311PresentationUWTSDTemplate</vt:lpstr>
      <vt:lpstr>Students’ Views about the Networking Workshop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TITLE AND CODE</dc:title>
  <dc:creator>Eleni Koutsogeorgou</dc:creator>
  <cp:lastModifiedBy>Renuga Jayakumar</cp:lastModifiedBy>
  <cp:revision>5</cp:revision>
  <dcterms:created xsi:type="dcterms:W3CDTF">2021-06-30T17:36:36Z</dcterms:created>
  <dcterms:modified xsi:type="dcterms:W3CDTF">2023-03-23T15:18:42Z</dcterms:modified>
</cp:coreProperties>
</file>