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75DDE87-D26D-4B7B-8ED0-962B743509A3}" type="datetimeFigureOut">
              <a:rPr lang="en-GB" smtClean="0"/>
              <a:t>22/04/2013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F25D983-D2EE-4E31-A3D3-3E8188F6423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ralregeneration.org.uk/" TargetMode="External"/><Relationship Id="rId2" Type="http://schemas.openxmlformats.org/officeDocument/2006/relationships/hyperlink" Target="http://www.physicalactivityandnutritionwales.org.uk/page.cfm?orgid=740&amp;pid=2953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hysicalactivityandnutritionwales.org.uk/Documents/740/PHW%20Bitesize%20Newsletter%20Issue%2036%20E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Health Promotion in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The School as a Setting in Health </a:t>
            </a:r>
            <a:r>
              <a:rPr lang="en-GB" dirty="0"/>
              <a:t>P</a:t>
            </a:r>
            <a:r>
              <a:rPr lang="en-GB" dirty="0" smtClean="0"/>
              <a:t>romotion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991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are </a:t>
            </a:r>
            <a:r>
              <a:rPr lang="en-GB" dirty="0" smtClean="0"/>
              <a:t>schools </a:t>
            </a:r>
            <a:r>
              <a:rPr lang="en-GB" dirty="0"/>
              <a:t>considered to be an ideal setting for health promotion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What types of health promoting activities can be undertaken in schools?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Promotion in Schools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926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www.physicalactivityandnutritionwales.org.uk/page.cfm?orgid=740&amp;pid=29530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Food Coops</a:t>
            </a:r>
          </a:p>
          <a:p>
            <a:r>
              <a:rPr lang="en-GB" dirty="0">
                <a:hlinkClick r:id="rId3"/>
              </a:rPr>
              <a:t>http://www.ruralregeneration.org.uk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Welsh Network of healthy schools schemes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75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Bitesize</a:t>
            </a:r>
            <a:r>
              <a:rPr lang="en-GB" dirty="0"/>
              <a:t> SNAG article</a:t>
            </a:r>
          </a:p>
          <a:p>
            <a:r>
              <a:rPr lang="en-GB" dirty="0">
                <a:hlinkClick r:id="rId2"/>
              </a:rPr>
              <a:t>http://www.physicalactivityandnutritionwales.org.uk/Documents/740/PHW%20Bitesize%20Newsletter%20Issue%2036%20ENG.pdf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School </a:t>
            </a:r>
            <a:r>
              <a:rPr lang="en-GB" smtClean="0"/>
              <a:t>Nutrition Action Groups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974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109</TotalTime>
  <Words>66</Words>
  <Application>Microsoft Office PowerPoint</Application>
  <PresentationFormat>On-screen Show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Concourse</vt:lpstr>
      <vt:lpstr>Health Promotion in Practice</vt:lpstr>
      <vt:lpstr>Health Promotion in Schools</vt:lpstr>
      <vt:lpstr>Welsh Network of healthy schools schemes</vt:lpstr>
      <vt:lpstr>School Nutrition Action Groups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Promotion in Practice</dc:title>
  <dc:creator>Nola</dc:creator>
  <cp:lastModifiedBy>Nola</cp:lastModifiedBy>
  <cp:revision>6</cp:revision>
  <dcterms:created xsi:type="dcterms:W3CDTF">2013-04-22T19:46:11Z</dcterms:created>
  <dcterms:modified xsi:type="dcterms:W3CDTF">2013-04-22T21:38:26Z</dcterms:modified>
</cp:coreProperties>
</file>