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0" r:id="rId3"/>
    <p:sldId id="269" r:id="rId4"/>
    <p:sldId id="257" r:id="rId5"/>
    <p:sldId id="259" r:id="rId6"/>
    <p:sldId id="258" r:id="rId7"/>
    <p:sldId id="260" r:id="rId8"/>
    <p:sldId id="271" r:id="rId9"/>
    <p:sldId id="261" r:id="rId10"/>
    <p:sldId id="264" r:id="rId11"/>
    <p:sldId id="263" r:id="rId12"/>
    <p:sldId id="266" r:id="rId13"/>
    <p:sldId id="265" r:id="rId14"/>
    <p:sldId id="26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4" d="100"/>
          <a:sy n="84" d="100"/>
        </p:scale>
        <p:origin x="96" y="1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C361027-2B91-469F-A3D0-5621BD1F1D57}" type="doc">
      <dgm:prSet loTypeId="urn:microsoft.com/office/officeart/2005/8/layout/process1" loCatId="process" qsTypeId="urn:microsoft.com/office/officeart/2005/8/quickstyle/3d3" qsCatId="3D" csTypeId="urn:microsoft.com/office/officeart/2005/8/colors/colorful1" csCatId="colorful" phldr="1"/>
      <dgm:spPr/>
      <dgm:t>
        <a:bodyPr/>
        <a:lstStyle/>
        <a:p>
          <a:endParaRPr lang="en-US"/>
        </a:p>
      </dgm:t>
    </dgm:pt>
    <dgm:pt modelId="{6A7B1B62-2ED3-438E-949D-C5A7C01A5CD7}">
      <dgm:prSet phldrT="[Text]"/>
      <dgm:spPr/>
      <dgm:t>
        <a:bodyPr/>
        <a:lstStyle/>
        <a:p>
          <a:r>
            <a:rPr lang="en-US" dirty="0" smtClean="0"/>
            <a:t>Factories Act (1802)</a:t>
          </a:r>
          <a:endParaRPr lang="en-US" dirty="0"/>
        </a:p>
      </dgm:t>
    </dgm:pt>
    <dgm:pt modelId="{E254D6C1-050B-45E6-9456-48A95C38FD83}" type="parTrans" cxnId="{8ECC61E4-711D-45CF-A8C6-D9B4F46F51A2}">
      <dgm:prSet/>
      <dgm:spPr/>
      <dgm:t>
        <a:bodyPr/>
        <a:lstStyle/>
        <a:p>
          <a:endParaRPr lang="en-US"/>
        </a:p>
      </dgm:t>
    </dgm:pt>
    <dgm:pt modelId="{8692B025-CF46-4F07-884C-DC88CD80EA83}" type="sibTrans" cxnId="{8ECC61E4-711D-45CF-A8C6-D9B4F46F51A2}">
      <dgm:prSet/>
      <dgm:spPr/>
      <dgm:t>
        <a:bodyPr/>
        <a:lstStyle/>
        <a:p>
          <a:endParaRPr lang="en-US"/>
        </a:p>
      </dgm:t>
    </dgm:pt>
    <dgm:pt modelId="{825E8087-DC55-4943-9C1E-D19C6A677E6F}">
      <dgm:prSet phldrT="[Text]"/>
      <dgm:spPr/>
      <dgm:t>
        <a:bodyPr/>
        <a:lstStyle/>
        <a:p>
          <a:r>
            <a:rPr lang="en-US" dirty="0" smtClean="0"/>
            <a:t>Elementary Education Act (1870-76)</a:t>
          </a:r>
        </a:p>
      </dgm:t>
    </dgm:pt>
    <dgm:pt modelId="{E96FFF0C-40FD-40F6-8DB1-6EC29FEF9BD0}" type="parTrans" cxnId="{CF4F7C5A-6BBD-4FEF-8C1D-A2671807EEB0}">
      <dgm:prSet/>
      <dgm:spPr/>
      <dgm:t>
        <a:bodyPr/>
        <a:lstStyle/>
        <a:p>
          <a:endParaRPr lang="en-US"/>
        </a:p>
      </dgm:t>
    </dgm:pt>
    <dgm:pt modelId="{21E3AF97-CB5E-4E64-9A53-E2E7E4BE5891}" type="sibTrans" cxnId="{CF4F7C5A-6BBD-4FEF-8C1D-A2671807EEB0}">
      <dgm:prSet/>
      <dgm:spPr/>
      <dgm:t>
        <a:bodyPr/>
        <a:lstStyle/>
        <a:p>
          <a:endParaRPr lang="en-US"/>
        </a:p>
      </dgm:t>
    </dgm:pt>
    <dgm:pt modelId="{3930BFA5-EF3C-47D4-A894-7B3B6519034D}">
      <dgm:prSet phldrT="[Text]"/>
      <dgm:spPr/>
      <dgm:t>
        <a:bodyPr/>
        <a:lstStyle/>
        <a:p>
          <a:r>
            <a:rPr lang="en-US" dirty="0" smtClean="0"/>
            <a:t>Samuelson Report (1884) </a:t>
          </a:r>
        </a:p>
        <a:p>
          <a:r>
            <a:rPr lang="en-US" dirty="0" smtClean="0"/>
            <a:t>Royal commission on Tech Instruction</a:t>
          </a:r>
        </a:p>
        <a:p>
          <a:r>
            <a:rPr lang="en-US" dirty="0" smtClean="0"/>
            <a:t>(</a:t>
          </a:r>
          <a:r>
            <a:rPr lang="en-US" dirty="0" err="1" smtClean="0"/>
            <a:t>Inc</a:t>
          </a:r>
          <a:r>
            <a:rPr lang="en-US" dirty="0" smtClean="0"/>
            <a:t> of Science)</a:t>
          </a:r>
          <a:endParaRPr lang="en-US" dirty="0"/>
        </a:p>
      </dgm:t>
    </dgm:pt>
    <dgm:pt modelId="{40A13006-478E-4861-8E28-7AF2398A45BB}" type="parTrans" cxnId="{7DF4505A-D306-471D-8A5C-155488E769E0}">
      <dgm:prSet/>
      <dgm:spPr/>
      <dgm:t>
        <a:bodyPr/>
        <a:lstStyle/>
        <a:p>
          <a:endParaRPr lang="en-US"/>
        </a:p>
      </dgm:t>
    </dgm:pt>
    <dgm:pt modelId="{4411C9EE-D213-41E2-B1B2-BBCF282C29E7}" type="sibTrans" cxnId="{7DF4505A-D306-471D-8A5C-155488E769E0}">
      <dgm:prSet/>
      <dgm:spPr/>
      <dgm:t>
        <a:bodyPr/>
        <a:lstStyle/>
        <a:p>
          <a:endParaRPr lang="en-US"/>
        </a:p>
      </dgm:t>
    </dgm:pt>
    <dgm:pt modelId="{8C6A5530-6945-4D89-90FF-904D8CDE6DB7}">
      <dgm:prSet phldrT="[Text]"/>
      <dgm:spPr/>
      <dgm:t>
        <a:bodyPr/>
        <a:lstStyle/>
        <a:p>
          <a:pPr marL="0" marR="0" indent="0" defTabSz="914400" eaLnBrk="1" fontAlgn="auto" latinLnBrk="0" hangingPunct="1">
            <a:lnSpc>
              <a:spcPct val="100000"/>
            </a:lnSpc>
            <a:spcBef>
              <a:spcPts val="0"/>
            </a:spcBef>
            <a:spcAft>
              <a:spcPts val="0"/>
            </a:spcAft>
            <a:buClrTx/>
            <a:buSzTx/>
            <a:buFontTx/>
            <a:buNone/>
            <a:tabLst/>
            <a:defRPr/>
          </a:pPr>
          <a:r>
            <a:rPr lang="en-US" dirty="0" smtClean="0"/>
            <a:t>Welsh Intermediate Education Act (1889)</a:t>
          </a:r>
        </a:p>
        <a:p>
          <a:pPr defTabSz="755650">
            <a:lnSpc>
              <a:spcPct val="90000"/>
            </a:lnSpc>
            <a:spcBef>
              <a:spcPct val="0"/>
            </a:spcBef>
            <a:spcAft>
              <a:spcPct val="35000"/>
            </a:spcAft>
          </a:pPr>
          <a:endParaRPr lang="en-US" dirty="0"/>
        </a:p>
      </dgm:t>
    </dgm:pt>
    <dgm:pt modelId="{F40A6172-E542-47E6-A31C-F82A3A190AFC}" type="parTrans" cxnId="{A6E22688-1A53-423A-8F1A-1443DDF9D274}">
      <dgm:prSet/>
      <dgm:spPr/>
      <dgm:t>
        <a:bodyPr/>
        <a:lstStyle/>
        <a:p>
          <a:endParaRPr lang="en-US"/>
        </a:p>
      </dgm:t>
    </dgm:pt>
    <dgm:pt modelId="{DB8FBC99-7D89-4A6C-927D-BEFB18A48917}" type="sibTrans" cxnId="{A6E22688-1A53-423A-8F1A-1443DDF9D274}">
      <dgm:prSet/>
      <dgm:spPr/>
      <dgm:t>
        <a:bodyPr/>
        <a:lstStyle/>
        <a:p>
          <a:endParaRPr lang="en-US"/>
        </a:p>
      </dgm:t>
    </dgm:pt>
    <dgm:pt modelId="{319D2554-6897-46C5-9F19-78F756592039}">
      <dgm:prSet phldrT="[Text]"/>
      <dgm:spPr/>
      <dgm:t>
        <a:bodyPr/>
        <a:lstStyle/>
        <a:p>
          <a:pPr marL="0" marR="0" indent="0" defTabSz="914400" eaLnBrk="1" fontAlgn="auto" latinLnBrk="0" hangingPunct="1">
            <a:lnSpc>
              <a:spcPct val="100000"/>
            </a:lnSpc>
            <a:spcBef>
              <a:spcPts val="0"/>
            </a:spcBef>
            <a:spcAft>
              <a:spcPts val="0"/>
            </a:spcAft>
            <a:buClrTx/>
            <a:buSzTx/>
            <a:buFontTx/>
            <a:buNone/>
            <a:tabLst/>
            <a:defRPr/>
          </a:pPr>
          <a:r>
            <a:rPr lang="en-US" dirty="0" smtClean="0"/>
            <a:t>Regulations for Secondary Schools (1904)</a:t>
          </a:r>
        </a:p>
        <a:p>
          <a:pPr defTabSz="800100">
            <a:lnSpc>
              <a:spcPct val="90000"/>
            </a:lnSpc>
            <a:spcBef>
              <a:spcPct val="0"/>
            </a:spcBef>
            <a:spcAft>
              <a:spcPct val="35000"/>
            </a:spcAft>
          </a:pPr>
          <a:endParaRPr lang="en-US" dirty="0"/>
        </a:p>
      </dgm:t>
    </dgm:pt>
    <dgm:pt modelId="{7717EACB-139B-43C6-925A-1F63B5B35873}" type="parTrans" cxnId="{20D5E580-95BC-4C5D-8B91-3BFE9F39C66D}">
      <dgm:prSet/>
      <dgm:spPr/>
      <dgm:t>
        <a:bodyPr/>
        <a:lstStyle/>
        <a:p>
          <a:endParaRPr lang="en-US"/>
        </a:p>
      </dgm:t>
    </dgm:pt>
    <dgm:pt modelId="{0A21A00D-7586-4ACC-92EE-C4485719C5BC}" type="sibTrans" cxnId="{20D5E580-95BC-4C5D-8B91-3BFE9F39C66D}">
      <dgm:prSet/>
      <dgm:spPr/>
      <dgm:t>
        <a:bodyPr/>
        <a:lstStyle/>
        <a:p>
          <a:endParaRPr lang="en-US"/>
        </a:p>
      </dgm:t>
    </dgm:pt>
    <dgm:pt modelId="{5F49C4EF-C443-4D79-9DD1-4C0B5A3FD3FA}" type="pres">
      <dgm:prSet presAssocID="{5C361027-2B91-469F-A3D0-5621BD1F1D57}" presName="Name0" presStyleCnt="0">
        <dgm:presLayoutVars>
          <dgm:dir/>
          <dgm:resizeHandles val="exact"/>
        </dgm:presLayoutVars>
      </dgm:prSet>
      <dgm:spPr/>
    </dgm:pt>
    <dgm:pt modelId="{FCD6A62A-A686-4036-BE3D-B1AFEEE7995F}" type="pres">
      <dgm:prSet presAssocID="{6A7B1B62-2ED3-438E-949D-C5A7C01A5CD7}" presName="node" presStyleLbl="node1" presStyleIdx="0" presStyleCnt="5">
        <dgm:presLayoutVars>
          <dgm:bulletEnabled val="1"/>
        </dgm:presLayoutVars>
      </dgm:prSet>
      <dgm:spPr/>
    </dgm:pt>
    <dgm:pt modelId="{61A7F7CB-AA87-4FCF-98A0-CF620E6A02BA}" type="pres">
      <dgm:prSet presAssocID="{8692B025-CF46-4F07-884C-DC88CD80EA83}" presName="sibTrans" presStyleLbl="sibTrans2D1" presStyleIdx="0" presStyleCnt="4"/>
      <dgm:spPr/>
    </dgm:pt>
    <dgm:pt modelId="{163F4F88-7C91-4CA0-B2AE-0F027A61D6F8}" type="pres">
      <dgm:prSet presAssocID="{8692B025-CF46-4F07-884C-DC88CD80EA83}" presName="connectorText" presStyleLbl="sibTrans2D1" presStyleIdx="0" presStyleCnt="4"/>
      <dgm:spPr/>
    </dgm:pt>
    <dgm:pt modelId="{C3D3FD58-7B17-400C-97E5-54163DCD2BB1}" type="pres">
      <dgm:prSet presAssocID="{825E8087-DC55-4943-9C1E-D19C6A677E6F}" presName="node" presStyleLbl="node1" presStyleIdx="1" presStyleCnt="5">
        <dgm:presLayoutVars>
          <dgm:bulletEnabled val="1"/>
        </dgm:presLayoutVars>
      </dgm:prSet>
      <dgm:spPr/>
    </dgm:pt>
    <dgm:pt modelId="{320C0618-21D8-4069-93AE-606416A02EEA}" type="pres">
      <dgm:prSet presAssocID="{21E3AF97-CB5E-4E64-9A53-E2E7E4BE5891}" presName="sibTrans" presStyleLbl="sibTrans2D1" presStyleIdx="1" presStyleCnt="4"/>
      <dgm:spPr/>
    </dgm:pt>
    <dgm:pt modelId="{04765AD6-E14A-4937-8526-95BB4D0F72CE}" type="pres">
      <dgm:prSet presAssocID="{21E3AF97-CB5E-4E64-9A53-E2E7E4BE5891}" presName="connectorText" presStyleLbl="sibTrans2D1" presStyleIdx="1" presStyleCnt="4"/>
      <dgm:spPr/>
    </dgm:pt>
    <dgm:pt modelId="{64E731FA-8A94-40EB-A843-FB8E24053A85}" type="pres">
      <dgm:prSet presAssocID="{3930BFA5-EF3C-47D4-A894-7B3B6519034D}" presName="node" presStyleLbl="node1" presStyleIdx="2" presStyleCnt="5">
        <dgm:presLayoutVars>
          <dgm:bulletEnabled val="1"/>
        </dgm:presLayoutVars>
      </dgm:prSet>
      <dgm:spPr/>
    </dgm:pt>
    <dgm:pt modelId="{21253F6F-8F0F-4352-933C-CE9A73000649}" type="pres">
      <dgm:prSet presAssocID="{4411C9EE-D213-41E2-B1B2-BBCF282C29E7}" presName="sibTrans" presStyleLbl="sibTrans2D1" presStyleIdx="2" presStyleCnt="4"/>
      <dgm:spPr/>
    </dgm:pt>
    <dgm:pt modelId="{8A56A35A-7334-41F7-92F6-EEA4523FAE3A}" type="pres">
      <dgm:prSet presAssocID="{4411C9EE-D213-41E2-B1B2-BBCF282C29E7}" presName="connectorText" presStyleLbl="sibTrans2D1" presStyleIdx="2" presStyleCnt="4"/>
      <dgm:spPr/>
    </dgm:pt>
    <dgm:pt modelId="{01D7FCBA-702D-4A55-A9D7-874ECC7F98C6}" type="pres">
      <dgm:prSet presAssocID="{8C6A5530-6945-4D89-90FF-904D8CDE6DB7}" presName="node" presStyleLbl="node1" presStyleIdx="3" presStyleCnt="5">
        <dgm:presLayoutVars>
          <dgm:bulletEnabled val="1"/>
        </dgm:presLayoutVars>
      </dgm:prSet>
      <dgm:spPr/>
    </dgm:pt>
    <dgm:pt modelId="{D8FF7E0D-7308-4804-9196-8D21F905B668}" type="pres">
      <dgm:prSet presAssocID="{DB8FBC99-7D89-4A6C-927D-BEFB18A48917}" presName="sibTrans" presStyleLbl="sibTrans2D1" presStyleIdx="3" presStyleCnt="4"/>
      <dgm:spPr/>
    </dgm:pt>
    <dgm:pt modelId="{7C8B8838-83A6-4A3F-95A1-47D089AFF3FB}" type="pres">
      <dgm:prSet presAssocID="{DB8FBC99-7D89-4A6C-927D-BEFB18A48917}" presName="connectorText" presStyleLbl="sibTrans2D1" presStyleIdx="3" presStyleCnt="4"/>
      <dgm:spPr/>
    </dgm:pt>
    <dgm:pt modelId="{1621C717-56D6-437C-A513-79BC8AB7EEA2}" type="pres">
      <dgm:prSet presAssocID="{319D2554-6897-46C5-9F19-78F756592039}" presName="node" presStyleLbl="node1" presStyleIdx="4" presStyleCnt="5">
        <dgm:presLayoutVars>
          <dgm:bulletEnabled val="1"/>
        </dgm:presLayoutVars>
      </dgm:prSet>
      <dgm:spPr/>
    </dgm:pt>
  </dgm:ptLst>
  <dgm:cxnLst>
    <dgm:cxn modelId="{9B9B0FD0-24C4-447F-9E62-0A6E268DF5FF}" type="presOf" srcId="{8692B025-CF46-4F07-884C-DC88CD80EA83}" destId="{163F4F88-7C91-4CA0-B2AE-0F027A61D6F8}" srcOrd="1" destOrd="0" presId="urn:microsoft.com/office/officeart/2005/8/layout/process1"/>
    <dgm:cxn modelId="{C15EEC2B-6099-4764-997A-89ED3626493C}" type="presOf" srcId="{3930BFA5-EF3C-47D4-A894-7B3B6519034D}" destId="{64E731FA-8A94-40EB-A843-FB8E24053A85}" srcOrd="0" destOrd="0" presId="urn:microsoft.com/office/officeart/2005/8/layout/process1"/>
    <dgm:cxn modelId="{7DF4505A-D306-471D-8A5C-155488E769E0}" srcId="{5C361027-2B91-469F-A3D0-5621BD1F1D57}" destId="{3930BFA5-EF3C-47D4-A894-7B3B6519034D}" srcOrd="2" destOrd="0" parTransId="{40A13006-478E-4861-8E28-7AF2398A45BB}" sibTransId="{4411C9EE-D213-41E2-B1B2-BBCF282C29E7}"/>
    <dgm:cxn modelId="{5F4FBC5D-385B-462A-A61A-259E0FCBE2F6}" type="presOf" srcId="{DB8FBC99-7D89-4A6C-927D-BEFB18A48917}" destId="{D8FF7E0D-7308-4804-9196-8D21F905B668}" srcOrd="0" destOrd="0" presId="urn:microsoft.com/office/officeart/2005/8/layout/process1"/>
    <dgm:cxn modelId="{8ECC61E4-711D-45CF-A8C6-D9B4F46F51A2}" srcId="{5C361027-2B91-469F-A3D0-5621BD1F1D57}" destId="{6A7B1B62-2ED3-438E-949D-C5A7C01A5CD7}" srcOrd="0" destOrd="0" parTransId="{E254D6C1-050B-45E6-9456-48A95C38FD83}" sibTransId="{8692B025-CF46-4F07-884C-DC88CD80EA83}"/>
    <dgm:cxn modelId="{20D5E580-95BC-4C5D-8B91-3BFE9F39C66D}" srcId="{5C361027-2B91-469F-A3D0-5621BD1F1D57}" destId="{319D2554-6897-46C5-9F19-78F756592039}" srcOrd="4" destOrd="0" parTransId="{7717EACB-139B-43C6-925A-1F63B5B35873}" sibTransId="{0A21A00D-7586-4ACC-92EE-C4485719C5BC}"/>
    <dgm:cxn modelId="{0E555AE5-2BE9-4A29-B9AA-2BA26469F3C0}" type="presOf" srcId="{8C6A5530-6945-4D89-90FF-904D8CDE6DB7}" destId="{01D7FCBA-702D-4A55-A9D7-874ECC7F98C6}" srcOrd="0" destOrd="0" presId="urn:microsoft.com/office/officeart/2005/8/layout/process1"/>
    <dgm:cxn modelId="{D2598D0F-C42D-4251-812D-FB53DAEC4686}" type="presOf" srcId="{DB8FBC99-7D89-4A6C-927D-BEFB18A48917}" destId="{7C8B8838-83A6-4A3F-95A1-47D089AFF3FB}" srcOrd="1" destOrd="0" presId="urn:microsoft.com/office/officeart/2005/8/layout/process1"/>
    <dgm:cxn modelId="{A6E22688-1A53-423A-8F1A-1443DDF9D274}" srcId="{5C361027-2B91-469F-A3D0-5621BD1F1D57}" destId="{8C6A5530-6945-4D89-90FF-904D8CDE6DB7}" srcOrd="3" destOrd="0" parTransId="{F40A6172-E542-47E6-A31C-F82A3A190AFC}" sibTransId="{DB8FBC99-7D89-4A6C-927D-BEFB18A48917}"/>
    <dgm:cxn modelId="{FC696E3F-22A8-476C-AFC2-2DB2D45E6561}" type="presOf" srcId="{4411C9EE-D213-41E2-B1B2-BBCF282C29E7}" destId="{21253F6F-8F0F-4352-933C-CE9A73000649}" srcOrd="0" destOrd="0" presId="urn:microsoft.com/office/officeart/2005/8/layout/process1"/>
    <dgm:cxn modelId="{68D960A4-DC9F-4E12-9DF1-32CC7DF3F7BE}" type="presOf" srcId="{6A7B1B62-2ED3-438E-949D-C5A7C01A5CD7}" destId="{FCD6A62A-A686-4036-BE3D-B1AFEEE7995F}" srcOrd="0" destOrd="0" presId="urn:microsoft.com/office/officeart/2005/8/layout/process1"/>
    <dgm:cxn modelId="{CF4F7C5A-6BBD-4FEF-8C1D-A2671807EEB0}" srcId="{5C361027-2B91-469F-A3D0-5621BD1F1D57}" destId="{825E8087-DC55-4943-9C1E-D19C6A677E6F}" srcOrd="1" destOrd="0" parTransId="{E96FFF0C-40FD-40F6-8DB1-6EC29FEF9BD0}" sibTransId="{21E3AF97-CB5E-4E64-9A53-E2E7E4BE5891}"/>
    <dgm:cxn modelId="{2579BA52-4F8C-47D4-8513-0CC64BFB1DDA}" type="presOf" srcId="{825E8087-DC55-4943-9C1E-D19C6A677E6F}" destId="{C3D3FD58-7B17-400C-97E5-54163DCD2BB1}" srcOrd="0" destOrd="0" presId="urn:microsoft.com/office/officeart/2005/8/layout/process1"/>
    <dgm:cxn modelId="{4302AB8F-FC9D-4DCB-8AB6-8317AF04E78C}" type="presOf" srcId="{4411C9EE-D213-41E2-B1B2-BBCF282C29E7}" destId="{8A56A35A-7334-41F7-92F6-EEA4523FAE3A}" srcOrd="1" destOrd="0" presId="urn:microsoft.com/office/officeart/2005/8/layout/process1"/>
    <dgm:cxn modelId="{43326439-27CA-4E0E-A8DC-43B83F0FD59E}" type="presOf" srcId="{8692B025-CF46-4F07-884C-DC88CD80EA83}" destId="{61A7F7CB-AA87-4FCF-98A0-CF620E6A02BA}" srcOrd="0" destOrd="0" presId="urn:microsoft.com/office/officeart/2005/8/layout/process1"/>
    <dgm:cxn modelId="{03CA09CB-D84F-4732-B52E-E88D08F91A4D}" type="presOf" srcId="{319D2554-6897-46C5-9F19-78F756592039}" destId="{1621C717-56D6-437C-A513-79BC8AB7EEA2}" srcOrd="0" destOrd="0" presId="urn:microsoft.com/office/officeart/2005/8/layout/process1"/>
    <dgm:cxn modelId="{71E605D1-1238-47FB-B0B0-DE2262637B76}" type="presOf" srcId="{21E3AF97-CB5E-4E64-9A53-E2E7E4BE5891}" destId="{320C0618-21D8-4069-93AE-606416A02EEA}" srcOrd="0" destOrd="0" presId="urn:microsoft.com/office/officeart/2005/8/layout/process1"/>
    <dgm:cxn modelId="{696891B6-D0B8-4497-A778-32952DCFC550}" type="presOf" srcId="{5C361027-2B91-469F-A3D0-5621BD1F1D57}" destId="{5F49C4EF-C443-4D79-9DD1-4C0B5A3FD3FA}" srcOrd="0" destOrd="0" presId="urn:microsoft.com/office/officeart/2005/8/layout/process1"/>
    <dgm:cxn modelId="{ED06F3BE-D309-4F3F-8B55-891D3828ED4D}" type="presOf" srcId="{21E3AF97-CB5E-4E64-9A53-E2E7E4BE5891}" destId="{04765AD6-E14A-4937-8526-95BB4D0F72CE}" srcOrd="1" destOrd="0" presId="urn:microsoft.com/office/officeart/2005/8/layout/process1"/>
    <dgm:cxn modelId="{6B63D8D1-D435-4A6F-850B-D84058364BB8}" type="presParOf" srcId="{5F49C4EF-C443-4D79-9DD1-4C0B5A3FD3FA}" destId="{FCD6A62A-A686-4036-BE3D-B1AFEEE7995F}" srcOrd="0" destOrd="0" presId="urn:microsoft.com/office/officeart/2005/8/layout/process1"/>
    <dgm:cxn modelId="{FEEAB00E-81E1-49D9-AB49-7E41AA231480}" type="presParOf" srcId="{5F49C4EF-C443-4D79-9DD1-4C0B5A3FD3FA}" destId="{61A7F7CB-AA87-4FCF-98A0-CF620E6A02BA}" srcOrd="1" destOrd="0" presId="urn:microsoft.com/office/officeart/2005/8/layout/process1"/>
    <dgm:cxn modelId="{FDF2ACF0-FDA5-4BF4-91BE-B2270E21CD4B}" type="presParOf" srcId="{61A7F7CB-AA87-4FCF-98A0-CF620E6A02BA}" destId="{163F4F88-7C91-4CA0-B2AE-0F027A61D6F8}" srcOrd="0" destOrd="0" presId="urn:microsoft.com/office/officeart/2005/8/layout/process1"/>
    <dgm:cxn modelId="{180B42F6-148F-4DC0-B52D-4D7FDD2C61C6}" type="presParOf" srcId="{5F49C4EF-C443-4D79-9DD1-4C0B5A3FD3FA}" destId="{C3D3FD58-7B17-400C-97E5-54163DCD2BB1}" srcOrd="2" destOrd="0" presId="urn:microsoft.com/office/officeart/2005/8/layout/process1"/>
    <dgm:cxn modelId="{7C686294-00A9-4BDA-8A1F-942FC0C667DE}" type="presParOf" srcId="{5F49C4EF-C443-4D79-9DD1-4C0B5A3FD3FA}" destId="{320C0618-21D8-4069-93AE-606416A02EEA}" srcOrd="3" destOrd="0" presId="urn:microsoft.com/office/officeart/2005/8/layout/process1"/>
    <dgm:cxn modelId="{32A9E8E4-F28A-4314-8129-33EF27AFC5B3}" type="presParOf" srcId="{320C0618-21D8-4069-93AE-606416A02EEA}" destId="{04765AD6-E14A-4937-8526-95BB4D0F72CE}" srcOrd="0" destOrd="0" presId="urn:microsoft.com/office/officeart/2005/8/layout/process1"/>
    <dgm:cxn modelId="{BA23D7B9-3218-49A8-BFC6-5AEB25891E98}" type="presParOf" srcId="{5F49C4EF-C443-4D79-9DD1-4C0B5A3FD3FA}" destId="{64E731FA-8A94-40EB-A843-FB8E24053A85}" srcOrd="4" destOrd="0" presId="urn:microsoft.com/office/officeart/2005/8/layout/process1"/>
    <dgm:cxn modelId="{5504BA65-BE03-444F-8523-93124865957F}" type="presParOf" srcId="{5F49C4EF-C443-4D79-9DD1-4C0B5A3FD3FA}" destId="{21253F6F-8F0F-4352-933C-CE9A73000649}" srcOrd="5" destOrd="0" presId="urn:microsoft.com/office/officeart/2005/8/layout/process1"/>
    <dgm:cxn modelId="{47876D95-BECD-4977-BE9D-6F19E4C17630}" type="presParOf" srcId="{21253F6F-8F0F-4352-933C-CE9A73000649}" destId="{8A56A35A-7334-41F7-92F6-EEA4523FAE3A}" srcOrd="0" destOrd="0" presId="urn:microsoft.com/office/officeart/2005/8/layout/process1"/>
    <dgm:cxn modelId="{E2F1268D-29DE-4639-A460-95389481DA77}" type="presParOf" srcId="{5F49C4EF-C443-4D79-9DD1-4C0B5A3FD3FA}" destId="{01D7FCBA-702D-4A55-A9D7-874ECC7F98C6}" srcOrd="6" destOrd="0" presId="urn:microsoft.com/office/officeart/2005/8/layout/process1"/>
    <dgm:cxn modelId="{EB44D5C6-5598-4837-A589-FC8627A19EBD}" type="presParOf" srcId="{5F49C4EF-C443-4D79-9DD1-4C0B5A3FD3FA}" destId="{D8FF7E0D-7308-4804-9196-8D21F905B668}" srcOrd="7" destOrd="0" presId="urn:microsoft.com/office/officeart/2005/8/layout/process1"/>
    <dgm:cxn modelId="{3F57E146-6595-4A66-ACE9-7EC6B4AF5F34}" type="presParOf" srcId="{D8FF7E0D-7308-4804-9196-8D21F905B668}" destId="{7C8B8838-83A6-4A3F-95A1-47D089AFF3FB}" srcOrd="0" destOrd="0" presId="urn:microsoft.com/office/officeart/2005/8/layout/process1"/>
    <dgm:cxn modelId="{0FEA498B-5840-48DD-AC61-6F98EA6C3A81}" type="presParOf" srcId="{5F49C4EF-C443-4D79-9DD1-4C0B5A3FD3FA}" destId="{1621C717-56D6-437C-A513-79BC8AB7EEA2}" srcOrd="8"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C361027-2B91-469F-A3D0-5621BD1F1D57}" type="doc">
      <dgm:prSet loTypeId="urn:microsoft.com/office/officeart/2005/8/layout/process1" loCatId="process" qsTypeId="urn:microsoft.com/office/officeart/2005/8/quickstyle/3d3" qsCatId="3D" csTypeId="urn:microsoft.com/office/officeart/2005/8/colors/colorful1" csCatId="colorful" phldr="1"/>
      <dgm:spPr/>
      <dgm:t>
        <a:bodyPr/>
        <a:lstStyle/>
        <a:p>
          <a:endParaRPr lang="en-US"/>
        </a:p>
      </dgm:t>
    </dgm:pt>
    <dgm:pt modelId="{319D2554-6897-46C5-9F19-78F756592039}">
      <dgm:prSet phldrT="[Text]"/>
      <dgm:spPr/>
      <dgm:t>
        <a:bodyPr/>
        <a:lstStyle/>
        <a:p>
          <a:pPr marL="0" marR="0" indent="0" defTabSz="914400" eaLnBrk="1" fontAlgn="auto" latinLnBrk="0" hangingPunct="1">
            <a:lnSpc>
              <a:spcPct val="100000"/>
            </a:lnSpc>
            <a:spcBef>
              <a:spcPts val="0"/>
            </a:spcBef>
            <a:spcAft>
              <a:spcPts val="0"/>
            </a:spcAft>
            <a:buClrTx/>
            <a:buSzTx/>
            <a:buFontTx/>
            <a:buNone/>
            <a:tabLst/>
            <a:defRPr/>
          </a:pPr>
          <a:r>
            <a:rPr lang="en-US" dirty="0" smtClean="0"/>
            <a:t>Regulations for Secondary Schools (1904)</a:t>
          </a:r>
        </a:p>
        <a:p>
          <a:pPr defTabSz="800100">
            <a:lnSpc>
              <a:spcPct val="90000"/>
            </a:lnSpc>
            <a:spcBef>
              <a:spcPct val="0"/>
            </a:spcBef>
            <a:spcAft>
              <a:spcPct val="35000"/>
            </a:spcAft>
          </a:pPr>
          <a:endParaRPr lang="en-US" dirty="0"/>
        </a:p>
      </dgm:t>
    </dgm:pt>
    <dgm:pt modelId="{7717EACB-139B-43C6-925A-1F63B5B35873}" type="parTrans" cxnId="{20D5E580-95BC-4C5D-8B91-3BFE9F39C66D}">
      <dgm:prSet/>
      <dgm:spPr/>
      <dgm:t>
        <a:bodyPr/>
        <a:lstStyle/>
        <a:p>
          <a:endParaRPr lang="en-US"/>
        </a:p>
      </dgm:t>
    </dgm:pt>
    <dgm:pt modelId="{0A21A00D-7586-4ACC-92EE-C4485719C5BC}" type="sibTrans" cxnId="{20D5E580-95BC-4C5D-8B91-3BFE9F39C66D}">
      <dgm:prSet/>
      <dgm:spPr/>
      <dgm:t>
        <a:bodyPr/>
        <a:lstStyle/>
        <a:p>
          <a:endParaRPr lang="en-US"/>
        </a:p>
      </dgm:t>
    </dgm:pt>
    <dgm:pt modelId="{4ACC9855-639B-4D37-B7D0-B25D7CE52224}">
      <dgm:prSet phldrT="[Text]"/>
      <dgm:spPr/>
      <dgm:t>
        <a:bodyPr/>
        <a:lstStyle/>
        <a:p>
          <a:r>
            <a:rPr lang="en-US" dirty="0" smtClean="0"/>
            <a:t>Acland Report (1913) </a:t>
          </a:r>
          <a:endParaRPr lang="en-US" dirty="0"/>
        </a:p>
      </dgm:t>
    </dgm:pt>
    <dgm:pt modelId="{19789393-BF9D-40B8-9E9F-D85F924CAF55}" type="parTrans" cxnId="{5BE862FC-30E6-4E47-9DA3-EF845DCE6BAC}">
      <dgm:prSet/>
      <dgm:spPr/>
      <dgm:t>
        <a:bodyPr/>
        <a:lstStyle/>
        <a:p>
          <a:endParaRPr lang="en-US"/>
        </a:p>
      </dgm:t>
    </dgm:pt>
    <dgm:pt modelId="{9A76A454-D74A-4E79-BA33-B36D2832A8EF}" type="sibTrans" cxnId="{5BE862FC-30E6-4E47-9DA3-EF845DCE6BAC}">
      <dgm:prSet/>
      <dgm:spPr/>
      <dgm:t>
        <a:bodyPr/>
        <a:lstStyle/>
        <a:p>
          <a:endParaRPr lang="en-US"/>
        </a:p>
      </dgm:t>
    </dgm:pt>
    <dgm:pt modelId="{EF979439-B07D-405C-9C22-ACE10AC16E04}">
      <dgm:prSet phldrT="[Text]"/>
      <dgm:spPr/>
      <dgm:t>
        <a:bodyPr/>
        <a:lstStyle/>
        <a:p>
          <a:r>
            <a:rPr lang="en-US" dirty="0" err="1" smtClean="0"/>
            <a:t>Hadow</a:t>
          </a:r>
          <a:r>
            <a:rPr lang="en-US" dirty="0" smtClean="0"/>
            <a:t> Report (1924) </a:t>
          </a:r>
        </a:p>
        <a:p>
          <a:r>
            <a:rPr lang="en-US" dirty="0" smtClean="0"/>
            <a:t>Testing of educable capacity The </a:t>
          </a:r>
          <a:endParaRPr lang="en-US" dirty="0"/>
        </a:p>
      </dgm:t>
    </dgm:pt>
    <dgm:pt modelId="{9C867F10-4E42-40E9-9B32-4DA86659F06E}" type="parTrans" cxnId="{4B49F024-E0D1-4289-8FDA-23B5843B43E2}">
      <dgm:prSet/>
      <dgm:spPr/>
      <dgm:t>
        <a:bodyPr/>
        <a:lstStyle/>
        <a:p>
          <a:endParaRPr lang="en-US"/>
        </a:p>
      </dgm:t>
    </dgm:pt>
    <dgm:pt modelId="{3FAA810D-F0A8-448C-8086-BB344DBD553E}" type="sibTrans" cxnId="{4B49F024-E0D1-4289-8FDA-23B5843B43E2}">
      <dgm:prSet/>
      <dgm:spPr/>
      <dgm:t>
        <a:bodyPr/>
        <a:lstStyle/>
        <a:p>
          <a:endParaRPr lang="en-US"/>
        </a:p>
      </dgm:t>
    </dgm:pt>
    <dgm:pt modelId="{C1623C3E-2507-4958-B010-2989D3027193}">
      <dgm:prSet phldrT="[Text]"/>
      <dgm:spPr/>
      <dgm:t>
        <a:bodyPr/>
        <a:lstStyle/>
        <a:p>
          <a:r>
            <a:rPr lang="en-US" dirty="0" smtClean="0"/>
            <a:t>The Wood Report (1929)</a:t>
          </a:r>
        </a:p>
        <a:p>
          <a:r>
            <a:rPr lang="en-US" dirty="0" smtClean="0"/>
            <a:t>Mental deficiency committee</a:t>
          </a:r>
          <a:endParaRPr lang="en-US" dirty="0"/>
        </a:p>
      </dgm:t>
    </dgm:pt>
    <dgm:pt modelId="{7F1BCFA7-9281-4CD2-BC53-D502166A7184}" type="parTrans" cxnId="{51D8F28C-ACA4-4A5B-A2EA-B51EE634D598}">
      <dgm:prSet/>
      <dgm:spPr/>
      <dgm:t>
        <a:bodyPr/>
        <a:lstStyle/>
        <a:p>
          <a:endParaRPr lang="en-US"/>
        </a:p>
      </dgm:t>
    </dgm:pt>
    <dgm:pt modelId="{0D7B20F6-57EB-4667-BC55-8836F551B24E}" type="sibTrans" cxnId="{51D8F28C-ACA4-4A5B-A2EA-B51EE634D598}">
      <dgm:prSet/>
      <dgm:spPr/>
      <dgm:t>
        <a:bodyPr/>
        <a:lstStyle/>
        <a:p>
          <a:endParaRPr lang="en-US"/>
        </a:p>
      </dgm:t>
    </dgm:pt>
    <dgm:pt modelId="{EC5646F1-024A-4D2E-A52C-91A8A676A0BF}">
      <dgm:prSet phldrT="[Text]"/>
      <dgm:spPr/>
      <dgm:t>
        <a:bodyPr/>
        <a:lstStyle/>
        <a:p>
          <a:r>
            <a:rPr lang="en-US" dirty="0" err="1" smtClean="0"/>
            <a:t>Hadow</a:t>
          </a:r>
          <a:r>
            <a:rPr lang="en-US" dirty="0" smtClean="0"/>
            <a:t> Report (1931)</a:t>
          </a:r>
        </a:p>
        <a:p>
          <a:r>
            <a:rPr lang="en-US" dirty="0" smtClean="0"/>
            <a:t>Advocacy for special schools</a:t>
          </a:r>
          <a:endParaRPr lang="en-US" dirty="0"/>
        </a:p>
      </dgm:t>
    </dgm:pt>
    <dgm:pt modelId="{218295D3-4ABE-4B16-83C1-85B06DF95FE3}" type="parTrans" cxnId="{15ADFE96-5A93-48BB-9A44-0D3BF695D5E9}">
      <dgm:prSet/>
      <dgm:spPr/>
      <dgm:t>
        <a:bodyPr/>
        <a:lstStyle/>
        <a:p>
          <a:endParaRPr lang="en-US"/>
        </a:p>
      </dgm:t>
    </dgm:pt>
    <dgm:pt modelId="{1AB7682F-ADB1-4FC9-9662-16840E28C271}" type="sibTrans" cxnId="{15ADFE96-5A93-48BB-9A44-0D3BF695D5E9}">
      <dgm:prSet/>
      <dgm:spPr/>
      <dgm:t>
        <a:bodyPr/>
        <a:lstStyle/>
        <a:p>
          <a:endParaRPr lang="en-US"/>
        </a:p>
      </dgm:t>
    </dgm:pt>
    <dgm:pt modelId="{212DA685-6D49-45C0-B81E-FABD2CE10C18}" type="pres">
      <dgm:prSet presAssocID="{5C361027-2B91-469F-A3D0-5621BD1F1D57}" presName="Name0" presStyleCnt="0">
        <dgm:presLayoutVars>
          <dgm:dir/>
          <dgm:resizeHandles val="exact"/>
        </dgm:presLayoutVars>
      </dgm:prSet>
      <dgm:spPr/>
    </dgm:pt>
    <dgm:pt modelId="{6BB3A419-A9E9-4CA2-A222-A1A2C6BF2695}" type="pres">
      <dgm:prSet presAssocID="{319D2554-6897-46C5-9F19-78F756592039}" presName="node" presStyleLbl="node1" presStyleIdx="0" presStyleCnt="5">
        <dgm:presLayoutVars>
          <dgm:bulletEnabled val="1"/>
        </dgm:presLayoutVars>
      </dgm:prSet>
      <dgm:spPr/>
    </dgm:pt>
    <dgm:pt modelId="{10CC7ECF-6D3B-4F5E-A77C-9BB70C599C14}" type="pres">
      <dgm:prSet presAssocID="{0A21A00D-7586-4ACC-92EE-C4485719C5BC}" presName="sibTrans" presStyleLbl="sibTrans2D1" presStyleIdx="0" presStyleCnt="4"/>
      <dgm:spPr/>
    </dgm:pt>
    <dgm:pt modelId="{3E2045D7-57AC-463A-AEA1-A54FDD8C5C9F}" type="pres">
      <dgm:prSet presAssocID="{0A21A00D-7586-4ACC-92EE-C4485719C5BC}" presName="connectorText" presStyleLbl="sibTrans2D1" presStyleIdx="0" presStyleCnt="4"/>
      <dgm:spPr/>
    </dgm:pt>
    <dgm:pt modelId="{57086645-5FF8-4131-A881-2D01E5AB3DD3}" type="pres">
      <dgm:prSet presAssocID="{4ACC9855-639B-4D37-B7D0-B25D7CE52224}" presName="node" presStyleLbl="node1" presStyleIdx="1" presStyleCnt="5">
        <dgm:presLayoutVars>
          <dgm:bulletEnabled val="1"/>
        </dgm:presLayoutVars>
      </dgm:prSet>
      <dgm:spPr/>
    </dgm:pt>
    <dgm:pt modelId="{F8326EB6-B049-4F4D-BBC5-D7F9E6D11B97}" type="pres">
      <dgm:prSet presAssocID="{9A76A454-D74A-4E79-BA33-B36D2832A8EF}" presName="sibTrans" presStyleLbl="sibTrans2D1" presStyleIdx="1" presStyleCnt="4"/>
      <dgm:spPr/>
    </dgm:pt>
    <dgm:pt modelId="{5C1C5AE1-3722-4B80-B212-ED83A0ED1688}" type="pres">
      <dgm:prSet presAssocID="{9A76A454-D74A-4E79-BA33-B36D2832A8EF}" presName="connectorText" presStyleLbl="sibTrans2D1" presStyleIdx="1" presStyleCnt="4"/>
      <dgm:spPr/>
    </dgm:pt>
    <dgm:pt modelId="{A6DCC62D-0D4C-4A42-AC4A-0E66178A6FB3}" type="pres">
      <dgm:prSet presAssocID="{EF979439-B07D-405C-9C22-ACE10AC16E04}" presName="node" presStyleLbl="node1" presStyleIdx="2" presStyleCnt="5">
        <dgm:presLayoutVars>
          <dgm:bulletEnabled val="1"/>
        </dgm:presLayoutVars>
      </dgm:prSet>
      <dgm:spPr/>
    </dgm:pt>
    <dgm:pt modelId="{0D9C761E-E63D-4AE3-A4AB-6A6CE6047485}" type="pres">
      <dgm:prSet presAssocID="{3FAA810D-F0A8-448C-8086-BB344DBD553E}" presName="sibTrans" presStyleLbl="sibTrans2D1" presStyleIdx="2" presStyleCnt="4"/>
      <dgm:spPr/>
    </dgm:pt>
    <dgm:pt modelId="{359FFB90-1505-4C52-8A79-400A6BA8406C}" type="pres">
      <dgm:prSet presAssocID="{3FAA810D-F0A8-448C-8086-BB344DBD553E}" presName="connectorText" presStyleLbl="sibTrans2D1" presStyleIdx="2" presStyleCnt="4"/>
      <dgm:spPr/>
    </dgm:pt>
    <dgm:pt modelId="{E7A09B3F-11C9-45EA-993B-9C57C28E684B}" type="pres">
      <dgm:prSet presAssocID="{C1623C3E-2507-4958-B010-2989D3027193}" presName="node" presStyleLbl="node1" presStyleIdx="3" presStyleCnt="5">
        <dgm:presLayoutVars>
          <dgm:bulletEnabled val="1"/>
        </dgm:presLayoutVars>
      </dgm:prSet>
      <dgm:spPr/>
    </dgm:pt>
    <dgm:pt modelId="{01E92A83-FEA3-4544-A51D-6B8B12A0E97A}" type="pres">
      <dgm:prSet presAssocID="{0D7B20F6-57EB-4667-BC55-8836F551B24E}" presName="sibTrans" presStyleLbl="sibTrans2D1" presStyleIdx="3" presStyleCnt="4"/>
      <dgm:spPr/>
    </dgm:pt>
    <dgm:pt modelId="{890A3295-59AA-4DB5-AB10-48C1609A595F}" type="pres">
      <dgm:prSet presAssocID="{0D7B20F6-57EB-4667-BC55-8836F551B24E}" presName="connectorText" presStyleLbl="sibTrans2D1" presStyleIdx="3" presStyleCnt="4"/>
      <dgm:spPr/>
    </dgm:pt>
    <dgm:pt modelId="{8688FE71-F266-4694-943D-B63907B2CA0A}" type="pres">
      <dgm:prSet presAssocID="{EC5646F1-024A-4D2E-A52C-91A8A676A0BF}" presName="node" presStyleLbl="node1" presStyleIdx="4" presStyleCnt="5">
        <dgm:presLayoutVars>
          <dgm:bulletEnabled val="1"/>
        </dgm:presLayoutVars>
      </dgm:prSet>
      <dgm:spPr/>
    </dgm:pt>
  </dgm:ptLst>
  <dgm:cxnLst>
    <dgm:cxn modelId="{2876A754-D186-4D69-AA7B-255CC4CE328C}" type="presOf" srcId="{9A76A454-D74A-4E79-BA33-B36D2832A8EF}" destId="{5C1C5AE1-3722-4B80-B212-ED83A0ED1688}" srcOrd="1" destOrd="0" presId="urn:microsoft.com/office/officeart/2005/8/layout/process1"/>
    <dgm:cxn modelId="{39B6CBEA-44BE-41F5-84D6-03EF0199A059}" type="presOf" srcId="{319D2554-6897-46C5-9F19-78F756592039}" destId="{6BB3A419-A9E9-4CA2-A222-A1A2C6BF2695}" srcOrd="0" destOrd="0" presId="urn:microsoft.com/office/officeart/2005/8/layout/process1"/>
    <dgm:cxn modelId="{2A723873-4754-4F6E-8647-41072F455E39}" type="presOf" srcId="{0A21A00D-7586-4ACC-92EE-C4485719C5BC}" destId="{10CC7ECF-6D3B-4F5E-A77C-9BB70C599C14}" srcOrd="0" destOrd="0" presId="urn:microsoft.com/office/officeart/2005/8/layout/process1"/>
    <dgm:cxn modelId="{FA7C659F-A515-494B-8B2F-85D65278FA54}" type="presOf" srcId="{9A76A454-D74A-4E79-BA33-B36D2832A8EF}" destId="{F8326EB6-B049-4F4D-BBC5-D7F9E6D11B97}" srcOrd="0" destOrd="0" presId="urn:microsoft.com/office/officeart/2005/8/layout/process1"/>
    <dgm:cxn modelId="{0C564DCD-ACEB-4858-8D3F-1943B88B8839}" type="presOf" srcId="{C1623C3E-2507-4958-B010-2989D3027193}" destId="{E7A09B3F-11C9-45EA-993B-9C57C28E684B}" srcOrd="0" destOrd="0" presId="urn:microsoft.com/office/officeart/2005/8/layout/process1"/>
    <dgm:cxn modelId="{AD80F701-2C05-4624-8117-D046A526A572}" type="presOf" srcId="{EC5646F1-024A-4D2E-A52C-91A8A676A0BF}" destId="{8688FE71-F266-4694-943D-B63907B2CA0A}" srcOrd="0" destOrd="0" presId="urn:microsoft.com/office/officeart/2005/8/layout/process1"/>
    <dgm:cxn modelId="{5BE862FC-30E6-4E47-9DA3-EF845DCE6BAC}" srcId="{5C361027-2B91-469F-A3D0-5621BD1F1D57}" destId="{4ACC9855-639B-4D37-B7D0-B25D7CE52224}" srcOrd="1" destOrd="0" parTransId="{19789393-BF9D-40B8-9E9F-D85F924CAF55}" sibTransId="{9A76A454-D74A-4E79-BA33-B36D2832A8EF}"/>
    <dgm:cxn modelId="{A525B712-CC8C-4EBF-A231-648DF1AF5799}" type="presOf" srcId="{3FAA810D-F0A8-448C-8086-BB344DBD553E}" destId="{359FFB90-1505-4C52-8A79-400A6BA8406C}" srcOrd="1" destOrd="0" presId="urn:microsoft.com/office/officeart/2005/8/layout/process1"/>
    <dgm:cxn modelId="{15ADFE96-5A93-48BB-9A44-0D3BF695D5E9}" srcId="{5C361027-2B91-469F-A3D0-5621BD1F1D57}" destId="{EC5646F1-024A-4D2E-A52C-91A8A676A0BF}" srcOrd="4" destOrd="0" parTransId="{218295D3-4ABE-4B16-83C1-85B06DF95FE3}" sibTransId="{1AB7682F-ADB1-4FC9-9662-16840E28C271}"/>
    <dgm:cxn modelId="{20D5E580-95BC-4C5D-8B91-3BFE9F39C66D}" srcId="{5C361027-2B91-469F-A3D0-5621BD1F1D57}" destId="{319D2554-6897-46C5-9F19-78F756592039}" srcOrd="0" destOrd="0" parTransId="{7717EACB-139B-43C6-925A-1F63B5B35873}" sibTransId="{0A21A00D-7586-4ACC-92EE-C4485719C5BC}"/>
    <dgm:cxn modelId="{858EA542-E42F-47A3-86B8-80F717FED38D}" type="presOf" srcId="{0A21A00D-7586-4ACC-92EE-C4485719C5BC}" destId="{3E2045D7-57AC-463A-AEA1-A54FDD8C5C9F}" srcOrd="1" destOrd="0" presId="urn:microsoft.com/office/officeart/2005/8/layout/process1"/>
    <dgm:cxn modelId="{4B49F024-E0D1-4289-8FDA-23B5843B43E2}" srcId="{5C361027-2B91-469F-A3D0-5621BD1F1D57}" destId="{EF979439-B07D-405C-9C22-ACE10AC16E04}" srcOrd="2" destOrd="0" parTransId="{9C867F10-4E42-40E9-9B32-4DA86659F06E}" sibTransId="{3FAA810D-F0A8-448C-8086-BB344DBD553E}"/>
    <dgm:cxn modelId="{9C0E8DF0-1FFA-41CB-8DC4-6094EE1B5C45}" type="presOf" srcId="{3FAA810D-F0A8-448C-8086-BB344DBD553E}" destId="{0D9C761E-E63D-4AE3-A4AB-6A6CE6047485}" srcOrd="0" destOrd="0" presId="urn:microsoft.com/office/officeart/2005/8/layout/process1"/>
    <dgm:cxn modelId="{51D8F28C-ACA4-4A5B-A2EA-B51EE634D598}" srcId="{5C361027-2B91-469F-A3D0-5621BD1F1D57}" destId="{C1623C3E-2507-4958-B010-2989D3027193}" srcOrd="3" destOrd="0" parTransId="{7F1BCFA7-9281-4CD2-BC53-D502166A7184}" sibTransId="{0D7B20F6-57EB-4667-BC55-8836F551B24E}"/>
    <dgm:cxn modelId="{9BABFE62-78C1-4E6C-85B3-91C119AA8209}" type="presOf" srcId="{4ACC9855-639B-4D37-B7D0-B25D7CE52224}" destId="{57086645-5FF8-4131-A881-2D01E5AB3DD3}" srcOrd="0" destOrd="0" presId="urn:microsoft.com/office/officeart/2005/8/layout/process1"/>
    <dgm:cxn modelId="{44C09B4A-6AC5-41C8-97D5-7E8388D47FB0}" type="presOf" srcId="{5C361027-2B91-469F-A3D0-5621BD1F1D57}" destId="{212DA685-6D49-45C0-B81E-FABD2CE10C18}" srcOrd="0" destOrd="0" presId="urn:microsoft.com/office/officeart/2005/8/layout/process1"/>
    <dgm:cxn modelId="{CC9D7601-20CD-4DB3-BCC1-935350E099A3}" type="presOf" srcId="{0D7B20F6-57EB-4667-BC55-8836F551B24E}" destId="{01E92A83-FEA3-4544-A51D-6B8B12A0E97A}" srcOrd="0" destOrd="0" presId="urn:microsoft.com/office/officeart/2005/8/layout/process1"/>
    <dgm:cxn modelId="{E65865AA-0A72-435A-A012-B5B12D0C4B7E}" type="presOf" srcId="{0D7B20F6-57EB-4667-BC55-8836F551B24E}" destId="{890A3295-59AA-4DB5-AB10-48C1609A595F}" srcOrd="1" destOrd="0" presId="urn:microsoft.com/office/officeart/2005/8/layout/process1"/>
    <dgm:cxn modelId="{7E972780-C7BB-4D72-AC94-806A1B858F8A}" type="presOf" srcId="{EF979439-B07D-405C-9C22-ACE10AC16E04}" destId="{A6DCC62D-0D4C-4A42-AC4A-0E66178A6FB3}" srcOrd="0" destOrd="0" presId="urn:microsoft.com/office/officeart/2005/8/layout/process1"/>
    <dgm:cxn modelId="{8FDCA4C4-BCD1-49B7-9CC1-A90139B7CA62}" type="presParOf" srcId="{212DA685-6D49-45C0-B81E-FABD2CE10C18}" destId="{6BB3A419-A9E9-4CA2-A222-A1A2C6BF2695}" srcOrd="0" destOrd="0" presId="urn:microsoft.com/office/officeart/2005/8/layout/process1"/>
    <dgm:cxn modelId="{9575EC7A-7A4D-4B7B-9C00-0A2A6C36B743}" type="presParOf" srcId="{212DA685-6D49-45C0-B81E-FABD2CE10C18}" destId="{10CC7ECF-6D3B-4F5E-A77C-9BB70C599C14}" srcOrd="1" destOrd="0" presId="urn:microsoft.com/office/officeart/2005/8/layout/process1"/>
    <dgm:cxn modelId="{437E5042-1F85-4A0F-9CF9-772627288D71}" type="presParOf" srcId="{10CC7ECF-6D3B-4F5E-A77C-9BB70C599C14}" destId="{3E2045D7-57AC-463A-AEA1-A54FDD8C5C9F}" srcOrd="0" destOrd="0" presId="urn:microsoft.com/office/officeart/2005/8/layout/process1"/>
    <dgm:cxn modelId="{F7117C82-0B20-44DF-8252-02059EFDB339}" type="presParOf" srcId="{212DA685-6D49-45C0-B81E-FABD2CE10C18}" destId="{57086645-5FF8-4131-A881-2D01E5AB3DD3}" srcOrd="2" destOrd="0" presId="urn:microsoft.com/office/officeart/2005/8/layout/process1"/>
    <dgm:cxn modelId="{A44988F7-2872-4846-9417-433601BF7508}" type="presParOf" srcId="{212DA685-6D49-45C0-B81E-FABD2CE10C18}" destId="{F8326EB6-B049-4F4D-BBC5-D7F9E6D11B97}" srcOrd="3" destOrd="0" presId="urn:microsoft.com/office/officeart/2005/8/layout/process1"/>
    <dgm:cxn modelId="{598E5608-72DB-4602-BE51-7BD5F1EA875C}" type="presParOf" srcId="{F8326EB6-B049-4F4D-BBC5-D7F9E6D11B97}" destId="{5C1C5AE1-3722-4B80-B212-ED83A0ED1688}" srcOrd="0" destOrd="0" presId="urn:microsoft.com/office/officeart/2005/8/layout/process1"/>
    <dgm:cxn modelId="{59E990A4-E9FE-478A-A8C2-FBCF99F227AE}" type="presParOf" srcId="{212DA685-6D49-45C0-B81E-FABD2CE10C18}" destId="{A6DCC62D-0D4C-4A42-AC4A-0E66178A6FB3}" srcOrd="4" destOrd="0" presId="urn:microsoft.com/office/officeart/2005/8/layout/process1"/>
    <dgm:cxn modelId="{E277173A-FEF4-4F52-98FA-DF402645AF2D}" type="presParOf" srcId="{212DA685-6D49-45C0-B81E-FABD2CE10C18}" destId="{0D9C761E-E63D-4AE3-A4AB-6A6CE6047485}" srcOrd="5" destOrd="0" presId="urn:microsoft.com/office/officeart/2005/8/layout/process1"/>
    <dgm:cxn modelId="{992481B6-FB81-4C0A-AE40-587793A8677E}" type="presParOf" srcId="{0D9C761E-E63D-4AE3-A4AB-6A6CE6047485}" destId="{359FFB90-1505-4C52-8A79-400A6BA8406C}" srcOrd="0" destOrd="0" presId="urn:microsoft.com/office/officeart/2005/8/layout/process1"/>
    <dgm:cxn modelId="{31DB6AC9-045C-4D4C-AD94-7D185F995537}" type="presParOf" srcId="{212DA685-6D49-45C0-B81E-FABD2CE10C18}" destId="{E7A09B3F-11C9-45EA-993B-9C57C28E684B}" srcOrd="6" destOrd="0" presId="urn:microsoft.com/office/officeart/2005/8/layout/process1"/>
    <dgm:cxn modelId="{DC5E5903-E152-4ED7-A9BF-38F03162594F}" type="presParOf" srcId="{212DA685-6D49-45C0-B81E-FABD2CE10C18}" destId="{01E92A83-FEA3-4544-A51D-6B8B12A0E97A}" srcOrd="7" destOrd="0" presId="urn:microsoft.com/office/officeart/2005/8/layout/process1"/>
    <dgm:cxn modelId="{8D688BEE-20F9-4B9E-B6BF-966E0D61F780}" type="presParOf" srcId="{01E92A83-FEA3-4544-A51D-6B8B12A0E97A}" destId="{890A3295-59AA-4DB5-AB10-48C1609A595F}" srcOrd="0" destOrd="0" presId="urn:microsoft.com/office/officeart/2005/8/layout/process1"/>
    <dgm:cxn modelId="{2B52C2A9-CE64-42AD-80ED-142D9A8FB919}" type="presParOf" srcId="{212DA685-6D49-45C0-B81E-FABD2CE10C18}" destId="{8688FE71-F266-4694-943D-B63907B2CA0A}" srcOrd="8"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D7BFD09-F2EC-4064-B8DC-5C121D52C691}" type="doc">
      <dgm:prSet loTypeId="urn:microsoft.com/office/officeart/2005/8/layout/process1" loCatId="process" qsTypeId="urn:microsoft.com/office/officeart/2005/8/quickstyle/3d3" qsCatId="3D" csTypeId="urn:microsoft.com/office/officeart/2005/8/colors/colorful1" csCatId="colorful" phldr="1"/>
      <dgm:spPr/>
    </dgm:pt>
    <dgm:pt modelId="{6077DE53-B52F-4E18-A61D-22BE87E77B9E}">
      <dgm:prSet phldrT="[Text]"/>
      <dgm:spPr/>
      <dgm:t>
        <a:bodyPr/>
        <a:lstStyle/>
        <a:p>
          <a:r>
            <a:rPr lang="en-US" dirty="0" smtClean="0"/>
            <a:t>Education Act (1944)</a:t>
          </a:r>
          <a:endParaRPr lang="en-US" dirty="0"/>
        </a:p>
      </dgm:t>
    </dgm:pt>
    <dgm:pt modelId="{5A35194A-C6D6-4E15-B5F6-53D06A45F154}" type="parTrans" cxnId="{E910193A-4203-43E0-A841-7C10EB746A30}">
      <dgm:prSet/>
      <dgm:spPr/>
      <dgm:t>
        <a:bodyPr/>
        <a:lstStyle/>
        <a:p>
          <a:endParaRPr lang="en-US"/>
        </a:p>
      </dgm:t>
    </dgm:pt>
    <dgm:pt modelId="{3DC0046F-0932-432F-A1F9-E026A398AADA}" type="sibTrans" cxnId="{E910193A-4203-43E0-A841-7C10EB746A30}">
      <dgm:prSet/>
      <dgm:spPr/>
      <dgm:t>
        <a:bodyPr/>
        <a:lstStyle/>
        <a:p>
          <a:endParaRPr lang="en-US"/>
        </a:p>
      </dgm:t>
    </dgm:pt>
    <dgm:pt modelId="{358512B2-F71C-494E-94AF-21B3D76AD9B9}">
      <dgm:prSet phldrT="[Text]"/>
      <dgm:spPr/>
      <dgm:t>
        <a:bodyPr/>
        <a:lstStyle/>
        <a:p>
          <a:r>
            <a:rPr lang="en-US" dirty="0" smtClean="0"/>
            <a:t>Primary Education (1959) </a:t>
          </a:r>
        </a:p>
        <a:p>
          <a:r>
            <a:rPr lang="en-US" dirty="0" smtClean="0"/>
            <a:t>Special education</a:t>
          </a:r>
          <a:endParaRPr lang="en-US" dirty="0"/>
        </a:p>
      </dgm:t>
    </dgm:pt>
    <dgm:pt modelId="{ECB1C4CD-CD48-42E1-9496-1916E98623CB}" type="parTrans" cxnId="{E43C1AAC-F8B1-4C8E-834B-8DCAC1ACF4FA}">
      <dgm:prSet/>
      <dgm:spPr/>
      <dgm:t>
        <a:bodyPr/>
        <a:lstStyle/>
        <a:p>
          <a:endParaRPr lang="en-US"/>
        </a:p>
      </dgm:t>
    </dgm:pt>
    <dgm:pt modelId="{FC53EBFA-4CF5-44E2-85A0-FEBF4B919688}" type="sibTrans" cxnId="{E43C1AAC-F8B1-4C8E-834B-8DCAC1ACF4FA}">
      <dgm:prSet/>
      <dgm:spPr/>
      <dgm:t>
        <a:bodyPr/>
        <a:lstStyle/>
        <a:p>
          <a:endParaRPr lang="en-US"/>
        </a:p>
      </dgm:t>
    </dgm:pt>
    <dgm:pt modelId="{45A920D0-7A1F-4E3E-991E-01FB5C00774F}">
      <dgm:prSet phldrT="[Text]"/>
      <dgm:spPr/>
      <dgm:t>
        <a:bodyPr/>
        <a:lstStyle/>
        <a:p>
          <a:r>
            <a:rPr lang="en-US" dirty="0" smtClean="0"/>
            <a:t>The </a:t>
          </a:r>
          <a:r>
            <a:rPr lang="en-US" dirty="0" err="1" smtClean="0"/>
            <a:t>Plowden</a:t>
          </a:r>
          <a:r>
            <a:rPr lang="en-US" dirty="0" smtClean="0"/>
            <a:t> Report (1967)</a:t>
          </a:r>
          <a:endParaRPr lang="en-US" dirty="0"/>
        </a:p>
      </dgm:t>
    </dgm:pt>
    <dgm:pt modelId="{823A8749-EE3D-4BBA-BAE3-40885390A3FB}" type="parTrans" cxnId="{DBFBC0D3-5C31-4462-A250-26B98D416834}">
      <dgm:prSet/>
      <dgm:spPr/>
      <dgm:t>
        <a:bodyPr/>
        <a:lstStyle/>
        <a:p>
          <a:endParaRPr lang="en-US"/>
        </a:p>
      </dgm:t>
    </dgm:pt>
    <dgm:pt modelId="{28D3ACBA-56D7-4256-B84D-F202B5569C3E}" type="sibTrans" cxnId="{DBFBC0D3-5C31-4462-A250-26B98D416834}">
      <dgm:prSet/>
      <dgm:spPr/>
      <dgm:t>
        <a:bodyPr/>
        <a:lstStyle/>
        <a:p>
          <a:endParaRPr lang="en-US"/>
        </a:p>
      </dgm:t>
    </dgm:pt>
    <dgm:pt modelId="{A40B9F36-40E5-4161-B0CE-E773B81B322E}">
      <dgm:prSet/>
      <dgm:spPr/>
      <dgm:t>
        <a:bodyPr/>
        <a:lstStyle/>
        <a:p>
          <a:r>
            <a:rPr lang="en-US" dirty="0" smtClean="0"/>
            <a:t>Circular 2/75 (1975)</a:t>
          </a:r>
        </a:p>
        <a:p>
          <a:r>
            <a:rPr lang="en-US" dirty="0" smtClean="0"/>
            <a:t>DESL </a:t>
          </a:r>
        </a:p>
        <a:p>
          <a:r>
            <a:rPr lang="en-US" dirty="0" err="1" smtClean="0"/>
            <a:t>Specialised</a:t>
          </a:r>
          <a:r>
            <a:rPr lang="en-US" dirty="0" smtClean="0"/>
            <a:t> education</a:t>
          </a:r>
          <a:endParaRPr lang="en-US" dirty="0"/>
        </a:p>
      </dgm:t>
    </dgm:pt>
    <dgm:pt modelId="{B73707B7-163B-43F2-BA4B-2DC097E0B750}" type="parTrans" cxnId="{2705EF08-6F65-4179-AFC4-E79543F5C64C}">
      <dgm:prSet/>
      <dgm:spPr/>
      <dgm:t>
        <a:bodyPr/>
        <a:lstStyle/>
        <a:p>
          <a:endParaRPr lang="en-US"/>
        </a:p>
      </dgm:t>
    </dgm:pt>
    <dgm:pt modelId="{50667F87-F931-46E7-9541-6E7E7D4ADC5A}" type="sibTrans" cxnId="{2705EF08-6F65-4179-AFC4-E79543F5C64C}">
      <dgm:prSet/>
      <dgm:spPr/>
      <dgm:t>
        <a:bodyPr/>
        <a:lstStyle/>
        <a:p>
          <a:endParaRPr lang="en-US"/>
        </a:p>
      </dgm:t>
    </dgm:pt>
    <dgm:pt modelId="{77F477C8-40A0-4146-8D2A-827A66E138C1}">
      <dgm:prSet/>
      <dgm:spPr/>
      <dgm:t>
        <a:bodyPr/>
        <a:lstStyle/>
        <a:p>
          <a:r>
            <a:rPr lang="en-US" dirty="0" smtClean="0"/>
            <a:t>Education in Schools (1977)</a:t>
          </a:r>
        </a:p>
        <a:p>
          <a:r>
            <a:rPr lang="en-US" dirty="0" smtClean="0"/>
            <a:t>Welsh presentation to Parliament</a:t>
          </a:r>
          <a:endParaRPr lang="en-US" dirty="0"/>
        </a:p>
      </dgm:t>
    </dgm:pt>
    <dgm:pt modelId="{18D7E6A0-F0E0-43C4-B1C0-CD9E6C077A3F}" type="parTrans" cxnId="{18D236AD-6472-457E-9550-CA7E11127E00}">
      <dgm:prSet/>
      <dgm:spPr/>
      <dgm:t>
        <a:bodyPr/>
        <a:lstStyle/>
        <a:p>
          <a:endParaRPr lang="en-US"/>
        </a:p>
      </dgm:t>
    </dgm:pt>
    <dgm:pt modelId="{D0D038A3-51C1-437E-931D-333B04CE0898}" type="sibTrans" cxnId="{18D236AD-6472-457E-9550-CA7E11127E00}">
      <dgm:prSet/>
      <dgm:spPr/>
      <dgm:t>
        <a:bodyPr/>
        <a:lstStyle/>
        <a:p>
          <a:endParaRPr lang="en-US"/>
        </a:p>
      </dgm:t>
    </dgm:pt>
    <dgm:pt modelId="{07E28145-A941-4EC5-AAA8-1C66278C9A5A}" type="pres">
      <dgm:prSet presAssocID="{8D7BFD09-F2EC-4064-B8DC-5C121D52C691}" presName="Name0" presStyleCnt="0">
        <dgm:presLayoutVars>
          <dgm:dir/>
          <dgm:resizeHandles val="exact"/>
        </dgm:presLayoutVars>
      </dgm:prSet>
      <dgm:spPr/>
    </dgm:pt>
    <dgm:pt modelId="{5DEEB6F2-974B-466C-B9E4-D2236DC41C5F}" type="pres">
      <dgm:prSet presAssocID="{6077DE53-B52F-4E18-A61D-22BE87E77B9E}" presName="node" presStyleLbl="node1" presStyleIdx="0" presStyleCnt="5">
        <dgm:presLayoutVars>
          <dgm:bulletEnabled val="1"/>
        </dgm:presLayoutVars>
      </dgm:prSet>
      <dgm:spPr/>
    </dgm:pt>
    <dgm:pt modelId="{37AA09E6-8A80-451A-8BA8-67DA8E5BB300}" type="pres">
      <dgm:prSet presAssocID="{3DC0046F-0932-432F-A1F9-E026A398AADA}" presName="sibTrans" presStyleLbl="sibTrans2D1" presStyleIdx="0" presStyleCnt="4"/>
      <dgm:spPr/>
    </dgm:pt>
    <dgm:pt modelId="{69BC954A-8407-4F37-8D56-5778B732EAC5}" type="pres">
      <dgm:prSet presAssocID="{3DC0046F-0932-432F-A1F9-E026A398AADA}" presName="connectorText" presStyleLbl="sibTrans2D1" presStyleIdx="0" presStyleCnt="4"/>
      <dgm:spPr/>
    </dgm:pt>
    <dgm:pt modelId="{907F3F56-69C5-4DB6-ABFD-5F8C8200200D}" type="pres">
      <dgm:prSet presAssocID="{358512B2-F71C-494E-94AF-21B3D76AD9B9}" presName="node" presStyleLbl="node1" presStyleIdx="1" presStyleCnt="5">
        <dgm:presLayoutVars>
          <dgm:bulletEnabled val="1"/>
        </dgm:presLayoutVars>
      </dgm:prSet>
      <dgm:spPr/>
      <dgm:t>
        <a:bodyPr/>
        <a:lstStyle/>
        <a:p>
          <a:endParaRPr lang="en-US"/>
        </a:p>
      </dgm:t>
    </dgm:pt>
    <dgm:pt modelId="{1719AC52-DD7D-45FC-8828-98E758378ADB}" type="pres">
      <dgm:prSet presAssocID="{FC53EBFA-4CF5-44E2-85A0-FEBF4B919688}" presName="sibTrans" presStyleLbl="sibTrans2D1" presStyleIdx="1" presStyleCnt="4"/>
      <dgm:spPr/>
    </dgm:pt>
    <dgm:pt modelId="{2ADD50DF-604E-4419-B7C0-E6578C1DF869}" type="pres">
      <dgm:prSet presAssocID="{FC53EBFA-4CF5-44E2-85A0-FEBF4B919688}" presName="connectorText" presStyleLbl="sibTrans2D1" presStyleIdx="1" presStyleCnt="4"/>
      <dgm:spPr/>
    </dgm:pt>
    <dgm:pt modelId="{CCA2F3BB-D9CE-4365-8E4A-DFF3533190D3}" type="pres">
      <dgm:prSet presAssocID="{45A920D0-7A1F-4E3E-991E-01FB5C00774F}" presName="node" presStyleLbl="node1" presStyleIdx="2" presStyleCnt="5">
        <dgm:presLayoutVars>
          <dgm:bulletEnabled val="1"/>
        </dgm:presLayoutVars>
      </dgm:prSet>
      <dgm:spPr/>
    </dgm:pt>
    <dgm:pt modelId="{C4FD07F5-9885-46B8-90E2-1BEE2C5F9DE7}" type="pres">
      <dgm:prSet presAssocID="{28D3ACBA-56D7-4256-B84D-F202B5569C3E}" presName="sibTrans" presStyleLbl="sibTrans2D1" presStyleIdx="2" presStyleCnt="4"/>
      <dgm:spPr/>
    </dgm:pt>
    <dgm:pt modelId="{F492F73B-D05D-431B-97CF-F6BBB01115BA}" type="pres">
      <dgm:prSet presAssocID="{28D3ACBA-56D7-4256-B84D-F202B5569C3E}" presName="connectorText" presStyleLbl="sibTrans2D1" presStyleIdx="2" presStyleCnt="4"/>
      <dgm:spPr/>
    </dgm:pt>
    <dgm:pt modelId="{107DC388-6F62-43C0-9ECC-8F19B1C3900E}" type="pres">
      <dgm:prSet presAssocID="{A40B9F36-40E5-4161-B0CE-E773B81B322E}" presName="node" presStyleLbl="node1" presStyleIdx="3" presStyleCnt="5">
        <dgm:presLayoutVars>
          <dgm:bulletEnabled val="1"/>
        </dgm:presLayoutVars>
      </dgm:prSet>
      <dgm:spPr/>
      <dgm:t>
        <a:bodyPr/>
        <a:lstStyle/>
        <a:p>
          <a:endParaRPr lang="en-US"/>
        </a:p>
      </dgm:t>
    </dgm:pt>
    <dgm:pt modelId="{D5BE4AD6-F03B-4B5E-8877-5EA6516B16B2}" type="pres">
      <dgm:prSet presAssocID="{50667F87-F931-46E7-9541-6E7E7D4ADC5A}" presName="sibTrans" presStyleLbl="sibTrans2D1" presStyleIdx="3" presStyleCnt="4"/>
      <dgm:spPr/>
    </dgm:pt>
    <dgm:pt modelId="{ED483FD5-0C30-447D-AA4B-7032D2932F99}" type="pres">
      <dgm:prSet presAssocID="{50667F87-F931-46E7-9541-6E7E7D4ADC5A}" presName="connectorText" presStyleLbl="sibTrans2D1" presStyleIdx="3" presStyleCnt="4"/>
      <dgm:spPr/>
    </dgm:pt>
    <dgm:pt modelId="{FAE65D7A-A380-4020-A83A-0D09B10546BF}" type="pres">
      <dgm:prSet presAssocID="{77F477C8-40A0-4146-8D2A-827A66E138C1}" presName="node" presStyleLbl="node1" presStyleIdx="4" presStyleCnt="5">
        <dgm:presLayoutVars>
          <dgm:bulletEnabled val="1"/>
        </dgm:presLayoutVars>
      </dgm:prSet>
      <dgm:spPr/>
      <dgm:t>
        <a:bodyPr/>
        <a:lstStyle/>
        <a:p>
          <a:endParaRPr lang="en-US"/>
        </a:p>
      </dgm:t>
    </dgm:pt>
  </dgm:ptLst>
  <dgm:cxnLst>
    <dgm:cxn modelId="{50F58311-34F7-4660-9B4E-2A0AAB59E6A7}" type="presOf" srcId="{28D3ACBA-56D7-4256-B84D-F202B5569C3E}" destId="{F492F73B-D05D-431B-97CF-F6BBB01115BA}" srcOrd="1" destOrd="0" presId="urn:microsoft.com/office/officeart/2005/8/layout/process1"/>
    <dgm:cxn modelId="{2705EF08-6F65-4179-AFC4-E79543F5C64C}" srcId="{8D7BFD09-F2EC-4064-B8DC-5C121D52C691}" destId="{A40B9F36-40E5-4161-B0CE-E773B81B322E}" srcOrd="3" destOrd="0" parTransId="{B73707B7-163B-43F2-BA4B-2DC097E0B750}" sibTransId="{50667F87-F931-46E7-9541-6E7E7D4ADC5A}"/>
    <dgm:cxn modelId="{E910193A-4203-43E0-A841-7C10EB746A30}" srcId="{8D7BFD09-F2EC-4064-B8DC-5C121D52C691}" destId="{6077DE53-B52F-4E18-A61D-22BE87E77B9E}" srcOrd="0" destOrd="0" parTransId="{5A35194A-C6D6-4E15-B5F6-53D06A45F154}" sibTransId="{3DC0046F-0932-432F-A1F9-E026A398AADA}"/>
    <dgm:cxn modelId="{5D812897-51AF-4127-A599-4EC54D33CD6C}" type="presOf" srcId="{77F477C8-40A0-4146-8D2A-827A66E138C1}" destId="{FAE65D7A-A380-4020-A83A-0D09B10546BF}" srcOrd="0" destOrd="0" presId="urn:microsoft.com/office/officeart/2005/8/layout/process1"/>
    <dgm:cxn modelId="{5CB10969-17FF-4D30-ADAE-5AF208CCB470}" type="presOf" srcId="{28D3ACBA-56D7-4256-B84D-F202B5569C3E}" destId="{C4FD07F5-9885-46B8-90E2-1BEE2C5F9DE7}" srcOrd="0" destOrd="0" presId="urn:microsoft.com/office/officeart/2005/8/layout/process1"/>
    <dgm:cxn modelId="{D27C1CE1-1406-44ED-9A65-2F6BDD41555D}" type="presOf" srcId="{3DC0046F-0932-432F-A1F9-E026A398AADA}" destId="{69BC954A-8407-4F37-8D56-5778B732EAC5}" srcOrd="1" destOrd="0" presId="urn:microsoft.com/office/officeart/2005/8/layout/process1"/>
    <dgm:cxn modelId="{EA30362A-AB7E-4C60-8294-B7C9155B2BE6}" type="presOf" srcId="{50667F87-F931-46E7-9541-6E7E7D4ADC5A}" destId="{ED483FD5-0C30-447D-AA4B-7032D2932F99}" srcOrd="1" destOrd="0" presId="urn:microsoft.com/office/officeart/2005/8/layout/process1"/>
    <dgm:cxn modelId="{61FB41DD-34AA-40E6-8BF5-106882693476}" type="presOf" srcId="{45A920D0-7A1F-4E3E-991E-01FB5C00774F}" destId="{CCA2F3BB-D9CE-4365-8E4A-DFF3533190D3}" srcOrd="0" destOrd="0" presId="urn:microsoft.com/office/officeart/2005/8/layout/process1"/>
    <dgm:cxn modelId="{1F386115-25A8-4444-8609-8D3C409F62DA}" type="presOf" srcId="{A40B9F36-40E5-4161-B0CE-E773B81B322E}" destId="{107DC388-6F62-43C0-9ECC-8F19B1C3900E}" srcOrd="0" destOrd="0" presId="urn:microsoft.com/office/officeart/2005/8/layout/process1"/>
    <dgm:cxn modelId="{6046931B-8CBE-428A-B7B3-A3D22C8626CF}" type="presOf" srcId="{358512B2-F71C-494E-94AF-21B3D76AD9B9}" destId="{907F3F56-69C5-4DB6-ABFD-5F8C8200200D}" srcOrd="0" destOrd="0" presId="urn:microsoft.com/office/officeart/2005/8/layout/process1"/>
    <dgm:cxn modelId="{F8555BD7-BE3D-4C69-B9E9-C45C88A4952E}" type="presOf" srcId="{FC53EBFA-4CF5-44E2-85A0-FEBF4B919688}" destId="{2ADD50DF-604E-4419-B7C0-E6578C1DF869}" srcOrd="1" destOrd="0" presId="urn:microsoft.com/office/officeart/2005/8/layout/process1"/>
    <dgm:cxn modelId="{DBFBC0D3-5C31-4462-A250-26B98D416834}" srcId="{8D7BFD09-F2EC-4064-B8DC-5C121D52C691}" destId="{45A920D0-7A1F-4E3E-991E-01FB5C00774F}" srcOrd="2" destOrd="0" parTransId="{823A8749-EE3D-4BBA-BAE3-40885390A3FB}" sibTransId="{28D3ACBA-56D7-4256-B84D-F202B5569C3E}"/>
    <dgm:cxn modelId="{18D236AD-6472-457E-9550-CA7E11127E00}" srcId="{8D7BFD09-F2EC-4064-B8DC-5C121D52C691}" destId="{77F477C8-40A0-4146-8D2A-827A66E138C1}" srcOrd="4" destOrd="0" parTransId="{18D7E6A0-F0E0-43C4-B1C0-CD9E6C077A3F}" sibTransId="{D0D038A3-51C1-437E-931D-333B04CE0898}"/>
    <dgm:cxn modelId="{8CA40E33-A923-4E13-9CB2-8EFC53DA96C5}" type="presOf" srcId="{6077DE53-B52F-4E18-A61D-22BE87E77B9E}" destId="{5DEEB6F2-974B-466C-B9E4-D2236DC41C5F}" srcOrd="0" destOrd="0" presId="urn:microsoft.com/office/officeart/2005/8/layout/process1"/>
    <dgm:cxn modelId="{1E95D593-8405-45A2-A8AD-23E63C16765C}" type="presOf" srcId="{8D7BFD09-F2EC-4064-B8DC-5C121D52C691}" destId="{07E28145-A941-4EC5-AAA8-1C66278C9A5A}" srcOrd="0" destOrd="0" presId="urn:microsoft.com/office/officeart/2005/8/layout/process1"/>
    <dgm:cxn modelId="{57F1C576-81C5-4905-BA9B-96E2465F1FB1}" type="presOf" srcId="{FC53EBFA-4CF5-44E2-85A0-FEBF4B919688}" destId="{1719AC52-DD7D-45FC-8828-98E758378ADB}" srcOrd="0" destOrd="0" presId="urn:microsoft.com/office/officeart/2005/8/layout/process1"/>
    <dgm:cxn modelId="{F3BE0B7E-CC64-4C1D-AA2F-FD4EB2FFE722}" type="presOf" srcId="{50667F87-F931-46E7-9541-6E7E7D4ADC5A}" destId="{D5BE4AD6-F03B-4B5E-8877-5EA6516B16B2}" srcOrd="0" destOrd="0" presId="urn:microsoft.com/office/officeart/2005/8/layout/process1"/>
    <dgm:cxn modelId="{F12B6D23-51B7-4113-8520-BF893395C224}" type="presOf" srcId="{3DC0046F-0932-432F-A1F9-E026A398AADA}" destId="{37AA09E6-8A80-451A-8BA8-67DA8E5BB300}" srcOrd="0" destOrd="0" presId="urn:microsoft.com/office/officeart/2005/8/layout/process1"/>
    <dgm:cxn modelId="{E43C1AAC-F8B1-4C8E-834B-8DCAC1ACF4FA}" srcId="{8D7BFD09-F2EC-4064-B8DC-5C121D52C691}" destId="{358512B2-F71C-494E-94AF-21B3D76AD9B9}" srcOrd="1" destOrd="0" parTransId="{ECB1C4CD-CD48-42E1-9496-1916E98623CB}" sibTransId="{FC53EBFA-4CF5-44E2-85A0-FEBF4B919688}"/>
    <dgm:cxn modelId="{A55343E0-5FDD-41BF-A798-C7CABCE043C3}" type="presParOf" srcId="{07E28145-A941-4EC5-AAA8-1C66278C9A5A}" destId="{5DEEB6F2-974B-466C-B9E4-D2236DC41C5F}" srcOrd="0" destOrd="0" presId="urn:microsoft.com/office/officeart/2005/8/layout/process1"/>
    <dgm:cxn modelId="{69D147BA-5040-4CF1-87CE-2C54F4E1779F}" type="presParOf" srcId="{07E28145-A941-4EC5-AAA8-1C66278C9A5A}" destId="{37AA09E6-8A80-451A-8BA8-67DA8E5BB300}" srcOrd="1" destOrd="0" presId="urn:microsoft.com/office/officeart/2005/8/layout/process1"/>
    <dgm:cxn modelId="{92DD9EB6-5A44-4488-B27D-E7BBE789C500}" type="presParOf" srcId="{37AA09E6-8A80-451A-8BA8-67DA8E5BB300}" destId="{69BC954A-8407-4F37-8D56-5778B732EAC5}" srcOrd="0" destOrd="0" presId="urn:microsoft.com/office/officeart/2005/8/layout/process1"/>
    <dgm:cxn modelId="{48F05B65-7DB9-44C1-B691-9DE1FC07EB3E}" type="presParOf" srcId="{07E28145-A941-4EC5-AAA8-1C66278C9A5A}" destId="{907F3F56-69C5-4DB6-ABFD-5F8C8200200D}" srcOrd="2" destOrd="0" presId="urn:microsoft.com/office/officeart/2005/8/layout/process1"/>
    <dgm:cxn modelId="{B2754A0D-80C8-4889-A63E-0375391ABC14}" type="presParOf" srcId="{07E28145-A941-4EC5-AAA8-1C66278C9A5A}" destId="{1719AC52-DD7D-45FC-8828-98E758378ADB}" srcOrd="3" destOrd="0" presId="urn:microsoft.com/office/officeart/2005/8/layout/process1"/>
    <dgm:cxn modelId="{3B34DE1D-2377-46D6-BA94-4C3747CE2B02}" type="presParOf" srcId="{1719AC52-DD7D-45FC-8828-98E758378ADB}" destId="{2ADD50DF-604E-4419-B7C0-E6578C1DF869}" srcOrd="0" destOrd="0" presId="urn:microsoft.com/office/officeart/2005/8/layout/process1"/>
    <dgm:cxn modelId="{EE4F4F24-C156-431B-BB15-118493557E9D}" type="presParOf" srcId="{07E28145-A941-4EC5-AAA8-1C66278C9A5A}" destId="{CCA2F3BB-D9CE-4365-8E4A-DFF3533190D3}" srcOrd="4" destOrd="0" presId="urn:microsoft.com/office/officeart/2005/8/layout/process1"/>
    <dgm:cxn modelId="{49B26BFD-9319-411B-A9C7-5619C571BB26}" type="presParOf" srcId="{07E28145-A941-4EC5-AAA8-1C66278C9A5A}" destId="{C4FD07F5-9885-46B8-90E2-1BEE2C5F9DE7}" srcOrd="5" destOrd="0" presId="urn:microsoft.com/office/officeart/2005/8/layout/process1"/>
    <dgm:cxn modelId="{DA01C85B-2D46-4075-95AD-3697BA8B2FA0}" type="presParOf" srcId="{C4FD07F5-9885-46B8-90E2-1BEE2C5F9DE7}" destId="{F492F73B-D05D-431B-97CF-F6BBB01115BA}" srcOrd="0" destOrd="0" presId="urn:microsoft.com/office/officeart/2005/8/layout/process1"/>
    <dgm:cxn modelId="{4ACA5089-BCDC-46C4-8B24-6FC383A07780}" type="presParOf" srcId="{07E28145-A941-4EC5-AAA8-1C66278C9A5A}" destId="{107DC388-6F62-43C0-9ECC-8F19B1C3900E}" srcOrd="6" destOrd="0" presId="urn:microsoft.com/office/officeart/2005/8/layout/process1"/>
    <dgm:cxn modelId="{C2FF7A10-3A63-4521-8B08-86508CF391A4}" type="presParOf" srcId="{07E28145-A941-4EC5-AAA8-1C66278C9A5A}" destId="{D5BE4AD6-F03B-4B5E-8877-5EA6516B16B2}" srcOrd="7" destOrd="0" presId="urn:microsoft.com/office/officeart/2005/8/layout/process1"/>
    <dgm:cxn modelId="{89253502-5735-4815-B851-C56231401912}" type="presParOf" srcId="{D5BE4AD6-F03B-4B5E-8877-5EA6516B16B2}" destId="{ED483FD5-0C30-447D-AA4B-7032D2932F99}" srcOrd="0" destOrd="0" presId="urn:microsoft.com/office/officeart/2005/8/layout/process1"/>
    <dgm:cxn modelId="{516AF044-2981-4A9F-82A7-56232461A3EC}" type="presParOf" srcId="{07E28145-A941-4EC5-AAA8-1C66278C9A5A}" destId="{FAE65D7A-A380-4020-A83A-0D09B10546BF}" srcOrd="8"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1297237-9408-4728-B43B-6432D68B35B2}" type="doc">
      <dgm:prSet loTypeId="urn:microsoft.com/office/officeart/2005/8/layout/process1" loCatId="process" qsTypeId="urn:microsoft.com/office/officeart/2005/8/quickstyle/3d3" qsCatId="3D" csTypeId="urn:microsoft.com/office/officeart/2005/8/colors/colorful1" csCatId="colorful" phldr="1"/>
      <dgm:spPr/>
      <dgm:t>
        <a:bodyPr/>
        <a:lstStyle/>
        <a:p>
          <a:endParaRPr lang="en-US"/>
        </a:p>
      </dgm:t>
    </dgm:pt>
    <dgm:pt modelId="{61FF2FF3-7A13-47F3-9A04-45988B535E3E}">
      <dgm:prSet phldrT="[Text]"/>
      <dgm:spPr/>
      <dgm:t>
        <a:bodyPr/>
        <a:lstStyle/>
        <a:p>
          <a:r>
            <a:rPr lang="en-US" dirty="0" smtClean="0"/>
            <a:t>The Warnock Report (1978)</a:t>
          </a:r>
          <a:endParaRPr lang="en-US" dirty="0"/>
        </a:p>
      </dgm:t>
    </dgm:pt>
    <dgm:pt modelId="{A8287F01-C76C-4F41-91B0-58FB2D927260}" type="parTrans" cxnId="{B5B63C5C-89A6-47C9-B1A0-B94438E767FE}">
      <dgm:prSet/>
      <dgm:spPr/>
      <dgm:t>
        <a:bodyPr/>
        <a:lstStyle/>
        <a:p>
          <a:endParaRPr lang="en-US"/>
        </a:p>
      </dgm:t>
    </dgm:pt>
    <dgm:pt modelId="{F30BB5A0-3A02-493F-95E1-47F41EA0234C}" type="sibTrans" cxnId="{B5B63C5C-89A6-47C9-B1A0-B94438E767FE}">
      <dgm:prSet/>
      <dgm:spPr/>
      <dgm:t>
        <a:bodyPr/>
        <a:lstStyle/>
        <a:p>
          <a:endParaRPr lang="en-US"/>
        </a:p>
      </dgm:t>
    </dgm:pt>
    <dgm:pt modelId="{1BA662A3-DD5F-4E4C-93C9-CF31E4A551AC}">
      <dgm:prSet phldrT="[Text]"/>
      <dgm:spPr/>
      <dgm:t>
        <a:bodyPr/>
        <a:lstStyle/>
        <a:p>
          <a:r>
            <a:rPr lang="en-US" dirty="0" smtClean="0"/>
            <a:t>Framework for the school curriculum (1980)</a:t>
          </a:r>
          <a:endParaRPr lang="en-US" dirty="0"/>
        </a:p>
      </dgm:t>
    </dgm:pt>
    <dgm:pt modelId="{4E7BDC4C-0BA4-4D2D-B354-E6B902A99DC5}" type="parTrans" cxnId="{7CC04C4D-7441-46F5-B08C-0E531258D302}">
      <dgm:prSet/>
      <dgm:spPr/>
      <dgm:t>
        <a:bodyPr/>
        <a:lstStyle/>
        <a:p>
          <a:endParaRPr lang="en-US"/>
        </a:p>
      </dgm:t>
    </dgm:pt>
    <dgm:pt modelId="{F252A3BD-695E-4FC3-9FF9-61CD68F7A206}" type="sibTrans" cxnId="{7CC04C4D-7441-46F5-B08C-0E531258D302}">
      <dgm:prSet/>
      <dgm:spPr/>
      <dgm:t>
        <a:bodyPr/>
        <a:lstStyle/>
        <a:p>
          <a:endParaRPr lang="en-US"/>
        </a:p>
      </dgm:t>
    </dgm:pt>
    <dgm:pt modelId="{2EDEC5F4-51CE-4144-AC45-9C10F1B0DCD5}">
      <dgm:prSet phldrT="[Text]"/>
      <dgm:spPr/>
      <dgm:t>
        <a:bodyPr/>
        <a:lstStyle/>
        <a:p>
          <a:r>
            <a:rPr lang="en-US" dirty="0" smtClean="0"/>
            <a:t>The school curriculum (1981)</a:t>
          </a:r>
        </a:p>
        <a:p>
          <a:r>
            <a:rPr lang="en-US" dirty="0" smtClean="0"/>
            <a:t>Reference to Special schools</a:t>
          </a:r>
          <a:endParaRPr lang="en-US" dirty="0"/>
        </a:p>
      </dgm:t>
    </dgm:pt>
    <dgm:pt modelId="{FF02208E-65D9-4A2B-AB15-FDC7DC425030}" type="parTrans" cxnId="{E9793D80-7D80-4ECD-A138-97BA983AE168}">
      <dgm:prSet/>
      <dgm:spPr/>
      <dgm:t>
        <a:bodyPr/>
        <a:lstStyle/>
        <a:p>
          <a:endParaRPr lang="en-US"/>
        </a:p>
      </dgm:t>
    </dgm:pt>
    <dgm:pt modelId="{A064C05D-1211-4168-9F20-A5572D2A11B4}" type="sibTrans" cxnId="{E9793D80-7D80-4ECD-A138-97BA983AE168}">
      <dgm:prSet/>
      <dgm:spPr/>
      <dgm:t>
        <a:bodyPr/>
        <a:lstStyle/>
        <a:p>
          <a:endParaRPr lang="en-US"/>
        </a:p>
      </dgm:t>
    </dgm:pt>
    <dgm:pt modelId="{03EEB588-8E4F-48BC-BD6C-ED39CFAC1FBD}">
      <dgm:prSet/>
      <dgm:spPr/>
      <dgm:t>
        <a:bodyPr/>
        <a:lstStyle/>
        <a:p>
          <a:r>
            <a:rPr lang="en-US" dirty="0" smtClean="0"/>
            <a:t>Curriculum Matters No.2 (1985)</a:t>
          </a:r>
        </a:p>
        <a:p>
          <a:r>
            <a:rPr lang="en-US" dirty="0" smtClean="0"/>
            <a:t>Differentiation advocated</a:t>
          </a:r>
          <a:endParaRPr lang="en-US" dirty="0"/>
        </a:p>
      </dgm:t>
    </dgm:pt>
    <dgm:pt modelId="{790D9FB9-324A-497E-804F-4F5BE8210E0C}" type="parTrans" cxnId="{187DFE31-B98A-4D5A-A1EC-A35C0AC93674}">
      <dgm:prSet/>
      <dgm:spPr/>
      <dgm:t>
        <a:bodyPr/>
        <a:lstStyle/>
        <a:p>
          <a:endParaRPr lang="en-US"/>
        </a:p>
      </dgm:t>
    </dgm:pt>
    <dgm:pt modelId="{D36D920B-14C8-4829-8C77-41E7FF81093D}" type="sibTrans" cxnId="{187DFE31-B98A-4D5A-A1EC-A35C0AC93674}">
      <dgm:prSet/>
      <dgm:spPr/>
      <dgm:t>
        <a:bodyPr/>
        <a:lstStyle/>
        <a:p>
          <a:endParaRPr lang="en-US"/>
        </a:p>
      </dgm:t>
    </dgm:pt>
    <dgm:pt modelId="{C9A68707-9324-410D-A9B4-EFCC05590D4F}">
      <dgm:prSet/>
      <dgm:spPr/>
      <dgm:t>
        <a:bodyPr/>
        <a:lstStyle/>
        <a:p>
          <a:r>
            <a:rPr lang="en-US" dirty="0" smtClean="0"/>
            <a:t>Education Reform Act (1988)</a:t>
          </a:r>
        </a:p>
        <a:p>
          <a:r>
            <a:rPr lang="en-US" dirty="0" smtClean="0"/>
            <a:t>The National Curriculum </a:t>
          </a:r>
          <a:endParaRPr lang="en-US" dirty="0"/>
        </a:p>
      </dgm:t>
    </dgm:pt>
    <dgm:pt modelId="{1A4AB182-A3CC-4D9F-89BB-9D492AF8A7C3}" type="parTrans" cxnId="{22CC4AFD-CC8D-4646-9EB3-A6D37AA9FCA0}">
      <dgm:prSet/>
      <dgm:spPr/>
      <dgm:t>
        <a:bodyPr/>
        <a:lstStyle/>
        <a:p>
          <a:endParaRPr lang="en-US"/>
        </a:p>
      </dgm:t>
    </dgm:pt>
    <dgm:pt modelId="{70F25932-915D-4653-8591-B555CC02E4F6}" type="sibTrans" cxnId="{22CC4AFD-CC8D-4646-9EB3-A6D37AA9FCA0}">
      <dgm:prSet/>
      <dgm:spPr/>
      <dgm:t>
        <a:bodyPr/>
        <a:lstStyle/>
        <a:p>
          <a:endParaRPr lang="en-US"/>
        </a:p>
      </dgm:t>
    </dgm:pt>
    <dgm:pt modelId="{80807C54-3236-463A-B81C-D94F3343783E}" type="pres">
      <dgm:prSet presAssocID="{41297237-9408-4728-B43B-6432D68B35B2}" presName="Name0" presStyleCnt="0">
        <dgm:presLayoutVars>
          <dgm:dir/>
          <dgm:resizeHandles val="exact"/>
        </dgm:presLayoutVars>
      </dgm:prSet>
      <dgm:spPr/>
    </dgm:pt>
    <dgm:pt modelId="{DC9163F9-BBED-46B5-8614-64E4983752A9}" type="pres">
      <dgm:prSet presAssocID="{61FF2FF3-7A13-47F3-9A04-45988B535E3E}" presName="node" presStyleLbl="node1" presStyleIdx="0" presStyleCnt="5">
        <dgm:presLayoutVars>
          <dgm:bulletEnabled val="1"/>
        </dgm:presLayoutVars>
      </dgm:prSet>
      <dgm:spPr/>
    </dgm:pt>
    <dgm:pt modelId="{B57CF081-8967-4186-A447-40F05F51D135}" type="pres">
      <dgm:prSet presAssocID="{F30BB5A0-3A02-493F-95E1-47F41EA0234C}" presName="sibTrans" presStyleLbl="sibTrans2D1" presStyleIdx="0" presStyleCnt="4"/>
      <dgm:spPr/>
    </dgm:pt>
    <dgm:pt modelId="{CCFB00D3-93BA-4035-B3DC-BC45775D183C}" type="pres">
      <dgm:prSet presAssocID="{F30BB5A0-3A02-493F-95E1-47F41EA0234C}" presName="connectorText" presStyleLbl="sibTrans2D1" presStyleIdx="0" presStyleCnt="4"/>
      <dgm:spPr/>
    </dgm:pt>
    <dgm:pt modelId="{6123475B-8690-41E5-8445-73FDAB0652DE}" type="pres">
      <dgm:prSet presAssocID="{1BA662A3-DD5F-4E4C-93C9-CF31E4A551AC}" presName="node" presStyleLbl="node1" presStyleIdx="1" presStyleCnt="5">
        <dgm:presLayoutVars>
          <dgm:bulletEnabled val="1"/>
        </dgm:presLayoutVars>
      </dgm:prSet>
      <dgm:spPr/>
      <dgm:t>
        <a:bodyPr/>
        <a:lstStyle/>
        <a:p>
          <a:endParaRPr lang="en-US"/>
        </a:p>
      </dgm:t>
    </dgm:pt>
    <dgm:pt modelId="{6A83AFB1-0C04-4F4A-972A-236F5BA6E181}" type="pres">
      <dgm:prSet presAssocID="{F252A3BD-695E-4FC3-9FF9-61CD68F7A206}" presName="sibTrans" presStyleLbl="sibTrans2D1" presStyleIdx="1" presStyleCnt="4"/>
      <dgm:spPr/>
    </dgm:pt>
    <dgm:pt modelId="{5D768545-55B7-4C9B-8B97-2AC2046A3292}" type="pres">
      <dgm:prSet presAssocID="{F252A3BD-695E-4FC3-9FF9-61CD68F7A206}" presName="connectorText" presStyleLbl="sibTrans2D1" presStyleIdx="1" presStyleCnt="4"/>
      <dgm:spPr/>
    </dgm:pt>
    <dgm:pt modelId="{6BAC5D41-178F-4BAF-8FB1-E59C105C77C2}" type="pres">
      <dgm:prSet presAssocID="{2EDEC5F4-51CE-4144-AC45-9C10F1B0DCD5}" presName="node" presStyleLbl="node1" presStyleIdx="2" presStyleCnt="5">
        <dgm:presLayoutVars>
          <dgm:bulletEnabled val="1"/>
        </dgm:presLayoutVars>
      </dgm:prSet>
      <dgm:spPr/>
      <dgm:t>
        <a:bodyPr/>
        <a:lstStyle/>
        <a:p>
          <a:endParaRPr lang="en-US"/>
        </a:p>
      </dgm:t>
    </dgm:pt>
    <dgm:pt modelId="{EA4A1C8D-2499-4458-8282-7869C5480E55}" type="pres">
      <dgm:prSet presAssocID="{A064C05D-1211-4168-9F20-A5572D2A11B4}" presName="sibTrans" presStyleLbl="sibTrans2D1" presStyleIdx="2" presStyleCnt="4"/>
      <dgm:spPr/>
    </dgm:pt>
    <dgm:pt modelId="{57732183-6396-4BAC-B875-606C3324D16F}" type="pres">
      <dgm:prSet presAssocID="{A064C05D-1211-4168-9F20-A5572D2A11B4}" presName="connectorText" presStyleLbl="sibTrans2D1" presStyleIdx="2" presStyleCnt="4"/>
      <dgm:spPr/>
    </dgm:pt>
    <dgm:pt modelId="{66457CDF-199E-4F2D-AA5C-311CB4C3C9AF}" type="pres">
      <dgm:prSet presAssocID="{03EEB588-8E4F-48BC-BD6C-ED39CFAC1FBD}" presName="node" presStyleLbl="node1" presStyleIdx="3" presStyleCnt="5">
        <dgm:presLayoutVars>
          <dgm:bulletEnabled val="1"/>
        </dgm:presLayoutVars>
      </dgm:prSet>
      <dgm:spPr/>
      <dgm:t>
        <a:bodyPr/>
        <a:lstStyle/>
        <a:p>
          <a:endParaRPr lang="en-US"/>
        </a:p>
      </dgm:t>
    </dgm:pt>
    <dgm:pt modelId="{92EBDD0D-4C69-4B47-9332-6FDBFCC52678}" type="pres">
      <dgm:prSet presAssocID="{D36D920B-14C8-4829-8C77-41E7FF81093D}" presName="sibTrans" presStyleLbl="sibTrans2D1" presStyleIdx="3" presStyleCnt="4"/>
      <dgm:spPr/>
    </dgm:pt>
    <dgm:pt modelId="{CAFF4BE8-BC75-42F8-9996-5E9C5634355E}" type="pres">
      <dgm:prSet presAssocID="{D36D920B-14C8-4829-8C77-41E7FF81093D}" presName="connectorText" presStyleLbl="sibTrans2D1" presStyleIdx="3" presStyleCnt="4"/>
      <dgm:spPr/>
    </dgm:pt>
    <dgm:pt modelId="{57C89EEA-5E32-4B38-9EA4-4E3405E71FD5}" type="pres">
      <dgm:prSet presAssocID="{C9A68707-9324-410D-A9B4-EFCC05590D4F}" presName="node" presStyleLbl="node1" presStyleIdx="4" presStyleCnt="5">
        <dgm:presLayoutVars>
          <dgm:bulletEnabled val="1"/>
        </dgm:presLayoutVars>
      </dgm:prSet>
      <dgm:spPr/>
      <dgm:t>
        <a:bodyPr/>
        <a:lstStyle/>
        <a:p>
          <a:endParaRPr lang="en-US"/>
        </a:p>
      </dgm:t>
    </dgm:pt>
  </dgm:ptLst>
  <dgm:cxnLst>
    <dgm:cxn modelId="{E64315C4-05A0-4C0B-8C71-F5AE6015DBDD}" type="presOf" srcId="{F30BB5A0-3A02-493F-95E1-47F41EA0234C}" destId="{B57CF081-8967-4186-A447-40F05F51D135}" srcOrd="0" destOrd="0" presId="urn:microsoft.com/office/officeart/2005/8/layout/process1"/>
    <dgm:cxn modelId="{8D848F9C-EAD0-4D4A-8E0B-338A1FE97EA3}" type="presOf" srcId="{1BA662A3-DD5F-4E4C-93C9-CF31E4A551AC}" destId="{6123475B-8690-41E5-8445-73FDAB0652DE}" srcOrd="0" destOrd="0" presId="urn:microsoft.com/office/officeart/2005/8/layout/process1"/>
    <dgm:cxn modelId="{7CC04C4D-7441-46F5-B08C-0E531258D302}" srcId="{41297237-9408-4728-B43B-6432D68B35B2}" destId="{1BA662A3-DD5F-4E4C-93C9-CF31E4A551AC}" srcOrd="1" destOrd="0" parTransId="{4E7BDC4C-0BA4-4D2D-B354-E6B902A99DC5}" sibTransId="{F252A3BD-695E-4FC3-9FF9-61CD68F7A206}"/>
    <dgm:cxn modelId="{E9793D80-7D80-4ECD-A138-97BA983AE168}" srcId="{41297237-9408-4728-B43B-6432D68B35B2}" destId="{2EDEC5F4-51CE-4144-AC45-9C10F1B0DCD5}" srcOrd="2" destOrd="0" parTransId="{FF02208E-65D9-4A2B-AB15-FDC7DC425030}" sibTransId="{A064C05D-1211-4168-9F20-A5572D2A11B4}"/>
    <dgm:cxn modelId="{6BFC8D30-AE4C-4B39-B78B-1D30FF8C457F}" type="presOf" srcId="{D36D920B-14C8-4829-8C77-41E7FF81093D}" destId="{CAFF4BE8-BC75-42F8-9996-5E9C5634355E}" srcOrd="1" destOrd="0" presId="urn:microsoft.com/office/officeart/2005/8/layout/process1"/>
    <dgm:cxn modelId="{22CC4AFD-CC8D-4646-9EB3-A6D37AA9FCA0}" srcId="{41297237-9408-4728-B43B-6432D68B35B2}" destId="{C9A68707-9324-410D-A9B4-EFCC05590D4F}" srcOrd="4" destOrd="0" parTransId="{1A4AB182-A3CC-4D9F-89BB-9D492AF8A7C3}" sibTransId="{70F25932-915D-4653-8591-B555CC02E4F6}"/>
    <dgm:cxn modelId="{5E9DD2F9-0A4C-4166-96A7-49EF0832FBD6}" type="presOf" srcId="{03EEB588-8E4F-48BC-BD6C-ED39CFAC1FBD}" destId="{66457CDF-199E-4F2D-AA5C-311CB4C3C9AF}" srcOrd="0" destOrd="0" presId="urn:microsoft.com/office/officeart/2005/8/layout/process1"/>
    <dgm:cxn modelId="{5C94F858-1032-46AA-BCBA-948D9E2715D1}" type="presOf" srcId="{A064C05D-1211-4168-9F20-A5572D2A11B4}" destId="{EA4A1C8D-2499-4458-8282-7869C5480E55}" srcOrd="0" destOrd="0" presId="urn:microsoft.com/office/officeart/2005/8/layout/process1"/>
    <dgm:cxn modelId="{2949C202-378E-4AF8-90FE-B002223A0EC8}" type="presOf" srcId="{2EDEC5F4-51CE-4144-AC45-9C10F1B0DCD5}" destId="{6BAC5D41-178F-4BAF-8FB1-E59C105C77C2}" srcOrd="0" destOrd="0" presId="urn:microsoft.com/office/officeart/2005/8/layout/process1"/>
    <dgm:cxn modelId="{7446EAB2-AD80-452E-A5B1-6EEDB043B66C}" type="presOf" srcId="{C9A68707-9324-410D-A9B4-EFCC05590D4F}" destId="{57C89EEA-5E32-4B38-9EA4-4E3405E71FD5}" srcOrd="0" destOrd="0" presId="urn:microsoft.com/office/officeart/2005/8/layout/process1"/>
    <dgm:cxn modelId="{CCDFB2CF-BD56-4C8D-9217-15F38F435DFC}" type="presOf" srcId="{61FF2FF3-7A13-47F3-9A04-45988B535E3E}" destId="{DC9163F9-BBED-46B5-8614-64E4983752A9}" srcOrd="0" destOrd="0" presId="urn:microsoft.com/office/officeart/2005/8/layout/process1"/>
    <dgm:cxn modelId="{966CB69F-0B18-4BE6-B0A6-F2948B051FE5}" type="presOf" srcId="{41297237-9408-4728-B43B-6432D68B35B2}" destId="{80807C54-3236-463A-B81C-D94F3343783E}" srcOrd="0" destOrd="0" presId="urn:microsoft.com/office/officeart/2005/8/layout/process1"/>
    <dgm:cxn modelId="{D8F7B9B4-4368-4741-BB5D-A948CCE27E88}" type="presOf" srcId="{A064C05D-1211-4168-9F20-A5572D2A11B4}" destId="{57732183-6396-4BAC-B875-606C3324D16F}" srcOrd="1" destOrd="0" presId="urn:microsoft.com/office/officeart/2005/8/layout/process1"/>
    <dgm:cxn modelId="{187DFE31-B98A-4D5A-A1EC-A35C0AC93674}" srcId="{41297237-9408-4728-B43B-6432D68B35B2}" destId="{03EEB588-8E4F-48BC-BD6C-ED39CFAC1FBD}" srcOrd="3" destOrd="0" parTransId="{790D9FB9-324A-497E-804F-4F5BE8210E0C}" sibTransId="{D36D920B-14C8-4829-8C77-41E7FF81093D}"/>
    <dgm:cxn modelId="{915DE3EA-7D26-47FC-B32B-2B27C528CF2A}" type="presOf" srcId="{F252A3BD-695E-4FC3-9FF9-61CD68F7A206}" destId="{5D768545-55B7-4C9B-8B97-2AC2046A3292}" srcOrd="1" destOrd="0" presId="urn:microsoft.com/office/officeart/2005/8/layout/process1"/>
    <dgm:cxn modelId="{B197E5DC-CEE8-4B4B-81A1-AE136D70AB3D}" type="presOf" srcId="{F30BB5A0-3A02-493F-95E1-47F41EA0234C}" destId="{CCFB00D3-93BA-4035-B3DC-BC45775D183C}" srcOrd="1" destOrd="0" presId="urn:microsoft.com/office/officeart/2005/8/layout/process1"/>
    <dgm:cxn modelId="{B5B63C5C-89A6-47C9-B1A0-B94438E767FE}" srcId="{41297237-9408-4728-B43B-6432D68B35B2}" destId="{61FF2FF3-7A13-47F3-9A04-45988B535E3E}" srcOrd="0" destOrd="0" parTransId="{A8287F01-C76C-4F41-91B0-58FB2D927260}" sibTransId="{F30BB5A0-3A02-493F-95E1-47F41EA0234C}"/>
    <dgm:cxn modelId="{F0122289-0170-4144-B6DD-0DB1E7D9769C}" type="presOf" srcId="{D36D920B-14C8-4829-8C77-41E7FF81093D}" destId="{92EBDD0D-4C69-4B47-9332-6FDBFCC52678}" srcOrd="0" destOrd="0" presId="urn:microsoft.com/office/officeart/2005/8/layout/process1"/>
    <dgm:cxn modelId="{FD1DAD8B-BF9C-4E0B-AC51-A213D83C9DC5}" type="presOf" srcId="{F252A3BD-695E-4FC3-9FF9-61CD68F7A206}" destId="{6A83AFB1-0C04-4F4A-972A-236F5BA6E181}" srcOrd="0" destOrd="0" presId="urn:microsoft.com/office/officeart/2005/8/layout/process1"/>
    <dgm:cxn modelId="{5DC1145C-DEF0-4E57-839F-C0C20850FA59}" type="presParOf" srcId="{80807C54-3236-463A-B81C-D94F3343783E}" destId="{DC9163F9-BBED-46B5-8614-64E4983752A9}" srcOrd="0" destOrd="0" presId="urn:microsoft.com/office/officeart/2005/8/layout/process1"/>
    <dgm:cxn modelId="{23B78908-0001-4FC4-A106-58421102F747}" type="presParOf" srcId="{80807C54-3236-463A-B81C-D94F3343783E}" destId="{B57CF081-8967-4186-A447-40F05F51D135}" srcOrd="1" destOrd="0" presId="urn:microsoft.com/office/officeart/2005/8/layout/process1"/>
    <dgm:cxn modelId="{F895B2C7-1BF8-40C0-88DA-024AA34FF020}" type="presParOf" srcId="{B57CF081-8967-4186-A447-40F05F51D135}" destId="{CCFB00D3-93BA-4035-B3DC-BC45775D183C}" srcOrd="0" destOrd="0" presId="urn:microsoft.com/office/officeart/2005/8/layout/process1"/>
    <dgm:cxn modelId="{FD410B9C-4B77-4FD6-AD61-6E2F23DC7A35}" type="presParOf" srcId="{80807C54-3236-463A-B81C-D94F3343783E}" destId="{6123475B-8690-41E5-8445-73FDAB0652DE}" srcOrd="2" destOrd="0" presId="urn:microsoft.com/office/officeart/2005/8/layout/process1"/>
    <dgm:cxn modelId="{0A6C55BB-ABB5-4EEB-B97A-4A5D48E33E9C}" type="presParOf" srcId="{80807C54-3236-463A-B81C-D94F3343783E}" destId="{6A83AFB1-0C04-4F4A-972A-236F5BA6E181}" srcOrd="3" destOrd="0" presId="urn:microsoft.com/office/officeart/2005/8/layout/process1"/>
    <dgm:cxn modelId="{18774C0C-5D38-4DD5-BE20-7AD16A59459D}" type="presParOf" srcId="{6A83AFB1-0C04-4F4A-972A-236F5BA6E181}" destId="{5D768545-55B7-4C9B-8B97-2AC2046A3292}" srcOrd="0" destOrd="0" presId="urn:microsoft.com/office/officeart/2005/8/layout/process1"/>
    <dgm:cxn modelId="{EDFF62DD-4AE2-4C90-A01B-84D7D1667F5D}" type="presParOf" srcId="{80807C54-3236-463A-B81C-D94F3343783E}" destId="{6BAC5D41-178F-4BAF-8FB1-E59C105C77C2}" srcOrd="4" destOrd="0" presId="urn:microsoft.com/office/officeart/2005/8/layout/process1"/>
    <dgm:cxn modelId="{8F71DF22-D6FF-4ED8-90CA-30DC7E45BC92}" type="presParOf" srcId="{80807C54-3236-463A-B81C-D94F3343783E}" destId="{EA4A1C8D-2499-4458-8282-7869C5480E55}" srcOrd="5" destOrd="0" presId="urn:microsoft.com/office/officeart/2005/8/layout/process1"/>
    <dgm:cxn modelId="{D79B6402-3619-422E-8421-42276EF5A650}" type="presParOf" srcId="{EA4A1C8D-2499-4458-8282-7869C5480E55}" destId="{57732183-6396-4BAC-B875-606C3324D16F}" srcOrd="0" destOrd="0" presId="urn:microsoft.com/office/officeart/2005/8/layout/process1"/>
    <dgm:cxn modelId="{35CF5C56-B4CC-4EC4-8AE3-8B7768F18F9F}" type="presParOf" srcId="{80807C54-3236-463A-B81C-D94F3343783E}" destId="{66457CDF-199E-4F2D-AA5C-311CB4C3C9AF}" srcOrd="6" destOrd="0" presId="urn:microsoft.com/office/officeart/2005/8/layout/process1"/>
    <dgm:cxn modelId="{2BBAC21F-B564-4AAF-B090-A33C324AC5AC}" type="presParOf" srcId="{80807C54-3236-463A-B81C-D94F3343783E}" destId="{92EBDD0D-4C69-4B47-9332-6FDBFCC52678}" srcOrd="7" destOrd="0" presId="urn:microsoft.com/office/officeart/2005/8/layout/process1"/>
    <dgm:cxn modelId="{12B14063-B006-45C1-8F44-DDEB4BCEAD25}" type="presParOf" srcId="{92EBDD0D-4C69-4B47-9332-6FDBFCC52678}" destId="{CAFF4BE8-BC75-42F8-9996-5E9C5634355E}" srcOrd="0" destOrd="0" presId="urn:microsoft.com/office/officeart/2005/8/layout/process1"/>
    <dgm:cxn modelId="{5917D8AC-83BE-4C6E-9F1D-CA9FCC944EEA}" type="presParOf" srcId="{80807C54-3236-463A-B81C-D94F3343783E}" destId="{57C89EEA-5E32-4B38-9EA4-4E3405E71FD5}" srcOrd="8"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DB0FC54-BDCC-4E0F-A60B-BDF14A297650}" type="doc">
      <dgm:prSet loTypeId="urn:microsoft.com/office/officeart/2005/8/layout/default" loCatId="list" qsTypeId="urn:microsoft.com/office/officeart/2005/8/quickstyle/3d1" qsCatId="3D" csTypeId="urn:microsoft.com/office/officeart/2005/8/colors/colorful1" csCatId="colorful" phldr="1"/>
      <dgm:spPr/>
      <dgm:t>
        <a:bodyPr/>
        <a:lstStyle/>
        <a:p>
          <a:endParaRPr lang="en-US"/>
        </a:p>
      </dgm:t>
    </dgm:pt>
    <dgm:pt modelId="{73FB754A-BFD0-4265-8731-9B4BC58A870D}">
      <dgm:prSet phldrT="[Text]"/>
      <dgm:spPr/>
      <dgm:t>
        <a:bodyPr/>
        <a:lstStyle/>
        <a:p>
          <a:r>
            <a:rPr lang="en-US" dirty="0" smtClean="0"/>
            <a:t>The Whole Curriculum 5-16 in Wales</a:t>
          </a:r>
        </a:p>
        <a:p>
          <a:r>
            <a:rPr lang="en-US" dirty="0" smtClean="0"/>
            <a:t>(1991)</a:t>
          </a:r>
          <a:endParaRPr lang="en-US" dirty="0"/>
        </a:p>
      </dgm:t>
    </dgm:pt>
    <dgm:pt modelId="{BF881772-EBF8-4BF1-B499-F5BEB3600FB5}" type="parTrans" cxnId="{94AE7367-B84F-44A6-B8EC-674AFB6D1F0C}">
      <dgm:prSet/>
      <dgm:spPr/>
      <dgm:t>
        <a:bodyPr/>
        <a:lstStyle/>
        <a:p>
          <a:endParaRPr lang="en-US"/>
        </a:p>
      </dgm:t>
    </dgm:pt>
    <dgm:pt modelId="{48DC6A86-AA39-48F4-B1D5-75D91E68F1F6}" type="sibTrans" cxnId="{94AE7367-B84F-44A6-B8EC-674AFB6D1F0C}">
      <dgm:prSet/>
      <dgm:spPr/>
      <dgm:t>
        <a:bodyPr/>
        <a:lstStyle/>
        <a:p>
          <a:endParaRPr lang="en-US"/>
        </a:p>
      </dgm:t>
    </dgm:pt>
    <dgm:pt modelId="{A8A88AFE-3591-423E-BB03-134FBF206769}">
      <dgm:prSet phldrT="[Text]"/>
      <dgm:spPr/>
      <dgm:t>
        <a:bodyPr/>
        <a:lstStyle/>
        <a:p>
          <a:r>
            <a:rPr lang="en-US" dirty="0" smtClean="0"/>
            <a:t>Education Act (1993)</a:t>
          </a:r>
        </a:p>
        <a:p>
          <a:r>
            <a:rPr lang="en-US" dirty="0" smtClean="0"/>
            <a:t>Part III - SEN</a:t>
          </a:r>
          <a:endParaRPr lang="en-US" dirty="0"/>
        </a:p>
      </dgm:t>
    </dgm:pt>
    <dgm:pt modelId="{DF39ABC0-96D5-4F0E-BB99-B5E36F2B5D00}" type="parTrans" cxnId="{9C9ECD10-A65B-4C39-8E92-7629972FF544}">
      <dgm:prSet/>
      <dgm:spPr/>
      <dgm:t>
        <a:bodyPr/>
        <a:lstStyle/>
        <a:p>
          <a:endParaRPr lang="en-US"/>
        </a:p>
      </dgm:t>
    </dgm:pt>
    <dgm:pt modelId="{1827F562-45A8-429B-A1C2-82AC84B2E475}" type="sibTrans" cxnId="{9C9ECD10-A65B-4C39-8E92-7629972FF544}">
      <dgm:prSet/>
      <dgm:spPr/>
      <dgm:t>
        <a:bodyPr/>
        <a:lstStyle/>
        <a:p>
          <a:endParaRPr lang="en-US"/>
        </a:p>
      </dgm:t>
    </dgm:pt>
    <dgm:pt modelId="{AD1AF2F9-1E3D-41E7-91BA-EB512503B16B}">
      <dgm:prSet phldrT="[Text]"/>
      <dgm:spPr/>
      <dgm:t>
        <a:bodyPr/>
        <a:lstStyle/>
        <a:p>
          <a:r>
            <a:rPr lang="en-US" dirty="0" smtClean="0"/>
            <a:t>Code of Practice (1994)</a:t>
          </a:r>
        </a:p>
      </dgm:t>
    </dgm:pt>
    <dgm:pt modelId="{C7C1D861-CD1A-4A48-AA54-F39644D23A65}" type="parTrans" cxnId="{2CCC48E3-AAE0-495E-8CEB-4EBA8F59CE44}">
      <dgm:prSet/>
      <dgm:spPr/>
      <dgm:t>
        <a:bodyPr/>
        <a:lstStyle/>
        <a:p>
          <a:endParaRPr lang="en-US"/>
        </a:p>
      </dgm:t>
    </dgm:pt>
    <dgm:pt modelId="{A444E281-29AA-4D81-96EF-8B13EEAD17BE}" type="sibTrans" cxnId="{2CCC48E3-AAE0-495E-8CEB-4EBA8F59CE44}">
      <dgm:prSet/>
      <dgm:spPr/>
      <dgm:t>
        <a:bodyPr/>
        <a:lstStyle/>
        <a:p>
          <a:endParaRPr lang="en-US"/>
        </a:p>
      </dgm:t>
    </dgm:pt>
    <dgm:pt modelId="{08E3E76B-D128-4012-AAF1-94BC8350AC83}">
      <dgm:prSet phldrT="[Text]"/>
      <dgm:spPr/>
      <dgm:t>
        <a:bodyPr/>
        <a:lstStyle/>
        <a:p>
          <a:r>
            <a:rPr lang="en-US" dirty="0" smtClean="0"/>
            <a:t>Education Act (1996)</a:t>
          </a:r>
        </a:p>
        <a:p>
          <a:r>
            <a:rPr lang="en-US" dirty="0" smtClean="0"/>
            <a:t>Part IV - SEN</a:t>
          </a:r>
        </a:p>
        <a:p>
          <a:r>
            <a:rPr lang="en-US" dirty="0" smtClean="0"/>
            <a:t>Part V – The curriculum</a:t>
          </a:r>
          <a:endParaRPr lang="en-US" dirty="0"/>
        </a:p>
      </dgm:t>
    </dgm:pt>
    <dgm:pt modelId="{32AEC81A-A3F5-432E-B168-65AB66C6F626}" type="parTrans" cxnId="{C2FB7E00-5D7B-49E4-B0B5-72FA5FD3E20B}">
      <dgm:prSet/>
      <dgm:spPr/>
      <dgm:t>
        <a:bodyPr/>
        <a:lstStyle/>
        <a:p>
          <a:endParaRPr lang="en-US"/>
        </a:p>
      </dgm:t>
    </dgm:pt>
    <dgm:pt modelId="{E07AF406-E083-460C-A1C8-90D5EB339DFE}" type="sibTrans" cxnId="{C2FB7E00-5D7B-49E4-B0B5-72FA5FD3E20B}">
      <dgm:prSet/>
      <dgm:spPr/>
      <dgm:t>
        <a:bodyPr/>
        <a:lstStyle/>
        <a:p>
          <a:endParaRPr lang="en-US"/>
        </a:p>
      </dgm:t>
    </dgm:pt>
    <dgm:pt modelId="{126BAFBA-9E5E-4CB4-B376-047D25807167}">
      <dgm:prSet phldrT="[Text]"/>
      <dgm:spPr/>
      <dgm:t>
        <a:bodyPr/>
        <a:lstStyle/>
        <a:p>
          <a:r>
            <a:rPr lang="en-US" dirty="0" smtClean="0"/>
            <a:t>Excellence for all children: Meeting Special Educational Need (1997)</a:t>
          </a:r>
          <a:endParaRPr lang="en-US" dirty="0"/>
        </a:p>
      </dgm:t>
    </dgm:pt>
    <dgm:pt modelId="{14439CCF-F5C5-4CD3-A550-C01E501E2C07}" type="parTrans" cxnId="{D06D2076-FC5A-4475-AC99-BFC575975D32}">
      <dgm:prSet/>
      <dgm:spPr/>
      <dgm:t>
        <a:bodyPr/>
        <a:lstStyle/>
        <a:p>
          <a:endParaRPr lang="en-US"/>
        </a:p>
      </dgm:t>
    </dgm:pt>
    <dgm:pt modelId="{0BAB5FC8-0EF6-437F-BDC2-BA6ABCC34F55}" type="sibTrans" cxnId="{D06D2076-FC5A-4475-AC99-BFC575975D32}">
      <dgm:prSet/>
      <dgm:spPr/>
      <dgm:t>
        <a:bodyPr/>
        <a:lstStyle/>
        <a:p>
          <a:endParaRPr lang="en-US"/>
        </a:p>
      </dgm:t>
    </dgm:pt>
    <dgm:pt modelId="{FBC0C29B-3096-4454-BB02-1CF8049D9E6E}" type="pres">
      <dgm:prSet presAssocID="{3DB0FC54-BDCC-4E0F-A60B-BDF14A297650}" presName="diagram" presStyleCnt="0">
        <dgm:presLayoutVars>
          <dgm:dir/>
          <dgm:resizeHandles val="exact"/>
        </dgm:presLayoutVars>
      </dgm:prSet>
      <dgm:spPr/>
    </dgm:pt>
    <dgm:pt modelId="{0D927A25-2D97-4A80-8D6F-443DB0E1DCAD}" type="pres">
      <dgm:prSet presAssocID="{73FB754A-BFD0-4265-8731-9B4BC58A870D}" presName="node" presStyleLbl="node1" presStyleIdx="0" presStyleCnt="5">
        <dgm:presLayoutVars>
          <dgm:bulletEnabled val="1"/>
        </dgm:presLayoutVars>
      </dgm:prSet>
      <dgm:spPr/>
      <dgm:t>
        <a:bodyPr/>
        <a:lstStyle/>
        <a:p>
          <a:endParaRPr lang="en-US"/>
        </a:p>
      </dgm:t>
    </dgm:pt>
    <dgm:pt modelId="{26D3F2B9-2108-4DF0-B2BD-6976BAA7A4F5}" type="pres">
      <dgm:prSet presAssocID="{48DC6A86-AA39-48F4-B1D5-75D91E68F1F6}" presName="sibTrans" presStyleCnt="0"/>
      <dgm:spPr/>
    </dgm:pt>
    <dgm:pt modelId="{E7B17DB0-69BB-41DE-9475-7C53BE58DAF4}" type="pres">
      <dgm:prSet presAssocID="{A8A88AFE-3591-423E-BB03-134FBF206769}" presName="node" presStyleLbl="node1" presStyleIdx="1" presStyleCnt="5">
        <dgm:presLayoutVars>
          <dgm:bulletEnabled val="1"/>
        </dgm:presLayoutVars>
      </dgm:prSet>
      <dgm:spPr/>
    </dgm:pt>
    <dgm:pt modelId="{5AA1925F-A110-4B41-94F9-166630351D82}" type="pres">
      <dgm:prSet presAssocID="{1827F562-45A8-429B-A1C2-82AC84B2E475}" presName="sibTrans" presStyleCnt="0"/>
      <dgm:spPr/>
    </dgm:pt>
    <dgm:pt modelId="{D8326008-1A04-4AFB-852D-C30056C9FF32}" type="pres">
      <dgm:prSet presAssocID="{AD1AF2F9-1E3D-41E7-91BA-EB512503B16B}" presName="node" presStyleLbl="node1" presStyleIdx="2" presStyleCnt="5">
        <dgm:presLayoutVars>
          <dgm:bulletEnabled val="1"/>
        </dgm:presLayoutVars>
      </dgm:prSet>
      <dgm:spPr/>
      <dgm:t>
        <a:bodyPr/>
        <a:lstStyle/>
        <a:p>
          <a:endParaRPr lang="en-US"/>
        </a:p>
      </dgm:t>
    </dgm:pt>
    <dgm:pt modelId="{AA33984B-2C7D-4D3B-BAF4-BEF15717B585}" type="pres">
      <dgm:prSet presAssocID="{A444E281-29AA-4D81-96EF-8B13EEAD17BE}" presName="sibTrans" presStyleCnt="0"/>
      <dgm:spPr/>
    </dgm:pt>
    <dgm:pt modelId="{DAF230ED-8E56-4AD5-BAF9-BE5AB280776D}" type="pres">
      <dgm:prSet presAssocID="{08E3E76B-D128-4012-AAF1-94BC8350AC83}" presName="node" presStyleLbl="node1" presStyleIdx="3" presStyleCnt="5">
        <dgm:presLayoutVars>
          <dgm:bulletEnabled val="1"/>
        </dgm:presLayoutVars>
      </dgm:prSet>
      <dgm:spPr/>
    </dgm:pt>
    <dgm:pt modelId="{2DB94F5E-2AC7-49AB-B6DE-EB14C438A42B}" type="pres">
      <dgm:prSet presAssocID="{E07AF406-E083-460C-A1C8-90D5EB339DFE}" presName="sibTrans" presStyleCnt="0"/>
      <dgm:spPr/>
    </dgm:pt>
    <dgm:pt modelId="{E529A0CA-97D5-47D4-BA72-AADC16E30450}" type="pres">
      <dgm:prSet presAssocID="{126BAFBA-9E5E-4CB4-B376-047D25807167}" presName="node" presStyleLbl="node1" presStyleIdx="4" presStyleCnt="5">
        <dgm:presLayoutVars>
          <dgm:bulletEnabled val="1"/>
        </dgm:presLayoutVars>
      </dgm:prSet>
      <dgm:spPr/>
    </dgm:pt>
  </dgm:ptLst>
  <dgm:cxnLst>
    <dgm:cxn modelId="{27E7DE05-291E-45B8-93A3-30C4C98B4499}" type="presOf" srcId="{AD1AF2F9-1E3D-41E7-91BA-EB512503B16B}" destId="{D8326008-1A04-4AFB-852D-C30056C9FF32}" srcOrd="0" destOrd="0" presId="urn:microsoft.com/office/officeart/2005/8/layout/default"/>
    <dgm:cxn modelId="{D9174975-AE4B-429C-8777-A1FCF68EA0C1}" type="presOf" srcId="{08E3E76B-D128-4012-AAF1-94BC8350AC83}" destId="{DAF230ED-8E56-4AD5-BAF9-BE5AB280776D}" srcOrd="0" destOrd="0" presId="urn:microsoft.com/office/officeart/2005/8/layout/default"/>
    <dgm:cxn modelId="{FD4AC08B-AC88-4563-BDE7-BD96889427A5}" type="presOf" srcId="{3DB0FC54-BDCC-4E0F-A60B-BDF14A297650}" destId="{FBC0C29B-3096-4454-BB02-1CF8049D9E6E}" srcOrd="0" destOrd="0" presId="urn:microsoft.com/office/officeart/2005/8/layout/default"/>
    <dgm:cxn modelId="{C2FB7E00-5D7B-49E4-B0B5-72FA5FD3E20B}" srcId="{3DB0FC54-BDCC-4E0F-A60B-BDF14A297650}" destId="{08E3E76B-D128-4012-AAF1-94BC8350AC83}" srcOrd="3" destOrd="0" parTransId="{32AEC81A-A3F5-432E-B168-65AB66C6F626}" sibTransId="{E07AF406-E083-460C-A1C8-90D5EB339DFE}"/>
    <dgm:cxn modelId="{9C9ECD10-A65B-4C39-8E92-7629972FF544}" srcId="{3DB0FC54-BDCC-4E0F-A60B-BDF14A297650}" destId="{A8A88AFE-3591-423E-BB03-134FBF206769}" srcOrd="1" destOrd="0" parTransId="{DF39ABC0-96D5-4F0E-BB99-B5E36F2B5D00}" sibTransId="{1827F562-45A8-429B-A1C2-82AC84B2E475}"/>
    <dgm:cxn modelId="{94AE7367-B84F-44A6-B8EC-674AFB6D1F0C}" srcId="{3DB0FC54-BDCC-4E0F-A60B-BDF14A297650}" destId="{73FB754A-BFD0-4265-8731-9B4BC58A870D}" srcOrd="0" destOrd="0" parTransId="{BF881772-EBF8-4BF1-B499-F5BEB3600FB5}" sibTransId="{48DC6A86-AA39-48F4-B1D5-75D91E68F1F6}"/>
    <dgm:cxn modelId="{D06D2076-FC5A-4475-AC99-BFC575975D32}" srcId="{3DB0FC54-BDCC-4E0F-A60B-BDF14A297650}" destId="{126BAFBA-9E5E-4CB4-B376-047D25807167}" srcOrd="4" destOrd="0" parTransId="{14439CCF-F5C5-4CD3-A550-C01E501E2C07}" sibTransId="{0BAB5FC8-0EF6-437F-BDC2-BA6ABCC34F55}"/>
    <dgm:cxn modelId="{2CCC48E3-AAE0-495E-8CEB-4EBA8F59CE44}" srcId="{3DB0FC54-BDCC-4E0F-A60B-BDF14A297650}" destId="{AD1AF2F9-1E3D-41E7-91BA-EB512503B16B}" srcOrd="2" destOrd="0" parTransId="{C7C1D861-CD1A-4A48-AA54-F39644D23A65}" sibTransId="{A444E281-29AA-4D81-96EF-8B13EEAD17BE}"/>
    <dgm:cxn modelId="{51DFC387-2CD4-45A1-946B-30C48DF01705}" type="presOf" srcId="{126BAFBA-9E5E-4CB4-B376-047D25807167}" destId="{E529A0CA-97D5-47D4-BA72-AADC16E30450}" srcOrd="0" destOrd="0" presId="urn:microsoft.com/office/officeart/2005/8/layout/default"/>
    <dgm:cxn modelId="{CA9E7E17-CBDD-40D6-A7C6-1B550D0CB783}" type="presOf" srcId="{73FB754A-BFD0-4265-8731-9B4BC58A870D}" destId="{0D927A25-2D97-4A80-8D6F-443DB0E1DCAD}" srcOrd="0" destOrd="0" presId="urn:microsoft.com/office/officeart/2005/8/layout/default"/>
    <dgm:cxn modelId="{F500785A-79DA-45F4-8876-2A4F47708B09}" type="presOf" srcId="{A8A88AFE-3591-423E-BB03-134FBF206769}" destId="{E7B17DB0-69BB-41DE-9475-7C53BE58DAF4}" srcOrd="0" destOrd="0" presId="urn:microsoft.com/office/officeart/2005/8/layout/default"/>
    <dgm:cxn modelId="{BF8580EE-BBA4-4B8A-8A6E-FFBF9FBAC598}" type="presParOf" srcId="{FBC0C29B-3096-4454-BB02-1CF8049D9E6E}" destId="{0D927A25-2D97-4A80-8D6F-443DB0E1DCAD}" srcOrd="0" destOrd="0" presId="urn:microsoft.com/office/officeart/2005/8/layout/default"/>
    <dgm:cxn modelId="{3C3A4152-6584-42D6-8915-2D889A623848}" type="presParOf" srcId="{FBC0C29B-3096-4454-BB02-1CF8049D9E6E}" destId="{26D3F2B9-2108-4DF0-B2BD-6976BAA7A4F5}" srcOrd="1" destOrd="0" presId="urn:microsoft.com/office/officeart/2005/8/layout/default"/>
    <dgm:cxn modelId="{3B2B4344-B770-49BA-B3A4-A9815CF33566}" type="presParOf" srcId="{FBC0C29B-3096-4454-BB02-1CF8049D9E6E}" destId="{E7B17DB0-69BB-41DE-9475-7C53BE58DAF4}" srcOrd="2" destOrd="0" presId="urn:microsoft.com/office/officeart/2005/8/layout/default"/>
    <dgm:cxn modelId="{FC2AD904-0562-4096-93A8-EA840F2DA8AB}" type="presParOf" srcId="{FBC0C29B-3096-4454-BB02-1CF8049D9E6E}" destId="{5AA1925F-A110-4B41-94F9-166630351D82}" srcOrd="3" destOrd="0" presId="urn:microsoft.com/office/officeart/2005/8/layout/default"/>
    <dgm:cxn modelId="{3A42D914-77C2-4879-9686-02C8659389EB}" type="presParOf" srcId="{FBC0C29B-3096-4454-BB02-1CF8049D9E6E}" destId="{D8326008-1A04-4AFB-852D-C30056C9FF32}" srcOrd="4" destOrd="0" presId="urn:microsoft.com/office/officeart/2005/8/layout/default"/>
    <dgm:cxn modelId="{5F224977-EAC0-4763-85AE-A2A417FF741E}" type="presParOf" srcId="{FBC0C29B-3096-4454-BB02-1CF8049D9E6E}" destId="{AA33984B-2C7D-4D3B-BAF4-BEF15717B585}" srcOrd="5" destOrd="0" presId="urn:microsoft.com/office/officeart/2005/8/layout/default"/>
    <dgm:cxn modelId="{7B886B9E-5067-4B2C-9EA5-79CE569EC0F0}" type="presParOf" srcId="{FBC0C29B-3096-4454-BB02-1CF8049D9E6E}" destId="{DAF230ED-8E56-4AD5-BAF9-BE5AB280776D}" srcOrd="6" destOrd="0" presId="urn:microsoft.com/office/officeart/2005/8/layout/default"/>
    <dgm:cxn modelId="{F93DE882-3299-49ED-8272-C9B42B4CF102}" type="presParOf" srcId="{FBC0C29B-3096-4454-BB02-1CF8049D9E6E}" destId="{2DB94F5E-2AC7-49AB-B6DE-EB14C438A42B}" srcOrd="7" destOrd="0" presId="urn:microsoft.com/office/officeart/2005/8/layout/default"/>
    <dgm:cxn modelId="{D9F5DF16-50BA-48A7-B937-313F3B31D130}" type="presParOf" srcId="{FBC0C29B-3096-4454-BB02-1CF8049D9E6E}" destId="{E529A0CA-97D5-47D4-BA72-AADC16E30450}"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D6A62A-A686-4036-BE3D-B1AFEEE7995F}">
      <dsp:nvSpPr>
        <dsp:cNvPr id="0" name=""/>
        <dsp:cNvSpPr/>
      </dsp:nvSpPr>
      <dsp:spPr>
        <a:xfrm>
          <a:off x="5134" y="1071415"/>
          <a:ext cx="1591716" cy="2208507"/>
        </a:xfrm>
        <a:prstGeom prst="roundRect">
          <a:avLst>
            <a:gd name="adj" fmla="val 10000"/>
          </a:avLst>
        </a:prstGeom>
        <a:solidFill>
          <a:schemeClr val="accent2">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kern="1200" dirty="0" smtClean="0"/>
            <a:t>Factories Act (1802)</a:t>
          </a:r>
          <a:endParaRPr lang="en-US" sz="1600" kern="1200" dirty="0"/>
        </a:p>
      </dsp:txBody>
      <dsp:txXfrm>
        <a:off x="51754" y="1118035"/>
        <a:ext cx="1498476" cy="2115267"/>
      </dsp:txXfrm>
    </dsp:sp>
    <dsp:sp modelId="{61A7F7CB-AA87-4FCF-98A0-CF620E6A02BA}">
      <dsp:nvSpPr>
        <dsp:cNvPr id="0" name=""/>
        <dsp:cNvSpPr/>
      </dsp:nvSpPr>
      <dsp:spPr>
        <a:xfrm>
          <a:off x="1756023" y="1978296"/>
          <a:ext cx="337443" cy="394745"/>
        </a:xfrm>
        <a:prstGeom prst="rightArrow">
          <a:avLst>
            <a:gd name="adj1" fmla="val 60000"/>
            <a:gd name="adj2" fmla="val 50000"/>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en-US" sz="1300" kern="1200"/>
        </a:p>
      </dsp:txBody>
      <dsp:txXfrm>
        <a:off x="1756023" y="2057245"/>
        <a:ext cx="236210" cy="236847"/>
      </dsp:txXfrm>
    </dsp:sp>
    <dsp:sp modelId="{C3D3FD58-7B17-400C-97E5-54163DCD2BB1}">
      <dsp:nvSpPr>
        <dsp:cNvPr id="0" name=""/>
        <dsp:cNvSpPr/>
      </dsp:nvSpPr>
      <dsp:spPr>
        <a:xfrm>
          <a:off x="2233538" y="1071415"/>
          <a:ext cx="1591716" cy="2208507"/>
        </a:xfrm>
        <a:prstGeom prst="roundRect">
          <a:avLst>
            <a:gd name="adj" fmla="val 10000"/>
          </a:avLst>
        </a:prstGeom>
        <a:solidFill>
          <a:schemeClr val="accent3">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kern="1200" dirty="0" smtClean="0"/>
            <a:t>Elementary Education Act (1870-76)</a:t>
          </a:r>
        </a:p>
      </dsp:txBody>
      <dsp:txXfrm>
        <a:off x="2280158" y="1118035"/>
        <a:ext cx="1498476" cy="2115267"/>
      </dsp:txXfrm>
    </dsp:sp>
    <dsp:sp modelId="{320C0618-21D8-4069-93AE-606416A02EEA}">
      <dsp:nvSpPr>
        <dsp:cNvPr id="0" name=""/>
        <dsp:cNvSpPr/>
      </dsp:nvSpPr>
      <dsp:spPr>
        <a:xfrm>
          <a:off x="3984426" y="1978296"/>
          <a:ext cx="337443" cy="394745"/>
        </a:xfrm>
        <a:prstGeom prst="rightArrow">
          <a:avLst>
            <a:gd name="adj1" fmla="val 60000"/>
            <a:gd name="adj2" fmla="val 50000"/>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en-US" sz="1300" kern="1200"/>
        </a:p>
      </dsp:txBody>
      <dsp:txXfrm>
        <a:off x="3984426" y="2057245"/>
        <a:ext cx="236210" cy="236847"/>
      </dsp:txXfrm>
    </dsp:sp>
    <dsp:sp modelId="{64E731FA-8A94-40EB-A843-FB8E24053A85}">
      <dsp:nvSpPr>
        <dsp:cNvPr id="0" name=""/>
        <dsp:cNvSpPr/>
      </dsp:nvSpPr>
      <dsp:spPr>
        <a:xfrm>
          <a:off x="4461941" y="1071415"/>
          <a:ext cx="1591716" cy="2208507"/>
        </a:xfrm>
        <a:prstGeom prst="roundRect">
          <a:avLst>
            <a:gd name="adj" fmla="val 10000"/>
          </a:avLst>
        </a:prstGeom>
        <a:solidFill>
          <a:schemeClr val="accent4">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kern="1200" dirty="0" smtClean="0"/>
            <a:t>Samuelson Report (1884) </a:t>
          </a:r>
        </a:p>
        <a:p>
          <a:pPr lvl="0" algn="ctr" defTabSz="711200">
            <a:lnSpc>
              <a:spcPct val="90000"/>
            </a:lnSpc>
            <a:spcBef>
              <a:spcPct val="0"/>
            </a:spcBef>
            <a:spcAft>
              <a:spcPct val="35000"/>
            </a:spcAft>
          </a:pPr>
          <a:r>
            <a:rPr lang="en-US" sz="1600" kern="1200" dirty="0" smtClean="0"/>
            <a:t>Royal commission on Tech Instruction</a:t>
          </a:r>
        </a:p>
        <a:p>
          <a:pPr lvl="0" algn="ctr" defTabSz="711200">
            <a:lnSpc>
              <a:spcPct val="90000"/>
            </a:lnSpc>
            <a:spcBef>
              <a:spcPct val="0"/>
            </a:spcBef>
            <a:spcAft>
              <a:spcPct val="35000"/>
            </a:spcAft>
          </a:pPr>
          <a:r>
            <a:rPr lang="en-US" sz="1600" kern="1200" dirty="0" smtClean="0"/>
            <a:t>(</a:t>
          </a:r>
          <a:r>
            <a:rPr lang="en-US" sz="1600" kern="1200" dirty="0" err="1" smtClean="0"/>
            <a:t>Inc</a:t>
          </a:r>
          <a:r>
            <a:rPr lang="en-US" sz="1600" kern="1200" dirty="0" smtClean="0"/>
            <a:t> of Science)</a:t>
          </a:r>
          <a:endParaRPr lang="en-US" sz="1600" kern="1200" dirty="0"/>
        </a:p>
      </dsp:txBody>
      <dsp:txXfrm>
        <a:off x="4508561" y="1118035"/>
        <a:ext cx="1498476" cy="2115267"/>
      </dsp:txXfrm>
    </dsp:sp>
    <dsp:sp modelId="{21253F6F-8F0F-4352-933C-CE9A73000649}">
      <dsp:nvSpPr>
        <dsp:cNvPr id="0" name=""/>
        <dsp:cNvSpPr/>
      </dsp:nvSpPr>
      <dsp:spPr>
        <a:xfrm>
          <a:off x="6212830" y="1978296"/>
          <a:ext cx="337443" cy="394745"/>
        </a:xfrm>
        <a:prstGeom prst="rightArrow">
          <a:avLst>
            <a:gd name="adj1" fmla="val 60000"/>
            <a:gd name="adj2" fmla="val 50000"/>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en-US" sz="1300" kern="1200"/>
        </a:p>
      </dsp:txBody>
      <dsp:txXfrm>
        <a:off x="6212830" y="2057245"/>
        <a:ext cx="236210" cy="236847"/>
      </dsp:txXfrm>
    </dsp:sp>
    <dsp:sp modelId="{01D7FCBA-702D-4A55-A9D7-874ECC7F98C6}">
      <dsp:nvSpPr>
        <dsp:cNvPr id="0" name=""/>
        <dsp:cNvSpPr/>
      </dsp:nvSpPr>
      <dsp:spPr>
        <a:xfrm>
          <a:off x="6690345" y="1071415"/>
          <a:ext cx="1591716" cy="2208507"/>
        </a:xfrm>
        <a:prstGeom prst="roundRect">
          <a:avLst>
            <a:gd name="adj" fmla="val 10000"/>
          </a:avLst>
        </a:prstGeom>
        <a:solidFill>
          <a:schemeClr val="accent5">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US" sz="1600" kern="1200" dirty="0" smtClean="0"/>
            <a:t>Welsh Intermediate Education Act (1889)</a:t>
          </a:r>
        </a:p>
        <a:p>
          <a:pPr lvl="0" algn="ctr" defTabSz="755650">
            <a:lnSpc>
              <a:spcPct val="90000"/>
            </a:lnSpc>
            <a:spcBef>
              <a:spcPct val="0"/>
            </a:spcBef>
            <a:spcAft>
              <a:spcPct val="35000"/>
            </a:spcAft>
          </a:pPr>
          <a:endParaRPr lang="en-US" sz="1600" kern="1200" dirty="0"/>
        </a:p>
      </dsp:txBody>
      <dsp:txXfrm>
        <a:off x="6736965" y="1118035"/>
        <a:ext cx="1498476" cy="2115267"/>
      </dsp:txXfrm>
    </dsp:sp>
    <dsp:sp modelId="{D8FF7E0D-7308-4804-9196-8D21F905B668}">
      <dsp:nvSpPr>
        <dsp:cNvPr id="0" name=""/>
        <dsp:cNvSpPr/>
      </dsp:nvSpPr>
      <dsp:spPr>
        <a:xfrm>
          <a:off x="8441233" y="1978296"/>
          <a:ext cx="337443" cy="394745"/>
        </a:xfrm>
        <a:prstGeom prst="rightArrow">
          <a:avLst>
            <a:gd name="adj1" fmla="val 60000"/>
            <a:gd name="adj2" fmla="val 50000"/>
          </a:avLst>
        </a:prstGeom>
        <a:solidFill>
          <a:schemeClr val="accent5">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en-US" sz="1300" kern="1200"/>
        </a:p>
      </dsp:txBody>
      <dsp:txXfrm>
        <a:off x="8441233" y="2057245"/>
        <a:ext cx="236210" cy="236847"/>
      </dsp:txXfrm>
    </dsp:sp>
    <dsp:sp modelId="{1621C717-56D6-437C-A513-79BC8AB7EEA2}">
      <dsp:nvSpPr>
        <dsp:cNvPr id="0" name=""/>
        <dsp:cNvSpPr/>
      </dsp:nvSpPr>
      <dsp:spPr>
        <a:xfrm>
          <a:off x="8918748" y="1071415"/>
          <a:ext cx="1591716" cy="2208507"/>
        </a:xfrm>
        <a:prstGeom prst="roundRect">
          <a:avLst>
            <a:gd name="adj" fmla="val 10000"/>
          </a:avLst>
        </a:prstGeom>
        <a:solidFill>
          <a:schemeClr val="accent6">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US" sz="1600" kern="1200" dirty="0" smtClean="0"/>
            <a:t>Regulations for Secondary Schools (1904)</a:t>
          </a:r>
        </a:p>
        <a:p>
          <a:pPr lvl="0" algn="ctr" defTabSz="800100">
            <a:lnSpc>
              <a:spcPct val="90000"/>
            </a:lnSpc>
            <a:spcBef>
              <a:spcPct val="0"/>
            </a:spcBef>
            <a:spcAft>
              <a:spcPct val="35000"/>
            </a:spcAft>
          </a:pPr>
          <a:endParaRPr lang="en-US" sz="1600" kern="1200" dirty="0"/>
        </a:p>
      </dsp:txBody>
      <dsp:txXfrm>
        <a:off x="8965368" y="1118035"/>
        <a:ext cx="1498476" cy="21152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B3A419-A9E9-4CA2-A222-A1A2C6BF2695}">
      <dsp:nvSpPr>
        <dsp:cNvPr id="0" name=""/>
        <dsp:cNvSpPr/>
      </dsp:nvSpPr>
      <dsp:spPr>
        <a:xfrm>
          <a:off x="4353" y="957061"/>
          <a:ext cx="1349499" cy="1864127"/>
        </a:xfrm>
        <a:prstGeom prst="roundRect">
          <a:avLst>
            <a:gd name="adj" fmla="val 10000"/>
          </a:avLst>
        </a:prstGeom>
        <a:solidFill>
          <a:schemeClr val="accent2">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US" sz="1600" kern="1200" dirty="0" smtClean="0"/>
            <a:t>Regulations for Secondary Schools (1904)</a:t>
          </a:r>
        </a:p>
        <a:p>
          <a:pPr lvl="0" algn="ctr" defTabSz="800100">
            <a:lnSpc>
              <a:spcPct val="90000"/>
            </a:lnSpc>
            <a:spcBef>
              <a:spcPct val="0"/>
            </a:spcBef>
            <a:spcAft>
              <a:spcPct val="35000"/>
            </a:spcAft>
          </a:pPr>
          <a:endParaRPr lang="en-US" sz="1600" kern="1200" dirty="0"/>
        </a:p>
      </dsp:txBody>
      <dsp:txXfrm>
        <a:off x="43878" y="996586"/>
        <a:ext cx="1270449" cy="1785077"/>
      </dsp:txXfrm>
    </dsp:sp>
    <dsp:sp modelId="{10CC7ECF-6D3B-4F5E-A77C-9BB70C599C14}">
      <dsp:nvSpPr>
        <dsp:cNvPr id="0" name=""/>
        <dsp:cNvSpPr/>
      </dsp:nvSpPr>
      <dsp:spPr>
        <a:xfrm>
          <a:off x="1488802" y="1721787"/>
          <a:ext cx="286093" cy="334675"/>
        </a:xfrm>
        <a:prstGeom prst="rightArrow">
          <a:avLst>
            <a:gd name="adj1" fmla="val 60000"/>
            <a:gd name="adj2" fmla="val 50000"/>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en-US" sz="1300" kern="1200"/>
        </a:p>
      </dsp:txBody>
      <dsp:txXfrm>
        <a:off x="1488802" y="1788722"/>
        <a:ext cx="200265" cy="200805"/>
      </dsp:txXfrm>
    </dsp:sp>
    <dsp:sp modelId="{57086645-5FF8-4131-A881-2D01E5AB3DD3}">
      <dsp:nvSpPr>
        <dsp:cNvPr id="0" name=""/>
        <dsp:cNvSpPr/>
      </dsp:nvSpPr>
      <dsp:spPr>
        <a:xfrm>
          <a:off x="1893651" y="957061"/>
          <a:ext cx="1349499" cy="1864127"/>
        </a:xfrm>
        <a:prstGeom prst="roundRect">
          <a:avLst>
            <a:gd name="adj" fmla="val 10000"/>
          </a:avLst>
        </a:prstGeom>
        <a:solidFill>
          <a:schemeClr val="accent3">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kern="1200" dirty="0" smtClean="0"/>
            <a:t>Acland Report (1913) </a:t>
          </a:r>
          <a:endParaRPr lang="en-US" sz="1600" kern="1200" dirty="0"/>
        </a:p>
      </dsp:txBody>
      <dsp:txXfrm>
        <a:off x="1933176" y="996586"/>
        <a:ext cx="1270449" cy="1785077"/>
      </dsp:txXfrm>
    </dsp:sp>
    <dsp:sp modelId="{F8326EB6-B049-4F4D-BBC5-D7F9E6D11B97}">
      <dsp:nvSpPr>
        <dsp:cNvPr id="0" name=""/>
        <dsp:cNvSpPr/>
      </dsp:nvSpPr>
      <dsp:spPr>
        <a:xfrm>
          <a:off x="3378100" y="1721787"/>
          <a:ext cx="286093" cy="334675"/>
        </a:xfrm>
        <a:prstGeom prst="rightArrow">
          <a:avLst>
            <a:gd name="adj1" fmla="val 60000"/>
            <a:gd name="adj2" fmla="val 50000"/>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en-US" sz="1300" kern="1200"/>
        </a:p>
      </dsp:txBody>
      <dsp:txXfrm>
        <a:off x="3378100" y="1788722"/>
        <a:ext cx="200265" cy="200805"/>
      </dsp:txXfrm>
    </dsp:sp>
    <dsp:sp modelId="{A6DCC62D-0D4C-4A42-AC4A-0E66178A6FB3}">
      <dsp:nvSpPr>
        <dsp:cNvPr id="0" name=""/>
        <dsp:cNvSpPr/>
      </dsp:nvSpPr>
      <dsp:spPr>
        <a:xfrm>
          <a:off x="3782950" y="957061"/>
          <a:ext cx="1349499" cy="1864127"/>
        </a:xfrm>
        <a:prstGeom prst="roundRect">
          <a:avLst>
            <a:gd name="adj" fmla="val 10000"/>
          </a:avLst>
        </a:prstGeom>
        <a:solidFill>
          <a:schemeClr val="accent4">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kern="1200" dirty="0" err="1" smtClean="0"/>
            <a:t>Hadow</a:t>
          </a:r>
          <a:r>
            <a:rPr lang="en-US" sz="1600" kern="1200" dirty="0" smtClean="0"/>
            <a:t> Report (1924) </a:t>
          </a:r>
        </a:p>
        <a:p>
          <a:pPr lvl="0" algn="ctr" defTabSz="711200">
            <a:lnSpc>
              <a:spcPct val="90000"/>
            </a:lnSpc>
            <a:spcBef>
              <a:spcPct val="0"/>
            </a:spcBef>
            <a:spcAft>
              <a:spcPct val="35000"/>
            </a:spcAft>
          </a:pPr>
          <a:r>
            <a:rPr lang="en-US" sz="1600" kern="1200" dirty="0" smtClean="0"/>
            <a:t>Testing of educable capacity The </a:t>
          </a:r>
          <a:endParaRPr lang="en-US" sz="1600" kern="1200" dirty="0"/>
        </a:p>
      </dsp:txBody>
      <dsp:txXfrm>
        <a:off x="3822475" y="996586"/>
        <a:ext cx="1270449" cy="1785077"/>
      </dsp:txXfrm>
    </dsp:sp>
    <dsp:sp modelId="{0D9C761E-E63D-4AE3-A4AB-6A6CE6047485}">
      <dsp:nvSpPr>
        <dsp:cNvPr id="0" name=""/>
        <dsp:cNvSpPr/>
      </dsp:nvSpPr>
      <dsp:spPr>
        <a:xfrm>
          <a:off x="5267399" y="1721787"/>
          <a:ext cx="286093" cy="334675"/>
        </a:xfrm>
        <a:prstGeom prst="rightArrow">
          <a:avLst>
            <a:gd name="adj1" fmla="val 60000"/>
            <a:gd name="adj2" fmla="val 50000"/>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en-US" sz="1300" kern="1200"/>
        </a:p>
      </dsp:txBody>
      <dsp:txXfrm>
        <a:off x="5267399" y="1788722"/>
        <a:ext cx="200265" cy="200805"/>
      </dsp:txXfrm>
    </dsp:sp>
    <dsp:sp modelId="{E7A09B3F-11C9-45EA-993B-9C57C28E684B}">
      <dsp:nvSpPr>
        <dsp:cNvPr id="0" name=""/>
        <dsp:cNvSpPr/>
      </dsp:nvSpPr>
      <dsp:spPr>
        <a:xfrm>
          <a:off x="5672249" y="957061"/>
          <a:ext cx="1349499" cy="1864127"/>
        </a:xfrm>
        <a:prstGeom prst="roundRect">
          <a:avLst>
            <a:gd name="adj" fmla="val 10000"/>
          </a:avLst>
        </a:prstGeom>
        <a:solidFill>
          <a:schemeClr val="accent5">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kern="1200" dirty="0" smtClean="0"/>
            <a:t>The Wood Report (1929)</a:t>
          </a:r>
        </a:p>
        <a:p>
          <a:pPr lvl="0" algn="ctr" defTabSz="711200">
            <a:lnSpc>
              <a:spcPct val="90000"/>
            </a:lnSpc>
            <a:spcBef>
              <a:spcPct val="0"/>
            </a:spcBef>
            <a:spcAft>
              <a:spcPct val="35000"/>
            </a:spcAft>
          </a:pPr>
          <a:r>
            <a:rPr lang="en-US" sz="1600" kern="1200" dirty="0" smtClean="0"/>
            <a:t>Mental deficiency committee</a:t>
          </a:r>
          <a:endParaRPr lang="en-US" sz="1600" kern="1200" dirty="0"/>
        </a:p>
      </dsp:txBody>
      <dsp:txXfrm>
        <a:off x="5711774" y="996586"/>
        <a:ext cx="1270449" cy="1785077"/>
      </dsp:txXfrm>
    </dsp:sp>
    <dsp:sp modelId="{01E92A83-FEA3-4544-A51D-6B8B12A0E97A}">
      <dsp:nvSpPr>
        <dsp:cNvPr id="0" name=""/>
        <dsp:cNvSpPr/>
      </dsp:nvSpPr>
      <dsp:spPr>
        <a:xfrm>
          <a:off x="7156698" y="1721787"/>
          <a:ext cx="286093" cy="334675"/>
        </a:xfrm>
        <a:prstGeom prst="rightArrow">
          <a:avLst>
            <a:gd name="adj1" fmla="val 60000"/>
            <a:gd name="adj2" fmla="val 50000"/>
          </a:avLst>
        </a:prstGeom>
        <a:solidFill>
          <a:schemeClr val="accent5">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en-US" sz="1300" kern="1200"/>
        </a:p>
      </dsp:txBody>
      <dsp:txXfrm>
        <a:off x="7156698" y="1788722"/>
        <a:ext cx="200265" cy="200805"/>
      </dsp:txXfrm>
    </dsp:sp>
    <dsp:sp modelId="{8688FE71-F266-4694-943D-B63907B2CA0A}">
      <dsp:nvSpPr>
        <dsp:cNvPr id="0" name=""/>
        <dsp:cNvSpPr/>
      </dsp:nvSpPr>
      <dsp:spPr>
        <a:xfrm>
          <a:off x="7561547" y="957061"/>
          <a:ext cx="1349499" cy="1864127"/>
        </a:xfrm>
        <a:prstGeom prst="roundRect">
          <a:avLst>
            <a:gd name="adj" fmla="val 10000"/>
          </a:avLst>
        </a:prstGeom>
        <a:solidFill>
          <a:schemeClr val="accent6">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kern="1200" dirty="0" err="1" smtClean="0"/>
            <a:t>Hadow</a:t>
          </a:r>
          <a:r>
            <a:rPr lang="en-US" sz="1600" kern="1200" dirty="0" smtClean="0"/>
            <a:t> Report (1931)</a:t>
          </a:r>
        </a:p>
        <a:p>
          <a:pPr lvl="0" algn="ctr" defTabSz="711200">
            <a:lnSpc>
              <a:spcPct val="90000"/>
            </a:lnSpc>
            <a:spcBef>
              <a:spcPct val="0"/>
            </a:spcBef>
            <a:spcAft>
              <a:spcPct val="35000"/>
            </a:spcAft>
          </a:pPr>
          <a:r>
            <a:rPr lang="en-US" sz="1600" kern="1200" dirty="0" smtClean="0"/>
            <a:t>Advocacy for special schools</a:t>
          </a:r>
          <a:endParaRPr lang="en-US" sz="1600" kern="1200" dirty="0"/>
        </a:p>
      </dsp:txBody>
      <dsp:txXfrm>
        <a:off x="7601072" y="996586"/>
        <a:ext cx="1270449" cy="178507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EEB6F2-974B-466C-B9E4-D2236DC41C5F}">
      <dsp:nvSpPr>
        <dsp:cNvPr id="0" name=""/>
        <dsp:cNvSpPr/>
      </dsp:nvSpPr>
      <dsp:spPr>
        <a:xfrm>
          <a:off x="4353" y="1167220"/>
          <a:ext cx="1349499" cy="1443809"/>
        </a:xfrm>
        <a:prstGeom prst="roundRect">
          <a:avLst>
            <a:gd name="adj" fmla="val 10000"/>
          </a:avLst>
        </a:prstGeom>
        <a:solidFill>
          <a:schemeClr val="accent2">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US" sz="1400" kern="1200" dirty="0" smtClean="0"/>
            <a:t>Education Act (1944)</a:t>
          </a:r>
          <a:endParaRPr lang="en-US" sz="1400" kern="1200" dirty="0"/>
        </a:p>
      </dsp:txBody>
      <dsp:txXfrm>
        <a:off x="43878" y="1206745"/>
        <a:ext cx="1270449" cy="1364759"/>
      </dsp:txXfrm>
    </dsp:sp>
    <dsp:sp modelId="{37AA09E6-8A80-451A-8BA8-67DA8E5BB300}">
      <dsp:nvSpPr>
        <dsp:cNvPr id="0" name=""/>
        <dsp:cNvSpPr/>
      </dsp:nvSpPr>
      <dsp:spPr>
        <a:xfrm>
          <a:off x="1488802" y="1721787"/>
          <a:ext cx="286093" cy="334675"/>
        </a:xfrm>
        <a:prstGeom prst="rightArrow">
          <a:avLst>
            <a:gd name="adj1" fmla="val 60000"/>
            <a:gd name="adj2" fmla="val 50000"/>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US" sz="1100" kern="1200"/>
        </a:p>
      </dsp:txBody>
      <dsp:txXfrm>
        <a:off x="1488802" y="1788722"/>
        <a:ext cx="200265" cy="200805"/>
      </dsp:txXfrm>
    </dsp:sp>
    <dsp:sp modelId="{907F3F56-69C5-4DB6-ABFD-5F8C8200200D}">
      <dsp:nvSpPr>
        <dsp:cNvPr id="0" name=""/>
        <dsp:cNvSpPr/>
      </dsp:nvSpPr>
      <dsp:spPr>
        <a:xfrm>
          <a:off x="1893651" y="1167220"/>
          <a:ext cx="1349499" cy="1443809"/>
        </a:xfrm>
        <a:prstGeom prst="roundRect">
          <a:avLst>
            <a:gd name="adj" fmla="val 10000"/>
          </a:avLst>
        </a:prstGeom>
        <a:solidFill>
          <a:schemeClr val="accent3">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US" sz="1400" kern="1200" dirty="0" smtClean="0"/>
            <a:t>Primary Education (1959) </a:t>
          </a:r>
        </a:p>
        <a:p>
          <a:pPr lvl="0" algn="ctr" defTabSz="622300">
            <a:lnSpc>
              <a:spcPct val="90000"/>
            </a:lnSpc>
            <a:spcBef>
              <a:spcPct val="0"/>
            </a:spcBef>
            <a:spcAft>
              <a:spcPct val="35000"/>
            </a:spcAft>
          </a:pPr>
          <a:r>
            <a:rPr lang="en-US" sz="1400" kern="1200" dirty="0" smtClean="0"/>
            <a:t>Special education</a:t>
          </a:r>
          <a:endParaRPr lang="en-US" sz="1400" kern="1200" dirty="0"/>
        </a:p>
      </dsp:txBody>
      <dsp:txXfrm>
        <a:off x="1933176" y="1206745"/>
        <a:ext cx="1270449" cy="1364759"/>
      </dsp:txXfrm>
    </dsp:sp>
    <dsp:sp modelId="{1719AC52-DD7D-45FC-8828-98E758378ADB}">
      <dsp:nvSpPr>
        <dsp:cNvPr id="0" name=""/>
        <dsp:cNvSpPr/>
      </dsp:nvSpPr>
      <dsp:spPr>
        <a:xfrm>
          <a:off x="3378100" y="1721787"/>
          <a:ext cx="286093" cy="334675"/>
        </a:xfrm>
        <a:prstGeom prst="rightArrow">
          <a:avLst>
            <a:gd name="adj1" fmla="val 60000"/>
            <a:gd name="adj2" fmla="val 50000"/>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US" sz="1100" kern="1200"/>
        </a:p>
      </dsp:txBody>
      <dsp:txXfrm>
        <a:off x="3378100" y="1788722"/>
        <a:ext cx="200265" cy="200805"/>
      </dsp:txXfrm>
    </dsp:sp>
    <dsp:sp modelId="{CCA2F3BB-D9CE-4365-8E4A-DFF3533190D3}">
      <dsp:nvSpPr>
        <dsp:cNvPr id="0" name=""/>
        <dsp:cNvSpPr/>
      </dsp:nvSpPr>
      <dsp:spPr>
        <a:xfrm>
          <a:off x="3782950" y="1167220"/>
          <a:ext cx="1349499" cy="1443809"/>
        </a:xfrm>
        <a:prstGeom prst="roundRect">
          <a:avLst>
            <a:gd name="adj" fmla="val 10000"/>
          </a:avLst>
        </a:prstGeom>
        <a:solidFill>
          <a:schemeClr val="accent4">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US" sz="1400" kern="1200" dirty="0" smtClean="0"/>
            <a:t>The </a:t>
          </a:r>
          <a:r>
            <a:rPr lang="en-US" sz="1400" kern="1200" dirty="0" err="1" smtClean="0"/>
            <a:t>Plowden</a:t>
          </a:r>
          <a:r>
            <a:rPr lang="en-US" sz="1400" kern="1200" dirty="0" smtClean="0"/>
            <a:t> Report (1967)</a:t>
          </a:r>
          <a:endParaRPr lang="en-US" sz="1400" kern="1200" dirty="0"/>
        </a:p>
      </dsp:txBody>
      <dsp:txXfrm>
        <a:off x="3822475" y="1206745"/>
        <a:ext cx="1270449" cy="1364759"/>
      </dsp:txXfrm>
    </dsp:sp>
    <dsp:sp modelId="{C4FD07F5-9885-46B8-90E2-1BEE2C5F9DE7}">
      <dsp:nvSpPr>
        <dsp:cNvPr id="0" name=""/>
        <dsp:cNvSpPr/>
      </dsp:nvSpPr>
      <dsp:spPr>
        <a:xfrm>
          <a:off x="5267399" y="1721787"/>
          <a:ext cx="286093" cy="334675"/>
        </a:xfrm>
        <a:prstGeom prst="rightArrow">
          <a:avLst>
            <a:gd name="adj1" fmla="val 60000"/>
            <a:gd name="adj2" fmla="val 50000"/>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US" sz="1100" kern="1200"/>
        </a:p>
      </dsp:txBody>
      <dsp:txXfrm>
        <a:off x="5267399" y="1788722"/>
        <a:ext cx="200265" cy="200805"/>
      </dsp:txXfrm>
    </dsp:sp>
    <dsp:sp modelId="{107DC388-6F62-43C0-9ECC-8F19B1C3900E}">
      <dsp:nvSpPr>
        <dsp:cNvPr id="0" name=""/>
        <dsp:cNvSpPr/>
      </dsp:nvSpPr>
      <dsp:spPr>
        <a:xfrm>
          <a:off x="5672249" y="1167220"/>
          <a:ext cx="1349499" cy="1443809"/>
        </a:xfrm>
        <a:prstGeom prst="roundRect">
          <a:avLst>
            <a:gd name="adj" fmla="val 10000"/>
          </a:avLst>
        </a:prstGeom>
        <a:solidFill>
          <a:schemeClr val="accent5">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US" sz="1400" kern="1200" dirty="0" smtClean="0"/>
            <a:t>Circular 2/75 (1975)</a:t>
          </a:r>
        </a:p>
        <a:p>
          <a:pPr lvl="0" algn="ctr" defTabSz="622300">
            <a:lnSpc>
              <a:spcPct val="90000"/>
            </a:lnSpc>
            <a:spcBef>
              <a:spcPct val="0"/>
            </a:spcBef>
            <a:spcAft>
              <a:spcPct val="35000"/>
            </a:spcAft>
          </a:pPr>
          <a:r>
            <a:rPr lang="en-US" sz="1400" kern="1200" dirty="0" smtClean="0"/>
            <a:t>DESL </a:t>
          </a:r>
        </a:p>
        <a:p>
          <a:pPr lvl="0" algn="ctr" defTabSz="622300">
            <a:lnSpc>
              <a:spcPct val="90000"/>
            </a:lnSpc>
            <a:spcBef>
              <a:spcPct val="0"/>
            </a:spcBef>
            <a:spcAft>
              <a:spcPct val="35000"/>
            </a:spcAft>
          </a:pPr>
          <a:r>
            <a:rPr lang="en-US" sz="1400" kern="1200" dirty="0" err="1" smtClean="0"/>
            <a:t>Specialised</a:t>
          </a:r>
          <a:r>
            <a:rPr lang="en-US" sz="1400" kern="1200" dirty="0" smtClean="0"/>
            <a:t> education</a:t>
          </a:r>
          <a:endParaRPr lang="en-US" sz="1400" kern="1200" dirty="0"/>
        </a:p>
      </dsp:txBody>
      <dsp:txXfrm>
        <a:off x="5711774" y="1206745"/>
        <a:ext cx="1270449" cy="1364759"/>
      </dsp:txXfrm>
    </dsp:sp>
    <dsp:sp modelId="{D5BE4AD6-F03B-4B5E-8877-5EA6516B16B2}">
      <dsp:nvSpPr>
        <dsp:cNvPr id="0" name=""/>
        <dsp:cNvSpPr/>
      </dsp:nvSpPr>
      <dsp:spPr>
        <a:xfrm>
          <a:off x="7156698" y="1721787"/>
          <a:ext cx="286093" cy="334675"/>
        </a:xfrm>
        <a:prstGeom prst="rightArrow">
          <a:avLst>
            <a:gd name="adj1" fmla="val 60000"/>
            <a:gd name="adj2" fmla="val 50000"/>
          </a:avLst>
        </a:prstGeom>
        <a:solidFill>
          <a:schemeClr val="accent5">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US" sz="1100" kern="1200"/>
        </a:p>
      </dsp:txBody>
      <dsp:txXfrm>
        <a:off x="7156698" y="1788722"/>
        <a:ext cx="200265" cy="200805"/>
      </dsp:txXfrm>
    </dsp:sp>
    <dsp:sp modelId="{FAE65D7A-A380-4020-A83A-0D09B10546BF}">
      <dsp:nvSpPr>
        <dsp:cNvPr id="0" name=""/>
        <dsp:cNvSpPr/>
      </dsp:nvSpPr>
      <dsp:spPr>
        <a:xfrm>
          <a:off x="7561547" y="1167220"/>
          <a:ext cx="1349499" cy="1443809"/>
        </a:xfrm>
        <a:prstGeom prst="roundRect">
          <a:avLst>
            <a:gd name="adj" fmla="val 10000"/>
          </a:avLst>
        </a:prstGeom>
        <a:solidFill>
          <a:schemeClr val="accent6">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US" sz="1400" kern="1200" dirty="0" smtClean="0"/>
            <a:t>Education in Schools (1977)</a:t>
          </a:r>
        </a:p>
        <a:p>
          <a:pPr lvl="0" algn="ctr" defTabSz="622300">
            <a:lnSpc>
              <a:spcPct val="90000"/>
            </a:lnSpc>
            <a:spcBef>
              <a:spcPct val="0"/>
            </a:spcBef>
            <a:spcAft>
              <a:spcPct val="35000"/>
            </a:spcAft>
          </a:pPr>
          <a:r>
            <a:rPr lang="en-US" sz="1400" kern="1200" dirty="0" smtClean="0"/>
            <a:t>Welsh presentation to Parliament</a:t>
          </a:r>
          <a:endParaRPr lang="en-US" sz="1400" kern="1200" dirty="0"/>
        </a:p>
      </dsp:txBody>
      <dsp:txXfrm>
        <a:off x="7601072" y="1206745"/>
        <a:ext cx="1270449" cy="136475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9163F9-BBED-46B5-8614-64E4983752A9}">
      <dsp:nvSpPr>
        <dsp:cNvPr id="0" name=""/>
        <dsp:cNvSpPr/>
      </dsp:nvSpPr>
      <dsp:spPr>
        <a:xfrm>
          <a:off x="4353" y="1215034"/>
          <a:ext cx="1349499" cy="1348181"/>
        </a:xfrm>
        <a:prstGeom prst="roundRect">
          <a:avLst>
            <a:gd name="adj" fmla="val 10000"/>
          </a:avLst>
        </a:prstGeom>
        <a:solidFill>
          <a:schemeClr val="accent2">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kern="1200" dirty="0" smtClean="0"/>
            <a:t>The Warnock Report (1978)</a:t>
          </a:r>
          <a:endParaRPr lang="en-US" sz="1300" kern="1200" dirty="0"/>
        </a:p>
      </dsp:txBody>
      <dsp:txXfrm>
        <a:off x="43840" y="1254521"/>
        <a:ext cx="1270525" cy="1269207"/>
      </dsp:txXfrm>
    </dsp:sp>
    <dsp:sp modelId="{B57CF081-8967-4186-A447-40F05F51D135}">
      <dsp:nvSpPr>
        <dsp:cNvPr id="0" name=""/>
        <dsp:cNvSpPr/>
      </dsp:nvSpPr>
      <dsp:spPr>
        <a:xfrm>
          <a:off x="1488802" y="1721787"/>
          <a:ext cx="286093" cy="334675"/>
        </a:xfrm>
        <a:prstGeom prst="rightArrow">
          <a:avLst>
            <a:gd name="adj1" fmla="val 60000"/>
            <a:gd name="adj2" fmla="val 50000"/>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US" sz="1100" kern="1200"/>
        </a:p>
      </dsp:txBody>
      <dsp:txXfrm>
        <a:off x="1488802" y="1788722"/>
        <a:ext cx="200265" cy="200805"/>
      </dsp:txXfrm>
    </dsp:sp>
    <dsp:sp modelId="{6123475B-8690-41E5-8445-73FDAB0652DE}">
      <dsp:nvSpPr>
        <dsp:cNvPr id="0" name=""/>
        <dsp:cNvSpPr/>
      </dsp:nvSpPr>
      <dsp:spPr>
        <a:xfrm>
          <a:off x="1893651" y="1215034"/>
          <a:ext cx="1349499" cy="1348181"/>
        </a:xfrm>
        <a:prstGeom prst="roundRect">
          <a:avLst>
            <a:gd name="adj" fmla="val 10000"/>
          </a:avLst>
        </a:prstGeom>
        <a:solidFill>
          <a:schemeClr val="accent3">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kern="1200" dirty="0" smtClean="0"/>
            <a:t>Framework for the school curriculum (1980)</a:t>
          </a:r>
          <a:endParaRPr lang="en-US" sz="1300" kern="1200" dirty="0"/>
        </a:p>
      </dsp:txBody>
      <dsp:txXfrm>
        <a:off x="1933138" y="1254521"/>
        <a:ext cx="1270525" cy="1269207"/>
      </dsp:txXfrm>
    </dsp:sp>
    <dsp:sp modelId="{6A83AFB1-0C04-4F4A-972A-236F5BA6E181}">
      <dsp:nvSpPr>
        <dsp:cNvPr id="0" name=""/>
        <dsp:cNvSpPr/>
      </dsp:nvSpPr>
      <dsp:spPr>
        <a:xfrm>
          <a:off x="3378100" y="1721787"/>
          <a:ext cx="286093" cy="334675"/>
        </a:xfrm>
        <a:prstGeom prst="rightArrow">
          <a:avLst>
            <a:gd name="adj1" fmla="val 60000"/>
            <a:gd name="adj2" fmla="val 50000"/>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US" sz="1100" kern="1200"/>
        </a:p>
      </dsp:txBody>
      <dsp:txXfrm>
        <a:off x="3378100" y="1788722"/>
        <a:ext cx="200265" cy="200805"/>
      </dsp:txXfrm>
    </dsp:sp>
    <dsp:sp modelId="{6BAC5D41-178F-4BAF-8FB1-E59C105C77C2}">
      <dsp:nvSpPr>
        <dsp:cNvPr id="0" name=""/>
        <dsp:cNvSpPr/>
      </dsp:nvSpPr>
      <dsp:spPr>
        <a:xfrm>
          <a:off x="3782950" y="1215034"/>
          <a:ext cx="1349499" cy="1348181"/>
        </a:xfrm>
        <a:prstGeom prst="roundRect">
          <a:avLst>
            <a:gd name="adj" fmla="val 10000"/>
          </a:avLst>
        </a:prstGeom>
        <a:solidFill>
          <a:schemeClr val="accent4">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kern="1200" dirty="0" smtClean="0"/>
            <a:t>The school curriculum (1981)</a:t>
          </a:r>
        </a:p>
        <a:p>
          <a:pPr lvl="0" algn="ctr" defTabSz="577850">
            <a:lnSpc>
              <a:spcPct val="90000"/>
            </a:lnSpc>
            <a:spcBef>
              <a:spcPct val="0"/>
            </a:spcBef>
            <a:spcAft>
              <a:spcPct val="35000"/>
            </a:spcAft>
          </a:pPr>
          <a:r>
            <a:rPr lang="en-US" sz="1300" kern="1200" dirty="0" smtClean="0"/>
            <a:t>Reference to Special schools</a:t>
          </a:r>
          <a:endParaRPr lang="en-US" sz="1300" kern="1200" dirty="0"/>
        </a:p>
      </dsp:txBody>
      <dsp:txXfrm>
        <a:off x="3822437" y="1254521"/>
        <a:ext cx="1270525" cy="1269207"/>
      </dsp:txXfrm>
    </dsp:sp>
    <dsp:sp modelId="{EA4A1C8D-2499-4458-8282-7869C5480E55}">
      <dsp:nvSpPr>
        <dsp:cNvPr id="0" name=""/>
        <dsp:cNvSpPr/>
      </dsp:nvSpPr>
      <dsp:spPr>
        <a:xfrm>
          <a:off x="5267399" y="1721787"/>
          <a:ext cx="286093" cy="334675"/>
        </a:xfrm>
        <a:prstGeom prst="rightArrow">
          <a:avLst>
            <a:gd name="adj1" fmla="val 60000"/>
            <a:gd name="adj2" fmla="val 50000"/>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US" sz="1100" kern="1200"/>
        </a:p>
      </dsp:txBody>
      <dsp:txXfrm>
        <a:off x="5267399" y="1788722"/>
        <a:ext cx="200265" cy="200805"/>
      </dsp:txXfrm>
    </dsp:sp>
    <dsp:sp modelId="{66457CDF-199E-4F2D-AA5C-311CB4C3C9AF}">
      <dsp:nvSpPr>
        <dsp:cNvPr id="0" name=""/>
        <dsp:cNvSpPr/>
      </dsp:nvSpPr>
      <dsp:spPr>
        <a:xfrm>
          <a:off x="5672249" y="1215034"/>
          <a:ext cx="1349499" cy="1348181"/>
        </a:xfrm>
        <a:prstGeom prst="roundRect">
          <a:avLst>
            <a:gd name="adj" fmla="val 10000"/>
          </a:avLst>
        </a:prstGeom>
        <a:solidFill>
          <a:schemeClr val="accent5">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kern="1200" dirty="0" smtClean="0"/>
            <a:t>Curriculum Matters No.2 (1985)</a:t>
          </a:r>
        </a:p>
        <a:p>
          <a:pPr lvl="0" algn="ctr" defTabSz="577850">
            <a:lnSpc>
              <a:spcPct val="90000"/>
            </a:lnSpc>
            <a:spcBef>
              <a:spcPct val="0"/>
            </a:spcBef>
            <a:spcAft>
              <a:spcPct val="35000"/>
            </a:spcAft>
          </a:pPr>
          <a:r>
            <a:rPr lang="en-US" sz="1300" kern="1200" dirty="0" smtClean="0"/>
            <a:t>Differentiation advocated</a:t>
          </a:r>
          <a:endParaRPr lang="en-US" sz="1300" kern="1200" dirty="0"/>
        </a:p>
      </dsp:txBody>
      <dsp:txXfrm>
        <a:off x="5711736" y="1254521"/>
        <a:ext cx="1270525" cy="1269207"/>
      </dsp:txXfrm>
    </dsp:sp>
    <dsp:sp modelId="{92EBDD0D-4C69-4B47-9332-6FDBFCC52678}">
      <dsp:nvSpPr>
        <dsp:cNvPr id="0" name=""/>
        <dsp:cNvSpPr/>
      </dsp:nvSpPr>
      <dsp:spPr>
        <a:xfrm>
          <a:off x="7156698" y="1721787"/>
          <a:ext cx="286093" cy="334675"/>
        </a:xfrm>
        <a:prstGeom prst="rightArrow">
          <a:avLst>
            <a:gd name="adj1" fmla="val 60000"/>
            <a:gd name="adj2" fmla="val 50000"/>
          </a:avLst>
        </a:prstGeom>
        <a:solidFill>
          <a:schemeClr val="accent5">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US" sz="1100" kern="1200"/>
        </a:p>
      </dsp:txBody>
      <dsp:txXfrm>
        <a:off x="7156698" y="1788722"/>
        <a:ext cx="200265" cy="200805"/>
      </dsp:txXfrm>
    </dsp:sp>
    <dsp:sp modelId="{57C89EEA-5E32-4B38-9EA4-4E3405E71FD5}">
      <dsp:nvSpPr>
        <dsp:cNvPr id="0" name=""/>
        <dsp:cNvSpPr/>
      </dsp:nvSpPr>
      <dsp:spPr>
        <a:xfrm>
          <a:off x="7561547" y="1215034"/>
          <a:ext cx="1349499" cy="1348181"/>
        </a:xfrm>
        <a:prstGeom prst="roundRect">
          <a:avLst>
            <a:gd name="adj" fmla="val 10000"/>
          </a:avLst>
        </a:prstGeom>
        <a:solidFill>
          <a:schemeClr val="accent6">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kern="1200" dirty="0" smtClean="0"/>
            <a:t>Education Reform Act (1988)</a:t>
          </a:r>
        </a:p>
        <a:p>
          <a:pPr lvl="0" algn="ctr" defTabSz="577850">
            <a:lnSpc>
              <a:spcPct val="90000"/>
            </a:lnSpc>
            <a:spcBef>
              <a:spcPct val="0"/>
            </a:spcBef>
            <a:spcAft>
              <a:spcPct val="35000"/>
            </a:spcAft>
          </a:pPr>
          <a:r>
            <a:rPr lang="en-US" sz="1300" kern="1200" dirty="0" smtClean="0"/>
            <a:t>The National Curriculum </a:t>
          </a:r>
          <a:endParaRPr lang="en-US" sz="1300" kern="1200" dirty="0"/>
        </a:p>
      </dsp:txBody>
      <dsp:txXfrm>
        <a:off x="7601034" y="1254521"/>
        <a:ext cx="1270525" cy="126920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927A25-2D97-4A80-8D6F-443DB0E1DCAD}">
      <dsp:nvSpPr>
        <dsp:cNvPr id="0" name=""/>
        <dsp:cNvSpPr/>
      </dsp:nvSpPr>
      <dsp:spPr>
        <a:xfrm>
          <a:off x="0" y="78184"/>
          <a:ext cx="2786062" cy="1671637"/>
        </a:xfrm>
        <a:prstGeom prst="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US" sz="2000" kern="1200" dirty="0" smtClean="0"/>
            <a:t>The Whole Curriculum 5-16 in Wales</a:t>
          </a:r>
        </a:p>
        <a:p>
          <a:pPr lvl="0" algn="ctr" defTabSz="889000">
            <a:lnSpc>
              <a:spcPct val="90000"/>
            </a:lnSpc>
            <a:spcBef>
              <a:spcPct val="0"/>
            </a:spcBef>
            <a:spcAft>
              <a:spcPct val="35000"/>
            </a:spcAft>
          </a:pPr>
          <a:r>
            <a:rPr lang="en-US" sz="2000" kern="1200" dirty="0" smtClean="0"/>
            <a:t>(1991)</a:t>
          </a:r>
          <a:endParaRPr lang="en-US" sz="2000" kern="1200" dirty="0"/>
        </a:p>
      </dsp:txBody>
      <dsp:txXfrm>
        <a:off x="0" y="78184"/>
        <a:ext cx="2786062" cy="1671637"/>
      </dsp:txXfrm>
    </dsp:sp>
    <dsp:sp modelId="{E7B17DB0-69BB-41DE-9475-7C53BE58DAF4}">
      <dsp:nvSpPr>
        <dsp:cNvPr id="0" name=""/>
        <dsp:cNvSpPr/>
      </dsp:nvSpPr>
      <dsp:spPr>
        <a:xfrm>
          <a:off x="3064668" y="78184"/>
          <a:ext cx="2786062" cy="1671637"/>
        </a:xfrm>
        <a:prstGeom prst="rect">
          <a:avLst/>
        </a:prstGeom>
        <a:gradFill rotWithShape="0">
          <a:gsLst>
            <a:gs pos="0">
              <a:schemeClr val="accent3">
                <a:hueOff val="0"/>
                <a:satOff val="0"/>
                <a:lumOff val="0"/>
                <a:alphaOff val="0"/>
                <a:tint val="96000"/>
                <a:lumMod val="104000"/>
              </a:schemeClr>
            </a:gs>
            <a:gs pos="100000">
              <a:schemeClr val="accent3">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US" sz="2000" kern="1200" dirty="0" smtClean="0"/>
            <a:t>Education Act (1993)</a:t>
          </a:r>
        </a:p>
        <a:p>
          <a:pPr lvl="0" algn="ctr" defTabSz="889000">
            <a:lnSpc>
              <a:spcPct val="90000"/>
            </a:lnSpc>
            <a:spcBef>
              <a:spcPct val="0"/>
            </a:spcBef>
            <a:spcAft>
              <a:spcPct val="35000"/>
            </a:spcAft>
          </a:pPr>
          <a:r>
            <a:rPr lang="en-US" sz="2000" kern="1200" dirty="0" smtClean="0"/>
            <a:t>Part III - SEN</a:t>
          </a:r>
          <a:endParaRPr lang="en-US" sz="2000" kern="1200" dirty="0"/>
        </a:p>
      </dsp:txBody>
      <dsp:txXfrm>
        <a:off x="3064668" y="78184"/>
        <a:ext cx="2786062" cy="1671637"/>
      </dsp:txXfrm>
    </dsp:sp>
    <dsp:sp modelId="{D8326008-1A04-4AFB-852D-C30056C9FF32}">
      <dsp:nvSpPr>
        <dsp:cNvPr id="0" name=""/>
        <dsp:cNvSpPr/>
      </dsp:nvSpPr>
      <dsp:spPr>
        <a:xfrm>
          <a:off x="6129337" y="78184"/>
          <a:ext cx="2786062" cy="1671637"/>
        </a:xfrm>
        <a:prstGeom prst="rect">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US" sz="2000" kern="1200" dirty="0" smtClean="0"/>
            <a:t>Code of Practice (1994)</a:t>
          </a:r>
        </a:p>
      </dsp:txBody>
      <dsp:txXfrm>
        <a:off x="6129337" y="78184"/>
        <a:ext cx="2786062" cy="1671637"/>
      </dsp:txXfrm>
    </dsp:sp>
    <dsp:sp modelId="{DAF230ED-8E56-4AD5-BAF9-BE5AB280776D}">
      <dsp:nvSpPr>
        <dsp:cNvPr id="0" name=""/>
        <dsp:cNvSpPr/>
      </dsp:nvSpPr>
      <dsp:spPr>
        <a:xfrm>
          <a:off x="1532334" y="2028428"/>
          <a:ext cx="2786062" cy="1671637"/>
        </a:xfrm>
        <a:prstGeom prst="rect">
          <a:avLst/>
        </a:prstGeom>
        <a:gradFill rotWithShape="0">
          <a:gsLst>
            <a:gs pos="0">
              <a:schemeClr val="accent5">
                <a:hueOff val="0"/>
                <a:satOff val="0"/>
                <a:lumOff val="0"/>
                <a:alphaOff val="0"/>
                <a:tint val="96000"/>
                <a:lumMod val="104000"/>
              </a:schemeClr>
            </a:gs>
            <a:gs pos="100000">
              <a:schemeClr val="accent5">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US" sz="2000" kern="1200" dirty="0" smtClean="0"/>
            <a:t>Education Act (1996)</a:t>
          </a:r>
        </a:p>
        <a:p>
          <a:pPr lvl="0" algn="ctr" defTabSz="889000">
            <a:lnSpc>
              <a:spcPct val="90000"/>
            </a:lnSpc>
            <a:spcBef>
              <a:spcPct val="0"/>
            </a:spcBef>
            <a:spcAft>
              <a:spcPct val="35000"/>
            </a:spcAft>
          </a:pPr>
          <a:r>
            <a:rPr lang="en-US" sz="2000" kern="1200" dirty="0" smtClean="0"/>
            <a:t>Part IV - SEN</a:t>
          </a:r>
        </a:p>
        <a:p>
          <a:pPr lvl="0" algn="ctr" defTabSz="889000">
            <a:lnSpc>
              <a:spcPct val="90000"/>
            </a:lnSpc>
            <a:spcBef>
              <a:spcPct val="0"/>
            </a:spcBef>
            <a:spcAft>
              <a:spcPct val="35000"/>
            </a:spcAft>
          </a:pPr>
          <a:r>
            <a:rPr lang="en-US" sz="2000" kern="1200" dirty="0" smtClean="0"/>
            <a:t>Part V – The curriculum</a:t>
          </a:r>
          <a:endParaRPr lang="en-US" sz="2000" kern="1200" dirty="0"/>
        </a:p>
      </dsp:txBody>
      <dsp:txXfrm>
        <a:off x="1532334" y="2028428"/>
        <a:ext cx="2786062" cy="1671637"/>
      </dsp:txXfrm>
    </dsp:sp>
    <dsp:sp modelId="{E529A0CA-97D5-47D4-BA72-AADC16E30450}">
      <dsp:nvSpPr>
        <dsp:cNvPr id="0" name=""/>
        <dsp:cNvSpPr/>
      </dsp:nvSpPr>
      <dsp:spPr>
        <a:xfrm>
          <a:off x="4597003" y="2028428"/>
          <a:ext cx="2786062" cy="1671637"/>
        </a:xfrm>
        <a:prstGeom prst="rect">
          <a:avLst/>
        </a:prstGeom>
        <a:gradFill rotWithShape="0">
          <a:gsLst>
            <a:gs pos="0">
              <a:schemeClr val="accent6">
                <a:hueOff val="0"/>
                <a:satOff val="0"/>
                <a:lumOff val="0"/>
                <a:alphaOff val="0"/>
                <a:tint val="96000"/>
                <a:lumMod val="104000"/>
              </a:schemeClr>
            </a:gs>
            <a:gs pos="100000">
              <a:schemeClr val="accent6">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US" sz="2000" kern="1200" dirty="0" smtClean="0"/>
            <a:t>Excellence for all children: Meeting Special Educational Need (1997)</a:t>
          </a:r>
          <a:endParaRPr lang="en-US" sz="2000" kern="1200" dirty="0"/>
        </a:p>
      </dsp:txBody>
      <dsp:txXfrm>
        <a:off x="4597003" y="2028428"/>
        <a:ext cx="2786062" cy="1671637"/>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3A113B72-FB92-45DD-A197-13B9E923CD5D}" type="datetimeFigureOut">
              <a:rPr lang="en-GB" smtClean="0"/>
              <a:t>03/11/2021</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7AD26A2C-FBDC-4CBB-8DFE-F5E4C35AF5F6}" type="slidenum">
              <a:rPr lang="en-GB" smtClean="0"/>
              <a:t>‹#›</a:t>
            </a:fld>
            <a:endParaRPr lang="en-GB"/>
          </a:p>
        </p:txBody>
      </p:sp>
    </p:spTree>
    <p:extLst>
      <p:ext uri="{BB962C8B-B14F-4D97-AF65-F5344CB8AC3E}">
        <p14:creationId xmlns:p14="http://schemas.microsoft.com/office/powerpoint/2010/main" val="35810851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A113B72-FB92-45DD-A197-13B9E923CD5D}" type="datetimeFigureOut">
              <a:rPr lang="en-GB" smtClean="0"/>
              <a:t>03/11/2021</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7AD26A2C-FBDC-4CBB-8DFE-F5E4C35AF5F6}" type="slidenum">
              <a:rPr lang="en-GB" smtClean="0"/>
              <a:t>‹#›</a:t>
            </a:fld>
            <a:endParaRPr lang="en-GB"/>
          </a:p>
        </p:txBody>
      </p:sp>
    </p:spTree>
    <p:extLst>
      <p:ext uri="{BB962C8B-B14F-4D97-AF65-F5344CB8AC3E}">
        <p14:creationId xmlns:p14="http://schemas.microsoft.com/office/powerpoint/2010/main" val="27710828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A113B72-FB92-45DD-A197-13B9E923CD5D}" type="datetimeFigureOut">
              <a:rPr lang="en-GB" smtClean="0"/>
              <a:t>03/11/2021</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7AD26A2C-FBDC-4CBB-8DFE-F5E4C35AF5F6}" type="slidenum">
              <a:rPr lang="en-GB" smtClean="0"/>
              <a:t>‹#›</a:t>
            </a:fld>
            <a:endParaRPr lang="en-GB"/>
          </a:p>
        </p:txBody>
      </p:sp>
    </p:spTree>
    <p:extLst>
      <p:ext uri="{BB962C8B-B14F-4D97-AF65-F5344CB8AC3E}">
        <p14:creationId xmlns:p14="http://schemas.microsoft.com/office/powerpoint/2010/main" val="18959173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A113B72-FB92-45DD-A197-13B9E923CD5D}" type="datetimeFigureOut">
              <a:rPr lang="en-GB" smtClean="0"/>
              <a:t>03/11/2021</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7AD26A2C-FBDC-4CBB-8DFE-F5E4C35AF5F6}" type="slidenum">
              <a:rPr lang="en-GB" smtClean="0"/>
              <a:t>‹#›</a:t>
            </a:fld>
            <a:endParaRPr lang="en-GB"/>
          </a:p>
        </p:txBody>
      </p:sp>
    </p:spTree>
    <p:extLst>
      <p:ext uri="{BB962C8B-B14F-4D97-AF65-F5344CB8AC3E}">
        <p14:creationId xmlns:p14="http://schemas.microsoft.com/office/powerpoint/2010/main" val="29102420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A113B72-FB92-45DD-A197-13B9E923CD5D}" type="datetimeFigureOut">
              <a:rPr lang="en-GB" smtClean="0"/>
              <a:t>03/11/2021</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7AD26A2C-FBDC-4CBB-8DFE-F5E4C35AF5F6}" type="slidenum">
              <a:rPr lang="en-GB" smtClean="0"/>
              <a:t>‹#›</a:t>
            </a:fld>
            <a:endParaRPr lang="en-GB"/>
          </a:p>
        </p:txBody>
      </p:sp>
    </p:spTree>
    <p:extLst>
      <p:ext uri="{BB962C8B-B14F-4D97-AF65-F5344CB8AC3E}">
        <p14:creationId xmlns:p14="http://schemas.microsoft.com/office/powerpoint/2010/main" val="31055697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3A113B72-FB92-45DD-A197-13B9E923CD5D}" type="datetimeFigureOut">
              <a:rPr lang="en-GB" smtClean="0"/>
              <a:t>03/11/2021</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7AD26A2C-FBDC-4CBB-8DFE-F5E4C35AF5F6}" type="slidenum">
              <a:rPr lang="en-GB" smtClean="0"/>
              <a:t>‹#›</a:t>
            </a:fld>
            <a:endParaRPr lang="en-GB"/>
          </a:p>
        </p:txBody>
      </p:sp>
    </p:spTree>
    <p:extLst>
      <p:ext uri="{BB962C8B-B14F-4D97-AF65-F5344CB8AC3E}">
        <p14:creationId xmlns:p14="http://schemas.microsoft.com/office/powerpoint/2010/main" val="39889107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A113B72-FB92-45DD-A197-13B9E923CD5D}" type="datetimeFigureOut">
              <a:rPr lang="en-GB" smtClean="0"/>
              <a:t>03/11/2021</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7AD26A2C-FBDC-4CBB-8DFE-F5E4C35AF5F6}" type="slidenum">
              <a:rPr lang="en-GB" smtClean="0"/>
              <a:t>‹#›</a:t>
            </a:fld>
            <a:endParaRPr lang="en-GB"/>
          </a:p>
        </p:txBody>
      </p:sp>
    </p:spTree>
    <p:extLst>
      <p:ext uri="{BB962C8B-B14F-4D97-AF65-F5344CB8AC3E}">
        <p14:creationId xmlns:p14="http://schemas.microsoft.com/office/powerpoint/2010/main" val="22834849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3A113B72-FB92-45DD-A197-13B9E923CD5D}" type="datetimeFigureOut">
              <a:rPr lang="en-GB" smtClean="0"/>
              <a:t>03/11/2021</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7AD26A2C-FBDC-4CBB-8DFE-F5E4C35AF5F6}" type="slidenum">
              <a:rPr lang="en-GB" smtClean="0"/>
              <a:t>‹#›</a:t>
            </a:fld>
            <a:endParaRPr lang="en-GB"/>
          </a:p>
        </p:txBody>
      </p:sp>
    </p:spTree>
    <p:extLst>
      <p:ext uri="{BB962C8B-B14F-4D97-AF65-F5344CB8AC3E}">
        <p14:creationId xmlns:p14="http://schemas.microsoft.com/office/powerpoint/2010/main" val="37252080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3A113B72-FB92-45DD-A197-13B9E923CD5D}" type="datetimeFigureOut">
              <a:rPr lang="en-GB" smtClean="0"/>
              <a:t>03/11/2021</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AD26A2C-FBDC-4CBB-8DFE-F5E4C35AF5F6}" type="slidenum">
              <a:rPr lang="en-GB" smtClean="0"/>
              <a:t>‹#›</a:t>
            </a:fld>
            <a:endParaRPr lang="en-GB"/>
          </a:p>
        </p:txBody>
      </p:sp>
    </p:spTree>
    <p:extLst>
      <p:ext uri="{BB962C8B-B14F-4D97-AF65-F5344CB8AC3E}">
        <p14:creationId xmlns:p14="http://schemas.microsoft.com/office/powerpoint/2010/main" val="42826818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A113B72-FB92-45DD-A197-13B9E923CD5D}" type="datetimeFigureOut">
              <a:rPr lang="en-GB" smtClean="0"/>
              <a:t>03/11/2021</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7AD26A2C-FBDC-4CBB-8DFE-F5E4C35AF5F6}" type="slidenum">
              <a:rPr lang="en-GB" smtClean="0"/>
              <a:t>‹#›</a:t>
            </a:fld>
            <a:endParaRPr lang="en-GB"/>
          </a:p>
        </p:txBody>
      </p:sp>
    </p:spTree>
    <p:extLst>
      <p:ext uri="{BB962C8B-B14F-4D97-AF65-F5344CB8AC3E}">
        <p14:creationId xmlns:p14="http://schemas.microsoft.com/office/powerpoint/2010/main" val="912716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A113B72-FB92-45DD-A197-13B9E923CD5D}" type="datetimeFigureOut">
              <a:rPr lang="en-GB" smtClean="0"/>
              <a:t>03/11/2021</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7AD26A2C-FBDC-4CBB-8DFE-F5E4C35AF5F6}"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1530139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3A113B72-FB92-45DD-A197-13B9E923CD5D}" type="datetimeFigureOut">
              <a:rPr lang="en-GB" smtClean="0"/>
              <a:t>03/11/2021</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AD26A2C-FBDC-4CBB-8DFE-F5E4C35AF5F6}" type="slidenum">
              <a:rPr lang="en-GB" smtClean="0"/>
              <a:t>‹#›</a:t>
            </a:fld>
            <a:endParaRPr lang="en-GB"/>
          </a:p>
        </p:txBody>
      </p:sp>
    </p:spTree>
    <p:extLst>
      <p:ext uri="{BB962C8B-B14F-4D97-AF65-F5344CB8AC3E}">
        <p14:creationId xmlns:p14="http://schemas.microsoft.com/office/powerpoint/2010/main" val="7955472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3A113B72-FB92-45DD-A197-13B9E923CD5D}" type="datetimeFigureOut">
              <a:rPr lang="en-GB" smtClean="0"/>
              <a:t>03/11/2021</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AD26A2C-FBDC-4CBB-8DFE-F5E4C35AF5F6}"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6335384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3A113B72-FB92-45DD-A197-13B9E923CD5D}" type="datetimeFigureOut">
              <a:rPr lang="en-GB" smtClean="0"/>
              <a:t>03/11/2021</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AD26A2C-FBDC-4CBB-8DFE-F5E4C35AF5F6}" type="slidenum">
              <a:rPr lang="en-GB" smtClean="0"/>
              <a:t>‹#›</a:t>
            </a:fld>
            <a:endParaRPr lang="en-GB"/>
          </a:p>
        </p:txBody>
      </p:sp>
    </p:spTree>
    <p:extLst>
      <p:ext uri="{BB962C8B-B14F-4D97-AF65-F5344CB8AC3E}">
        <p14:creationId xmlns:p14="http://schemas.microsoft.com/office/powerpoint/2010/main" val="22996814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A113B72-FB92-45DD-A197-13B9E923CD5D}" type="datetimeFigureOut">
              <a:rPr lang="en-GB" smtClean="0"/>
              <a:t>03/11/2021</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7AD26A2C-FBDC-4CBB-8DFE-F5E4C35AF5F6}" type="slidenum">
              <a:rPr lang="en-GB" smtClean="0"/>
              <a:t>‹#›</a:t>
            </a:fld>
            <a:endParaRPr lang="en-GB"/>
          </a:p>
        </p:txBody>
      </p:sp>
    </p:spTree>
    <p:extLst>
      <p:ext uri="{BB962C8B-B14F-4D97-AF65-F5344CB8AC3E}">
        <p14:creationId xmlns:p14="http://schemas.microsoft.com/office/powerpoint/2010/main" val="30631221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A113B72-FB92-45DD-A197-13B9E923CD5D}" type="datetimeFigureOut">
              <a:rPr lang="en-GB" smtClean="0"/>
              <a:t>03/11/2021</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7AD26A2C-FBDC-4CBB-8DFE-F5E4C35AF5F6}" type="slidenum">
              <a:rPr lang="en-GB" smtClean="0"/>
              <a:t>‹#›</a:t>
            </a:fld>
            <a:endParaRPr lang="en-GB"/>
          </a:p>
        </p:txBody>
      </p:sp>
    </p:spTree>
    <p:extLst>
      <p:ext uri="{BB962C8B-B14F-4D97-AF65-F5344CB8AC3E}">
        <p14:creationId xmlns:p14="http://schemas.microsoft.com/office/powerpoint/2010/main" val="42150508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3A113B72-FB92-45DD-A197-13B9E923CD5D}" type="datetimeFigureOut">
              <a:rPr lang="en-GB" smtClean="0"/>
              <a:t>03/11/2021</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7AD26A2C-FBDC-4CBB-8DFE-F5E4C35AF5F6}" type="slidenum">
              <a:rPr lang="en-GB" smtClean="0"/>
              <a:t>‹#›</a:t>
            </a:fld>
            <a:endParaRPr lang="en-GB"/>
          </a:p>
        </p:txBody>
      </p:sp>
    </p:spTree>
    <p:extLst>
      <p:ext uri="{BB962C8B-B14F-4D97-AF65-F5344CB8AC3E}">
        <p14:creationId xmlns:p14="http://schemas.microsoft.com/office/powerpoint/2010/main" val="418380738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History of ALN in education</a:t>
            </a:r>
            <a:endParaRPr lang="en-GB" dirty="0"/>
          </a:p>
        </p:txBody>
      </p:sp>
      <p:sp>
        <p:nvSpPr>
          <p:cNvPr id="3" name="Subtitle 2"/>
          <p:cNvSpPr>
            <a:spLocks noGrp="1"/>
          </p:cNvSpPr>
          <p:nvPr>
            <p:ph type="subTitle" idx="1"/>
          </p:nvPr>
        </p:nvSpPr>
        <p:spPr/>
        <p:txBody>
          <a:bodyPr>
            <a:normAutofit fontScale="70000" lnSpcReduction="20000"/>
          </a:bodyPr>
          <a:lstStyle/>
          <a:p>
            <a:r>
              <a:rPr lang="en-GB" dirty="0" smtClean="0"/>
              <a:t>Objectives:</a:t>
            </a:r>
          </a:p>
          <a:p>
            <a:pPr marL="342900" indent="-342900" algn="l">
              <a:buFontTx/>
              <a:buChar char="-"/>
            </a:pPr>
            <a:r>
              <a:rPr lang="en-GB" dirty="0" smtClean="0"/>
              <a:t>Understanding the development of education system in the UK.</a:t>
            </a:r>
          </a:p>
          <a:p>
            <a:pPr marL="342900" indent="-342900" algn="l">
              <a:buFontTx/>
              <a:buChar char="-"/>
            </a:pPr>
            <a:r>
              <a:rPr lang="en-GB" dirty="0" smtClean="0"/>
              <a:t>Exploring the changing attitudes to ALN within the education system</a:t>
            </a:r>
          </a:p>
          <a:p>
            <a:pPr marL="342900" indent="-342900" algn="l">
              <a:buFontTx/>
              <a:buChar char="-"/>
            </a:pPr>
            <a:r>
              <a:rPr lang="en-GB" dirty="0" smtClean="0"/>
              <a:t>Discussing the efficacy of the inclusive model and ethical imperatives</a:t>
            </a:r>
            <a:endParaRPr lang="en-GB" dirty="0"/>
          </a:p>
        </p:txBody>
      </p:sp>
    </p:spTree>
    <p:extLst>
      <p:ext uri="{BB962C8B-B14F-4D97-AF65-F5344CB8AC3E}">
        <p14:creationId xmlns:p14="http://schemas.microsoft.com/office/powerpoint/2010/main" val="14023807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a:t>Historical perspectives</a:t>
            </a:r>
            <a:br>
              <a:rPr lang="en-GB" dirty="0"/>
            </a:br>
            <a:endParaRPr lang="en-GB" dirty="0"/>
          </a:p>
        </p:txBody>
      </p:sp>
      <p:sp>
        <p:nvSpPr>
          <p:cNvPr id="2" name="Content Placeholder 1"/>
          <p:cNvSpPr>
            <a:spLocks noGrp="1"/>
          </p:cNvSpPr>
          <p:nvPr>
            <p:ph idx="1"/>
          </p:nvPr>
        </p:nvSpPr>
        <p:spPr/>
        <p:txBody>
          <a:bodyPr/>
          <a:lstStyle/>
          <a:p>
            <a:r>
              <a:rPr lang="en-GB" dirty="0" smtClean="0"/>
              <a:t>Universal </a:t>
            </a:r>
            <a:r>
              <a:rPr lang="en-GB" dirty="0"/>
              <a:t>elementary education started in 1870, in what year did children with severe or profound learning difficulties first attend school</a:t>
            </a:r>
            <a:r>
              <a:rPr lang="en-GB" dirty="0" smtClean="0"/>
              <a:t>?</a:t>
            </a:r>
          </a:p>
          <a:p>
            <a:pPr marL="109728" indent="0">
              <a:buNone/>
            </a:pPr>
            <a:endParaRPr lang="en-GB" dirty="0"/>
          </a:p>
          <a:p>
            <a:r>
              <a:rPr lang="en-GB" dirty="0" smtClean="0"/>
              <a:t>Answer </a:t>
            </a:r>
            <a:r>
              <a:rPr lang="en-GB" dirty="0"/>
              <a:t>1971</a:t>
            </a:r>
          </a:p>
        </p:txBody>
      </p:sp>
    </p:spTree>
    <p:extLst>
      <p:ext uri="{BB962C8B-B14F-4D97-AF65-F5344CB8AC3E}">
        <p14:creationId xmlns:p14="http://schemas.microsoft.com/office/powerpoint/2010/main" val="36381140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981200" y="274638"/>
            <a:ext cx="8229600" cy="1714202"/>
          </a:xfrm>
        </p:spPr>
        <p:txBody>
          <a:bodyPr>
            <a:normAutofit/>
          </a:bodyPr>
          <a:lstStyle/>
          <a:p>
            <a:r>
              <a:rPr lang="en-GB" dirty="0"/>
              <a:t>Historical perspectives</a:t>
            </a:r>
            <a:br>
              <a:rPr lang="en-GB" dirty="0"/>
            </a:br>
            <a:r>
              <a:rPr lang="en-GB" sz="2200" dirty="0" smtClean="0"/>
              <a:t>These were all once legal terms to describe people with learning difficulties.</a:t>
            </a:r>
            <a:endParaRPr lang="en-GB" sz="2200" dirty="0"/>
          </a:p>
        </p:txBody>
      </p:sp>
      <p:sp>
        <p:nvSpPr>
          <p:cNvPr id="2" name="Content Placeholder 1"/>
          <p:cNvSpPr>
            <a:spLocks noGrp="1"/>
          </p:cNvSpPr>
          <p:nvPr>
            <p:ph idx="1"/>
          </p:nvPr>
        </p:nvSpPr>
        <p:spPr>
          <a:xfrm>
            <a:off x="1847528" y="2276872"/>
            <a:ext cx="8229600" cy="3384376"/>
          </a:xfrm>
        </p:spPr>
        <p:txBody>
          <a:bodyPr numCol="2">
            <a:normAutofit/>
          </a:bodyPr>
          <a:lstStyle/>
          <a:p>
            <a:pPr marL="109728" indent="0">
              <a:buNone/>
            </a:pPr>
            <a:r>
              <a:rPr lang="en-GB" dirty="0" smtClean="0"/>
              <a:t>Fool </a:t>
            </a:r>
          </a:p>
          <a:p>
            <a:pPr marL="109728" indent="0">
              <a:buNone/>
            </a:pPr>
            <a:r>
              <a:rPr lang="en-GB" dirty="0" smtClean="0"/>
              <a:t>Imbecile </a:t>
            </a:r>
          </a:p>
          <a:p>
            <a:pPr marL="109728" indent="0">
              <a:buNone/>
            </a:pPr>
            <a:r>
              <a:rPr lang="en-GB" dirty="0" smtClean="0"/>
              <a:t>Feeble-minded </a:t>
            </a:r>
          </a:p>
          <a:p>
            <a:pPr marL="109728" indent="0">
              <a:buNone/>
            </a:pPr>
            <a:r>
              <a:rPr lang="en-GB" dirty="0" smtClean="0"/>
              <a:t>Mentally </a:t>
            </a:r>
            <a:r>
              <a:rPr lang="en-GB" dirty="0"/>
              <a:t>Defective </a:t>
            </a:r>
            <a:endParaRPr lang="en-GB" dirty="0" smtClean="0"/>
          </a:p>
          <a:p>
            <a:pPr marL="109728" indent="0">
              <a:buNone/>
            </a:pPr>
            <a:r>
              <a:rPr lang="en-GB" dirty="0" smtClean="0"/>
              <a:t>Mentally </a:t>
            </a:r>
            <a:r>
              <a:rPr lang="en-GB" dirty="0"/>
              <a:t>Deficient </a:t>
            </a:r>
            <a:endParaRPr lang="en-GB" dirty="0" smtClean="0"/>
          </a:p>
          <a:p>
            <a:pPr marL="109728" indent="0">
              <a:buNone/>
            </a:pPr>
            <a:r>
              <a:rPr lang="en-GB" dirty="0" smtClean="0"/>
              <a:t>Moron </a:t>
            </a:r>
          </a:p>
          <a:p>
            <a:pPr marL="109728" indent="0">
              <a:buNone/>
            </a:pPr>
            <a:r>
              <a:rPr lang="en-GB" dirty="0" smtClean="0"/>
              <a:t>Mentally Sub-normal </a:t>
            </a:r>
          </a:p>
          <a:p>
            <a:pPr marL="109728" indent="0">
              <a:buNone/>
            </a:pPr>
            <a:r>
              <a:rPr lang="en-GB" dirty="0" smtClean="0"/>
              <a:t>Idiot </a:t>
            </a:r>
          </a:p>
          <a:p>
            <a:pPr marL="109728" indent="0">
              <a:buNone/>
            </a:pPr>
            <a:r>
              <a:rPr lang="en-GB" dirty="0" smtClean="0"/>
              <a:t>Mentally </a:t>
            </a:r>
            <a:r>
              <a:rPr lang="en-GB" dirty="0"/>
              <a:t>Retarded </a:t>
            </a:r>
            <a:endParaRPr lang="en-GB" dirty="0" smtClean="0"/>
          </a:p>
          <a:p>
            <a:pPr marL="109728" indent="0">
              <a:buNone/>
            </a:pPr>
            <a:r>
              <a:rPr lang="en-GB" dirty="0" smtClean="0"/>
              <a:t>Educationally </a:t>
            </a:r>
            <a:r>
              <a:rPr lang="en-GB" dirty="0"/>
              <a:t>subnormal</a:t>
            </a:r>
          </a:p>
        </p:txBody>
      </p:sp>
    </p:spTree>
    <p:extLst>
      <p:ext uri="{BB962C8B-B14F-4D97-AF65-F5344CB8AC3E}">
        <p14:creationId xmlns:p14="http://schemas.microsoft.com/office/powerpoint/2010/main" val="410164975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Timeline of educational reform 1800’s</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500730361"/>
              </p:ext>
            </p:extLst>
          </p:nvPr>
        </p:nvGraphicFramePr>
        <p:xfrm>
          <a:off x="725905" y="1970004"/>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991182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5520" y="332656"/>
            <a:ext cx="8229600" cy="936104"/>
          </a:xfrm>
        </p:spPr>
        <p:txBody>
          <a:bodyPr>
            <a:noAutofit/>
          </a:bodyPr>
          <a:lstStyle/>
          <a:p>
            <a:r>
              <a:rPr lang="en-GB" sz="2400" dirty="0"/>
              <a:t>What Is and What Might Be </a:t>
            </a:r>
            <a:br>
              <a:rPr lang="en-GB" sz="2400" dirty="0"/>
            </a:br>
            <a:r>
              <a:rPr lang="en-GB" sz="2000" dirty="0"/>
              <a:t>Edmond Holmes (1911) </a:t>
            </a:r>
            <a:r>
              <a:rPr lang="en-GB" sz="2000" dirty="0"/>
              <a:t>London</a:t>
            </a:r>
            <a:r>
              <a:rPr lang="en-GB" sz="2000" dirty="0"/>
              <a:t>: Constable and Co. Ltd</a:t>
            </a:r>
          </a:p>
        </p:txBody>
      </p:sp>
      <p:sp>
        <p:nvSpPr>
          <p:cNvPr id="3" name="Content Placeholder 2"/>
          <p:cNvSpPr>
            <a:spLocks noGrp="1"/>
          </p:cNvSpPr>
          <p:nvPr>
            <p:ph idx="1"/>
          </p:nvPr>
        </p:nvSpPr>
        <p:spPr>
          <a:xfrm>
            <a:off x="1981200" y="1340768"/>
            <a:ext cx="8229600" cy="5040560"/>
          </a:xfrm>
        </p:spPr>
        <p:txBody>
          <a:bodyPr>
            <a:normAutofit fontScale="92500" lnSpcReduction="20000"/>
          </a:bodyPr>
          <a:lstStyle/>
          <a:p>
            <a:r>
              <a:rPr lang="en-GB" dirty="0"/>
              <a:t>My aim, in writing this book, is to show that the </a:t>
            </a:r>
            <a:r>
              <a:rPr lang="en-GB" i="1" dirty="0"/>
              <a:t>externalism</a:t>
            </a:r>
            <a:r>
              <a:rPr lang="en-GB" dirty="0"/>
              <a:t> of the West, the prevalent tendency to pay undue regard to outward and visible "results" and to neglect what is inward and vital, is the source of most of the defects that vitiate Education in this </a:t>
            </a:r>
            <a:r>
              <a:rPr lang="en-GB" dirty="0" smtClean="0"/>
              <a:t>country….</a:t>
            </a:r>
          </a:p>
          <a:p>
            <a:r>
              <a:rPr lang="en-GB" dirty="0" smtClean="0"/>
              <a:t>the </a:t>
            </a:r>
            <a:r>
              <a:rPr lang="en-GB" dirty="0"/>
              <a:t>elementary teachers of this country are the victims of a vicious conception of education which has behind it twenty centuries of tradition and prescription, and the malign influence of which was intensified in their case by thirty years or more </a:t>
            </a:r>
            <a:r>
              <a:rPr lang="en-GB" dirty="0" smtClean="0"/>
              <a:t>of … </a:t>
            </a:r>
            <a:r>
              <a:rPr lang="en-GB" dirty="0"/>
              <a:t>"payment by </a:t>
            </a:r>
            <a:r>
              <a:rPr lang="en-GB" dirty="0" smtClean="0"/>
              <a:t>results”.</a:t>
            </a:r>
            <a:endParaRPr lang="en-GB" dirty="0"/>
          </a:p>
          <a:p>
            <a:r>
              <a:rPr lang="en-GB" dirty="0"/>
              <a:t>there is at least a breath of </a:t>
            </a:r>
            <a:r>
              <a:rPr lang="en-GB" dirty="0" smtClean="0"/>
              <a:t>healthy discontent </a:t>
            </a:r>
            <a:r>
              <a:rPr lang="en-GB" dirty="0"/>
              <a:t>stirring in the field of elementary education, a breath which sometimes blows the mist away and gives us sudden gleams of sunshine, whereas over the higher levels of the educational world there hangs the heavy stupor of profound self-satisfaction</a:t>
            </a:r>
            <a:r>
              <a:rPr lang="en-GB" dirty="0" smtClean="0"/>
              <a:t>. </a:t>
            </a:r>
            <a:r>
              <a:rPr lang="en-GB" dirty="0"/>
              <a:t>I am not exaggerating when I say that at this moment there are elementary schools in England in which the life of the children is emancipative and educative to an extent which is unsurpassed, and perhaps unequalled, in any other type or grade of school.</a:t>
            </a:r>
          </a:p>
          <a:p>
            <a:r>
              <a:rPr lang="en-GB" dirty="0"/>
              <a:t>that deadly system of "payment by results" which seems to have been devised for the express purpose of arresting growth and strangling </a:t>
            </a:r>
            <a:r>
              <a:rPr lang="en-GB" dirty="0" smtClean="0"/>
              <a:t>life..</a:t>
            </a:r>
            <a:r>
              <a:rPr lang="en-GB" dirty="0"/>
              <a:t> </a:t>
            </a:r>
            <a:endParaRPr lang="en-GB" dirty="0" smtClean="0"/>
          </a:p>
          <a:p>
            <a:pPr marL="0" indent="0">
              <a:buNone/>
            </a:pPr>
            <a:endParaRPr lang="en-GB" dirty="0" smtClean="0"/>
          </a:p>
          <a:p>
            <a:r>
              <a:rPr lang="en-GB" dirty="0"/>
              <a:t>http://www.educationengland.org.uk/documents/holmes/whatis.html</a:t>
            </a:r>
          </a:p>
          <a:p>
            <a:endParaRPr lang="en-GB" dirty="0"/>
          </a:p>
        </p:txBody>
      </p:sp>
    </p:spTree>
    <p:extLst>
      <p:ext uri="{BB962C8B-B14F-4D97-AF65-F5344CB8AC3E}">
        <p14:creationId xmlns:p14="http://schemas.microsoft.com/office/powerpoint/2010/main" val="248727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Early 1900’s</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530008458"/>
              </p:ext>
            </p:extLst>
          </p:nvPr>
        </p:nvGraphicFramePr>
        <p:xfrm>
          <a:off x="2589213" y="2133600"/>
          <a:ext cx="8915400" cy="3778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407247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Differentiated education system</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477944804"/>
              </p:ext>
            </p:extLst>
          </p:nvPr>
        </p:nvGraphicFramePr>
        <p:xfrm>
          <a:off x="2589213" y="2133600"/>
          <a:ext cx="8915400" cy="3778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8876807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a:t>Accounts of the origins of special education </a:t>
            </a:r>
          </a:p>
        </p:txBody>
      </p:sp>
      <p:sp>
        <p:nvSpPr>
          <p:cNvPr id="2" name="Content Placeholder 1"/>
          <p:cNvSpPr>
            <a:spLocks noGrp="1"/>
          </p:cNvSpPr>
          <p:nvPr>
            <p:ph idx="1"/>
          </p:nvPr>
        </p:nvSpPr>
        <p:spPr/>
        <p:txBody>
          <a:bodyPr>
            <a:normAutofit fontScale="92500" lnSpcReduction="20000"/>
          </a:bodyPr>
          <a:lstStyle/>
          <a:p>
            <a:r>
              <a:rPr lang="en-GB" dirty="0"/>
              <a:t>Tomlinson, S (1982). A Sociology of Special Education. (2012 edition) Abingdon: Routledge</a:t>
            </a:r>
          </a:p>
          <a:p>
            <a:pPr marL="109728" indent="0">
              <a:buNone/>
            </a:pPr>
            <a:r>
              <a:rPr lang="en-GB" dirty="0"/>
              <a:t>Special education emerged as a response to fears associated with eugenics and was characterised by professional </a:t>
            </a:r>
            <a:r>
              <a:rPr lang="en-GB" dirty="0" smtClean="0"/>
              <a:t>conflict</a:t>
            </a:r>
          </a:p>
          <a:p>
            <a:pPr marL="109728" indent="0">
              <a:buNone/>
            </a:pPr>
            <a:endParaRPr lang="en-GB" dirty="0" smtClean="0"/>
          </a:p>
          <a:p>
            <a:pPr marL="109728" indent="0">
              <a:buNone/>
            </a:pPr>
            <a:r>
              <a:rPr lang="en-GB" i="1" dirty="0" smtClean="0"/>
              <a:t>“The </a:t>
            </a:r>
            <a:r>
              <a:rPr lang="en-GB" i="1" dirty="0"/>
              <a:t>interests of political ruling groups were being served by the placement in separate schools and institutions of children who might eventually prove troublesome to society, given the assumed link between defect, crime and unemployment.” </a:t>
            </a:r>
            <a:endParaRPr lang="en-GB" i="1" dirty="0" smtClean="0"/>
          </a:p>
          <a:p>
            <a:pPr marL="109728" indent="0">
              <a:buNone/>
            </a:pPr>
            <a:r>
              <a:rPr lang="en-GB" i="1" dirty="0" smtClean="0"/>
              <a:t>The social origins of state special education can certainly be traced to the desire of educators in normal schools to separate out the defective and the troublesome, and thus special education can be regarded as a safety valve allowing the smoother development of the normal education system." (Tomlinson, 1982, page 45)</a:t>
            </a:r>
          </a:p>
          <a:p>
            <a:pPr marL="109728" indent="0">
              <a:buNone/>
            </a:pPr>
            <a:endParaRPr lang="en-GB" i="1" dirty="0"/>
          </a:p>
        </p:txBody>
      </p:sp>
    </p:spTree>
    <p:extLst>
      <p:ext uri="{BB962C8B-B14F-4D97-AF65-F5344CB8AC3E}">
        <p14:creationId xmlns:p14="http://schemas.microsoft.com/office/powerpoint/2010/main" val="116799869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Special Education development</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0632911"/>
              </p:ext>
            </p:extLst>
          </p:nvPr>
        </p:nvGraphicFramePr>
        <p:xfrm>
          <a:off x="2589213" y="2133600"/>
          <a:ext cx="8915400" cy="3778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9899764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Education Reform Act 1988 </a:t>
            </a:r>
            <a:r>
              <a:rPr lang="en-GB" sz="5400" dirty="0"/>
              <a:t> </a:t>
            </a:r>
            <a:endParaRPr lang="en-GB" dirty="0"/>
          </a:p>
        </p:txBody>
      </p:sp>
      <p:sp>
        <p:nvSpPr>
          <p:cNvPr id="2" name="Content Placeholder 1"/>
          <p:cNvSpPr>
            <a:spLocks noGrp="1"/>
          </p:cNvSpPr>
          <p:nvPr>
            <p:ph idx="1"/>
          </p:nvPr>
        </p:nvSpPr>
        <p:spPr/>
        <p:txBody>
          <a:bodyPr>
            <a:normAutofit/>
          </a:bodyPr>
          <a:lstStyle/>
          <a:p>
            <a:pPr marL="0" indent="0">
              <a:spcBef>
                <a:spcPts val="0"/>
              </a:spcBef>
              <a:buSzPts val="1950"/>
              <a:buNone/>
            </a:pPr>
            <a:r>
              <a:rPr lang="en-US" sz="1800" dirty="0">
                <a:ea typeface="Garamond"/>
                <a:cs typeface="Garamond"/>
                <a:sym typeface="Garamond"/>
              </a:rPr>
              <a:t>Pupils</a:t>
            </a:r>
            <a:r>
              <a:rPr lang="en-US" sz="1800" dirty="0">
                <a:ea typeface="Garamond"/>
                <a:cs typeface="Garamond"/>
                <a:sym typeface="Garamond"/>
              </a:rPr>
              <a:t>’ </a:t>
            </a:r>
            <a:r>
              <a:rPr lang="en-US" sz="1800" dirty="0">
                <a:ea typeface="Garamond"/>
                <a:cs typeface="Garamond"/>
                <a:sym typeface="Garamond"/>
              </a:rPr>
              <a:t>entitlement was to </a:t>
            </a:r>
            <a:r>
              <a:rPr lang="en-GB" sz="1800" dirty="0">
                <a:ea typeface="Arial"/>
                <a:cs typeface="Arial"/>
                <a:sym typeface="Arial"/>
              </a:rPr>
              <a:t>“</a:t>
            </a:r>
            <a:r>
              <a:rPr lang="en-GB" sz="1800" dirty="0">
                <a:solidFill>
                  <a:schemeClr val="dk1"/>
                </a:solidFill>
                <a:ea typeface="Arial"/>
                <a:cs typeface="Arial"/>
                <a:sym typeface="Arial"/>
              </a:rPr>
              <a:t>A </a:t>
            </a:r>
            <a:r>
              <a:rPr lang="en-GB" sz="1800" dirty="0">
                <a:solidFill>
                  <a:schemeClr val="dk1"/>
                </a:solidFill>
                <a:ea typeface="Arial"/>
                <a:cs typeface="Arial"/>
                <a:sym typeface="Arial"/>
              </a:rPr>
              <a:t>broad, balanced and relevant curriculum”</a:t>
            </a:r>
            <a:endParaRPr lang="en-GB" sz="1800" dirty="0"/>
          </a:p>
          <a:p>
            <a:pPr marL="571500" indent="-571500">
              <a:spcBef>
                <a:spcPts val="800"/>
              </a:spcBef>
              <a:buSzPts val="2600"/>
              <a:buNone/>
            </a:pPr>
            <a:r>
              <a:rPr lang="en-GB" sz="1800" dirty="0">
                <a:ea typeface="Arial"/>
                <a:cs typeface="Arial"/>
                <a:sym typeface="Arial"/>
              </a:rPr>
              <a:t>But for SLD/PMLD pupils there was</a:t>
            </a:r>
            <a:r>
              <a:rPr lang="en-GB" sz="1800" dirty="0">
                <a:sym typeface="Arial"/>
              </a:rPr>
              <a:t> </a:t>
            </a:r>
            <a:r>
              <a:rPr lang="en-GB" sz="1800" dirty="0">
                <a:ea typeface="Arial"/>
                <a:cs typeface="Arial"/>
                <a:sym typeface="Arial"/>
              </a:rPr>
              <a:t>too </a:t>
            </a:r>
            <a:r>
              <a:rPr lang="en-GB" sz="1800" dirty="0">
                <a:ea typeface="Arial"/>
                <a:cs typeface="Arial"/>
                <a:sym typeface="Arial"/>
              </a:rPr>
              <a:t>much </a:t>
            </a:r>
            <a:r>
              <a:rPr lang="en-GB" sz="1800" dirty="0">
                <a:ea typeface="Arial"/>
                <a:cs typeface="Arial"/>
                <a:sym typeface="Arial"/>
              </a:rPr>
              <a:t>content, it was </a:t>
            </a:r>
          </a:p>
          <a:p>
            <a:pPr marL="571500" indent="-571500">
              <a:spcBef>
                <a:spcPts val="800"/>
              </a:spcBef>
              <a:buSzPts val="2600"/>
              <a:buNone/>
            </a:pPr>
            <a:r>
              <a:rPr lang="en-GB" sz="1800" dirty="0">
                <a:ea typeface="Arial"/>
                <a:cs typeface="Arial"/>
                <a:sym typeface="Arial"/>
              </a:rPr>
              <a:t>too prescriptive</a:t>
            </a:r>
            <a:r>
              <a:rPr lang="en-GB" sz="1800" dirty="0">
                <a:sym typeface="Arial"/>
              </a:rPr>
              <a:t> and there was </a:t>
            </a:r>
            <a:r>
              <a:rPr lang="en-GB" sz="1800" dirty="0">
                <a:ea typeface="Arial"/>
                <a:cs typeface="Arial"/>
                <a:sym typeface="Arial"/>
              </a:rPr>
              <a:t>too </a:t>
            </a:r>
            <a:r>
              <a:rPr lang="en-GB" sz="1800" dirty="0">
                <a:ea typeface="Arial"/>
                <a:cs typeface="Arial"/>
                <a:sym typeface="Arial"/>
              </a:rPr>
              <a:t>high a starting </a:t>
            </a:r>
            <a:r>
              <a:rPr lang="en-GB" sz="1800" dirty="0">
                <a:ea typeface="Arial"/>
                <a:cs typeface="Arial"/>
                <a:sym typeface="Arial"/>
              </a:rPr>
              <a:t>point.</a:t>
            </a:r>
          </a:p>
          <a:p>
            <a:pPr marL="571500" indent="-571500">
              <a:spcBef>
                <a:spcPts val="800"/>
              </a:spcBef>
              <a:buSzPts val="2600"/>
              <a:buNone/>
            </a:pPr>
            <a:endParaRPr lang="en-GB" sz="1800" dirty="0"/>
          </a:p>
          <a:p>
            <a:pPr marL="571500" indent="-571500">
              <a:spcBef>
                <a:spcPts val="800"/>
              </a:spcBef>
              <a:buSzPts val="2600"/>
              <a:buNone/>
            </a:pPr>
            <a:r>
              <a:rPr lang="en-GB" sz="1800" dirty="0"/>
              <a:t>Schools adopted various strategies: </a:t>
            </a:r>
            <a:endParaRPr lang="en-GB" sz="1800" dirty="0"/>
          </a:p>
          <a:p>
            <a:pPr marL="457200" indent="-457200">
              <a:spcBef>
                <a:spcPts val="0"/>
              </a:spcBef>
              <a:buSzPts val="1950"/>
            </a:pPr>
            <a:r>
              <a:rPr lang="en-GB" sz="1800" dirty="0">
                <a:solidFill>
                  <a:schemeClr val="dk1"/>
                </a:solidFill>
                <a:ea typeface="Arial"/>
                <a:cs typeface="Arial"/>
                <a:sym typeface="Arial"/>
              </a:rPr>
              <a:t>Disapplication from the National Curriculum</a:t>
            </a:r>
            <a:endParaRPr lang="en-GB" sz="1800" dirty="0"/>
          </a:p>
          <a:p>
            <a:pPr marL="457200" indent="-457200">
              <a:spcBef>
                <a:spcPts val="600"/>
              </a:spcBef>
              <a:buSzPts val="1950"/>
            </a:pPr>
            <a:r>
              <a:rPr lang="en-GB" sz="1800" dirty="0">
                <a:solidFill>
                  <a:schemeClr val="dk1"/>
                </a:solidFill>
                <a:ea typeface="Arial"/>
                <a:cs typeface="Arial"/>
                <a:sym typeface="Arial"/>
              </a:rPr>
              <a:t>‘Working towards</a:t>
            </a:r>
            <a:r>
              <a:rPr lang="en-GB" sz="1800" dirty="0">
                <a:solidFill>
                  <a:schemeClr val="dk1"/>
                </a:solidFill>
                <a:ea typeface="Arial"/>
                <a:cs typeface="Arial"/>
                <a:sym typeface="Arial"/>
              </a:rPr>
              <a:t>’</a:t>
            </a:r>
          </a:p>
          <a:p>
            <a:pPr marL="0" indent="0">
              <a:spcBef>
                <a:spcPts val="600"/>
              </a:spcBef>
              <a:buSzPts val="1950"/>
              <a:buNone/>
            </a:pPr>
            <a:r>
              <a:rPr lang="en-GB" sz="1800" dirty="0">
                <a:solidFill>
                  <a:schemeClr val="dk1"/>
                </a:solidFill>
                <a:cs typeface="Arial"/>
                <a:sym typeface="Arial"/>
              </a:rPr>
              <a:t>Considered</a:t>
            </a:r>
            <a:r>
              <a:rPr lang="en-GB" sz="1800" dirty="0">
                <a:sym typeface="Arial"/>
              </a:rPr>
              <a:t> </a:t>
            </a:r>
            <a:r>
              <a:rPr lang="en-GB" sz="1800" dirty="0">
                <a:solidFill>
                  <a:schemeClr val="dk1"/>
                </a:solidFill>
                <a:cs typeface="Arial"/>
                <a:sym typeface="Arial"/>
              </a:rPr>
              <a:t>p</a:t>
            </a:r>
            <a:r>
              <a:rPr lang="en-GB" sz="1800" dirty="0">
                <a:solidFill>
                  <a:schemeClr val="dk1"/>
                </a:solidFill>
                <a:ea typeface="Arial"/>
                <a:cs typeface="Arial"/>
                <a:sym typeface="Arial"/>
              </a:rPr>
              <a:t>re-requisites </a:t>
            </a:r>
            <a:r>
              <a:rPr lang="en-GB" sz="1800" dirty="0">
                <a:solidFill>
                  <a:schemeClr val="dk1"/>
                </a:solidFill>
                <a:ea typeface="Arial"/>
                <a:cs typeface="Arial"/>
                <a:sym typeface="Arial"/>
              </a:rPr>
              <a:t>to </a:t>
            </a:r>
            <a:r>
              <a:rPr lang="en-GB" sz="1800" dirty="0">
                <a:solidFill>
                  <a:schemeClr val="dk1"/>
                </a:solidFill>
                <a:ea typeface="Arial"/>
                <a:cs typeface="Arial"/>
                <a:sym typeface="Arial"/>
              </a:rPr>
              <a:t>learning,</a:t>
            </a:r>
          </a:p>
          <a:p>
            <a:pPr marL="0" indent="0">
              <a:spcBef>
                <a:spcPts val="600"/>
              </a:spcBef>
              <a:buSzPts val="1950"/>
              <a:buNone/>
            </a:pPr>
            <a:r>
              <a:rPr lang="en-GB" sz="1800" dirty="0">
                <a:solidFill>
                  <a:schemeClr val="dk1"/>
                </a:solidFill>
                <a:cs typeface="Arial"/>
                <a:sym typeface="Arial"/>
              </a:rPr>
              <a:t>Used</a:t>
            </a:r>
            <a:r>
              <a:rPr lang="en-GB" sz="1800" dirty="0">
                <a:sym typeface="Arial"/>
              </a:rPr>
              <a:t> </a:t>
            </a:r>
            <a:r>
              <a:rPr lang="en-GB" sz="1800" dirty="0">
                <a:solidFill>
                  <a:schemeClr val="dk1"/>
                </a:solidFill>
                <a:cs typeface="Arial"/>
                <a:sym typeface="Arial"/>
              </a:rPr>
              <a:t>s</a:t>
            </a:r>
            <a:r>
              <a:rPr lang="en-GB" sz="1800" dirty="0">
                <a:solidFill>
                  <a:schemeClr val="dk1"/>
                </a:solidFill>
                <a:ea typeface="Arial"/>
                <a:cs typeface="Arial"/>
                <a:sym typeface="Arial"/>
              </a:rPr>
              <a:t>ubjects </a:t>
            </a:r>
            <a:r>
              <a:rPr lang="en-GB" sz="1800" dirty="0">
                <a:solidFill>
                  <a:schemeClr val="dk1"/>
                </a:solidFill>
                <a:ea typeface="Arial"/>
                <a:cs typeface="Arial"/>
                <a:sym typeface="Arial"/>
              </a:rPr>
              <a:t>as ‘contexts’ for teaching </a:t>
            </a:r>
            <a:r>
              <a:rPr lang="en-GB" sz="1800" dirty="0">
                <a:solidFill>
                  <a:schemeClr val="dk1"/>
                </a:solidFill>
                <a:ea typeface="Arial"/>
                <a:cs typeface="Arial"/>
                <a:sym typeface="Arial"/>
              </a:rPr>
              <a:t>skills,</a:t>
            </a:r>
          </a:p>
          <a:p>
            <a:pPr marL="0" indent="0">
              <a:spcBef>
                <a:spcPts val="600"/>
              </a:spcBef>
              <a:buSzPts val="1950"/>
              <a:buNone/>
            </a:pPr>
            <a:r>
              <a:rPr lang="en-GB" sz="1800" dirty="0">
                <a:solidFill>
                  <a:schemeClr val="dk1"/>
                </a:solidFill>
                <a:ea typeface="Arial"/>
                <a:cs typeface="Arial"/>
                <a:sym typeface="Arial"/>
              </a:rPr>
              <a:t>a</a:t>
            </a:r>
            <a:r>
              <a:rPr lang="en-GB" sz="1800" dirty="0">
                <a:solidFill>
                  <a:schemeClr val="dk1"/>
                </a:solidFill>
                <a:ea typeface="Arial"/>
                <a:cs typeface="Arial"/>
                <a:sym typeface="Arial"/>
              </a:rPr>
              <a:t>nd felt</a:t>
            </a:r>
            <a:r>
              <a:rPr lang="en-GB" sz="1800" dirty="0">
                <a:sym typeface="Arial"/>
              </a:rPr>
              <a:t> </a:t>
            </a:r>
            <a:r>
              <a:rPr lang="en-GB" sz="1800" dirty="0">
                <a:solidFill>
                  <a:schemeClr val="dk1"/>
                </a:solidFill>
                <a:ea typeface="Arial"/>
                <a:cs typeface="Arial"/>
                <a:sym typeface="Arial"/>
              </a:rPr>
              <a:t>“The </a:t>
            </a:r>
            <a:r>
              <a:rPr lang="en-GB" sz="1800" dirty="0">
                <a:solidFill>
                  <a:schemeClr val="dk1"/>
                </a:solidFill>
                <a:ea typeface="Arial"/>
                <a:cs typeface="Arial"/>
                <a:sym typeface="Arial"/>
              </a:rPr>
              <a:t>whole curriculum is broader than the National Curriculum”</a:t>
            </a:r>
            <a:endParaRPr lang="en-GB" sz="1800" dirty="0"/>
          </a:p>
          <a:p>
            <a:endParaRPr lang="en-GB" dirty="0"/>
          </a:p>
        </p:txBody>
      </p:sp>
    </p:spTree>
    <p:extLst>
      <p:ext uri="{BB962C8B-B14F-4D97-AF65-F5344CB8AC3E}">
        <p14:creationId xmlns:p14="http://schemas.microsoft.com/office/powerpoint/2010/main" val="179746803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Progression towards inclusion</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023216051"/>
              </p:ext>
            </p:extLst>
          </p:nvPr>
        </p:nvGraphicFramePr>
        <p:xfrm>
          <a:off x="2589213" y="2133600"/>
          <a:ext cx="8915400" cy="3778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0913517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981200" y="274638"/>
            <a:ext cx="8229600" cy="922114"/>
          </a:xfrm>
        </p:spPr>
        <p:txBody>
          <a:bodyPr>
            <a:normAutofit fontScale="90000"/>
          </a:bodyPr>
          <a:lstStyle/>
          <a:p>
            <a:r>
              <a:rPr lang="en-GB" sz="3200" dirty="0"/>
              <a:t>SEN Code of Practice in Wales and England</a:t>
            </a:r>
            <a:endParaRPr lang="en-GB" sz="3200" dirty="0"/>
          </a:p>
        </p:txBody>
      </p:sp>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345000" y="1439379"/>
            <a:ext cx="2485806" cy="34895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1"/>
          <p:cNvPicPr>
            <a:picLocks noChangeAspect="1"/>
          </p:cNvPicPr>
          <p:nvPr/>
        </p:nvPicPr>
        <p:blipFill>
          <a:blip r:embed="rId3"/>
          <a:stretch>
            <a:fillRect/>
          </a:stretch>
        </p:blipFill>
        <p:spPr>
          <a:xfrm>
            <a:off x="9155456" y="1439379"/>
            <a:ext cx="2559260" cy="3615463"/>
          </a:xfrm>
          <a:prstGeom prst="rect">
            <a:avLst/>
          </a:prstGeom>
        </p:spPr>
      </p:pic>
      <p:pic>
        <p:nvPicPr>
          <p:cNvPr id="1026" name="Picture 2" descr="Special needs reforms: laudable or laughable?"/>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378228" y="1439379"/>
            <a:ext cx="2445465" cy="3456257"/>
          </a:xfrm>
          <a:prstGeom prst="rect">
            <a:avLst/>
          </a:prstGeom>
          <a:noFill/>
          <a:extLst>
            <a:ext uri="{909E8E84-426E-40DD-AFC4-6F175D3DCCD1}">
              <a14:hiddenFill xmlns:a14="http://schemas.microsoft.com/office/drawing/2010/main">
                <a:solidFill>
                  <a:srgbClr val="FFFFFF"/>
                </a:solidFill>
              </a14:hiddenFill>
            </a:ext>
          </a:extLst>
        </p:spPr>
      </p:pic>
      <p:sp>
        <p:nvSpPr>
          <p:cNvPr id="7" name="AutoShape 8" descr="SEN Seminar 14.05.13"/>
          <p:cNvSpPr>
            <a:spLocks noChangeAspect="1" noChangeArrowheads="1"/>
          </p:cNvSpPr>
          <p:nvPr/>
        </p:nvSpPr>
        <p:spPr bwMode="auto">
          <a:xfrm>
            <a:off x="493498" y="1492370"/>
            <a:ext cx="3761105" cy="3761117"/>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8" name="Picture 7"/>
          <p:cNvPicPr>
            <a:picLocks noChangeAspect="1"/>
          </p:cNvPicPr>
          <p:nvPr/>
        </p:nvPicPr>
        <p:blipFill>
          <a:blip r:embed="rId5"/>
          <a:stretch>
            <a:fillRect/>
          </a:stretch>
        </p:blipFill>
        <p:spPr>
          <a:xfrm>
            <a:off x="594205" y="1439379"/>
            <a:ext cx="2427463" cy="3460426"/>
          </a:xfrm>
          <a:prstGeom prst="rect">
            <a:avLst/>
          </a:prstGeom>
        </p:spPr>
      </p:pic>
    </p:spTree>
    <p:extLst>
      <p:ext uri="{BB962C8B-B14F-4D97-AF65-F5344CB8AC3E}">
        <p14:creationId xmlns:p14="http://schemas.microsoft.com/office/powerpoint/2010/main" val="927295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nodeType="clickEffect">
                                  <p:stCondLst>
                                    <p:cond delay="0"/>
                                  </p:stCondLst>
                                  <p:childTnLst>
                                    <p:set>
                                      <p:cBhvr>
                                        <p:cTn id="13" dur="1" fill="hold">
                                          <p:stCondLst>
                                            <p:cond delay="0"/>
                                          </p:stCondLst>
                                        </p:cTn>
                                        <p:tgtEl>
                                          <p:spTgt spid="2050"/>
                                        </p:tgtEl>
                                        <p:attrNameLst>
                                          <p:attrName>style.visibility</p:attrName>
                                        </p:attrNameLst>
                                      </p:cBhvr>
                                      <p:to>
                                        <p:strVal val="visible"/>
                                      </p:to>
                                    </p:set>
                                    <p:animEffect transition="in" filter="barn(inVertical)">
                                      <p:cBhvr>
                                        <p:cTn id="14" dur="500"/>
                                        <p:tgtEl>
                                          <p:spTgt spid="2050"/>
                                        </p:tgtEl>
                                      </p:cBhvr>
                                    </p:animEffect>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nodeType="clickEffect">
                                  <p:stCondLst>
                                    <p:cond delay="0"/>
                                  </p:stCondLst>
                                  <p:childTnLst>
                                    <p:set>
                                      <p:cBhvr>
                                        <p:cTn id="18" dur="1" fill="hold">
                                          <p:stCondLst>
                                            <p:cond delay="0"/>
                                          </p:stCondLst>
                                        </p:cTn>
                                        <p:tgtEl>
                                          <p:spTgt spid="1026"/>
                                        </p:tgtEl>
                                        <p:attrNameLst>
                                          <p:attrName>style.visibility</p:attrName>
                                        </p:attrNameLst>
                                      </p:cBhvr>
                                      <p:to>
                                        <p:strVal val="visible"/>
                                      </p:to>
                                    </p:set>
                                    <p:animEffect transition="in" filter="barn(inVertical)">
                                      <p:cBhvr>
                                        <p:cTn id="19" dur="500"/>
                                        <p:tgtEl>
                                          <p:spTgt spid="1026"/>
                                        </p:tgtEl>
                                      </p:cBhvr>
                                    </p:animEffect>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nodeType="clickEffect">
                                  <p:stCondLst>
                                    <p:cond delay="0"/>
                                  </p:stCondLst>
                                  <p:childTnLst>
                                    <p:set>
                                      <p:cBhvr>
                                        <p:cTn id="23" dur="1" fill="hold">
                                          <p:stCondLst>
                                            <p:cond delay="0"/>
                                          </p:stCondLst>
                                        </p:cTn>
                                        <p:tgtEl>
                                          <p:spTgt spid="2"/>
                                        </p:tgtEl>
                                        <p:attrNameLst>
                                          <p:attrName>style.visibility</p:attrName>
                                        </p:attrNameLst>
                                      </p:cBhvr>
                                      <p:to>
                                        <p:strVal val="visible"/>
                                      </p:to>
                                    </p:set>
                                    <p:animEffect transition="in" filter="barn(inVertical)">
                                      <p:cBhvr>
                                        <p:cTn id="24"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Other developments</a:t>
            </a:r>
            <a:endParaRPr lang="en-GB" dirty="0"/>
          </a:p>
        </p:txBody>
      </p:sp>
      <p:sp>
        <p:nvSpPr>
          <p:cNvPr id="2" name="Content Placeholder 1"/>
          <p:cNvSpPr>
            <a:spLocks noGrp="1"/>
          </p:cNvSpPr>
          <p:nvPr>
            <p:ph idx="1"/>
          </p:nvPr>
        </p:nvSpPr>
        <p:spPr>
          <a:xfrm>
            <a:off x="1981200" y="1196753"/>
            <a:ext cx="8229600" cy="4810539"/>
          </a:xfrm>
        </p:spPr>
        <p:txBody>
          <a:bodyPr>
            <a:normAutofit fontScale="77500" lnSpcReduction="20000"/>
          </a:bodyPr>
          <a:lstStyle/>
          <a:p>
            <a:pPr>
              <a:lnSpc>
                <a:spcPct val="150000"/>
              </a:lnSpc>
              <a:buClrTx/>
              <a:buFont typeface="Arial" panose="020B0604020202020204" pitchFamily="34" charset="0"/>
              <a:buChar char="•"/>
            </a:pPr>
            <a:r>
              <a:rPr lang="en-GB" sz="1900" b="1" dirty="0" smtClean="0"/>
              <a:t>2008 Revised Curriculum for Wales</a:t>
            </a:r>
          </a:p>
          <a:p>
            <a:pPr>
              <a:lnSpc>
                <a:spcPct val="150000"/>
              </a:lnSpc>
              <a:buClrTx/>
              <a:buFont typeface="Arial" panose="020B0604020202020204" pitchFamily="34" charset="0"/>
              <a:buChar char="•"/>
            </a:pPr>
            <a:r>
              <a:rPr lang="en-GB" sz="1900" b="1" dirty="0" smtClean="0"/>
              <a:t>2013</a:t>
            </a:r>
            <a:r>
              <a:rPr lang="en-GB" sz="1900" dirty="0" smtClean="0"/>
              <a:t> </a:t>
            </a:r>
            <a:r>
              <a:rPr lang="en-GB" sz="1900" b="1" dirty="0"/>
              <a:t>National Curriculum of </a:t>
            </a:r>
            <a:r>
              <a:rPr lang="en-GB" sz="1900" b="1" dirty="0"/>
              <a:t>Wales</a:t>
            </a:r>
          </a:p>
          <a:p>
            <a:pPr>
              <a:lnSpc>
                <a:spcPct val="150000"/>
              </a:lnSpc>
              <a:buClrTx/>
              <a:buFont typeface="Arial" panose="020B0604020202020204" pitchFamily="34" charset="0"/>
              <a:buChar char="•"/>
            </a:pPr>
            <a:r>
              <a:rPr lang="en-GB" sz="1900" b="1" dirty="0"/>
              <a:t>2014</a:t>
            </a:r>
            <a:r>
              <a:rPr lang="en-GB" sz="1900" dirty="0"/>
              <a:t> </a:t>
            </a:r>
            <a:r>
              <a:rPr lang="en-GB" sz="1900" b="1" dirty="0"/>
              <a:t>National Literacy and Numeracy Framework</a:t>
            </a:r>
            <a:endParaRPr lang="en-GB" sz="1900" b="1" dirty="0"/>
          </a:p>
          <a:p>
            <a:pPr>
              <a:lnSpc>
                <a:spcPct val="150000"/>
              </a:lnSpc>
              <a:buClrTx/>
              <a:buFont typeface="Arial" panose="020B0604020202020204" pitchFamily="34" charset="0"/>
              <a:buChar char="•"/>
            </a:pPr>
            <a:r>
              <a:rPr lang="en-GB" sz="1900" b="1" dirty="0"/>
              <a:t>2015</a:t>
            </a:r>
            <a:r>
              <a:rPr lang="en-GB" sz="1900" dirty="0"/>
              <a:t> </a:t>
            </a:r>
            <a:r>
              <a:rPr lang="en-GB" sz="1900" b="1" dirty="0"/>
              <a:t>Revised </a:t>
            </a:r>
            <a:r>
              <a:rPr lang="en-GB" sz="1900" b="1" dirty="0"/>
              <a:t>Foundation </a:t>
            </a:r>
            <a:r>
              <a:rPr lang="en-GB" sz="1900" b="1" dirty="0"/>
              <a:t>Phase Framework for Children’s Learning for 3 to 7 year-olds in </a:t>
            </a:r>
            <a:r>
              <a:rPr lang="en-GB" sz="1900" b="1" dirty="0"/>
              <a:t>Wales</a:t>
            </a:r>
          </a:p>
          <a:p>
            <a:pPr>
              <a:lnSpc>
                <a:spcPct val="150000"/>
              </a:lnSpc>
              <a:buClrTx/>
              <a:buFont typeface="Arial" panose="020B0604020202020204" pitchFamily="34" charset="0"/>
              <a:buChar char="•"/>
            </a:pPr>
            <a:r>
              <a:rPr lang="en-GB" sz="1900" b="1" dirty="0"/>
              <a:t>2015 Routes to Literacy and Numeracy</a:t>
            </a:r>
          </a:p>
          <a:p>
            <a:pPr>
              <a:lnSpc>
                <a:spcPct val="150000"/>
              </a:lnSpc>
              <a:buClrTx/>
              <a:buFont typeface="Arial" panose="020B0604020202020204" pitchFamily="34" charset="0"/>
              <a:buChar char="•"/>
            </a:pPr>
            <a:r>
              <a:rPr lang="en-GB" sz="1900" b="1" dirty="0"/>
              <a:t>2015 Successful Futures</a:t>
            </a:r>
            <a:endParaRPr lang="en-GB" sz="1900" b="1" dirty="0"/>
          </a:p>
          <a:p>
            <a:pPr fontAlgn="base">
              <a:lnSpc>
                <a:spcPct val="150000"/>
              </a:lnSpc>
              <a:buClrTx/>
              <a:buFont typeface="Arial" panose="020B0604020202020204" pitchFamily="34" charset="0"/>
              <a:buChar char="•"/>
            </a:pPr>
            <a:r>
              <a:rPr lang="en-GB" sz="1900" b="1" dirty="0"/>
              <a:t>2016</a:t>
            </a:r>
            <a:r>
              <a:rPr lang="en-GB" sz="1900" dirty="0"/>
              <a:t> </a:t>
            </a:r>
            <a:r>
              <a:rPr lang="en-GB" sz="1900" b="1" dirty="0"/>
              <a:t>A </a:t>
            </a:r>
            <a:r>
              <a:rPr lang="en-GB" sz="1900" b="1" dirty="0"/>
              <a:t>curriculum for Wales – a curriculum for </a:t>
            </a:r>
            <a:r>
              <a:rPr lang="en-GB" sz="1900" b="1" dirty="0"/>
              <a:t>life</a:t>
            </a:r>
            <a:endParaRPr lang="en-GB" sz="1900" dirty="0"/>
          </a:p>
          <a:p>
            <a:pPr>
              <a:lnSpc>
                <a:spcPct val="150000"/>
              </a:lnSpc>
              <a:buClrTx/>
              <a:buFont typeface="Arial" panose="020B0604020202020204" pitchFamily="34" charset="0"/>
              <a:buChar char="•"/>
            </a:pPr>
            <a:r>
              <a:rPr lang="en-GB" sz="1900" b="1" dirty="0"/>
              <a:t>2016</a:t>
            </a:r>
            <a:r>
              <a:rPr lang="en-GB" sz="1900" dirty="0"/>
              <a:t> </a:t>
            </a:r>
            <a:r>
              <a:rPr lang="en-GB" sz="1900" b="1" dirty="0"/>
              <a:t>Rochford Review (England) </a:t>
            </a:r>
            <a:r>
              <a:rPr lang="en-GB" sz="1900" dirty="0"/>
              <a:t> </a:t>
            </a:r>
            <a:r>
              <a:rPr lang="en-GB" sz="1900" i="1" dirty="0"/>
              <a:t>Assessment for pupils working below the standard of national curriculum tests</a:t>
            </a:r>
            <a:r>
              <a:rPr lang="en-GB" sz="1900" dirty="0"/>
              <a:t> (October).</a:t>
            </a:r>
          </a:p>
          <a:p>
            <a:pPr fontAlgn="base">
              <a:lnSpc>
                <a:spcPct val="150000"/>
              </a:lnSpc>
              <a:buClrTx/>
              <a:buFont typeface="Arial" panose="020B0604020202020204" pitchFamily="34" charset="0"/>
              <a:buChar char="•"/>
            </a:pPr>
            <a:r>
              <a:rPr lang="en-GB" sz="1900" b="1" dirty="0"/>
              <a:t>2018 Digital </a:t>
            </a:r>
            <a:r>
              <a:rPr lang="en-GB" sz="1900" b="1" dirty="0"/>
              <a:t>Competence </a:t>
            </a:r>
            <a:r>
              <a:rPr lang="en-GB" sz="1900" b="1" dirty="0"/>
              <a:t>Framework </a:t>
            </a:r>
            <a:r>
              <a:rPr lang="en-GB" sz="1900" dirty="0"/>
              <a:t>(Last updated)</a:t>
            </a:r>
            <a:endParaRPr lang="en-GB" sz="1900" dirty="0"/>
          </a:p>
          <a:p>
            <a:pPr>
              <a:lnSpc>
                <a:spcPct val="150000"/>
              </a:lnSpc>
              <a:buClrTx/>
              <a:buFont typeface="Arial" panose="020B0604020202020204" pitchFamily="34" charset="0"/>
              <a:buChar char="•"/>
            </a:pPr>
            <a:r>
              <a:rPr lang="en-GB" sz="1900" b="1" dirty="0"/>
              <a:t>September 2022 </a:t>
            </a:r>
            <a:r>
              <a:rPr lang="en-GB" sz="1900" dirty="0"/>
              <a:t>Schools using the new curriculum – Nursery to </a:t>
            </a:r>
            <a:r>
              <a:rPr lang="en-GB" sz="1900" dirty="0" err="1"/>
              <a:t>Yr</a:t>
            </a:r>
            <a:r>
              <a:rPr lang="en-GB" sz="1900" dirty="0"/>
              <a:t> 7</a:t>
            </a:r>
            <a:endParaRPr lang="en-GB" sz="1900" dirty="0"/>
          </a:p>
        </p:txBody>
      </p:sp>
    </p:spTree>
    <p:extLst>
      <p:ext uri="{BB962C8B-B14F-4D97-AF65-F5344CB8AC3E}">
        <p14:creationId xmlns:p14="http://schemas.microsoft.com/office/powerpoint/2010/main" val="3435258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txEl>
                                              <p:pRg st="1" end="1"/>
                                            </p:txEl>
                                          </p:spTgt>
                                        </p:tgtEl>
                                        <p:attrNameLst>
                                          <p:attrName>style.visibility</p:attrName>
                                        </p:attrNameLst>
                                      </p:cBhvr>
                                      <p:to>
                                        <p:strVal val="visible"/>
                                      </p:to>
                                    </p:set>
                                    <p:animEffect transition="in" filter="fade">
                                      <p:cBhvr>
                                        <p:cTn id="14" dur="1000"/>
                                        <p:tgtEl>
                                          <p:spTgt spid="2">
                                            <p:txEl>
                                              <p:pRg st="1" end="1"/>
                                            </p:txEl>
                                          </p:spTgt>
                                        </p:tgtEl>
                                      </p:cBhvr>
                                    </p:animEffect>
                                    <p:anim calcmode="lin" valueType="num">
                                      <p:cBhvr>
                                        <p:cTn id="15"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2">
                                            <p:txEl>
                                              <p:pRg st="2" end="2"/>
                                            </p:txEl>
                                          </p:spTgt>
                                        </p:tgtEl>
                                        <p:attrNameLst>
                                          <p:attrName>style.visibility</p:attrName>
                                        </p:attrNameLst>
                                      </p:cBhvr>
                                      <p:to>
                                        <p:strVal val="visible"/>
                                      </p:to>
                                    </p:set>
                                    <p:animEffect transition="in" filter="fade">
                                      <p:cBhvr>
                                        <p:cTn id="21" dur="1000"/>
                                        <p:tgtEl>
                                          <p:spTgt spid="2">
                                            <p:txEl>
                                              <p:pRg st="2" end="2"/>
                                            </p:txEl>
                                          </p:spTgt>
                                        </p:tgtEl>
                                      </p:cBhvr>
                                    </p:animEffect>
                                    <p:anim calcmode="lin" valueType="num">
                                      <p:cBhvr>
                                        <p:cTn id="22"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2">
                                            <p:txEl>
                                              <p:pRg st="3" end="3"/>
                                            </p:txEl>
                                          </p:spTgt>
                                        </p:tgtEl>
                                        <p:attrNameLst>
                                          <p:attrName>style.visibility</p:attrName>
                                        </p:attrNameLst>
                                      </p:cBhvr>
                                      <p:to>
                                        <p:strVal val="visible"/>
                                      </p:to>
                                    </p:set>
                                    <p:animEffect transition="in" filter="fade">
                                      <p:cBhvr>
                                        <p:cTn id="28" dur="1000"/>
                                        <p:tgtEl>
                                          <p:spTgt spid="2">
                                            <p:txEl>
                                              <p:pRg st="3" end="3"/>
                                            </p:txEl>
                                          </p:spTgt>
                                        </p:tgtEl>
                                      </p:cBhvr>
                                    </p:animEffect>
                                    <p:anim calcmode="lin" valueType="num">
                                      <p:cBhvr>
                                        <p:cTn id="29"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2">
                                            <p:txEl>
                                              <p:pRg st="4" end="4"/>
                                            </p:txEl>
                                          </p:spTgt>
                                        </p:tgtEl>
                                        <p:attrNameLst>
                                          <p:attrName>style.visibility</p:attrName>
                                        </p:attrNameLst>
                                      </p:cBhvr>
                                      <p:to>
                                        <p:strVal val="visible"/>
                                      </p:to>
                                    </p:set>
                                    <p:animEffect transition="in" filter="fade">
                                      <p:cBhvr>
                                        <p:cTn id="35" dur="1000"/>
                                        <p:tgtEl>
                                          <p:spTgt spid="2">
                                            <p:txEl>
                                              <p:pRg st="4" end="4"/>
                                            </p:txEl>
                                          </p:spTgt>
                                        </p:tgtEl>
                                      </p:cBhvr>
                                    </p:animEffect>
                                    <p:anim calcmode="lin" valueType="num">
                                      <p:cBhvr>
                                        <p:cTn id="36"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2">
                                            <p:txEl>
                                              <p:pRg st="5" end="5"/>
                                            </p:txEl>
                                          </p:spTgt>
                                        </p:tgtEl>
                                        <p:attrNameLst>
                                          <p:attrName>style.visibility</p:attrName>
                                        </p:attrNameLst>
                                      </p:cBhvr>
                                      <p:to>
                                        <p:strVal val="visible"/>
                                      </p:to>
                                    </p:set>
                                    <p:animEffect transition="in" filter="fade">
                                      <p:cBhvr>
                                        <p:cTn id="42" dur="1000"/>
                                        <p:tgtEl>
                                          <p:spTgt spid="2">
                                            <p:txEl>
                                              <p:pRg st="5" end="5"/>
                                            </p:txEl>
                                          </p:spTgt>
                                        </p:tgtEl>
                                      </p:cBhvr>
                                    </p:animEffect>
                                    <p:anim calcmode="lin" valueType="num">
                                      <p:cBhvr>
                                        <p:cTn id="43" dur="10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2">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2">
                                            <p:txEl>
                                              <p:pRg st="6" end="6"/>
                                            </p:txEl>
                                          </p:spTgt>
                                        </p:tgtEl>
                                        <p:attrNameLst>
                                          <p:attrName>style.visibility</p:attrName>
                                        </p:attrNameLst>
                                      </p:cBhvr>
                                      <p:to>
                                        <p:strVal val="visible"/>
                                      </p:to>
                                    </p:set>
                                    <p:animEffect transition="in" filter="fade">
                                      <p:cBhvr>
                                        <p:cTn id="49" dur="1000"/>
                                        <p:tgtEl>
                                          <p:spTgt spid="2">
                                            <p:txEl>
                                              <p:pRg st="6" end="6"/>
                                            </p:txEl>
                                          </p:spTgt>
                                        </p:tgtEl>
                                      </p:cBhvr>
                                    </p:animEffect>
                                    <p:anim calcmode="lin" valueType="num">
                                      <p:cBhvr>
                                        <p:cTn id="50" dur="1000" fill="hold"/>
                                        <p:tgtEl>
                                          <p:spTgt spid="2">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2">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2">
                                            <p:txEl>
                                              <p:pRg st="7" end="7"/>
                                            </p:txEl>
                                          </p:spTgt>
                                        </p:tgtEl>
                                        <p:attrNameLst>
                                          <p:attrName>style.visibility</p:attrName>
                                        </p:attrNameLst>
                                      </p:cBhvr>
                                      <p:to>
                                        <p:strVal val="visible"/>
                                      </p:to>
                                    </p:set>
                                    <p:animEffect transition="in" filter="fade">
                                      <p:cBhvr>
                                        <p:cTn id="56" dur="1000"/>
                                        <p:tgtEl>
                                          <p:spTgt spid="2">
                                            <p:txEl>
                                              <p:pRg st="7" end="7"/>
                                            </p:txEl>
                                          </p:spTgt>
                                        </p:tgtEl>
                                      </p:cBhvr>
                                    </p:animEffect>
                                    <p:anim calcmode="lin" valueType="num">
                                      <p:cBhvr>
                                        <p:cTn id="57" dur="1000" fill="hold"/>
                                        <p:tgtEl>
                                          <p:spTgt spid="2">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2">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2">
                                            <p:txEl>
                                              <p:pRg st="8" end="8"/>
                                            </p:txEl>
                                          </p:spTgt>
                                        </p:tgtEl>
                                        <p:attrNameLst>
                                          <p:attrName>style.visibility</p:attrName>
                                        </p:attrNameLst>
                                      </p:cBhvr>
                                      <p:to>
                                        <p:strVal val="visible"/>
                                      </p:to>
                                    </p:set>
                                    <p:animEffect transition="in" filter="fade">
                                      <p:cBhvr>
                                        <p:cTn id="63" dur="1000"/>
                                        <p:tgtEl>
                                          <p:spTgt spid="2">
                                            <p:txEl>
                                              <p:pRg st="8" end="8"/>
                                            </p:txEl>
                                          </p:spTgt>
                                        </p:tgtEl>
                                      </p:cBhvr>
                                    </p:animEffect>
                                    <p:anim calcmode="lin" valueType="num">
                                      <p:cBhvr>
                                        <p:cTn id="64" dur="1000" fill="hold"/>
                                        <p:tgtEl>
                                          <p:spTgt spid="2">
                                            <p:txEl>
                                              <p:pRg st="8" end="8"/>
                                            </p:txEl>
                                          </p:spTgt>
                                        </p:tgtEl>
                                        <p:attrNameLst>
                                          <p:attrName>ppt_x</p:attrName>
                                        </p:attrNameLst>
                                      </p:cBhvr>
                                      <p:tavLst>
                                        <p:tav tm="0">
                                          <p:val>
                                            <p:strVal val="#ppt_x"/>
                                          </p:val>
                                        </p:tav>
                                        <p:tav tm="100000">
                                          <p:val>
                                            <p:strVal val="#ppt_x"/>
                                          </p:val>
                                        </p:tav>
                                      </p:tavLst>
                                    </p:anim>
                                    <p:anim calcmode="lin" valueType="num">
                                      <p:cBhvr>
                                        <p:cTn id="65" dur="1000" fill="hold"/>
                                        <p:tgtEl>
                                          <p:spTgt spid="2">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2">
                                            <p:txEl>
                                              <p:pRg st="9" end="9"/>
                                            </p:txEl>
                                          </p:spTgt>
                                        </p:tgtEl>
                                        <p:attrNameLst>
                                          <p:attrName>style.visibility</p:attrName>
                                        </p:attrNameLst>
                                      </p:cBhvr>
                                      <p:to>
                                        <p:strVal val="visible"/>
                                      </p:to>
                                    </p:set>
                                    <p:animEffect transition="in" filter="fade">
                                      <p:cBhvr>
                                        <p:cTn id="70" dur="1000"/>
                                        <p:tgtEl>
                                          <p:spTgt spid="2">
                                            <p:txEl>
                                              <p:pRg st="9" end="9"/>
                                            </p:txEl>
                                          </p:spTgt>
                                        </p:tgtEl>
                                      </p:cBhvr>
                                    </p:animEffect>
                                    <p:anim calcmode="lin" valueType="num">
                                      <p:cBhvr>
                                        <p:cTn id="71" dur="1000" fill="hold"/>
                                        <p:tgtEl>
                                          <p:spTgt spid="2">
                                            <p:txEl>
                                              <p:pRg st="9" end="9"/>
                                            </p:txEl>
                                          </p:spTgt>
                                        </p:tgtEl>
                                        <p:attrNameLst>
                                          <p:attrName>ppt_x</p:attrName>
                                        </p:attrNameLst>
                                      </p:cBhvr>
                                      <p:tavLst>
                                        <p:tav tm="0">
                                          <p:val>
                                            <p:strVal val="#ppt_x"/>
                                          </p:val>
                                        </p:tav>
                                        <p:tav tm="100000">
                                          <p:val>
                                            <p:strVal val="#ppt_x"/>
                                          </p:val>
                                        </p:tav>
                                      </p:tavLst>
                                    </p:anim>
                                    <p:anim calcmode="lin" valueType="num">
                                      <p:cBhvr>
                                        <p:cTn id="72" dur="1000" fill="hold"/>
                                        <p:tgtEl>
                                          <p:spTgt spid="2">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775520" y="274638"/>
            <a:ext cx="8640960" cy="922114"/>
          </a:xfrm>
        </p:spPr>
        <p:txBody>
          <a:bodyPr>
            <a:noAutofit/>
          </a:bodyPr>
          <a:lstStyle/>
          <a:p>
            <a:r>
              <a:rPr lang="en-GB" sz="2800" dirty="0" smtClean="0"/>
              <a:t>The vision!</a:t>
            </a:r>
            <a:endParaRPr lang="en-GB" sz="2800" dirty="0"/>
          </a:p>
        </p:txBody>
      </p:sp>
      <p:pic>
        <p:nvPicPr>
          <p:cNvPr id="307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322344" y="1196752"/>
            <a:ext cx="5392032" cy="38050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0" name="Picture 2" descr="Update - Additional Learning Needs and Education Tribunal [Wales] Act 2018  | Education Through Regional Work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22386" y="5208935"/>
            <a:ext cx="6647562" cy="16490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3610681"/>
      </p:ext>
    </p:extLst>
  </p:cSld>
  <p:clrMapOvr>
    <a:masterClrMapping/>
  </p:clrMapOvr>
  <p:timing>
    <p:tnLst>
      <p:par>
        <p:cTn id="1" dur="indefinite" restart="never" nodeType="tmRoot"/>
      </p:par>
    </p:tn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128</TotalTime>
  <Words>608</Words>
  <Application>Microsoft Office PowerPoint</Application>
  <PresentationFormat>Widescreen</PresentationFormat>
  <Paragraphs>103</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Century Gothic</vt:lpstr>
      <vt:lpstr>Garamond</vt:lpstr>
      <vt:lpstr>Wingdings 3</vt:lpstr>
      <vt:lpstr>Wisp</vt:lpstr>
      <vt:lpstr>History of ALN in education</vt:lpstr>
      <vt:lpstr>Historical perspectives </vt:lpstr>
      <vt:lpstr>Historical perspectives These were all once legal terms to describe people with learning difficulties.</vt:lpstr>
      <vt:lpstr>Timeline of educational reform 1800’s</vt:lpstr>
      <vt:lpstr>What Is and What Might Be  Edmond Holmes (1911) London: Constable and Co. Ltd</vt:lpstr>
      <vt:lpstr>Early 1900’s</vt:lpstr>
      <vt:lpstr>Differentiated education system</vt:lpstr>
      <vt:lpstr>Accounts of the origins of special education </vt:lpstr>
      <vt:lpstr>Special Education development</vt:lpstr>
      <vt:lpstr>Education Reform Act 1988  </vt:lpstr>
      <vt:lpstr>Progression towards inclusion</vt:lpstr>
      <vt:lpstr>SEN Code of Practice in Wales and England</vt:lpstr>
      <vt:lpstr>Other developments</vt:lpstr>
      <vt:lpstr>The vision!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History of ALN in education</dc:title>
  <dc:creator>Sue</dc:creator>
  <cp:lastModifiedBy>Sue</cp:lastModifiedBy>
  <cp:revision>13</cp:revision>
  <dcterms:created xsi:type="dcterms:W3CDTF">2021-11-03T12:28:08Z</dcterms:created>
  <dcterms:modified xsi:type="dcterms:W3CDTF">2021-11-03T14:37:06Z</dcterms:modified>
</cp:coreProperties>
</file>