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7" r:id="rId2"/>
    <p:sldId id="277" r:id="rId3"/>
    <p:sldId id="256" r:id="rId4"/>
    <p:sldId id="281" r:id="rId5"/>
    <p:sldId id="258" r:id="rId6"/>
    <p:sldId id="259" r:id="rId7"/>
    <p:sldId id="260" r:id="rId8"/>
    <p:sldId id="262" r:id="rId9"/>
    <p:sldId id="264" r:id="rId10"/>
    <p:sldId id="267" r:id="rId11"/>
    <p:sldId id="266" r:id="rId12"/>
    <p:sldId id="270" r:id="rId13"/>
    <p:sldId id="271" r:id="rId14"/>
    <p:sldId id="272" r:id="rId15"/>
    <p:sldId id="273" r:id="rId16"/>
    <p:sldId id="274" r:id="rId17"/>
    <p:sldId id="276" r:id="rId18"/>
    <p:sldId id="279" r:id="rId19"/>
    <p:sldId id="278" r:id="rId2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779BCAD-067A-4333-92DD-87466F4EAEA6}" v="261" dt="2025-12-07T19:46:03.11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0" d="100"/>
          <a:sy n="70" d="100"/>
        </p:scale>
        <p:origin x="548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anne mariny" userId="2ae4e316fbc8b837" providerId="LiveId" clId="{D33D7095-F9AF-4C82-85F7-244709ADDC50}"/>
    <pc:docChg chg="undo custSel addSld delSld modSld sldOrd">
      <pc:chgData name="dianne mariny" userId="2ae4e316fbc8b837" providerId="LiveId" clId="{D33D7095-F9AF-4C82-85F7-244709ADDC50}" dt="2025-12-07T19:49:35.938" v="2371" actId="207"/>
      <pc:docMkLst>
        <pc:docMk/>
      </pc:docMkLst>
      <pc:sldChg chg="addSp delSp modSp mod setBg addAnim">
        <pc:chgData name="dianne mariny" userId="2ae4e316fbc8b837" providerId="LiveId" clId="{D33D7095-F9AF-4C82-85F7-244709ADDC50}" dt="2025-12-07T18:54:10.691" v="1903" actId="2711"/>
        <pc:sldMkLst>
          <pc:docMk/>
          <pc:sldMk cId="0" sldId="256"/>
        </pc:sldMkLst>
        <pc:spChg chg="mod">
          <ac:chgData name="dianne mariny" userId="2ae4e316fbc8b837" providerId="LiveId" clId="{D33D7095-F9AF-4C82-85F7-244709ADDC50}" dt="2025-12-07T18:50:30.316" v="1881" actId="26606"/>
          <ac:spMkLst>
            <pc:docMk/>
            <pc:sldMk cId="0" sldId="256"/>
            <ac:spMk id="2" creationId="{00000000-0000-0000-0000-000000000000}"/>
          </ac:spMkLst>
        </pc:spChg>
        <pc:spChg chg="add del mod">
          <ac:chgData name="dianne mariny" userId="2ae4e316fbc8b837" providerId="LiveId" clId="{D33D7095-F9AF-4C82-85F7-244709ADDC50}" dt="2025-12-06T10:06:36.807" v="10" actId="26606"/>
          <ac:spMkLst>
            <pc:docMk/>
            <pc:sldMk cId="0" sldId="256"/>
            <ac:spMk id="3" creationId="{00000000-0000-0000-0000-000000000000}"/>
          </ac:spMkLst>
        </pc:spChg>
        <pc:spChg chg="add mod">
          <ac:chgData name="dianne mariny" userId="2ae4e316fbc8b837" providerId="LiveId" clId="{D33D7095-F9AF-4C82-85F7-244709ADDC50}" dt="2025-12-07T18:54:10.691" v="1903" actId="2711"/>
          <ac:spMkLst>
            <pc:docMk/>
            <pc:sldMk cId="0" sldId="256"/>
            <ac:spMk id="6" creationId="{3C880F7F-631A-6553-763C-92DCD55BE5E0}"/>
          </ac:spMkLst>
        </pc:spChg>
        <pc:spChg chg="add mod">
          <ac:chgData name="dianne mariny" userId="2ae4e316fbc8b837" providerId="LiveId" clId="{D33D7095-F9AF-4C82-85F7-244709ADDC50}" dt="2025-12-07T18:53:46.728" v="1902" actId="20577"/>
          <ac:spMkLst>
            <pc:docMk/>
            <pc:sldMk cId="0" sldId="256"/>
            <ac:spMk id="8" creationId="{8B17EF48-6C6A-F715-E7FA-5ADE0302B699}"/>
          </ac:spMkLst>
        </pc:spChg>
        <pc:spChg chg="add del">
          <ac:chgData name="dianne mariny" userId="2ae4e316fbc8b837" providerId="LiveId" clId="{D33D7095-F9AF-4C82-85F7-244709ADDC50}" dt="2025-12-06T10:06:31.181" v="7" actId="26606"/>
          <ac:spMkLst>
            <pc:docMk/>
            <pc:sldMk cId="0" sldId="256"/>
            <ac:spMk id="9" creationId="{9F4444CE-BC8D-4D61-B303-4C05614E62AB}"/>
          </ac:spMkLst>
        </pc:spChg>
        <pc:spChg chg="add del">
          <ac:chgData name="dianne mariny" userId="2ae4e316fbc8b837" providerId="LiveId" clId="{D33D7095-F9AF-4C82-85F7-244709ADDC50}" dt="2025-12-06T10:06:31.181" v="7" actId="26606"/>
          <ac:spMkLst>
            <pc:docMk/>
            <pc:sldMk cId="0" sldId="256"/>
            <ac:spMk id="11" creationId="{73772B81-181F-48B7-8826-4D9686D15DF5}"/>
          </ac:spMkLst>
        </pc:spChg>
        <pc:spChg chg="add del">
          <ac:chgData name="dianne mariny" userId="2ae4e316fbc8b837" providerId="LiveId" clId="{D33D7095-F9AF-4C82-85F7-244709ADDC50}" dt="2025-12-06T10:06:31.181" v="7" actId="26606"/>
          <ac:spMkLst>
            <pc:docMk/>
            <pc:sldMk cId="0" sldId="256"/>
            <ac:spMk id="13" creationId="{B2205F6E-03C6-4E92-877C-E2482F6599AA}"/>
          </ac:spMkLst>
        </pc:spChg>
        <pc:spChg chg="add del">
          <ac:chgData name="dianne mariny" userId="2ae4e316fbc8b837" providerId="LiveId" clId="{D33D7095-F9AF-4C82-85F7-244709ADDC50}" dt="2025-12-06T10:06:36.775" v="9" actId="26606"/>
          <ac:spMkLst>
            <pc:docMk/>
            <pc:sldMk cId="0" sldId="256"/>
            <ac:spMk id="16" creationId="{EB6743CF-E74B-4A3C-A785-599069DB89DF}"/>
          </ac:spMkLst>
        </pc:spChg>
        <pc:spChg chg="add del">
          <ac:chgData name="dianne mariny" userId="2ae4e316fbc8b837" providerId="LiveId" clId="{D33D7095-F9AF-4C82-85F7-244709ADDC50}" dt="2025-12-06T10:06:36.775" v="9" actId="26606"/>
          <ac:spMkLst>
            <pc:docMk/>
            <pc:sldMk cId="0" sldId="256"/>
            <ac:spMk id="17" creationId="{00000000-0000-0000-0000-000000000000}"/>
          </ac:spMkLst>
        </pc:spChg>
        <pc:spChg chg="add del">
          <ac:chgData name="dianne mariny" userId="2ae4e316fbc8b837" providerId="LiveId" clId="{D33D7095-F9AF-4C82-85F7-244709ADDC50}" dt="2025-12-07T18:50:30.316" v="1881" actId="26606"/>
          <ac:spMkLst>
            <pc:docMk/>
            <pc:sldMk cId="0" sldId="256"/>
            <ac:spMk id="19" creationId="{9F4444CE-BC8D-4D61-B303-4C05614E62AB}"/>
          </ac:spMkLst>
        </pc:spChg>
        <pc:spChg chg="add del">
          <ac:chgData name="dianne mariny" userId="2ae4e316fbc8b837" providerId="LiveId" clId="{D33D7095-F9AF-4C82-85F7-244709ADDC50}" dt="2025-12-07T18:50:30.316" v="1881" actId="26606"/>
          <ac:spMkLst>
            <pc:docMk/>
            <pc:sldMk cId="0" sldId="256"/>
            <ac:spMk id="20" creationId="{73772B81-181F-48B7-8826-4D9686D15DF5}"/>
          </ac:spMkLst>
        </pc:spChg>
        <pc:spChg chg="add del">
          <ac:chgData name="dianne mariny" userId="2ae4e316fbc8b837" providerId="LiveId" clId="{D33D7095-F9AF-4C82-85F7-244709ADDC50}" dt="2025-12-07T18:50:30.316" v="1881" actId="26606"/>
          <ac:spMkLst>
            <pc:docMk/>
            <pc:sldMk cId="0" sldId="256"/>
            <ac:spMk id="21" creationId="{B2205F6E-03C6-4E92-877C-E2482F6599AA}"/>
          </ac:spMkLst>
        </pc:spChg>
        <pc:graphicFrameChg chg="add del">
          <ac:chgData name="dianne mariny" userId="2ae4e316fbc8b837" providerId="LiveId" clId="{D33D7095-F9AF-4C82-85F7-244709ADDC50}" dt="2025-12-06T10:06:31.181" v="7" actId="26606"/>
          <ac:graphicFrameMkLst>
            <pc:docMk/>
            <pc:sldMk cId="0" sldId="256"/>
            <ac:graphicFrameMk id="5" creationId="{75DD34FF-985C-AD4B-B7CF-4F150F1D5298}"/>
          </ac:graphicFrameMkLst>
        </pc:graphicFrameChg>
        <pc:graphicFrameChg chg="add del mod modGraphic">
          <ac:chgData name="dianne mariny" userId="2ae4e316fbc8b837" providerId="LiveId" clId="{D33D7095-F9AF-4C82-85F7-244709ADDC50}" dt="2025-12-07T18:46:04.620" v="1576" actId="478"/>
          <ac:graphicFrameMkLst>
            <pc:docMk/>
            <pc:sldMk cId="0" sldId="256"/>
            <ac:graphicFrameMk id="22" creationId="{75DD34FF-985C-AD4B-B7CF-4F150F1D5298}"/>
          </ac:graphicFrameMkLst>
        </pc:graphicFrameChg>
        <pc:picChg chg="add mod ord">
          <ac:chgData name="dianne mariny" userId="2ae4e316fbc8b837" providerId="LiveId" clId="{D33D7095-F9AF-4C82-85F7-244709ADDC50}" dt="2025-12-07T18:50:30.316" v="1881" actId="26606"/>
          <ac:picMkLst>
            <pc:docMk/>
            <pc:sldMk cId="0" sldId="256"/>
            <ac:picMk id="4" creationId="{DEC5C8FF-D1B7-7C58-DBB2-09FECC18E90D}"/>
          </ac:picMkLst>
        </pc:picChg>
        <pc:picChg chg="add del">
          <ac:chgData name="dianne mariny" userId="2ae4e316fbc8b837" providerId="LiveId" clId="{D33D7095-F9AF-4C82-85F7-244709ADDC50}" dt="2025-12-06T10:06:36.775" v="9" actId="26606"/>
          <ac:picMkLst>
            <pc:docMk/>
            <pc:sldMk cId="0" sldId="256"/>
            <ac:picMk id="15" creationId="{84A90A3D-F1A0-506A-577A-32AE2F16756A}"/>
          </ac:picMkLst>
        </pc:picChg>
      </pc:sldChg>
      <pc:sldChg chg="addSp delSp modSp mod ord setBg addAnim delAnim setClrOvrMap">
        <pc:chgData name="dianne mariny" userId="2ae4e316fbc8b837" providerId="LiveId" clId="{D33D7095-F9AF-4C82-85F7-244709ADDC50}" dt="2025-12-07T19:46:24.010" v="2333" actId="113"/>
        <pc:sldMkLst>
          <pc:docMk/>
          <pc:sldMk cId="0" sldId="257"/>
        </pc:sldMkLst>
        <pc:spChg chg="mod ord">
          <ac:chgData name="dianne mariny" userId="2ae4e316fbc8b837" providerId="LiveId" clId="{D33D7095-F9AF-4C82-85F7-244709ADDC50}" dt="2025-12-07T19:46:03.114" v="2319" actId="20577"/>
          <ac:spMkLst>
            <pc:docMk/>
            <pc:sldMk cId="0" sldId="257"/>
            <ac:spMk id="2" creationId="{00000000-0000-0000-0000-000000000000}"/>
          </ac:spMkLst>
        </pc:spChg>
        <pc:spChg chg="mod ord">
          <ac:chgData name="dianne mariny" userId="2ae4e316fbc8b837" providerId="LiveId" clId="{D33D7095-F9AF-4C82-85F7-244709ADDC50}" dt="2025-12-07T19:46:24.010" v="2333" actId="113"/>
          <ac:spMkLst>
            <pc:docMk/>
            <pc:sldMk cId="0" sldId="257"/>
            <ac:spMk id="3" creationId="{00000000-0000-0000-0000-000000000000}"/>
          </ac:spMkLst>
        </pc:spChg>
        <pc:spChg chg="add del">
          <ac:chgData name="dianne mariny" userId="2ae4e316fbc8b837" providerId="LiveId" clId="{D33D7095-F9AF-4C82-85F7-244709ADDC50}" dt="2025-12-06T09:13:29.323" v="3" actId="26606"/>
          <ac:spMkLst>
            <pc:docMk/>
            <pc:sldMk cId="0" sldId="257"/>
            <ac:spMk id="20" creationId="{9179DE42-5613-4B35-A1E6-6CCBAA13C743}"/>
          </ac:spMkLst>
        </pc:spChg>
        <pc:spChg chg="add del">
          <ac:chgData name="dianne mariny" userId="2ae4e316fbc8b837" providerId="LiveId" clId="{D33D7095-F9AF-4C82-85F7-244709ADDC50}" dt="2025-12-06T09:13:29.323" v="3" actId="26606"/>
          <ac:spMkLst>
            <pc:docMk/>
            <pc:sldMk cId="0" sldId="257"/>
            <ac:spMk id="26" creationId="{52FB45E9-914E-4471-AC87-E475CD51767D}"/>
          </ac:spMkLst>
        </pc:spChg>
        <pc:spChg chg="add del">
          <ac:chgData name="dianne mariny" userId="2ae4e316fbc8b837" providerId="LiveId" clId="{D33D7095-F9AF-4C82-85F7-244709ADDC50}" dt="2025-12-06T09:13:29.323" v="3" actId="26606"/>
          <ac:spMkLst>
            <pc:docMk/>
            <pc:sldMk cId="0" sldId="257"/>
            <ac:spMk id="28" creationId="{C310626D-5743-49D4-8F7D-88C4F8F05774}"/>
          </ac:spMkLst>
        </pc:spChg>
        <pc:spChg chg="add del">
          <ac:chgData name="dianne mariny" userId="2ae4e316fbc8b837" providerId="LiveId" clId="{D33D7095-F9AF-4C82-85F7-244709ADDC50}" dt="2025-12-06T09:13:29.323" v="3" actId="26606"/>
          <ac:spMkLst>
            <pc:docMk/>
            <pc:sldMk cId="0" sldId="257"/>
            <ac:spMk id="30" creationId="{3C195FC1-B568-4C72-9902-34CB35DDD7A1}"/>
          </ac:spMkLst>
        </pc:spChg>
        <pc:spChg chg="add del">
          <ac:chgData name="dianne mariny" userId="2ae4e316fbc8b837" providerId="LiveId" clId="{D33D7095-F9AF-4C82-85F7-244709ADDC50}" dt="2025-12-06T09:13:29.323" v="3" actId="26606"/>
          <ac:spMkLst>
            <pc:docMk/>
            <pc:sldMk cId="0" sldId="257"/>
            <ac:spMk id="32" creationId="{EF2BDF77-362C-43F0-8CBB-A969EC2AE0C4}"/>
          </ac:spMkLst>
        </pc:spChg>
        <pc:spChg chg="add del">
          <ac:chgData name="dianne mariny" userId="2ae4e316fbc8b837" providerId="LiveId" clId="{D33D7095-F9AF-4C82-85F7-244709ADDC50}" dt="2025-12-06T09:13:29.323" v="3" actId="26606"/>
          <ac:spMkLst>
            <pc:docMk/>
            <pc:sldMk cId="0" sldId="257"/>
            <ac:spMk id="34" creationId="{4BE96B01-3929-432D-B8C2-ADBCB74C2EF4}"/>
          </ac:spMkLst>
        </pc:spChg>
        <pc:spChg chg="add del">
          <ac:chgData name="dianne mariny" userId="2ae4e316fbc8b837" providerId="LiveId" clId="{D33D7095-F9AF-4C82-85F7-244709ADDC50}" dt="2025-12-06T09:13:29.323" v="3" actId="26606"/>
          <ac:spMkLst>
            <pc:docMk/>
            <pc:sldMk cId="0" sldId="257"/>
            <ac:spMk id="36" creationId="{2A6FCDE6-CDE2-4C51-B18E-A95CFB679714}"/>
          </ac:spMkLst>
        </pc:spChg>
        <pc:spChg chg="add del">
          <ac:chgData name="dianne mariny" userId="2ae4e316fbc8b837" providerId="LiveId" clId="{D33D7095-F9AF-4C82-85F7-244709ADDC50}" dt="2025-12-06T09:13:29.323" v="3" actId="26606"/>
          <ac:spMkLst>
            <pc:docMk/>
            <pc:sldMk cId="0" sldId="257"/>
            <ac:spMk id="38" creationId="{9D2E8756-2465-473A-BA2A-2DB1D6224745}"/>
          </ac:spMkLst>
        </pc:spChg>
        <pc:spChg chg="add del">
          <ac:chgData name="dianne mariny" userId="2ae4e316fbc8b837" providerId="LiveId" clId="{D33D7095-F9AF-4C82-85F7-244709ADDC50}" dt="2025-12-07T13:36:20.461" v="1285" actId="26606"/>
          <ac:spMkLst>
            <pc:docMk/>
            <pc:sldMk cId="0" sldId="257"/>
            <ac:spMk id="49" creationId="{27577DEC-D9A5-404D-9789-702F4319BEC8}"/>
          </ac:spMkLst>
        </pc:spChg>
        <pc:grpChg chg="add del">
          <ac:chgData name="dianne mariny" userId="2ae4e316fbc8b837" providerId="LiveId" clId="{D33D7095-F9AF-4C82-85F7-244709ADDC50}" dt="2025-12-07T13:36:20.461" v="1285" actId="26606"/>
          <ac:grpSpMkLst>
            <pc:docMk/>
            <pc:sldMk cId="0" sldId="257"/>
            <ac:grpSpMk id="40" creationId="{28460BD8-AE3F-4AC9-9D0B-717052AA5D3A}"/>
          </ac:grpSpMkLst>
        </pc:grpChg>
        <pc:grpChg chg="add del">
          <ac:chgData name="dianne mariny" userId="2ae4e316fbc8b837" providerId="LiveId" clId="{D33D7095-F9AF-4C82-85F7-244709ADDC50}" dt="2025-12-07T13:36:20.461" v="1285" actId="26606"/>
          <ac:grpSpMkLst>
            <pc:docMk/>
            <pc:sldMk cId="0" sldId="257"/>
            <ac:grpSpMk id="50" creationId="{CEEA9366-CEA8-4F23-B065-4337F0D836FE}"/>
          </ac:grpSpMkLst>
        </pc:grpChg>
        <pc:cxnChg chg="add">
          <ac:chgData name="dianne mariny" userId="2ae4e316fbc8b837" providerId="LiveId" clId="{D33D7095-F9AF-4C82-85F7-244709ADDC50}" dt="2025-12-07T13:36:20.461" v="1285" actId="26606"/>
          <ac:cxnSpMkLst>
            <pc:docMk/>
            <pc:sldMk cId="0" sldId="257"/>
            <ac:cxnSpMk id="59" creationId="{0B5F7E3B-C5F1-40E0-A491-558BAFBC1127}"/>
          </ac:cxnSpMkLst>
        </pc:cxnChg>
      </pc:sldChg>
      <pc:sldChg chg="addSp delSp modSp mod setBg">
        <pc:chgData name="dianne mariny" userId="2ae4e316fbc8b837" providerId="LiveId" clId="{D33D7095-F9AF-4C82-85F7-244709ADDC50}" dt="2025-12-07T18:55:18.448" v="1912" actId="255"/>
        <pc:sldMkLst>
          <pc:docMk/>
          <pc:sldMk cId="0" sldId="258"/>
        </pc:sldMkLst>
        <pc:spChg chg="mod">
          <ac:chgData name="dianne mariny" userId="2ae4e316fbc8b837" providerId="LiveId" clId="{D33D7095-F9AF-4C82-85F7-244709ADDC50}" dt="2025-12-07T18:55:18.448" v="1912" actId="255"/>
          <ac:spMkLst>
            <pc:docMk/>
            <pc:sldMk cId="0" sldId="258"/>
            <ac:spMk id="2" creationId="{00000000-0000-0000-0000-000000000000}"/>
          </ac:spMkLst>
        </pc:spChg>
        <pc:spChg chg="del mod">
          <ac:chgData name="dianne mariny" userId="2ae4e316fbc8b837" providerId="LiveId" clId="{D33D7095-F9AF-4C82-85F7-244709ADDC50}" dt="2025-12-07T08:37:00.130" v="1238" actId="26606"/>
          <ac:spMkLst>
            <pc:docMk/>
            <pc:sldMk cId="0" sldId="258"/>
            <ac:spMk id="3" creationId="{00000000-0000-0000-0000-000000000000}"/>
          </ac:spMkLst>
        </pc:spChg>
        <pc:spChg chg="add del">
          <ac:chgData name="dianne mariny" userId="2ae4e316fbc8b837" providerId="LiveId" clId="{D33D7095-F9AF-4C82-85F7-244709ADDC50}" dt="2025-12-07T18:29:14.038" v="1479" actId="26606"/>
          <ac:spMkLst>
            <pc:docMk/>
            <pc:sldMk cId="0" sldId="258"/>
            <ac:spMk id="9" creationId="{655AE6B0-AC9E-4167-806F-E9DB135FC46B}"/>
          </ac:spMkLst>
        </pc:spChg>
        <pc:spChg chg="add del">
          <ac:chgData name="dianne mariny" userId="2ae4e316fbc8b837" providerId="LiveId" clId="{D33D7095-F9AF-4C82-85F7-244709ADDC50}" dt="2025-12-07T18:29:14.038" v="1479" actId="26606"/>
          <ac:spMkLst>
            <pc:docMk/>
            <pc:sldMk cId="0" sldId="258"/>
            <ac:spMk id="22" creationId="{87BD1F4E-A66D-4C06-86DA-8D56CA7A3B41}"/>
          </ac:spMkLst>
        </pc:spChg>
        <pc:spChg chg="add">
          <ac:chgData name="dianne mariny" userId="2ae4e316fbc8b837" providerId="LiveId" clId="{D33D7095-F9AF-4C82-85F7-244709ADDC50}" dt="2025-12-07T18:29:14.038" v="1479" actId="26606"/>
          <ac:spMkLst>
            <pc:docMk/>
            <pc:sldMk cId="0" sldId="258"/>
            <ac:spMk id="27" creationId="{9F4444CE-BC8D-4D61-B303-4C05614E62AB}"/>
          </ac:spMkLst>
        </pc:spChg>
        <pc:spChg chg="add">
          <ac:chgData name="dianne mariny" userId="2ae4e316fbc8b837" providerId="LiveId" clId="{D33D7095-F9AF-4C82-85F7-244709ADDC50}" dt="2025-12-07T18:29:14.038" v="1479" actId="26606"/>
          <ac:spMkLst>
            <pc:docMk/>
            <pc:sldMk cId="0" sldId="258"/>
            <ac:spMk id="29" creationId="{73772B81-181F-48B7-8826-4D9686D15DF5}"/>
          </ac:spMkLst>
        </pc:spChg>
        <pc:spChg chg="add">
          <ac:chgData name="dianne mariny" userId="2ae4e316fbc8b837" providerId="LiveId" clId="{D33D7095-F9AF-4C82-85F7-244709ADDC50}" dt="2025-12-07T18:29:14.038" v="1479" actId="26606"/>
          <ac:spMkLst>
            <pc:docMk/>
            <pc:sldMk cId="0" sldId="258"/>
            <ac:spMk id="31" creationId="{B2205F6E-03C6-4E92-877C-E2482F6599AA}"/>
          </ac:spMkLst>
        </pc:spChg>
        <pc:grpChg chg="add del">
          <ac:chgData name="dianne mariny" userId="2ae4e316fbc8b837" providerId="LiveId" clId="{D33D7095-F9AF-4C82-85F7-244709ADDC50}" dt="2025-12-07T18:29:14.038" v="1479" actId="26606"/>
          <ac:grpSpMkLst>
            <pc:docMk/>
            <pc:sldMk cId="0" sldId="258"/>
            <ac:grpSpMk id="11" creationId="{3523416A-383B-4FDC-B4C9-D8EDDFE9C043}"/>
          </ac:grpSpMkLst>
        </pc:grpChg>
        <pc:graphicFrameChg chg="add mod modGraphic">
          <ac:chgData name="dianne mariny" userId="2ae4e316fbc8b837" providerId="LiveId" clId="{D33D7095-F9AF-4C82-85F7-244709ADDC50}" dt="2025-12-07T18:29:14.038" v="1479" actId="26606"/>
          <ac:graphicFrameMkLst>
            <pc:docMk/>
            <pc:sldMk cId="0" sldId="258"/>
            <ac:graphicFrameMk id="5" creationId="{66C96DB1-30B2-9956-918C-9F4C8CEEF9FE}"/>
          </ac:graphicFrameMkLst>
        </pc:graphicFrameChg>
      </pc:sldChg>
      <pc:sldChg chg="addSp delSp modSp mod">
        <pc:chgData name="dianne mariny" userId="2ae4e316fbc8b837" providerId="LiveId" clId="{D33D7095-F9AF-4C82-85F7-244709ADDC50}" dt="2025-12-07T19:11:31.258" v="2018" actId="113"/>
        <pc:sldMkLst>
          <pc:docMk/>
          <pc:sldMk cId="0" sldId="259"/>
        </pc:sldMkLst>
        <pc:spChg chg="mod">
          <ac:chgData name="dianne mariny" userId="2ae4e316fbc8b837" providerId="LiveId" clId="{D33D7095-F9AF-4C82-85F7-244709ADDC50}" dt="2025-12-07T19:11:31.258" v="2018" actId="113"/>
          <ac:spMkLst>
            <pc:docMk/>
            <pc:sldMk cId="0" sldId="259"/>
            <ac:spMk id="2" creationId="{00000000-0000-0000-0000-000000000000}"/>
          </ac:spMkLst>
        </pc:spChg>
        <pc:spChg chg="del mod">
          <ac:chgData name="dianne mariny" userId="2ae4e316fbc8b837" providerId="LiveId" clId="{D33D7095-F9AF-4C82-85F7-244709ADDC50}" dt="2025-12-06T10:35:04.964" v="202" actId="1032"/>
          <ac:spMkLst>
            <pc:docMk/>
            <pc:sldMk cId="0" sldId="259"/>
            <ac:spMk id="3" creationId="{00000000-0000-0000-0000-000000000000}"/>
          </ac:spMkLst>
        </pc:spChg>
        <pc:graphicFrameChg chg="add mod ord modGraphic">
          <ac:chgData name="dianne mariny" userId="2ae4e316fbc8b837" providerId="LiveId" clId="{D33D7095-F9AF-4C82-85F7-244709ADDC50}" dt="2025-12-06T11:21:04.534" v="602" actId="20577"/>
          <ac:graphicFrameMkLst>
            <pc:docMk/>
            <pc:sldMk cId="0" sldId="259"/>
            <ac:graphicFrameMk id="4" creationId="{2FA5F05B-8519-5C9C-D34B-1EA048FE4EE5}"/>
          </ac:graphicFrameMkLst>
        </pc:graphicFrameChg>
      </pc:sldChg>
      <pc:sldChg chg="modSp mod">
        <pc:chgData name="dianne mariny" userId="2ae4e316fbc8b837" providerId="LiveId" clId="{D33D7095-F9AF-4C82-85F7-244709ADDC50}" dt="2025-12-07T18:58:21.181" v="1941" actId="1076"/>
        <pc:sldMkLst>
          <pc:docMk/>
          <pc:sldMk cId="0" sldId="260"/>
        </pc:sldMkLst>
        <pc:spChg chg="mod">
          <ac:chgData name="dianne mariny" userId="2ae4e316fbc8b837" providerId="LiveId" clId="{D33D7095-F9AF-4C82-85F7-244709ADDC50}" dt="2025-12-07T18:58:07.469" v="1939" actId="113"/>
          <ac:spMkLst>
            <pc:docMk/>
            <pc:sldMk cId="0" sldId="260"/>
            <ac:spMk id="2" creationId="{00000000-0000-0000-0000-000000000000}"/>
          </ac:spMkLst>
        </pc:spChg>
        <pc:spChg chg="mod">
          <ac:chgData name="dianne mariny" userId="2ae4e316fbc8b837" providerId="LiveId" clId="{D33D7095-F9AF-4C82-85F7-244709ADDC50}" dt="2025-12-07T18:58:21.181" v="1941" actId="1076"/>
          <ac:spMkLst>
            <pc:docMk/>
            <pc:sldMk cId="0" sldId="260"/>
            <ac:spMk id="3" creationId="{00000000-0000-0000-0000-000000000000}"/>
          </ac:spMkLst>
        </pc:spChg>
      </pc:sldChg>
      <pc:sldChg chg="modSp del">
        <pc:chgData name="dianne mariny" userId="2ae4e316fbc8b837" providerId="LiveId" clId="{D33D7095-F9AF-4C82-85F7-244709ADDC50}" dt="2025-12-07T07:55:27.991" v="1113" actId="47"/>
        <pc:sldMkLst>
          <pc:docMk/>
          <pc:sldMk cId="0" sldId="261"/>
        </pc:sldMkLst>
        <pc:spChg chg="mod">
          <ac:chgData name="dianne mariny" userId="2ae4e316fbc8b837" providerId="LiveId" clId="{D33D7095-F9AF-4C82-85F7-244709ADDC50}" dt="2025-12-06T09:13:17.008" v="0"/>
          <ac:spMkLst>
            <pc:docMk/>
            <pc:sldMk cId="0" sldId="261"/>
            <ac:spMk id="2" creationId="{00000000-0000-0000-0000-000000000000}"/>
          </ac:spMkLst>
        </pc:spChg>
        <pc:spChg chg="mod">
          <ac:chgData name="dianne mariny" userId="2ae4e316fbc8b837" providerId="LiveId" clId="{D33D7095-F9AF-4C82-85F7-244709ADDC50}" dt="2025-12-06T09:13:17.008" v="0"/>
          <ac:spMkLst>
            <pc:docMk/>
            <pc:sldMk cId="0" sldId="261"/>
            <ac:spMk id="3" creationId="{00000000-0000-0000-0000-000000000000}"/>
          </ac:spMkLst>
        </pc:spChg>
      </pc:sldChg>
      <pc:sldChg chg="addSp delSp modSp mod setBg">
        <pc:chgData name="dianne mariny" userId="2ae4e316fbc8b837" providerId="LiveId" clId="{D33D7095-F9AF-4C82-85F7-244709ADDC50}" dt="2025-12-07T18:59:07.606" v="1968" actId="255"/>
        <pc:sldMkLst>
          <pc:docMk/>
          <pc:sldMk cId="0" sldId="262"/>
        </pc:sldMkLst>
        <pc:spChg chg="mod">
          <ac:chgData name="dianne mariny" userId="2ae4e316fbc8b837" providerId="LiveId" clId="{D33D7095-F9AF-4C82-85F7-244709ADDC50}" dt="2025-12-07T18:58:45.261" v="1950" actId="113"/>
          <ac:spMkLst>
            <pc:docMk/>
            <pc:sldMk cId="0" sldId="262"/>
            <ac:spMk id="2" creationId="{00000000-0000-0000-0000-000000000000}"/>
          </ac:spMkLst>
        </pc:spChg>
        <pc:spChg chg="mod">
          <ac:chgData name="dianne mariny" userId="2ae4e316fbc8b837" providerId="LiveId" clId="{D33D7095-F9AF-4C82-85F7-244709ADDC50}" dt="2025-12-07T18:59:07.606" v="1968" actId="255"/>
          <ac:spMkLst>
            <pc:docMk/>
            <pc:sldMk cId="0" sldId="262"/>
            <ac:spMk id="3" creationId="{00000000-0000-0000-0000-000000000000}"/>
          </ac:spMkLst>
        </pc:spChg>
        <pc:spChg chg="add">
          <ac:chgData name="dianne mariny" userId="2ae4e316fbc8b837" providerId="LiveId" clId="{D33D7095-F9AF-4C82-85F7-244709ADDC50}" dt="2025-12-07T08:33:16.407" v="1229" actId="26606"/>
          <ac:spMkLst>
            <pc:docMk/>
            <pc:sldMk cId="0" sldId="262"/>
            <ac:spMk id="13" creationId="{3F088236-D655-4F88-B238-E16762358025}"/>
          </ac:spMkLst>
        </pc:spChg>
        <pc:spChg chg="add">
          <ac:chgData name="dianne mariny" userId="2ae4e316fbc8b837" providerId="LiveId" clId="{D33D7095-F9AF-4C82-85F7-244709ADDC50}" dt="2025-12-07T08:33:16.407" v="1229" actId="26606"/>
          <ac:spMkLst>
            <pc:docMk/>
            <pc:sldMk cId="0" sldId="262"/>
            <ac:spMk id="15" creationId="{3DAC0C92-199E-475C-9390-119A9B027276}"/>
          </ac:spMkLst>
        </pc:spChg>
        <pc:spChg chg="add">
          <ac:chgData name="dianne mariny" userId="2ae4e316fbc8b837" providerId="LiveId" clId="{D33D7095-F9AF-4C82-85F7-244709ADDC50}" dt="2025-12-07T08:33:16.407" v="1229" actId="26606"/>
          <ac:spMkLst>
            <pc:docMk/>
            <pc:sldMk cId="0" sldId="262"/>
            <ac:spMk id="17" creationId="{C4CFB339-0ED8-4FE2-9EF1-6D1375B8499B}"/>
          </ac:spMkLst>
        </pc:spChg>
        <pc:spChg chg="add">
          <ac:chgData name="dianne mariny" userId="2ae4e316fbc8b837" providerId="LiveId" clId="{D33D7095-F9AF-4C82-85F7-244709ADDC50}" dt="2025-12-07T08:33:16.407" v="1229" actId="26606"/>
          <ac:spMkLst>
            <pc:docMk/>
            <pc:sldMk cId="0" sldId="262"/>
            <ac:spMk id="19" creationId="{31896C80-2069-4431-9C19-83B913734490}"/>
          </ac:spMkLst>
        </pc:spChg>
        <pc:spChg chg="add">
          <ac:chgData name="dianne mariny" userId="2ae4e316fbc8b837" providerId="LiveId" clId="{D33D7095-F9AF-4C82-85F7-244709ADDC50}" dt="2025-12-07T08:33:16.407" v="1229" actId="26606"/>
          <ac:spMkLst>
            <pc:docMk/>
            <pc:sldMk cId="0" sldId="262"/>
            <ac:spMk id="21" creationId="{BF120A21-0841-4823-B0C4-28AEBCEF9B78}"/>
          </ac:spMkLst>
        </pc:spChg>
        <pc:spChg chg="add">
          <ac:chgData name="dianne mariny" userId="2ae4e316fbc8b837" providerId="LiveId" clId="{D33D7095-F9AF-4C82-85F7-244709ADDC50}" dt="2025-12-07T08:33:16.407" v="1229" actId="26606"/>
          <ac:spMkLst>
            <pc:docMk/>
            <pc:sldMk cId="0" sldId="262"/>
            <ac:spMk id="23" creationId="{DBB05BAE-BBD3-4289-899F-A6851503C6B0}"/>
          </ac:spMkLst>
        </pc:spChg>
        <pc:spChg chg="add">
          <ac:chgData name="dianne mariny" userId="2ae4e316fbc8b837" providerId="LiveId" clId="{D33D7095-F9AF-4C82-85F7-244709ADDC50}" dt="2025-12-07T08:33:16.407" v="1229" actId="26606"/>
          <ac:spMkLst>
            <pc:docMk/>
            <pc:sldMk cId="0" sldId="262"/>
            <ac:spMk id="25" creationId="{9874D11C-36F5-4BBE-A490-019A54E953B0}"/>
          </ac:spMkLst>
        </pc:spChg>
        <pc:picChg chg="add del">
          <ac:chgData name="dianne mariny" userId="2ae4e316fbc8b837" providerId="LiveId" clId="{D33D7095-F9AF-4C82-85F7-244709ADDC50}" dt="2025-12-07T13:46:04.553" v="1316" actId="478"/>
          <ac:picMkLst>
            <pc:docMk/>
            <pc:sldMk cId="0" sldId="262"/>
            <ac:picMk id="5" creationId="{0FFE4152-BD17-4F00-196F-5665EA2202C5}"/>
          </ac:picMkLst>
        </pc:picChg>
      </pc:sldChg>
      <pc:sldChg chg="modSp del">
        <pc:chgData name="dianne mariny" userId="2ae4e316fbc8b837" providerId="LiveId" clId="{D33D7095-F9AF-4C82-85F7-244709ADDC50}" dt="2025-12-07T08:02:45.538" v="1162" actId="47"/>
        <pc:sldMkLst>
          <pc:docMk/>
          <pc:sldMk cId="0" sldId="263"/>
        </pc:sldMkLst>
        <pc:spChg chg="mod">
          <ac:chgData name="dianne mariny" userId="2ae4e316fbc8b837" providerId="LiveId" clId="{D33D7095-F9AF-4C82-85F7-244709ADDC50}" dt="2025-12-06T09:13:17.008" v="0"/>
          <ac:spMkLst>
            <pc:docMk/>
            <pc:sldMk cId="0" sldId="263"/>
            <ac:spMk id="2" creationId="{00000000-0000-0000-0000-000000000000}"/>
          </ac:spMkLst>
        </pc:spChg>
        <pc:spChg chg="mod">
          <ac:chgData name="dianne mariny" userId="2ae4e316fbc8b837" providerId="LiveId" clId="{D33D7095-F9AF-4C82-85F7-244709ADDC50}" dt="2025-12-06T09:13:17.008" v="0"/>
          <ac:spMkLst>
            <pc:docMk/>
            <pc:sldMk cId="0" sldId="263"/>
            <ac:spMk id="3" creationId="{00000000-0000-0000-0000-000000000000}"/>
          </ac:spMkLst>
        </pc:spChg>
      </pc:sldChg>
      <pc:sldChg chg="modSp mod">
        <pc:chgData name="dianne mariny" userId="2ae4e316fbc8b837" providerId="LiveId" clId="{D33D7095-F9AF-4C82-85F7-244709ADDC50}" dt="2025-12-07T18:59:34.698" v="1986" actId="20577"/>
        <pc:sldMkLst>
          <pc:docMk/>
          <pc:sldMk cId="0" sldId="264"/>
        </pc:sldMkLst>
        <pc:spChg chg="mod">
          <ac:chgData name="dianne mariny" userId="2ae4e316fbc8b837" providerId="LiveId" clId="{D33D7095-F9AF-4C82-85F7-244709ADDC50}" dt="2025-12-07T18:59:26.882" v="1977" actId="20577"/>
          <ac:spMkLst>
            <pc:docMk/>
            <pc:sldMk cId="0" sldId="264"/>
            <ac:spMk id="2" creationId="{00000000-0000-0000-0000-000000000000}"/>
          </ac:spMkLst>
        </pc:spChg>
        <pc:spChg chg="mod">
          <ac:chgData name="dianne mariny" userId="2ae4e316fbc8b837" providerId="LiveId" clId="{D33D7095-F9AF-4C82-85F7-244709ADDC50}" dt="2025-12-07T18:59:34.698" v="1986" actId="20577"/>
          <ac:spMkLst>
            <pc:docMk/>
            <pc:sldMk cId="0" sldId="264"/>
            <ac:spMk id="3" creationId="{00000000-0000-0000-0000-000000000000}"/>
          </ac:spMkLst>
        </pc:spChg>
      </pc:sldChg>
      <pc:sldChg chg="modSp del">
        <pc:chgData name="dianne mariny" userId="2ae4e316fbc8b837" providerId="LiveId" clId="{D33D7095-F9AF-4C82-85F7-244709ADDC50}" dt="2025-12-07T08:06:08.815" v="1183" actId="47"/>
        <pc:sldMkLst>
          <pc:docMk/>
          <pc:sldMk cId="0" sldId="265"/>
        </pc:sldMkLst>
        <pc:spChg chg="mod">
          <ac:chgData name="dianne mariny" userId="2ae4e316fbc8b837" providerId="LiveId" clId="{D33D7095-F9AF-4C82-85F7-244709ADDC50}" dt="2025-12-06T09:13:17.008" v="0"/>
          <ac:spMkLst>
            <pc:docMk/>
            <pc:sldMk cId="0" sldId="265"/>
            <ac:spMk id="2" creationId="{00000000-0000-0000-0000-000000000000}"/>
          </ac:spMkLst>
        </pc:spChg>
        <pc:spChg chg="mod">
          <ac:chgData name="dianne mariny" userId="2ae4e316fbc8b837" providerId="LiveId" clId="{D33D7095-F9AF-4C82-85F7-244709ADDC50}" dt="2025-12-06T09:13:17.008" v="0"/>
          <ac:spMkLst>
            <pc:docMk/>
            <pc:sldMk cId="0" sldId="265"/>
            <ac:spMk id="3" creationId="{00000000-0000-0000-0000-000000000000}"/>
          </ac:spMkLst>
        </pc:spChg>
      </pc:sldChg>
      <pc:sldChg chg="addSp delSp modSp mod ord setBg">
        <pc:chgData name="dianne mariny" userId="2ae4e316fbc8b837" providerId="LiveId" clId="{D33D7095-F9AF-4C82-85F7-244709ADDC50}" dt="2025-12-07T19:37:09.462" v="2267" actId="255"/>
        <pc:sldMkLst>
          <pc:docMk/>
          <pc:sldMk cId="0" sldId="266"/>
        </pc:sldMkLst>
        <pc:spChg chg="mod">
          <ac:chgData name="dianne mariny" userId="2ae4e316fbc8b837" providerId="LiveId" clId="{D33D7095-F9AF-4C82-85F7-244709ADDC50}" dt="2025-12-07T19:37:09.462" v="2267" actId="255"/>
          <ac:spMkLst>
            <pc:docMk/>
            <pc:sldMk cId="0" sldId="266"/>
            <ac:spMk id="2" creationId="{00000000-0000-0000-0000-000000000000}"/>
          </ac:spMkLst>
        </pc:spChg>
        <pc:spChg chg="mod">
          <ac:chgData name="dianne mariny" userId="2ae4e316fbc8b837" providerId="LiveId" clId="{D33D7095-F9AF-4C82-85F7-244709ADDC50}" dt="2025-12-07T19:12:38.800" v="2034" actId="20577"/>
          <ac:spMkLst>
            <pc:docMk/>
            <pc:sldMk cId="0" sldId="266"/>
            <ac:spMk id="3" creationId="{00000000-0000-0000-0000-000000000000}"/>
          </ac:spMkLst>
        </pc:spChg>
        <pc:spChg chg="add mod">
          <ac:chgData name="dianne mariny" userId="2ae4e316fbc8b837" providerId="LiveId" clId="{D33D7095-F9AF-4C82-85F7-244709ADDC50}" dt="2025-12-07T08:41:32.188" v="1263" actId="20577"/>
          <ac:spMkLst>
            <pc:docMk/>
            <pc:sldMk cId="0" sldId="266"/>
            <ac:spMk id="4" creationId="{9DE8E8D7-0780-8F4C-FB91-E8AC9D4FC7A2}"/>
          </ac:spMkLst>
        </pc:spChg>
        <pc:spChg chg="add del">
          <ac:chgData name="dianne mariny" userId="2ae4e316fbc8b837" providerId="LiveId" clId="{D33D7095-F9AF-4C82-85F7-244709ADDC50}" dt="2025-12-07T08:44:29.390" v="1271" actId="26606"/>
          <ac:spMkLst>
            <pc:docMk/>
            <pc:sldMk cId="0" sldId="266"/>
            <ac:spMk id="13" creationId="{3F088236-D655-4F88-B238-E16762358025}"/>
          </ac:spMkLst>
        </pc:spChg>
        <pc:spChg chg="add del">
          <ac:chgData name="dianne mariny" userId="2ae4e316fbc8b837" providerId="LiveId" clId="{D33D7095-F9AF-4C82-85F7-244709ADDC50}" dt="2025-12-07T08:44:29.390" v="1271" actId="26606"/>
          <ac:spMkLst>
            <pc:docMk/>
            <pc:sldMk cId="0" sldId="266"/>
            <ac:spMk id="15" creationId="{3DAC0C92-199E-475C-9390-119A9B027276}"/>
          </ac:spMkLst>
        </pc:spChg>
        <pc:spChg chg="add del">
          <ac:chgData name="dianne mariny" userId="2ae4e316fbc8b837" providerId="LiveId" clId="{D33D7095-F9AF-4C82-85F7-244709ADDC50}" dt="2025-12-07T08:44:29.390" v="1271" actId="26606"/>
          <ac:spMkLst>
            <pc:docMk/>
            <pc:sldMk cId="0" sldId="266"/>
            <ac:spMk id="17" creationId="{C4CFB339-0ED8-4FE2-9EF1-6D1375B8499B}"/>
          </ac:spMkLst>
        </pc:spChg>
        <pc:spChg chg="add del">
          <ac:chgData name="dianne mariny" userId="2ae4e316fbc8b837" providerId="LiveId" clId="{D33D7095-F9AF-4C82-85F7-244709ADDC50}" dt="2025-12-07T08:44:29.390" v="1271" actId="26606"/>
          <ac:spMkLst>
            <pc:docMk/>
            <pc:sldMk cId="0" sldId="266"/>
            <ac:spMk id="19" creationId="{31896C80-2069-4431-9C19-83B913734490}"/>
          </ac:spMkLst>
        </pc:spChg>
        <pc:spChg chg="add">
          <ac:chgData name="dianne mariny" userId="2ae4e316fbc8b837" providerId="LiveId" clId="{D33D7095-F9AF-4C82-85F7-244709ADDC50}" dt="2025-12-07T08:29:08.569" v="1219" actId="26606"/>
          <ac:spMkLst>
            <pc:docMk/>
            <pc:sldMk cId="0" sldId="266"/>
            <ac:spMk id="21" creationId="{BF120A21-0841-4823-B0C4-28AEBCEF9B78}"/>
          </ac:spMkLst>
        </pc:spChg>
        <pc:spChg chg="add del">
          <ac:chgData name="dianne mariny" userId="2ae4e316fbc8b837" providerId="LiveId" clId="{D33D7095-F9AF-4C82-85F7-244709ADDC50}" dt="2025-12-07T08:44:29.390" v="1271" actId="26606"/>
          <ac:spMkLst>
            <pc:docMk/>
            <pc:sldMk cId="0" sldId="266"/>
            <ac:spMk id="23" creationId="{DBB05BAE-BBD3-4289-899F-A6851503C6B0}"/>
          </ac:spMkLst>
        </pc:spChg>
        <pc:spChg chg="add del">
          <ac:chgData name="dianne mariny" userId="2ae4e316fbc8b837" providerId="LiveId" clId="{D33D7095-F9AF-4C82-85F7-244709ADDC50}" dt="2025-12-07T08:44:29.390" v="1271" actId="26606"/>
          <ac:spMkLst>
            <pc:docMk/>
            <pc:sldMk cId="0" sldId="266"/>
            <ac:spMk id="25" creationId="{9874D11C-36F5-4BBE-A490-019A54E953B0}"/>
          </ac:spMkLst>
        </pc:spChg>
        <pc:spChg chg="add del">
          <ac:chgData name="dianne mariny" userId="2ae4e316fbc8b837" providerId="LiveId" clId="{D33D7095-F9AF-4C82-85F7-244709ADDC50}" dt="2025-12-07T08:44:53.447" v="1273" actId="26606"/>
          <ac:spMkLst>
            <pc:docMk/>
            <pc:sldMk cId="0" sldId="266"/>
            <ac:spMk id="30" creationId="{4BE9D4C4-9FA3-4885-A769-301639CC7AD4}"/>
          </ac:spMkLst>
        </pc:spChg>
        <pc:spChg chg="add del">
          <ac:chgData name="dianne mariny" userId="2ae4e316fbc8b837" providerId="LiveId" clId="{D33D7095-F9AF-4C82-85F7-244709ADDC50}" dt="2025-12-07T08:44:53.447" v="1273" actId="26606"/>
          <ac:spMkLst>
            <pc:docMk/>
            <pc:sldMk cId="0" sldId="266"/>
            <ac:spMk id="32" creationId="{7EB6695E-BED5-4DA3-8C9B-AD301AEF4776}"/>
          </ac:spMkLst>
        </pc:spChg>
        <pc:spChg chg="add del">
          <ac:chgData name="dianne mariny" userId="2ae4e316fbc8b837" providerId="LiveId" clId="{D33D7095-F9AF-4C82-85F7-244709ADDC50}" dt="2025-12-07T19:09:53.480" v="2015" actId="26606"/>
          <ac:spMkLst>
            <pc:docMk/>
            <pc:sldMk cId="0" sldId="266"/>
            <ac:spMk id="41" creationId="{3F088236-D655-4F88-B238-E16762358025}"/>
          </ac:spMkLst>
        </pc:spChg>
        <pc:spChg chg="add del">
          <ac:chgData name="dianne mariny" userId="2ae4e316fbc8b837" providerId="LiveId" clId="{D33D7095-F9AF-4C82-85F7-244709ADDC50}" dt="2025-12-07T19:09:53.480" v="2015" actId="26606"/>
          <ac:spMkLst>
            <pc:docMk/>
            <pc:sldMk cId="0" sldId="266"/>
            <ac:spMk id="43" creationId="{3DAC0C92-199E-475C-9390-119A9B027276}"/>
          </ac:spMkLst>
        </pc:spChg>
        <pc:spChg chg="add">
          <ac:chgData name="dianne mariny" userId="2ae4e316fbc8b837" providerId="LiveId" clId="{D33D7095-F9AF-4C82-85F7-244709ADDC50}" dt="2025-12-07T08:44:53.447" v="1273" actId="26606"/>
          <ac:spMkLst>
            <pc:docMk/>
            <pc:sldMk cId="0" sldId="266"/>
            <ac:spMk id="45" creationId="{C4CFB339-0ED8-4FE2-9EF1-6D1375B8499B}"/>
          </ac:spMkLst>
        </pc:spChg>
        <pc:spChg chg="add">
          <ac:chgData name="dianne mariny" userId="2ae4e316fbc8b837" providerId="LiveId" clId="{D33D7095-F9AF-4C82-85F7-244709ADDC50}" dt="2025-12-07T08:44:53.447" v="1273" actId="26606"/>
          <ac:spMkLst>
            <pc:docMk/>
            <pc:sldMk cId="0" sldId="266"/>
            <ac:spMk id="47" creationId="{31896C80-2069-4431-9C19-83B913734490}"/>
          </ac:spMkLst>
        </pc:spChg>
        <pc:spChg chg="add del">
          <ac:chgData name="dianne mariny" userId="2ae4e316fbc8b837" providerId="LiveId" clId="{D33D7095-F9AF-4C82-85F7-244709ADDC50}" dt="2025-12-07T19:09:53.480" v="2015" actId="26606"/>
          <ac:spMkLst>
            <pc:docMk/>
            <pc:sldMk cId="0" sldId="266"/>
            <ac:spMk id="49" creationId="{BF120A21-0841-4823-B0C4-28AEBCEF9B78}"/>
          </ac:spMkLst>
        </pc:spChg>
        <pc:spChg chg="add del">
          <ac:chgData name="dianne mariny" userId="2ae4e316fbc8b837" providerId="LiveId" clId="{D33D7095-F9AF-4C82-85F7-244709ADDC50}" dt="2025-12-07T19:09:53.480" v="2015" actId="26606"/>
          <ac:spMkLst>
            <pc:docMk/>
            <pc:sldMk cId="0" sldId="266"/>
            <ac:spMk id="51" creationId="{DBB05BAE-BBD3-4289-899F-A6851503C6B0}"/>
          </ac:spMkLst>
        </pc:spChg>
        <pc:spChg chg="add">
          <ac:chgData name="dianne mariny" userId="2ae4e316fbc8b837" providerId="LiveId" clId="{D33D7095-F9AF-4C82-85F7-244709ADDC50}" dt="2025-12-07T08:44:53.447" v="1273" actId="26606"/>
          <ac:spMkLst>
            <pc:docMk/>
            <pc:sldMk cId="0" sldId="266"/>
            <ac:spMk id="53" creationId="{9874D11C-36F5-4BBE-A490-019A54E953B0}"/>
          </ac:spMkLst>
        </pc:spChg>
        <pc:spChg chg="add">
          <ac:chgData name="dianne mariny" userId="2ae4e316fbc8b837" providerId="LiveId" clId="{D33D7095-F9AF-4C82-85F7-244709ADDC50}" dt="2025-12-07T19:09:53.480" v="2015" actId="26606"/>
          <ac:spMkLst>
            <pc:docMk/>
            <pc:sldMk cId="0" sldId="266"/>
            <ac:spMk id="62" creationId="{3F088236-D655-4F88-B238-E16762358025}"/>
          </ac:spMkLst>
        </pc:spChg>
        <pc:spChg chg="add">
          <ac:chgData name="dianne mariny" userId="2ae4e316fbc8b837" providerId="LiveId" clId="{D33D7095-F9AF-4C82-85F7-244709ADDC50}" dt="2025-12-07T19:09:53.480" v="2015" actId="26606"/>
          <ac:spMkLst>
            <pc:docMk/>
            <pc:sldMk cId="0" sldId="266"/>
            <ac:spMk id="64" creationId="{3DAC0C92-199E-475C-9390-119A9B027276}"/>
          </ac:spMkLst>
        </pc:spChg>
        <pc:spChg chg="add">
          <ac:chgData name="dianne mariny" userId="2ae4e316fbc8b837" providerId="LiveId" clId="{D33D7095-F9AF-4C82-85F7-244709ADDC50}" dt="2025-12-07T19:09:53.480" v="2015" actId="26606"/>
          <ac:spMkLst>
            <pc:docMk/>
            <pc:sldMk cId="0" sldId="266"/>
            <ac:spMk id="66" creationId="{C4CFB339-0ED8-4FE2-9EF1-6D1375B8499B}"/>
          </ac:spMkLst>
        </pc:spChg>
        <pc:spChg chg="add">
          <ac:chgData name="dianne mariny" userId="2ae4e316fbc8b837" providerId="LiveId" clId="{D33D7095-F9AF-4C82-85F7-244709ADDC50}" dt="2025-12-07T19:09:53.480" v="2015" actId="26606"/>
          <ac:spMkLst>
            <pc:docMk/>
            <pc:sldMk cId="0" sldId="266"/>
            <ac:spMk id="70" creationId="{BF120A21-0841-4823-B0C4-28AEBCEF9B78}"/>
          </ac:spMkLst>
        </pc:spChg>
        <pc:spChg chg="add">
          <ac:chgData name="dianne mariny" userId="2ae4e316fbc8b837" providerId="LiveId" clId="{D33D7095-F9AF-4C82-85F7-244709ADDC50}" dt="2025-12-07T19:09:53.480" v="2015" actId="26606"/>
          <ac:spMkLst>
            <pc:docMk/>
            <pc:sldMk cId="0" sldId="266"/>
            <ac:spMk id="72" creationId="{DBB05BAE-BBD3-4289-899F-A6851503C6B0}"/>
          </ac:spMkLst>
        </pc:spChg>
        <pc:spChg chg="add">
          <ac:chgData name="dianne mariny" userId="2ae4e316fbc8b837" providerId="LiveId" clId="{D33D7095-F9AF-4C82-85F7-244709ADDC50}" dt="2025-12-07T19:09:53.480" v="2015" actId="26606"/>
          <ac:spMkLst>
            <pc:docMk/>
            <pc:sldMk cId="0" sldId="266"/>
            <ac:spMk id="74" creationId="{9874D11C-36F5-4BBE-A490-019A54E953B0}"/>
          </ac:spMkLst>
        </pc:spChg>
        <pc:picChg chg="add mod">
          <ac:chgData name="dianne mariny" userId="2ae4e316fbc8b837" providerId="LiveId" clId="{D33D7095-F9AF-4C82-85F7-244709ADDC50}" dt="2025-12-07T19:02:35.669" v="2000" actId="931"/>
          <ac:picMkLst>
            <pc:docMk/>
            <pc:sldMk cId="0" sldId="266"/>
            <ac:picMk id="5" creationId="{00D3FBAB-2E17-5351-078B-F951A62F93AA}"/>
          </ac:picMkLst>
        </pc:picChg>
        <pc:picChg chg="add del">
          <ac:chgData name="dianne mariny" userId="2ae4e316fbc8b837" providerId="LiveId" clId="{D33D7095-F9AF-4C82-85F7-244709ADDC50}" dt="2025-12-07T08:44:34.637" v="1272" actId="478"/>
          <ac:picMkLst>
            <pc:docMk/>
            <pc:sldMk cId="0" sldId="266"/>
            <ac:picMk id="5" creationId="{8AEFB9DE-323B-8A1A-51E8-174FB52FB06A}"/>
          </ac:picMkLst>
        </pc:picChg>
        <pc:picChg chg="add del mod">
          <ac:chgData name="dianne mariny" userId="2ae4e316fbc8b837" providerId="LiveId" clId="{D33D7095-F9AF-4C82-85F7-244709ADDC50}" dt="2025-12-07T19:03:47.398" v="2005" actId="478"/>
          <ac:picMkLst>
            <pc:docMk/>
            <pc:sldMk cId="0" sldId="266"/>
            <ac:picMk id="7" creationId="{0211C0E5-48BE-42B9-C6AD-18753CE71B6C}"/>
          </ac:picMkLst>
        </pc:picChg>
        <pc:picChg chg="add del mod">
          <ac:chgData name="dianne mariny" userId="2ae4e316fbc8b837" providerId="LiveId" clId="{D33D7095-F9AF-4C82-85F7-244709ADDC50}" dt="2025-12-07T19:05:26.302" v="2011" actId="21"/>
          <ac:picMkLst>
            <pc:docMk/>
            <pc:sldMk cId="0" sldId="266"/>
            <ac:picMk id="8" creationId="{3336F535-D557-A5DD-8ABA-6843ABE6D802}"/>
          </ac:picMkLst>
        </pc:picChg>
        <pc:picChg chg="add mod">
          <ac:chgData name="dianne mariny" userId="2ae4e316fbc8b837" providerId="LiveId" clId="{D33D7095-F9AF-4C82-85F7-244709ADDC50}" dt="2025-12-07T19:10:14.770" v="2017" actId="1076"/>
          <ac:picMkLst>
            <pc:docMk/>
            <pc:sldMk cId="0" sldId="266"/>
            <ac:picMk id="10" creationId="{A3585E60-1CF0-5221-8FDB-7FF251150A8F}"/>
          </ac:picMkLst>
        </pc:picChg>
      </pc:sldChg>
      <pc:sldChg chg="addSp delSp modSp mod setBg">
        <pc:chgData name="dianne mariny" userId="2ae4e316fbc8b837" providerId="LiveId" clId="{D33D7095-F9AF-4C82-85F7-244709ADDC50}" dt="2025-12-07T19:38:17.853" v="2275" actId="14100"/>
        <pc:sldMkLst>
          <pc:docMk/>
          <pc:sldMk cId="0" sldId="267"/>
        </pc:sldMkLst>
        <pc:spChg chg="mod">
          <ac:chgData name="dianne mariny" userId="2ae4e316fbc8b837" providerId="LiveId" clId="{D33D7095-F9AF-4C82-85F7-244709ADDC50}" dt="2025-12-07T19:38:17.853" v="2275" actId="14100"/>
          <ac:spMkLst>
            <pc:docMk/>
            <pc:sldMk cId="0" sldId="267"/>
            <ac:spMk id="2" creationId="{00000000-0000-0000-0000-000000000000}"/>
          </ac:spMkLst>
        </pc:spChg>
        <pc:spChg chg="del mod">
          <ac:chgData name="dianne mariny" userId="2ae4e316fbc8b837" providerId="LiveId" clId="{D33D7095-F9AF-4C82-85F7-244709ADDC50}" dt="2025-12-07T08:24:41.009" v="1218" actId="26606"/>
          <ac:spMkLst>
            <pc:docMk/>
            <pc:sldMk cId="0" sldId="267"/>
            <ac:spMk id="3" creationId="{00000000-0000-0000-0000-000000000000}"/>
          </ac:spMkLst>
        </pc:spChg>
        <pc:spChg chg="add del mod">
          <ac:chgData name="dianne mariny" userId="2ae4e316fbc8b837" providerId="LiveId" clId="{D33D7095-F9AF-4C82-85F7-244709ADDC50}" dt="2025-12-07T19:22:00.518" v="2093" actId="21"/>
          <ac:spMkLst>
            <pc:docMk/>
            <pc:sldMk cId="0" sldId="267"/>
            <ac:spMk id="7" creationId="{BC7B8928-D943-3954-C699-D62249A62533}"/>
          </ac:spMkLst>
        </pc:spChg>
        <pc:spChg chg="add del">
          <ac:chgData name="dianne mariny" userId="2ae4e316fbc8b837" providerId="LiveId" clId="{D33D7095-F9AF-4C82-85F7-244709ADDC50}" dt="2025-12-07T08:30:18.546" v="1222" actId="26606"/>
          <ac:spMkLst>
            <pc:docMk/>
            <pc:sldMk cId="0" sldId="267"/>
            <ac:spMk id="9" creationId="{9F4444CE-BC8D-4D61-B303-4C05614E62AB}"/>
          </ac:spMkLst>
        </pc:spChg>
        <pc:spChg chg="add del">
          <ac:chgData name="dianne mariny" userId="2ae4e316fbc8b837" providerId="LiveId" clId="{D33D7095-F9AF-4C82-85F7-244709ADDC50}" dt="2025-12-07T08:30:18.546" v="1222" actId="26606"/>
          <ac:spMkLst>
            <pc:docMk/>
            <pc:sldMk cId="0" sldId="267"/>
            <ac:spMk id="11" creationId="{73772B81-181F-48B7-8826-4D9686D15DF5}"/>
          </ac:spMkLst>
        </pc:spChg>
        <pc:spChg chg="add del">
          <ac:chgData name="dianne mariny" userId="2ae4e316fbc8b837" providerId="LiveId" clId="{D33D7095-F9AF-4C82-85F7-244709ADDC50}" dt="2025-12-07T08:30:18.546" v="1222" actId="26606"/>
          <ac:spMkLst>
            <pc:docMk/>
            <pc:sldMk cId="0" sldId="267"/>
            <ac:spMk id="13" creationId="{B2205F6E-03C6-4E92-877C-E2482F6599AA}"/>
          </ac:spMkLst>
        </pc:spChg>
        <pc:spChg chg="add del">
          <ac:chgData name="dianne mariny" userId="2ae4e316fbc8b837" providerId="LiveId" clId="{D33D7095-F9AF-4C82-85F7-244709ADDC50}" dt="2025-12-07T08:30:18.512" v="1221" actId="26606"/>
          <ac:spMkLst>
            <pc:docMk/>
            <pc:sldMk cId="0" sldId="267"/>
            <ac:spMk id="18" creationId="{9F4444CE-BC8D-4D61-B303-4C05614E62AB}"/>
          </ac:spMkLst>
        </pc:spChg>
        <pc:spChg chg="add del">
          <ac:chgData name="dianne mariny" userId="2ae4e316fbc8b837" providerId="LiveId" clId="{D33D7095-F9AF-4C82-85F7-244709ADDC50}" dt="2025-12-07T08:30:18.512" v="1221" actId="26606"/>
          <ac:spMkLst>
            <pc:docMk/>
            <pc:sldMk cId="0" sldId="267"/>
            <ac:spMk id="20" creationId="{73772B81-181F-48B7-8826-4D9686D15DF5}"/>
          </ac:spMkLst>
        </pc:spChg>
        <pc:spChg chg="add del">
          <ac:chgData name="dianne mariny" userId="2ae4e316fbc8b837" providerId="LiveId" clId="{D33D7095-F9AF-4C82-85F7-244709ADDC50}" dt="2025-12-07T08:30:18.512" v="1221" actId="26606"/>
          <ac:spMkLst>
            <pc:docMk/>
            <pc:sldMk cId="0" sldId="267"/>
            <ac:spMk id="22" creationId="{B2205F6E-03C6-4E92-877C-E2482F6599AA}"/>
          </ac:spMkLst>
        </pc:spChg>
        <pc:spChg chg="add del">
          <ac:chgData name="dianne mariny" userId="2ae4e316fbc8b837" providerId="LiveId" clId="{D33D7095-F9AF-4C82-85F7-244709ADDC50}" dt="2025-12-07T17:28:01.448" v="1378" actId="26606"/>
          <ac:spMkLst>
            <pc:docMk/>
            <pc:sldMk cId="0" sldId="267"/>
            <ac:spMk id="24" creationId="{9F4444CE-BC8D-4D61-B303-4C05614E62AB}"/>
          </ac:spMkLst>
        </pc:spChg>
        <pc:spChg chg="add del">
          <ac:chgData name="dianne mariny" userId="2ae4e316fbc8b837" providerId="LiveId" clId="{D33D7095-F9AF-4C82-85F7-244709ADDC50}" dt="2025-12-07T17:28:01.448" v="1378" actId="26606"/>
          <ac:spMkLst>
            <pc:docMk/>
            <pc:sldMk cId="0" sldId="267"/>
            <ac:spMk id="25" creationId="{73772B81-181F-48B7-8826-4D9686D15DF5}"/>
          </ac:spMkLst>
        </pc:spChg>
        <pc:spChg chg="add del">
          <ac:chgData name="dianne mariny" userId="2ae4e316fbc8b837" providerId="LiveId" clId="{D33D7095-F9AF-4C82-85F7-244709ADDC50}" dt="2025-12-07T17:28:01.448" v="1378" actId="26606"/>
          <ac:spMkLst>
            <pc:docMk/>
            <pc:sldMk cId="0" sldId="267"/>
            <ac:spMk id="26" creationId="{B2205F6E-03C6-4E92-877C-E2482F6599AA}"/>
          </ac:spMkLst>
        </pc:spChg>
        <pc:spChg chg="add">
          <ac:chgData name="dianne mariny" userId="2ae4e316fbc8b837" providerId="LiveId" clId="{D33D7095-F9AF-4C82-85F7-244709ADDC50}" dt="2025-12-07T17:28:01.448" v="1378" actId="26606"/>
          <ac:spMkLst>
            <pc:docMk/>
            <pc:sldMk cId="0" sldId="267"/>
            <ac:spMk id="31" creationId="{3BCB5F6A-9EB0-40B0-9D13-3023E9A20508}"/>
          </ac:spMkLst>
        </pc:spChg>
        <pc:graphicFrameChg chg="add del mod ord modGraphic">
          <ac:chgData name="dianne mariny" userId="2ae4e316fbc8b837" providerId="LiveId" clId="{D33D7095-F9AF-4C82-85F7-244709ADDC50}" dt="2025-12-07T19:27:00.979" v="2179"/>
          <ac:graphicFrameMkLst>
            <pc:docMk/>
            <pc:sldMk cId="0" sldId="267"/>
            <ac:graphicFrameMk id="5" creationId="{B7B4056E-D7B4-99C4-F80A-F66DDA8A46F1}"/>
          </ac:graphicFrameMkLst>
        </pc:graphicFrameChg>
        <pc:picChg chg="add mod">
          <ac:chgData name="dianne mariny" userId="2ae4e316fbc8b837" providerId="LiveId" clId="{D33D7095-F9AF-4C82-85F7-244709ADDC50}" dt="2025-12-07T17:28:01.448" v="1378" actId="26606"/>
          <ac:picMkLst>
            <pc:docMk/>
            <pc:sldMk cId="0" sldId="267"/>
            <ac:picMk id="4" creationId="{3B6DB5E6-1D28-ED07-CA71-90962E21432A}"/>
          </ac:picMkLst>
        </pc:picChg>
      </pc:sldChg>
      <pc:sldChg chg="addSp delSp modSp del mod setBg">
        <pc:chgData name="dianne mariny" userId="2ae4e316fbc8b837" providerId="LiveId" clId="{D33D7095-F9AF-4C82-85F7-244709ADDC50}" dt="2025-12-07T19:33:56.977" v="2241" actId="47"/>
        <pc:sldMkLst>
          <pc:docMk/>
          <pc:sldMk cId="0" sldId="268"/>
        </pc:sldMkLst>
        <pc:spChg chg="mod">
          <ac:chgData name="dianne mariny" userId="2ae4e316fbc8b837" providerId="LiveId" clId="{D33D7095-F9AF-4C82-85F7-244709ADDC50}" dt="2025-12-07T19:15:35.989" v="2059" actId="113"/>
          <ac:spMkLst>
            <pc:docMk/>
            <pc:sldMk cId="0" sldId="268"/>
            <ac:spMk id="2" creationId="{00000000-0000-0000-0000-000000000000}"/>
          </ac:spMkLst>
        </pc:spChg>
        <pc:spChg chg="add del mod">
          <ac:chgData name="dianne mariny" userId="2ae4e316fbc8b837" providerId="LiveId" clId="{D33D7095-F9AF-4C82-85F7-244709ADDC50}" dt="2025-12-07T19:31:21.652" v="2240" actId="20577"/>
          <ac:spMkLst>
            <pc:docMk/>
            <pc:sldMk cId="0" sldId="268"/>
            <ac:spMk id="3" creationId="{00000000-0000-0000-0000-000000000000}"/>
          </ac:spMkLst>
        </pc:spChg>
        <pc:spChg chg="add del">
          <ac:chgData name="dianne mariny" userId="2ae4e316fbc8b837" providerId="LiveId" clId="{D33D7095-F9AF-4C82-85F7-244709ADDC50}" dt="2025-12-07T08:23:04.011" v="1212" actId="26606"/>
          <ac:spMkLst>
            <pc:docMk/>
            <pc:sldMk cId="0" sldId="268"/>
            <ac:spMk id="9" creationId="{9F4444CE-BC8D-4D61-B303-4C05614E62AB}"/>
          </ac:spMkLst>
        </pc:spChg>
        <pc:spChg chg="add">
          <ac:chgData name="dianne mariny" userId="2ae4e316fbc8b837" providerId="LiveId" clId="{D33D7095-F9AF-4C82-85F7-244709ADDC50}" dt="2025-12-07T17:29:52.801" v="1382" actId="26606"/>
          <ac:spMkLst>
            <pc:docMk/>
            <pc:sldMk cId="0" sldId="268"/>
            <ac:spMk id="10" creationId="{3BCB5F6A-9EB0-40B0-9D13-3023E9A20508}"/>
          </ac:spMkLst>
        </pc:spChg>
        <pc:spChg chg="add del">
          <ac:chgData name="dianne mariny" userId="2ae4e316fbc8b837" providerId="LiveId" clId="{D33D7095-F9AF-4C82-85F7-244709ADDC50}" dt="2025-12-07T08:23:04.011" v="1212" actId="26606"/>
          <ac:spMkLst>
            <pc:docMk/>
            <pc:sldMk cId="0" sldId="268"/>
            <ac:spMk id="11" creationId="{73772B81-181F-48B7-8826-4D9686D15DF5}"/>
          </ac:spMkLst>
        </pc:spChg>
        <pc:spChg chg="add del">
          <ac:chgData name="dianne mariny" userId="2ae4e316fbc8b837" providerId="LiveId" clId="{D33D7095-F9AF-4C82-85F7-244709ADDC50}" dt="2025-12-07T08:23:04.011" v="1212" actId="26606"/>
          <ac:spMkLst>
            <pc:docMk/>
            <pc:sldMk cId="0" sldId="268"/>
            <ac:spMk id="13" creationId="{B2205F6E-03C6-4E92-877C-E2482F6599AA}"/>
          </ac:spMkLst>
        </pc:spChg>
        <pc:spChg chg="add del">
          <ac:chgData name="dianne mariny" userId="2ae4e316fbc8b837" providerId="LiveId" clId="{D33D7095-F9AF-4C82-85F7-244709ADDC50}" dt="2025-12-07T08:23:22.815" v="1214" actId="26606"/>
          <ac:spMkLst>
            <pc:docMk/>
            <pc:sldMk cId="0" sldId="268"/>
            <ac:spMk id="15" creationId="{00000000-0000-0000-0000-000000000000}"/>
          </ac:spMkLst>
        </pc:spChg>
        <pc:graphicFrameChg chg="add del">
          <ac:chgData name="dianne mariny" userId="2ae4e316fbc8b837" providerId="LiveId" clId="{D33D7095-F9AF-4C82-85F7-244709ADDC50}" dt="2025-12-07T08:23:04.011" v="1212" actId="26606"/>
          <ac:graphicFrameMkLst>
            <pc:docMk/>
            <pc:sldMk cId="0" sldId="268"/>
            <ac:graphicFrameMk id="5" creationId="{0FEAC6AB-28A7-0E62-4D8E-EE2427C63CB1}"/>
          </ac:graphicFrameMkLst>
        </pc:graphicFrameChg>
        <pc:picChg chg="add mod">
          <ac:chgData name="dianne mariny" userId="2ae4e316fbc8b837" providerId="LiveId" clId="{D33D7095-F9AF-4C82-85F7-244709ADDC50}" dt="2025-12-07T17:29:52.801" v="1382" actId="26606"/>
          <ac:picMkLst>
            <pc:docMk/>
            <pc:sldMk cId="0" sldId="268"/>
            <ac:picMk id="5" creationId="{791FD4FC-08DF-903C-1D78-F7190C8E3119}"/>
          </ac:picMkLst>
        </pc:picChg>
        <pc:picChg chg="add del">
          <ac:chgData name="dianne mariny" userId="2ae4e316fbc8b837" providerId="LiveId" clId="{D33D7095-F9AF-4C82-85F7-244709ADDC50}" dt="2025-12-07T08:23:22.815" v="1214" actId="26606"/>
          <ac:picMkLst>
            <pc:docMk/>
            <pc:sldMk cId="0" sldId="268"/>
            <ac:picMk id="7" creationId="{EEF89334-DFCA-0E4E-0D4F-DCCE9BDE3116}"/>
          </ac:picMkLst>
        </pc:picChg>
      </pc:sldChg>
      <pc:sldChg chg="modSp del">
        <pc:chgData name="dianne mariny" userId="2ae4e316fbc8b837" providerId="LiveId" clId="{D33D7095-F9AF-4C82-85F7-244709ADDC50}" dt="2025-12-07T08:24:07.625" v="1217" actId="47"/>
        <pc:sldMkLst>
          <pc:docMk/>
          <pc:sldMk cId="0" sldId="269"/>
        </pc:sldMkLst>
        <pc:spChg chg="mod">
          <ac:chgData name="dianne mariny" userId="2ae4e316fbc8b837" providerId="LiveId" clId="{D33D7095-F9AF-4C82-85F7-244709ADDC50}" dt="2025-12-06T09:13:17.008" v="0"/>
          <ac:spMkLst>
            <pc:docMk/>
            <pc:sldMk cId="0" sldId="269"/>
            <ac:spMk id="2" creationId="{00000000-0000-0000-0000-000000000000}"/>
          </ac:spMkLst>
        </pc:spChg>
        <pc:spChg chg="mod">
          <ac:chgData name="dianne mariny" userId="2ae4e316fbc8b837" providerId="LiveId" clId="{D33D7095-F9AF-4C82-85F7-244709ADDC50}" dt="2025-12-06T09:13:17.008" v="0"/>
          <ac:spMkLst>
            <pc:docMk/>
            <pc:sldMk cId="0" sldId="269"/>
            <ac:spMk id="3" creationId="{00000000-0000-0000-0000-000000000000}"/>
          </ac:spMkLst>
        </pc:spChg>
      </pc:sldChg>
      <pc:sldChg chg="addSp delSp modSp mod setBg">
        <pc:chgData name="dianne mariny" userId="2ae4e316fbc8b837" providerId="LiveId" clId="{D33D7095-F9AF-4C82-85F7-244709ADDC50}" dt="2025-12-07T19:41:55.920" v="2306" actId="255"/>
        <pc:sldMkLst>
          <pc:docMk/>
          <pc:sldMk cId="0" sldId="270"/>
        </pc:sldMkLst>
        <pc:spChg chg="mod">
          <ac:chgData name="dianne mariny" userId="2ae4e316fbc8b837" providerId="LiveId" clId="{D33D7095-F9AF-4C82-85F7-244709ADDC50}" dt="2025-12-07T19:41:55.920" v="2306" actId="255"/>
          <ac:spMkLst>
            <pc:docMk/>
            <pc:sldMk cId="0" sldId="270"/>
            <ac:spMk id="2" creationId="{00000000-0000-0000-0000-000000000000}"/>
          </ac:spMkLst>
        </pc:spChg>
        <pc:spChg chg="del mod">
          <ac:chgData name="dianne mariny" userId="2ae4e316fbc8b837" providerId="LiveId" clId="{D33D7095-F9AF-4C82-85F7-244709ADDC50}" dt="2025-12-06T13:06:03.066" v="853" actId="26606"/>
          <ac:spMkLst>
            <pc:docMk/>
            <pc:sldMk cId="0" sldId="270"/>
            <ac:spMk id="3" creationId="{00000000-0000-0000-0000-000000000000}"/>
          </ac:spMkLst>
        </pc:spChg>
        <pc:spChg chg="add del">
          <ac:chgData name="dianne mariny" userId="2ae4e316fbc8b837" providerId="LiveId" clId="{D33D7095-F9AF-4C82-85F7-244709ADDC50}" dt="2025-12-06T12:52:10.762" v="814" actId="26606"/>
          <ac:spMkLst>
            <pc:docMk/>
            <pc:sldMk cId="0" sldId="270"/>
            <ac:spMk id="6" creationId="{A65AC7D1-EAA9-48F5-B509-60A7F50BF703}"/>
          </ac:spMkLst>
        </pc:spChg>
        <pc:spChg chg="add del">
          <ac:chgData name="dianne mariny" userId="2ae4e316fbc8b837" providerId="LiveId" clId="{D33D7095-F9AF-4C82-85F7-244709ADDC50}" dt="2025-12-06T12:52:10.762" v="814" actId="26606"/>
          <ac:spMkLst>
            <pc:docMk/>
            <pc:sldMk cId="0" sldId="270"/>
            <ac:spMk id="7" creationId="{D6320AF9-619A-4175-865B-5663E1AEF4C5}"/>
          </ac:spMkLst>
        </pc:spChg>
        <pc:spChg chg="add del">
          <ac:chgData name="dianne mariny" userId="2ae4e316fbc8b837" providerId="LiveId" clId="{D33D7095-F9AF-4C82-85F7-244709ADDC50}" dt="2025-12-06T12:48:53.551" v="794" actId="26606"/>
          <ac:spMkLst>
            <pc:docMk/>
            <pc:sldMk cId="0" sldId="270"/>
            <ac:spMk id="9" creationId="{A65AC7D1-EAA9-48F5-B509-60A7F50BF703}"/>
          </ac:spMkLst>
        </pc:spChg>
        <pc:spChg chg="add del">
          <ac:chgData name="dianne mariny" userId="2ae4e316fbc8b837" providerId="LiveId" clId="{D33D7095-F9AF-4C82-85F7-244709ADDC50}" dt="2025-12-06T12:48:53.551" v="794" actId="26606"/>
          <ac:spMkLst>
            <pc:docMk/>
            <pc:sldMk cId="0" sldId="270"/>
            <ac:spMk id="11" creationId="{D6320AF9-619A-4175-865B-5663E1AEF4C5}"/>
          </ac:spMkLst>
        </pc:spChg>
        <pc:spChg chg="add del">
          <ac:chgData name="dianne mariny" userId="2ae4e316fbc8b837" providerId="LiveId" clId="{D33D7095-F9AF-4C82-85F7-244709ADDC50}" dt="2025-12-06T12:52:10.762" v="814" actId="26606"/>
          <ac:spMkLst>
            <pc:docMk/>
            <pc:sldMk cId="0" sldId="270"/>
            <ac:spMk id="12" creationId="{7E018740-5C2B-4A41-AC1A-7E68D1EC1954}"/>
          </ac:spMkLst>
        </pc:spChg>
        <pc:spChg chg="add del">
          <ac:chgData name="dianne mariny" userId="2ae4e316fbc8b837" providerId="LiveId" clId="{D33D7095-F9AF-4C82-85F7-244709ADDC50}" dt="2025-12-06T12:52:10.762" v="814" actId="26606"/>
          <ac:spMkLst>
            <pc:docMk/>
            <pc:sldMk cId="0" sldId="270"/>
            <ac:spMk id="14" creationId="{166F75A4-C475-4941-8EE2-B80A06A2C1BB}"/>
          </ac:spMkLst>
        </pc:spChg>
        <pc:spChg chg="add del">
          <ac:chgData name="dianne mariny" userId="2ae4e316fbc8b837" providerId="LiveId" clId="{D33D7095-F9AF-4C82-85F7-244709ADDC50}" dt="2025-12-06T12:52:10.762" v="814" actId="26606"/>
          <ac:spMkLst>
            <pc:docMk/>
            <pc:sldMk cId="0" sldId="270"/>
            <ac:spMk id="16" creationId="{A032553A-72E8-4B0D-8405-FF9771C9AF05}"/>
          </ac:spMkLst>
        </pc:spChg>
        <pc:spChg chg="add del">
          <ac:chgData name="dianne mariny" userId="2ae4e316fbc8b837" providerId="LiveId" clId="{D33D7095-F9AF-4C82-85F7-244709ADDC50}" dt="2025-12-06T12:48:53.551" v="794" actId="26606"/>
          <ac:spMkLst>
            <pc:docMk/>
            <pc:sldMk cId="0" sldId="270"/>
            <ac:spMk id="17" creationId="{7E018740-5C2B-4A41-AC1A-7E68D1EC1954}"/>
          </ac:spMkLst>
        </pc:spChg>
        <pc:spChg chg="add del">
          <ac:chgData name="dianne mariny" userId="2ae4e316fbc8b837" providerId="LiveId" clId="{D33D7095-F9AF-4C82-85F7-244709ADDC50}" dt="2025-12-06T12:52:10.762" v="814" actId="26606"/>
          <ac:spMkLst>
            <pc:docMk/>
            <pc:sldMk cId="0" sldId="270"/>
            <ac:spMk id="18" creationId="{765800AC-C3B9-498E-87BC-29FAE4C76B21}"/>
          </ac:spMkLst>
        </pc:spChg>
        <pc:spChg chg="add del">
          <ac:chgData name="dianne mariny" userId="2ae4e316fbc8b837" providerId="LiveId" clId="{D33D7095-F9AF-4C82-85F7-244709ADDC50}" dt="2025-12-06T12:48:53.551" v="794" actId="26606"/>
          <ac:spMkLst>
            <pc:docMk/>
            <pc:sldMk cId="0" sldId="270"/>
            <ac:spMk id="19" creationId="{166F75A4-C475-4941-8EE2-B80A06A2C1BB}"/>
          </ac:spMkLst>
        </pc:spChg>
        <pc:spChg chg="add del">
          <ac:chgData name="dianne mariny" userId="2ae4e316fbc8b837" providerId="LiveId" clId="{D33D7095-F9AF-4C82-85F7-244709ADDC50}" dt="2025-12-06T12:52:10.762" v="814" actId="26606"/>
          <ac:spMkLst>
            <pc:docMk/>
            <pc:sldMk cId="0" sldId="270"/>
            <ac:spMk id="20" creationId="{1F9D6ACB-2FF4-49F9-978A-E0D5327FC635}"/>
          </ac:spMkLst>
        </pc:spChg>
        <pc:spChg chg="add del">
          <ac:chgData name="dianne mariny" userId="2ae4e316fbc8b837" providerId="LiveId" clId="{D33D7095-F9AF-4C82-85F7-244709ADDC50}" dt="2025-12-06T12:48:53.551" v="794" actId="26606"/>
          <ac:spMkLst>
            <pc:docMk/>
            <pc:sldMk cId="0" sldId="270"/>
            <ac:spMk id="21" creationId="{A032553A-72E8-4B0D-8405-FF9771C9AF05}"/>
          </ac:spMkLst>
        </pc:spChg>
        <pc:spChg chg="add del">
          <ac:chgData name="dianne mariny" userId="2ae4e316fbc8b837" providerId="LiveId" clId="{D33D7095-F9AF-4C82-85F7-244709ADDC50}" dt="2025-12-06T12:52:10.762" v="814" actId="26606"/>
          <ac:spMkLst>
            <pc:docMk/>
            <pc:sldMk cId="0" sldId="270"/>
            <ac:spMk id="22" creationId="{A5EC319D-0FEA-4B95-A3EA-01E35672C95B}"/>
          </ac:spMkLst>
        </pc:spChg>
        <pc:spChg chg="add del">
          <ac:chgData name="dianne mariny" userId="2ae4e316fbc8b837" providerId="LiveId" clId="{D33D7095-F9AF-4C82-85F7-244709ADDC50}" dt="2025-12-06T12:48:53.551" v="794" actId="26606"/>
          <ac:spMkLst>
            <pc:docMk/>
            <pc:sldMk cId="0" sldId="270"/>
            <ac:spMk id="23" creationId="{765800AC-C3B9-498E-87BC-29FAE4C76B21}"/>
          </ac:spMkLst>
        </pc:spChg>
        <pc:spChg chg="add del">
          <ac:chgData name="dianne mariny" userId="2ae4e316fbc8b837" providerId="LiveId" clId="{D33D7095-F9AF-4C82-85F7-244709ADDC50}" dt="2025-12-06T12:53:57.703" v="819" actId="26606"/>
          <ac:spMkLst>
            <pc:docMk/>
            <pc:sldMk cId="0" sldId="270"/>
            <ac:spMk id="24" creationId="{A65AC7D1-EAA9-48F5-B509-60A7F50BF703}"/>
          </ac:spMkLst>
        </pc:spChg>
        <pc:spChg chg="add del">
          <ac:chgData name="dianne mariny" userId="2ae4e316fbc8b837" providerId="LiveId" clId="{D33D7095-F9AF-4C82-85F7-244709ADDC50}" dt="2025-12-06T12:48:53.551" v="794" actId="26606"/>
          <ac:spMkLst>
            <pc:docMk/>
            <pc:sldMk cId="0" sldId="270"/>
            <ac:spMk id="25" creationId="{1F9D6ACB-2FF4-49F9-978A-E0D5327FC635}"/>
          </ac:spMkLst>
        </pc:spChg>
        <pc:spChg chg="add del">
          <ac:chgData name="dianne mariny" userId="2ae4e316fbc8b837" providerId="LiveId" clId="{D33D7095-F9AF-4C82-85F7-244709ADDC50}" dt="2025-12-06T12:53:57.703" v="819" actId="26606"/>
          <ac:spMkLst>
            <pc:docMk/>
            <pc:sldMk cId="0" sldId="270"/>
            <ac:spMk id="26" creationId="{D6320AF9-619A-4175-865B-5663E1AEF4C5}"/>
          </ac:spMkLst>
        </pc:spChg>
        <pc:spChg chg="add del">
          <ac:chgData name="dianne mariny" userId="2ae4e316fbc8b837" providerId="LiveId" clId="{D33D7095-F9AF-4C82-85F7-244709ADDC50}" dt="2025-12-06T12:48:53.551" v="794" actId="26606"/>
          <ac:spMkLst>
            <pc:docMk/>
            <pc:sldMk cId="0" sldId="270"/>
            <ac:spMk id="27" creationId="{A5EC319D-0FEA-4B95-A3EA-01E35672C95B}"/>
          </ac:spMkLst>
        </pc:spChg>
        <pc:spChg chg="add del">
          <ac:chgData name="dianne mariny" userId="2ae4e316fbc8b837" providerId="LiveId" clId="{D33D7095-F9AF-4C82-85F7-244709ADDC50}" dt="2025-12-06T12:53:57.703" v="819" actId="26606"/>
          <ac:spMkLst>
            <pc:docMk/>
            <pc:sldMk cId="0" sldId="270"/>
            <ac:spMk id="30" creationId="{7E018740-5C2B-4A41-AC1A-7E68D1EC1954}"/>
          </ac:spMkLst>
        </pc:spChg>
        <pc:spChg chg="add del">
          <ac:chgData name="dianne mariny" userId="2ae4e316fbc8b837" providerId="LiveId" clId="{D33D7095-F9AF-4C82-85F7-244709ADDC50}" dt="2025-12-06T12:53:57.703" v="819" actId="26606"/>
          <ac:spMkLst>
            <pc:docMk/>
            <pc:sldMk cId="0" sldId="270"/>
            <ac:spMk id="31" creationId="{166F75A4-C475-4941-8EE2-B80A06A2C1BB}"/>
          </ac:spMkLst>
        </pc:spChg>
        <pc:spChg chg="add del">
          <ac:chgData name="dianne mariny" userId="2ae4e316fbc8b837" providerId="LiveId" clId="{D33D7095-F9AF-4C82-85F7-244709ADDC50}" dt="2025-12-06T12:53:57.703" v="819" actId="26606"/>
          <ac:spMkLst>
            <pc:docMk/>
            <pc:sldMk cId="0" sldId="270"/>
            <ac:spMk id="32" creationId="{A032553A-72E8-4B0D-8405-FF9771C9AF05}"/>
          </ac:spMkLst>
        </pc:spChg>
        <pc:spChg chg="add del">
          <ac:chgData name="dianne mariny" userId="2ae4e316fbc8b837" providerId="LiveId" clId="{D33D7095-F9AF-4C82-85F7-244709ADDC50}" dt="2025-12-06T12:53:57.703" v="819" actId="26606"/>
          <ac:spMkLst>
            <pc:docMk/>
            <pc:sldMk cId="0" sldId="270"/>
            <ac:spMk id="33" creationId="{765800AC-C3B9-498E-87BC-29FAE4C76B21}"/>
          </ac:spMkLst>
        </pc:spChg>
        <pc:spChg chg="add del">
          <ac:chgData name="dianne mariny" userId="2ae4e316fbc8b837" providerId="LiveId" clId="{D33D7095-F9AF-4C82-85F7-244709ADDC50}" dt="2025-12-06T12:53:57.703" v="819" actId="26606"/>
          <ac:spMkLst>
            <pc:docMk/>
            <pc:sldMk cId="0" sldId="270"/>
            <ac:spMk id="34" creationId="{1F9D6ACB-2FF4-49F9-978A-E0D5327FC635}"/>
          </ac:spMkLst>
        </pc:spChg>
        <pc:spChg chg="add del">
          <ac:chgData name="dianne mariny" userId="2ae4e316fbc8b837" providerId="LiveId" clId="{D33D7095-F9AF-4C82-85F7-244709ADDC50}" dt="2025-12-06T12:53:57.703" v="819" actId="26606"/>
          <ac:spMkLst>
            <pc:docMk/>
            <pc:sldMk cId="0" sldId="270"/>
            <ac:spMk id="35" creationId="{A5EC319D-0FEA-4B95-A3EA-01E35672C95B}"/>
          </ac:spMkLst>
        </pc:spChg>
        <pc:spChg chg="add del">
          <ac:chgData name="dianne mariny" userId="2ae4e316fbc8b837" providerId="LiveId" clId="{D33D7095-F9AF-4C82-85F7-244709ADDC50}" dt="2025-12-06T13:07:47.480" v="864" actId="26606"/>
          <ac:spMkLst>
            <pc:docMk/>
            <pc:sldMk cId="0" sldId="270"/>
            <ac:spMk id="36" creationId="{9F4444CE-BC8D-4D61-B303-4C05614E62AB}"/>
          </ac:spMkLst>
        </pc:spChg>
        <pc:spChg chg="add del">
          <ac:chgData name="dianne mariny" userId="2ae4e316fbc8b837" providerId="LiveId" clId="{D33D7095-F9AF-4C82-85F7-244709ADDC50}" dt="2025-12-06T13:07:47.480" v="864" actId="26606"/>
          <ac:spMkLst>
            <pc:docMk/>
            <pc:sldMk cId="0" sldId="270"/>
            <ac:spMk id="37" creationId="{73772B81-181F-48B7-8826-4D9686D15DF5}"/>
          </ac:spMkLst>
        </pc:spChg>
        <pc:spChg chg="add del">
          <ac:chgData name="dianne mariny" userId="2ae4e316fbc8b837" providerId="LiveId" clId="{D33D7095-F9AF-4C82-85F7-244709ADDC50}" dt="2025-12-06T13:07:47.480" v="864" actId="26606"/>
          <ac:spMkLst>
            <pc:docMk/>
            <pc:sldMk cId="0" sldId="270"/>
            <ac:spMk id="38" creationId="{B2205F6E-03C6-4E92-877C-E2482F6599AA}"/>
          </ac:spMkLst>
        </pc:spChg>
        <pc:spChg chg="add del mod">
          <ac:chgData name="dianne mariny" userId="2ae4e316fbc8b837" providerId="LiveId" clId="{D33D7095-F9AF-4C82-85F7-244709ADDC50}" dt="2025-12-06T13:11:34.465" v="902" actId="478"/>
          <ac:spMkLst>
            <pc:docMk/>
            <pc:sldMk cId="0" sldId="270"/>
            <ac:spMk id="41" creationId="{AE0E4A3A-2995-F142-8DB7-3252C6F817FD}"/>
          </ac:spMkLst>
        </pc:spChg>
        <pc:spChg chg="add del">
          <ac:chgData name="dianne mariny" userId="2ae4e316fbc8b837" providerId="LiveId" clId="{D33D7095-F9AF-4C82-85F7-244709ADDC50}" dt="2025-12-06T13:14:32.084" v="927" actId="26606"/>
          <ac:spMkLst>
            <pc:docMk/>
            <pc:sldMk cId="0" sldId="270"/>
            <ac:spMk id="43" creationId="{9F4444CE-BC8D-4D61-B303-4C05614E62AB}"/>
          </ac:spMkLst>
        </pc:spChg>
        <pc:spChg chg="add del">
          <ac:chgData name="dianne mariny" userId="2ae4e316fbc8b837" providerId="LiveId" clId="{D33D7095-F9AF-4C82-85F7-244709ADDC50}" dt="2025-12-06T13:14:32.084" v="927" actId="26606"/>
          <ac:spMkLst>
            <pc:docMk/>
            <pc:sldMk cId="0" sldId="270"/>
            <ac:spMk id="45" creationId="{73772B81-181F-48B7-8826-4D9686D15DF5}"/>
          </ac:spMkLst>
        </pc:spChg>
        <pc:spChg chg="add mod">
          <ac:chgData name="dianne mariny" userId="2ae4e316fbc8b837" providerId="LiveId" clId="{D33D7095-F9AF-4C82-85F7-244709ADDC50}" dt="2025-12-07T19:41:39.061" v="2304" actId="1076"/>
          <ac:spMkLst>
            <pc:docMk/>
            <pc:sldMk cId="0" sldId="270"/>
            <ac:spMk id="46" creationId="{58F09F02-46F3-C1EA-6964-8E4B02023C23}"/>
          </ac:spMkLst>
        </pc:spChg>
        <pc:spChg chg="add del">
          <ac:chgData name="dianne mariny" userId="2ae4e316fbc8b837" providerId="LiveId" clId="{D33D7095-F9AF-4C82-85F7-244709ADDC50}" dt="2025-12-06T13:11:33.015" v="900" actId="26606"/>
          <ac:spMkLst>
            <pc:docMk/>
            <pc:sldMk cId="0" sldId="270"/>
            <ac:spMk id="47" creationId="{B2205F6E-03C6-4E92-877C-E2482F6599AA}"/>
          </ac:spMkLst>
        </pc:spChg>
        <pc:spChg chg="add del">
          <ac:chgData name="dianne mariny" userId="2ae4e316fbc8b837" providerId="LiveId" clId="{D33D7095-F9AF-4C82-85F7-244709ADDC50}" dt="2025-12-06T13:11:33.015" v="900" actId="26606"/>
          <ac:spMkLst>
            <pc:docMk/>
            <pc:sldMk cId="0" sldId="270"/>
            <ac:spMk id="52" creationId="{9F4444CE-BC8D-4D61-B303-4C05614E62AB}"/>
          </ac:spMkLst>
        </pc:spChg>
        <pc:spChg chg="add del">
          <ac:chgData name="dianne mariny" userId="2ae4e316fbc8b837" providerId="LiveId" clId="{D33D7095-F9AF-4C82-85F7-244709ADDC50}" dt="2025-12-06T13:17:41.594" v="940" actId="26606"/>
          <ac:spMkLst>
            <pc:docMk/>
            <pc:sldMk cId="0" sldId="270"/>
            <ac:spMk id="53" creationId="{A65AC7D1-EAA9-48F5-B509-60A7F50BF703}"/>
          </ac:spMkLst>
        </pc:spChg>
        <pc:spChg chg="add del">
          <ac:chgData name="dianne mariny" userId="2ae4e316fbc8b837" providerId="LiveId" clId="{D33D7095-F9AF-4C82-85F7-244709ADDC50}" dt="2025-12-06T13:11:33.015" v="900" actId="26606"/>
          <ac:spMkLst>
            <pc:docMk/>
            <pc:sldMk cId="0" sldId="270"/>
            <ac:spMk id="54" creationId="{73772B81-181F-48B7-8826-4D9686D15DF5}"/>
          </ac:spMkLst>
        </pc:spChg>
        <pc:spChg chg="add del">
          <ac:chgData name="dianne mariny" userId="2ae4e316fbc8b837" providerId="LiveId" clId="{D33D7095-F9AF-4C82-85F7-244709ADDC50}" dt="2025-12-06T13:17:41.594" v="940" actId="26606"/>
          <ac:spMkLst>
            <pc:docMk/>
            <pc:sldMk cId="0" sldId="270"/>
            <ac:spMk id="55" creationId="{D6320AF9-619A-4175-865B-5663E1AEF4C5}"/>
          </ac:spMkLst>
        </pc:spChg>
        <pc:spChg chg="add del">
          <ac:chgData name="dianne mariny" userId="2ae4e316fbc8b837" providerId="LiveId" clId="{D33D7095-F9AF-4C82-85F7-244709ADDC50}" dt="2025-12-06T13:11:33.015" v="900" actId="26606"/>
          <ac:spMkLst>
            <pc:docMk/>
            <pc:sldMk cId="0" sldId="270"/>
            <ac:spMk id="56" creationId="{B2205F6E-03C6-4E92-877C-E2482F6599AA}"/>
          </ac:spMkLst>
        </pc:spChg>
        <pc:spChg chg="add del">
          <ac:chgData name="dianne mariny" userId="2ae4e316fbc8b837" providerId="LiveId" clId="{D33D7095-F9AF-4C82-85F7-244709ADDC50}" dt="2025-12-06T13:17:41.594" v="940" actId="26606"/>
          <ac:spMkLst>
            <pc:docMk/>
            <pc:sldMk cId="0" sldId="270"/>
            <ac:spMk id="61" creationId="{7E018740-5C2B-4A41-AC1A-7E68D1EC1954}"/>
          </ac:spMkLst>
        </pc:spChg>
        <pc:spChg chg="add del">
          <ac:chgData name="dianne mariny" userId="2ae4e316fbc8b837" providerId="LiveId" clId="{D33D7095-F9AF-4C82-85F7-244709ADDC50}" dt="2025-12-06T13:17:41.594" v="940" actId="26606"/>
          <ac:spMkLst>
            <pc:docMk/>
            <pc:sldMk cId="0" sldId="270"/>
            <ac:spMk id="63" creationId="{166F75A4-C475-4941-8EE2-B80A06A2C1BB}"/>
          </ac:spMkLst>
        </pc:spChg>
        <pc:spChg chg="del">
          <ac:chgData name="dianne mariny" userId="2ae4e316fbc8b837" providerId="LiveId" clId="{D33D7095-F9AF-4C82-85F7-244709ADDC50}" dt="2025-12-06T13:17:41.594" v="940" actId="26606"/>
          <ac:spMkLst>
            <pc:docMk/>
            <pc:sldMk cId="0" sldId="270"/>
            <ac:spMk id="65" creationId="{A032553A-72E8-4B0D-8405-FF9771C9AF05}"/>
          </ac:spMkLst>
        </pc:spChg>
        <pc:spChg chg="add del">
          <ac:chgData name="dianne mariny" userId="2ae4e316fbc8b837" providerId="LiveId" clId="{D33D7095-F9AF-4C82-85F7-244709ADDC50}" dt="2025-12-06T13:17:41.594" v="940" actId="26606"/>
          <ac:spMkLst>
            <pc:docMk/>
            <pc:sldMk cId="0" sldId="270"/>
            <ac:spMk id="67" creationId="{765800AC-C3B9-498E-87BC-29FAE4C76B21}"/>
          </ac:spMkLst>
        </pc:spChg>
        <pc:spChg chg="add del">
          <ac:chgData name="dianne mariny" userId="2ae4e316fbc8b837" providerId="LiveId" clId="{D33D7095-F9AF-4C82-85F7-244709ADDC50}" dt="2025-12-06T13:17:41.594" v="940" actId="26606"/>
          <ac:spMkLst>
            <pc:docMk/>
            <pc:sldMk cId="0" sldId="270"/>
            <ac:spMk id="69" creationId="{1F9D6ACB-2FF4-49F9-978A-E0D5327FC635}"/>
          </ac:spMkLst>
        </pc:spChg>
        <pc:spChg chg="del">
          <ac:chgData name="dianne mariny" userId="2ae4e316fbc8b837" providerId="LiveId" clId="{D33D7095-F9AF-4C82-85F7-244709ADDC50}" dt="2025-12-06T13:17:41.594" v="940" actId="26606"/>
          <ac:spMkLst>
            <pc:docMk/>
            <pc:sldMk cId="0" sldId="270"/>
            <ac:spMk id="71" creationId="{A5EC319D-0FEA-4B95-A3EA-01E35672C95B}"/>
          </ac:spMkLst>
        </pc:spChg>
        <pc:graphicFrameChg chg="add del mod modGraphic">
          <ac:chgData name="dianne mariny" userId="2ae4e316fbc8b837" providerId="LiveId" clId="{D33D7095-F9AF-4C82-85F7-244709ADDC50}" dt="2025-12-06T13:05:23.025" v="852" actId="478"/>
          <ac:graphicFrameMkLst>
            <pc:docMk/>
            <pc:sldMk cId="0" sldId="270"/>
            <ac:graphicFrameMk id="4" creationId="{437445EA-C7CE-57F0-D048-1F0F20193774}"/>
          </ac:graphicFrameMkLst>
        </pc:graphicFrameChg>
        <pc:graphicFrameChg chg="add del mod modGraphic">
          <ac:chgData name="dianne mariny" userId="2ae4e316fbc8b837" providerId="LiveId" clId="{D33D7095-F9AF-4C82-85F7-244709ADDC50}" dt="2025-12-06T13:12:06.189" v="907" actId="478"/>
          <ac:graphicFrameMkLst>
            <pc:docMk/>
            <pc:sldMk cId="0" sldId="270"/>
            <ac:graphicFrameMk id="5" creationId="{37DADADC-51E4-961E-2423-3B995AF78E9C}"/>
          </ac:graphicFrameMkLst>
        </pc:graphicFrameChg>
        <pc:graphicFrameChg chg="add del mod modGraphic">
          <ac:chgData name="dianne mariny" userId="2ae4e316fbc8b837" providerId="LiveId" clId="{D33D7095-F9AF-4C82-85F7-244709ADDC50}" dt="2025-12-06T13:07:33.279" v="863" actId="478"/>
          <ac:graphicFrameMkLst>
            <pc:docMk/>
            <pc:sldMk cId="0" sldId="270"/>
            <ac:graphicFrameMk id="39" creationId="{7116E384-E3CB-035B-E407-31685DBB3E45}"/>
          </ac:graphicFrameMkLst>
        </pc:graphicFrameChg>
        <pc:graphicFrameChg chg="add mod modGraphic">
          <ac:chgData name="dianne mariny" userId="2ae4e316fbc8b837" providerId="LiveId" clId="{D33D7095-F9AF-4C82-85F7-244709ADDC50}" dt="2025-12-06T13:11:33.796" v="901"/>
          <ac:graphicFrameMkLst>
            <pc:docMk/>
            <pc:sldMk cId="0" sldId="270"/>
            <ac:graphicFrameMk id="42" creationId="{F7D039F4-8AC6-CC4E-7964-6D3816264A49}"/>
          </ac:graphicFrameMkLst>
        </pc:graphicFrameChg>
        <pc:graphicFrameChg chg="add mod modGraphic">
          <ac:chgData name="dianne mariny" userId="2ae4e316fbc8b837" providerId="LiveId" clId="{D33D7095-F9AF-4C82-85F7-244709ADDC50}" dt="2025-12-07T19:40:07.772" v="2281" actId="1076"/>
          <ac:graphicFrameMkLst>
            <pc:docMk/>
            <pc:sldMk cId="0" sldId="270"/>
            <ac:graphicFrameMk id="48" creationId="{7F1269BE-9551-B908-8ACC-030BF8069DA7}"/>
          </ac:graphicFrameMkLst>
        </pc:graphicFrameChg>
      </pc:sldChg>
      <pc:sldChg chg="addSp modSp mod setBg">
        <pc:chgData name="dianne mariny" userId="2ae4e316fbc8b837" providerId="LiveId" clId="{D33D7095-F9AF-4C82-85F7-244709ADDC50}" dt="2025-12-07T19:42:15.804" v="2307" actId="255"/>
        <pc:sldMkLst>
          <pc:docMk/>
          <pc:sldMk cId="0" sldId="271"/>
        </pc:sldMkLst>
        <pc:spChg chg="mod">
          <ac:chgData name="dianne mariny" userId="2ae4e316fbc8b837" providerId="LiveId" clId="{D33D7095-F9AF-4C82-85F7-244709ADDC50}" dt="2025-12-07T19:42:15.804" v="2307" actId="255"/>
          <ac:spMkLst>
            <pc:docMk/>
            <pc:sldMk cId="0" sldId="271"/>
            <ac:spMk id="2" creationId="{00000000-0000-0000-0000-000000000000}"/>
          </ac:spMkLst>
        </pc:spChg>
        <pc:spChg chg="mod">
          <ac:chgData name="dianne mariny" userId="2ae4e316fbc8b837" providerId="LiveId" clId="{D33D7095-F9AF-4C82-85F7-244709ADDC50}" dt="2025-12-06T13:23:13.828" v="956" actId="1076"/>
          <ac:spMkLst>
            <pc:docMk/>
            <pc:sldMk cId="0" sldId="271"/>
            <ac:spMk id="3" creationId="{00000000-0000-0000-0000-000000000000}"/>
          </ac:spMkLst>
        </pc:spChg>
        <pc:graphicFrameChg chg="add mod modGraphic">
          <ac:chgData name="dianne mariny" userId="2ae4e316fbc8b837" providerId="LiveId" clId="{D33D7095-F9AF-4C82-85F7-244709ADDC50}" dt="2025-12-06T13:23:34.101" v="958" actId="1076"/>
          <ac:graphicFrameMkLst>
            <pc:docMk/>
            <pc:sldMk cId="0" sldId="271"/>
            <ac:graphicFrameMk id="4" creationId="{AAE83491-D535-E3C1-132B-BEA7F42087AE}"/>
          </ac:graphicFrameMkLst>
        </pc:graphicFrameChg>
        <pc:graphicFrameChg chg="add mod modGraphic">
          <ac:chgData name="dianne mariny" userId="2ae4e316fbc8b837" providerId="LiveId" clId="{D33D7095-F9AF-4C82-85F7-244709ADDC50}" dt="2025-12-06T13:23:27.532" v="957" actId="1076"/>
          <ac:graphicFrameMkLst>
            <pc:docMk/>
            <pc:sldMk cId="0" sldId="271"/>
            <ac:graphicFrameMk id="5" creationId="{94948B6D-3A1B-CB53-0BA2-DACB053C2851}"/>
          </ac:graphicFrameMkLst>
        </pc:graphicFrameChg>
      </pc:sldChg>
      <pc:sldChg chg="addSp delSp modSp mod">
        <pc:chgData name="dianne mariny" userId="2ae4e316fbc8b837" providerId="LiveId" clId="{D33D7095-F9AF-4C82-85F7-244709ADDC50}" dt="2025-12-07T17:18:25.599" v="1370" actId="255"/>
        <pc:sldMkLst>
          <pc:docMk/>
          <pc:sldMk cId="0" sldId="272"/>
        </pc:sldMkLst>
        <pc:spChg chg="mod">
          <ac:chgData name="dianne mariny" userId="2ae4e316fbc8b837" providerId="LiveId" clId="{D33D7095-F9AF-4C82-85F7-244709ADDC50}" dt="2025-12-07T17:18:25.599" v="1370" actId="255"/>
          <ac:spMkLst>
            <pc:docMk/>
            <pc:sldMk cId="0" sldId="272"/>
            <ac:spMk id="2" creationId="{00000000-0000-0000-0000-000000000000}"/>
          </ac:spMkLst>
        </pc:spChg>
        <pc:spChg chg="mod">
          <ac:chgData name="dianne mariny" userId="2ae4e316fbc8b837" providerId="LiveId" clId="{D33D7095-F9AF-4C82-85F7-244709ADDC50}" dt="2025-12-06T13:35:30.737" v="998" actId="1076"/>
          <ac:spMkLst>
            <pc:docMk/>
            <pc:sldMk cId="0" sldId="272"/>
            <ac:spMk id="3" creationId="{00000000-0000-0000-0000-000000000000}"/>
          </ac:spMkLst>
        </pc:spChg>
        <pc:spChg chg="add mod">
          <ac:chgData name="dianne mariny" userId="2ae4e316fbc8b837" providerId="LiveId" clId="{D33D7095-F9AF-4C82-85F7-244709ADDC50}" dt="2025-12-07T17:18:10.497" v="1368" actId="255"/>
          <ac:spMkLst>
            <pc:docMk/>
            <pc:sldMk cId="0" sldId="272"/>
            <ac:spMk id="7" creationId="{7F735415-438B-2C0C-1B6C-E062E6CAC423}"/>
          </ac:spMkLst>
        </pc:spChg>
        <pc:graphicFrameChg chg="add del mod modGraphic">
          <ac:chgData name="dianne mariny" userId="2ae4e316fbc8b837" providerId="LiveId" clId="{D33D7095-F9AF-4C82-85F7-244709ADDC50}" dt="2025-12-06T13:00:45.408" v="840" actId="478"/>
          <ac:graphicFrameMkLst>
            <pc:docMk/>
            <pc:sldMk cId="0" sldId="272"/>
            <ac:graphicFrameMk id="4" creationId="{D699999B-50BA-F850-289D-600D88B511CF}"/>
          </ac:graphicFrameMkLst>
        </pc:graphicFrameChg>
        <pc:graphicFrameChg chg="add del mod modGraphic">
          <ac:chgData name="dianne mariny" userId="2ae4e316fbc8b837" providerId="LiveId" clId="{D33D7095-F9AF-4C82-85F7-244709ADDC50}" dt="2025-12-06T13:00:58.898" v="842" actId="478"/>
          <ac:graphicFrameMkLst>
            <pc:docMk/>
            <pc:sldMk cId="0" sldId="272"/>
            <ac:graphicFrameMk id="5" creationId="{2C1F94C5-0AA5-8238-57EA-F405BAD14DF1}"/>
          </ac:graphicFrameMkLst>
        </pc:graphicFrameChg>
        <pc:graphicFrameChg chg="add del mod modGraphic">
          <ac:chgData name="dianne mariny" userId="2ae4e316fbc8b837" providerId="LiveId" clId="{D33D7095-F9AF-4C82-85F7-244709ADDC50}" dt="2025-12-06T13:43:04.222" v="1015" actId="478"/>
          <ac:graphicFrameMkLst>
            <pc:docMk/>
            <pc:sldMk cId="0" sldId="272"/>
            <ac:graphicFrameMk id="8" creationId="{81641221-5906-6E07-AAAF-47253BC26D97}"/>
          </ac:graphicFrameMkLst>
        </pc:graphicFrameChg>
        <pc:graphicFrameChg chg="add del mod modGraphic">
          <ac:chgData name="dianne mariny" userId="2ae4e316fbc8b837" providerId="LiveId" clId="{D33D7095-F9AF-4C82-85F7-244709ADDC50}" dt="2025-12-06T13:32:37.495" v="985" actId="478"/>
          <ac:graphicFrameMkLst>
            <pc:docMk/>
            <pc:sldMk cId="0" sldId="272"/>
            <ac:graphicFrameMk id="9" creationId="{7066C668-C3D2-6EED-E103-219F0DDBBEAA}"/>
          </ac:graphicFrameMkLst>
        </pc:graphicFrameChg>
        <pc:graphicFrameChg chg="add del mod modGraphic">
          <ac:chgData name="dianne mariny" userId="2ae4e316fbc8b837" providerId="LiveId" clId="{D33D7095-F9AF-4C82-85F7-244709ADDC50}" dt="2025-12-06T13:42:38.202" v="1014" actId="21"/>
          <ac:graphicFrameMkLst>
            <pc:docMk/>
            <pc:sldMk cId="0" sldId="272"/>
            <ac:graphicFrameMk id="10" creationId="{79FB7392-EBCD-FDC0-4665-B5FB21F4B758}"/>
          </ac:graphicFrameMkLst>
        </pc:graphicFrameChg>
        <pc:graphicFrameChg chg="add del mod">
          <ac:chgData name="dianne mariny" userId="2ae4e316fbc8b837" providerId="LiveId" clId="{D33D7095-F9AF-4C82-85F7-244709ADDC50}" dt="2025-12-06T13:44:11.322" v="1017" actId="478"/>
          <ac:graphicFrameMkLst>
            <pc:docMk/>
            <pc:sldMk cId="0" sldId="272"/>
            <ac:graphicFrameMk id="11" creationId="{B3F10D74-2BA7-4B0E-D087-35025A17A2BB}"/>
          </ac:graphicFrameMkLst>
        </pc:graphicFrameChg>
        <pc:graphicFrameChg chg="add del mod modGraphic">
          <ac:chgData name="dianne mariny" userId="2ae4e316fbc8b837" providerId="LiveId" clId="{D33D7095-F9AF-4C82-85F7-244709ADDC50}" dt="2025-12-06T13:45:44.310" v="1024" actId="478"/>
          <ac:graphicFrameMkLst>
            <pc:docMk/>
            <pc:sldMk cId="0" sldId="272"/>
            <ac:graphicFrameMk id="12" creationId="{E42D5575-5A24-1966-66A4-F5F9AAE10406}"/>
          </ac:graphicFrameMkLst>
        </pc:graphicFrameChg>
        <pc:graphicFrameChg chg="add del mod">
          <ac:chgData name="dianne mariny" userId="2ae4e316fbc8b837" providerId="LiveId" clId="{D33D7095-F9AF-4C82-85F7-244709ADDC50}" dt="2025-12-06T13:45:49.218" v="1026" actId="478"/>
          <ac:graphicFrameMkLst>
            <pc:docMk/>
            <pc:sldMk cId="0" sldId="272"/>
            <ac:graphicFrameMk id="13" creationId="{8293A0BC-BBEB-BE4D-AF09-760173481C7A}"/>
          </ac:graphicFrameMkLst>
        </pc:graphicFrameChg>
        <pc:graphicFrameChg chg="add del mod modGraphic">
          <ac:chgData name="dianne mariny" userId="2ae4e316fbc8b837" providerId="LiveId" clId="{D33D7095-F9AF-4C82-85F7-244709ADDC50}" dt="2025-12-06T13:49:55.240" v="1043" actId="478"/>
          <ac:graphicFrameMkLst>
            <pc:docMk/>
            <pc:sldMk cId="0" sldId="272"/>
            <ac:graphicFrameMk id="14" creationId="{DF28F757-6F1F-A74B-D83B-0BDC73E29EE9}"/>
          </ac:graphicFrameMkLst>
        </pc:graphicFrameChg>
        <pc:graphicFrameChg chg="add del mod modGraphic">
          <ac:chgData name="dianne mariny" userId="2ae4e316fbc8b837" providerId="LiveId" clId="{D33D7095-F9AF-4C82-85F7-244709ADDC50}" dt="2025-12-06T13:49:05.493" v="1040" actId="478"/>
          <ac:graphicFrameMkLst>
            <pc:docMk/>
            <pc:sldMk cId="0" sldId="272"/>
            <ac:graphicFrameMk id="15" creationId="{9D3F7FC6-A5F8-46FC-CB69-B66AFD0116C2}"/>
          </ac:graphicFrameMkLst>
        </pc:graphicFrameChg>
        <pc:graphicFrameChg chg="add mod modGraphic">
          <ac:chgData name="dianne mariny" userId="2ae4e316fbc8b837" providerId="LiveId" clId="{D33D7095-F9AF-4C82-85F7-244709ADDC50}" dt="2025-12-07T07:44:40.621" v="1088" actId="14100"/>
          <ac:graphicFrameMkLst>
            <pc:docMk/>
            <pc:sldMk cId="0" sldId="272"/>
            <ac:graphicFrameMk id="16" creationId="{8C45CC2C-B1AE-50E6-921E-0C898F31A5C5}"/>
          </ac:graphicFrameMkLst>
        </pc:graphicFrameChg>
        <pc:graphicFrameChg chg="add del mod modGraphic">
          <ac:chgData name="dianne mariny" userId="2ae4e316fbc8b837" providerId="LiveId" clId="{D33D7095-F9AF-4C82-85F7-244709ADDC50}" dt="2025-12-06T13:59:27.992" v="1075" actId="478"/>
          <ac:graphicFrameMkLst>
            <pc:docMk/>
            <pc:sldMk cId="0" sldId="272"/>
            <ac:graphicFrameMk id="17" creationId="{941FD0D6-C12A-5AB2-608F-20BE44C92B64}"/>
          </ac:graphicFrameMkLst>
        </pc:graphicFrameChg>
        <pc:graphicFrameChg chg="add del">
          <ac:chgData name="dianne mariny" userId="2ae4e316fbc8b837" providerId="LiveId" clId="{D33D7095-F9AF-4C82-85F7-244709ADDC50}" dt="2025-12-06T13:56:22.824" v="1058" actId="478"/>
          <ac:graphicFrameMkLst>
            <pc:docMk/>
            <pc:sldMk cId="0" sldId="272"/>
            <ac:graphicFrameMk id="18" creationId="{7E2CB8CA-0FE0-4FFC-3564-CC14AA3331C2}"/>
          </ac:graphicFrameMkLst>
        </pc:graphicFrameChg>
        <pc:graphicFrameChg chg="add mod modGraphic">
          <ac:chgData name="dianne mariny" userId="2ae4e316fbc8b837" providerId="LiveId" clId="{D33D7095-F9AF-4C82-85F7-244709ADDC50}" dt="2025-12-06T14:02:36.004" v="1087" actId="14734"/>
          <ac:graphicFrameMkLst>
            <pc:docMk/>
            <pc:sldMk cId="0" sldId="272"/>
            <ac:graphicFrameMk id="19" creationId="{F4D9631F-FD51-B574-F885-F72B601EDB79}"/>
          </ac:graphicFrameMkLst>
        </pc:graphicFrameChg>
      </pc:sldChg>
      <pc:sldChg chg="addSp delSp modSp mod setBg">
        <pc:chgData name="dianne mariny" userId="2ae4e316fbc8b837" providerId="LiveId" clId="{D33D7095-F9AF-4C82-85F7-244709ADDC50}" dt="2025-12-07T17:15:31.786" v="1367" actId="255"/>
        <pc:sldMkLst>
          <pc:docMk/>
          <pc:sldMk cId="0" sldId="273"/>
        </pc:sldMkLst>
        <pc:spChg chg="mod">
          <ac:chgData name="dianne mariny" userId="2ae4e316fbc8b837" providerId="LiveId" clId="{D33D7095-F9AF-4C82-85F7-244709ADDC50}" dt="2025-12-07T17:15:31.786" v="1367" actId="255"/>
          <ac:spMkLst>
            <pc:docMk/>
            <pc:sldMk cId="0" sldId="273"/>
            <ac:spMk id="2" creationId="{00000000-0000-0000-0000-000000000000}"/>
          </ac:spMkLst>
        </pc:spChg>
        <pc:spChg chg="del mod">
          <ac:chgData name="dianne mariny" userId="2ae4e316fbc8b837" providerId="LiveId" clId="{D33D7095-F9AF-4C82-85F7-244709ADDC50}" dt="2025-12-06T12:01:16.962" v="779" actId="26606"/>
          <ac:spMkLst>
            <pc:docMk/>
            <pc:sldMk cId="0" sldId="273"/>
            <ac:spMk id="3" creationId="{00000000-0000-0000-0000-000000000000}"/>
          </ac:spMkLst>
        </pc:spChg>
        <pc:spChg chg="add">
          <ac:chgData name="dianne mariny" userId="2ae4e316fbc8b837" providerId="LiveId" clId="{D33D7095-F9AF-4C82-85F7-244709ADDC50}" dt="2025-12-06T12:01:16.962" v="779" actId="26606"/>
          <ac:spMkLst>
            <pc:docMk/>
            <pc:sldMk cId="0" sldId="273"/>
            <ac:spMk id="9" creationId="{9F4444CE-BC8D-4D61-B303-4C05614E62AB}"/>
          </ac:spMkLst>
        </pc:spChg>
        <pc:spChg chg="add">
          <ac:chgData name="dianne mariny" userId="2ae4e316fbc8b837" providerId="LiveId" clId="{D33D7095-F9AF-4C82-85F7-244709ADDC50}" dt="2025-12-06T12:01:16.962" v="779" actId="26606"/>
          <ac:spMkLst>
            <pc:docMk/>
            <pc:sldMk cId="0" sldId="273"/>
            <ac:spMk id="11" creationId="{73772B81-181F-48B7-8826-4D9686D15DF5}"/>
          </ac:spMkLst>
        </pc:spChg>
        <pc:spChg chg="add">
          <ac:chgData name="dianne mariny" userId="2ae4e316fbc8b837" providerId="LiveId" clId="{D33D7095-F9AF-4C82-85F7-244709ADDC50}" dt="2025-12-06T12:01:16.962" v="779" actId="26606"/>
          <ac:spMkLst>
            <pc:docMk/>
            <pc:sldMk cId="0" sldId="273"/>
            <ac:spMk id="13" creationId="{B2205F6E-03C6-4E92-877C-E2482F6599AA}"/>
          </ac:spMkLst>
        </pc:spChg>
        <pc:graphicFrameChg chg="add mod modGraphic">
          <ac:chgData name="dianne mariny" userId="2ae4e316fbc8b837" providerId="LiveId" clId="{D33D7095-F9AF-4C82-85F7-244709ADDC50}" dt="2025-12-06T12:00:57.537" v="778" actId="26606"/>
          <ac:graphicFrameMkLst>
            <pc:docMk/>
            <pc:sldMk cId="0" sldId="273"/>
            <ac:graphicFrameMk id="4" creationId="{24662A33-9562-2832-1D82-047E3438EFB5}"/>
          </ac:graphicFrameMkLst>
        </pc:graphicFrameChg>
        <pc:graphicFrameChg chg="add mod">
          <ac:chgData name="dianne mariny" userId="2ae4e316fbc8b837" providerId="LiveId" clId="{D33D7095-F9AF-4C82-85F7-244709ADDC50}" dt="2025-12-07T13:50:46.636" v="1332" actId="207"/>
          <ac:graphicFrameMkLst>
            <pc:docMk/>
            <pc:sldMk cId="0" sldId="273"/>
            <ac:graphicFrameMk id="5" creationId="{68E57610-7AB7-ABA8-0969-87C807F84BE9}"/>
          </ac:graphicFrameMkLst>
        </pc:graphicFrameChg>
        <pc:graphicFrameChg chg="add mod">
          <ac:chgData name="dianne mariny" userId="2ae4e316fbc8b837" providerId="LiveId" clId="{D33D7095-F9AF-4C82-85F7-244709ADDC50}" dt="2025-12-06T12:02:36.008" v="787" actId="1076"/>
          <ac:graphicFrameMkLst>
            <pc:docMk/>
            <pc:sldMk cId="0" sldId="273"/>
            <ac:graphicFrameMk id="6" creationId="{824FA1BB-861D-DA9C-DE17-CDFC0DEA720F}"/>
          </ac:graphicFrameMkLst>
        </pc:graphicFrameChg>
        <pc:graphicFrameChg chg="add mod modGraphic">
          <ac:chgData name="dianne mariny" userId="2ae4e316fbc8b837" providerId="LiveId" clId="{D33D7095-F9AF-4C82-85F7-244709ADDC50}" dt="2025-12-07T07:46:57.509" v="1089" actId="207"/>
          <ac:graphicFrameMkLst>
            <pc:docMk/>
            <pc:sldMk cId="0" sldId="273"/>
            <ac:graphicFrameMk id="7" creationId="{869DE63F-D874-6495-95DC-01D7FECF8063}"/>
          </ac:graphicFrameMkLst>
        </pc:graphicFrameChg>
      </pc:sldChg>
      <pc:sldChg chg="addSp modSp mod setBg addAnim">
        <pc:chgData name="dianne mariny" userId="2ae4e316fbc8b837" providerId="LiveId" clId="{D33D7095-F9AF-4C82-85F7-244709ADDC50}" dt="2025-12-07T17:14:40.238" v="1365" actId="255"/>
        <pc:sldMkLst>
          <pc:docMk/>
          <pc:sldMk cId="0" sldId="274"/>
        </pc:sldMkLst>
        <pc:spChg chg="mod">
          <ac:chgData name="dianne mariny" userId="2ae4e316fbc8b837" providerId="LiveId" clId="{D33D7095-F9AF-4C82-85F7-244709ADDC50}" dt="2025-12-07T17:14:40.238" v="1365" actId="255"/>
          <ac:spMkLst>
            <pc:docMk/>
            <pc:sldMk cId="0" sldId="274"/>
            <ac:spMk id="2" creationId="{00000000-0000-0000-0000-000000000000}"/>
          </ac:spMkLst>
        </pc:spChg>
        <pc:spChg chg="mod">
          <ac:chgData name="dianne mariny" userId="2ae4e316fbc8b837" providerId="LiveId" clId="{D33D7095-F9AF-4C82-85F7-244709ADDC50}" dt="2025-12-07T08:18:01.839" v="1193" actId="255"/>
          <ac:spMkLst>
            <pc:docMk/>
            <pc:sldMk cId="0" sldId="274"/>
            <ac:spMk id="3" creationId="{00000000-0000-0000-0000-000000000000}"/>
          </ac:spMkLst>
        </pc:spChg>
        <pc:spChg chg="add">
          <ac:chgData name="dianne mariny" userId="2ae4e316fbc8b837" providerId="LiveId" clId="{D33D7095-F9AF-4C82-85F7-244709ADDC50}" dt="2025-12-07T08:17:39.961" v="1190" actId="26606"/>
          <ac:spMkLst>
            <pc:docMk/>
            <pc:sldMk cId="0" sldId="274"/>
            <ac:spMk id="13" creationId="{3F088236-D655-4F88-B238-E16762358025}"/>
          </ac:spMkLst>
        </pc:spChg>
        <pc:spChg chg="add">
          <ac:chgData name="dianne mariny" userId="2ae4e316fbc8b837" providerId="LiveId" clId="{D33D7095-F9AF-4C82-85F7-244709ADDC50}" dt="2025-12-07T08:17:39.961" v="1190" actId="26606"/>
          <ac:spMkLst>
            <pc:docMk/>
            <pc:sldMk cId="0" sldId="274"/>
            <ac:spMk id="15" creationId="{3DAC0C92-199E-475C-9390-119A9B027276}"/>
          </ac:spMkLst>
        </pc:spChg>
        <pc:spChg chg="add">
          <ac:chgData name="dianne mariny" userId="2ae4e316fbc8b837" providerId="LiveId" clId="{D33D7095-F9AF-4C82-85F7-244709ADDC50}" dt="2025-12-07T08:17:39.961" v="1190" actId="26606"/>
          <ac:spMkLst>
            <pc:docMk/>
            <pc:sldMk cId="0" sldId="274"/>
            <ac:spMk id="17" creationId="{C4CFB339-0ED8-4FE2-9EF1-6D1375B8499B}"/>
          </ac:spMkLst>
        </pc:spChg>
        <pc:spChg chg="add">
          <ac:chgData name="dianne mariny" userId="2ae4e316fbc8b837" providerId="LiveId" clId="{D33D7095-F9AF-4C82-85F7-244709ADDC50}" dt="2025-12-07T08:17:39.961" v="1190" actId="26606"/>
          <ac:spMkLst>
            <pc:docMk/>
            <pc:sldMk cId="0" sldId="274"/>
            <ac:spMk id="19" creationId="{31896C80-2069-4431-9C19-83B913734490}"/>
          </ac:spMkLst>
        </pc:spChg>
        <pc:spChg chg="add">
          <ac:chgData name="dianne mariny" userId="2ae4e316fbc8b837" providerId="LiveId" clId="{D33D7095-F9AF-4C82-85F7-244709ADDC50}" dt="2025-12-07T08:17:39.961" v="1190" actId="26606"/>
          <ac:spMkLst>
            <pc:docMk/>
            <pc:sldMk cId="0" sldId="274"/>
            <ac:spMk id="21" creationId="{BF120A21-0841-4823-B0C4-28AEBCEF9B78}"/>
          </ac:spMkLst>
        </pc:spChg>
        <pc:spChg chg="add">
          <ac:chgData name="dianne mariny" userId="2ae4e316fbc8b837" providerId="LiveId" clId="{D33D7095-F9AF-4C82-85F7-244709ADDC50}" dt="2025-12-07T08:17:39.961" v="1190" actId="26606"/>
          <ac:spMkLst>
            <pc:docMk/>
            <pc:sldMk cId="0" sldId="274"/>
            <ac:spMk id="23" creationId="{DBB05BAE-BBD3-4289-899F-A6851503C6B0}"/>
          </ac:spMkLst>
        </pc:spChg>
        <pc:spChg chg="add">
          <ac:chgData name="dianne mariny" userId="2ae4e316fbc8b837" providerId="LiveId" clId="{D33D7095-F9AF-4C82-85F7-244709ADDC50}" dt="2025-12-07T08:17:39.961" v="1190" actId="26606"/>
          <ac:spMkLst>
            <pc:docMk/>
            <pc:sldMk cId="0" sldId="274"/>
            <ac:spMk id="25" creationId="{9874D11C-36F5-4BBE-A490-019A54E953B0}"/>
          </ac:spMkLst>
        </pc:spChg>
        <pc:picChg chg="add">
          <ac:chgData name="dianne mariny" userId="2ae4e316fbc8b837" providerId="LiveId" clId="{D33D7095-F9AF-4C82-85F7-244709ADDC50}" dt="2025-12-07T08:17:39.961" v="1190" actId="26606"/>
          <ac:picMkLst>
            <pc:docMk/>
            <pc:sldMk cId="0" sldId="274"/>
            <ac:picMk id="5" creationId="{E1CF703D-F65B-2334-6930-CCAD232A8369}"/>
          </ac:picMkLst>
        </pc:picChg>
      </pc:sldChg>
      <pc:sldChg chg="modSp del">
        <pc:chgData name="dianne mariny" userId="2ae4e316fbc8b837" providerId="LiveId" clId="{D33D7095-F9AF-4C82-85F7-244709ADDC50}" dt="2025-12-07T08:17:03.654" v="1189" actId="47"/>
        <pc:sldMkLst>
          <pc:docMk/>
          <pc:sldMk cId="0" sldId="275"/>
        </pc:sldMkLst>
        <pc:spChg chg="mod">
          <ac:chgData name="dianne mariny" userId="2ae4e316fbc8b837" providerId="LiveId" clId="{D33D7095-F9AF-4C82-85F7-244709ADDC50}" dt="2025-12-06T09:13:17.008" v="0"/>
          <ac:spMkLst>
            <pc:docMk/>
            <pc:sldMk cId="0" sldId="275"/>
            <ac:spMk id="2" creationId="{00000000-0000-0000-0000-000000000000}"/>
          </ac:spMkLst>
        </pc:spChg>
        <pc:spChg chg="mod">
          <ac:chgData name="dianne mariny" userId="2ae4e316fbc8b837" providerId="LiveId" clId="{D33D7095-F9AF-4C82-85F7-244709ADDC50}" dt="2025-12-06T09:13:17.008" v="0"/>
          <ac:spMkLst>
            <pc:docMk/>
            <pc:sldMk cId="0" sldId="275"/>
            <ac:spMk id="3" creationId="{00000000-0000-0000-0000-000000000000}"/>
          </ac:spMkLst>
        </pc:spChg>
      </pc:sldChg>
      <pc:sldChg chg="addSp modSp mod setBg">
        <pc:chgData name="dianne mariny" userId="2ae4e316fbc8b837" providerId="LiveId" clId="{D33D7095-F9AF-4C82-85F7-244709ADDC50}" dt="2025-12-07T17:14:09.009" v="1363" actId="255"/>
        <pc:sldMkLst>
          <pc:docMk/>
          <pc:sldMk cId="0" sldId="276"/>
        </pc:sldMkLst>
        <pc:spChg chg="mod">
          <ac:chgData name="dianne mariny" userId="2ae4e316fbc8b837" providerId="LiveId" clId="{D33D7095-F9AF-4C82-85F7-244709ADDC50}" dt="2025-12-07T17:14:09.009" v="1363" actId="255"/>
          <ac:spMkLst>
            <pc:docMk/>
            <pc:sldMk cId="0" sldId="276"/>
            <ac:spMk id="2" creationId="{00000000-0000-0000-0000-000000000000}"/>
          </ac:spMkLst>
        </pc:spChg>
        <pc:spChg chg="mod">
          <ac:chgData name="dianne mariny" userId="2ae4e316fbc8b837" providerId="LiveId" clId="{D33D7095-F9AF-4C82-85F7-244709ADDC50}" dt="2025-12-07T17:13:53.189" v="1361" actId="2711"/>
          <ac:spMkLst>
            <pc:docMk/>
            <pc:sldMk cId="0" sldId="276"/>
            <ac:spMk id="3" creationId="{00000000-0000-0000-0000-000000000000}"/>
          </ac:spMkLst>
        </pc:spChg>
        <pc:spChg chg="add">
          <ac:chgData name="dianne mariny" userId="2ae4e316fbc8b837" providerId="LiveId" clId="{D33D7095-F9AF-4C82-85F7-244709ADDC50}" dt="2025-12-07T08:16:32.198" v="1188" actId="26606"/>
          <ac:spMkLst>
            <pc:docMk/>
            <pc:sldMk cId="0" sldId="276"/>
            <ac:spMk id="13" creationId="{3F088236-D655-4F88-B238-E16762358025}"/>
          </ac:spMkLst>
        </pc:spChg>
        <pc:spChg chg="add">
          <ac:chgData name="dianne mariny" userId="2ae4e316fbc8b837" providerId="LiveId" clId="{D33D7095-F9AF-4C82-85F7-244709ADDC50}" dt="2025-12-07T08:16:32.198" v="1188" actId="26606"/>
          <ac:spMkLst>
            <pc:docMk/>
            <pc:sldMk cId="0" sldId="276"/>
            <ac:spMk id="15" creationId="{3DAC0C92-199E-475C-9390-119A9B027276}"/>
          </ac:spMkLst>
        </pc:spChg>
        <pc:spChg chg="add">
          <ac:chgData name="dianne mariny" userId="2ae4e316fbc8b837" providerId="LiveId" clId="{D33D7095-F9AF-4C82-85F7-244709ADDC50}" dt="2025-12-07T08:16:32.198" v="1188" actId="26606"/>
          <ac:spMkLst>
            <pc:docMk/>
            <pc:sldMk cId="0" sldId="276"/>
            <ac:spMk id="17" creationId="{C4CFB339-0ED8-4FE2-9EF1-6D1375B8499B}"/>
          </ac:spMkLst>
        </pc:spChg>
        <pc:spChg chg="add">
          <ac:chgData name="dianne mariny" userId="2ae4e316fbc8b837" providerId="LiveId" clId="{D33D7095-F9AF-4C82-85F7-244709ADDC50}" dt="2025-12-07T08:16:32.198" v="1188" actId="26606"/>
          <ac:spMkLst>
            <pc:docMk/>
            <pc:sldMk cId="0" sldId="276"/>
            <ac:spMk id="19" creationId="{31896C80-2069-4431-9C19-83B913734490}"/>
          </ac:spMkLst>
        </pc:spChg>
        <pc:spChg chg="add">
          <ac:chgData name="dianne mariny" userId="2ae4e316fbc8b837" providerId="LiveId" clId="{D33D7095-F9AF-4C82-85F7-244709ADDC50}" dt="2025-12-07T08:16:32.198" v="1188" actId="26606"/>
          <ac:spMkLst>
            <pc:docMk/>
            <pc:sldMk cId="0" sldId="276"/>
            <ac:spMk id="21" creationId="{BF120A21-0841-4823-B0C4-28AEBCEF9B78}"/>
          </ac:spMkLst>
        </pc:spChg>
        <pc:spChg chg="add">
          <ac:chgData name="dianne mariny" userId="2ae4e316fbc8b837" providerId="LiveId" clId="{D33D7095-F9AF-4C82-85F7-244709ADDC50}" dt="2025-12-07T08:16:32.198" v="1188" actId="26606"/>
          <ac:spMkLst>
            <pc:docMk/>
            <pc:sldMk cId="0" sldId="276"/>
            <ac:spMk id="23" creationId="{DBB05BAE-BBD3-4289-899F-A6851503C6B0}"/>
          </ac:spMkLst>
        </pc:spChg>
        <pc:spChg chg="add">
          <ac:chgData name="dianne mariny" userId="2ae4e316fbc8b837" providerId="LiveId" clId="{D33D7095-F9AF-4C82-85F7-244709ADDC50}" dt="2025-12-07T08:16:32.198" v="1188" actId="26606"/>
          <ac:spMkLst>
            <pc:docMk/>
            <pc:sldMk cId="0" sldId="276"/>
            <ac:spMk id="25" creationId="{9874D11C-36F5-4BBE-A490-019A54E953B0}"/>
          </ac:spMkLst>
        </pc:spChg>
        <pc:picChg chg="add">
          <ac:chgData name="dianne mariny" userId="2ae4e316fbc8b837" providerId="LiveId" clId="{D33D7095-F9AF-4C82-85F7-244709ADDC50}" dt="2025-12-07T08:16:32.198" v="1188" actId="26606"/>
          <ac:picMkLst>
            <pc:docMk/>
            <pc:sldMk cId="0" sldId="276"/>
            <ac:picMk id="5" creationId="{560EB7FB-1210-30FF-A3A2-E93DC189D0EE}"/>
          </ac:picMkLst>
        </pc:picChg>
      </pc:sldChg>
      <pc:sldChg chg="modSp new del mod ord">
        <pc:chgData name="dianne mariny" userId="2ae4e316fbc8b837" providerId="LiveId" clId="{D33D7095-F9AF-4C82-85F7-244709ADDC50}" dt="2025-12-06T10:10:47.547" v="21" actId="47"/>
        <pc:sldMkLst>
          <pc:docMk/>
          <pc:sldMk cId="783582886" sldId="277"/>
        </pc:sldMkLst>
        <pc:spChg chg="mod">
          <ac:chgData name="dianne mariny" userId="2ae4e316fbc8b837" providerId="LiveId" clId="{D33D7095-F9AF-4C82-85F7-244709ADDC50}" dt="2025-12-06T10:10:28.787" v="19"/>
          <ac:spMkLst>
            <pc:docMk/>
            <pc:sldMk cId="783582886" sldId="277"/>
            <ac:spMk id="2" creationId="{4C309578-C580-D29C-3BBE-090872F8F5D8}"/>
          </ac:spMkLst>
        </pc:spChg>
      </pc:sldChg>
      <pc:sldChg chg="addSp delSp modSp new mod ord">
        <pc:chgData name="dianne mariny" userId="2ae4e316fbc8b837" providerId="LiveId" clId="{D33D7095-F9AF-4C82-85F7-244709ADDC50}" dt="2025-12-07T19:49:35.938" v="2371" actId="207"/>
        <pc:sldMkLst>
          <pc:docMk/>
          <pc:sldMk cId="3550930668" sldId="277"/>
        </pc:sldMkLst>
        <pc:spChg chg="del">
          <ac:chgData name="dianne mariny" userId="2ae4e316fbc8b837" providerId="LiveId" clId="{D33D7095-F9AF-4C82-85F7-244709ADDC50}" dt="2025-12-06T10:21:05.484" v="69"/>
          <ac:spMkLst>
            <pc:docMk/>
            <pc:sldMk cId="3550930668" sldId="277"/>
            <ac:spMk id="2" creationId="{6E54128B-262B-C7B6-A403-A40645B76B81}"/>
          </ac:spMkLst>
        </pc:spChg>
        <pc:spChg chg="mod">
          <ac:chgData name="dianne mariny" userId="2ae4e316fbc8b837" providerId="LiveId" clId="{D33D7095-F9AF-4C82-85F7-244709ADDC50}" dt="2025-12-07T19:49:35.938" v="2371" actId="207"/>
          <ac:spMkLst>
            <pc:docMk/>
            <pc:sldMk cId="3550930668" sldId="277"/>
            <ac:spMk id="3" creationId="{63682229-53C1-2675-6723-F521CC95C497}"/>
          </ac:spMkLst>
        </pc:spChg>
        <pc:spChg chg="add mod">
          <ac:chgData name="dianne mariny" userId="2ae4e316fbc8b837" providerId="LiveId" clId="{D33D7095-F9AF-4C82-85F7-244709ADDC50}" dt="2025-12-07T17:35:16.577" v="1405" actId="207"/>
          <ac:spMkLst>
            <pc:docMk/>
            <pc:sldMk cId="3550930668" sldId="277"/>
            <ac:spMk id="4" creationId="{FC814FB2-2CDA-1252-EC0E-5A2D8190D60E}"/>
          </ac:spMkLst>
        </pc:spChg>
      </pc:sldChg>
      <pc:sldChg chg="new del">
        <pc:chgData name="dianne mariny" userId="2ae4e316fbc8b837" providerId="LiveId" clId="{D33D7095-F9AF-4C82-85F7-244709ADDC50}" dt="2025-12-07T08:38:58.215" v="1240" actId="47"/>
        <pc:sldMkLst>
          <pc:docMk/>
          <pc:sldMk cId="518345660" sldId="278"/>
        </pc:sldMkLst>
      </pc:sldChg>
      <pc:sldChg chg="addSp delSp modSp new mod">
        <pc:chgData name="dianne mariny" userId="2ae4e316fbc8b837" providerId="LiveId" clId="{D33D7095-F9AF-4C82-85F7-244709ADDC50}" dt="2025-12-07T13:45:17.492" v="1315" actId="478"/>
        <pc:sldMkLst>
          <pc:docMk/>
          <pc:sldMk cId="1482152513" sldId="278"/>
        </pc:sldMkLst>
        <pc:spChg chg="mod">
          <ac:chgData name="dianne mariny" userId="2ae4e316fbc8b837" providerId="LiveId" clId="{D33D7095-F9AF-4C82-85F7-244709ADDC50}" dt="2025-12-07T13:45:06.130" v="1314" actId="1076"/>
          <ac:spMkLst>
            <pc:docMk/>
            <pc:sldMk cId="1482152513" sldId="278"/>
            <ac:spMk id="2" creationId="{BC09B0C7-8CD7-AADB-36E5-7B9DCAE37A65}"/>
          </ac:spMkLst>
        </pc:spChg>
        <pc:spChg chg="del">
          <ac:chgData name="dianne mariny" userId="2ae4e316fbc8b837" providerId="LiveId" clId="{D33D7095-F9AF-4C82-85F7-244709ADDC50}" dt="2025-12-07T13:43:54.001" v="1295" actId="931"/>
          <ac:spMkLst>
            <pc:docMk/>
            <pc:sldMk cId="1482152513" sldId="278"/>
            <ac:spMk id="3" creationId="{7056793F-9209-F8AD-DEFB-F33C4C934A04}"/>
          </ac:spMkLst>
        </pc:spChg>
        <pc:spChg chg="del mod">
          <ac:chgData name="dianne mariny" userId="2ae4e316fbc8b837" providerId="LiveId" clId="{D33D7095-F9AF-4C82-85F7-244709ADDC50}" dt="2025-12-07T13:45:17.492" v="1315" actId="478"/>
          <ac:spMkLst>
            <pc:docMk/>
            <pc:sldMk cId="1482152513" sldId="278"/>
            <ac:spMk id="4" creationId="{1B327165-0E1D-698C-18BE-9CC954040630}"/>
          </ac:spMkLst>
        </pc:spChg>
        <pc:picChg chg="add mod">
          <ac:chgData name="dianne mariny" userId="2ae4e316fbc8b837" providerId="LiveId" clId="{D33D7095-F9AF-4C82-85F7-244709ADDC50}" dt="2025-12-07T13:43:55.889" v="1297" actId="962"/>
          <ac:picMkLst>
            <pc:docMk/>
            <pc:sldMk cId="1482152513" sldId="278"/>
            <ac:picMk id="6" creationId="{918A3E49-8C6F-6753-4346-AD13581822DF}"/>
          </ac:picMkLst>
        </pc:picChg>
      </pc:sldChg>
      <pc:sldChg chg="addSp modSp new mod">
        <pc:chgData name="dianne mariny" userId="2ae4e316fbc8b837" providerId="LiveId" clId="{D33D7095-F9AF-4C82-85F7-244709ADDC50}" dt="2025-12-07T17:13:30.766" v="1360" actId="255"/>
        <pc:sldMkLst>
          <pc:docMk/>
          <pc:sldMk cId="2265688322" sldId="279"/>
        </pc:sldMkLst>
        <pc:spChg chg="add mod">
          <ac:chgData name="dianne mariny" userId="2ae4e316fbc8b837" providerId="LiveId" clId="{D33D7095-F9AF-4C82-85F7-244709ADDC50}" dt="2025-12-07T17:13:30.766" v="1360" actId="255"/>
          <ac:spMkLst>
            <pc:docMk/>
            <pc:sldMk cId="2265688322" sldId="279"/>
            <ac:spMk id="3" creationId="{AACAFAD6-A829-2D33-1A64-DF8FE19D6014}"/>
          </ac:spMkLst>
        </pc:spChg>
      </pc:sldChg>
      <pc:sldChg chg="addSp delSp modSp new del mod setBg addAnim delAnim">
        <pc:chgData name="dianne mariny" userId="2ae4e316fbc8b837" providerId="LiveId" clId="{D33D7095-F9AF-4C82-85F7-244709ADDC50}" dt="2025-12-07T18:34:57.341" v="1498" actId="47"/>
        <pc:sldMkLst>
          <pc:docMk/>
          <pc:sldMk cId="1161350228" sldId="280"/>
        </pc:sldMkLst>
        <pc:spChg chg="mod ord">
          <ac:chgData name="dianne mariny" userId="2ae4e316fbc8b837" providerId="LiveId" clId="{D33D7095-F9AF-4C82-85F7-244709ADDC50}" dt="2025-12-07T18:17:16.449" v="1427" actId="26606"/>
          <ac:spMkLst>
            <pc:docMk/>
            <pc:sldMk cId="1161350228" sldId="280"/>
            <ac:spMk id="2" creationId="{1BA2399C-5B33-1A90-2D20-3E2EC605CAED}"/>
          </ac:spMkLst>
        </pc:spChg>
        <pc:spChg chg="add">
          <ac:chgData name="dianne mariny" userId="2ae4e316fbc8b837" providerId="LiveId" clId="{D33D7095-F9AF-4C82-85F7-244709ADDC50}" dt="2025-12-07T18:23:44.837" v="1445"/>
          <ac:spMkLst>
            <pc:docMk/>
            <pc:sldMk cId="1161350228" sldId="280"/>
            <ac:spMk id="5" creationId="{254ECD53-DB3F-D258-7FE6-A04F744F31BC}"/>
          </ac:spMkLst>
        </pc:spChg>
        <pc:spChg chg="add mod">
          <ac:chgData name="dianne mariny" userId="2ae4e316fbc8b837" providerId="LiveId" clId="{D33D7095-F9AF-4C82-85F7-244709ADDC50}" dt="2025-12-07T18:25:43.973" v="1455" actId="20577"/>
          <ac:spMkLst>
            <pc:docMk/>
            <pc:sldMk cId="1161350228" sldId="280"/>
            <ac:spMk id="7" creationId="{17C2F6F0-CD9F-F440-7B3E-B59CA680F1EB}"/>
          </ac:spMkLst>
        </pc:spChg>
        <pc:spChg chg="add del">
          <ac:chgData name="dianne mariny" userId="2ae4e316fbc8b837" providerId="LiveId" clId="{D33D7095-F9AF-4C82-85F7-244709ADDC50}" dt="2025-12-07T18:17:16.449" v="1427" actId="26606"/>
          <ac:spMkLst>
            <pc:docMk/>
            <pc:sldMk cId="1161350228" sldId="280"/>
            <ac:spMk id="25" creationId="{66D61E08-70C3-48D8-BEA0-787111DC30DA}"/>
          </ac:spMkLst>
        </pc:spChg>
        <pc:spChg chg="add del">
          <ac:chgData name="dianne mariny" userId="2ae4e316fbc8b837" providerId="LiveId" clId="{D33D7095-F9AF-4C82-85F7-244709ADDC50}" dt="2025-12-07T18:17:16.449" v="1427" actId="26606"/>
          <ac:spMkLst>
            <pc:docMk/>
            <pc:sldMk cId="1161350228" sldId="280"/>
            <ac:spMk id="27" creationId="{FC55298F-0AE5-478E-AD2B-03C2614C5833}"/>
          </ac:spMkLst>
        </pc:spChg>
        <pc:spChg chg="add del">
          <ac:chgData name="dianne mariny" userId="2ae4e316fbc8b837" providerId="LiveId" clId="{D33D7095-F9AF-4C82-85F7-244709ADDC50}" dt="2025-12-07T18:17:16.449" v="1427" actId="26606"/>
          <ac:spMkLst>
            <pc:docMk/>
            <pc:sldMk cId="1161350228" sldId="280"/>
            <ac:spMk id="29" creationId="{C180E4EA-0B63-4779-A895-7E90E71088F3}"/>
          </ac:spMkLst>
        </pc:spChg>
        <pc:spChg chg="add del">
          <ac:chgData name="dianne mariny" userId="2ae4e316fbc8b837" providerId="LiveId" clId="{D33D7095-F9AF-4C82-85F7-244709ADDC50}" dt="2025-12-07T18:17:16.449" v="1427" actId="26606"/>
          <ac:spMkLst>
            <pc:docMk/>
            <pc:sldMk cId="1161350228" sldId="280"/>
            <ac:spMk id="31" creationId="{CEE01D9D-3DE8-4EED-B0D3-8F3C79CC7673}"/>
          </ac:spMkLst>
        </pc:spChg>
        <pc:spChg chg="add del">
          <ac:chgData name="dianne mariny" userId="2ae4e316fbc8b837" providerId="LiveId" clId="{D33D7095-F9AF-4C82-85F7-244709ADDC50}" dt="2025-12-07T18:17:16.449" v="1427" actId="26606"/>
          <ac:spMkLst>
            <pc:docMk/>
            <pc:sldMk cId="1161350228" sldId="280"/>
            <ac:spMk id="33" creationId="{89AF5CE9-607F-43F4-8983-DCD6DA4051FD}"/>
          </ac:spMkLst>
        </pc:spChg>
        <pc:spChg chg="add del">
          <ac:chgData name="dianne mariny" userId="2ae4e316fbc8b837" providerId="LiveId" clId="{D33D7095-F9AF-4C82-85F7-244709ADDC50}" dt="2025-12-07T18:17:16.449" v="1427" actId="26606"/>
          <ac:spMkLst>
            <pc:docMk/>
            <pc:sldMk cId="1161350228" sldId="280"/>
            <ac:spMk id="35" creationId="{6EEA2DBD-9E1E-4521-8C01-F32AD18A89E3}"/>
          </ac:spMkLst>
        </pc:spChg>
        <pc:spChg chg="add del">
          <ac:chgData name="dianne mariny" userId="2ae4e316fbc8b837" providerId="LiveId" clId="{D33D7095-F9AF-4C82-85F7-244709ADDC50}" dt="2025-12-07T18:17:16.449" v="1427" actId="26606"/>
          <ac:spMkLst>
            <pc:docMk/>
            <pc:sldMk cId="1161350228" sldId="280"/>
            <ac:spMk id="37" creationId="{15BBD2C1-BA9B-46A9-A27A-33498B169272}"/>
          </ac:spMkLst>
        </pc:spChg>
        <pc:grpChg chg="add del">
          <ac:chgData name="dianne mariny" userId="2ae4e316fbc8b837" providerId="LiveId" clId="{D33D7095-F9AF-4C82-85F7-244709ADDC50}" dt="2025-12-07T18:17:16.449" v="1427" actId="26606"/>
          <ac:grpSpMkLst>
            <pc:docMk/>
            <pc:sldMk cId="1161350228" sldId="280"/>
            <ac:grpSpMk id="9" creationId="{88C9B83F-64CD-41C1-925F-A08801FFD0BD}"/>
          </ac:grpSpMkLst>
        </pc:grpChg>
        <pc:picChg chg="add del mod">
          <ac:chgData name="dianne mariny" userId="2ae4e316fbc8b837" providerId="LiveId" clId="{D33D7095-F9AF-4C82-85F7-244709ADDC50}" dt="2025-12-07T18:18:28.963" v="1430" actId="478"/>
          <ac:picMkLst>
            <pc:docMk/>
            <pc:sldMk cId="1161350228" sldId="280"/>
            <ac:picMk id="4" creationId="{AA6B0276-A21E-D984-9689-E14AA49658BD}"/>
          </ac:picMkLst>
        </pc:picChg>
      </pc:sldChg>
      <pc:sldChg chg="addSp delSp modSp new mod">
        <pc:chgData name="dianne mariny" userId="2ae4e316fbc8b837" providerId="LiveId" clId="{D33D7095-F9AF-4C82-85F7-244709ADDC50}" dt="2025-12-07T18:35:10.873" v="1500" actId="20577"/>
        <pc:sldMkLst>
          <pc:docMk/>
          <pc:sldMk cId="2471691491" sldId="281"/>
        </pc:sldMkLst>
        <pc:spChg chg="mod">
          <ac:chgData name="dianne mariny" userId="2ae4e316fbc8b837" providerId="LiveId" clId="{D33D7095-F9AF-4C82-85F7-244709ADDC50}" dt="2025-12-07T18:35:10.873" v="1500" actId="20577"/>
          <ac:spMkLst>
            <pc:docMk/>
            <pc:sldMk cId="2471691491" sldId="281"/>
            <ac:spMk id="2" creationId="{FF50697E-B8AD-1166-6C41-976D83B3B522}"/>
          </ac:spMkLst>
        </pc:spChg>
        <pc:spChg chg="del mod">
          <ac:chgData name="dianne mariny" userId="2ae4e316fbc8b837" providerId="LiveId" clId="{D33D7095-F9AF-4C82-85F7-244709ADDC50}" dt="2025-12-07T18:28:49.218" v="1478" actId="26606"/>
          <ac:spMkLst>
            <pc:docMk/>
            <pc:sldMk cId="2471691491" sldId="281"/>
            <ac:spMk id="3" creationId="{8CFCA962-C3F0-CB86-3B02-784DE79E9D18}"/>
          </ac:spMkLst>
        </pc:spChg>
        <pc:graphicFrameChg chg="add">
          <ac:chgData name="dianne mariny" userId="2ae4e316fbc8b837" providerId="LiveId" clId="{D33D7095-F9AF-4C82-85F7-244709ADDC50}" dt="2025-12-07T18:28:49.218" v="1478" actId="26606"/>
          <ac:graphicFrameMkLst>
            <pc:docMk/>
            <pc:sldMk cId="2471691491" sldId="281"/>
            <ac:graphicFrameMk id="5" creationId="{6470AC30-531C-70BE-296F-DB90C5A2FB6C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F14F2F7-A426-489B-BC58-947D8576ABA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B436381-51E9-4DFB-AAA1-DBE9AFF59ED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Bringing Brazilian coffee culture to the UK</a:t>
          </a:r>
        </a:p>
      </dgm:t>
    </dgm:pt>
    <dgm:pt modelId="{AEBA8671-5CA7-4F49-9C88-B9B803DBF835}" type="parTrans" cxnId="{9EACDDCD-CC8D-488D-ACCC-F4420F12D502}">
      <dgm:prSet/>
      <dgm:spPr/>
      <dgm:t>
        <a:bodyPr/>
        <a:lstStyle/>
        <a:p>
          <a:endParaRPr lang="en-US"/>
        </a:p>
      </dgm:t>
    </dgm:pt>
    <dgm:pt modelId="{18388344-2429-4C8E-9577-6253E8197B10}" type="sibTrans" cxnId="{9EACDDCD-CC8D-488D-ACCC-F4420F12D502}">
      <dgm:prSet/>
      <dgm:spPr/>
      <dgm:t>
        <a:bodyPr/>
        <a:lstStyle/>
        <a:p>
          <a:endParaRPr lang="en-US"/>
        </a:p>
      </dgm:t>
    </dgm:pt>
    <dgm:pt modelId="{AD104190-43BF-4B2B-B2E8-C471FCF5764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Mobility to reach different cities and events, Presence in high-traffic urban areas</a:t>
          </a:r>
        </a:p>
      </dgm:t>
    </dgm:pt>
    <dgm:pt modelId="{4B0BE3F2-43CF-499E-864B-7599003F8294}" type="parTrans" cxnId="{1644302D-4FDA-47AE-A69B-53075773C5E2}">
      <dgm:prSet/>
      <dgm:spPr/>
      <dgm:t>
        <a:bodyPr/>
        <a:lstStyle/>
        <a:p>
          <a:endParaRPr lang="en-US"/>
        </a:p>
      </dgm:t>
    </dgm:pt>
    <dgm:pt modelId="{26C02822-1283-4E8E-A746-30FC00C22AB0}" type="sibTrans" cxnId="{1644302D-4FDA-47AE-A69B-53075773C5E2}">
      <dgm:prSet/>
      <dgm:spPr/>
      <dgm:t>
        <a:bodyPr/>
        <a:lstStyle/>
        <a:p>
          <a:endParaRPr lang="en-US"/>
        </a:p>
      </dgm:t>
    </dgm:pt>
    <dgm:pt modelId="{497D7C4D-9F29-4712-A4F6-C54046FE7A5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Affordable prices &amp; high-quality products</a:t>
          </a:r>
        </a:p>
      </dgm:t>
    </dgm:pt>
    <dgm:pt modelId="{55FBA27D-532C-4F72-95E2-CC828CA5A0C4}" type="parTrans" cxnId="{3D681B2B-44E6-4315-865F-544382DE8115}">
      <dgm:prSet/>
      <dgm:spPr/>
      <dgm:t>
        <a:bodyPr/>
        <a:lstStyle/>
        <a:p>
          <a:endParaRPr lang="en-US"/>
        </a:p>
      </dgm:t>
    </dgm:pt>
    <dgm:pt modelId="{0B701B81-4E18-480E-87CF-B31170157C5D}" type="sibTrans" cxnId="{3D681B2B-44E6-4315-865F-544382DE8115}">
      <dgm:prSet/>
      <dgm:spPr/>
      <dgm:t>
        <a:bodyPr/>
        <a:lstStyle/>
        <a:p>
          <a:endParaRPr lang="en-US"/>
        </a:p>
      </dgm:t>
    </dgm:pt>
    <dgm:pt modelId="{DD455A94-EBC7-4BED-BDCF-43090742E68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Warm, friendly, and cosy atmosphere for family and friends to connect</a:t>
          </a:r>
        </a:p>
      </dgm:t>
    </dgm:pt>
    <dgm:pt modelId="{B619325D-9EE2-404B-934A-BA3E358DF3D6}" type="parTrans" cxnId="{496B1B51-9BD2-4A16-B03E-ACD4D7849390}">
      <dgm:prSet/>
      <dgm:spPr/>
      <dgm:t>
        <a:bodyPr/>
        <a:lstStyle/>
        <a:p>
          <a:endParaRPr lang="en-US"/>
        </a:p>
      </dgm:t>
    </dgm:pt>
    <dgm:pt modelId="{4E4D00A1-F07D-4F80-8D97-5643039C55A6}" type="sibTrans" cxnId="{496B1B51-9BD2-4A16-B03E-ACD4D7849390}">
      <dgm:prSet/>
      <dgm:spPr/>
      <dgm:t>
        <a:bodyPr/>
        <a:lstStyle/>
        <a:p>
          <a:endParaRPr lang="en-US"/>
        </a:p>
      </dgm:t>
    </dgm:pt>
    <dgm:pt modelId="{17D35F06-0E71-4457-B7D2-90C928EFBF9A}" type="pres">
      <dgm:prSet presAssocID="{1F14F2F7-A426-489B-BC58-947D8576ABA9}" presName="root" presStyleCnt="0">
        <dgm:presLayoutVars>
          <dgm:dir/>
          <dgm:resizeHandles val="exact"/>
        </dgm:presLayoutVars>
      </dgm:prSet>
      <dgm:spPr/>
    </dgm:pt>
    <dgm:pt modelId="{77E92B67-82E4-4F46-8237-7D00F11DC8EB}" type="pres">
      <dgm:prSet presAssocID="{AB436381-51E9-4DFB-AAA1-DBE9AFF59EDF}" presName="compNode" presStyleCnt="0"/>
      <dgm:spPr/>
    </dgm:pt>
    <dgm:pt modelId="{E6FC8CC4-35FE-4D08-80C5-9315C85F3538}" type="pres">
      <dgm:prSet presAssocID="{AB436381-51E9-4DFB-AAA1-DBE9AFF59EDF}" presName="bgRect" presStyleLbl="bgShp" presStyleIdx="0" presStyleCnt="4"/>
      <dgm:spPr/>
    </dgm:pt>
    <dgm:pt modelId="{2D36C7B0-34C6-4298-B854-6B521CE307E8}" type="pres">
      <dgm:prSet presAssocID="{AB436381-51E9-4DFB-AAA1-DBE9AFF59ED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ffee"/>
        </a:ext>
      </dgm:extLst>
    </dgm:pt>
    <dgm:pt modelId="{D29C5C97-2694-47E0-ABE0-68B536504862}" type="pres">
      <dgm:prSet presAssocID="{AB436381-51E9-4DFB-AAA1-DBE9AFF59EDF}" presName="spaceRect" presStyleCnt="0"/>
      <dgm:spPr/>
    </dgm:pt>
    <dgm:pt modelId="{0CBFBF9D-2AC9-464B-9EBD-8DD12B53E7CE}" type="pres">
      <dgm:prSet presAssocID="{AB436381-51E9-4DFB-AAA1-DBE9AFF59EDF}" presName="parTx" presStyleLbl="revTx" presStyleIdx="0" presStyleCnt="4">
        <dgm:presLayoutVars>
          <dgm:chMax val="0"/>
          <dgm:chPref val="0"/>
        </dgm:presLayoutVars>
      </dgm:prSet>
      <dgm:spPr/>
    </dgm:pt>
    <dgm:pt modelId="{4A795229-4F5B-47C4-A4A2-AF7BC58D82BE}" type="pres">
      <dgm:prSet presAssocID="{18388344-2429-4C8E-9577-6253E8197B10}" presName="sibTrans" presStyleCnt="0"/>
      <dgm:spPr/>
    </dgm:pt>
    <dgm:pt modelId="{194C5E58-B122-4A33-99CE-3C7AE14A6D0B}" type="pres">
      <dgm:prSet presAssocID="{AD104190-43BF-4B2B-B2E8-C471FCF5764B}" presName="compNode" presStyleCnt="0"/>
      <dgm:spPr/>
    </dgm:pt>
    <dgm:pt modelId="{3CADF087-8578-42C5-83A4-13FA2C8926C5}" type="pres">
      <dgm:prSet presAssocID="{AD104190-43BF-4B2B-B2E8-C471FCF5764B}" presName="bgRect" presStyleLbl="bgShp" presStyleIdx="1" presStyleCnt="4"/>
      <dgm:spPr/>
    </dgm:pt>
    <dgm:pt modelId="{0C0B2FAB-6CB9-479D-BC06-AFC9A64DCA07}" type="pres">
      <dgm:prSet presAssocID="{AD104190-43BF-4B2B-B2E8-C471FCF5764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B01C8963-8562-40FA-8EA1-5A6F7CC1D0EE}" type="pres">
      <dgm:prSet presAssocID="{AD104190-43BF-4B2B-B2E8-C471FCF5764B}" presName="spaceRect" presStyleCnt="0"/>
      <dgm:spPr/>
    </dgm:pt>
    <dgm:pt modelId="{7902E00A-7DA8-42CF-8D91-567CAC5AA632}" type="pres">
      <dgm:prSet presAssocID="{AD104190-43BF-4B2B-B2E8-C471FCF5764B}" presName="parTx" presStyleLbl="revTx" presStyleIdx="1" presStyleCnt="4">
        <dgm:presLayoutVars>
          <dgm:chMax val="0"/>
          <dgm:chPref val="0"/>
        </dgm:presLayoutVars>
      </dgm:prSet>
      <dgm:spPr/>
    </dgm:pt>
    <dgm:pt modelId="{97CA5DA0-9799-4B3C-9C36-AE38B50E7FBE}" type="pres">
      <dgm:prSet presAssocID="{26C02822-1283-4E8E-A746-30FC00C22AB0}" presName="sibTrans" presStyleCnt="0"/>
      <dgm:spPr/>
    </dgm:pt>
    <dgm:pt modelId="{4F057C7E-3BDD-4188-ABB5-2C3C1F7C2BD4}" type="pres">
      <dgm:prSet presAssocID="{497D7C4D-9F29-4712-A4F6-C54046FE7A5B}" presName="compNode" presStyleCnt="0"/>
      <dgm:spPr/>
    </dgm:pt>
    <dgm:pt modelId="{B8F22110-D0DC-46D4-A12C-B6D17C38CB37}" type="pres">
      <dgm:prSet presAssocID="{497D7C4D-9F29-4712-A4F6-C54046FE7A5B}" presName="bgRect" presStyleLbl="bgShp" presStyleIdx="2" presStyleCnt="4"/>
      <dgm:spPr/>
    </dgm:pt>
    <dgm:pt modelId="{347E5DD4-A26B-4439-A47E-5CD6CFF171D8}" type="pres">
      <dgm:prSet presAssocID="{497D7C4D-9F29-4712-A4F6-C54046FE7A5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6FC4B794-1384-424E-8876-778CEA0A168A}" type="pres">
      <dgm:prSet presAssocID="{497D7C4D-9F29-4712-A4F6-C54046FE7A5B}" presName="spaceRect" presStyleCnt="0"/>
      <dgm:spPr/>
    </dgm:pt>
    <dgm:pt modelId="{CE143F5F-221D-4D94-88A3-AD0C57586A55}" type="pres">
      <dgm:prSet presAssocID="{497D7C4D-9F29-4712-A4F6-C54046FE7A5B}" presName="parTx" presStyleLbl="revTx" presStyleIdx="2" presStyleCnt="4">
        <dgm:presLayoutVars>
          <dgm:chMax val="0"/>
          <dgm:chPref val="0"/>
        </dgm:presLayoutVars>
      </dgm:prSet>
      <dgm:spPr/>
    </dgm:pt>
    <dgm:pt modelId="{22B97FC9-AFEA-4808-9EAF-C7F7A74D3620}" type="pres">
      <dgm:prSet presAssocID="{0B701B81-4E18-480E-87CF-B31170157C5D}" presName="sibTrans" presStyleCnt="0"/>
      <dgm:spPr/>
    </dgm:pt>
    <dgm:pt modelId="{09F3F0C6-267E-42EC-A6E1-AAAFEBC51D86}" type="pres">
      <dgm:prSet presAssocID="{DD455A94-EBC7-4BED-BDCF-43090742E686}" presName="compNode" presStyleCnt="0"/>
      <dgm:spPr/>
    </dgm:pt>
    <dgm:pt modelId="{24E2CB84-763F-410E-8BC9-4AEED7F13183}" type="pres">
      <dgm:prSet presAssocID="{DD455A94-EBC7-4BED-BDCF-43090742E686}" presName="bgRect" presStyleLbl="bgShp" presStyleIdx="3" presStyleCnt="4"/>
      <dgm:spPr/>
    </dgm:pt>
    <dgm:pt modelId="{66E7DCB2-7919-4F2B-A3AA-908313B3B668}" type="pres">
      <dgm:prSet presAssocID="{DD455A94-EBC7-4BED-BDCF-43090742E68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ngel Face Outline"/>
        </a:ext>
      </dgm:extLst>
    </dgm:pt>
    <dgm:pt modelId="{86596AB5-ADF6-4305-81C6-B768F454D80E}" type="pres">
      <dgm:prSet presAssocID="{DD455A94-EBC7-4BED-BDCF-43090742E686}" presName="spaceRect" presStyleCnt="0"/>
      <dgm:spPr/>
    </dgm:pt>
    <dgm:pt modelId="{4F14273D-249E-4BEF-9BE0-A66810865736}" type="pres">
      <dgm:prSet presAssocID="{DD455A94-EBC7-4BED-BDCF-43090742E68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D681B2B-44E6-4315-865F-544382DE8115}" srcId="{1F14F2F7-A426-489B-BC58-947D8576ABA9}" destId="{497D7C4D-9F29-4712-A4F6-C54046FE7A5B}" srcOrd="2" destOrd="0" parTransId="{55FBA27D-532C-4F72-95E2-CC828CA5A0C4}" sibTransId="{0B701B81-4E18-480E-87CF-B31170157C5D}"/>
    <dgm:cxn modelId="{1644302D-4FDA-47AE-A69B-53075773C5E2}" srcId="{1F14F2F7-A426-489B-BC58-947D8576ABA9}" destId="{AD104190-43BF-4B2B-B2E8-C471FCF5764B}" srcOrd="1" destOrd="0" parTransId="{4B0BE3F2-43CF-499E-864B-7599003F8294}" sibTransId="{26C02822-1283-4E8E-A746-30FC00C22AB0}"/>
    <dgm:cxn modelId="{61E56C35-1A71-4FC7-A4A8-D003CA6F5C06}" type="presOf" srcId="{AB436381-51E9-4DFB-AAA1-DBE9AFF59EDF}" destId="{0CBFBF9D-2AC9-464B-9EBD-8DD12B53E7CE}" srcOrd="0" destOrd="0" presId="urn:microsoft.com/office/officeart/2018/2/layout/IconVerticalSolidList"/>
    <dgm:cxn modelId="{496B1B51-9BD2-4A16-B03E-ACD4D7849390}" srcId="{1F14F2F7-A426-489B-BC58-947D8576ABA9}" destId="{DD455A94-EBC7-4BED-BDCF-43090742E686}" srcOrd="3" destOrd="0" parTransId="{B619325D-9EE2-404B-934A-BA3E358DF3D6}" sibTransId="{4E4D00A1-F07D-4F80-8D97-5643039C55A6}"/>
    <dgm:cxn modelId="{FD769053-38E7-4F52-8A0B-D51054092590}" type="presOf" srcId="{1F14F2F7-A426-489B-BC58-947D8576ABA9}" destId="{17D35F06-0E71-4457-B7D2-90C928EFBF9A}" srcOrd="0" destOrd="0" presId="urn:microsoft.com/office/officeart/2018/2/layout/IconVerticalSolidList"/>
    <dgm:cxn modelId="{8B2AA181-1F6F-44A8-80E3-73AA96CBAE36}" type="presOf" srcId="{DD455A94-EBC7-4BED-BDCF-43090742E686}" destId="{4F14273D-249E-4BEF-9BE0-A66810865736}" srcOrd="0" destOrd="0" presId="urn:microsoft.com/office/officeart/2018/2/layout/IconVerticalSolidList"/>
    <dgm:cxn modelId="{9EACDDCD-CC8D-488D-ACCC-F4420F12D502}" srcId="{1F14F2F7-A426-489B-BC58-947D8576ABA9}" destId="{AB436381-51E9-4DFB-AAA1-DBE9AFF59EDF}" srcOrd="0" destOrd="0" parTransId="{AEBA8671-5CA7-4F49-9C88-B9B803DBF835}" sibTransId="{18388344-2429-4C8E-9577-6253E8197B10}"/>
    <dgm:cxn modelId="{C27A26D1-DC6F-480F-9E41-55B643600863}" type="presOf" srcId="{AD104190-43BF-4B2B-B2E8-C471FCF5764B}" destId="{7902E00A-7DA8-42CF-8D91-567CAC5AA632}" srcOrd="0" destOrd="0" presId="urn:microsoft.com/office/officeart/2018/2/layout/IconVerticalSolidList"/>
    <dgm:cxn modelId="{CC6162DF-8757-449D-9B16-5A2A808C28A7}" type="presOf" srcId="{497D7C4D-9F29-4712-A4F6-C54046FE7A5B}" destId="{CE143F5F-221D-4D94-88A3-AD0C57586A55}" srcOrd="0" destOrd="0" presId="urn:microsoft.com/office/officeart/2018/2/layout/IconVerticalSolidList"/>
    <dgm:cxn modelId="{2490B18A-2710-4919-AD3E-FC5B2ABF488E}" type="presParOf" srcId="{17D35F06-0E71-4457-B7D2-90C928EFBF9A}" destId="{77E92B67-82E4-4F46-8237-7D00F11DC8EB}" srcOrd="0" destOrd="0" presId="urn:microsoft.com/office/officeart/2018/2/layout/IconVerticalSolidList"/>
    <dgm:cxn modelId="{C1CD456B-7ED2-460E-97C1-E99CCCF592C8}" type="presParOf" srcId="{77E92B67-82E4-4F46-8237-7D00F11DC8EB}" destId="{E6FC8CC4-35FE-4D08-80C5-9315C85F3538}" srcOrd="0" destOrd="0" presId="urn:microsoft.com/office/officeart/2018/2/layout/IconVerticalSolidList"/>
    <dgm:cxn modelId="{1F8C1648-53BB-42BA-9285-4CED9E5C1AB8}" type="presParOf" srcId="{77E92B67-82E4-4F46-8237-7D00F11DC8EB}" destId="{2D36C7B0-34C6-4298-B854-6B521CE307E8}" srcOrd="1" destOrd="0" presId="urn:microsoft.com/office/officeart/2018/2/layout/IconVerticalSolidList"/>
    <dgm:cxn modelId="{6A4523A8-72DD-4CAB-88E1-BF9F69BEBD1C}" type="presParOf" srcId="{77E92B67-82E4-4F46-8237-7D00F11DC8EB}" destId="{D29C5C97-2694-47E0-ABE0-68B536504862}" srcOrd="2" destOrd="0" presId="urn:microsoft.com/office/officeart/2018/2/layout/IconVerticalSolidList"/>
    <dgm:cxn modelId="{97BA2AF8-05D9-4BFB-BA15-6FB224D66AFF}" type="presParOf" srcId="{77E92B67-82E4-4F46-8237-7D00F11DC8EB}" destId="{0CBFBF9D-2AC9-464B-9EBD-8DD12B53E7CE}" srcOrd="3" destOrd="0" presId="urn:microsoft.com/office/officeart/2018/2/layout/IconVerticalSolidList"/>
    <dgm:cxn modelId="{11B140D1-FFA5-4144-919E-A7BCFEF70109}" type="presParOf" srcId="{17D35F06-0E71-4457-B7D2-90C928EFBF9A}" destId="{4A795229-4F5B-47C4-A4A2-AF7BC58D82BE}" srcOrd="1" destOrd="0" presId="urn:microsoft.com/office/officeart/2018/2/layout/IconVerticalSolidList"/>
    <dgm:cxn modelId="{52CB0232-C81C-48E8-BEF0-D07054740E81}" type="presParOf" srcId="{17D35F06-0E71-4457-B7D2-90C928EFBF9A}" destId="{194C5E58-B122-4A33-99CE-3C7AE14A6D0B}" srcOrd="2" destOrd="0" presId="urn:microsoft.com/office/officeart/2018/2/layout/IconVerticalSolidList"/>
    <dgm:cxn modelId="{EB271ED9-C4D4-45D5-8DB1-87498BA6C201}" type="presParOf" srcId="{194C5E58-B122-4A33-99CE-3C7AE14A6D0B}" destId="{3CADF087-8578-42C5-83A4-13FA2C8926C5}" srcOrd="0" destOrd="0" presId="urn:microsoft.com/office/officeart/2018/2/layout/IconVerticalSolidList"/>
    <dgm:cxn modelId="{D86F5E80-146F-4E29-A26B-A4776B4C4AD4}" type="presParOf" srcId="{194C5E58-B122-4A33-99CE-3C7AE14A6D0B}" destId="{0C0B2FAB-6CB9-479D-BC06-AFC9A64DCA07}" srcOrd="1" destOrd="0" presId="urn:microsoft.com/office/officeart/2018/2/layout/IconVerticalSolidList"/>
    <dgm:cxn modelId="{2CB22D39-06ED-4783-91D9-68F875FB30C0}" type="presParOf" srcId="{194C5E58-B122-4A33-99CE-3C7AE14A6D0B}" destId="{B01C8963-8562-40FA-8EA1-5A6F7CC1D0EE}" srcOrd="2" destOrd="0" presId="urn:microsoft.com/office/officeart/2018/2/layout/IconVerticalSolidList"/>
    <dgm:cxn modelId="{A8538FD9-4443-4053-A2BF-A344C5F13B76}" type="presParOf" srcId="{194C5E58-B122-4A33-99CE-3C7AE14A6D0B}" destId="{7902E00A-7DA8-42CF-8D91-567CAC5AA632}" srcOrd="3" destOrd="0" presId="urn:microsoft.com/office/officeart/2018/2/layout/IconVerticalSolidList"/>
    <dgm:cxn modelId="{796F6FA4-0000-46FC-A20D-4761A254AC9F}" type="presParOf" srcId="{17D35F06-0E71-4457-B7D2-90C928EFBF9A}" destId="{97CA5DA0-9799-4B3C-9C36-AE38B50E7FBE}" srcOrd="3" destOrd="0" presId="urn:microsoft.com/office/officeart/2018/2/layout/IconVerticalSolidList"/>
    <dgm:cxn modelId="{0A44D7B3-825B-4B20-825C-DA1A712D9781}" type="presParOf" srcId="{17D35F06-0E71-4457-B7D2-90C928EFBF9A}" destId="{4F057C7E-3BDD-4188-ABB5-2C3C1F7C2BD4}" srcOrd="4" destOrd="0" presId="urn:microsoft.com/office/officeart/2018/2/layout/IconVerticalSolidList"/>
    <dgm:cxn modelId="{23144CFB-EF56-4405-9335-66BEF7A5FF2A}" type="presParOf" srcId="{4F057C7E-3BDD-4188-ABB5-2C3C1F7C2BD4}" destId="{B8F22110-D0DC-46D4-A12C-B6D17C38CB37}" srcOrd="0" destOrd="0" presId="urn:microsoft.com/office/officeart/2018/2/layout/IconVerticalSolidList"/>
    <dgm:cxn modelId="{041CAFDB-640E-423C-B59A-E42D19B1F513}" type="presParOf" srcId="{4F057C7E-3BDD-4188-ABB5-2C3C1F7C2BD4}" destId="{347E5DD4-A26B-4439-A47E-5CD6CFF171D8}" srcOrd="1" destOrd="0" presId="urn:microsoft.com/office/officeart/2018/2/layout/IconVerticalSolidList"/>
    <dgm:cxn modelId="{F0F2711E-CAC0-4FD0-AD95-359D8C0F391F}" type="presParOf" srcId="{4F057C7E-3BDD-4188-ABB5-2C3C1F7C2BD4}" destId="{6FC4B794-1384-424E-8876-778CEA0A168A}" srcOrd="2" destOrd="0" presId="urn:microsoft.com/office/officeart/2018/2/layout/IconVerticalSolidList"/>
    <dgm:cxn modelId="{38977750-4DC1-4B12-A3B3-13130AE3DA3F}" type="presParOf" srcId="{4F057C7E-3BDD-4188-ABB5-2C3C1F7C2BD4}" destId="{CE143F5F-221D-4D94-88A3-AD0C57586A55}" srcOrd="3" destOrd="0" presId="urn:microsoft.com/office/officeart/2018/2/layout/IconVerticalSolidList"/>
    <dgm:cxn modelId="{C55A6B7E-8D29-4590-8126-8BEBFE361931}" type="presParOf" srcId="{17D35F06-0E71-4457-B7D2-90C928EFBF9A}" destId="{22B97FC9-AFEA-4808-9EAF-C7F7A74D3620}" srcOrd="5" destOrd="0" presId="urn:microsoft.com/office/officeart/2018/2/layout/IconVerticalSolidList"/>
    <dgm:cxn modelId="{059E29EF-DEB1-414B-9AAE-60FEAA2AAD4C}" type="presParOf" srcId="{17D35F06-0E71-4457-B7D2-90C928EFBF9A}" destId="{09F3F0C6-267E-42EC-A6E1-AAAFEBC51D86}" srcOrd="6" destOrd="0" presId="urn:microsoft.com/office/officeart/2018/2/layout/IconVerticalSolidList"/>
    <dgm:cxn modelId="{7A05EAD3-3B23-4501-A85D-7A4BD2526960}" type="presParOf" srcId="{09F3F0C6-267E-42EC-A6E1-AAAFEBC51D86}" destId="{24E2CB84-763F-410E-8BC9-4AEED7F13183}" srcOrd="0" destOrd="0" presId="urn:microsoft.com/office/officeart/2018/2/layout/IconVerticalSolidList"/>
    <dgm:cxn modelId="{94608E5A-B630-4105-8A4B-AC21011BB5C7}" type="presParOf" srcId="{09F3F0C6-267E-42EC-A6E1-AAAFEBC51D86}" destId="{66E7DCB2-7919-4F2B-A3AA-908313B3B668}" srcOrd="1" destOrd="0" presId="urn:microsoft.com/office/officeart/2018/2/layout/IconVerticalSolidList"/>
    <dgm:cxn modelId="{DDB52028-DFF6-4F0E-BA09-E4327EF5E71E}" type="presParOf" srcId="{09F3F0C6-267E-42EC-A6E1-AAAFEBC51D86}" destId="{86596AB5-ADF6-4305-81C6-B768F454D80E}" srcOrd="2" destOrd="0" presId="urn:microsoft.com/office/officeart/2018/2/layout/IconVerticalSolidList"/>
    <dgm:cxn modelId="{16B0E629-80CB-4390-BCBF-9F055B08FE27}" type="presParOf" srcId="{09F3F0C6-267E-42EC-A6E1-AAAFEBC51D86}" destId="{4F14273D-249E-4BEF-9BE0-A6681086573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E85EAD9-4D45-4484-A7FA-5E8CDC11DEE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F351D85-8A4A-4E3A-9298-B53A1E795E5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Limited Company (LTD): asset protection, credibility, easier hiring, flexibility for growth.</a:t>
          </a:r>
        </a:p>
      </dgm:t>
    </dgm:pt>
    <dgm:pt modelId="{35551BA2-5669-4E09-B5D4-068448F83C82}" type="parTrans" cxnId="{D34655B9-70A6-46AA-84B6-30A1B9AAFA04}">
      <dgm:prSet/>
      <dgm:spPr/>
      <dgm:t>
        <a:bodyPr/>
        <a:lstStyle/>
        <a:p>
          <a:endParaRPr lang="en-US"/>
        </a:p>
      </dgm:t>
    </dgm:pt>
    <dgm:pt modelId="{B493202A-F2AF-42B4-9664-70599D21778E}" type="sibTrans" cxnId="{D34655B9-70A6-46AA-84B6-30A1B9AAFA04}">
      <dgm:prSet/>
      <dgm:spPr/>
      <dgm:t>
        <a:bodyPr/>
        <a:lstStyle/>
        <a:p>
          <a:endParaRPr lang="en-US"/>
        </a:p>
      </dgm:t>
    </dgm:pt>
    <dgm:pt modelId="{30DE1F96-87C2-4F6C-A26C-65B72086784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Advantages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1258A57-F865-4306-9790-5F105061951B}" type="parTrans" cxnId="{550335A6-178B-4299-B6F0-00A0FFA291FE}">
      <dgm:prSet/>
      <dgm:spPr/>
      <dgm:t>
        <a:bodyPr/>
        <a:lstStyle/>
        <a:p>
          <a:endParaRPr lang="en-US"/>
        </a:p>
      </dgm:t>
    </dgm:pt>
    <dgm:pt modelId="{DD80D197-DFAD-4B10-9FAF-06C4A8C1F032}" type="sibTrans" cxnId="{550335A6-178B-4299-B6F0-00A0FFA291FE}">
      <dgm:prSet/>
      <dgm:spPr/>
      <dgm:t>
        <a:bodyPr/>
        <a:lstStyle/>
        <a:p>
          <a:endParaRPr lang="en-US"/>
        </a:p>
      </dgm:t>
    </dgm:pt>
    <dgm:pt modelId="{4E0E4E26-277B-4BB3-B3E6-FC046590E57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Disadvantages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E883D1A-9150-47A8-9C57-0AF42B475873}" type="parTrans" cxnId="{19FE8AF1-CB1C-4FA5-BEC4-A011F9B2561E}">
      <dgm:prSet/>
      <dgm:spPr/>
      <dgm:t>
        <a:bodyPr/>
        <a:lstStyle/>
        <a:p>
          <a:endParaRPr lang="en-US"/>
        </a:p>
      </dgm:t>
    </dgm:pt>
    <dgm:pt modelId="{5F7A15A4-EBAB-489B-B528-435D476B2166}" type="sibTrans" cxnId="{19FE8AF1-CB1C-4FA5-BEC4-A011F9B2561E}">
      <dgm:prSet/>
      <dgm:spPr/>
      <dgm:t>
        <a:bodyPr/>
        <a:lstStyle/>
        <a:p>
          <a:endParaRPr lang="en-US"/>
        </a:p>
      </dgm:t>
    </dgm:pt>
    <dgm:pt modelId="{FE612D0F-117B-47A4-A61C-D3048C12FD3B}" type="pres">
      <dgm:prSet presAssocID="{4E85EAD9-4D45-4484-A7FA-5E8CDC11DEE6}" presName="root" presStyleCnt="0">
        <dgm:presLayoutVars>
          <dgm:dir/>
          <dgm:resizeHandles val="exact"/>
        </dgm:presLayoutVars>
      </dgm:prSet>
      <dgm:spPr/>
    </dgm:pt>
    <dgm:pt modelId="{5E88231E-DC3F-4134-844A-EE223FF268AB}" type="pres">
      <dgm:prSet presAssocID="{3F351D85-8A4A-4E3A-9298-B53A1E795E50}" presName="compNode" presStyleCnt="0"/>
      <dgm:spPr/>
    </dgm:pt>
    <dgm:pt modelId="{8832D21D-B392-42A8-84CC-A37E494CDB56}" type="pres">
      <dgm:prSet presAssocID="{3F351D85-8A4A-4E3A-9298-B53A1E795E50}" presName="bgRect" presStyleLbl="bgShp" presStyleIdx="0" presStyleCnt="3"/>
      <dgm:spPr/>
    </dgm:pt>
    <dgm:pt modelId="{5FD95741-5342-49B1-AA33-EF9CC21EAB0D}" type="pres">
      <dgm:prSet presAssocID="{3F351D85-8A4A-4E3A-9298-B53A1E795E5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6D8428A3-2B6C-4882-895A-ECB19F309A1A}" type="pres">
      <dgm:prSet presAssocID="{3F351D85-8A4A-4E3A-9298-B53A1E795E50}" presName="spaceRect" presStyleCnt="0"/>
      <dgm:spPr/>
    </dgm:pt>
    <dgm:pt modelId="{D69EA9B5-8401-4376-A815-25CA4E26C055}" type="pres">
      <dgm:prSet presAssocID="{3F351D85-8A4A-4E3A-9298-B53A1E795E50}" presName="parTx" presStyleLbl="revTx" presStyleIdx="0" presStyleCnt="3">
        <dgm:presLayoutVars>
          <dgm:chMax val="0"/>
          <dgm:chPref val="0"/>
        </dgm:presLayoutVars>
      </dgm:prSet>
      <dgm:spPr/>
    </dgm:pt>
    <dgm:pt modelId="{CD3B3289-C81A-4B08-999C-792B6D6B8D0B}" type="pres">
      <dgm:prSet presAssocID="{B493202A-F2AF-42B4-9664-70599D21778E}" presName="sibTrans" presStyleCnt="0"/>
      <dgm:spPr/>
    </dgm:pt>
    <dgm:pt modelId="{2645B087-14D8-4898-A673-EF26B9AC36F8}" type="pres">
      <dgm:prSet presAssocID="{30DE1F96-87C2-4F6C-A26C-65B720867844}" presName="compNode" presStyleCnt="0"/>
      <dgm:spPr/>
    </dgm:pt>
    <dgm:pt modelId="{8C66E571-0FFE-4DE6-A862-D02C24DACCEF}" type="pres">
      <dgm:prSet presAssocID="{30DE1F96-87C2-4F6C-A26C-65B720867844}" presName="bgRect" presStyleLbl="bgShp" presStyleIdx="1" presStyleCnt="3"/>
      <dgm:spPr/>
    </dgm:pt>
    <dgm:pt modelId="{219B1AA0-A813-46AA-8E62-D35B032ED104}" type="pres">
      <dgm:prSet presAssocID="{30DE1F96-87C2-4F6C-A26C-65B72086784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D375D332-525E-4D98-9DE9-46088BC8F9CB}" type="pres">
      <dgm:prSet presAssocID="{30DE1F96-87C2-4F6C-A26C-65B720867844}" presName="spaceRect" presStyleCnt="0"/>
      <dgm:spPr/>
    </dgm:pt>
    <dgm:pt modelId="{5125ACB9-5BB5-4529-983A-5EE7179EA56E}" type="pres">
      <dgm:prSet presAssocID="{30DE1F96-87C2-4F6C-A26C-65B720867844}" presName="parTx" presStyleLbl="revTx" presStyleIdx="1" presStyleCnt="3">
        <dgm:presLayoutVars>
          <dgm:chMax val="0"/>
          <dgm:chPref val="0"/>
        </dgm:presLayoutVars>
      </dgm:prSet>
      <dgm:spPr/>
    </dgm:pt>
    <dgm:pt modelId="{A668D58F-E4CF-4D68-9329-51243D12CE9F}" type="pres">
      <dgm:prSet presAssocID="{DD80D197-DFAD-4B10-9FAF-06C4A8C1F032}" presName="sibTrans" presStyleCnt="0"/>
      <dgm:spPr/>
    </dgm:pt>
    <dgm:pt modelId="{780D4490-BF03-43F9-B0F3-C15485A66F5B}" type="pres">
      <dgm:prSet presAssocID="{4E0E4E26-277B-4BB3-B3E6-FC046590E57E}" presName="compNode" presStyleCnt="0"/>
      <dgm:spPr/>
    </dgm:pt>
    <dgm:pt modelId="{02ECE18B-B0A8-4C23-ABDB-14661890EFF1}" type="pres">
      <dgm:prSet presAssocID="{4E0E4E26-277B-4BB3-B3E6-FC046590E57E}" presName="bgRect" presStyleLbl="bgShp" presStyleIdx="2" presStyleCnt="3"/>
      <dgm:spPr/>
    </dgm:pt>
    <dgm:pt modelId="{10EC8EA6-3903-4119-AE39-168C8D838255}" type="pres">
      <dgm:prSet presAssocID="{4E0E4E26-277B-4BB3-B3E6-FC046590E57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ad Face with No Fill"/>
        </a:ext>
      </dgm:extLst>
    </dgm:pt>
    <dgm:pt modelId="{45C956AF-7F98-4B92-A9CC-AF61DD724497}" type="pres">
      <dgm:prSet presAssocID="{4E0E4E26-277B-4BB3-B3E6-FC046590E57E}" presName="spaceRect" presStyleCnt="0"/>
      <dgm:spPr/>
    </dgm:pt>
    <dgm:pt modelId="{500DE419-D580-49EC-8ABC-E36419EC8D62}" type="pres">
      <dgm:prSet presAssocID="{4E0E4E26-277B-4BB3-B3E6-FC046590E57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CAEF73C-E595-4F42-A747-1ACEDEC82287}" type="presOf" srcId="{4E85EAD9-4D45-4484-A7FA-5E8CDC11DEE6}" destId="{FE612D0F-117B-47A4-A61C-D3048C12FD3B}" srcOrd="0" destOrd="0" presId="urn:microsoft.com/office/officeart/2018/2/layout/IconVerticalSolidList"/>
    <dgm:cxn modelId="{ABC9725C-DAB0-4619-A375-65F03194D835}" type="presOf" srcId="{4E0E4E26-277B-4BB3-B3E6-FC046590E57E}" destId="{500DE419-D580-49EC-8ABC-E36419EC8D62}" srcOrd="0" destOrd="0" presId="urn:microsoft.com/office/officeart/2018/2/layout/IconVerticalSolidList"/>
    <dgm:cxn modelId="{550335A6-178B-4299-B6F0-00A0FFA291FE}" srcId="{4E85EAD9-4D45-4484-A7FA-5E8CDC11DEE6}" destId="{30DE1F96-87C2-4F6C-A26C-65B720867844}" srcOrd="1" destOrd="0" parTransId="{51258A57-F865-4306-9790-5F105061951B}" sibTransId="{DD80D197-DFAD-4B10-9FAF-06C4A8C1F032}"/>
    <dgm:cxn modelId="{3B8511B9-0EE0-4C4E-9C23-0D41963EB621}" type="presOf" srcId="{3F351D85-8A4A-4E3A-9298-B53A1E795E50}" destId="{D69EA9B5-8401-4376-A815-25CA4E26C055}" srcOrd="0" destOrd="0" presId="urn:microsoft.com/office/officeart/2018/2/layout/IconVerticalSolidList"/>
    <dgm:cxn modelId="{D34655B9-70A6-46AA-84B6-30A1B9AAFA04}" srcId="{4E85EAD9-4D45-4484-A7FA-5E8CDC11DEE6}" destId="{3F351D85-8A4A-4E3A-9298-B53A1E795E50}" srcOrd="0" destOrd="0" parTransId="{35551BA2-5669-4E09-B5D4-068448F83C82}" sibTransId="{B493202A-F2AF-42B4-9664-70599D21778E}"/>
    <dgm:cxn modelId="{02EC6EC5-8AD7-4F8E-AE27-8BC6EEBA0553}" type="presOf" srcId="{30DE1F96-87C2-4F6C-A26C-65B720867844}" destId="{5125ACB9-5BB5-4529-983A-5EE7179EA56E}" srcOrd="0" destOrd="0" presId="urn:microsoft.com/office/officeart/2018/2/layout/IconVerticalSolidList"/>
    <dgm:cxn modelId="{19FE8AF1-CB1C-4FA5-BEC4-A011F9B2561E}" srcId="{4E85EAD9-4D45-4484-A7FA-5E8CDC11DEE6}" destId="{4E0E4E26-277B-4BB3-B3E6-FC046590E57E}" srcOrd="2" destOrd="0" parTransId="{1E883D1A-9150-47A8-9C57-0AF42B475873}" sibTransId="{5F7A15A4-EBAB-489B-B528-435D476B2166}"/>
    <dgm:cxn modelId="{E01C2E33-09E5-4386-AEF0-C6D5D929EF4D}" type="presParOf" srcId="{FE612D0F-117B-47A4-A61C-D3048C12FD3B}" destId="{5E88231E-DC3F-4134-844A-EE223FF268AB}" srcOrd="0" destOrd="0" presId="urn:microsoft.com/office/officeart/2018/2/layout/IconVerticalSolidList"/>
    <dgm:cxn modelId="{8418DA9D-7694-4929-89D9-3F52CE905D6E}" type="presParOf" srcId="{5E88231E-DC3F-4134-844A-EE223FF268AB}" destId="{8832D21D-B392-42A8-84CC-A37E494CDB56}" srcOrd="0" destOrd="0" presId="urn:microsoft.com/office/officeart/2018/2/layout/IconVerticalSolidList"/>
    <dgm:cxn modelId="{4DD7BE47-085D-4F79-B9E0-189D4A644EAD}" type="presParOf" srcId="{5E88231E-DC3F-4134-844A-EE223FF268AB}" destId="{5FD95741-5342-49B1-AA33-EF9CC21EAB0D}" srcOrd="1" destOrd="0" presId="urn:microsoft.com/office/officeart/2018/2/layout/IconVerticalSolidList"/>
    <dgm:cxn modelId="{964C6280-A6C4-4271-9E51-3289D9353231}" type="presParOf" srcId="{5E88231E-DC3F-4134-844A-EE223FF268AB}" destId="{6D8428A3-2B6C-4882-895A-ECB19F309A1A}" srcOrd="2" destOrd="0" presId="urn:microsoft.com/office/officeart/2018/2/layout/IconVerticalSolidList"/>
    <dgm:cxn modelId="{32AF5286-4E1E-455E-A2EB-F9C1A0B58E31}" type="presParOf" srcId="{5E88231E-DC3F-4134-844A-EE223FF268AB}" destId="{D69EA9B5-8401-4376-A815-25CA4E26C055}" srcOrd="3" destOrd="0" presId="urn:microsoft.com/office/officeart/2018/2/layout/IconVerticalSolidList"/>
    <dgm:cxn modelId="{73D41DBF-08D8-429F-8A38-B6D59979812E}" type="presParOf" srcId="{FE612D0F-117B-47A4-A61C-D3048C12FD3B}" destId="{CD3B3289-C81A-4B08-999C-792B6D6B8D0B}" srcOrd="1" destOrd="0" presId="urn:microsoft.com/office/officeart/2018/2/layout/IconVerticalSolidList"/>
    <dgm:cxn modelId="{EBC58126-639A-4E7A-8741-BDE2D818117C}" type="presParOf" srcId="{FE612D0F-117B-47A4-A61C-D3048C12FD3B}" destId="{2645B087-14D8-4898-A673-EF26B9AC36F8}" srcOrd="2" destOrd="0" presId="urn:microsoft.com/office/officeart/2018/2/layout/IconVerticalSolidList"/>
    <dgm:cxn modelId="{B1EF0F8B-077D-40A0-8839-BF4C42F828B7}" type="presParOf" srcId="{2645B087-14D8-4898-A673-EF26B9AC36F8}" destId="{8C66E571-0FFE-4DE6-A862-D02C24DACCEF}" srcOrd="0" destOrd="0" presId="urn:microsoft.com/office/officeart/2018/2/layout/IconVerticalSolidList"/>
    <dgm:cxn modelId="{A18D9734-FC17-4690-9B40-6EA77B0B7A0B}" type="presParOf" srcId="{2645B087-14D8-4898-A673-EF26B9AC36F8}" destId="{219B1AA0-A813-46AA-8E62-D35B032ED104}" srcOrd="1" destOrd="0" presId="urn:microsoft.com/office/officeart/2018/2/layout/IconVerticalSolidList"/>
    <dgm:cxn modelId="{7E316FF3-9909-4D44-B830-0F26F5D125EC}" type="presParOf" srcId="{2645B087-14D8-4898-A673-EF26B9AC36F8}" destId="{D375D332-525E-4D98-9DE9-46088BC8F9CB}" srcOrd="2" destOrd="0" presId="urn:microsoft.com/office/officeart/2018/2/layout/IconVerticalSolidList"/>
    <dgm:cxn modelId="{0302981A-FAB6-48EA-83EF-16E738B75AFE}" type="presParOf" srcId="{2645B087-14D8-4898-A673-EF26B9AC36F8}" destId="{5125ACB9-5BB5-4529-983A-5EE7179EA56E}" srcOrd="3" destOrd="0" presId="urn:microsoft.com/office/officeart/2018/2/layout/IconVerticalSolidList"/>
    <dgm:cxn modelId="{1AF0C39A-4CA3-4549-81B6-CB43D42210FE}" type="presParOf" srcId="{FE612D0F-117B-47A4-A61C-D3048C12FD3B}" destId="{A668D58F-E4CF-4D68-9329-51243D12CE9F}" srcOrd="3" destOrd="0" presId="urn:microsoft.com/office/officeart/2018/2/layout/IconVerticalSolidList"/>
    <dgm:cxn modelId="{EE969890-EF9F-4208-BDD9-A1A62C7E8F2A}" type="presParOf" srcId="{FE612D0F-117B-47A4-A61C-D3048C12FD3B}" destId="{780D4490-BF03-43F9-B0F3-C15485A66F5B}" srcOrd="4" destOrd="0" presId="urn:microsoft.com/office/officeart/2018/2/layout/IconVerticalSolidList"/>
    <dgm:cxn modelId="{AD5AFD35-4177-44BD-BFDB-AE3DB0DD65F2}" type="presParOf" srcId="{780D4490-BF03-43F9-B0F3-C15485A66F5B}" destId="{02ECE18B-B0A8-4C23-ABDB-14661890EFF1}" srcOrd="0" destOrd="0" presId="urn:microsoft.com/office/officeart/2018/2/layout/IconVerticalSolidList"/>
    <dgm:cxn modelId="{83B0AEC9-B28F-466A-94A2-C43A1DDA40EA}" type="presParOf" srcId="{780D4490-BF03-43F9-B0F3-C15485A66F5B}" destId="{10EC8EA6-3903-4119-AE39-168C8D838255}" srcOrd="1" destOrd="0" presId="urn:microsoft.com/office/officeart/2018/2/layout/IconVerticalSolidList"/>
    <dgm:cxn modelId="{85C0BFF8-FA9E-4BC9-A376-0119BD4F0EC6}" type="presParOf" srcId="{780D4490-BF03-43F9-B0F3-C15485A66F5B}" destId="{45C956AF-7F98-4B92-A9CC-AF61DD724497}" srcOrd="2" destOrd="0" presId="urn:microsoft.com/office/officeart/2018/2/layout/IconVerticalSolidList"/>
    <dgm:cxn modelId="{E1FE5A76-CB84-4EFF-AF53-5F146F4DBC07}" type="presParOf" srcId="{780D4490-BF03-43F9-B0F3-C15485A66F5B}" destId="{500DE419-D580-49EC-8ABC-E36419EC8D6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A17C1C2-F40F-4B3C-953C-7EB063AB9919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A7942E5-BE27-4F21-93F5-16410E526726}">
      <dgm:prSet phldrT="[Text]" custT="1"/>
      <dgm:spPr/>
      <dgm:t>
        <a:bodyPr/>
        <a:lstStyle/>
        <a:p>
          <a:pPr>
            <a:buNone/>
          </a:pP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buNone/>
          </a:pPr>
          <a:endParaRPr lang="en-GB" sz="1600" b="1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buNone/>
          </a:pPr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Manager </a:t>
          </a:r>
        </a:p>
        <a:p>
          <a:pPr>
            <a:buNone/>
          </a:pPr>
          <a:r>
            <a:rPr lang="en-GB" sz="1400" b="0" dirty="0">
              <a:latin typeface="Arial" panose="020B0604020202020204" pitchFamily="34" charset="0"/>
              <a:cs typeface="Arial" panose="020B0604020202020204" pitchFamily="34" charset="0"/>
            </a:rPr>
            <a:t>Diane Scolari</a:t>
          </a:r>
        </a:p>
        <a:p>
          <a:pPr>
            <a:buNone/>
          </a:pPr>
          <a:endParaRPr lang="en-GB" sz="1800" b="1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buNone/>
          </a:pPr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gm:t>
    </dgm:pt>
    <dgm:pt modelId="{94E2EF6E-AB4E-48AE-92E2-02624E752A34}" type="parTrans" cxnId="{EB9C289A-1685-4993-AA3D-42AAE8E53BB2}">
      <dgm:prSet/>
      <dgm:spPr/>
      <dgm:t>
        <a:bodyPr/>
        <a:lstStyle/>
        <a:p>
          <a:endParaRPr lang="en-GB"/>
        </a:p>
      </dgm:t>
    </dgm:pt>
    <dgm:pt modelId="{945A9B0E-C7CA-46A0-94C4-64904D27AA76}" type="sibTrans" cxnId="{EB9C289A-1685-4993-AA3D-42AAE8E53BB2}">
      <dgm:prSet/>
      <dgm:spPr/>
      <dgm:t>
        <a:bodyPr/>
        <a:lstStyle/>
        <a:p>
          <a:endParaRPr lang="en-GB"/>
        </a:p>
      </dgm:t>
    </dgm:pt>
    <dgm:pt modelId="{9CCEBDC8-71FC-4642-8880-D8A6655194A1}">
      <dgm:prSet phldrT="[Text]" custT="1"/>
      <dgm:spPr/>
      <dgm:t>
        <a:bodyPr/>
        <a:lstStyle/>
        <a:p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Grill Cook</a:t>
          </a:r>
        </a:p>
        <a:p>
          <a:r>
            <a:rPr lang="en-GB" sz="1400" b="0" dirty="0">
              <a:latin typeface="Arial" panose="020B0604020202020204" pitchFamily="34" charset="0"/>
              <a:cs typeface="Arial" panose="020B0604020202020204" pitchFamily="34" charset="0"/>
            </a:rPr>
            <a:t>Adam Lobato </a:t>
          </a:r>
        </a:p>
      </dgm:t>
    </dgm:pt>
    <dgm:pt modelId="{1C4A9DFF-C81A-49EC-B15E-0C97FB49912A}" type="parTrans" cxnId="{5B591F96-6913-4EC9-A5D6-EA3257052E1B}">
      <dgm:prSet/>
      <dgm:spPr/>
      <dgm:t>
        <a:bodyPr/>
        <a:lstStyle/>
        <a:p>
          <a:endParaRPr lang="en-GB"/>
        </a:p>
      </dgm:t>
    </dgm:pt>
    <dgm:pt modelId="{A4DBBDFF-C36B-4FED-97C6-774F7AC43EE3}" type="sibTrans" cxnId="{5B591F96-6913-4EC9-A5D6-EA3257052E1B}">
      <dgm:prSet/>
      <dgm:spPr/>
      <dgm:t>
        <a:bodyPr/>
        <a:lstStyle/>
        <a:p>
          <a:endParaRPr lang="en-GB"/>
        </a:p>
      </dgm:t>
    </dgm:pt>
    <dgm:pt modelId="{ED62632B-35B4-4A72-A05F-088B70B4C547}">
      <dgm:prSet phldrT="[Text]" phldr="0" custT="1"/>
      <dgm:spPr/>
      <dgm:t>
        <a:bodyPr/>
        <a:lstStyle/>
        <a:p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Cashier</a:t>
          </a:r>
        </a:p>
        <a:p>
          <a:r>
            <a:rPr lang="en-GB" sz="1400" b="0" dirty="0">
              <a:latin typeface="Arial" panose="020B0604020202020204" pitchFamily="34" charset="0"/>
              <a:cs typeface="Arial" panose="020B0604020202020204" pitchFamily="34" charset="0"/>
            </a:rPr>
            <a:t>Diane Scolari</a:t>
          </a:r>
        </a:p>
      </dgm:t>
    </dgm:pt>
    <dgm:pt modelId="{9E9EC65C-24F0-4B37-AF67-6587D2509A07}" type="parTrans" cxnId="{47859171-EC37-4B06-9C62-E0DE7D69DB3F}">
      <dgm:prSet/>
      <dgm:spPr/>
      <dgm:t>
        <a:bodyPr/>
        <a:lstStyle/>
        <a:p>
          <a:endParaRPr lang="en-GB"/>
        </a:p>
      </dgm:t>
    </dgm:pt>
    <dgm:pt modelId="{1A09B12B-42A0-439D-A618-7B4372AE346B}" type="sibTrans" cxnId="{47859171-EC37-4B06-9C62-E0DE7D69DB3F}">
      <dgm:prSet/>
      <dgm:spPr/>
      <dgm:t>
        <a:bodyPr/>
        <a:lstStyle/>
        <a:p>
          <a:endParaRPr lang="en-GB"/>
        </a:p>
      </dgm:t>
    </dgm:pt>
    <dgm:pt modelId="{A855BA17-3A9C-4B43-A578-51C16095F328}">
      <dgm:prSet phldrT="[Text]"/>
      <dgm:spPr/>
      <dgm:t>
        <a:bodyPr/>
        <a:lstStyle/>
        <a:p>
          <a:pPr algn="ctr">
            <a:buNone/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Head Administrative and Account </a:t>
          </a:r>
        </a:p>
        <a:p>
          <a:pPr algn="ctr">
            <a:buNone/>
          </a:pPr>
          <a:r>
            <a:rPr lang="en-GB" b="0" dirty="0">
              <a:latin typeface="Arial" panose="020B0604020202020204" pitchFamily="34" charset="0"/>
              <a:cs typeface="Arial" panose="020B0604020202020204" pitchFamily="34" charset="0"/>
            </a:rPr>
            <a:t>Lea Vasconcelos</a:t>
          </a:r>
        </a:p>
      </dgm:t>
    </dgm:pt>
    <dgm:pt modelId="{ECE4023C-9F21-47F5-A579-FDACA4EF71EB}" type="parTrans" cxnId="{D1289178-8B5D-4477-BAEE-6BC60C737AD9}">
      <dgm:prSet/>
      <dgm:spPr/>
      <dgm:t>
        <a:bodyPr/>
        <a:lstStyle/>
        <a:p>
          <a:endParaRPr lang="en-GB"/>
        </a:p>
      </dgm:t>
    </dgm:pt>
    <dgm:pt modelId="{F53023BB-333F-4888-9176-DA66B6C2D28C}" type="sibTrans" cxnId="{D1289178-8B5D-4477-BAEE-6BC60C737AD9}">
      <dgm:prSet/>
      <dgm:spPr/>
      <dgm:t>
        <a:bodyPr/>
        <a:lstStyle/>
        <a:p>
          <a:endParaRPr lang="en-GB"/>
        </a:p>
      </dgm:t>
    </dgm:pt>
    <dgm:pt modelId="{6503D62E-B370-43E0-91FD-E14AA2FB7618}">
      <dgm:prSet phldrT="[Text]" custT="1"/>
      <dgm:spPr/>
      <dgm:t>
        <a:bodyPr/>
        <a:lstStyle/>
        <a:p>
          <a:pPr>
            <a:buNone/>
          </a:pPr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Barista</a:t>
          </a:r>
        </a:p>
        <a:p>
          <a:pPr>
            <a:buNone/>
          </a:pPr>
          <a:r>
            <a:rPr lang="en-GB" sz="1400" b="0" dirty="0">
              <a:latin typeface="Arial" panose="020B0604020202020204" pitchFamily="34" charset="0"/>
              <a:cs typeface="Arial" panose="020B0604020202020204" pitchFamily="34" charset="0"/>
            </a:rPr>
            <a:t>Adam Lobato</a:t>
          </a:r>
        </a:p>
      </dgm:t>
    </dgm:pt>
    <dgm:pt modelId="{1AF9A6F2-3FD3-4EED-9E01-73496D70545A}" type="parTrans" cxnId="{1CCCC032-437F-46E5-BCCE-7C51BD99728E}">
      <dgm:prSet/>
      <dgm:spPr/>
      <dgm:t>
        <a:bodyPr/>
        <a:lstStyle/>
        <a:p>
          <a:endParaRPr lang="en-GB"/>
        </a:p>
      </dgm:t>
    </dgm:pt>
    <dgm:pt modelId="{33CFE800-350A-4533-B247-04007077D8D0}" type="sibTrans" cxnId="{1CCCC032-437F-46E5-BCCE-7C51BD99728E}">
      <dgm:prSet/>
      <dgm:spPr/>
      <dgm:t>
        <a:bodyPr/>
        <a:lstStyle/>
        <a:p>
          <a:endParaRPr lang="en-GB"/>
        </a:p>
      </dgm:t>
    </dgm:pt>
    <dgm:pt modelId="{6EE4D841-B921-410B-9517-3EB59553AA1B}">
      <dgm:prSet phldrT="[Text]" phldr="0" custT="1"/>
      <dgm:spPr/>
      <dgm:t>
        <a:bodyPr/>
        <a:lstStyle/>
        <a:p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Owner</a:t>
          </a:r>
          <a:endParaRPr lang="en-GB" sz="1400" b="1" dirty="0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 sz="1400" b="0" dirty="0">
              <a:latin typeface="Arial" panose="020B0604020202020204" pitchFamily="34" charset="0"/>
              <a:cs typeface="Arial" panose="020B0604020202020204" pitchFamily="34" charset="0"/>
            </a:rPr>
            <a:t>Diane Scolari</a:t>
          </a:r>
        </a:p>
      </dgm:t>
    </dgm:pt>
    <dgm:pt modelId="{7B4523F7-A2F9-4BFE-A117-1F47B4407BB3}" type="parTrans" cxnId="{AD4329A1-4B9D-4AE9-A33F-40E56A184E4C}">
      <dgm:prSet/>
      <dgm:spPr/>
      <dgm:t>
        <a:bodyPr/>
        <a:lstStyle/>
        <a:p>
          <a:endParaRPr lang="en-GB"/>
        </a:p>
      </dgm:t>
    </dgm:pt>
    <dgm:pt modelId="{ABC057A4-DF27-4C86-A4E3-9BED5C7A7029}" type="sibTrans" cxnId="{AD4329A1-4B9D-4AE9-A33F-40E56A184E4C}">
      <dgm:prSet/>
      <dgm:spPr/>
      <dgm:t>
        <a:bodyPr/>
        <a:lstStyle/>
        <a:p>
          <a:endParaRPr lang="en-GB"/>
        </a:p>
      </dgm:t>
    </dgm:pt>
    <dgm:pt modelId="{2F3C446D-9893-4AF3-AABA-3250E81281AA}" type="pres">
      <dgm:prSet presAssocID="{4A17C1C2-F40F-4B3C-953C-7EB063AB991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40B5F9E-82ED-4AA2-B5EC-99D4ED9095AD}" type="pres">
      <dgm:prSet presAssocID="{4A7942E5-BE27-4F21-93F5-16410E526726}" presName="hierRoot1" presStyleCnt="0"/>
      <dgm:spPr/>
    </dgm:pt>
    <dgm:pt modelId="{7774C1C2-528F-4A78-B13F-EDECBA78FABC}" type="pres">
      <dgm:prSet presAssocID="{4A7942E5-BE27-4F21-93F5-16410E526726}" presName="composite" presStyleCnt="0"/>
      <dgm:spPr/>
    </dgm:pt>
    <dgm:pt modelId="{43E1E09A-E143-4262-A079-71C02E8AACF8}" type="pres">
      <dgm:prSet presAssocID="{4A7942E5-BE27-4F21-93F5-16410E526726}" presName="background" presStyleLbl="node0" presStyleIdx="0" presStyleCnt="2"/>
      <dgm:spPr/>
    </dgm:pt>
    <dgm:pt modelId="{C47E5D5D-275A-4E4D-AE36-FC113051CFD8}" type="pres">
      <dgm:prSet presAssocID="{4A7942E5-BE27-4F21-93F5-16410E526726}" presName="text" presStyleLbl="fgAcc0" presStyleIdx="0" presStyleCnt="2" custLinFactNeighborX="-623" custLinFactNeighborY="5166">
        <dgm:presLayoutVars>
          <dgm:chPref val="3"/>
        </dgm:presLayoutVars>
      </dgm:prSet>
      <dgm:spPr/>
    </dgm:pt>
    <dgm:pt modelId="{CD091C25-B2A7-4CE4-8DBB-DC52C288188E}" type="pres">
      <dgm:prSet presAssocID="{4A7942E5-BE27-4F21-93F5-16410E526726}" presName="hierChild2" presStyleCnt="0"/>
      <dgm:spPr/>
    </dgm:pt>
    <dgm:pt modelId="{FAB3EF97-FC0D-4969-B60C-4A32FB416028}" type="pres">
      <dgm:prSet presAssocID="{1AF9A6F2-3FD3-4EED-9E01-73496D70545A}" presName="Name10" presStyleLbl="parChTrans1D2" presStyleIdx="0" presStyleCnt="4"/>
      <dgm:spPr/>
    </dgm:pt>
    <dgm:pt modelId="{2797DB4D-E1DD-4FF9-853D-64F16A288B52}" type="pres">
      <dgm:prSet presAssocID="{6503D62E-B370-43E0-91FD-E14AA2FB7618}" presName="hierRoot2" presStyleCnt="0"/>
      <dgm:spPr/>
    </dgm:pt>
    <dgm:pt modelId="{CBDD87E3-6F10-4D7C-BE51-E0268F1AB827}" type="pres">
      <dgm:prSet presAssocID="{6503D62E-B370-43E0-91FD-E14AA2FB7618}" presName="composite2" presStyleCnt="0"/>
      <dgm:spPr/>
    </dgm:pt>
    <dgm:pt modelId="{6B88F7E0-9B54-44C5-BD8B-C747FA3B9204}" type="pres">
      <dgm:prSet presAssocID="{6503D62E-B370-43E0-91FD-E14AA2FB7618}" presName="background2" presStyleLbl="node2" presStyleIdx="0" presStyleCnt="4"/>
      <dgm:spPr/>
    </dgm:pt>
    <dgm:pt modelId="{E34161E8-8053-402B-9446-BCF3FA00079E}" type="pres">
      <dgm:prSet presAssocID="{6503D62E-B370-43E0-91FD-E14AA2FB7618}" presName="text2" presStyleLbl="fgAcc2" presStyleIdx="0" presStyleCnt="4" custLinFactNeighborX="-11199">
        <dgm:presLayoutVars>
          <dgm:chPref val="3"/>
        </dgm:presLayoutVars>
      </dgm:prSet>
      <dgm:spPr/>
    </dgm:pt>
    <dgm:pt modelId="{FFD0BB5D-F5D8-4382-A2A0-00E4061C6581}" type="pres">
      <dgm:prSet presAssocID="{6503D62E-B370-43E0-91FD-E14AA2FB7618}" presName="hierChild3" presStyleCnt="0"/>
      <dgm:spPr/>
    </dgm:pt>
    <dgm:pt modelId="{89C8ADDD-9648-485B-AC3E-A349B556CCBE}" type="pres">
      <dgm:prSet presAssocID="{1C4A9DFF-C81A-49EC-B15E-0C97FB49912A}" presName="Name10" presStyleLbl="parChTrans1D2" presStyleIdx="1" presStyleCnt="4"/>
      <dgm:spPr/>
    </dgm:pt>
    <dgm:pt modelId="{2383E0CA-67CE-4AF2-BC57-EB54FB71EE76}" type="pres">
      <dgm:prSet presAssocID="{9CCEBDC8-71FC-4642-8880-D8A6655194A1}" presName="hierRoot2" presStyleCnt="0"/>
      <dgm:spPr/>
    </dgm:pt>
    <dgm:pt modelId="{F2E9FD2E-7917-4FEF-914A-A66D2F7F14FA}" type="pres">
      <dgm:prSet presAssocID="{9CCEBDC8-71FC-4642-8880-D8A6655194A1}" presName="composite2" presStyleCnt="0"/>
      <dgm:spPr/>
    </dgm:pt>
    <dgm:pt modelId="{5724B948-5F6F-4419-BA96-F935AD64F6B4}" type="pres">
      <dgm:prSet presAssocID="{9CCEBDC8-71FC-4642-8880-D8A6655194A1}" presName="background2" presStyleLbl="node2" presStyleIdx="1" presStyleCnt="4"/>
      <dgm:spPr/>
    </dgm:pt>
    <dgm:pt modelId="{F7350E9C-0177-4837-9087-219EBC9ED818}" type="pres">
      <dgm:prSet presAssocID="{9CCEBDC8-71FC-4642-8880-D8A6655194A1}" presName="text2" presStyleLbl="fgAcc2" presStyleIdx="1" presStyleCnt="4" custLinFactNeighborX="536">
        <dgm:presLayoutVars>
          <dgm:chPref val="3"/>
        </dgm:presLayoutVars>
      </dgm:prSet>
      <dgm:spPr/>
    </dgm:pt>
    <dgm:pt modelId="{4DE9EC8D-5820-4C9C-801A-A5F1A7E61E1A}" type="pres">
      <dgm:prSet presAssocID="{9CCEBDC8-71FC-4642-8880-D8A6655194A1}" presName="hierChild3" presStyleCnt="0"/>
      <dgm:spPr/>
    </dgm:pt>
    <dgm:pt modelId="{3521D7FE-308D-45BB-ADA7-B7C9A5E08311}" type="pres">
      <dgm:prSet presAssocID="{9E9EC65C-24F0-4B37-AF67-6587D2509A07}" presName="Name10" presStyleLbl="parChTrans1D2" presStyleIdx="2" presStyleCnt="4"/>
      <dgm:spPr/>
    </dgm:pt>
    <dgm:pt modelId="{B774ABC1-AB74-4E36-B456-3428E8FB17B7}" type="pres">
      <dgm:prSet presAssocID="{ED62632B-35B4-4A72-A05F-088B70B4C547}" presName="hierRoot2" presStyleCnt="0"/>
      <dgm:spPr/>
    </dgm:pt>
    <dgm:pt modelId="{962925B4-506B-4BE1-AF0A-D056227521D1}" type="pres">
      <dgm:prSet presAssocID="{ED62632B-35B4-4A72-A05F-088B70B4C547}" presName="composite2" presStyleCnt="0"/>
      <dgm:spPr/>
    </dgm:pt>
    <dgm:pt modelId="{823F58D0-12F9-4C89-B85D-4A4207167CBE}" type="pres">
      <dgm:prSet presAssocID="{ED62632B-35B4-4A72-A05F-088B70B4C547}" presName="background2" presStyleLbl="node2" presStyleIdx="2" presStyleCnt="4"/>
      <dgm:spPr/>
    </dgm:pt>
    <dgm:pt modelId="{5EB935FC-44F4-4AFC-99E2-3DB594E00763}" type="pres">
      <dgm:prSet presAssocID="{ED62632B-35B4-4A72-A05F-088B70B4C547}" presName="text2" presStyleLbl="fgAcc2" presStyleIdx="2" presStyleCnt="4">
        <dgm:presLayoutVars>
          <dgm:chPref val="3"/>
        </dgm:presLayoutVars>
      </dgm:prSet>
      <dgm:spPr/>
    </dgm:pt>
    <dgm:pt modelId="{71DE4FE6-2A60-4044-BE3A-17C17289A156}" type="pres">
      <dgm:prSet presAssocID="{ED62632B-35B4-4A72-A05F-088B70B4C547}" presName="hierChild3" presStyleCnt="0"/>
      <dgm:spPr/>
    </dgm:pt>
    <dgm:pt modelId="{1A7CB20C-EA49-4BB5-9EB1-342E8A73818F}" type="pres">
      <dgm:prSet presAssocID="{ECE4023C-9F21-47F5-A579-FDACA4EF71EB}" presName="Name10" presStyleLbl="parChTrans1D2" presStyleIdx="3" presStyleCnt="4"/>
      <dgm:spPr/>
    </dgm:pt>
    <dgm:pt modelId="{3C7CB8FE-609C-4E59-BD5E-6BFBABE6BE95}" type="pres">
      <dgm:prSet presAssocID="{A855BA17-3A9C-4B43-A578-51C16095F328}" presName="hierRoot2" presStyleCnt="0"/>
      <dgm:spPr/>
    </dgm:pt>
    <dgm:pt modelId="{FE5401E1-CCDF-40C1-BF92-21AA061DEFAE}" type="pres">
      <dgm:prSet presAssocID="{A855BA17-3A9C-4B43-A578-51C16095F328}" presName="composite2" presStyleCnt="0"/>
      <dgm:spPr/>
    </dgm:pt>
    <dgm:pt modelId="{789C24E1-5C57-4010-B958-12923D15E9D5}" type="pres">
      <dgm:prSet presAssocID="{A855BA17-3A9C-4B43-A578-51C16095F328}" presName="background2" presStyleLbl="node2" presStyleIdx="3" presStyleCnt="4"/>
      <dgm:spPr/>
    </dgm:pt>
    <dgm:pt modelId="{D8B9C215-9A94-4E36-B71A-DB3A389C1ECB}" type="pres">
      <dgm:prSet presAssocID="{A855BA17-3A9C-4B43-A578-51C16095F328}" presName="text2" presStyleLbl="fgAcc2" presStyleIdx="3" presStyleCnt="4">
        <dgm:presLayoutVars>
          <dgm:chPref val="3"/>
        </dgm:presLayoutVars>
      </dgm:prSet>
      <dgm:spPr/>
    </dgm:pt>
    <dgm:pt modelId="{06650EA7-872A-484F-A2BC-A794BD77C81B}" type="pres">
      <dgm:prSet presAssocID="{A855BA17-3A9C-4B43-A578-51C16095F328}" presName="hierChild3" presStyleCnt="0"/>
      <dgm:spPr/>
    </dgm:pt>
    <dgm:pt modelId="{1EFB4B70-8F78-464E-9E33-226491EB60A9}" type="pres">
      <dgm:prSet presAssocID="{6EE4D841-B921-410B-9517-3EB59553AA1B}" presName="hierRoot1" presStyleCnt="0"/>
      <dgm:spPr/>
    </dgm:pt>
    <dgm:pt modelId="{0799EC65-C7D4-4A5D-BCB0-2A4CE9FE31FA}" type="pres">
      <dgm:prSet presAssocID="{6EE4D841-B921-410B-9517-3EB59553AA1B}" presName="composite" presStyleCnt="0"/>
      <dgm:spPr/>
    </dgm:pt>
    <dgm:pt modelId="{189747BA-EE4D-4E21-A937-1B9C6A8E286D}" type="pres">
      <dgm:prSet presAssocID="{6EE4D841-B921-410B-9517-3EB59553AA1B}" presName="background" presStyleLbl="node0" presStyleIdx="1" presStyleCnt="2"/>
      <dgm:spPr/>
    </dgm:pt>
    <dgm:pt modelId="{18F0E774-64F8-4F63-99CB-88819C73FBBB}" type="pres">
      <dgm:prSet presAssocID="{6EE4D841-B921-410B-9517-3EB59553AA1B}" presName="text" presStyleLbl="fgAcc0" presStyleIdx="1" presStyleCnt="2" custLinFactX="-23818" custLinFactY="-36014" custLinFactNeighborX="-100000" custLinFactNeighborY="-100000">
        <dgm:presLayoutVars>
          <dgm:chPref val="3"/>
        </dgm:presLayoutVars>
      </dgm:prSet>
      <dgm:spPr/>
    </dgm:pt>
    <dgm:pt modelId="{7C683131-9781-4304-93C4-5803883D8A48}" type="pres">
      <dgm:prSet presAssocID="{6EE4D841-B921-410B-9517-3EB59553AA1B}" presName="hierChild2" presStyleCnt="0"/>
      <dgm:spPr/>
    </dgm:pt>
  </dgm:ptLst>
  <dgm:cxnLst>
    <dgm:cxn modelId="{B6B51103-87BE-4EE7-AB59-2F72EEA4DBC9}" type="presOf" srcId="{A855BA17-3A9C-4B43-A578-51C16095F328}" destId="{D8B9C215-9A94-4E36-B71A-DB3A389C1ECB}" srcOrd="0" destOrd="0" presId="urn:microsoft.com/office/officeart/2005/8/layout/hierarchy1"/>
    <dgm:cxn modelId="{0B7B1105-D377-40BA-89A8-6918770E2996}" type="presOf" srcId="{9E9EC65C-24F0-4B37-AF67-6587D2509A07}" destId="{3521D7FE-308D-45BB-ADA7-B7C9A5E08311}" srcOrd="0" destOrd="0" presId="urn:microsoft.com/office/officeart/2005/8/layout/hierarchy1"/>
    <dgm:cxn modelId="{B2304812-6B21-4409-B079-053460AFDB1C}" type="presOf" srcId="{9CCEBDC8-71FC-4642-8880-D8A6655194A1}" destId="{F7350E9C-0177-4837-9087-219EBC9ED818}" srcOrd="0" destOrd="0" presId="urn:microsoft.com/office/officeart/2005/8/layout/hierarchy1"/>
    <dgm:cxn modelId="{74853A1A-3DD2-49C3-AA72-8C00F6CC1448}" type="presOf" srcId="{ECE4023C-9F21-47F5-A579-FDACA4EF71EB}" destId="{1A7CB20C-EA49-4BB5-9EB1-342E8A73818F}" srcOrd="0" destOrd="0" presId="urn:microsoft.com/office/officeart/2005/8/layout/hierarchy1"/>
    <dgm:cxn modelId="{1CCCC032-437F-46E5-BCCE-7C51BD99728E}" srcId="{4A7942E5-BE27-4F21-93F5-16410E526726}" destId="{6503D62E-B370-43E0-91FD-E14AA2FB7618}" srcOrd="0" destOrd="0" parTransId="{1AF9A6F2-3FD3-4EED-9E01-73496D70545A}" sibTransId="{33CFE800-350A-4533-B247-04007077D8D0}"/>
    <dgm:cxn modelId="{EA4E6635-5483-4721-8F5E-6721BC3349C7}" type="presOf" srcId="{ED62632B-35B4-4A72-A05F-088B70B4C547}" destId="{5EB935FC-44F4-4AFC-99E2-3DB594E00763}" srcOrd="0" destOrd="0" presId="urn:microsoft.com/office/officeart/2005/8/layout/hierarchy1"/>
    <dgm:cxn modelId="{06340337-6838-42D9-893C-5B8DCD88BC9A}" type="presOf" srcId="{6503D62E-B370-43E0-91FD-E14AA2FB7618}" destId="{E34161E8-8053-402B-9446-BCF3FA00079E}" srcOrd="0" destOrd="0" presId="urn:microsoft.com/office/officeart/2005/8/layout/hierarchy1"/>
    <dgm:cxn modelId="{39361C67-CAF4-42F0-9F73-05FA2ED1CBDA}" type="presOf" srcId="{1C4A9DFF-C81A-49EC-B15E-0C97FB49912A}" destId="{89C8ADDD-9648-485B-AC3E-A349B556CCBE}" srcOrd="0" destOrd="0" presId="urn:microsoft.com/office/officeart/2005/8/layout/hierarchy1"/>
    <dgm:cxn modelId="{47859171-EC37-4B06-9C62-E0DE7D69DB3F}" srcId="{4A7942E5-BE27-4F21-93F5-16410E526726}" destId="{ED62632B-35B4-4A72-A05F-088B70B4C547}" srcOrd="2" destOrd="0" parTransId="{9E9EC65C-24F0-4B37-AF67-6587D2509A07}" sibTransId="{1A09B12B-42A0-439D-A618-7B4372AE346B}"/>
    <dgm:cxn modelId="{C9491B52-3695-4938-B93C-875753F66565}" type="presOf" srcId="{4A17C1C2-F40F-4B3C-953C-7EB063AB9919}" destId="{2F3C446D-9893-4AF3-AABA-3250E81281AA}" srcOrd="0" destOrd="0" presId="urn:microsoft.com/office/officeart/2005/8/layout/hierarchy1"/>
    <dgm:cxn modelId="{6A39FB74-85AC-44F8-A03F-DE127C2F3855}" type="presOf" srcId="{1AF9A6F2-3FD3-4EED-9E01-73496D70545A}" destId="{FAB3EF97-FC0D-4969-B60C-4A32FB416028}" srcOrd="0" destOrd="0" presId="urn:microsoft.com/office/officeart/2005/8/layout/hierarchy1"/>
    <dgm:cxn modelId="{D1289178-8B5D-4477-BAEE-6BC60C737AD9}" srcId="{4A7942E5-BE27-4F21-93F5-16410E526726}" destId="{A855BA17-3A9C-4B43-A578-51C16095F328}" srcOrd="3" destOrd="0" parTransId="{ECE4023C-9F21-47F5-A579-FDACA4EF71EB}" sibTransId="{F53023BB-333F-4888-9176-DA66B6C2D28C}"/>
    <dgm:cxn modelId="{5B591F96-6913-4EC9-A5D6-EA3257052E1B}" srcId="{4A7942E5-BE27-4F21-93F5-16410E526726}" destId="{9CCEBDC8-71FC-4642-8880-D8A6655194A1}" srcOrd="1" destOrd="0" parTransId="{1C4A9DFF-C81A-49EC-B15E-0C97FB49912A}" sibTransId="{A4DBBDFF-C36B-4FED-97C6-774F7AC43EE3}"/>
    <dgm:cxn modelId="{EB9C289A-1685-4993-AA3D-42AAE8E53BB2}" srcId="{4A17C1C2-F40F-4B3C-953C-7EB063AB9919}" destId="{4A7942E5-BE27-4F21-93F5-16410E526726}" srcOrd="0" destOrd="0" parTransId="{94E2EF6E-AB4E-48AE-92E2-02624E752A34}" sibTransId="{945A9B0E-C7CA-46A0-94C4-64904D27AA76}"/>
    <dgm:cxn modelId="{AD4329A1-4B9D-4AE9-A33F-40E56A184E4C}" srcId="{4A17C1C2-F40F-4B3C-953C-7EB063AB9919}" destId="{6EE4D841-B921-410B-9517-3EB59553AA1B}" srcOrd="1" destOrd="0" parTransId="{7B4523F7-A2F9-4BFE-A117-1F47B4407BB3}" sibTransId="{ABC057A4-DF27-4C86-A4E3-9BED5C7A7029}"/>
    <dgm:cxn modelId="{E76F8EC7-00B4-4FF9-A9FD-4CA5C3BA3DC9}" type="presOf" srcId="{6EE4D841-B921-410B-9517-3EB59553AA1B}" destId="{18F0E774-64F8-4F63-99CB-88819C73FBBB}" srcOrd="0" destOrd="0" presId="urn:microsoft.com/office/officeart/2005/8/layout/hierarchy1"/>
    <dgm:cxn modelId="{FDA98EE2-492F-42B8-B8A7-6B23959B8270}" type="presOf" srcId="{4A7942E5-BE27-4F21-93F5-16410E526726}" destId="{C47E5D5D-275A-4E4D-AE36-FC113051CFD8}" srcOrd="0" destOrd="0" presId="urn:microsoft.com/office/officeart/2005/8/layout/hierarchy1"/>
    <dgm:cxn modelId="{56A8BD64-9E0B-4C89-9ED3-C90028876941}" type="presParOf" srcId="{2F3C446D-9893-4AF3-AABA-3250E81281AA}" destId="{840B5F9E-82ED-4AA2-B5EC-99D4ED9095AD}" srcOrd="0" destOrd="0" presId="urn:microsoft.com/office/officeart/2005/8/layout/hierarchy1"/>
    <dgm:cxn modelId="{EA222DF5-4752-4E03-8213-4CEAD3960EB9}" type="presParOf" srcId="{840B5F9E-82ED-4AA2-B5EC-99D4ED9095AD}" destId="{7774C1C2-528F-4A78-B13F-EDECBA78FABC}" srcOrd="0" destOrd="0" presId="urn:microsoft.com/office/officeart/2005/8/layout/hierarchy1"/>
    <dgm:cxn modelId="{FF240216-45FB-4549-A343-E2699B4CB737}" type="presParOf" srcId="{7774C1C2-528F-4A78-B13F-EDECBA78FABC}" destId="{43E1E09A-E143-4262-A079-71C02E8AACF8}" srcOrd="0" destOrd="0" presId="urn:microsoft.com/office/officeart/2005/8/layout/hierarchy1"/>
    <dgm:cxn modelId="{11999667-5C49-4216-8E31-485F6EA1C23B}" type="presParOf" srcId="{7774C1C2-528F-4A78-B13F-EDECBA78FABC}" destId="{C47E5D5D-275A-4E4D-AE36-FC113051CFD8}" srcOrd="1" destOrd="0" presId="urn:microsoft.com/office/officeart/2005/8/layout/hierarchy1"/>
    <dgm:cxn modelId="{158E5397-F4B2-466C-9938-00F4D8A65CED}" type="presParOf" srcId="{840B5F9E-82ED-4AA2-B5EC-99D4ED9095AD}" destId="{CD091C25-B2A7-4CE4-8DBB-DC52C288188E}" srcOrd="1" destOrd="0" presId="urn:microsoft.com/office/officeart/2005/8/layout/hierarchy1"/>
    <dgm:cxn modelId="{20E03F78-8208-4FBA-9F92-4DD9101E5B01}" type="presParOf" srcId="{CD091C25-B2A7-4CE4-8DBB-DC52C288188E}" destId="{FAB3EF97-FC0D-4969-B60C-4A32FB416028}" srcOrd="0" destOrd="0" presId="urn:microsoft.com/office/officeart/2005/8/layout/hierarchy1"/>
    <dgm:cxn modelId="{E6D33EAA-43F0-4913-AC19-C3AA8A409B51}" type="presParOf" srcId="{CD091C25-B2A7-4CE4-8DBB-DC52C288188E}" destId="{2797DB4D-E1DD-4FF9-853D-64F16A288B52}" srcOrd="1" destOrd="0" presId="urn:microsoft.com/office/officeart/2005/8/layout/hierarchy1"/>
    <dgm:cxn modelId="{F21B9E25-4021-4CA2-94EA-7BC0EC6D331D}" type="presParOf" srcId="{2797DB4D-E1DD-4FF9-853D-64F16A288B52}" destId="{CBDD87E3-6F10-4D7C-BE51-E0268F1AB827}" srcOrd="0" destOrd="0" presId="urn:microsoft.com/office/officeart/2005/8/layout/hierarchy1"/>
    <dgm:cxn modelId="{AFA9B23E-318B-45E5-8D11-9E001905B8FE}" type="presParOf" srcId="{CBDD87E3-6F10-4D7C-BE51-E0268F1AB827}" destId="{6B88F7E0-9B54-44C5-BD8B-C747FA3B9204}" srcOrd="0" destOrd="0" presId="urn:microsoft.com/office/officeart/2005/8/layout/hierarchy1"/>
    <dgm:cxn modelId="{D9AB5F2A-34F7-476F-BB6E-39EAC819A82C}" type="presParOf" srcId="{CBDD87E3-6F10-4D7C-BE51-E0268F1AB827}" destId="{E34161E8-8053-402B-9446-BCF3FA00079E}" srcOrd="1" destOrd="0" presId="urn:microsoft.com/office/officeart/2005/8/layout/hierarchy1"/>
    <dgm:cxn modelId="{5FE4A15B-4509-4045-BE3C-E50A50B0F5F8}" type="presParOf" srcId="{2797DB4D-E1DD-4FF9-853D-64F16A288B52}" destId="{FFD0BB5D-F5D8-4382-A2A0-00E4061C6581}" srcOrd="1" destOrd="0" presId="urn:microsoft.com/office/officeart/2005/8/layout/hierarchy1"/>
    <dgm:cxn modelId="{4C2AFD41-1B7E-4F3F-9C49-6BCAE21EB422}" type="presParOf" srcId="{CD091C25-B2A7-4CE4-8DBB-DC52C288188E}" destId="{89C8ADDD-9648-485B-AC3E-A349B556CCBE}" srcOrd="2" destOrd="0" presId="urn:microsoft.com/office/officeart/2005/8/layout/hierarchy1"/>
    <dgm:cxn modelId="{7E5AF3E4-2D64-49AE-84D4-EAC276E17A5F}" type="presParOf" srcId="{CD091C25-B2A7-4CE4-8DBB-DC52C288188E}" destId="{2383E0CA-67CE-4AF2-BC57-EB54FB71EE76}" srcOrd="3" destOrd="0" presId="urn:microsoft.com/office/officeart/2005/8/layout/hierarchy1"/>
    <dgm:cxn modelId="{F3B494FD-9868-4FD2-9D5F-BED40D06B10B}" type="presParOf" srcId="{2383E0CA-67CE-4AF2-BC57-EB54FB71EE76}" destId="{F2E9FD2E-7917-4FEF-914A-A66D2F7F14FA}" srcOrd="0" destOrd="0" presId="urn:microsoft.com/office/officeart/2005/8/layout/hierarchy1"/>
    <dgm:cxn modelId="{ACCBC6E5-53B3-481A-B220-66BB9B832069}" type="presParOf" srcId="{F2E9FD2E-7917-4FEF-914A-A66D2F7F14FA}" destId="{5724B948-5F6F-4419-BA96-F935AD64F6B4}" srcOrd="0" destOrd="0" presId="urn:microsoft.com/office/officeart/2005/8/layout/hierarchy1"/>
    <dgm:cxn modelId="{9DCBCF91-D3B7-4D60-86D2-FFBFFBEE9001}" type="presParOf" srcId="{F2E9FD2E-7917-4FEF-914A-A66D2F7F14FA}" destId="{F7350E9C-0177-4837-9087-219EBC9ED818}" srcOrd="1" destOrd="0" presId="urn:microsoft.com/office/officeart/2005/8/layout/hierarchy1"/>
    <dgm:cxn modelId="{B7E3461D-8807-4253-8CE8-8A28626CA093}" type="presParOf" srcId="{2383E0CA-67CE-4AF2-BC57-EB54FB71EE76}" destId="{4DE9EC8D-5820-4C9C-801A-A5F1A7E61E1A}" srcOrd="1" destOrd="0" presId="urn:microsoft.com/office/officeart/2005/8/layout/hierarchy1"/>
    <dgm:cxn modelId="{EE6CF174-EA81-44FE-AF64-AA7DBDAAA973}" type="presParOf" srcId="{CD091C25-B2A7-4CE4-8DBB-DC52C288188E}" destId="{3521D7FE-308D-45BB-ADA7-B7C9A5E08311}" srcOrd="4" destOrd="0" presId="urn:microsoft.com/office/officeart/2005/8/layout/hierarchy1"/>
    <dgm:cxn modelId="{CB2957A0-A76E-443C-BE09-C03EFE48F0DE}" type="presParOf" srcId="{CD091C25-B2A7-4CE4-8DBB-DC52C288188E}" destId="{B774ABC1-AB74-4E36-B456-3428E8FB17B7}" srcOrd="5" destOrd="0" presId="urn:microsoft.com/office/officeart/2005/8/layout/hierarchy1"/>
    <dgm:cxn modelId="{A60F8E16-3C98-4B15-9259-372CA932C748}" type="presParOf" srcId="{B774ABC1-AB74-4E36-B456-3428E8FB17B7}" destId="{962925B4-506B-4BE1-AF0A-D056227521D1}" srcOrd="0" destOrd="0" presId="urn:microsoft.com/office/officeart/2005/8/layout/hierarchy1"/>
    <dgm:cxn modelId="{AEEE8D7F-43E0-4812-B640-BC34931D03E7}" type="presParOf" srcId="{962925B4-506B-4BE1-AF0A-D056227521D1}" destId="{823F58D0-12F9-4C89-B85D-4A4207167CBE}" srcOrd="0" destOrd="0" presId="urn:microsoft.com/office/officeart/2005/8/layout/hierarchy1"/>
    <dgm:cxn modelId="{7B939C51-C16D-47BB-8F41-FB5B64025E06}" type="presParOf" srcId="{962925B4-506B-4BE1-AF0A-D056227521D1}" destId="{5EB935FC-44F4-4AFC-99E2-3DB594E00763}" srcOrd="1" destOrd="0" presId="urn:microsoft.com/office/officeart/2005/8/layout/hierarchy1"/>
    <dgm:cxn modelId="{88F872AE-DD70-49BA-98A5-B746ADAA4496}" type="presParOf" srcId="{B774ABC1-AB74-4E36-B456-3428E8FB17B7}" destId="{71DE4FE6-2A60-4044-BE3A-17C17289A156}" srcOrd="1" destOrd="0" presId="urn:microsoft.com/office/officeart/2005/8/layout/hierarchy1"/>
    <dgm:cxn modelId="{2009DA7C-515A-4957-AB7E-A1C6D02F5D5F}" type="presParOf" srcId="{CD091C25-B2A7-4CE4-8DBB-DC52C288188E}" destId="{1A7CB20C-EA49-4BB5-9EB1-342E8A73818F}" srcOrd="6" destOrd="0" presId="urn:microsoft.com/office/officeart/2005/8/layout/hierarchy1"/>
    <dgm:cxn modelId="{C2F7C295-5EA4-4DB6-8574-C28ADB68ED43}" type="presParOf" srcId="{CD091C25-B2A7-4CE4-8DBB-DC52C288188E}" destId="{3C7CB8FE-609C-4E59-BD5E-6BFBABE6BE95}" srcOrd="7" destOrd="0" presId="urn:microsoft.com/office/officeart/2005/8/layout/hierarchy1"/>
    <dgm:cxn modelId="{8585A62A-D109-4479-86F6-9B1C6D32A40C}" type="presParOf" srcId="{3C7CB8FE-609C-4E59-BD5E-6BFBABE6BE95}" destId="{FE5401E1-CCDF-40C1-BF92-21AA061DEFAE}" srcOrd="0" destOrd="0" presId="urn:microsoft.com/office/officeart/2005/8/layout/hierarchy1"/>
    <dgm:cxn modelId="{9D65DCF7-5621-4B56-ACB2-38E15D92F916}" type="presParOf" srcId="{FE5401E1-CCDF-40C1-BF92-21AA061DEFAE}" destId="{789C24E1-5C57-4010-B958-12923D15E9D5}" srcOrd="0" destOrd="0" presId="urn:microsoft.com/office/officeart/2005/8/layout/hierarchy1"/>
    <dgm:cxn modelId="{7B4F654C-D39E-4D85-8DF4-28673513ACBB}" type="presParOf" srcId="{FE5401E1-CCDF-40C1-BF92-21AA061DEFAE}" destId="{D8B9C215-9A94-4E36-B71A-DB3A389C1ECB}" srcOrd="1" destOrd="0" presId="urn:microsoft.com/office/officeart/2005/8/layout/hierarchy1"/>
    <dgm:cxn modelId="{8887CF64-8D70-471B-884A-422BC3969A99}" type="presParOf" srcId="{3C7CB8FE-609C-4E59-BD5E-6BFBABE6BE95}" destId="{06650EA7-872A-484F-A2BC-A794BD77C81B}" srcOrd="1" destOrd="0" presId="urn:microsoft.com/office/officeart/2005/8/layout/hierarchy1"/>
    <dgm:cxn modelId="{D1AF6219-6BBA-4E00-8231-381E447B1258}" type="presParOf" srcId="{2F3C446D-9893-4AF3-AABA-3250E81281AA}" destId="{1EFB4B70-8F78-464E-9E33-226491EB60A9}" srcOrd="1" destOrd="0" presId="urn:microsoft.com/office/officeart/2005/8/layout/hierarchy1"/>
    <dgm:cxn modelId="{37A19A59-4852-4FCA-8E6C-EFB3C46CCCA1}" type="presParOf" srcId="{1EFB4B70-8F78-464E-9E33-226491EB60A9}" destId="{0799EC65-C7D4-4A5D-BCB0-2A4CE9FE31FA}" srcOrd="0" destOrd="0" presId="urn:microsoft.com/office/officeart/2005/8/layout/hierarchy1"/>
    <dgm:cxn modelId="{0222C737-BF6D-4896-8D8D-220FCFE762B0}" type="presParOf" srcId="{0799EC65-C7D4-4A5D-BCB0-2A4CE9FE31FA}" destId="{189747BA-EE4D-4E21-A937-1B9C6A8E286D}" srcOrd="0" destOrd="0" presId="urn:microsoft.com/office/officeart/2005/8/layout/hierarchy1"/>
    <dgm:cxn modelId="{776BD46E-E382-49FE-AE0E-D7D110CEB7C3}" type="presParOf" srcId="{0799EC65-C7D4-4A5D-BCB0-2A4CE9FE31FA}" destId="{18F0E774-64F8-4F63-99CB-88819C73FBBB}" srcOrd="1" destOrd="0" presId="urn:microsoft.com/office/officeart/2005/8/layout/hierarchy1"/>
    <dgm:cxn modelId="{739EEF91-D082-4764-A941-F0D1AF5A298D}" type="presParOf" srcId="{1EFB4B70-8F78-464E-9E33-226491EB60A9}" destId="{7C683131-9781-4304-93C4-5803883D8A4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8BA4CDE-0EDC-42A0-90A0-FE6A00BAEFB9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4D97BCB7-75F4-4D9B-A555-7D6058DA0A3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Use Instagram, TikTok, influencers, flyers.</a:t>
          </a:r>
        </a:p>
      </dgm:t>
    </dgm:pt>
    <dgm:pt modelId="{46B8175F-1B43-4D5B-B1B3-BEF1F4E651F6}" type="parTrans" cxnId="{63B166C9-D0FF-4189-958C-2CCED74DE92E}">
      <dgm:prSet/>
      <dgm:spPr/>
      <dgm:t>
        <a:bodyPr/>
        <a:lstStyle/>
        <a:p>
          <a:endParaRPr lang="en-US"/>
        </a:p>
      </dgm:t>
    </dgm:pt>
    <dgm:pt modelId="{D03FC824-68CE-4ED6-915F-70704177FA77}" type="sibTrans" cxnId="{63B166C9-D0FF-4189-958C-2CCED74DE92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16FC8C8-74CE-4D33-B00A-3AAC9F34B3D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Content on Brazilian culture &amp; sustainability.</a:t>
          </a:r>
        </a:p>
      </dgm:t>
    </dgm:pt>
    <dgm:pt modelId="{F5BBFCC8-2249-4E1C-83C7-F17EDAD54708}" type="parTrans" cxnId="{37BFC56E-75FF-44C0-9060-D40D3F48C1B7}">
      <dgm:prSet/>
      <dgm:spPr/>
      <dgm:t>
        <a:bodyPr/>
        <a:lstStyle/>
        <a:p>
          <a:endParaRPr lang="en-US"/>
        </a:p>
      </dgm:t>
    </dgm:pt>
    <dgm:pt modelId="{78B52ACE-5D1E-4021-9F26-BA89BA790970}" type="sibTrans" cxnId="{37BFC56E-75FF-44C0-9060-D40D3F48C1B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804473C-5052-4447-944A-BFD140E4FE0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                                        </a:t>
          </a:r>
        </a:p>
        <a:p>
          <a:pPr>
            <a:lnSpc>
              <a:spcPct val="100000"/>
            </a:lnSpc>
          </a:pP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lnSpc>
              <a:spcPct val="100000"/>
            </a:lnSpc>
          </a:pP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lnSpc>
              <a:spcPct val="100000"/>
            </a:lnSpc>
          </a:pP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Grand opening event, seasonal drinks, value meal deals.</a:t>
          </a:r>
        </a:p>
      </dgm:t>
    </dgm:pt>
    <dgm:pt modelId="{2CCC7AAF-ECC3-4E78-9D3D-8BF9EAA696F3}" type="parTrans" cxnId="{1B4C4121-F82F-43F6-98E3-24F9C040F00A}">
      <dgm:prSet/>
      <dgm:spPr/>
      <dgm:t>
        <a:bodyPr/>
        <a:lstStyle/>
        <a:p>
          <a:endParaRPr lang="en-GB"/>
        </a:p>
      </dgm:t>
    </dgm:pt>
    <dgm:pt modelId="{D0640AFE-8087-4E29-BD02-3C46C5F8B985}" type="sibTrans" cxnId="{1B4C4121-F82F-43F6-98E3-24F9C040F00A}">
      <dgm:prSet/>
      <dgm:spPr/>
      <dgm:t>
        <a:bodyPr/>
        <a:lstStyle/>
        <a:p>
          <a:endParaRPr lang="en-GB"/>
        </a:p>
      </dgm:t>
    </dgm:pt>
    <dgm:pt modelId="{5CEF1D66-3D6C-4CDC-B591-AC1508CCAD63}" type="pres">
      <dgm:prSet presAssocID="{D8BA4CDE-0EDC-42A0-90A0-FE6A00BAEFB9}" presName="root" presStyleCnt="0">
        <dgm:presLayoutVars>
          <dgm:dir/>
          <dgm:resizeHandles val="exact"/>
        </dgm:presLayoutVars>
      </dgm:prSet>
      <dgm:spPr/>
    </dgm:pt>
    <dgm:pt modelId="{9000C6DF-E593-45F1-9E52-31C15C146A98}" type="pres">
      <dgm:prSet presAssocID="{D8BA4CDE-0EDC-42A0-90A0-FE6A00BAEFB9}" presName="container" presStyleCnt="0">
        <dgm:presLayoutVars>
          <dgm:dir/>
          <dgm:resizeHandles val="exact"/>
        </dgm:presLayoutVars>
      </dgm:prSet>
      <dgm:spPr/>
    </dgm:pt>
    <dgm:pt modelId="{13523EED-6CF8-432E-9B40-76ED5BC4904A}" type="pres">
      <dgm:prSet presAssocID="{4D97BCB7-75F4-4D9B-A555-7D6058DA0A31}" presName="compNode" presStyleCnt="0"/>
      <dgm:spPr/>
    </dgm:pt>
    <dgm:pt modelId="{F985554F-37DE-4995-8B2C-5E9B22EB66C7}" type="pres">
      <dgm:prSet presAssocID="{4D97BCB7-75F4-4D9B-A555-7D6058DA0A31}" presName="iconBgRect" presStyleLbl="bgShp" presStyleIdx="0" presStyleCnt="3" custLinFactY="-46772" custLinFactNeighborX="-52088" custLinFactNeighborY="-100000"/>
      <dgm:spPr/>
    </dgm:pt>
    <dgm:pt modelId="{4FB82C0A-3C13-4C09-B162-6FC6013FC87B}" type="pres">
      <dgm:prSet presAssocID="{4D97BCB7-75F4-4D9B-A555-7D6058DA0A31}" presName="iconRect" presStyleLbl="node1" presStyleIdx="0" presStyleCnt="3" custLinFactY="-100000" custLinFactNeighborX="-87893" custLinFactNeighborY="-15489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FD97F300-9C35-4F15-B4EE-E13A22CDE268}" type="pres">
      <dgm:prSet presAssocID="{4D97BCB7-75F4-4D9B-A555-7D6058DA0A31}" presName="spaceRect" presStyleCnt="0"/>
      <dgm:spPr/>
    </dgm:pt>
    <dgm:pt modelId="{39178526-6652-4750-9762-218A0F5FBAEF}" type="pres">
      <dgm:prSet presAssocID="{4D97BCB7-75F4-4D9B-A555-7D6058DA0A31}" presName="textRect" presStyleLbl="revTx" presStyleIdx="0" presStyleCnt="3" custLinFactNeighborX="-2411" custLinFactNeighborY="-76482">
        <dgm:presLayoutVars>
          <dgm:chMax val="1"/>
          <dgm:chPref val="1"/>
        </dgm:presLayoutVars>
      </dgm:prSet>
      <dgm:spPr/>
    </dgm:pt>
    <dgm:pt modelId="{8A564F1E-7362-4EF0-8629-1DA134522B79}" type="pres">
      <dgm:prSet presAssocID="{D03FC824-68CE-4ED6-915F-70704177FA77}" presName="sibTrans" presStyleLbl="sibTrans2D1" presStyleIdx="0" presStyleCnt="0"/>
      <dgm:spPr/>
    </dgm:pt>
    <dgm:pt modelId="{2484DD9D-9D55-4AAB-80EB-AAF2560750C8}" type="pres">
      <dgm:prSet presAssocID="{916FC8C8-74CE-4D33-B00A-3AAC9F34B3D3}" presName="compNode" presStyleCnt="0"/>
      <dgm:spPr/>
    </dgm:pt>
    <dgm:pt modelId="{17AD4F90-77F3-4D33-82CD-307D04605FDA}" type="pres">
      <dgm:prSet presAssocID="{916FC8C8-74CE-4D33-B00A-3AAC9F34B3D3}" presName="iconBgRect" presStyleLbl="bgShp" presStyleIdx="1" presStyleCnt="3" custLinFactNeighborX="-55012" custLinFactNeighborY="-11249"/>
      <dgm:spPr/>
    </dgm:pt>
    <dgm:pt modelId="{90C73052-C1CE-4EC4-B1EB-069C2A5AF809}" type="pres">
      <dgm:prSet presAssocID="{916FC8C8-74CE-4D33-B00A-3AAC9F34B3D3}" presName="iconRect" presStyleLbl="node1" presStyleIdx="1" presStyleCnt="3" custLinFactNeighborX="-87893" custLinFactNeighborY="1016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shi"/>
        </a:ext>
      </dgm:extLst>
    </dgm:pt>
    <dgm:pt modelId="{A5A20117-C20F-4781-9A09-5BF9ECE6B229}" type="pres">
      <dgm:prSet presAssocID="{916FC8C8-74CE-4D33-B00A-3AAC9F34B3D3}" presName="spaceRect" presStyleCnt="0"/>
      <dgm:spPr/>
    </dgm:pt>
    <dgm:pt modelId="{B3CFA605-4A54-486C-B8B4-70FA40FBC643}" type="pres">
      <dgm:prSet presAssocID="{916FC8C8-74CE-4D33-B00A-3AAC9F34B3D3}" presName="textRect" presStyleLbl="revTx" presStyleIdx="1" presStyleCnt="3" custScaleX="130807" custLinFactNeighborX="5507" custLinFactNeighborY="74659">
        <dgm:presLayoutVars>
          <dgm:chMax val="1"/>
          <dgm:chPref val="1"/>
        </dgm:presLayoutVars>
      </dgm:prSet>
      <dgm:spPr/>
    </dgm:pt>
    <dgm:pt modelId="{CAA2DDED-3416-49BB-A285-497CD91112B1}" type="pres">
      <dgm:prSet presAssocID="{78B52ACE-5D1E-4021-9F26-BA89BA790970}" presName="sibTrans" presStyleLbl="sibTrans2D1" presStyleIdx="0" presStyleCnt="0"/>
      <dgm:spPr/>
    </dgm:pt>
    <dgm:pt modelId="{D5B4D5A2-C5EC-49FE-9973-FF33B418B632}" type="pres">
      <dgm:prSet presAssocID="{6804473C-5052-4447-944A-BFD140E4FE05}" presName="compNode" presStyleCnt="0"/>
      <dgm:spPr/>
    </dgm:pt>
    <dgm:pt modelId="{5B92C569-389F-4CE7-80D5-9EA88C108539}" type="pres">
      <dgm:prSet presAssocID="{6804473C-5052-4447-944A-BFD140E4FE05}" presName="iconBgRect" presStyleLbl="bgShp" presStyleIdx="2" presStyleCnt="3" custLinFactY="88759" custLinFactNeighborX="-45481" custLinFactNeighborY="100000"/>
      <dgm:spPr/>
    </dgm:pt>
    <dgm:pt modelId="{BED339BB-5A0E-4024-AAFA-BA12FC200DC0}" type="pres">
      <dgm:prSet presAssocID="{6804473C-5052-4447-944A-BFD140E4FE05}" presName="iconRect" presStyleLbl="node1" presStyleIdx="2" presStyleCnt="3" custLinFactY="133225" custLinFactNeighborX="-87893" custLinFactNeighborY="200000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ireworks with solid fill"/>
        </a:ext>
      </dgm:extLst>
    </dgm:pt>
    <dgm:pt modelId="{129BEA0C-A57F-4749-AAD3-0E47ED029B84}" type="pres">
      <dgm:prSet presAssocID="{6804473C-5052-4447-944A-BFD140E4FE05}" presName="spaceRect" presStyleCnt="0"/>
      <dgm:spPr/>
    </dgm:pt>
    <dgm:pt modelId="{587C4346-B7FD-4315-9557-C5DD5A66D29B}" type="pres">
      <dgm:prSet presAssocID="{6804473C-5052-4447-944A-BFD140E4FE05}" presName="textRect" presStyleLbl="revTx" presStyleIdx="2" presStyleCnt="3" custScaleX="177785" custLinFactNeighborX="22586" custLinFactNeighborY="40482">
        <dgm:presLayoutVars>
          <dgm:chMax val="1"/>
          <dgm:chPref val="1"/>
        </dgm:presLayoutVars>
      </dgm:prSet>
      <dgm:spPr/>
    </dgm:pt>
  </dgm:ptLst>
  <dgm:cxnLst>
    <dgm:cxn modelId="{1B4C4121-F82F-43F6-98E3-24F9C040F00A}" srcId="{D8BA4CDE-0EDC-42A0-90A0-FE6A00BAEFB9}" destId="{6804473C-5052-4447-944A-BFD140E4FE05}" srcOrd="2" destOrd="0" parTransId="{2CCC7AAF-ECC3-4E78-9D3D-8BF9EAA696F3}" sibTransId="{D0640AFE-8087-4E29-BD02-3C46C5F8B985}"/>
    <dgm:cxn modelId="{C7698047-51C3-4720-BD13-6D29FF3A36E5}" type="presOf" srcId="{D8BA4CDE-0EDC-42A0-90A0-FE6A00BAEFB9}" destId="{5CEF1D66-3D6C-4CDC-B591-AC1508CCAD63}" srcOrd="0" destOrd="0" presId="urn:microsoft.com/office/officeart/2018/2/layout/IconCircleList"/>
    <dgm:cxn modelId="{37BFC56E-75FF-44C0-9060-D40D3F48C1B7}" srcId="{D8BA4CDE-0EDC-42A0-90A0-FE6A00BAEFB9}" destId="{916FC8C8-74CE-4D33-B00A-3AAC9F34B3D3}" srcOrd="1" destOrd="0" parTransId="{F5BBFCC8-2249-4E1C-83C7-F17EDAD54708}" sibTransId="{78B52ACE-5D1E-4021-9F26-BA89BA790970}"/>
    <dgm:cxn modelId="{961E2A93-02AD-4075-96CD-7F0E5DA269B5}" type="presOf" srcId="{916FC8C8-74CE-4D33-B00A-3AAC9F34B3D3}" destId="{B3CFA605-4A54-486C-B8B4-70FA40FBC643}" srcOrd="0" destOrd="0" presId="urn:microsoft.com/office/officeart/2018/2/layout/IconCircleList"/>
    <dgm:cxn modelId="{43E2DBA0-901D-4944-BF6B-AB9C7EDED44B}" type="presOf" srcId="{4D97BCB7-75F4-4D9B-A555-7D6058DA0A31}" destId="{39178526-6652-4750-9762-218A0F5FBAEF}" srcOrd="0" destOrd="0" presId="urn:microsoft.com/office/officeart/2018/2/layout/IconCircleList"/>
    <dgm:cxn modelId="{55C5E3C3-A958-41F9-ADFD-EF17621C1B20}" type="presOf" srcId="{D03FC824-68CE-4ED6-915F-70704177FA77}" destId="{8A564F1E-7362-4EF0-8629-1DA134522B79}" srcOrd="0" destOrd="0" presId="urn:microsoft.com/office/officeart/2018/2/layout/IconCircleList"/>
    <dgm:cxn modelId="{63B166C9-D0FF-4189-958C-2CCED74DE92E}" srcId="{D8BA4CDE-0EDC-42A0-90A0-FE6A00BAEFB9}" destId="{4D97BCB7-75F4-4D9B-A555-7D6058DA0A31}" srcOrd="0" destOrd="0" parTransId="{46B8175F-1B43-4D5B-B1B3-BEF1F4E651F6}" sibTransId="{D03FC824-68CE-4ED6-915F-70704177FA77}"/>
    <dgm:cxn modelId="{B789A2DC-2125-4EDC-9683-D32F684BECB3}" type="presOf" srcId="{6804473C-5052-4447-944A-BFD140E4FE05}" destId="{587C4346-B7FD-4315-9557-C5DD5A66D29B}" srcOrd="0" destOrd="0" presId="urn:microsoft.com/office/officeart/2018/2/layout/IconCircleList"/>
    <dgm:cxn modelId="{EC3CE0E9-0DAB-4397-82C4-3123938909A2}" type="presOf" srcId="{78B52ACE-5D1E-4021-9F26-BA89BA790970}" destId="{CAA2DDED-3416-49BB-A285-497CD91112B1}" srcOrd="0" destOrd="0" presId="urn:microsoft.com/office/officeart/2018/2/layout/IconCircleList"/>
    <dgm:cxn modelId="{55EA21A1-888F-4A16-ACE2-D912337CB6F2}" type="presParOf" srcId="{5CEF1D66-3D6C-4CDC-B591-AC1508CCAD63}" destId="{9000C6DF-E593-45F1-9E52-31C15C146A98}" srcOrd="0" destOrd="0" presId="urn:microsoft.com/office/officeart/2018/2/layout/IconCircleList"/>
    <dgm:cxn modelId="{869265BC-DC32-4117-8608-CCAD5558C292}" type="presParOf" srcId="{9000C6DF-E593-45F1-9E52-31C15C146A98}" destId="{13523EED-6CF8-432E-9B40-76ED5BC4904A}" srcOrd="0" destOrd="0" presId="urn:microsoft.com/office/officeart/2018/2/layout/IconCircleList"/>
    <dgm:cxn modelId="{6FE274A7-8C5A-42F3-861D-8E7B30956A8D}" type="presParOf" srcId="{13523EED-6CF8-432E-9B40-76ED5BC4904A}" destId="{F985554F-37DE-4995-8B2C-5E9B22EB66C7}" srcOrd="0" destOrd="0" presId="urn:microsoft.com/office/officeart/2018/2/layout/IconCircleList"/>
    <dgm:cxn modelId="{97C5EF5A-5A11-4702-9D21-D2AC4846C675}" type="presParOf" srcId="{13523EED-6CF8-432E-9B40-76ED5BC4904A}" destId="{4FB82C0A-3C13-4C09-B162-6FC6013FC87B}" srcOrd="1" destOrd="0" presId="urn:microsoft.com/office/officeart/2018/2/layout/IconCircleList"/>
    <dgm:cxn modelId="{10E7F7BD-98F9-47BF-8DCC-6F762C32859E}" type="presParOf" srcId="{13523EED-6CF8-432E-9B40-76ED5BC4904A}" destId="{FD97F300-9C35-4F15-B4EE-E13A22CDE268}" srcOrd="2" destOrd="0" presId="urn:microsoft.com/office/officeart/2018/2/layout/IconCircleList"/>
    <dgm:cxn modelId="{5C72DB96-3DC2-4C01-B39E-F11624744F9B}" type="presParOf" srcId="{13523EED-6CF8-432E-9B40-76ED5BC4904A}" destId="{39178526-6652-4750-9762-218A0F5FBAEF}" srcOrd="3" destOrd="0" presId="urn:microsoft.com/office/officeart/2018/2/layout/IconCircleList"/>
    <dgm:cxn modelId="{6AF2F793-69B3-4004-ACBB-93C83FD670AE}" type="presParOf" srcId="{9000C6DF-E593-45F1-9E52-31C15C146A98}" destId="{8A564F1E-7362-4EF0-8629-1DA134522B79}" srcOrd="1" destOrd="0" presId="urn:microsoft.com/office/officeart/2018/2/layout/IconCircleList"/>
    <dgm:cxn modelId="{1FD783C7-BBEE-4243-8ECD-A106487F21B7}" type="presParOf" srcId="{9000C6DF-E593-45F1-9E52-31C15C146A98}" destId="{2484DD9D-9D55-4AAB-80EB-AAF2560750C8}" srcOrd="2" destOrd="0" presId="urn:microsoft.com/office/officeart/2018/2/layout/IconCircleList"/>
    <dgm:cxn modelId="{971A9BBE-32B5-42C0-A144-0CB5898184DF}" type="presParOf" srcId="{2484DD9D-9D55-4AAB-80EB-AAF2560750C8}" destId="{17AD4F90-77F3-4D33-82CD-307D04605FDA}" srcOrd="0" destOrd="0" presId="urn:microsoft.com/office/officeart/2018/2/layout/IconCircleList"/>
    <dgm:cxn modelId="{304C7975-F521-44B8-B3F6-2BC238A0C166}" type="presParOf" srcId="{2484DD9D-9D55-4AAB-80EB-AAF2560750C8}" destId="{90C73052-C1CE-4EC4-B1EB-069C2A5AF809}" srcOrd="1" destOrd="0" presId="urn:microsoft.com/office/officeart/2018/2/layout/IconCircleList"/>
    <dgm:cxn modelId="{27F75DE6-57FD-4CBF-81B3-AA38EBF9F8E1}" type="presParOf" srcId="{2484DD9D-9D55-4AAB-80EB-AAF2560750C8}" destId="{A5A20117-C20F-4781-9A09-5BF9ECE6B229}" srcOrd="2" destOrd="0" presId="urn:microsoft.com/office/officeart/2018/2/layout/IconCircleList"/>
    <dgm:cxn modelId="{B8A877DF-E14C-4FD1-9245-E6A90EE9D281}" type="presParOf" srcId="{2484DD9D-9D55-4AAB-80EB-AAF2560750C8}" destId="{B3CFA605-4A54-486C-B8B4-70FA40FBC643}" srcOrd="3" destOrd="0" presId="urn:microsoft.com/office/officeart/2018/2/layout/IconCircleList"/>
    <dgm:cxn modelId="{358BC379-6756-4E61-A61D-D4B7088369B2}" type="presParOf" srcId="{9000C6DF-E593-45F1-9E52-31C15C146A98}" destId="{CAA2DDED-3416-49BB-A285-497CD91112B1}" srcOrd="3" destOrd="0" presId="urn:microsoft.com/office/officeart/2018/2/layout/IconCircleList"/>
    <dgm:cxn modelId="{CC2A6B4A-8D07-4FF6-83C3-EC70EA19442D}" type="presParOf" srcId="{9000C6DF-E593-45F1-9E52-31C15C146A98}" destId="{D5B4D5A2-C5EC-49FE-9973-FF33B418B632}" srcOrd="4" destOrd="0" presId="urn:microsoft.com/office/officeart/2018/2/layout/IconCircleList"/>
    <dgm:cxn modelId="{DA7E79E6-7D36-4DE3-9947-E7A9C4DE746B}" type="presParOf" srcId="{D5B4D5A2-C5EC-49FE-9973-FF33B418B632}" destId="{5B92C569-389F-4CE7-80D5-9EA88C108539}" srcOrd="0" destOrd="0" presId="urn:microsoft.com/office/officeart/2018/2/layout/IconCircleList"/>
    <dgm:cxn modelId="{7189FAF4-85EC-403A-A5A3-E9BE12499EA6}" type="presParOf" srcId="{D5B4D5A2-C5EC-49FE-9973-FF33B418B632}" destId="{BED339BB-5A0E-4024-AAFA-BA12FC200DC0}" srcOrd="1" destOrd="0" presId="urn:microsoft.com/office/officeart/2018/2/layout/IconCircleList"/>
    <dgm:cxn modelId="{6ECA159B-5E67-45D7-9F4D-653387906446}" type="presParOf" srcId="{D5B4D5A2-C5EC-49FE-9973-FF33B418B632}" destId="{129BEA0C-A57F-4749-AAD3-0E47ED029B84}" srcOrd="2" destOrd="0" presId="urn:microsoft.com/office/officeart/2018/2/layout/IconCircleList"/>
    <dgm:cxn modelId="{1C10BEEB-B3D9-4DA6-B531-F729D41431D9}" type="presParOf" srcId="{D5B4D5A2-C5EC-49FE-9973-FF33B418B632}" destId="{587C4346-B7FD-4315-9557-C5DD5A66D29B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BC75CA4-8318-4F03-9093-0D70B10633A0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D9CBC756-2306-4C30-A6A4-01F5B79EA0DA}">
      <dgm:prSet/>
      <dgm:spPr/>
      <dgm:t>
        <a:bodyPr/>
        <a:lstStyle/>
        <a:p>
          <a:r>
            <a:rPr lang="en-US"/>
            <a:t>Revenue year 1: £116,200</a:t>
          </a:r>
        </a:p>
      </dgm:t>
    </dgm:pt>
    <dgm:pt modelId="{BD625E3D-D454-4B67-9FB1-A2D190A920CC}" type="parTrans" cxnId="{D1518A0F-A18A-47C2-846A-AB319C512E0E}">
      <dgm:prSet/>
      <dgm:spPr/>
      <dgm:t>
        <a:bodyPr/>
        <a:lstStyle/>
        <a:p>
          <a:endParaRPr lang="en-US"/>
        </a:p>
      </dgm:t>
    </dgm:pt>
    <dgm:pt modelId="{E0268EA8-2D10-4EDE-A99F-7F68D84E23DD}" type="sibTrans" cxnId="{D1518A0F-A18A-47C2-846A-AB319C512E0E}">
      <dgm:prSet/>
      <dgm:spPr/>
      <dgm:t>
        <a:bodyPr/>
        <a:lstStyle/>
        <a:p>
          <a:endParaRPr lang="en-US"/>
        </a:p>
      </dgm:t>
    </dgm:pt>
    <dgm:pt modelId="{D3A19F2F-78C0-4579-B5EA-649BAC30F4FA}">
      <dgm:prSet/>
      <dgm:spPr/>
      <dgm:t>
        <a:bodyPr/>
        <a:lstStyle/>
        <a:p>
          <a:r>
            <a:rPr lang="en-US"/>
            <a:t>Costs: £65,012</a:t>
          </a:r>
        </a:p>
      </dgm:t>
    </dgm:pt>
    <dgm:pt modelId="{A27F2021-04F5-4FA3-9FB9-DAFBA2EC570D}" type="parTrans" cxnId="{B19DB5BE-ACE9-41F7-9F37-953FA2725984}">
      <dgm:prSet/>
      <dgm:spPr/>
      <dgm:t>
        <a:bodyPr/>
        <a:lstStyle/>
        <a:p>
          <a:endParaRPr lang="en-US"/>
        </a:p>
      </dgm:t>
    </dgm:pt>
    <dgm:pt modelId="{B32262B7-A5B7-4E7A-A04A-5E6E7B42B391}" type="sibTrans" cxnId="{B19DB5BE-ACE9-41F7-9F37-953FA2725984}">
      <dgm:prSet/>
      <dgm:spPr/>
      <dgm:t>
        <a:bodyPr/>
        <a:lstStyle/>
        <a:p>
          <a:endParaRPr lang="en-US"/>
        </a:p>
      </dgm:t>
    </dgm:pt>
    <dgm:pt modelId="{3137C222-0463-4AD8-95BE-09A4A977B185}">
      <dgm:prSet/>
      <dgm:spPr>
        <a:solidFill>
          <a:schemeClr val="accent2"/>
        </a:solidFill>
      </dgm:spPr>
      <dgm:t>
        <a:bodyPr/>
        <a:lstStyle/>
        <a:p>
          <a:r>
            <a:rPr lang="en-US"/>
            <a:t>Profit: £51,188</a:t>
          </a:r>
        </a:p>
      </dgm:t>
    </dgm:pt>
    <dgm:pt modelId="{058E5239-6B84-499C-B5A2-5409309E5601}" type="parTrans" cxnId="{3F6866C5-1BFC-4DE0-ADFA-A8C76D300E14}">
      <dgm:prSet/>
      <dgm:spPr/>
      <dgm:t>
        <a:bodyPr/>
        <a:lstStyle/>
        <a:p>
          <a:endParaRPr lang="en-US"/>
        </a:p>
      </dgm:t>
    </dgm:pt>
    <dgm:pt modelId="{40349283-12A5-4B98-B0F5-FC2430E01984}" type="sibTrans" cxnId="{3F6866C5-1BFC-4DE0-ADFA-A8C76D300E14}">
      <dgm:prSet/>
      <dgm:spPr/>
      <dgm:t>
        <a:bodyPr/>
        <a:lstStyle/>
        <a:p>
          <a:endParaRPr lang="en-US"/>
        </a:p>
      </dgm:t>
    </dgm:pt>
    <dgm:pt modelId="{F4278819-E3F8-452B-88B0-A40D5450C216}">
      <dgm:prSet/>
      <dgm:spPr>
        <a:solidFill>
          <a:schemeClr val="accent2">
            <a:lumMod val="75000"/>
          </a:schemeClr>
        </a:solidFill>
        <a:ln>
          <a:solidFill>
            <a:schemeClr val="accent1"/>
          </a:solidFill>
        </a:ln>
      </dgm:spPr>
      <dgm:t>
        <a:bodyPr/>
        <a:lstStyle/>
        <a:p>
          <a:r>
            <a:rPr lang="en-US"/>
            <a:t>Break-even: August.</a:t>
          </a:r>
        </a:p>
      </dgm:t>
    </dgm:pt>
    <dgm:pt modelId="{92ADFA3E-3529-434C-879F-A2580F5FA36D}" type="parTrans" cxnId="{00FED46E-5C3E-4859-BD5D-2A190647C750}">
      <dgm:prSet/>
      <dgm:spPr/>
      <dgm:t>
        <a:bodyPr/>
        <a:lstStyle/>
        <a:p>
          <a:endParaRPr lang="en-US"/>
        </a:p>
      </dgm:t>
    </dgm:pt>
    <dgm:pt modelId="{315E8227-A448-4A08-B502-6A3E54C77CD0}" type="sibTrans" cxnId="{00FED46E-5C3E-4859-BD5D-2A190647C750}">
      <dgm:prSet/>
      <dgm:spPr/>
      <dgm:t>
        <a:bodyPr/>
        <a:lstStyle/>
        <a:p>
          <a:endParaRPr lang="en-US"/>
        </a:p>
      </dgm:t>
    </dgm:pt>
    <dgm:pt modelId="{22B3D08E-B2B4-4697-AF2D-7E9717F9AC1F}" type="pres">
      <dgm:prSet presAssocID="{BBC75CA4-8318-4F03-9093-0D70B10633A0}" presName="linear" presStyleCnt="0">
        <dgm:presLayoutVars>
          <dgm:dir/>
          <dgm:animLvl val="lvl"/>
          <dgm:resizeHandles val="exact"/>
        </dgm:presLayoutVars>
      </dgm:prSet>
      <dgm:spPr/>
    </dgm:pt>
    <dgm:pt modelId="{CAFFCEDD-13D7-44F2-996A-95025BE84528}" type="pres">
      <dgm:prSet presAssocID="{D9CBC756-2306-4C30-A6A4-01F5B79EA0DA}" presName="parentLin" presStyleCnt="0"/>
      <dgm:spPr/>
    </dgm:pt>
    <dgm:pt modelId="{DED3B7F4-8994-4436-9F65-5904E37CE40B}" type="pres">
      <dgm:prSet presAssocID="{D9CBC756-2306-4C30-A6A4-01F5B79EA0DA}" presName="parentLeftMargin" presStyleLbl="node1" presStyleIdx="0" presStyleCnt="4"/>
      <dgm:spPr/>
    </dgm:pt>
    <dgm:pt modelId="{45A692D5-8D2B-45CE-99B0-8CD7E87FF90C}" type="pres">
      <dgm:prSet presAssocID="{D9CBC756-2306-4C30-A6A4-01F5B79EA0D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701743A-EF44-4AEF-B29E-1AB22CA32E16}" type="pres">
      <dgm:prSet presAssocID="{D9CBC756-2306-4C30-A6A4-01F5B79EA0DA}" presName="negativeSpace" presStyleCnt="0"/>
      <dgm:spPr/>
    </dgm:pt>
    <dgm:pt modelId="{652996D3-64AD-49BB-A6E3-3205FCF16D9F}" type="pres">
      <dgm:prSet presAssocID="{D9CBC756-2306-4C30-A6A4-01F5B79EA0DA}" presName="childText" presStyleLbl="conFgAcc1" presStyleIdx="0" presStyleCnt="4">
        <dgm:presLayoutVars>
          <dgm:bulletEnabled val="1"/>
        </dgm:presLayoutVars>
      </dgm:prSet>
      <dgm:spPr/>
    </dgm:pt>
    <dgm:pt modelId="{2635811E-1998-46F7-A142-EB365AE5CF21}" type="pres">
      <dgm:prSet presAssocID="{E0268EA8-2D10-4EDE-A99F-7F68D84E23DD}" presName="spaceBetweenRectangles" presStyleCnt="0"/>
      <dgm:spPr/>
    </dgm:pt>
    <dgm:pt modelId="{6ACA0026-6A0D-45FB-A6C3-C79560B42079}" type="pres">
      <dgm:prSet presAssocID="{D3A19F2F-78C0-4579-B5EA-649BAC30F4FA}" presName="parentLin" presStyleCnt="0"/>
      <dgm:spPr/>
    </dgm:pt>
    <dgm:pt modelId="{EE4D74D5-B869-4893-81FB-D9B8DF9E45B8}" type="pres">
      <dgm:prSet presAssocID="{D3A19F2F-78C0-4579-B5EA-649BAC30F4FA}" presName="parentLeftMargin" presStyleLbl="node1" presStyleIdx="0" presStyleCnt="4"/>
      <dgm:spPr/>
    </dgm:pt>
    <dgm:pt modelId="{33CFDD36-02C4-434F-9FA6-992E07F0EB0F}" type="pres">
      <dgm:prSet presAssocID="{D3A19F2F-78C0-4579-B5EA-649BAC30F4F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84D65B3-BDDC-48DE-96F1-3BFADE065A41}" type="pres">
      <dgm:prSet presAssocID="{D3A19F2F-78C0-4579-B5EA-649BAC30F4FA}" presName="negativeSpace" presStyleCnt="0"/>
      <dgm:spPr/>
    </dgm:pt>
    <dgm:pt modelId="{42309CDB-192E-443D-8C51-397E555869EE}" type="pres">
      <dgm:prSet presAssocID="{D3A19F2F-78C0-4579-B5EA-649BAC30F4FA}" presName="childText" presStyleLbl="conFgAcc1" presStyleIdx="1" presStyleCnt="4">
        <dgm:presLayoutVars>
          <dgm:bulletEnabled val="1"/>
        </dgm:presLayoutVars>
      </dgm:prSet>
      <dgm:spPr/>
    </dgm:pt>
    <dgm:pt modelId="{D3136834-8B04-4CA2-98EB-93104372A923}" type="pres">
      <dgm:prSet presAssocID="{B32262B7-A5B7-4E7A-A04A-5E6E7B42B391}" presName="spaceBetweenRectangles" presStyleCnt="0"/>
      <dgm:spPr/>
    </dgm:pt>
    <dgm:pt modelId="{43519985-CB90-4FBA-9D80-E3A9C0F418E2}" type="pres">
      <dgm:prSet presAssocID="{3137C222-0463-4AD8-95BE-09A4A977B185}" presName="parentLin" presStyleCnt="0"/>
      <dgm:spPr/>
    </dgm:pt>
    <dgm:pt modelId="{4D0F41BD-0365-4DE5-890C-5A136C3B7FBB}" type="pres">
      <dgm:prSet presAssocID="{3137C222-0463-4AD8-95BE-09A4A977B185}" presName="parentLeftMargin" presStyleLbl="node1" presStyleIdx="1" presStyleCnt="4"/>
      <dgm:spPr/>
    </dgm:pt>
    <dgm:pt modelId="{7ED712E5-C9FD-416E-8B3B-54B936E97751}" type="pres">
      <dgm:prSet presAssocID="{3137C222-0463-4AD8-95BE-09A4A977B18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BC7B98B-09CC-46F9-869B-92DFB8C0070A}" type="pres">
      <dgm:prSet presAssocID="{3137C222-0463-4AD8-95BE-09A4A977B185}" presName="negativeSpace" presStyleCnt="0"/>
      <dgm:spPr/>
    </dgm:pt>
    <dgm:pt modelId="{E0F6C654-2DD1-436F-BF86-D9BBABA85DA1}" type="pres">
      <dgm:prSet presAssocID="{3137C222-0463-4AD8-95BE-09A4A977B185}" presName="childText" presStyleLbl="conFgAcc1" presStyleIdx="2" presStyleCnt="4">
        <dgm:presLayoutVars>
          <dgm:bulletEnabled val="1"/>
        </dgm:presLayoutVars>
      </dgm:prSet>
      <dgm:spPr>
        <a:ln>
          <a:solidFill>
            <a:schemeClr val="accent1"/>
          </a:solidFill>
        </a:ln>
      </dgm:spPr>
    </dgm:pt>
    <dgm:pt modelId="{378C8E62-F8B9-4650-A167-F424FA625926}" type="pres">
      <dgm:prSet presAssocID="{40349283-12A5-4B98-B0F5-FC2430E01984}" presName="spaceBetweenRectangles" presStyleCnt="0"/>
      <dgm:spPr/>
    </dgm:pt>
    <dgm:pt modelId="{092BD2B0-E919-4E55-8943-56885A7967DC}" type="pres">
      <dgm:prSet presAssocID="{F4278819-E3F8-452B-88B0-A40D5450C216}" presName="parentLin" presStyleCnt="0"/>
      <dgm:spPr/>
    </dgm:pt>
    <dgm:pt modelId="{B8D4CDAE-A404-4D86-98B4-948733CAB5B4}" type="pres">
      <dgm:prSet presAssocID="{F4278819-E3F8-452B-88B0-A40D5450C216}" presName="parentLeftMargin" presStyleLbl="node1" presStyleIdx="2" presStyleCnt="4"/>
      <dgm:spPr/>
    </dgm:pt>
    <dgm:pt modelId="{460B53C0-768E-4860-8FD5-759689D414AE}" type="pres">
      <dgm:prSet presAssocID="{F4278819-E3F8-452B-88B0-A40D5450C216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4FBFAFF3-8DAE-478E-8FDE-CA4D0AC5E9A1}" type="pres">
      <dgm:prSet presAssocID="{F4278819-E3F8-452B-88B0-A40D5450C216}" presName="negativeSpace" presStyleCnt="0"/>
      <dgm:spPr/>
    </dgm:pt>
    <dgm:pt modelId="{3C0D73AA-75D3-44DD-A659-17C97DD0D4D9}" type="pres">
      <dgm:prSet presAssocID="{F4278819-E3F8-452B-88B0-A40D5450C216}" presName="childText" presStyleLbl="conFgAcc1" presStyleIdx="3" presStyleCnt="4">
        <dgm:presLayoutVars>
          <dgm:bulletEnabled val="1"/>
        </dgm:presLayoutVars>
      </dgm:prSet>
      <dgm:spPr>
        <a:ln>
          <a:solidFill>
            <a:schemeClr val="accent1"/>
          </a:solidFill>
        </a:ln>
      </dgm:spPr>
    </dgm:pt>
  </dgm:ptLst>
  <dgm:cxnLst>
    <dgm:cxn modelId="{D1518A0F-A18A-47C2-846A-AB319C512E0E}" srcId="{BBC75CA4-8318-4F03-9093-0D70B10633A0}" destId="{D9CBC756-2306-4C30-A6A4-01F5B79EA0DA}" srcOrd="0" destOrd="0" parTransId="{BD625E3D-D454-4B67-9FB1-A2D190A920CC}" sibTransId="{E0268EA8-2D10-4EDE-A99F-7F68D84E23DD}"/>
    <dgm:cxn modelId="{1AD90017-51C8-4F2B-8B1B-3D898D957C6B}" type="presOf" srcId="{3137C222-0463-4AD8-95BE-09A4A977B185}" destId="{7ED712E5-C9FD-416E-8B3B-54B936E97751}" srcOrd="1" destOrd="0" presId="urn:microsoft.com/office/officeart/2005/8/layout/list1"/>
    <dgm:cxn modelId="{BB73C229-1A53-470F-941B-DC123712DF05}" type="presOf" srcId="{D3A19F2F-78C0-4579-B5EA-649BAC30F4FA}" destId="{33CFDD36-02C4-434F-9FA6-992E07F0EB0F}" srcOrd="1" destOrd="0" presId="urn:microsoft.com/office/officeart/2005/8/layout/list1"/>
    <dgm:cxn modelId="{C834433B-BC94-46A1-A57A-B6AADD36BCF3}" type="presOf" srcId="{D9CBC756-2306-4C30-A6A4-01F5B79EA0DA}" destId="{DED3B7F4-8994-4436-9F65-5904E37CE40B}" srcOrd="0" destOrd="0" presId="urn:microsoft.com/office/officeart/2005/8/layout/list1"/>
    <dgm:cxn modelId="{00FED46E-5C3E-4859-BD5D-2A190647C750}" srcId="{BBC75CA4-8318-4F03-9093-0D70B10633A0}" destId="{F4278819-E3F8-452B-88B0-A40D5450C216}" srcOrd="3" destOrd="0" parTransId="{92ADFA3E-3529-434C-879F-A2580F5FA36D}" sibTransId="{315E8227-A448-4A08-B502-6A3E54C77CD0}"/>
    <dgm:cxn modelId="{D3714B78-C0AE-4B04-B678-DE252FA87BF3}" type="presOf" srcId="{F4278819-E3F8-452B-88B0-A40D5450C216}" destId="{460B53C0-768E-4860-8FD5-759689D414AE}" srcOrd="1" destOrd="0" presId="urn:microsoft.com/office/officeart/2005/8/layout/list1"/>
    <dgm:cxn modelId="{F536189D-D2C6-496B-AFDB-F8602BAE2D44}" type="presOf" srcId="{BBC75CA4-8318-4F03-9093-0D70B10633A0}" destId="{22B3D08E-B2B4-4697-AF2D-7E9717F9AC1F}" srcOrd="0" destOrd="0" presId="urn:microsoft.com/office/officeart/2005/8/layout/list1"/>
    <dgm:cxn modelId="{F95FB59D-24FD-4B33-8A3E-C132C8F21202}" type="presOf" srcId="{D9CBC756-2306-4C30-A6A4-01F5B79EA0DA}" destId="{45A692D5-8D2B-45CE-99B0-8CD7E87FF90C}" srcOrd="1" destOrd="0" presId="urn:microsoft.com/office/officeart/2005/8/layout/list1"/>
    <dgm:cxn modelId="{B19DB5BE-ACE9-41F7-9F37-953FA2725984}" srcId="{BBC75CA4-8318-4F03-9093-0D70B10633A0}" destId="{D3A19F2F-78C0-4579-B5EA-649BAC30F4FA}" srcOrd="1" destOrd="0" parTransId="{A27F2021-04F5-4FA3-9FB9-DAFBA2EC570D}" sibTransId="{B32262B7-A5B7-4E7A-A04A-5E6E7B42B391}"/>
    <dgm:cxn modelId="{249130C3-1629-4CCE-B66B-075DB8A77DFB}" type="presOf" srcId="{F4278819-E3F8-452B-88B0-A40D5450C216}" destId="{B8D4CDAE-A404-4D86-98B4-948733CAB5B4}" srcOrd="0" destOrd="0" presId="urn:microsoft.com/office/officeart/2005/8/layout/list1"/>
    <dgm:cxn modelId="{3F6866C5-1BFC-4DE0-ADFA-A8C76D300E14}" srcId="{BBC75CA4-8318-4F03-9093-0D70B10633A0}" destId="{3137C222-0463-4AD8-95BE-09A4A977B185}" srcOrd="2" destOrd="0" parTransId="{058E5239-6B84-499C-B5A2-5409309E5601}" sibTransId="{40349283-12A5-4B98-B0F5-FC2430E01984}"/>
    <dgm:cxn modelId="{B654C3E7-9168-4154-BCEE-05BC039AA4A9}" type="presOf" srcId="{D3A19F2F-78C0-4579-B5EA-649BAC30F4FA}" destId="{EE4D74D5-B869-4893-81FB-D9B8DF9E45B8}" srcOrd="0" destOrd="0" presId="urn:microsoft.com/office/officeart/2005/8/layout/list1"/>
    <dgm:cxn modelId="{55F934EF-11C7-4E9F-9AA5-48525FE6CE18}" type="presOf" srcId="{3137C222-0463-4AD8-95BE-09A4A977B185}" destId="{4D0F41BD-0365-4DE5-890C-5A136C3B7FBB}" srcOrd="0" destOrd="0" presId="urn:microsoft.com/office/officeart/2005/8/layout/list1"/>
    <dgm:cxn modelId="{2D439A5F-6741-45E5-A904-54B9992B97A9}" type="presParOf" srcId="{22B3D08E-B2B4-4697-AF2D-7E9717F9AC1F}" destId="{CAFFCEDD-13D7-44F2-996A-95025BE84528}" srcOrd="0" destOrd="0" presId="urn:microsoft.com/office/officeart/2005/8/layout/list1"/>
    <dgm:cxn modelId="{099F12F9-42C7-4EFF-9EE6-790DD9708EA6}" type="presParOf" srcId="{CAFFCEDD-13D7-44F2-996A-95025BE84528}" destId="{DED3B7F4-8994-4436-9F65-5904E37CE40B}" srcOrd="0" destOrd="0" presId="urn:microsoft.com/office/officeart/2005/8/layout/list1"/>
    <dgm:cxn modelId="{FDC52AE6-EF5F-421B-A8A2-493134969F5D}" type="presParOf" srcId="{CAFFCEDD-13D7-44F2-996A-95025BE84528}" destId="{45A692D5-8D2B-45CE-99B0-8CD7E87FF90C}" srcOrd="1" destOrd="0" presId="urn:microsoft.com/office/officeart/2005/8/layout/list1"/>
    <dgm:cxn modelId="{51469A1B-650A-41EB-ADFA-6B66396387AB}" type="presParOf" srcId="{22B3D08E-B2B4-4697-AF2D-7E9717F9AC1F}" destId="{2701743A-EF44-4AEF-B29E-1AB22CA32E16}" srcOrd="1" destOrd="0" presId="urn:microsoft.com/office/officeart/2005/8/layout/list1"/>
    <dgm:cxn modelId="{795E7248-7148-409D-B3DC-89FC382C0924}" type="presParOf" srcId="{22B3D08E-B2B4-4697-AF2D-7E9717F9AC1F}" destId="{652996D3-64AD-49BB-A6E3-3205FCF16D9F}" srcOrd="2" destOrd="0" presId="urn:microsoft.com/office/officeart/2005/8/layout/list1"/>
    <dgm:cxn modelId="{D733D2AF-DAB3-4C4B-A4A2-5C4470A56BDB}" type="presParOf" srcId="{22B3D08E-B2B4-4697-AF2D-7E9717F9AC1F}" destId="{2635811E-1998-46F7-A142-EB365AE5CF21}" srcOrd="3" destOrd="0" presId="urn:microsoft.com/office/officeart/2005/8/layout/list1"/>
    <dgm:cxn modelId="{01ADC0DB-9466-475D-BA2F-1042C4E7A965}" type="presParOf" srcId="{22B3D08E-B2B4-4697-AF2D-7E9717F9AC1F}" destId="{6ACA0026-6A0D-45FB-A6C3-C79560B42079}" srcOrd="4" destOrd="0" presId="urn:microsoft.com/office/officeart/2005/8/layout/list1"/>
    <dgm:cxn modelId="{51F72B7A-4E18-458A-B421-5DD0BF48C672}" type="presParOf" srcId="{6ACA0026-6A0D-45FB-A6C3-C79560B42079}" destId="{EE4D74D5-B869-4893-81FB-D9B8DF9E45B8}" srcOrd="0" destOrd="0" presId="urn:microsoft.com/office/officeart/2005/8/layout/list1"/>
    <dgm:cxn modelId="{EA0960D6-BAAB-4602-9679-442B11668FE7}" type="presParOf" srcId="{6ACA0026-6A0D-45FB-A6C3-C79560B42079}" destId="{33CFDD36-02C4-434F-9FA6-992E07F0EB0F}" srcOrd="1" destOrd="0" presId="urn:microsoft.com/office/officeart/2005/8/layout/list1"/>
    <dgm:cxn modelId="{9AFFED61-3E42-4E27-A720-94CD9EF6514E}" type="presParOf" srcId="{22B3D08E-B2B4-4697-AF2D-7E9717F9AC1F}" destId="{B84D65B3-BDDC-48DE-96F1-3BFADE065A41}" srcOrd="5" destOrd="0" presId="urn:microsoft.com/office/officeart/2005/8/layout/list1"/>
    <dgm:cxn modelId="{3431A610-0E83-4832-B569-38254F510BE0}" type="presParOf" srcId="{22B3D08E-B2B4-4697-AF2D-7E9717F9AC1F}" destId="{42309CDB-192E-443D-8C51-397E555869EE}" srcOrd="6" destOrd="0" presId="urn:microsoft.com/office/officeart/2005/8/layout/list1"/>
    <dgm:cxn modelId="{A5D5B19A-F35F-4141-AB1C-C8F25B05121D}" type="presParOf" srcId="{22B3D08E-B2B4-4697-AF2D-7E9717F9AC1F}" destId="{D3136834-8B04-4CA2-98EB-93104372A923}" srcOrd="7" destOrd="0" presId="urn:microsoft.com/office/officeart/2005/8/layout/list1"/>
    <dgm:cxn modelId="{09E2D737-68DE-404E-87C9-BD3793C9E344}" type="presParOf" srcId="{22B3D08E-B2B4-4697-AF2D-7E9717F9AC1F}" destId="{43519985-CB90-4FBA-9D80-E3A9C0F418E2}" srcOrd="8" destOrd="0" presId="urn:microsoft.com/office/officeart/2005/8/layout/list1"/>
    <dgm:cxn modelId="{F7C58C18-5419-4A87-9CE1-6F83D8740748}" type="presParOf" srcId="{43519985-CB90-4FBA-9D80-E3A9C0F418E2}" destId="{4D0F41BD-0365-4DE5-890C-5A136C3B7FBB}" srcOrd="0" destOrd="0" presId="urn:microsoft.com/office/officeart/2005/8/layout/list1"/>
    <dgm:cxn modelId="{17A5D1EC-59BC-44F8-885F-122421571AD4}" type="presParOf" srcId="{43519985-CB90-4FBA-9D80-E3A9C0F418E2}" destId="{7ED712E5-C9FD-416E-8B3B-54B936E97751}" srcOrd="1" destOrd="0" presId="urn:microsoft.com/office/officeart/2005/8/layout/list1"/>
    <dgm:cxn modelId="{855BF15D-F061-46F3-88AF-C90E2C54E200}" type="presParOf" srcId="{22B3D08E-B2B4-4697-AF2D-7E9717F9AC1F}" destId="{FBC7B98B-09CC-46F9-869B-92DFB8C0070A}" srcOrd="9" destOrd="0" presId="urn:microsoft.com/office/officeart/2005/8/layout/list1"/>
    <dgm:cxn modelId="{DE73913D-AB43-474A-A2FE-7C561A1E75CB}" type="presParOf" srcId="{22B3D08E-B2B4-4697-AF2D-7E9717F9AC1F}" destId="{E0F6C654-2DD1-436F-BF86-D9BBABA85DA1}" srcOrd="10" destOrd="0" presId="urn:microsoft.com/office/officeart/2005/8/layout/list1"/>
    <dgm:cxn modelId="{391FCC3A-76E7-400F-8334-6A5E658C7D3D}" type="presParOf" srcId="{22B3D08E-B2B4-4697-AF2D-7E9717F9AC1F}" destId="{378C8E62-F8B9-4650-A167-F424FA625926}" srcOrd="11" destOrd="0" presId="urn:microsoft.com/office/officeart/2005/8/layout/list1"/>
    <dgm:cxn modelId="{DFE53D06-27DD-436E-8389-3F114E97D08B}" type="presParOf" srcId="{22B3D08E-B2B4-4697-AF2D-7E9717F9AC1F}" destId="{092BD2B0-E919-4E55-8943-56885A7967DC}" srcOrd="12" destOrd="0" presId="urn:microsoft.com/office/officeart/2005/8/layout/list1"/>
    <dgm:cxn modelId="{D7D5D5F2-B3C8-41FD-9B76-3154F423B937}" type="presParOf" srcId="{092BD2B0-E919-4E55-8943-56885A7967DC}" destId="{B8D4CDAE-A404-4D86-98B4-948733CAB5B4}" srcOrd="0" destOrd="0" presId="urn:microsoft.com/office/officeart/2005/8/layout/list1"/>
    <dgm:cxn modelId="{95836C2C-1F7F-46B5-A961-F7229E037C49}" type="presParOf" srcId="{092BD2B0-E919-4E55-8943-56885A7967DC}" destId="{460B53C0-768E-4860-8FD5-759689D414AE}" srcOrd="1" destOrd="0" presId="urn:microsoft.com/office/officeart/2005/8/layout/list1"/>
    <dgm:cxn modelId="{D436B890-E419-4EF6-9670-9D25EEB42A86}" type="presParOf" srcId="{22B3D08E-B2B4-4697-AF2D-7E9717F9AC1F}" destId="{4FBFAFF3-8DAE-478E-8FDE-CA4D0AC5E9A1}" srcOrd="13" destOrd="0" presId="urn:microsoft.com/office/officeart/2005/8/layout/list1"/>
    <dgm:cxn modelId="{63842016-0985-4F8B-B098-D6BC085D73E6}" type="presParOf" srcId="{22B3D08E-B2B4-4697-AF2D-7E9717F9AC1F}" destId="{3C0D73AA-75D3-44DD-A659-17C97DD0D4D9}" srcOrd="14" destOrd="0" presId="urn:microsoft.com/office/officeart/2005/8/layout/list1"/>
  </dgm:cxnLst>
  <dgm:bg/>
  <dgm:whole>
    <a:ln>
      <a:solidFill>
        <a:schemeClr val="accent1"/>
      </a:solidFill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FC8CC4-35FE-4D08-80C5-9315C85F3538}">
      <dsp:nvSpPr>
        <dsp:cNvPr id="0" name=""/>
        <dsp:cNvSpPr/>
      </dsp:nvSpPr>
      <dsp:spPr>
        <a:xfrm>
          <a:off x="0" y="1610"/>
          <a:ext cx="6347714" cy="81632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36C7B0-34C6-4298-B854-6B521CE307E8}">
      <dsp:nvSpPr>
        <dsp:cNvPr id="0" name=""/>
        <dsp:cNvSpPr/>
      </dsp:nvSpPr>
      <dsp:spPr>
        <a:xfrm>
          <a:off x="246938" y="185284"/>
          <a:ext cx="448979" cy="44897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BFBF9D-2AC9-464B-9EBD-8DD12B53E7CE}">
      <dsp:nvSpPr>
        <dsp:cNvPr id="0" name=""/>
        <dsp:cNvSpPr/>
      </dsp:nvSpPr>
      <dsp:spPr>
        <a:xfrm>
          <a:off x="942857" y="1610"/>
          <a:ext cx="5404856" cy="816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95" tIns="86395" rIns="86395" bIns="86395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Bringing Brazilian coffee culture to the UK</a:t>
          </a:r>
        </a:p>
      </dsp:txBody>
      <dsp:txXfrm>
        <a:off x="942857" y="1610"/>
        <a:ext cx="5404856" cy="816326"/>
      </dsp:txXfrm>
    </dsp:sp>
    <dsp:sp modelId="{3CADF087-8578-42C5-83A4-13FA2C8926C5}">
      <dsp:nvSpPr>
        <dsp:cNvPr id="0" name=""/>
        <dsp:cNvSpPr/>
      </dsp:nvSpPr>
      <dsp:spPr>
        <a:xfrm>
          <a:off x="0" y="1022019"/>
          <a:ext cx="6347714" cy="81632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0B2FAB-6CB9-479D-BC06-AFC9A64DCA07}">
      <dsp:nvSpPr>
        <dsp:cNvPr id="0" name=""/>
        <dsp:cNvSpPr/>
      </dsp:nvSpPr>
      <dsp:spPr>
        <a:xfrm>
          <a:off x="246938" y="1205692"/>
          <a:ext cx="448979" cy="44897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02E00A-7DA8-42CF-8D91-567CAC5AA632}">
      <dsp:nvSpPr>
        <dsp:cNvPr id="0" name=""/>
        <dsp:cNvSpPr/>
      </dsp:nvSpPr>
      <dsp:spPr>
        <a:xfrm>
          <a:off x="942857" y="1022019"/>
          <a:ext cx="5404856" cy="816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95" tIns="86395" rIns="86395" bIns="86395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Mobility to reach different cities and events, Presence in high-traffic urban areas</a:t>
          </a:r>
        </a:p>
      </dsp:txBody>
      <dsp:txXfrm>
        <a:off x="942857" y="1022019"/>
        <a:ext cx="5404856" cy="816326"/>
      </dsp:txXfrm>
    </dsp:sp>
    <dsp:sp modelId="{B8F22110-D0DC-46D4-A12C-B6D17C38CB37}">
      <dsp:nvSpPr>
        <dsp:cNvPr id="0" name=""/>
        <dsp:cNvSpPr/>
      </dsp:nvSpPr>
      <dsp:spPr>
        <a:xfrm>
          <a:off x="0" y="2042427"/>
          <a:ext cx="6347714" cy="81632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7E5DD4-A26B-4439-A47E-5CD6CFF171D8}">
      <dsp:nvSpPr>
        <dsp:cNvPr id="0" name=""/>
        <dsp:cNvSpPr/>
      </dsp:nvSpPr>
      <dsp:spPr>
        <a:xfrm>
          <a:off x="246938" y="2226100"/>
          <a:ext cx="448979" cy="44897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143F5F-221D-4D94-88A3-AD0C57586A55}">
      <dsp:nvSpPr>
        <dsp:cNvPr id="0" name=""/>
        <dsp:cNvSpPr/>
      </dsp:nvSpPr>
      <dsp:spPr>
        <a:xfrm>
          <a:off x="942857" y="2042427"/>
          <a:ext cx="5404856" cy="816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95" tIns="86395" rIns="86395" bIns="86395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Affordable prices &amp; high-quality products</a:t>
          </a:r>
        </a:p>
      </dsp:txBody>
      <dsp:txXfrm>
        <a:off x="942857" y="2042427"/>
        <a:ext cx="5404856" cy="816326"/>
      </dsp:txXfrm>
    </dsp:sp>
    <dsp:sp modelId="{24E2CB84-763F-410E-8BC9-4AEED7F13183}">
      <dsp:nvSpPr>
        <dsp:cNvPr id="0" name=""/>
        <dsp:cNvSpPr/>
      </dsp:nvSpPr>
      <dsp:spPr>
        <a:xfrm>
          <a:off x="0" y="3062835"/>
          <a:ext cx="6347714" cy="81632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7DCB2-7919-4F2B-A3AA-908313B3B668}">
      <dsp:nvSpPr>
        <dsp:cNvPr id="0" name=""/>
        <dsp:cNvSpPr/>
      </dsp:nvSpPr>
      <dsp:spPr>
        <a:xfrm>
          <a:off x="246938" y="3246509"/>
          <a:ext cx="448979" cy="44897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14273D-249E-4BEF-9BE0-A66810865736}">
      <dsp:nvSpPr>
        <dsp:cNvPr id="0" name=""/>
        <dsp:cNvSpPr/>
      </dsp:nvSpPr>
      <dsp:spPr>
        <a:xfrm>
          <a:off x="942857" y="3062835"/>
          <a:ext cx="5404856" cy="816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95" tIns="86395" rIns="86395" bIns="86395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Warm, friendly, and cosy atmosphere for family and friends to connect</a:t>
          </a:r>
        </a:p>
      </dsp:txBody>
      <dsp:txXfrm>
        <a:off x="942857" y="3062835"/>
        <a:ext cx="5404856" cy="81632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32D21D-B392-42A8-84CC-A37E494CDB56}">
      <dsp:nvSpPr>
        <dsp:cNvPr id="0" name=""/>
        <dsp:cNvSpPr/>
      </dsp:nvSpPr>
      <dsp:spPr>
        <a:xfrm>
          <a:off x="0" y="499"/>
          <a:ext cx="7213600" cy="11692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D95741-5342-49B1-AA33-EF9CC21EAB0D}">
      <dsp:nvSpPr>
        <dsp:cNvPr id="0" name=""/>
        <dsp:cNvSpPr/>
      </dsp:nvSpPr>
      <dsp:spPr>
        <a:xfrm>
          <a:off x="353707" y="263587"/>
          <a:ext cx="643104" cy="6431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9EA9B5-8401-4376-A815-25CA4E26C055}">
      <dsp:nvSpPr>
        <dsp:cNvPr id="0" name=""/>
        <dsp:cNvSpPr/>
      </dsp:nvSpPr>
      <dsp:spPr>
        <a:xfrm>
          <a:off x="1350519" y="499"/>
          <a:ext cx="5863080" cy="116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749" tIns="123749" rIns="123749" bIns="123749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Limited Company (LTD): asset protection, credibility, easier hiring, flexibility for growth.</a:t>
          </a:r>
        </a:p>
      </dsp:txBody>
      <dsp:txXfrm>
        <a:off x="1350519" y="499"/>
        <a:ext cx="5863080" cy="1169280"/>
      </dsp:txXfrm>
    </dsp:sp>
    <dsp:sp modelId="{8C66E571-0FFE-4DE6-A862-D02C24DACCEF}">
      <dsp:nvSpPr>
        <dsp:cNvPr id="0" name=""/>
        <dsp:cNvSpPr/>
      </dsp:nvSpPr>
      <dsp:spPr>
        <a:xfrm>
          <a:off x="0" y="1462100"/>
          <a:ext cx="7213600" cy="11692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9B1AA0-A813-46AA-8E62-D35B032ED104}">
      <dsp:nvSpPr>
        <dsp:cNvPr id="0" name=""/>
        <dsp:cNvSpPr/>
      </dsp:nvSpPr>
      <dsp:spPr>
        <a:xfrm>
          <a:off x="353707" y="1725188"/>
          <a:ext cx="643104" cy="6431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25ACB9-5BB5-4529-983A-5EE7179EA56E}">
      <dsp:nvSpPr>
        <dsp:cNvPr id="0" name=""/>
        <dsp:cNvSpPr/>
      </dsp:nvSpPr>
      <dsp:spPr>
        <a:xfrm>
          <a:off x="1350519" y="1462100"/>
          <a:ext cx="5863080" cy="116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749" tIns="123749" rIns="123749" bIns="123749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Advantages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50519" y="1462100"/>
        <a:ext cx="5863080" cy="1169280"/>
      </dsp:txXfrm>
    </dsp:sp>
    <dsp:sp modelId="{02ECE18B-B0A8-4C23-ABDB-14661890EFF1}">
      <dsp:nvSpPr>
        <dsp:cNvPr id="0" name=""/>
        <dsp:cNvSpPr/>
      </dsp:nvSpPr>
      <dsp:spPr>
        <a:xfrm>
          <a:off x="0" y="2923701"/>
          <a:ext cx="7213600" cy="11692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EC8EA6-3903-4119-AE39-168C8D838255}">
      <dsp:nvSpPr>
        <dsp:cNvPr id="0" name=""/>
        <dsp:cNvSpPr/>
      </dsp:nvSpPr>
      <dsp:spPr>
        <a:xfrm>
          <a:off x="353707" y="3186789"/>
          <a:ext cx="643104" cy="6431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0DE419-D580-49EC-8ABC-E36419EC8D62}">
      <dsp:nvSpPr>
        <dsp:cNvPr id="0" name=""/>
        <dsp:cNvSpPr/>
      </dsp:nvSpPr>
      <dsp:spPr>
        <a:xfrm>
          <a:off x="1350519" y="2923701"/>
          <a:ext cx="5863080" cy="116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749" tIns="123749" rIns="123749" bIns="123749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Disadvantages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50519" y="2923701"/>
        <a:ext cx="5863080" cy="11692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7CB20C-EA49-4BB5-9EB1-342E8A73818F}">
      <dsp:nvSpPr>
        <dsp:cNvPr id="0" name=""/>
        <dsp:cNvSpPr/>
      </dsp:nvSpPr>
      <dsp:spPr>
        <a:xfrm>
          <a:off x="3969838" y="2272696"/>
          <a:ext cx="3136249" cy="43991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81972"/>
              </a:lnTo>
              <a:lnTo>
                <a:pt x="3136249" y="281972"/>
              </a:lnTo>
              <a:lnTo>
                <a:pt x="3136249" y="439910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521D7FE-308D-45BB-ADA7-B7C9A5E08311}">
      <dsp:nvSpPr>
        <dsp:cNvPr id="0" name=""/>
        <dsp:cNvSpPr/>
      </dsp:nvSpPr>
      <dsp:spPr>
        <a:xfrm>
          <a:off x="3969838" y="2272696"/>
          <a:ext cx="1052497" cy="43991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81972"/>
              </a:lnTo>
              <a:lnTo>
                <a:pt x="1052497" y="281972"/>
              </a:lnTo>
              <a:lnTo>
                <a:pt x="1052497" y="439910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9C8ADDD-9648-485B-AC3E-A349B556CCBE}">
      <dsp:nvSpPr>
        <dsp:cNvPr id="0" name=""/>
        <dsp:cNvSpPr/>
      </dsp:nvSpPr>
      <dsp:spPr>
        <a:xfrm>
          <a:off x="2947722" y="2272696"/>
          <a:ext cx="1022116" cy="439910"/>
        </a:xfrm>
        <a:custGeom>
          <a:avLst/>
          <a:gdLst/>
          <a:ahLst/>
          <a:cxnLst/>
          <a:rect l="0" t="0" r="0" b="0"/>
          <a:pathLst>
            <a:path>
              <a:moveTo>
                <a:pt x="1022116" y="0"/>
              </a:moveTo>
              <a:lnTo>
                <a:pt x="1022116" y="281972"/>
              </a:lnTo>
              <a:lnTo>
                <a:pt x="0" y="281972"/>
              </a:lnTo>
              <a:lnTo>
                <a:pt x="0" y="439910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AB3EF97-FC0D-4969-B60C-4A32FB416028}">
      <dsp:nvSpPr>
        <dsp:cNvPr id="0" name=""/>
        <dsp:cNvSpPr/>
      </dsp:nvSpPr>
      <dsp:spPr>
        <a:xfrm>
          <a:off x="663901" y="2272696"/>
          <a:ext cx="3305937" cy="439910"/>
        </a:xfrm>
        <a:custGeom>
          <a:avLst/>
          <a:gdLst/>
          <a:ahLst/>
          <a:cxnLst/>
          <a:rect l="0" t="0" r="0" b="0"/>
          <a:pathLst>
            <a:path>
              <a:moveTo>
                <a:pt x="3305937" y="0"/>
              </a:moveTo>
              <a:lnTo>
                <a:pt x="3305937" y="281972"/>
              </a:lnTo>
              <a:lnTo>
                <a:pt x="0" y="281972"/>
              </a:lnTo>
              <a:lnTo>
                <a:pt x="0" y="439910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3E1E09A-E143-4262-A079-71C02E8AACF8}">
      <dsp:nvSpPr>
        <dsp:cNvPr id="0" name=""/>
        <dsp:cNvSpPr/>
      </dsp:nvSpPr>
      <dsp:spPr>
        <a:xfrm>
          <a:off x="3117394" y="1190092"/>
          <a:ext cx="1704888" cy="10826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7E5D5D-275A-4E4D-AE36-FC113051CFD8}">
      <dsp:nvSpPr>
        <dsp:cNvPr id="0" name=""/>
        <dsp:cNvSpPr/>
      </dsp:nvSpPr>
      <dsp:spPr>
        <a:xfrm>
          <a:off x="3306826" y="1370052"/>
          <a:ext cx="1704888" cy="108260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b="1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Manager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>
              <a:latin typeface="Arial" panose="020B0604020202020204" pitchFamily="34" charset="0"/>
              <a:cs typeface="Arial" panose="020B0604020202020204" pitchFamily="34" charset="0"/>
            </a:rPr>
            <a:t>Diane Scolari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b="1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sp:txBody>
      <dsp:txXfrm>
        <a:off x="3338534" y="1401760"/>
        <a:ext cx="1641472" cy="1019187"/>
      </dsp:txXfrm>
    </dsp:sp>
    <dsp:sp modelId="{6B88F7E0-9B54-44C5-BD8B-C747FA3B9204}">
      <dsp:nvSpPr>
        <dsp:cNvPr id="0" name=""/>
        <dsp:cNvSpPr/>
      </dsp:nvSpPr>
      <dsp:spPr>
        <a:xfrm>
          <a:off x="-188542" y="2712607"/>
          <a:ext cx="1704888" cy="10826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4161E8-8053-402B-9446-BCF3FA00079E}">
      <dsp:nvSpPr>
        <dsp:cNvPr id="0" name=""/>
        <dsp:cNvSpPr/>
      </dsp:nvSpPr>
      <dsp:spPr>
        <a:xfrm>
          <a:off x="889" y="2892567"/>
          <a:ext cx="1704888" cy="108260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Barista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>
              <a:latin typeface="Arial" panose="020B0604020202020204" pitchFamily="34" charset="0"/>
              <a:cs typeface="Arial" panose="020B0604020202020204" pitchFamily="34" charset="0"/>
            </a:rPr>
            <a:t>Adam Lobato</a:t>
          </a:r>
        </a:p>
      </dsp:txBody>
      <dsp:txXfrm>
        <a:off x="32597" y="2924275"/>
        <a:ext cx="1641472" cy="1019187"/>
      </dsp:txXfrm>
    </dsp:sp>
    <dsp:sp modelId="{5724B948-5F6F-4419-BA96-F935AD64F6B4}">
      <dsp:nvSpPr>
        <dsp:cNvPr id="0" name=""/>
        <dsp:cNvSpPr/>
      </dsp:nvSpPr>
      <dsp:spPr>
        <a:xfrm>
          <a:off x="2095278" y="2712607"/>
          <a:ext cx="1704888" cy="10826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350E9C-0177-4837-9087-219EBC9ED818}">
      <dsp:nvSpPr>
        <dsp:cNvPr id="0" name=""/>
        <dsp:cNvSpPr/>
      </dsp:nvSpPr>
      <dsp:spPr>
        <a:xfrm>
          <a:off x="2284710" y="2892567"/>
          <a:ext cx="1704888" cy="108260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Grill Cook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>
              <a:latin typeface="Arial" panose="020B0604020202020204" pitchFamily="34" charset="0"/>
              <a:cs typeface="Arial" panose="020B0604020202020204" pitchFamily="34" charset="0"/>
            </a:rPr>
            <a:t>Adam Lobato </a:t>
          </a:r>
        </a:p>
      </dsp:txBody>
      <dsp:txXfrm>
        <a:off x="2316418" y="2924275"/>
        <a:ext cx="1641472" cy="1019187"/>
      </dsp:txXfrm>
    </dsp:sp>
    <dsp:sp modelId="{823F58D0-12F9-4C89-B85D-4A4207167CBE}">
      <dsp:nvSpPr>
        <dsp:cNvPr id="0" name=""/>
        <dsp:cNvSpPr/>
      </dsp:nvSpPr>
      <dsp:spPr>
        <a:xfrm>
          <a:off x="4169892" y="2712607"/>
          <a:ext cx="1704888" cy="10826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B935FC-44F4-4AFC-99E2-3DB594E00763}">
      <dsp:nvSpPr>
        <dsp:cNvPr id="0" name=""/>
        <dsp:cNvSpPr/>
      </dsp:nvSpPr>
      <dsp:spPr>
        <a:xfrm>
          <a:off x="4359324" y="2892567"/>
          <a:ext cx="1704888" cy="108260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Cashier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>
              <a:latin typeface="Arial" panose="020B0604020202020204" pitchFamily="34" charset="0"/>
              <a:cs typeface="Arial" panose="020B0604020202020204" pitchFamily="34" charset="0"/>
            </a:rPr>
            <a:t>Diane Scolari</a:t>
          </a:r>
        </a:p>
      </dsp:txBody>
      <dsp:txXfrm>
        <a:off x="4391032" y="2924275"/>
        <a:ext cx="1641472" cy="1019187"/>
      </dsp:txXfrm>
    </dsp:sp>
    <dsp:sp modelId="{789C24E1-5C57-4010-B958-12923D15E9D5}">
      <dsp:nvSpPr>
        <dsp:cNvPr id="0" name=""/>
        <dsp:cNvSpPr/>
      </dsp:nvSpPr>
      <dsp:spPr>
        <a:xfrm>
          <a:off x="6253644" y="2712607"/>
          <a:ext cx="1704888" cy="10826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B9C215-9A94-4E36-B71A-DB3A389C1ECB}">
      <dsp:nvSpPr>
        <dsp:cNvPr id="0" name=""/>
        <dsp:cNvSpPr/>
      </dsp:nvSpPr>
      <dsp:spPr>
        <a:xfrm>
          <a:off x="6443076" y="2892567"/>
          <a:ext cx="1704888" cy="108260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>
              <a:latin typeface="Arial" panose="020B0604020202020204" pitchFamily="34" charset="0"/>
              <a:cs typeface="Arial" panose="020B0604020202020204" pitchFamily="34" charset="0"/>
            </a:rPr>
            <a:t>Head Administrative and Account 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dirty="0">
              <a:latin typeface="Arial" panose="020B0604020202020204" pitchFamily="34" charset="0"/>
              <a:cs typeface="Arial" panose="020B0604020202020204" pitchFamily="34" charset="0"/>
            </a:rPr>
            <a:t>Lea Vasconcelos</a:t>
          </a:r>
        </a:p>
      </dsp:txBody>
      <dsp:txXfrm>
        <a:off x="6474784" y="2924275"/>
        <a:ext cx="1641472" cy="1019187"/>
      </dsp:txXfrm>
    </dsp:sp>
    <dsp:sp modelId="{189747BA-EE4D-4E21-A937-1B9C6A8E286D}">
      <dsp:nvSpPr>
        <dsp:cNvPr id="0" name=""/>
        <dsp:cNvSpPr/>
      </dsp:nvSpPr>
      <dsp:spPr>
        <a:xfrm>
          <a:off x="3100809" y="-179960"/>
          <a:ext cx="1704888" cy="10826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F0E774-64F8-4F63-99CB-88819C73FBBB}">
      <dsp:nvSpPr>
        <dsp:cNvPr id="0" name=""/>
        <dsp:cNvSpPr/>
      </dsp:nvSpPr>
      <dsp:spPr>
        <a:xfrm>
          <a:off x="3290241" y="0"/>
          <a:ext cx="1704888" cy="108260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Owner</a:t>
          </a:r>
          <a:endParaRPr lang="en-GB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>
              <a:latin typeface="Arial" panose="020B0604020202020204" pitchFamily="34" charset="0"/>
              <a:cs typeface="Arial" panose="020B0604020202020204" pitchFamily="34" charset="0"/>
            </a:rPr>
            <a:t>Diane Scolari</a:t>
          </a:r>
        </a:p>
      </dsp:txBody>
      <dsp:txXfrm>
        <a:off x="3321949" y="31708"/>
        <a:ext cx="1641472" cy="10191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85554F-37DE-4995-8B2C-5E9B22EB66C7}">
      <dsp:nvSpPr>
        <dsp:cNvPr id="0" name=""/>
        <dsp:cNvSpPr/>
      </dsp:nvSpPr>
      <dsp:spPr>
        <a:xfrm>
          <a:off x="237312" y="738058"/>
          <a:ext cx="465412" cy="4654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B82C0A-3C13-4C09-B162-6FC6013FC87B}">
      <dsp:nvSpPr>
        <dsp:cNvPr id="0" name=""/>
        <dsp:cNvSpPr/>
      </dsp:nvSpPr>
      <dsp:spPr>
        <a:xfrm>
          <a:off x="340215" y="830829"/>
          <a:ext cx="269939" cy="26993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178526-6652-4750-9762-218A0F5FBAEF}">
      <dsp:nvSpPr>
        <dsp:cNvPr id="0" name=""/>
        <dsp:cNvSpPr/>
      </dsp:nvSpPr>
      <dsp:spPr>
        <a:xfrm>
          <a:off x="1018430" y="1065197"/>
          <a:ext cx="1097043" cy="4654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Use Instagram, TikTok, influencers, flyers.</a:t>
          </a:r>
        </a:p>
      </dsp:txBody>
      <dsp:txXfrm>
        <a:off x="1018430" y="1065197"/>
        <a:ext cx="1097043" cy="465412"/>
      </dsp:txXfrm>
    </dsp:sp>
    <dsp:sp modelId="{17AD4F90-77F3-4D33-82CD-307D04605FDA}">
      <dsp:nvSpPr>
        <dsp:cNvPr id="0" name=""/>
        <dsp:cNvSpPr/>
      </dsp:nvSpPr>
      <dsp:spPr>
        <a:xfrm>
          <a:off x="223704" y="2081932"/>
          <a:ext cx="465412" cy="4654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C73052-C1CE-4EC4-B1EB-069C2A5AF809}">
      <dsp:nvSpPr>
        <dsp:cNvPr id="0" name=""/>
        <dsp:cNvSpPr/>
      </dsp:nvSpPr>
      <dsp:spPr>
        <a:xfrm>
          <a:off x="340215" y="2259455"/>
          <a:ext cx="269939" cy="26993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CFA605-4A54-486C-B8B4-70FA40FBC643}">
      <dsp:nvSpPr>
        <dsp:cNvPr id="0" name=""/>
        <dsp:cNvSpPr/>
      </dsp:nvSpPr>
      <dsp:spPr>
        <a:xfrm>
          <a:off x="936311" y="2481759"/>
          <a:ext cx="1435010" cy="4654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Content on Brazilian culture &amp; sustainability.</a:t>
          </a:r>
        </a:p>
      </dsp:txBody>
      <dsp:txXfrm>
        <a:off x="936311" y="2481759"/>
        <a:ext cx="1435010" cy="465412"/>
      </dsp:txXfrm>
    </dsp:sp>
    <dsp:sp modelId="{5B92C569-389F-4CE7-80D5-9EA88C108539}">
      <dsp:nvSpPr>
        <dsp:cNvPr id="0" name=""/>
        <dsp:cNvSpPr/>
      </dsp:nvSpPr>
      <dsp:spPr>
        <a:xfrm>
          <a:off x="268062" y="3725928"/>
          <a:ext cx="465412" cy="4654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D339BB-5A0E-4024-AAFA-BA12FC200DC0}">
      <dsp:nvSpPr>
        <dsp:cNvPr id="0" name=""/>
        <dsp:cNvSpPr/>
      </dsp:nvSpPr>
      <dsp:spPr>
        <a:xfrm>
          <a:off x="340215" y="3844662"/>
          <a:ext cx="269939" cy="26993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7C4346-B7FD-4315-9557-C5DD5A66D29B}">
      <dsp:nvSpPr>
        <dsp:cNvPr id="0" name=""/>
        <dsp:cNvSpPr/>
      </dsp:nvSpPr>
      <dsp:spPr>
        <a:xfrm>
          <a:off x="865991" y="3035828"/>
          <a:ext cx="1950379" cy="4654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                                        </a:t>
          </a:r>
        </a:p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Grand opening event, seasonal drinks, value meal deals.</a:t>
          </a:r>
        </a:p>
      </dsp:txBody>
      <dsp:txXfrm>
        <a:off x="865991" y="3035828"/>
        <a:ext cx="1950379" cy="46541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2996D3-64AD-49BB-A6E3-3205FCF16D9F}">
      <dsp:nvSpPr>
        <dsp:cNvPr id="0" name=""/>
        <dsp:cNvSpPr/>
      </dsp:nvSpPr>
      <dsp:spPr>
        <a:xfrm>
          <a:off x="0" y="158939"/>
          <a:ext cx="2536953" cy="252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A692D5-8D2B-45CE-99B0-8CD7E87FF90C}">
      <dsp:nvSpPr>
        <dsp:cNvPr id="0" name=""/>
        <dsp:cNvSpPr/>
      </dsp:nvSpPr>
      <dsp:spPr>
        <a:xfrm>
          <a:off x="126847" y="11339"/>
          <a:ext cx="1775867" cy="2952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124" tIns="0" rIns="67124" bIns="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Revenue year 1: £116,200</a:t>
          </a:r>
        </a:p>
      </dsp:txBody>
      <dsp:txXfrm>
        <a:off x="141257" y="25749"/>
        <a:ext cx="1747047" cy="266380"/>
      </dsp:txXfrm>
    </dsp:sp>
    <dsp:sp modelId="{42309CDB-192E-443D-8C51-397E555869EE}">
      <dsp:nvSpPr>
        <dsp:cNvPr id="0" name=""/>
        <dsp:cNvSpPr/>
      </dsp:nvSpPr>
      <dsp:spPr>
        <a:xfrm>
          <a:off x="0" y="612540"/>
          <a:ext cx="2536953" cy="252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CFDD36-02C4-434F-9FA6-992E07F0EB0F}">
      <dsp:nvSpPr>
        <dsp:cNvPr id="0" name=""/>
        <dsp:cNvSpPr/>
      </dsp:nvSpPr>
      <dsp:spPr>
        <a:xfrm>
          <a:off x="126847" y="464940"/>
          <a:ext cx="1775867" cy="2952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124" tIns="0" rIns="67124" bIns="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Costs: £65,012</a:t>
          </a:r>
        </a:p>
      </dsp:txBody>
      <dsp:txXfrm>
        <a:off x="141257" y="479350"/>
        <a:ext cx="1747047" cy="266380"/>
      </dsp:txXfrm>
    </dsp:sp>
    <dsp:sp modelId="{E0F6C654-2DD1-436F-BF86-D9BBABA85DA1}">
      <dsp:nvSpPr>
        <dsp:cNvPr id="0" name=""/>
        <dsp:cNvSpPr/>
      </dsp:nvSpPr>
      <dsp:spPr>
        <a:xfrm>
          <a:off x="0" y="1066140"/>
          <a:ext cx="2536953" cy="252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D712E5-C9FD-416E-8B3B-54B936E97751}">
      <dsp:nvSpPr>
        <dsp:cNvPr id="0" name=""/>
        <dsp:cNvSpPr/>
      </dsp:nvSpPr>
      <dsp:spPr>
        <a:xfrm>
          <a:off x="126847" y="918540"/>
          <a:ext cx="1775867" cy="295200"/>
        </a:xfrm>
        <a:prstGeom prst="roundRect">
          <a:avLst/>
        </a:prstGeom>
        <a:solidFill>
          <a:schemeClr val="accent2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124" tIns="0" rIns="67124" bIns="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Profit: £51,188</a:t>
          </a:r>
        </a:p>
      </dsp:txBody>
      <dsp:txXfrm>
        <a:off x="141257" y="932950"/>
        <a:ext cx="1747047" cy="266380"/>
      </dsp:txXfrm>
    </dsp:sp>
    <dsp:sp modelId="{3C0D73AA-75D3-44DD-A659-17C97DD0D4D9}">
      <dsp:nvSpPr>
        <dsp:cNvPr id="0" name=""/>
        <dsp:cNvSpPr/>
      </dsp:nvSpPr>
      <dsp:spPr>
        <a:xfrm>
          <a:off x="0" y="1519740"/>
          <a:ext cx="2536953" cy="252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0B53C0-768E-4860-8FD5-759689D414AE}">
      <dsp:nvSpPr>
        <dsp:cNvPr id="0" name=""/>
        <dsp:cNvSpPr/>
      </dsp:nvSpPr>
      <dsp:spPr>
        <a:xfrm>
          <a:off x="126847" y="1372140"/>
          <a:ext cx="1775867" cy="295200"/>
        </a:xfrm>
        <a:prstGeom prst="roundRect">
          <a:avLst/>
        </a:prstGeom>
        <a:solidFill>
          <a:schemeClr val="accent2">
            <a:lumMod val="75000"/>
          </a:schemeClr>
        </a:solidFill>
        <a:ln w="19050" cap="rnd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124" tIns="0" rIns="67124" bIns="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Break-even: August.</a:t>
          </a:r>
        </a:p>
      </dsp:txBody>
      <dsp:txXfrm>
        <a:off x="141257" y="1386550"/>
        <a:ext cx="1747047" cy="266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6453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03394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93167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6015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44275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2994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4162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8037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97580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01108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541352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27196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914033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81810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88593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16556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29051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hyperlink" Target="https://pxhere.com/en/photo/1444001" TargetMode="External"/><Relationship Id="rId7" Type="http://schemas.openxmlformats.org/officeDocument/2006/relationships/diagramColors" Target="../diagrams/colors4.xm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tchellcooper.co.uk/how-to-start-a-food-truck" TargetMode="External"/><Relationship Id="rId2" Type="http://schemas.openxmlformats.org/officeDocument/2006/relationships/hyperlink" Target="https://www.expertmarket.com/uk/epos/best-epos-supplier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gov.uk/limited-company-formation" TargetMode="External"/><Relationship Id="rId5" Type="http://schemas.openxmlformats.org/officeDocument/2006/relationships/hyperlink" Target="https://www.gov.uk/guidance/business-regulation-guidance-and-tools" TargetMode="External"/><Relationship Id="rId4" Type="http://schemas.openxmlformats.org/officeDocument/2006/relationships/hyperlink" Target="https://d.docs.live.net/2ae4e316fbc8b837/www.smefunding.co.uk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81353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0" y="816638"/>
            <a:ext cx="2525519" cy="52247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Business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81353" y="1194364"/>
            <a:ext cx="4426455" cy="52247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title: Task 2 - Individual  Business Plan Presentation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Name: Diane Scolari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Number: 2412035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 Charles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Obinwa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name: Enterprise and Entrepreneurship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code: LCM4006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682229-53C1-2675-6723-F521CC95C4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8" y="2160590"/>
            <a:ext cx="7601713" cy="3880773"/>
          </a:xfrm>
          <a:ln>
            <a:solidFill>
              <a:schemeClr val="accent1"/>
            </a:solidFill>
          </a:ln>
        </p:spPr>
        <p:txBody>
          <a:bodyPr/>
          <a:lstStyle/>
          <a:p>
            <a:r>
              <a:rPr lang="pt-BR" b="1" dirty="0">
                <a:solidFill>
                  <a:srgbClr val="99CA3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r>
              <a:rPr lang="pt-BR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pt-BR" b="1" dirty="0">
                <a:solidFill>
                  <a:srgbClr val="99CA3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Section 1 </a:t>
            </a:r>
            <a:r>
              <a:rPr lang="pt-BR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pt-BR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Overview of the Business Idea	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pt-BR" b="1" dirty="0">
                <a:solidFill>
                  <a:srgbClr val="99CA3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Section 2 </a:t>
            </a:r>
            <a:r>
              <a:rPr lang="pt-BR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pt-BR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Legal Format and Management Structure	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pt-BR" b="1" dirty="0">
                <a:solidFill>
                  <a:srgbClr val="99CA3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Section 3</a:t>
            </a:r>
            <a:r>
              <a:rPr lang="pt-BR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pt-BR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PESTEL Analysis	 </a:t>
            </a:r>
          </a:p>
          <a:p>
            <a:r>
              <a:rPr lang="pt-BR" b="1" dirty="0">
                <a:solidFill>
                  <a:srgbClr val="99CA3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Section 4 </a:t>
            </a:r>
            <a:r>
              <a:rPr lang="pt-BR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pt-BR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Marketing Strategies	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pt-BR" b="1" dirty="0">
                <a:solidFill>
                  <a:srgbClr val="99CA3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Section 5 </a:t>
            </a:r>
            <a:r>
              <a:rPr lang="pt-BR" dirty="0">
                <a:solidFill>
                  <a:srgbClr val="99CA3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Funding Requirements and Allocation</a:t>
            </a:r>
            <a:r>
              <a:rPr lang="pt-BR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pt-BR" b="1" dirty="0">
                <a:solidFill>
                  <a:srgbClr val="99CA3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C814FB2-2CDA-1252-EC0E-5A2D8190D60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9599" y="609600"/>
            <a:ext cx="361188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 i="0" dirty="0">
                <a:solidFill>
                  <a:schemeClr val="accent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  <a:endParaRPr lang="en-GB" sz="32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35509306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609600"/>
            <a:ext cx="6447501" cy="1320800"/>
          </a:xfrm>
        </p:spPr>
        <p:txBody>
          <a:bodyPr anchor="t">
            <a:normAutofit/>
          </a:bodyPr>
          <a:lstStyle/>
          <a:p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C880F7F-631A-6553-763C-92DCD55BE5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7370" y="2160589"/>
            <a:ext cx="4331838" cy="11769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am Diane Barros, founder of a Brazilian mobile coffee shop truck concept.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 descr="A person taking a selfie&#10;&#10;AI-generated content may be incorrect.">
            <a:extLst>
              <a:ext uri="{FF2B5EF4-FFF2-40B4-BE49-F238E27FC236}">
                <a16:creationId xmlns:a16="http://schemas.microsoft.com/office/drawing/2014/main" id="{DEC5C8FF-D1B7-7C58-DBB2-09FECC18E90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038" r="1" b="1"/>
          <a:stretch>
            <a:fillRect/>
          </a:stretch>
        </p:blipFill>
        <p:spPr>
          <a:xfrm>
            <a:off x="508000" y="2159331"/>
            <a:ext cx="2358448" cy="388236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B17EF48-6C6A-F715-E7FA-5ADE0302B699}"/>
              </a:ext>
            </a:extLst>
          </p:cNvPr>
          <p:cNvSpPr txBox="1"/>
          <p:nvPr/>
        </p:nvSpPr>
        <p:spPr>
          <a:xfrm>
            <a:off x="3047370" y="3208312"/>
            <a:ext cx="458571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Coffee is not just a beverage but a symbol of socialisation and leisure, with cafes serving as hubs for discussion and connection.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0697E-B8AD-1166-6C41-976D83B3B5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Section 1 - Overview of the Business Idea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470AC30-531C-70BE-296F-DB90C5A2FB6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09599" y="2160590"/>
          <a:ext cx="6347714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716914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9" y="609600"/>
            <a:ext cx="7648121" cy="1099457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Section 2-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Legal Format</a:t>
            </a:r>
          </a:p>
        </p:txBody>
      </p:sp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Isosceles Triangle 30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807450" y="4013200"/>
            <a:ext cx="336550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6C96DB1-30B2-9956-918C-9F4C8CEEF9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3104320"/>
              </p:ext>
            </p:extLst>
          </p:nvPr>
        </p:nvGraphicFramePr>
        <p:xfrm>
          <a:off x="965199" y="1948543"/>
          <a:ext cx="7213600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3200" b="1" dirty="0">
                <a:latin typeface="Arial" panose="020B0604020202020204" pitchFamily="34" charset="0"/>
                <a:cs typeface="Arial" panose="020B0604020202020204" pitchFamily="34" charset="0"/>
              </a:rPr>
              <a:t>Management Structure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FA5F05B-8519-5C9C-D34B-1EA048FE4E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577856"/>
              </p:ext>
            </p:extLst>
          </p:nvPr>
        </p:nvGraphicFramePr>
        <p:xfrm>
          <a:off x="609600" y="1948688"/>
          <a:ext cx="8150352" cy="5109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Section 3 - PESTEL 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  <a:endParaRPr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2034" y="1808676"/>
            <a:ext cx="6347714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Opportunities: community events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Threats: licensing challenges, tax burdens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</a:p>
          <a:p>
            <a:pPr marL="0" indent="0">
              <a:buNone/>
            </a:pPr>
            <a:r>
              <a:rPr lang="en-GB" sz="28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Economic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Opportunities: demand for quick fresh food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Threats: inflation, rising ingredient costs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7999" y="609600"/>
            <a:ext cx="3345544" cy="1320800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1304" y="1484379"/>
            <a:ext cx="4829562" cy="3880773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Opportunities: </a:t>
            </a:r>
            <a:r>
              <a:rPr lang="en-US" sz="1900" dirty="0" err="1">
                <a:latin typeface="Arial" panose="020B0604020202020204" pitchFamily="34" charset="0"/>
                <a:cs typeface="Arial" panose="020B0604020202020204" pitchFamily="34" charset="0"/>
              </a:rPr>
              <a:t>speciality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 coffee trend, Brazilian culture</a:t>
            </a:r>
          </a:p>
          <a:p>
            <a:pPr>
              <a:lnSpc>
                <a:spcPct val="9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Threats: lack of loyalty without a fixed location</a:t>
            </a:r>
          </a:p>
          <a:p>
            <a:pPr>
              <a:lnSpc>
                <a:spcPct val="90000"/>
              </a:lnSpc>
            </a:pP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3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</a:p>
          <a:p>
            <a:pPr>
              <a:lnSpc>
                <a:spcPct val="90000"/>
              </a:lnSpc>
            </a:pP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Opportunities: social media, digital payment</a:t>
            </a:r>
          </a:p>
          <a:p>
            <a:pPr>
              <a:lnSpc>
                <a:spcPct val="9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Threats: reliance on tech, high equipment cost</a:t>
            </a:r>
          </a:p>
          <a:p>
            <a:pPr marL="0" indent="0">
              <a:lnSpc>
                <a:spcPct val="90000"/>
              </a:lnSpc>
              <a:buNone/>
            </a:pP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28259" y="0"/>
            <a:ext cx="9144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568950" y="3681413"/>
            <a:ext cx="357266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107" y="-8467"/>
            <a:ext cx="2255511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2581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9249" y="3048000"/>
            <a:ext cx="2444751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00875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4047" y="-8467"/>
            <a:ext cx="967571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4249" y="-8467"/>
            <a:ext cx="937369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78749" y="3589867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3200" dirty="0">
                <a:latin typeface="Arial" panose="020B0604020202020204" pitchFamily="34" charset="0"/>
                <a:cs typeface="Arial" panose="020B0604020202020204" pitchFamily="34" charset="0"/>
              </a:rPr>
              <a:t>Environmental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826941"/>
            <a:ext cx="6347714" cy="3880773"/>
          </a:xfrm>
        </p:spPr>
        <p:txBody>
          <a:bodyPr>
            <a:normAutofit/>
          </a:bodyPr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Opportunities: biodegradable packaging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Threats: more expensive materials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pPr marL="0" indent="0">
              <a:buNone/>
            </a:pPr>
            <a:r>
              <a:rPr lang="en-GB" sz="3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Opportunities: supportive small business laws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Threats: hygiene fines, municipal rules</a:t>
            </a:r>
          </a:p>
          <a:p>
            <a:pPr marL="0" indent="0">
              <a:buNone/>
            </a:pPr>
            <a:endParaRPr sz="32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46220" y="318695"/>
            <a:ext cx="3771900" cy="1320800"/>
          </a:xfrm>
        </p:spPr>
        <p:txBody>
          <a:bodyPr>
            <a:no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Section 4 - </a:t>
            </a:r>
            <a:r>
              <a:rPr sz="3200" b="1" dirty="0">
                <a:latin typeface="Arial" panose="020B0604020202020204" pitchFamily="34" charset="0"/>
                <a:cs typeface="Arial" panose="020B0604020202020204" pitchFamily="34" charset="0"/>
              </a:rPr>
              <a:t>Marketing </a:t>
            </a:r>
            <a:r>
              <a:rPr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Strateg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ies</a:t>
            </a:r>
            <a:endParaRPr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A person walking with a briefcase and megaphone&#10;&#10;AI-generated content may be incorrect.">
            <a:extLst>
              <a:ext uri="{FF2B5EF4-FFF2-40B4-BE49-F238E27FC236}">
                <a16:creationId xmlns:a16="http://schemas.microsoft.com/office/drawing/2014/main" id="{3B6DB5E6-1D28-ED07-CA71-90962E2143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5656" r="15344"/>
          <a:stretch>
            <a:fillRect/>
          </a:stretch>
        </p:blipFill>
        <p:spPr>
          <a:xfrm>
            <a:off x="20" y="-1"/>
            <a:ext cx="404620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31" name="Isosceles Triangle 30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7B4056E-D7B4-99C4-F80A-F66DDA8A46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9490395"/>
              </p:ext>
            </p:extLst>
          </p:nvPr>
        </p:nvGraphicFramePr>
        <p:xfrm>
          <a:off x="3706004" y="1551554"/>
          <a:ext cx="3048329" cy="47339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group of people holding coffee cups&#10;&#10;AI-generated content may be incorrect.">
            <a:extLst>
              <a:ext uri="{FF2B5EF4-FFF2-40B4-BE49-F238E27FC236}">
                <a16:creationId xmlns:a16="http://schemas.microsoft.com/office/drawing/2014/main" id="{A3585E60-1CF0-5221-8FDB-7FF251150A8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441" r="17728" b="-2"/>
          <a:stretch>
            <a:fillRect/>
          </a:stretch>
        </p:blipFill>
        <p:spPr>
          <a:xfrm>
            <a:off x="3202390" y="-1"/>
            <a:ext cx="5941610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7745" y="609600"/>
            <a:ext cx="3158598" cy="1320800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Target Market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000" y="2160589"/>
            <a:ext cx="2888342" cy="3880773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Adults 18–40 in urban areas, fairs, and universities.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Coffee lovers seeking sustainability and authenticity.</a:t>
            </a:r>
          </a:p>
        </p:txBody>
      </p: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28259" y="0"/>
            <a:ext cx="9144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568950" y="3681413"/>
            <a:ext cx="357266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2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107" y="-8467"/>
            <a:ext cx="2255511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4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2581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6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9249" y="3048000"/>
            <a:ext cx="2444751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8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00875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0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4047" y="-8467"/>
            <a:ext cx="967571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2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4249" y="-8467"/>
            <a:ext cx="937369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4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78749" y="3589867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2694" y="343981"/>
            <a:ext cx="6423151" cy="1320800"/>
          </a:xfrm>
        </p:spPr>
        <p:txBody>
          <a:bodyPr anchor="t"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Section 5 -Funding Requirements and Allocation</a:t>
            </a:r>
            <a:r>
              <a:rPr lang="pt-BR" sz="32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b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Startup Costs</a:t>
            </a:r>
          </a:p>
        </p:txBody>
      </p:sp>
      <p:sp>
        <p:nvSpPr>
          <p:cNvPr id="46" name="Content Placeholder 45">
            <a:extLst>
              <a:ext uri="{FF2B5EF4-FFF2-40B4-BE49-F238E27FC236}">
                <a16:creationId xmlns:a16="http://schemas.microsoft.com/office/drawing/2014/main" id="{58F09F02-46F3-C1EA-6964-8E4B02023C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0248" y="1664781"/>
            <a:ext cx="2968012" cy="3749323"/>
          </a:xfrm>
        </p:spPr>
        <p:txBody>
          <a:bodyPr>
            <a:normAutofit/>
          </a:bodyPr>
          <a:lstStyle/>
          <a:p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Truck, branding, equipment, stock, insurance.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Total 26.300</a:t>
            </a:r>
          </a:p>
        </p:txBody>
      </p:sp>
      <p:graphicFrame>
        <p:nvGraphicFramePr>
          <p:cNvPr id="48" name="Table 47">
            <a:extLst>
              <a:ext uri="{FF2B5EF4-FFF2-40B4-BE49-F238E27FC236}">
                <a16:creationId xmlns:a16="http://schemas.microsoft.com/office/drawing/2014/main" id="{7F1269BE-9551-B908-8ACC-030BF8069DA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6981641"/>
              </p:ext>
            </p:extLst>
          </p:nvPr>
        </p:nvGraphicFramePr>
        <p:xfrm>
          <a:off x="362694" y="2441978"/>
          <a:ext cx="6705619" cy="38064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75019">
                  <a:extLst>
                    <a:ext uri="{9D8B030D-6E8A-4147-A177-3AD203B41FA5}">
                      <a16:colId xmlns:a16="http://schemas.microsoft.com/office/drawing/2014/main" val="3810283326"/>
                    </a:ext>
                  </a:extLst>
                </a:gridCol>
                <a:gridCol w="2990246">
                  <a:extLst>
                    <a:ext uri="{9D8B030D-6E8A-4147-A177-3AD203B41FA5}">
                      <a16:colId xmlns:a16="http://schemas.microsoft.com/office/drawing/2014/main" val="2864689278"/>
                    </a:ext>
                  </a:extLst>
                </a:gridCol>
                <a:gridCol w="1740354">
                  <a:extLst>
                    <a:ext uri="{9D8B030D-6E8A-4147-A177-3AD203B41FA5}">
                      <a16:colId xmlns:a16="http://schemas.microsoft.com/office/drawing/2014/main" val="1245874679"/>
                    </a:ext>
                  </a:extLst>
                </a:gridCol>
              </a:tblGrid>
              <a:tr h="368365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600" b="1" kern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Item</a:t>
                      </a:r>
                      <a:endParaRPr lang="en-GB" sz="1600" b="1" kern="15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028" marR="42028" marT="0" marB="0" anchor="b"/>
                </a:tc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600" b="1" kern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Description</a:t>
                      </a:r>
                      <a:endParaRPr lang="en-GB" sz="1600" b="1" kern="15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028" marR="42028" marT="0" marB="0" anchor="b"/>
                </a:tc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600" b="1" kern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 (£)</a:t>
                      </a:r>
                      <a:endParaRPr lang="en-GB" sz="1600" b="1" kern="15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028" marR="42028" marT="0" marB="0" anchor="b"/>
                </a:tc>
                <a:extLst>
                  <a:ext uri="{0D108BD9-81ED-4DB2-BD59-A6C34878D82A}">
                    <a16:rowId xmlns:a16="http://schemas.microsoft.com/office/drawing/2014/main" val="4016317730"/>
                  </a:ext>
                </a:extLst>
              </a:tr>
              <a:tr h="484037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600" b="0" kern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Food truck purchase</a:t>
                      </a:r>
                      <a:endParaRPr lang="en-GB" sz="1600" b="0" kern="15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028" marR="42028" marT="0" marB="0" anchor="b"/>
                </a:tc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600" b="0" kern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Used truck, semi/fully equipped</a:t>
                      </a:r>
                      <a:endParaRPr lang="en-GB" sz="1600" b="0" kern="15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028" marR="42028" marT="0" marB="0" anchor="b"/>
                </a:tc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600" b="0" ker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£18,000.00</a:t>
                      </a:r>
                      <a:endParaRPr lang="en-GB" sz="1600" b="0" kern="15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028" marR="42028" marT="0" marB="0" anchor="b"/>
                </a:tc>
                <a:extLst>
                  <a:ext uri="{0D108BD9-81ED-4DB2-BD59-A6C34878D82A}">
                    <a16:rowId xmlns:a16="http://schemas.microsoft.com/office/drawing/2014/main" val="1798057283"/>
                  </a:ext>
                </a:extLst>
              </a:tr>
              <a:tr h="484037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600" b="0" ker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Branding &amp; wrap</a:t>
                      </a:r>
                      <a:endParaRPr lang="en-GB" sz="1600" b="0" kern="15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028" marR="42028" marT="0" marB="0" anchor="b"/>
                </a:tc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600" b="0" kern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Logo, colours, exterior wrap</a:t>
                      </a:r>
                      <a:endParaRPr lang="en-GB" sz="1600" b="0" kern="15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028" marR="42028" marT="0" marB="0" anchor="b"/>
                </a:tc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600" b="0" ker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£2,000.00</a:t>
                      </a:r>
                      <a:endParaRPr lang="en-GB" sz="1600" b="0" kern="15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028" marR="42028" marT="0" marB="0" anchor="b"/>
                </a:tc>
                <a:extLst>
                  <a:ext uri="{0D108BD9-81ED-4DB2-BD59-A6C34878D82A}">
                    <a16:rowId xmlns:a16="http://schemas.microsoft.com/office/drawing/2014/main" val="2677754302"/>
                  </a:ext>
                </a:extLst>
              </a:tr>
              <a:tr h="484037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600" b="0" ker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Kitchen equipment</a:t>
                      </a:r>
                      <a:endParaRPr lang="en-GB" sz="1600" b="0" kern="15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028" marR="42028" marT="0" marB="0" anchor="b"/>
                </a:tc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600" b="0" kern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Espresso machine, grinder, fridge</a:t>
                      </a:r>
                      <a:endParaRPr lang="en-GB" sz="1600" b="0" kern="15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028" marR="42028" marT="0" marB="0" anchor="b"/>
                </a:tc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600" b="0" ker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£4,000.00</a:t>
                      </a:r>
                      <a:endParaRPr lang="en-GB" sz="1600" b="0" kern="15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028" marR="42028" marT="0" marB="0" anchor="b"/>
                </a:tc>
                <a:extLst>
                  <a:ext uri="{0D108BD9-81ED-4DB2-BD59-A6C34878D82A}">
                    <a16:rowId xmlns:a16="http://schemas.microsoft.com/office/drawing/2014/main" val="2726381009"/>
                  </a:ext>
                </a:extLst>
              </a:tr>
              <a:tr h="484037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600" b="0" ker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Permits &amp; licences</a:t>
                      </a:r>
                      <a:endParaRPr lang="en-GB" sz="1600" b="0" kern="15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028" marR="42028" marT="0" marB="0" anchor="b"/>
                </a:tc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600" b="0" ker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Trading licence + hygiene</a:t>
                      </a:r>
                      <a:endParaRPr lang="en-GB" sz="1600" b="0" kern="15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028" marR="42028" marT="0" marB="0" anchor="b"/>
                </a:tc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600" b="0" ker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£500.00</a:t>
                      </a:r>
                      <a:endParaRPr lang="en-GB" sz="1600" b="0" kern="15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028" marR="42028" marT="0" marB="0" anchor="b"/>
                </a:tc>
                <a:extLst>
                  <a:ext uri="{0D108BD9-81ED-4DB2-BD59-A6C34878D82A}">
                    <a16:rowId xmlns:a16="http://schemas.microsoft.com/office/drawing/2014/main" val="3109351801"/>
                  </a:ext>
                </a:extLst>
              </a:tr>
              <a:tr h="484037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600" b="0" ker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Initial stock</a:t>
                      </a:r>
                      <a:endParaRPr lang="en-GB" sz="1600" b="0" kern="15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028" marR="42028" marT="0" marB="0" anchor="b"/>
                </a:tc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600" b="0" kern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Coffee, milk, bakery ingredients</a:t>
                      </a:r>
                      <a:endParaRPr lang="en-GB" sz="1600" b="0" kern="15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028" marR="42028" marT="0" marB="0" anchor="b"/>
                </a:tc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600" b="0" ker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£600.00</a:t>
                      </a:r>
                      <a:endParaRPr lang="en-GB" sz="1600" b="0" kern="15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028" marR="42028" marT="0" marB="0" anchor="b"/>
                </a:tc>
                <a:extLst>
                  <a:ext uri="{0D108BD9-81ED-4DB2-BD59-A6C34878D82A}">
                    <a16:rowId xmlns:a16="http://schemas.microsoft.com/office/drawing/2014/main" val="1951937531"/>
                  </a:ext>
                </a:extLst>
              </a:tr>
              <a:tr h="251126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600" b="0" ker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POS system</a:t>
                      </a:r>
                      <a:endParaRPr lang="en-GB" sz="1600" b="0" kern="15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028" marR="42028" marT="0" marB="0" anchor="b"/>
                </a:tc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600" b="0" kern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Tablet + card reader</a:t>
                      </a:r>
                      <a:endParaRPr lang="en-GB" sz="1600" b="0" kern="15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028" marR="42028" marT="0" marB="0" anchor="b"/>
                </a:tc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600" b="0" ker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£300.00</a:t>
                      </a:r>
                      <a:endParaRPr lang="en-GB" sz="1600" b="0" kern="15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028" marR="42028" marT="0" marB="0" anchor="b"/>
                </a:tc>
                <a:extLst>
                  <a:ext uri="{0D108BD9-81ED-4DB2-BD59-A6C34878D82A}">
                    <a16:rowId xmlns:a16="http://schemas.microsoft.com/office/drawing/2014/main" val="3088154926"/>
                  </a:ext>
                </a:extLst>
              </a:tr>
              <a:tr h="484037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600" b="0" ker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Upfront insurance</a:t>
                      </a:r>
                      <a:endParaRPr lang="en-GB" sz="1600" b="0" kern="15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028" marR="42028" marT="0" marB="0" anchor="b"/>
                </a:tc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600" b="0" kern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Vehicle + liability</a:t>
                      </a:r>
                      <a:endParaRPr lang="en-GB" sz="1600" b="0" kern="15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028" marR="42028" marT="0" marB="0" anchor="b"/>
                </a:tc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600" b="0" kern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£900.00</a:t>
                      </a:r>
                      <a:endParaRPr lang="en-GB" sz="1600" b="0" kern="15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028" marR="42028" marT="0" marB="0" anchor="b"/>
                </a:tc>
                <a:extLst>
                  <a:ext uri="{0D108BD9-81ED-4DB2-BD59-A6C34878D82A}">
                    <a16:rowId xmlns:a16="http://schemas.microsoft.com/office/drawing/2014/main" val="1542229620"/>
                  </a:ext>
                </a:extLst>
              </a:tr>
              <a:tr h="251126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600" b="0" ker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</a:t>
                      </a:r>
                      <a:endParaRPr lang="en-GB" sz="1600" b="0" kern="15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028" marR="42028" marT="0" marB="0" anchor="b"/>
                </a:tc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600" b="0" ker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kern="15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028" marR="42028" marT="0" marB="0" anchor="b"/>
                </a:tc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600" b="0" kern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£26.300</a:t>
                      </a:r>
                      <a:endParaRPr lang="en-GB" sz="1600" b="0" kern="15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028" marR="42028" marT="0" marB="0" anchor="b"/>
                </a:tc>
                <a:extLst>
                  <a:ext uri="{0D108BD9-81ED-4DB2-BD59-A6C34878D82A}">
                    <a16:rowId xmlns:a16="http://schemas.microsoft.com/office/drawing/2014/main" val="38787222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609600"/>
            <a:ext cx="6447501" cy="1320800"/>
          </a:xfrm>
        </p:spPr>
        <p:txBody>
          <a:bodyPr anchor="t">
            <a:normAutofit/>
          </a:bodyPr>
          <a:lstStyle/>
          <a:p>
            <a:r>
              <a:rPr sz="3200" dirty="0">
                <a:latin typeface="Arial" panose="020B0604020202020204" pitchFamily="34" charset="0"/>
                <a:cs typeface="Arial" panose="020B0604020202020204" pitchFamily="34" charset="0"/>
              </a:rPr>
              <a:t>Operational Costs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0" y="609600"/>
            <a:ext cx="2259854" cy="4408077"/>
          </a:xfrm>
        </p:spPr>
        <p:txBody>
          <a:bodyPr>
            <a:normAutofit/>
          </a:bodyPr>
          <a:lstStyle/>
          <a:p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Fixed monthly: £3,071</a:t>
            </a:r>
          </a:p>
          <a:p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Includes parking, </a:t>
            </a:r>
            <a:r>
              <a:rPr lang="en-US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licences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, insurance, fuel, marketing, salary.</a:t>
            </a:r>
          </a:p>
          <a:p>
            <a:pPr marL="0" indent="0">
              <a:buNone/>
            </a:pPr>
            <a:endParaRPr lang="en-US" sz="1300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AE83491-D535-E3C1-132B-BEA7F42087A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6653208"/>
              </p:ext>
            </p:extLst>
          </p:nvPr>
        </p:nvGraphicFramePr>
        <p:xfrm>
          <a:off x="911535" y="2210420"/>
          <a:ext cx="3962468" cy="38005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28338">
                  <a:extLst>
                    <a:ext uri="{9D8B030D-6E8A-4147-A177-3AD203B41FA5}">
                      <a16:colId xmlns:a16="http://schemas.microsoft.com/office/drawing/2014/main" val="2491823886"/>
                    </a:ext>
                  </a:extLst>
                </a:gridCol>
                <a:gridCol w="1634130">
                  <a:extLst>
                    <a:ext uri="{9D8B030D-6E8A-4147-A177-3AD203B41FA5}">
                      <a16:colId xmlns:a16="http://schemas.microsoft.com/office/drawing/2014/main" val="3343103101"/>
                    </a:ext>
                  </a:extLst>
                </a:gridCol>
              </a:tblGrid>
              <a:tr h="615198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700" kern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Item</a:t>
                      </a:r>
                      <a:endParaRPr lang="en-GB" sz="1700" kern="15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8651" marR="98651" marT="0" marB="0" anchor="b"/>
                </a:tc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700" kern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Monthly Cost (£)</a:t>
                      </a:r>
                      <a:endParaRPr lang="en-GB" sz="1700" kern="15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8651" marR="98651" marT="0" marB="0" anchor="b"/>
                </a:tc>
                <a:extLst>
                  <a:ext uri="{0D108BD9-81ED-4DB2-BD59-A6C34878D82A}">
                    <a16:rowId xmlns:a16="http://schemas.microsoft.com/office/drawing/2014/main" val="2871484317"/>
                  </a:ext>
                </a:extLst>
              </a:tr>
              <a:tr h="615198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700" kern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Overnight Parking Depot</a:t>
                      </a:r>
                      <a:endParaRPr lang="en-GB" sz="1700" kern="15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8651" marR="98651" marT="0" marB="0" anchor="b"/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700" kern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£200.00</a:t>
                      </a:r>
                      <a:endParaRPr lang="en-GB" sz="1700" kern="15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8651" marR="98651" marT="0" marB="0" anchor="b"/>
                </a:tc>
                <a:extLst>
                  <a:ext uri="{0D108BD9-81ED-4DB2-BD59-A6C34878D82A}">
                    <a16:rowId xmlns:a16="http://schemas.microsoft.com/office/drawing/2014/main" val="155369619"/>
                  </a:ext>
                </a:extLst>
              </a:tr>
              <a:tr h="615198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700" ker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Licences &amp; Trading Fees</a:t>
                      </a:r>
                      <a:endParaRPr lang="en-GB" sz="1700" kern="15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8651" marR="98651" marT="0" marB="0" anchor="b"/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700" kern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£300.00</a:t>
                      </a:r>
                      <a:endParaRPr lang="en-GB" sz="1700" kern="15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8651" marR="98651" marT="0" marB="0" anchor="b"/>
                </a:tc>
                <a:extLst>
                  <a:ext uri="{0D108BD9-81ED-4DB2-BD59-A6C34878D82A}">
                    <a16:rowId xmlns:a16="http://schemas.microsoft.com/office/drawing/2014/main" val="2648055971"/>
                  </a:ext>
                </a:extLst>
              </a:tr>
              <a:tr h="325822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700" ker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Insurance</a:t>
                      </a:r>
                      <a:endParaRPr lang="en-GB" sz="1700" kern="15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8651" marR="98651" marT="0" marB="0" anchor="b"/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700" kern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£75.00</a:t>
                      </a:r>
                      <a:endParaRPr lang="en-GB" sz="1700" kern="15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8651" marR="98651" marT="0" marB="0" anchor="b"/>
                </a:tc>
                <a:extLst>
                  <a:ext uri="{0D108BD9-81ED-4DB2-BD59-A6C34878D82A}">
                    <a16:rowId xmlns:a16="http://schemas.microsoft.com/office/drawing/2014/main" val="126126712"/>
                  </a:ext>
                </a:extLst>
              </a:tr>
              <a:tr h="325822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700" ker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Fuel &amp; Maintenance</a:t>
                      </a:r>
                      <a:endParaRPr lang="en-GB" sz="1700" kern="15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8651" marR="98651" marT="0" marB="0" anchor="b"/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700" ker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£250.00</a:t>
                      </a:r>
                      <a:endParaRPr lang="en-GB" sz="1700" kern="15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8651" marR="98651" marT="0" marB="0" anchor="b"/>
                </a:tc>
                <a:extLst>
                  <a:ext uri="{0D108BD9-81ED-4DB2-BD59-A6C34878D82A}">
                    <a16:rowId xmlns:a16="http://schemas.microsoft.com/office/drawing/2014/main" val="2692284145"/>
                  </a:ext>
                </a:extLst>
              </a:tr>
              <a:tr h="325822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700" ker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Marketing</a:t>
                      </a:r>
                      <a:endParaRPr lang="en-GB" sz="1700" kern="15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8651" marR="98651" marT="0" marB="0" anchor="b"/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700" kern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£100.00</a:t>
                      </a:r>
                      <a:endParaRPr lang="en-GB" sz="1700" kern="15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8651" marR="98651" marT="0" marB="0" anchor="b"/>
                </a:tc>
                <a:extLst>
                  <a:ext uri="{0D108BD9-81ED-4DB2-BD59-A6C34878D82A}">
                    <a16:rowId xmlns:a16="http://schemas.microsoft.com/office/drawing/2014/main" val="637734534"/>
                  </a:ext>
                </a:extLst>
              </a:tr>
              <a:tr h="325822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700" ker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Accountant &amp; Admin</a:t>
                      </a:r>
                      <a:endParaRPr lang="en-GB" sz="1700" kern="15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8651" marR="98651" marT="0" marB="0" anchor="b"/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700" ker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£100.00</a:t>
                      </a:r>
                      <a:endParaRPr lang="en-GB" sz="1700" kern="15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8651" marR="98651" marT="0" marB="0" anchor="b"/>
                </a:tc>
                <a:extLst>
                  <a:ext uri="{0D108BD9-81ED-4DB2-BD59-A6C34878D82A}">
                    <a16:rowId xmlns:a16="http://schemas.microsoft.com/office/drawing/2014/main" val="1259056743"/>
                  </a:ext>
                </a:extLst>
              </a:tr>
              <a:tr h="325822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700" ker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 Employee's salary</a:t>
                      </a:r>
                      <a:endParaRPr lang="en-GB" sz="1700" kern="15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8651" marR="98651" marT="0" marB="0" anchor="b"/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700" kern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£,2076.00</a:t>
                      </a:r>
                      <a:endParaRPr lang="en-GB" sz="1700" kern="15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8651" marR="98651" marT="0" marB="0" anchor="b"/>
                </a:tc>
                <a:extLst>
                  <a:ext uri="{0D108BD9-81ED-4DB2-BD59-A6C34878D82A}">
                    <a16:rowId xmlns:a16="http://schemas.microsoft.com/office/drawing/2014/main" val="3899767657"/>
                  </a:ext>
                </a:extLst>
              </a:tr>
              <a:tr h="325822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700" ker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</a:t>
                      </a:r>
                      <a:endParaRPr lang="en-GB" sz="1700" kern="15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8651" marR="98651" marT="0" marB="0" anchor="b"/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700" kern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</a:t>
                      </a:r>
                      <a:r>
                        <a:rPr lang="en-GB" sz="1700" b="0" kern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3.071</a:t>
                      </a:r>
                      <a:endParaRPr lang="en-GB" sz="1700" b="0" kern="15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8651" marR="98651" marT="0" marB="0" anchor="b"/>
                </a:tc>
                <a:extLst>
                  <a:ext uri="{0D108BD9-81ED-4DB2-BD59-A6C34878D82A}">
                    <a16:rowId xmlns:a16="http://schemas.microsoft.com/office/drawing/2014/main" val="3276601165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94948B6D-3A1B-CB53-0BA2-DACB053C285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498158"/>
              </p:ext>
            </p:extLst>
          </p:nvPr>
        </p:nvGraphicFramePr>
        <p:xfrm>
          <a:off x="4874003" y="2199038"/>
          <a:ext cx="2081498" cy="380052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00296">
                  <a:extLst>
                    <a:ext uri="{9D8B030D-6E8A-4147-A177-3AD203B41FA5}">
                      <a16:colId xmlns:a16="http://schemas.microsoft.com/office/drawing/2014/main" val="749707776"/>
                    </a:ext>
                  </a:extLst>
                </a:gridCol>
                <a:gridCol w="1081202">
                  <a:extLst>
                    <a:ext uri="{9D8B030D-6E8A-4147-A177-3AD203B41FA5}">
                      <a16:colId xmlns:a16="http://schemas.microsoft.com/office/drawing/2014/main" val="3016215530"/>
                    </a:ext>
                  </a:extLst>
                </a:gridCol>
              </a:tblGrid>
              <a:tr h="292348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 dirty="0">
                          <a:effectLst/>
                        </a:rPr>
                        <a:t>Month</a:t>
                      </a:r>
                      <a:endParaRPr lang="en-GB" sz="1200" kern="15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Fixed (£)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221041730"/>
                  </a:ext>
                </a:extLst>
              </a:tr>
              <a:tr h="292348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Jan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 dirty="0">
                          <a:effectLst/>
                        </a:rPr>
                        <a:t>££3.071</a:t>
                      </a:r>
                      <a:endParaRPr lang="en-GB" sz="1200" kern="15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365379671"/>
                  </a:ext>
                </a:extLst>
              </a:tr>
              <a:tr h="292348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 dirty="0">
                          <a:effectLst/>
                        </a:rPr>
                        <a:t>Feb</a:t>
                      </a:r>
                      <a:endParaRPr lang="en-GB" sz="1200" kern="15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£3.071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03056879"/>
                  </a:ext>
                </a:extLst>
              </a:tr>
              <a:tr h="292348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Mar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£3.071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240368655"/>
                  </a:ext>
                </a:extLst>
              </a:tr>
              <a:tr h="292348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Apr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£3.071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4223360917"/>
                  </a:ext>
                </a:extLst>
              </a:tr>
              <a:tr h="292348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May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£3.071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653098540"/>
                  </a:ext>
                </a:extLst>
              </a:tr>
              <a:tr h="292348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Jun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£3.071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4197481152"/>
                  </a:ext>
                </a:extLst>
              </a:tr>
              <a:tr h="292348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Jul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£3.071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670068067"/>
                  </a:ext>
                </a:extLst>
              </a:tr>
              <a:tr h="292348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Aug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£3.071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041951101"/>
                  </a:ext>
                </a:extLst>
              </a:tr>
              <a:tr h="292348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Sep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£3.071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09085236"/>
                  </a:ext>
                </a:extLst>
              </a:tr>
              <a:tr h="292348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Oct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£3.071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4189316583"/>
                  </a:ext>
                </a:extLst>
              </a:tr>
              <a:tr h="292348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Nov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£3.071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640450304"/>
                  </a:ext>
                </a:extLst>
              </a:tr>
              <a:tr h="292348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Dec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 dirty="0">
                          <a:effectLst/>
                        </a:rPr>
                        <a:t>£3.071</a:t>
                      </a:r>
                      <a:endParaRPr lang="en-GB" sz="1200" kern="15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50531202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3200" dirty="0">
                <a:latin typeface="Arial" panose="020B0604020202020204" pitchFamily="34" charset="0"/>
                <a:cs typeface="Arial" panose="020B0604020202020204" pitchFamily="34" charset="0"/>
              </a:rPr>
              <a:t>Variable Costs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3455" y="864109"/>
            <a:ext cx="3258313" cy="576072"/>
          </a:xfrm>
        </p:spPr>
        <p:txBody>
          <a:bodyPr>
            <a:noAutofit/>
          </a:bodyPr>
          <a:lstStyle/>
          <a:p>
            <a:r>
              <a:rPr sz="1200" b="1" dirty="0">
                <a:latin typeface="Arial" panose="020B0604020202020204" pitchFamily="34" charset="0"/>
                <a:cs typeface="Arial" panose="020B0604020202020204" pitchFamily="34" charset="0"/>
              </a:rPr>
              <a:t>Average annual: £2,347 (ingredients, packaging, event fees).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</a:t>
            </a:r>
            <a:endParaRPr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F735415-438B-2C0C-1B6C-E062E6CAC423}"/>
              </a:ext>
            </a:extLst>
          </p:cNvPr>
          <p:cNvSpPr txBox="1"/>
          <p:nvPr/>
        </p:nvSpPr>
        <p:spPr>
          <a:xfrm>
            <a:off x="1884932" y="6345960"/>
            <a:ext cx="3702686" cy="4872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6350" indent="-6350">
              <a:lnSpc>
                <a:spcPct val="110000"/>
              </a:lnSpc>
              <a:spcAft>
                <a:spcPts val="915"/>
              </a:spcAft>
              <a:buNone/>
            </a:pPr>
            <a:r>
              <a:rPr lang="en-GB" sz="1200" kern="1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*</a:t>
            </a:r>
            <a:r>
              <a:rPr lang="en-GB" sz="1200" b="1" kern="1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value of £2,347 is an approximate value considering the sales volume month by month.</a:t>
            </a:r>
            <a:endParaRPr lang="en-GB" sz="1200" kern="15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8C45CC2C-B1AE-50E6-921E-0C898F31A5C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0852081"/>
              </p:ext>
            </p:extLst>
          </p:nvPr>
        </p:nvGraphicFramePr>
        <p:xfrm>
          <a:off x="249298" y="1930400"/>
          <a:ext cx="5612006" cy="37635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9190">
                  <a:extLst>
                    <a:ext uri="{9D8B030D-6E8A-4147-A177-3AD203B41FA5}">
                      <a16:colId xmlns:a16="http://schemas.microsoft.com/office/drawing/2014/main" val="3142961017"/>
                    </a:ext>
                  </a:extLst>
                </a:gridCol>
                <a:gridCol w="2694810">
                  <a:extLst>
                    <a:ext uri="{9D8B030D-6E8A-4147-A177-3AD203B41FA5}">
                      <a16:colId xmlns:a16="http://schemas.microsoft.com/office/drawing/2014/main" val="524013569"/>
                    </a:ext>
                  </a:extLst>
                </a:gridCol>
                <a:gridCol w="1548006">
                  <a:extLst>
                    <a:ext uri="{9D8B030D-6E8A-4147-A177-3AD203B41FA5}">
                      <a16:colId xmlns:a16="http://schemas.microsoft.com/office/drawing/2014/main" val="2919261435"/>
                    </a:ext>
                  </a:extLst>
                </a:gridCol>
              </a:tblGrid>
              <a:tr h="767410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b="1" kern="150" dirty="0">
                          <a:solidFill>
                            <a:srgbClr val="E8E8E8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Item</a:t>
                      </a:r>
                      <a:endParaRPr lang="en-GB" sz="1200" kern="15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b="1" kern="150" dirty="0">
                          <a:solidFill>
                            <a:srgbClr val="E8E8E8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Description</a:t>
                      </a:r>
                      <a:endParaRPr lang="en-GB" sz="1200" kern="15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b="1" kern="150">
                          <a:solidFill>
                            <a:srgbClr val="E8E8E8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Average anul Cost (£)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932460270"/>
                  </a:ext>
                </a:extLst>
              </a:tr>
              <a:tr h="767410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6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Ingredients &amp; supplies</a:t>
                      </a:r>
                      <a:endParaRPr lang="en-GB" sz="16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600" kern="15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Coffee, milk, bakery products, fillings, sugar, etc.</a:t>
                      </a:r>
                      <a:endParaRPr lang="en-GB" sz="1600" kern="15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6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£1,600.00</a:t>
                      </a:r>
                      <a:endParaRPr lang="en-GB" sz="16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977876941"/>
                  </a:ext>
                </a:extLst>
              </a:tr>
              <a:tr h="767410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6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Packaging</a:t>
                      </a:r>
                      <a:endParaRPr lang="en-GB" sz="16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600" kern="15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Cups, lids, napkins, paper bags, boxes</a:t>
                      </a:r>
                      <a:endParaRPr lang="en-GB" sz="1600" kern="15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6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£320.00</a:t>
                      </a:r>
                      <a:endParaRPr lang="en-GB" sz="16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872744781"/>
                  </a:ext>
                </a:extLst>
              </a:tr>
              <a:tr h="767410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6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Event fees</a:t>
                      </a:r>
                      <a:endParaRPr lang="en-GB" sz="16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600" kern="15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Fees for markets, festivals, special events</a:t>
                      </a:r>
                      <a:endParaRPr lang="en-GB" sz="1600" kern="15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600" kern="15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£427.00</a:t>
                      </a:r>
                      <a:endParaRPr lang="en-GB" sz="1600" kern="15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645998514"/>
                  </a:ext>
                </a:extLst>
              </a:tr>
              <a:tr h="693864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6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Total</a:t>
                      </a:r>
                      <a:endParaRPr lang="en-GB" sz="16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6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 </a:t>
                      </a:r>
                      <a:endParaRPr lang="en-GB" sz="16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600" kern="15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£2,347.00</a:t>
                      </a:r>
                      <a:endParaRPr lang="en-GB" sz="1600" kern="15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731168684"/>
                  </a:ext>
                </a:extLst>
              </a:tr>
            </a:tbl>
          </a:graphicData>
        </a:graphic>
      </p:graphicFrame>
      <p:graphicFrame>
        <p:nvGraphicFramePr>
          <p:cNvPr id="19" name="Table 18">
            <a:extLst>
              <a:ext uri="{FF2B5EF4-FFF2-40B4-BE49-F238E27FC236}">
                <a16:creationId xmlns:a16="http://schemas.microsoft.com/office/drawing/2014/main" id="{F4D9631F-FD51-B574-F885-F72B601EDB7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700605"/>
              </p:ext>
            </p:extLst>
          </p:nvPr>
        </p:nvGraphicFramePr>
        <p:xfrm>
          <a:off x="5861304" y="1930400"/>
          <a:ext cx="1426333" cy="37635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02433">
                  <a:extLst>
                    <a:ext uri="{9D8B030D-6E8A-4147-A177-3AD203B41FA5}">
                      <a16:colId xmlns:a16="http://schemas.microsoft.com/office/drawing/2014/main" val="1759071616"/>
                    </a:ext>
                  </a:extLst>
                </a:gridCol>
                <a:gridCol w="723900">
                  <a:extLst>
                    <a:ext uri="{9D8B030D-6E8A-4147-A177-3AD203B41FA5}">
                      <a16:colId xmlns:a16="http://schemas.microsoft.com/office/drawing/2014/main" val="3097749373"/>
                    </a:ext>
                  </a:extLst>
                </a:gridCol>
              </a:tblGrid>
              <a:tr h="703072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100" kern="0" dirty="0">
                          <a:effectLst/>
                        </a:rPr>
                        <a:t>Month</a:t>
                      </a:r>
                      <a:endParaRPr lang="en-GB" sz="1200" kern="15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100" kern="0" dirty="0">
                          <a:effectLst/>
                        </a:rPr>
                        <a:t>Variable (£)</a:t>
                      </a:r>
                      <a:endParaRPr lang="en-GB" sz="1200" kern="15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851776562"/>
                  </a:ext>
                </a:extLst>
              </a:tr>
              <a:tr h="255036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 dirty="0">
                          <a:effectLst/>
                        </a:rPr>
                        <a:t>Jan</a:t>
                      </a:r>
                      <a:endParaRPr lang="en-GB" sz="1200" kern="15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0">
                          <a:effectLst/>
                        </a:rPr>
                        <a:t>£1,650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433183150"/>
                  </a:ext>
                </a:extLst>
              </a:tr>
              <a:tr h="255036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 dirty="0">
                          <a:effectLst/>
                        </a:rPr>
                        <a:t>Feb</a:t>
                      </a:r>
                      <a:endParaRPr lang="en-GB" sz="1200" kern="15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0">
                          <a:effectLst/>
                        </a:rPr>
                        <a:t>£1,650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656257782"/>
                  </a:ext>
                </a:extLst>
              </a:tr>
              <a:tr h="255036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 dirty="0">
                          <a:effectLst/>
                        </a:rPr>
                        <a:t>Mar</a:t>
                      </a:r>
                      <a:endParaRPr lang="en-GB" sz="1200" kern="15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0">
                          <a:effectLst/>
                        </a:rPr>
                        <a:t>£1,980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848539424"/>
                  </a:ext>
                </a:extLst>
              </a:tr>
              <a:tr h="255036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Apr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0" dirty="0">
                          <a:effectLst/>
                        </a:rPr>
                        <a:t>£2,200</a:t>
                      </a:r>
                      <a:endParaRPr lang="en-GB" sz="1200" kern="15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414746226"/>
                  </a:ext>
                </a:extLst>
              </a:tr>
              <a:tr h="255036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May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0">
                          <a:effectLst/>
                        </a:rPr>
                        <a:t>£2,420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736182922"/>
                  </a:ext>
                </a:extLst>
              </a:tr>
              <a:tr h="255036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Jun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0" dirty="0">
                          <a:effectLst/>
                        </a:rPr>
                        <a:t>£2,640</a:t>
                      </a:r>
                      <a:endParaRPr lang="en-GB" sz="1200" kern="15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4217829257"/>
                  </a:ext>
                </a:extLst>
              </a:tr>
              <a:tr h="255036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Jul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0" dirty="0">
                          <a:effectLst/>
                        </a:rPr>
                        <a:t>£2,860</a:t>
                      </a:r>
                      <a:endParaRPr lang="en-GB" sz="1200" kern="15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199813853"/>
                  </a:ext>
                </a:extLst>
              </a:tr>
              <a:tr h="255036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Aug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0" dirty="0">
                          <a:effectLst/>
                        </a:rPr>
                        <a:t>£2,970</a:t>
                      </a:r>
                      <a:endParaRPr lang="en-GB" sz="1200" kern="15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42825266"/>
                  </a:ext>
                </a:extLst>
              </a:tr>
              <a:tr h="255036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Sep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0" dirty="0">
                          <a:effectLst/>
                        </a:rPr>
                        <a:t>£2,200</a:t>
                      </a:r>
                      <a:endParaRPr lang="en-GB" sz="1200" kern="15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447769690"/>
                  </a:ext>
                </a:extLst>
              </a:tr>
              <a:tr h="255036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Oct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0" dirty="0">
                          <a:effectLst/>
                        </a:rPr>
                        <a:t>£2,200</a:t>
                      </a:r>
                      <a:endParaRPr lang="en-GB" sz="1200" kern="15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606073730"/>
                  </a:ext>
                </a:extLst>
              </a:tr>
              <a:tr h="255036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Nov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0" dirty="0">
                          <a:effectLst/>
                        </a:rPr>
                        <a:t>£2,420</a:t>
                      </a:r>
                      <a:endParaRPr lang="en-GB" sz="1200" kern="15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663532215"/>
                  </a:ext>
                </a:extLst>
              </a:tr>
              <a:tr h="255036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Dec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0" dirty="0">
                          <a:effectLst/>
                        </a:rPr>
                        <a:t>£2,970</a:t>
                      </a:r>
                      <a:endParaRPr lang="en-GB" sz="1200" kern="15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15952657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9" y="609600"/>
            <a:ext cx="7648121" cy="1099457"/>
          </a:xfrm>
        </p:spPr>
        <p:txBody>
          <a:bodyPr>
            <a:normAutofit/>
          </a:bodyPr>
          <a:lstStyle/>
          <a:p>
            <a:r>
              <a:rPr sz="3200" dirty="0">
                <a:latin typeface="Arial" panose="020B0604020202020204" pitchFamily="34" charset="0"/>
                <a:cs typeface="Arial" panose="020B0604020202020204" pitchFamily="34" charset="0"/>
              </a:rPr>
              <a:t>Cashflow Overview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807450" y="4013200"/>
            <a:ext cx="336550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8E57610-7AB7-ABA8-0969-87C807F84B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8683912"/>
              </p:ext>
            </p:extLst>
          </p:nvPr>
        </p:nvGraphicFramePr>
        <p:xfrm>
          <a:off x="3135249" y="4965192"/>
          <a:ext cx="2536953" cy="1783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869DE63F-D874-6495-95DC-01D7FECF806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7414142"/>
              </p:ext>
            </p:extLst>
          </p:nvPr>
        </p:nvGraphicFramePr>
        <p:xfrm>
          <a:off x="1217517" y="1784251"/>
          <a:ext cx="6211570" cy="2860174"/>
        </p:xfrm>
        <a:graphic>
          <a:graphicData uri="http://schemas.openxmlformats.org/drawingml/2006/table">
            <a:tbl>
              <a:tblPr/>
              <a:tblGrid>
                <a:gridCol w="609600">
                  <a:extLst>
                    <a:ext uri="{9D8B030D-6E8A-4147-A177-3AD203B41FA5}">
                      <a16:colId xmlns:a16="http://schemas.microsoft.com/office/drawing/2014/main" val="2887672143"/>
                    </a:ext>
                  </a:extLst>
                </a:gridCol>
                <a:gridCol w="642620">
                  <a:extLst>
                    <a:ext uri="{9D8B030D-6E8A-4147-A177-3AD203B41FA5}">
                      <a16:colId xmlns:a16="http://schemas.microsoft.com/office/drawing/2014/main" val="1470835393"/>
                    </a:ext>
                  </a:extLst>
                </a:gridCol>
                <a:gridCol w="698500">
                  <a:extLst>
                    <a:ext uri="{9D8B030D-6E8A-4147-A177-3AD203B41FA5}">
                      <a16:colId xmlns:a16="http://schemas.microsoft.com/office/drawing/2014/main" val="2813804870"/>
                    </a:ext>
                  </a:extLst>
                </a:gridCol>
                <a:gridCol w="800100">
                  <a:extLst>
                    <a:ext uri="{9D8B030D-6E8A-4147-A177-3AD203B41FA5}">
                      <a16:colId xmlns:a16="http://schemas.microsoft.com/office/drawing/2014/main" val="1391442492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1779090507"/>
                    </a:ext>
                  </a:extLst>
                </a:gridCol>
                <a:gridCol w="933450">
                  <a:extLst>
                    <a:ext uri="{9D8B030D-6E8A-4147-A177-3AD203B41FA5}">
                      <a16:colId xmlns:a16="http://schemas.microsoft.com/office/drawing/2014/main" val="1340417928"/>
                    </a:ext>
                  </a:extLst>
                </a:gridCol>
                <a:gridCol w="1714500">
                  <a:extLst>
                    <a:ext uri="{9D8B030D-6E8A-4147-A177-3AD203B41FA5}">
                      <a16:colId xmlns:a16="http://schemas.microsoft.com/office/drawing/2014/main" val="3858483385"/>
                    </a:ext>
                  </a:extLst>
                </a:gridCol>
              </a:tblGrid>
              <a:tr h="184150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b="1" kern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Month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b="1" kern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Fixed (£)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b="1" kern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Variable (£)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b="1" kern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Total Cost (£)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b="1" kern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Revenue (£)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b="1" kern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Profit/Loss (£)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b="1" kern="0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Cumulative After Startup (£)26,300</a:t>
                      </a:r>
                      <a:endParaRPr lang="en-GB" sz="1200" kern="15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03357940"/>
                  </a:ext>
                </a:extLst>
              </a:tr>
              <a:tr h="184150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Jan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£1,650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£3,071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£4,721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£6,000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100" kern="15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  <a:ea typeface="Calibri" panose="020F0502020204030204" pitchFamily="34" charset="0"/>
                        </a:rPr>
                        <a:t>£1,279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7A6E"/>
                    </a:solidFill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b="1" kern="15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-£25,021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696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37922166"/>
                  </a:ext>
                </a:extLst>
              </a:tr>
              <a:tr h="184150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Feb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£1,650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£3,071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£4,721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£6,800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100" kern="15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  <a:ea typeface="Calibri" panose="020F0502020204030204" pitchFamily="34" charset="0"/>
                        </a:rPr>
                        <a:t>£2,079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696B"/>
                    </a:solidFill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100" kern="150">
                          <a:solidFill>
                            <a:srgbClr val="FF0000"/>
                          </a:solidFill>
                          <a:effectLst/>
                          <a:latin typeface="Aptos Narrow" panose="020B0004020202020204" pitchFamily="34" charset="0"/>
                          <a:ea typeface="Calibri" panose="020F0502020204030204" pitchFamily="34" charset="0"/>
                        </a:rPr>
                        <a:t>-£24,221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746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09483314"/>
                  </a:ext>
                </a:extLst>
              </a:tr>
              <a:tr h="184150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Mar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£1,980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£3,071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£5,051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£7,200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100" kern="15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  <a:ea typeface="Calibri" panose="020F0502020204030204" pitchFamily="34" charset="0"/>
                        </a:rPr>
                        <a:t>£2,149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9373"/>
                    </a:solidFill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100" kern="150">
                          <a:solidFill>
                            <a:srgbClr val="FF0000"/>
                          </a:solidFill>
                          <a:effectLst/>
                          <a:latin typeface="Aptos Narrow" panose="020B0004020202020204" pitchFamily="34" charset="0"/>
                          <a:ea typeface="Calibri" panose="020F0502020204030204" pitchFamily="34" charset="0"/>
                        </a:rPr>
                        <a:t>-£22,072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826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4502022"/>
                  </a:ext>
                </a:extLst>
              </a:tr>
              <a:tr h="184150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Apr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£2,200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£3,071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£5,271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£8,200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100" kern="15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  <a:ea typeface="Calibri" panose="020F0502020204030204" pitchFamily="34" charset="0"/>
                        </a:rPr>
                        <a:t>£2,929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B078"/>
                    </a:solidFill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100" kern="150">
                          <a:solidFill>
                            <a:srgbClr val="FF0000"/>
                          </a:solidFill>
                          <a:effectLst/>
                          <a:latin typeface="Aptos Narrow" panose="020B0004020202020204" pitchFamily="34" charset="0"/>
                          <a:ea typeface="Calibri" panose="020F0502020204030204" pitchFamily="34" charset="0"/>
                        </a:rPr>
                        <a:t>-£19,143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A47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09315"/>
                  </a:ext>
                </a:extLst>
              </a:tr>
              <a:tr h="184150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May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£2,420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£3,071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£5,491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£9,000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100" kern="15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  <a:ea typeface="Calibri" panose="020F0502020204030204" pitchFamily="34" charset="0"/>
                        </a:rPr>
                        <a:t>£3,509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C77D"/>
                    </a:solidFill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100" kern="150">
                          <a:solidFill>
                            <a:srgbClr val="FF0000"/>
                          </a:solidFill>
                          <a:effectLst/>
                          <a:latin typeface="Aptos Narrow" panose="020B0004020202020204" pitchFamily="34" charset="0"/>
                          <a:ea typeface="Calibri" panose="020F0502020204030204" pitchFamily="34" charset="0"/>
                        </a:rPr>
                        <a:t>-£15,634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BB7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91824702"/>
                  </a:ext>
                </a:extLst>
              </a:tr>
              <a:tr h="184150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Jun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£2,640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£3,071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£5,711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£10,000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100" kern="15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  <a:ea typeface="Calibri" panose="020F0502020204030204" pitchFamily="34" charset="0"/>
                        </a:rPr>
                        <a:t>£4,289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E382"/>
                    </a:solidFill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100" kern="150">
                          <a:solidFill>
                            <a:srgbClr val="FF0000"/>
                          </a:solidFill>
                          <a:effectLst/>
                          <a:latin typeface="Aptos Narrow" panose="020B0004020202020204" pitchFamily="34" charset="0"/>
                          <a:ea typeface="Calibri" panose="020F0502020204030204" pitchFamily="34" charset="0"/>
                        </a:rPr>
                        <a:t>-£11,345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D78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35950786"/>
                  </a:ext>
                </a:extLst>
              </a:tr>
              <a:tr h="184150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Jul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£2,860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£3,071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£5,931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£11,500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100" kern="15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  <a:ea typeface="Calibri" panose="020F0502020204030204" pitchFamily="34" charset="0"/>
                        </a:rPr>
                        <a:t>£5,569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173"/>
                    </a:solidFill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100" kern="150">
                          <a:solidFill>
                            <a:srgbClr val="FF0000"/>
                          </a:solidFill>
                          <a:effectLst/>
                          <a:latin typeface="Aptos Narrow" panose="020B0004020202020204" pitchFamily="34" charset="0"/>
                          <a:ea typeface="Calibri" panose="020F0502020204030204" pitchFamily="34" charset="0"/>
                        </a:rPr>
                        <a:t>-£5,776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E78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6496245"/>
                  </a:ext>
                </a:extLst>
              </a:tr>
              <a:tr h="184150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Aug*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£2,970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£3,071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£6,041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£12,500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100" kern="15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  <a:ea typeface="Calibri" panose="020F0502020204030204" pitchFamily="34" charset="0"/>
                        </a:rPr>
                        <a:t>£6,459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863D"/>
                    </a:solidFill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100" kern="15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  <a:ea typeface="Calibri" panose="020F0502020204030204" pitchFamily="34" charset="0"/>
                        </a:rPr>
                        <a:t>£683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863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1522501"/>
                  </a:ext>
                </a:extLst>
              </a:tr>
              <a:tr h="184150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Sep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£2,200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£3,071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£5,271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£10,500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100" kern="15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  <a:ea typeface="Calibri" panose="020F0502020204030204" pitchFamily="34" charset="0"/>
                        </a:rPr>
                        <a:t>£5,229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173"/>
                    </a:solidFill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100" kern="15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  <a:ea typeface="Calibri" panose="020F0502020204030204" pitchFamily="34" charset="0"/>
                        </a:rPr>
                        <a:t>£5,912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4D68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71029083"/>
                  </a:ext>
                </a:extLst>
              </a:tr>
              <a:tr h="184150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Oct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£2,200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£3,071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£5,271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£11,000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100" kern="15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  <a:ea typeface="Calibri" panose="020F0502020204030204" pitchFamily="34" charset="0"/>
                        </a:rPr>
                        <a:t>£5,729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D82"/>
                    </a:solidFill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100" kern="15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  <a:ea typeface="Calibri" panose="020F0502020204030204" pitchFamily="34" charset="0"/>
                        </a:rPr>
                        <a:t>£11,641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BCE7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446793"/>
                  </a:ext>
                </a:extLst>
              </a:tr>
              <a:tr h="184150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Nov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£2,420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£3,071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£5,491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£11,500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100" kern="15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  <a:ea typeface="Calibri" panose="020F0502020204030204" pitchFamily="34" charset="0"/>
                        </a:rPr>
                        <a:t>£6,009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DD873"/>
                    </a:solidFill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100" kern="15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  <a:ea typeface="Calibri" panose="020F0502020204030204" pitchFamily="34" charset="0"/>
                        </a:rPr>
                        <a:t>£17,650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0C77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3408022"/>
                  </a:ext>
                </a:extLst>
              </a:tr>
              <a:tr h="184150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Dec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£2,970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£3,071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£6,041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200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£12,000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100" kern="15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  <a:ea typeface="Calibri" panose="020F0502020204030204" pitchFamily="34" charset="0"/>
                        </a:rPr>
                        <a:t>£5,959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173"/>
                    </a:solidFill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100" kern="15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  <a:ea typeface="Calibri" panose="020F0502020204030204" pitchFamily="34" charset="0"/>
                        </a:rPr>
                        <a:t>£23,609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3BE7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61580814"/>
                  </a:ext>
                </a:extLst>
              </a:tr>
              <a:tr h="184150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en-GB" sz="12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Total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100" b="1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£28,160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100" b="1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£36,852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100" b="1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£65,012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100" b="1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£116,200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100" b="1" kern="15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£51,188</a:t>
                      </a:r>
                      <a:endParaRPr lang="en-GB" sz="1200" kern="15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6C97E"/>
                    </a:solidFill>
                  </a:tcPr>
                </a:tc>
                <a:tc>
                  <a:txBody>
                    <a:bodyPr/>
                    <a:lstStyle/>
                    <a:p>
                      <a:pPr marL="6350" indent="-6350" algn="r">
                        <a:lnSpc>
                          <a:spcPct val="110000"/>
                        </a:lnSpc>
                        <a:spcAft>
                          <a:spcPts val="855"/>
                        </a:spcAft>
                        <a:buNone/>
                      </a:pPr>
                      <a:r>
                        <a:rPr lang="pt-BR" sz="1100" b="1" kern="15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£59,495</a:t>
                      </a:r>
                      <a:endParaRPr lang="en-GB" sz="1200" kern="15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3BE7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170503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E1CF703D-F65B-2334-6930-CCAD232A836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012" r="21788" b="-2"/>
          <a:stretch>
            <a:fillRect/>
          </a:stretch>
        </p:blipFill>
        <p:spPr>
          <a:xfrm>
            <a:off x="3202390" y="-1"/>
            <a:ext cx="5941610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7999" y="609600"/>
            <a:ext cx="2888343" cy="1320800"/>
          </a:xfrm>
        </p:spPr>
        <p:txBody>
          <a:bodyPr>
            <a:normAutofit/>
          </a:bodyPr>
          <a:lstStyle/>
          <a:p>
            <a:r>
              <a:rPr sz="3200" dirty="0">
                <a:latin typeface="Arial" panose="020B0604020202020204" pitchFamily="34" charset="0"/>
                <a:cs typeface="Arial" panose="020B0604020202020204" pitchFamily="34" charset="0"/>
              </a:rPr>
              <a:t>Funding Required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000" y="2160589"/>
            <a:ext cx="2888342" cy="3880773"/>
          </a:xfrm>
        </p:spPr>
        <p:txBody>
          <a:bodyPr>
            <a:normAutofit/>
          </a:bodyPr>
          <a:lstStyle/>
          <a:p>
            <a:r>
              <a:rPr sz="3200" dirty="0">
                <a:latin typeface="Arial" panose="020B0604020202020204" pitchFamily="34" charset="0"/>
                <a:cs typeface="Arial" panose="020B0604020202020204" pitchFamily="34" charset="0"/>
              </a:rPr>
              <a:t>Total investment needed: £32,076.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28259" y="0"/>
            <a:ext cx="9144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568950" y="3681413"/>
            <a:ext cx="357266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107" y="-8467"/>
            <a:ext cx="2255511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2581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9249" y="3048000"/>
            <a:ext cx="2444751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00875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4047" y="-8467"/>
            <a:ext cx="967571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4249" y="-8467"/>
            <a:ext cx="937369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78749" y="3589867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ups of coffee">
            <a:extLst>
              <a:ext uri="{FF2B5EF4-FFF2-40B4-BE49-F238E27FC236}">
                <a16:creationId xmlns:a16="http://schemas.microsoft.com/office/drawing/2014/main" id="{560EB7FB-1210-30FF-A3A2-E93DC189D0E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526" r="25642" b="-2"/>
          <a:stretch>
            <a:fillRect/>
          </a:stretch>
        </p:blipFill>
        <p:spPr>
          <a:xfrm>
            <a:off x="3202390" y="-1"/>
            <a:ext cx="5941610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7999" y="609600"/>
            <a:ext cx="2888343" cy="1320800"/>
          </a:xfrm>
        </p:spPr>
        <p:txBody>
          <a:bodyPr>
            <a:normAutofit/>
          </a:bodyPr>
          <a:lstStyle/>
          <a:p>
            <a:r>
              <a:rPr sz="32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000" y="2160589"/>
            <a:ext cx="2888342" cy="3880773"/>
          </a:xfrm>
        </p:spPr>
        <p:txBody>
          <a:bodyPr>
            <a:normAutofit/>
          </a:bodyPr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Cafe Brazil aims to bring authentic Brazilian coffee to UK audiences with mobility and sustainability.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28259" y="0"/>
            <a:ext cx="9144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568950" y="3681413"/>
            <a:ext cx="357266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107" y="-8467"/>
            <a:ext cx="2255511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2581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9249" y="3048000"/>
            <a:ext cx="2444751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00875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4047" y="-8467"/>
            <a:ext cx="967571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4249" y="-8467"/>
            <a:ext cx="937369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78749" y="3589867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ACAFAD6-A829-2D33-1A64-DF8FE19D6014}"/>
              </a:ext>
            </a:extLst>
          </p:cNvPr>
          <p:cNvSpPr txBox="1"/>
          <p:nvPr/>
        </p:nvSpPr>
        <p:spPr>
          <a:xfrm>
            <a:off x="667512" y="1182379"/>
            <a:ext cx="6201918" cy="52389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6350" indent="-6350">
              <a:lnSpc>
                <a:spcPct val="110000"/>
              </a:lnSpc>
              <a:spcBef>
                <a:spcPts val="1800"/>
              </a:spcBef>
              <a:spcAft>
                <a:spcPts val="400"/>
              </a:spcAft>
              <a:buNone/>
            </a:pPr>
            <a:r>
              <a:rPr lang="en-GB" sz="3200" b="1" u="sng" kern="150" dirty="0">
                <a:solidFill>
                  <a:srgbClr val="0F476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Reference List </a:t>
            </a:r>
            <a:endParaRPr lang="en-GB" sz="3200" b="1" kern="150" dirty="0">
              <a:solidFill>
                <a:srgbClr val="0F476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6350" indent="-6350">
              <a:lnSpc>
                <a:spcPct val="110000"/>
              </a:lnSpc>
              <a:spcAft>
                <a:spcPts val="855"/>
              </a:spcAft>
              <a:buNone/>
            </a:pPr>
            <a:r>
              <a:rPr lang="en-GB" sz="1200" b="1" kern="15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 </a:t>
            </a:r>
            <a:endParaRPr lang="en-GB" sz="1400" kern="15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6350" indent="-6350">
              <a:lnSpc>
                <a:spcPct val="110000"/>
              </a:lnSpc>
              <a:spcAft>
                <a:spcPts val="855"/>
              </a:spcAft>
              <a:buNone/>
            </a:pPr>
            <a:r>
              <a:rPr lang="en-GB" sz="1400" b="1" kern="1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Best UK </a:t>
            </a:r>
            <a:r>
              <a:rPr lang="en-GB" sz="1400" b="1" kern="15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ePOS</a:t>
            </a:r>
            <a:r>
              <a:rPr lang="en-GB" sz="1400" b="1" kern="1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System Providers</a:t>
            </a:r>
            <a:br>
              <a:rPr lang="en-GB" sz="1400" b="1" kern="1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400" b="1" kern="1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Unknown Author (2025) </a:t>
            </a:r>
            <a:r>
              <a:rPr lang="en-GB" sz="1400" b="1" i="1" kern="1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Best UK </a:t>
            </a:r>
            <a:r>
              <a:rPr lang="en-GB" sz="1400" b="1" i="1" kern="15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ePOS</a:t>
            </a:r>
            <a:r>
              <a:rPr lang="en-GB" sz="1400" b="1" i="1" kern="1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System Providers</a:t>
            </a:r>
            <a:r>
              <a:rPr lang="en-GB" sz="1400" b="1" kern="1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[</a:t>
            </a:r>
            <a:r>
              <a:rPr lang="en-GB" sz="1400" b="1" u="sng" kern="1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Best EPOS Systems | 2025 Guide for UK Businesses</a:t>
            </a:r>
            <a:r>
              <a:rPr lang="en-GB" sz="1400" b="1" kern="1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] (Accessed on: 20 November 2025).</a:t>
            </a:r>
            <a:endParaRPr lang="en-GB" sz="1400" kern="15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6350" indent="-6350">
              <a:lnSpc>
                <a:spcPct val="110000"/>
              </a:lnSpc>
              <a:spcAft>
                <a:spcPts val="855"/>
              </a:spcAft>
              <a:buNone/>
            </a:pPr>
            <a:r>
              <a:rPr lang="en-GB" sz="1400" b="1" kern="1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How to Start a Food Truck in the UK – Mitchell &amp; </a:t>
            </a:r>
            <a:r>
              <a:rPr lang="en-GB" sz="1400" b="1" kern="15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CooperMitchell</a:t>
            </a:r>
            <a:r>
              <a:rPr lang="en-GB" sz="1400" b="1" kern="1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&amp; Cooper (2025) </a:t>
            </a:r>
            <a:r>
              <a:rPr lang="en-GB" sz="1400" b="1" i="1" kern="1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How to Start a Food Truck</a:t>
            </a:r>
            <a:r>
              <a:rPr lang="en-GB" sz="1400" b="1" kern="1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b="1" u="sng" kern="1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https://www.mitchellcooper.co.uk/how-to-start-a-food-truck</a:t>
            </a:r>
            <a:r>
              <a:rPr lang="en-GB" sz="1400" b="1" kern="1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on: 20 November 2025).</a:t>
            </a:r>
            <a:endParaRPr lang="en-GB" sz="1400" kern="15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6350" indent="-6350">
              <a:lnSpc>
                <a:spcPct val="110000"/>
              </a:lnSpc>
              <a:spcAft>
                <a:spcPts val="855"/>
              </a:spcAft>
              <a:buNone/>
            </a:pPr>
            <a:r>
              <a:rPr lang="en-GB" sz="1400" b="1" kern="1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SME Funding UK (2025) </a:t>
            </a:r>
            <a:r>
              <a:rPr lang="en-GB" sz="1400" b="1" i="1" kern="1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Apply for Business Loans</a:t>
            </a:r>
            <a:r>
              <a:rPr lang="en-GB" sz="1400" b="1" kern="1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https://</a:t>
            </a:r>
            <a:r>
              <a:rPr lang="en-GB" sz="1400" b="1" u="sng" kern="1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www.smefunding.co.uk</a:t>
            </a:r>
            <a:r>
              <a:rPr lang="en-GB" sz="1400" b="1" kern="1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on: 20 November 2025).</a:t>
            </a:r>
            <a:endParaRPr lang="en-GB" sz="1400" kern="15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6350" indent="-6350">
              <a:lnSpc>
                <a:spcPct val="110000"/>
              </a:lnSpc>
              <a:spcAft>
                <a:spcPts val="855"/>
              </a:spcAft>
              <a:buNone/>
            </a:pPr>
            <a:r>
              <a:rPr lang="en-GB" sz="1400" b="1" kern="1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Gov.uk (2025) </a:t>
            </a:r>
            <a:r>
              <a:rPr lang="en-GB" sz="1400" b="1" i="1" kern="1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Business Regulation Guidance and Tools</a:t>
            </a:r>
            <a:r>
              <a:rPr lang="en-GB" sz="1400" b="1" kern="1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b="1" u="sng" kern="1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https://www.gov.uk/guidance/business-regulation-guidance-and-tools</a:t>
            </a:r>
            <a:r>
              <a:rPr lang="en-GB" sz="1400" b="1" kern="1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on: 20 November 2025).</a:t>
            </a:r>
            <a:endParaRPr lang="en-GB" sz="1400" kern="15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6350" indent="-6350">
              <a:lnSpc>
                <a:spcPct val="110000"/>
              </a:lnSpc>
              <a:spcAft>
                <a:spcPts val="855"/>
              </a:spcAft>
              <a:buNone/>
            </a:pPr>
            <a:r>
              <a:rPr lang="en-GB" sz="1400" b="1" kern="1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Gov.uk (2025) </a:t>
            </a:r>
            <a:r>
              <a:rPr lang="en-GB" sz="1400" b="1" i="1" kern="1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Set up a Limited Company: Step by Step</a:t>
            </a:r>
            <a:r>
              <a:rPr lang="en-GB" sz="1400" b="1" kern="1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b="1" u="sng" kern="1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/>
              </a:rPr>
              <a:t>https://www.gov.uk/limited-company-formation</a:t>
            </a:r>
            <a:r>
              <a:rPr lang="en-GB" sz="1400" b="1" kern="1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on: 24 November 2025).</a:t>
            </a:r>
            <a:endParaRPr lang="en-GB" sz="1400" kern="15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56883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09B0C7-8CD7-AADB-36E5-7B9DCAE37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5137612"/>
            <a:ext cx="6347714" cy="566738"/>
          </a:xfrm>
        </p:spPr>
        <p:txBody>
          <a:bodyPr>
            <a:noAutofit/>
          </a:bodyPr>
          <a:lstStyle/>
          <a:p>
            <a:pPr algn="ctr"/>
            <a:r>
              <a:rPr lang="en-US" sz="4800" dirty="0"/>
              <a:t>Thank you!!</a:t>
            </a:r>
            <a:endParaRPr lang="en-GB" sz="4800" dirty="0"/>
          </a:p>
        </p:txBody>
      </p:sp>
      <p:pic>
        <p:nvPicPr>
          <p:cNvPr id="6" name="Picture Placeholder 5" descr="A person and person standing next to a yellow van&#10;&#10;AI-generated content may be incorrect.">
            <a:extLst>
              <a:ext uri="{FF2B5EF4-FFF2-40B4-BE49-F238E27FC236}">
                <a16:creationId xmlns:a16="http://schemas.microsoft.com/office/drawing/2014/main" id="{918A3E49-8C6F-6753-4346-AD13581822D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4576" b="457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48215251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1598</TotalTime>
  <Words>1120</Words>
  <Application>Microsoft Office PowerPoint</Application>
  <PresentationFormat>On-screen Show (4:3)</PresentationFormat>
  <Paragraphs>318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Aptos Narrow</vt:lpstr>
      <vt:lpstr>Arial</vt:lpstr>
      <vt:lpstr>Calibri</vt:lpstr>
      <vt:lpstr>Trebuchet MS</vt:lpstr>
      <vt:lpstr>Wingdings 3</vt:lpstr>
      <vt:lpstr>Facet</vt:lpstr>
      <vt:lpstr>Business Plan</vt:lpstr>
      <vt:lpstr>Table of Contents </vt:lpstr>
      <vt:lpstr> Introduction</vt:lpstr>
      <vt:lpstr>Section 1 - Overview of the Business Idea</vt:lpstr>
      <vt:lpstr>Section 2- Legal Format</vt:lpstr>
      <vt:lpstr>Management Structure</vt:lpstr>
      <vt:lpstr>Section 3 - PESTEL   Political</vt:lpstr>
      <vt:lpstr> Social</vt:lpstr>
      <vt:lpstr> Environmental</vt:lpstr>
      <vt:lpstr>Section 4 - Marketing Strategies</vt:lpstr>
      <vt:lpstr>Target Market</vt:lpstr>
      <vt:lpstr>Section 5 -Funding Requirements and Allocation    Startup Costs</vt:lpstr>
      <vt:lpstr>Operational Costs</vt:lpstr>
      <vt:lpstr>Variable Costs</vt:lpstr>
      <vt:lpstr>Cashflow Overview</vt:lpstr>
      <vt:lpstr>Funding Required</vt:lpstr>
      <vt:lpstr>Conclusion</vt:lpstr>
      <vt:lpstr>PowerPoint Presentation</vt:lpstr>
      <vt:lpstr>Thank you!!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dianne mariny</cp:lastModifiedBy>
  <cp:revision>1</cp:revision>
  <dcterms:created xsi:type="dcterms:W3CDTF">2013-01-27T09:14:16Z</dcterms:created>
  <dcterms:modified xsi:type="dcterms:W3CDTF">2025-12-07T19:49:43Z</dcterms:modified>
  <cp:category/>
</cp:coreProperties>
</file>