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077614-2384-44BF-BD82-3B287104555F}" v="6" dt="2023-06-07T22:46:01.5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912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 Chiriac" userId="8688f28602d174d8" providerId="LiveId" clId="{CB077614-2384-44BF-BD82-3B287104555F}"/>
    <pc:docChg chg="custSel modSld">
      <pc:chgData name="Andreea Chiriac" userId="8688f28602d174d8" providerId="LiveId" clId="{CB077614-2384-44BF-BD82-3B287104555F}" dt="2023-06-07T23:11:57.262" v="1327" actId="20577"/>
      <pc:docMkLst>
        <pc:docMk/>
      </pc:docMkLst>
      <pc:sldChg chg="addSp delSp modSp mod">
        <pc:chgData name="Andreea Chiriac" userId="8688f28602d174d8" providerId="LiveId" clId="{CB077614-2384-44BF-BD82-3B287104555F}" dt="2023-06-07T23:11:57.262" v="1327" actId="20577"/>
        <pc:sldMkLst>
          <pc:docMk/>
          <pc:sldMk cId="2313672102" sldId="257"/>
        </pc:sldMkLst>
        <pc:spChg chg="mod">
          <ac:chgData name="Andreea Chiriac" userId="8688f28602d174d8" providerId="LiveId" clId="{CB077614-2384-44BF-BD82-3B287104555F}" dt="2023-06-07T22:33:14.279" v="507" actId="207"/>
          <ac:spMkLst>
            <pc:docMk/>
            <pc:sldMk cId="2313672102" sldId="257"/>
            <ac:spMk id="2" creationId="{C50E82E7-107D-450B-542C-CF1FCE851A39}"/>
          </ac:spMkLst>
        </pc:spChg>
        <pc:spChg chg="mod">
          <ac:chgData name="Andreea Chiriac" userId="8688f28602d174d8" providerId="LiveId" clId="{CB077614-2384-44BF-BD82-3B287104555F}" dt="2023-06-07T23:11:57.262" v="1327" actId="20577"/>
          <ac:spMkLst>
            <pc:docMk/>
            <pc:sldMk cId="2313672102" sldId="257"/>
            <ac:spMk id="3" creationId="{09CE9FC6-3B7C-B9E1-EE31-F4B3B9EA4A6F}"/>
          </ac:spMkLst>
        </pc:spChg>
        <pc:spChg chg="mod">
          <ac:chgData name="Andreea Chiriac" userId="8688f28602d174d8" providerId="LiveId" clId="{CB077614-2384-44BF-BD82-3B287104555F}" dt="2023-06-07T23:11:38.920" v="1326" actId="20577"/>
          <ac:spMkLst>
            <pc:docMk/>
            <pc:sldMk cId="2313672102" sldId="257"/>
            <ac:spMk id="4" creationId="{0F1098CE-7773-2D83-0729-5B23A4EA7F6E}"/>
          </ac:spMkLst>
        </pc:spChg>
        <pc:picChg chg="del mod">
          <ac:chgData name="Andreea Chiriac" userId="8688f28602d174d8" providerId="LiveId" clId="{CB077614-2384-44BF-BD82-3B287104555F}" dt="2023-06-07T22:41:12.566" v="602" actId="21"/>
          <ac:picMkLst>
            <pc:docMk/>
            <pc:sldMk cId="2313672102" sldId="257"/>
            <ac:picMk id="6" creationId="{985594FD-737E-DB53-343D-87ED95AD62C4}"/>
          </ac:picMkLst>
        </pc:picChg>
        <pc:picChg chg="add del mod">
          <ac:chgData name="Andreea Chiriac" userId="8688f28602d174d8" providerId="LiveId" clId="{CB077614-2384-44BF-BD82-3B287104555F}" dt="2023-06-07T22:38:00.066" v="593" actId="21"/>
          <ac:picMkLst>
            <pc:docMk/>
            <pc:sldMk cId="2313672102" sldId="257"/>
            <ac:picMk id="7" creationId="{6B60D777-D983-17AB-A7F7-4373C6E70ED4}"/>
          </ac:picMkLst>
        </pc:picChg>
        <pc:picChg chg="add mod">
          <ac:chgData name="Andreea Chiriac" userId="8688f28602d174d8" providerId="LiveId" clId="{CB077614-2384-44BF-BD82-3B287104555F}" dt="2023-06-07T22:40:12.822" v="601" actId="1076"/>
          <ac:picMkLst>
            <pc:docMk/>
            <pc:sldMk cId="2313672102" sldId="257"/>
            <ac:picMk id="9" creationId="{D6E52F71-82AC-6224-1933-9A87983FA4DE}"/>
          </ac:picMkLst>
        </pc:picChg>
        <pc:picChg chg="add del mod">
          <ac:chgData name="Andreea Chiriac" userId="8688f28602d174d8" providerId="LiveId" clId="{CB077614-2384-44BF-BD82-3B287104555F}" dt="2023-06-07T22:45:45.124" v="612" actId="21"/>
          <ac:picMkLst>
            <pc:docMk/>
            <pc:sldMk cId="2313672102" sldId="257"/>
            <ac:picMk id="11" creationId="{58EAC8E8-29F4-E947-D4CE-0C2E5918A25D}"/>
          </ac:picMkLst>
        </pc:picChg>
        <pc:picChg chg="add mod">
          <ac:chgData name="Andreea Chiriac" userId="8688f28602d174d8" providerId="LiveId" clId="{CB077614-2384-44BF-BD82-3B287104555F}" dt="2023-06-07T22:46:32.823" v="621" actId="14100"/>
          <ac:picMkLst>
            <pc:docMk/>
            <pc:sldMk cId="2313672102" sldId="257"/>
            <ac:picMk id="13" creationId="{70AEB988-7C58-59A3-E2C5-BFBAAEEBF03A}"/>
          </ac:picMkLst>
        </pc:picChg>
      </pc:sldChg>
      <pc:sldChg chg="modSp mod">
        <pc:chgData name="Andreea Chiriac" userId="8688f28602d174d8" providerId="LiveId" clId="{CB077614-2384-44BF-BD82-3B287104555F}" dt="2023-06-07T22:45:38.713" v="611"/>
        <pc:sldMkLst>
          <pc:docMk/>
          <pc:sldMk cId="1755566005" sldId="258"/>
        </pc:sldMkLst>
        <pc:spChg chg="mod">
          <ac:chgData name="Andreea Chiriac" userId="8688f28602d174d8" providerId="LiveId" clId="{CB077614-2384-44BF-BD82-3B287104555F}" dt="2023-06-07T22:45:38.713" v="611"/>
          <ac:spMkLst>
            <pc:docMk/>
            <pc:sldMk cId="1755566005" sldId="258"/>
            <ac:spMk id="5" creationId="{999E8A1B-D0AD-6CFC-C2EE-29B70A9F062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4E435-9790-903A-3EB7-0A69BC00EB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7B9436-497C-79B7-539D-7782EB1CBA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0CC7F-8646-01F2-4BE9-D7A25324A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80C7B-7C47-4F02-8F84-0671AAD2CDEB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5BC444-8439-C98B-CFC4-2BF73A1A0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FD576C-34E9-C0C6-B2F3-D117843D0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8C4EF-D32C-4665-BB19-E0EF93252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783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81F33-982C-D849-C15C-452EFBC8A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81EFB-E33F-711E-2307-E6870E2FFD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6DF81-2676-C7E8-90C5-D75511FE6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80C7B-7C47-4F02-8F84-0671AAD2CDEB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E2ACC-6692-A38E-062D-3637A1A82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798C32-B4A5-8ED5-8DDD-A22C41C33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8C4EF-D32C-4665-BB19-E0EF93252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334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960BF-0BEC-F073-A178-899B490F9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A44FAD-C3B9-F114-0EA0-9D09E920F0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B28123-F753-DB17-10DD-07B4CBAB2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80C7B-7C47-4F02-8F84-0671AAD2CDEB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632934-D525-15C7-6DF0-51EADC80E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FAF7E8-EBB1-AD91-18A4-552AFFE57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8C4EF-D32C-4665-BB19-E0EF93252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026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6466B-440C-28A7-0A9B-C58DE923B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6B839-459E-6838-7CF3-EEC1705066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16DDF4-8D41-F352-E424-4E3DE750A4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F42C5D-EE57-7DF4-18B6-B125ABC8A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80C7B-7C47-4F02-8F84-0671AAD2CDEB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D7AFAC-870C-D53D-8EC0-34E64617E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388493-B721-83E7-C56A-461111D85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8C4EF-D32C-4665-BB19-E0EF93252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749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43B83-72AF-55ED-EEAE-EFB0C3CDA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8949D0-740D-6026-26D6-08A40AEE95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5356FA-4098-6D9A-A0CB-C32C4323EE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03D117-9F85-48C0-AB57-42A5341259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27B96E-D958-5BE8-9F72-7E805FA2D8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E9664D-8666-9678-BFDE-E509413EF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80C7B-7C47-4F02-8F84-0671AAD2CDEB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F2E2F3-A0C0-E46E-6DAD-4D87E5682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857448-8C68-0372-0918-442235E07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8C4EF-D32C-4665-BB19-E0EF93252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575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00D44-5D6B-7725-739F-4F46CD4B4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42CFAB-F29F-3099-6983-3EB582CDB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80C7B-7C47-4F02-8F84-0671AAD2CDEB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5AFC4D-3EFE-3149-674A-87A32467C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D5BE3A-7ADB-D06F-0035-2CFCEB9C7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8C4EF-D32C-4665-BB19-E0EF93252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57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83D2A5-24DC-A7B3-5647-33E65EE06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80C7B-7C47-4F02-8F84-0671AAD2CDEB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F5E029-1F9E-7D82-B33E-E2653EC8CC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B72B0C-6294-F449-5241-A6E147AB1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8C4EF-D32C-4665-BB19-E0EF93252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511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FFB39-0144-6EA2-DBBF-D87B40034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3EAB9-C052-0BA1-A175-46762F0FE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2BEAC0-6E58-0B4F-C127-06230AE7B9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D6D098-2035-5EB4-7129-6E4B5DB54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80C7B-7C47-4F02-8F84-0671AAD2CDEB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FC75CE-5373-76DD-40B1-FD21DDE22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63FA40-9A26-11F7-8DA9-6F4D4776C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8C4EF-D32C-4665-BB19-E0EF93252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985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D85E9-4EE9-FDEA-9A0E-207DB2520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7C6258-2478-C04B-F08E-4CEFFCF74C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882CE9-F10B-35DC-2ACE-FFD3F7D75F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6452D6-FF4D-6F24-EF3F-CC7CE8F16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80C7B-7C47-4F02-8F84-0671AAD2CDEB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33B0BE-74F4-79DD-4BAA-EA00359C6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50A566-1B85-9EAE-E9ED-5C0EF5D24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8C4EF-D32C-4665-BB19-E0EF93252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564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7B64C-54C0-69FD-6CDE-8CACA1356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B63640-0574-DA20-2FB7-EC7CA5C5F8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AC9218-3AED-FC97-A3A8-51B3FAEB6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80C7B-7C47-4F02-8F84-0671AAD2CDEB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607A5C-6323-219A-C7A7-915536A4E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3D7E02-FC1A-E854-80FB-137B00003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8C4EF-D32C-4665-BB19-E0EF93252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005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613392-058B-909D-27FF-6423C021FA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9158B7-1712-84C6-E8CC-A5A36F6669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D76CBD-B22D-8A13-B812-7B9022763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80C7B-7C47-4F02-8F84-0671AAD2CDEB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5F4407-AE93-4498-D743-40DBB5E42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B3B651-9A07-7E92-C3D1-0319549BCA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8C4EF-D32C-4665-BB19-E0EF93252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502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DDD639-7ABD-1E79-DC51-03982CD18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B3D0A7-91F1-A9AE-0A14-ED4F626A01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EC5190-907E-478A-EF4D-40E9425430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E80C7B-7C47-4F02-8F84-0671AAD2CDEB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6AF67F-2602-559A-CCE3-DEFF6B48BD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9E44F6-B15B-A03F-15AC-4CD4E0EC2C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68C4EF-D32C-4665-BB19-E0EF93252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759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cdn.kiwicollection.com/media/logos/fb73a1fbda77cf0da69a8c725660f4dcb6d8bd81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7B2D7-9CD0-EDFA-C16B-7FE3381991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Foreign Languages &amp; Cultural Awareness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6A7146-CF42-754F-CB3E-CB86D9290F0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(BMIH5003)</a:t>
            </a:r>
          </a:p>
          <a:p>
            <a:r>
              <a:rPr lang="en-GB" dirty="0"/>
              <a:t>Student name: Andreea-Florina Chiriac</a:t>
            </a:r>
            <a:br>
              <a:rPr lang="en-GB" dirty="0"/>
            </a:br>
            <a:r>
              <a:rPr lang="en-GB" dirty="0"/>
              <a:t>Student ID: 2126260</a:t>
            </a:r>
            <a:br>
              <a:rPr lang="en-GB" dirty="0"/>
            </a:br>
            <a:r>
              <a:rPr lang="en-GB" dirty="0"/>
              <a:t>Tutor name: Rodrigo Aguilera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407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E82E7-107D-450B-542C-CF1FCE851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7962" y="146498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chemeClr val="accent4">
                    <a:lumMod val="75000"/>
                  </a:schemeClr>
                </a:solidFill>
              </a:rPr>
              <a:t>                               </a:t>
            </a:r>
            <a:r>
              <a:rPr lang="en-GB" sz="4000" dirty="0">
                <a:solidFill>
                  <a:schemeClr val="accent4">
                    <a:lumMod val="60000"/>
                    <a:lumOff val="40000"/>
                  </a:schemeClr>
                </a:solidFill>
                <a:latin typeface="Amasis MT Pro Black" panose="020B0604020202020204" pitchFamily="18" charset="0"/>
              </a:rPr>
              <a:t>Hotel Gran Melia</a:t>
            </a:r>
            <a:br>
              <a:rPr lang="en-GB" sz="2800" dirty="0"/>
            </a:br>
            <a:r>
              <a:rPr lang="en-GB" sz="2800" dirty="0"/>
              <a:t>                    </a:t>
            </a:r>
            <a:r>
              <a:rPr lang="en-GB" sz="2800" dirty="0" err="1">
                <a:latin typeface="Algerian" panose="04020705040A02060702" pitchFamily="82" charset="0"/>
              </a:rPr>
              <a:t>Desayunos</a:t>
            </a:r>
            <a:r>
              <a:rPr lang="en-GB" sz="2800" dirty="0">
                <a:latin typeface="Algerian" panose="04020705040A02060702" pitchFamily="82" charset="0"/>
              </a:rPr>
              <a:t> </a:t>
            </a:r>
            <a:r>
              <a:rPr lang="en-GB" sz="2800" dirty="0"/>
              <a:t>                                               </a:t>
            </a:r>
            <a:r>
              <a:rPr lang="en-GB" sz="2800" dirty="0">
                <a:latin typeface="Algerian" panose="04020705040A02060702" pitchFamily="82" charset="0"/>
              </a:rPr>
              <a:t>Breakfast</a:t>
            </a:r>
            <a:br>
              <a:rPr lang="en-GB" sz="2800" dirty="0">
                <a:latin typeface="Algerian" panose="04020705040A02060702" pitchFamily="82" charset="0"/>
              </a:rPr>
            </a:br>
            <a:r>
              <a:rPr lang="en-GB" sz="2800" dirty="0">
                <a:latin typeface="Algerian" panose="04020705040A02060702" pitchFamily="82" charset="0"/>
              </a:rPr>
              <a:t>                                          </a:t>
            </a:r>
            <a:r>
              <a:rPr lang="en-GB" sz="2800" dirty="0">
                <a:solidFill>
                  <a:schemeClr val="accent4">
                    <a:lumMod val="60000"/>
                    <a:lumOff val="4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ABRE</a:t>
            </a:r>
            <a:r>
              <a:rPr lang="en-GB" sz="2800">
                <a:solidFill>
                  <a:schemeClr val="accent4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/</a:t>
            </a:r>
            <a:r>
              <a:rPr lang="en-GB" sz="2800">
                <a:solidFill>
                  <a:schemeClr val="accent4">
                    <a:lumMod val="60000"/>
                    <a:lumOff val="4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OPENED:  7:00-11:00</a:t>
            </a:r>
            <a:endParaRPr lang="en-GB" sz="2800" dirty="0">
              <a:solidFill>
                <a:schemeClr val="accent4">
                  <a:lumMod val="60000"/>
                  <a:lumOff val="4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E9FC6-3B7C-B9E1-EE31-F4B3B9EA4A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720039"/>
            <a:ext cx="5096934" cy="4166130"/>
          </a:xfrm>
        </p:spPr>
        <p:txBody>
          <a:bodyPr>
            <a:normAutofit fontScale="25000" lnSpcReduction="20000"/>
          </a:bodyPr>
          <a:lstStyle/>
          <a:p>
            <a:r>
              <a:rPr lang="en-GB" sz="64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Buffet </a:t>
            </a:r>
            <a:r>
              <a:rPr lang="en-GB" sz="6400" b="1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frio</a:t>
            </a:r>
            <a:r>
              <a:rPr lang="en-GB" sz="64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</a:t>
            </a:r>
            <a:r>
              <a:rPr lang="en-GB" sz="6400" dirty="0"/>
              <a:t> </a:t>
            </a:r>
            <a:r>
              <a:rPr lang="en-GB" sz="5600" b="1" dirty="0"/>
              <a:t>    Bol de </a:t>
            </a:r>
            <a:r>
              <a:rPr lang="en-GB" sz="5600" b="1" dirty="0" err="1"/>
              <a:t>cereales</a:t>
            </a:r>
            <a:r>
              <a:rPr lang="en-GB" sz="5600" b="1" dirty="0"/>
              <a:t> con </a:t>
            </a:r>
            <a:r>
              <a:rPr lang="en-GB" sz="5600" b="1" dirty="0" err="1"/>
              <a:t>fruta</a:t>
            </a:r>
            <a:r>
              <a:rPr lang="en-GB" sz="5600" b="1" dirty="0"/>
              <a:t> fresca y </a:t>
            </a:r>
            <a:r>
              <a:rPr lang="en-GB" sz="5600" b="1" dirty="0" err="1"/>
              <a:t>yogur</a:t>
            </a:r>
            <a:r>
              <a:rPr lang="en-GB" sz="5600" b="1" dirty="0"/>
              <a:t>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2.50€</a:t>
            </a:r>
          </a:p>
          <a:p>
            <a:pPr marL="0" indent="0">
              <a:buNone/>
            </a:pPr>
            <a:r>
              <a:rPr lang="en-GB" sz="5600" b="1" dirty="0"/>
              <a:t>                                  </a:t>
            </a:r>
            <a:r>
              <a:rPr lang="en-GB" sz="5600" b="1" dirty="0" err="1"/>
              <a:t>Fruta</a:t>
            </a:r>
            <a:r>
              <a:rPr lang="en-GB" sz="5600" b="1" dirty="0"/>
              <a:t> de </a:t>
            </a:r>
            <a:r>
              <a:rPr lang="en-GB" sz="5600" b="1" dirty="0" err="1"/>
              <a:t>temporada</a:t>
            </a:r>
            <a:r>
              <a:rPr lang="en-GB" sz="5600" b="1" dirty="0"/>
              <a:t> y </a:t>
            </a:r>
            <a:r>
              <a:rPr lang="en-GB" sz="5600" b="1" dirty="0" err="1"/>
              <a:t>yogur</a:t>
            </a:r>
            <a:r>
              <a:rPr lang="en-GB" sz="5600" b="1" dirty="0"/>
              <a:t> natural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2€</a:t>
            </a:r>
            <a:endParaRPr lang="en-GB" sz="5600" b="1" u="sng" dirty="0"/>
          </a:p>
          <a:p>
            <a:r>
              <a:rPr lang="en-GB" sz="64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Buffet caliente: </a:t>
            </a:r>
            <a:r>
              <a:rPr lang="es-ES" sz="5600" dirty="0"/>
              <a:t> </a:t>
            </a:r>
            <a:r>
              <a:rPr lang="es-ES" sz="5600" b="1" dirty="0"/>
              <a:t>Churros y porras con chocolate</a:t>
            </a:r>
          </a:p>
          <a:p>
            <a:pPr marL="0" indent="0">
              <a:buNone/>
            </a:pPr>
            <a:r>
              <a:rPr lang="es-ES" sz="5600" b="1" dirty="0"/>
              <a:t>                                        caliente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3.50€</a:t>
            </a:r>
            <a:endParaRPr lang="es-ES" sz="5600" b="1" dirty="0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s-ES" sz="5600" b="1" dirty="0"/>
              <a:t>                                        Tortilla de patata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3.50€</a:t>
            </a:r>
            <a:endParaRPr lang="es-ES" sz="5600" b="1" dirty="0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s-ES" sz="5600" b="1" dirty="0"/>
              <a:t>                                        Cruasanes, ensaimadas o caracolas </a:t>
            </a:r>
            <a:r>
              <a:rPr lang="en-GB" sz="6400" b="1" u="sng" dirty="0">
                <a:solidFill>
                  <a:srgbClr val="ED7D31">
                    <a:lumMod val="60000"/>
                    <a:lumOff val="40000"/>
                  </a:srgbClr>
                </a:solidFill>
                <a:latin typeface="Calibri" panose="020F0502020204030204"/>
              </a:rPr>
              <a:t>2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€</a:t>
            </a:r>
            <a:endParaRPr kumimoji="0" lang="en-GB" sz="56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indent="0">
              <a:buNone/>
            </a:pPr>
            <a:r>
              <a:rPr lang="es-ES" sz="5600" b="1" dirty="0"/>
              <a:t>                                        Huevos revueltos, chorizo picante, queso y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s-ES" sz="5600" b="1" dirty="0"/>
              <a:t>                                        pan tostado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4€</a:t>
            </a:r>
            <a:endParaRPr lang="es-ES" sz="5600" b="1" dirty="0"/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6400" b="1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Vegano</a:t>
            </a:r>
            <a:r>
              <a:rPr lang="en-GB" sz="64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   </a:t>
            </a:r>
            <a:r>
              <a:rPr lang="en-GB" sz="5600" b="1" dirty="0" err="1"/>
              <a:t>Tortitas</a:t>
            </a:r>
            <a:r>
              <a:rPr lang="en-GB" sz="5600" b="1" dirty="0"/>
              <a:t> </a:t>
            </a:r>
            <a:r>
              <a:rPr lang="en-GB" sz="5600" b="1" dirty="0" err="1"/>
              <a:t>americanas</a:t>
            </a:r>
            <a:r>
              <a:rPr lang="en-GB" sz="5600" b="1" dirty="0"/>
              <a:t> </a:t>
            </a:r>
            <a:r>
              <a:rPr kumimoji="0" lang="en-GB" sz="6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5€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5600" b="1" dirty="0"/>
              <a:t>                </a:t>
            </a:r>
            <a:r>
              <a:rPr lang="en-GB" sz="5600" b="1" dirty="0" err="1"/>
              <a:t>Yogur</a:t>
            </a:r>
            <a:r>
              <a:rPr lang="en-GB" sz="5600" b="1" dirty="0"/>
              <a:t> de soja, granola, </a:t>
            </a:r>
            <a:r>
              <a:rPr lang="en-GB" sz="5600" b="1" dirty="0" err="1"/>
              <a:t>nueces</a:t>
            </a:r>
            <a:r>
              <a:rPr lang="en-GB" sz="5600" b="1" dirty="0"/>
              <a:t>, </a:t>
            </a:r>
            <a:r>
              <a:rPr lang="en-GB" sz="5600" b="1" dirty="0" err="1"/>
              <a:t>fruta</a:t>
            </a:r>
            <a:r>
              <a:rPr lang="en-GB" sz="5600" b="1" dirty="0"/>
              <a:t> de </a:t>
            </a:r>
            <a:r>
              <a:rPr lang="en-GB" sz="5600" b="1" dirty="0" err="1"/>
              <a:t>temporada</a:t>
            </a:r>
            <a:r>
              <a:rPr lang="en-GB" sz="5600" b="1" dirty="0"/>
              <a:t>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3.20€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6400" b="1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Vegetariano</a:t>
            </a:r>
            <a:r>
              <a:rPr lang="en-GB" sz="64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 </a:t>
            </a:r>
            <a:r>
              <a:rPr lang="en-GB" sz="5600" b="1" dirty="0">
                <a:solidFill>
                  <a:schemeClr val="tx1">
                    <a:lumMod val="95000"/>
                  </a:schemeClr>
                </a:solidFill>
              </a:rPr>
              <a:t> T</a:t>
            </a:r>
            <a:r>
              <a:rPr lang="en-GB" sz="5600" b="1" dirty="0"/>
              <a:t>ofu, </a:t>
            </a:r>
            <a:r>
              <a:rPr lang="en-GB" sz="5600" b="1" dirty="0" err="1"/>
              <a:t>champiñones</a:t>
            </a:r>
            <a:r>
              <a:rPr lang="en-GB" sz="5600" b="1" dirty="0"/>
              <a:t>, </a:t>
            </a:r>
            <a:r>
              <a:rPr lang="en-GB" sz="5600" b="1" dirty="0" err="1"/>
              <a:t>espinacas</a:t>
            </a:r>
            <a:r>
              <a:rPr lang="en-GB" sz="5600" b="1" dirty="0"/>
              <a:t>, </a:t>
            </a:r>
            <a:r>
              <a:rPr lang="en-GB" sz="5600" b="1" dirty="0" err="1"/>
              <a:t>tomate</a:t>
            </a:r>
            <a:r>
              <a:rPr lang="en-GB" sz="5600" b="1" dirty="0"/>
              <a:t> 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4.80€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5600" b="1" dirty="0"/>
              <a:t>                                   Tostadas de </a:t>
            </a:r>
            <a:r>
              <a:rPr lang="en-GB" sz="5600" b="1" dirty="0" err="1"/>
              <a:t>aguacate</a:t>
            </a:r>
            <a:r>
              <a:rPr lang="en-GB" sz="5600" b="1" dirty="0"/>
              <a:t>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3.50€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6400" b="1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Zumo</a:t>
            </a:r>
            <a:r>
              <a:rPr lang="en-GB" sz="64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de Naranja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1.20€</a:t>
            </a:r>
            <a:endParaRPr lang="en-GB" sz="6400" b="1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64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Café con leche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1.70€</a:t>
            </a:r>
            <a:endParaRPr lang="en-GB" sz="6400" b="1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64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Café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1.50€</a:t>
            </a:r>
          </a:p>
          <a:p>
            <a:endParaRPr lang="en-GB" sz="6400" b="1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1098CE-7773-2D83-0729-5B23A4EA7F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867" y="1750575"/>
            <a:ext cx="5096933" cy="4166130"/>
          </a:xfrm>
        </p:spPr>
        <p:txBody>
          <a:bodyPr>
            <a:normAutofit fontScale="25000" lnSpcReduction="20000"/>
          </a:bodyPr>
          <a:lstStyle/>
          <a:p>
            <a:r>
              <a:rPr lang="en-GB" sz="64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Cold buffet: </a:t>
            </a:r>
            <a:r>
              <a:rPr lang="en-GB" sz="5600" b="1" dirty="0"/>
              <a:t> Cereal bowl with fresh fruit and yogurt </a:t>
            </a:r>
            <a:r>
              <a:rPr lang="en-GB" sz="6400" b="1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€2.50</a:t>
            </a:r>
          </a:p>
          <a:p>
            <a:pPr marL="0" indent="0">
              <a:buNone/>
            </a:pPr>
            <a:r>
              <a:rPr lang="en-GB" sz="5600" b="1" dirty="0"/>
              <a:t>                                 Seasonal fruits and natural yogurt </a:t>
            </a:r>
            <a:r>
              <a:rPr lang="en-GB" sz="6400" b="1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€2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64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Hot buffet:</a:t>
            </a:r>
            <a:r>
              <a:rPr lang="en-GB" sz="6400" b="1" i="1" dirty="0"/>
              <a:t> </a:t>
            </a:r>
            <a:r>
              <a:rPr lang="en-GB" sz="5600" b="1" i="1" dirty="0"/>
              <a:t>C</a:t>
            </a:r>
            <a:r>
              <a:rPr lang="en-GB" sz="5600" b="1" dirty="0"/>
              <a:t>hurros and </a:t>
            </a:r>
            <a:r>
              <a:rPr lang="en-GB" sz="5600" b="1" dirty="0" err="1"/>
              <a:t>porras</a:t>
            </a:r>
            <a:r>
              <a:rPr lang="en-GB" sz="5600" b="1" dirty="0"/>
              <a:t> with hot chocolate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€3.50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5600" b="1" dirty="0"/>
              <a:t>                              Potato omelette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€3.50</a:t>
            </a:r>
            <a:endParaRPr lang="en-GB" sz="5600" b="1" dirty="0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sz="5600" b="1" dirty="0"/>
              <a:t>                              Croissants, </a:t>
            </a:r>
            <a:r>
              <a:rPr lang="en-GB" sz="5600" b="1" dirty="0" err="1"/>
              <a:t>ensaimadas</a:t>
            </a:r>
            <a:r>
              <a:rPr lang="en-GB" sz="5600" b="1" dirty="0"/>
              <a:t> or snails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€2</a:t>
            </a:r>
            <a:endParaRPr kumimoji="0" lang="en-GB" sz="56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GB" sz="5600" b="1" dirty="0"/>
              <a:t>                              Scrambled eggs, spicy chorizo, cheese and toasted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5600" b="1" dirty="0"/>
              <a:t>                              bread  </a:t>
            </a:r>
            <a:r>
              <a:rPr kumimoji="0" lang="en-GB" sz="6400" b="1" i="0" u="sng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60000"/>
                    <a:lumOff val="4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€4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64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Vegan: </a:t>
            </a:r>
            <a:r>
              <a:rPr lang="en-GB" sz="5600" b="1" dirty="0"/>
              <a:t>Vegan pancakes</a:t>
            </a:r>
            <a:r>
              <a:rPr lang="en-GB" sz="6400" b="1" dirty="0"/>
              <a:t> </a:t>
            </a:r>
            <a:r>
              <a:rPr lang="en-GB" sz="6400" b="1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€5</a:t>
            </a:r>
          </a:p>
          <a:p>
            <a:pPr marL="0" indent="0">
              <a:buNone/>
            </a:pPr>
            <a:r>
              <a:rPr lang="en-GB" sz="5600" b="1" dirty="0"/>
              <a:t>                      Soy yogurt, granola, nuts, seasonal fruits </a:t>
            </a:r>
            <a:r>
              <a:rPr lang="en-GB" sz="6400" b="1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€3.20</a:t>
            </a:r>
          </a:p>
          <a:p>
            <a:r>
              <a:rPr lang="en-GB" sz="64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Vegetarian: </a:t>
            </a:r>
            <a:r>
              <a:rPr lang="en-GB" sz="5600" b="1" dirty="0"/>
              <a:t>Tofu, mushrooms, spinach, tomato</a:t>
            </a:r>
            <a:r>
              <a:rPr lang="en-GB" sz="56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6400" b="1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€4.80</a:t>
            </a:r>
          </a:p>
          <a:p>
            <a:pPr marL="0" indent="0">
              <a:buNone/>
            </a:pPr>
            <a:r>
              <a:rPr lang="en-GB" sz="5600" b="1" dirty="0"/>
              <a:t>                               Avocado on Toast </a:t>
            </a:r>
            <a:r>
              <a:rPr lang="en-GB" sz="6400" b="1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€3.50</a:t>
            </a:r>
          </a:p>
          <a:p>
            <a:r>
              <a:rPr lang="en-GB" sz="6400" b="1" dirty="0"/>
              <a:t> </a:t>
            </a:r>
            <a:r>
              <a:rPr lang="en-GB" sz="64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Orange juice </a:t>
            </a:r>
            <a:r>
              <a:rPr lang="en-GB" sz="6400" b="1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€1.20</a:t>
            </a:r>
          </a:p>
          <a:p>
            <a:r>
              <a:rPr lang="en-GB" sz="6400" b="1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Latte </a:t>
            </a:r>
            <a:r>
              <a:rPr lang="en-GB" sz="6400" b="1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€1.70</a:t>
            </a:r>
          </a:p>
          <a:p>
            <a:r>
              <a:rPr lang="en-GB" sz="6400" b="1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Caffee</a:t>
            </a:r>
            <a:r>
              <a:rPr lang="en-GB" sz="6400" b="1" dirty="0"/>
              <a:t> </a:t>
            </a:r>
            <a:r>
              <a:rPr lang="en-GB" sz="6400" b="1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€1.50</a:t>
            </a:r>
          </a:p>
          <a:p>
            <a:endParaRPr lang="en-GB" sz="1100" b="1" dirty="0"/>
          </a:p>
        </p:txBody>
      </p:sp>
      <p:pic>
        <p:nvPicPr>
          <p:cNvPr id="9" name="Picture 8" descr="A logo for a hotel&#10;&#10;Description automatically generated with low confidence">
            <a:extLst>
              <a:ext uri="{FF2B5EF4-FFF2-40B4-BE49-F238E27FC236}">
                <a16:creationId xmlns:a16="http://schemas.microsoft.com/office/drawing/2014/main" id="{D6E52F71-82AC-6224-1933-9A87983FA4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9534" y="0"/>
            <a:ext cx="1452465" cy="662473"/>
          </a:xfrm>
          <a:prstGeom prst="rect">
            <a:avLst/>
          </a:prstGeom>
        </p:spPr>
      </p:pic>
      <p:pic>
        <p:nvPicPr>
          <p:cNvPr id="13" name="Picture 12" descr="A plate of food and a cup of coffee&#10;&#10;Description automatically generated with low confidence">
            <a:extLst>
              <a:ext uri="{FF2B5EF4-FFF2-40B4-BE49-F238E27FC236}">
                <a16:creationId xmlns:a16="http://schemas.microsoft.com/office/drawing/2014/main" id="{70AEB988-7C58-59A3-E2C5-BFBAAEEBF0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0611" y="4975410"/>
            <a:ext cx="3711389" cy="188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6721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99E8A1B-D0AD-6CFC-C2EE-29B70A9F0622}"/>
              </a:ext>
            </a:extLst>
          </p:cNvPr>
          <p:cNvSpPr txBox="1"/>
          <p:nvPr/>
        </p:nvSpPr>
        <p:spPr>
          <a:xfrm>
            <a:off x="649138" y="733571"/>
            <a:ext cx="609456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References:</a:t>
            </a:r>
          </a:p>
          <a:p>
            <a:r>
              <a:rPr lang="en-GB" sz="1200" dirty="0">
                <a:hlinkClick r:id="rId2"/>
              </a:rPr>
              <a:t>https://cdn.kiwicollection.com/media/logos/fb73a1fbda77cf0da69a8c725660f4dcb6d8bd81.png</a:t>
            </a:r>
            <a:endParaRPr lang="en-GB" sz="1200" dirty="0"/>
          </a:p>
          <a:p>
            <a:r>
              <a:rPr lang="en-GB" sz="1200" dirty="0"/>
              <a:t>https://images.creativemarket.com/0.1.0/ps/2654246/1360/906/m1/fpnw/wm1/htuoy4vslcglip89xvsmgx3ewvzzldzyi1voavkuvp6pivlgf6qwzgxzaga9d3vp-.jpg?1494230316&amp;s=65be03641a4e40e104bb9d625af8df2f</a:t>
            </a:r>
          </a:p>
        </p:txBody>
      </p:sp>
    </p:spTree>
    <p:extLst>
      <p:ext uri="{BB962C8B-B14F-4D97-AF65-F5344CB8AC3E}">
        <p14:creationId xmlns:p14="http://schemas.microsoft.com/office/powerpoint/2010/main" val="17555660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212</TotalTime>
  <Words>301</Words>
  <Application>Microsoft Office PowerPoint</Application>
  <PresentationFormat>Widescreen</PresentationFormat>
  <Paragraphs>41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Aharoni</vt:lpstr>
      <vt:lpstr>Algerian</vt:lpstr>
      <vt:lpstr>Amasis MT Pro Black</vt:lpstr>
      <vt:lpstr>Arial</vt:lpstr>
      <vt:lpstr>Calibri</vt:lpstr>
      <vt:lpstr>Calibri Light</vt:lpstr>
      <vt:lpstr>Office Theme</vt:lpstr>
      <vt:lpstr>Foreign Languages &amp; Cultural Awareness</vt:lpstr>
      <vt:lpstr>                               Hotel Gran Melia                     Desayunos                                                Breakfast                                           ABRE/OPENED:  7:00-11:00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</dc:title>
  <dc:creator>Andreea Chiriac</dc:creator>
  <cp:lastModifiedBy>Andreea Chiriac</cp:lastModifiedBy>
  <cp:revision>3</cp:revision>
  <dcterms:created xsi:type="dcterms:W3CDTF">2023-06-06T18:02:13Z</dcterms:created>
  <dcterms:modified xsi:type="dcterms:W3CDTF">2023-06-08T17:10:03Z</dcterms:modified>
</cp:coreProperties>
</file>