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5F4375-6ABB-4301-92F0-E7835313D418}" v="280" dt="2023-04-10T13:49:51.558"/>
    <p1510:client id="{3E7F560F-CD75-05F3-4B57-C9A2DCC3EF98}" v="1002" dt="2023-04-10T15:29:23.0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lissa Rogers (2008045)" userId="S::2008045@student.uwtsd.ac.uk::b49b463e-396c-403b-9f9d-ce938e1ddc00" providerId="AD" clId="Web-{235F4375-6ABB-4301-92F0-E7835313D418}"/>
    <pc:docChg chg="addSld modSld addMainMaster delMainMaster">
      <pc:chgData name="Melissa Rogers (2008045)" userId="S::2008045@student.uwtsd.ac.uk::b49b463e-396c-403b-9f9d-ce938e1ddc00" providerId="AD" clId="Web-{235F4375-6ABB-4301-92F0-E7835313D418}" dt="2023-04-10T13:49:51.558" v="297"/>
      <pc:docMkLst>
        <pc:docMk/>
      </pc:docMkLst>
      <pc:sldChg chg="addSp delSp modSp mod setBg modClrScheme addAnim setClrOvrMap chgLayout">
        <pc:chgData name="Melissa Rogers (2008045)" userId="S::2008045@student.uwtsd.ac.uk::b49b463e-396c-403b-9f9d-ce938e1ddc00" providerId="AD" clId="Web-{235F4375-6ABB-4301-92F0-E7835313D418}" dt="2023-04-10T13:31:14.924" v="43"/>
        <pc:sldMkLst>
          <pc:docMk/>
          <pc:sldMk cId="109857222" sldId="256"/>
        </pc:sldMkLst>
        <pc:spChg chg="mod">
          <ac:chgData name="Melissa Rogers (2008045)" userId="S::2008045@student.uwtsd.ac.uk::b49b463e-396c-403b-9f9d-ce938e1ddc00" providerId="AD" clId="Web-{235F4375-6ABB-4301-92F0-E7835313D418}" dt="2023-04-10T13:31:14.924" v="41"/>
          <ac:spMkLst>
            <pc:docMk/>
            <pc:sldMk cId="109857222" sldId="256"/>
            <ac:spMk id="2" creationId="{00000000-0000-0000-0000-000000000000}"/>
          </ac:spMkLst>
        </pc:spChg>
        <pc:spChg chg="mod">
          <ac:chgData name="Melissa Rogers (2008045)" userId="S::2008045@student.uwtsd.ac.uk::b49b463e-396c-403b-9f9d-ce938e1ddc00" providerId="AD" clId="Web-{235F4375-6ABB-4301-92F0-E7835313D418}" dt="2023-04-10T13:31:14.924" v="41"/>
          <ac:spMkLst>
            <pc:docMk/>
            <pc:sldMk cId="109857222" sldId="256"/>
            <ac:spMk id="3" creationId="{00000000-0000-0000-0000-000000000000}"/>
          </ac:spMkLst>
        </pc:spChg>
        <pc:spChg chg="add del mod">
          <ac:chgData name="Melissa Rogers (2008045)" userId="S::2008045@student.uwtsd.ac.uk::b49b463e-396c-403b-9f9d-ce938e1ddc00" providerId="AD" clId="Web-{235F4375-6ABB-4301-92F0-E7835313D418}" dt="2023-04-10T13:11:35.235" v="33"/>
          <ac:spMkLst>
            <pc:docMk/>
            <pc:sldMk cId="109857222" sldId="256"/>
            <ac:spMk id="5" creationId="{D8771CA4-F338-ED54-04D5-0C30D54DD343}"/>
          </ac:spMkLst>
        </pc:spChg>
        <pc:spChg chg="add del mod">
          <ac:chgData name="Melissa Rogers (2008045)" userId="S::2008045@student.uwtsd.ac.uk::b49b463e-396c-403b-9f9d-ce938e1ddc00" providerId="AD" clId="Web-{235F4375-6ABB-4301-92F0-E7835313D418}" dt="2023-04-10T13:18:57.638" v="37"/>
          <ac:spMkLst>
            <pc:docMk/>
            <pc:sldMk cId="109857222" sldId="256"/>
            <ac:spMk id="6" creationId="{12B70425-D031-6A26-87B5-C0F7CE247BF5}"/>
          </ac:spMkLst>
        </pc:spChg>
        <pc:spChg chg="add del">
          <ac:chgData name="Melissa Rogers (2008045)" userId="S::2008045@student.uwtsd.ac.uk::b49b463e-396c-403b-9f9d-ce938e1ddc00" providerId="AD" clId="Web-{235F4375-6ABB-4301-92F0-E7835313D418}" dt="2023-04-10T12:54:31.216" v="11"/>
          <ac:spMkLst>
            <pc:docMk/>
            <pc:sldMk cId="109857222" sldId="256"/>
            <ac:spMk id="8" creationId="{A85466C5-85DD-2180-B2B8-098BE8EE722C}"/>
          </ac:spMkLst>
        </pc:spChg>
        <pc:spChg chg="add del">
          <ac:chgData name="Melissa Rogers (2008045)" userId="S::2008045@student.uwtsd.ac.uk::b49b463e-396c-403b-9f9d-ce938e1ddc00" providerId="AD" clId="Web-{235F4375-6ABB-4301-92F0-E7835313D418}" dt="2023-04-10T12:53:27.352" v="1"/>
          <ac:spMkLst>
            <pc:docMk/>
            <pc:sldMk cId="109857222" sldId="256"/>
            <ac:spMk id="9" creationId="{4EFE82FE-7465-AE46-88DF-34D347E83B84}"/>
          </ac:spMkLst>
        </pc:spChg>
        <pc:spChg chg="add del">
          <ac:chgData name="Melissa Rogers (2008045)" userId="S::2008045@student.uwtsd.ac.uk::b49b463e-396c-403b-9f9d-ce938e1ddc00" providerId="AD" clId="Web-{235F4375-6ABB-4301-92F0-E7835313D418}" dt="2023-04-10T12:54:31.216" v="11"/>
          <ac:spMkLst>
            <pc:docMk/>
            <pc:sldMk cId="109857222" sldId="256"/>
            <ac:spMk id="10" creationId="{09B37772-9218-528E-FF23-6D221CD7AFF9}"/>
          </ac:spMkLst>
        </pc:spChg>
        <pc:spChg chg="add del">
          <ac:chgData name="Melissa Rogers (2008045)" userId="S::2008045@student.uwtsd.ac.uk::b49b463e-396c-403b-9f9d-ce938e1ddc00" providerId="AD" clId="Web-{235F4375-6ABB-4301-92F0-E7835313D418}" dt="2023-04-10T12:53:27.352" v="1"/>
          <ac:spMkLst>
            <pc:docMk/>
            <pc:sldMk cId="109857222" sldId="256"/>
            <ac:spMk id="11" creationId="{B4F75AE3-A3AC-DE4C-98FE-EC9DC3BF8DA5}"/>
          </ac:spMkLst>
        </pc:spChg>
        <pc:spChg chg="add del">
          <ac:chgData name="Melissa Rogers (2008045)" userId="S::2008045@student.uwtsd.ac.uk::b49b463e-396c-403b-9f9d-ce938e1ddc00" providerId="AD" clId="Web-{235F4375-6ABB-4301-92F0-E7835313D418}" dt="2023-04-10T13:31:14.924" v="41"/>
          <ac:spMkLst>
            <pc:docMk/>
            <pc:sldMk cId="109857222" sldId="256"/>
            <ac:spMk id="16" creationId="{49E7850C-F953-495B-8908-663A3F70163C}"/>
          </ac:spMkLst>
        </pc:spChg>
        <pc:spChg chg="add">
          <ac:chgData name="Melissa Rogers (2008045)" userId="S::2008045@student.uwtsd.ac.uk::b49b463e-396c-403b-9f9d-ce938e1ddc00" providerId="AD" clId="Web-{235F4375-6ABB-4301-92F0-E7835313D418}" dt="2023-04-10T13:31:14.924" v="41"/>
          <ac:spMkLst>
            <pc:docMk/>
            <pc:sldMk cId="109857222" sldId="256"/>
            <ac:spMk id="21" creationId="{A8EB5FC8-2239-48E5-9264-FC8EE38E148B}"/>
          </ac:spMkLst>
        </pc:spChg>
        <pc:spChg chg="add">
          <ac:chgData name="Melissa Rogers (2008045)" userId="S::2008045@student.uwtsd.ac.uk::b49b463e-396c-403b-9f9d-ce938e1ddc00" providerId="AD" clId="Web-{235F4375-6ABB-4301-92F0-E7835313D418}" dt="2023-04-10T13:31:14.924" v="41"/>
          <ac:spMkLst>
            <pc:docMk/>
            <pc:sldMk cId="109857222" sldId="256"/>
            <ac:spMk id="22" creationId="{D8138767-8ED3-453A-8BCE-74CA205DDB66}"/>
          </ac:spMkLst>
        </pc:spChg>
        <pc:spChg chg="add del">
          <ac:chgData name="Melissa Rogers (2008045)" userId="S::2008045@student.uwtsd.ac.uk::b49b463e-396c-403b-9f9d-ce938e1ddc00" providerId="AD" clId="Web-{235F4375-6ABB-4301-92F0-E7835313D418}" dt="2023-04-10T12:53:37.978" v="3"/>
          <ac:spMkLst>
            <pc:docMk/>
            <pc:sldMk cId="109857222" sldId="256"/>
            <ac:spMk id="24" creationId="{8F626F98-F213-4034-8836-88A71501D0F0}"/>
          </ac:spMkLst>
        </pc:spChg>
        <pc:spChg chg="add del">
          <ac:chgData name="Melissa Rogers (2008045)" userId="S::2008045@student.uwtsd.ac.uk::b49b463e-396c-403b-9f9d-ce938e1ddc00" providerId="AD" clId="Web-{235F4375-6ABB-4301-92F0-E7835313D418}" dt="2023-04-10T12:53:37.978" v="3"/>
          <ac:spMkLst>
            <pc:docMk/>
            <pc:sldMk cId="109857222" sldId="256"/>
            <ac:spMk id="26" creationId="{6B3DAACF-D844-4480-94BE-2DE00ABEEB13}"/>
          </ac:spMkLst>
        </pc:spChg>
        <pc:spChg chg="add del">
          <ac:chgData name="Melissa Rogers (2008045)" userId="S::2008045@student.uwtsd.ac.uk::b49b463e-396c-403b-9f9d-ce938e1ddc00" providerId="AD" clId="Web-{235F4375-6ABB-4301-92F0-E7835313D418}" dt="2023-04-10T12:53:59.292" v="5"/>
          <ac:spMkLst>
            <pc:docMk/>
            <pc:sldMk cId="109857222" sldId="256"/>
            <ac:spMk id="28" creationId="{19F9BF86-FE94-4517-B97D-026C7515E589}"/>
          </ac:spMkLst>
        </pc:spChg>
        <pc:spChg chg="add del">
          <ac:chgData name="Melissa Rogers (2008045)" userId="S::2008045@student.uwtsd.ac.uk::b49b463e-396c-403b-9f9d-ce938e1ddc00" providerId="AD" clId="Web-{235F4375-6ABB-4301-92F0-E7835313D418}" dt="2023-04-10T12:53:59.292" v="5"/>
          <ac:spMkLst>
            <pc:docMk/>
            <pc:sldMk cId="109857222" sldId="256"/>
            <ac:spMk id="29" creationId="{D983080A-6551-4451-BD82-99B048897B29}"/>
          </ac:spMkLst>
        </pc:spChg>
        <pc:spChg chg="add del">
          <ac:chgData name="Melissa Rogers (2008045)" userId="S::2008045@student.uwtsd.ac.uk::b49b463e-396c-403b-9f9d-ce938e1ddc00" providerId="AD" clId="Web-{235F4375-6ABB-4301-92F0-E7835313D418}" dt="2023-04-10T12:54:07.511" v="7"/>
          <ac:spMkLst>
            <pc:docMk/>
            <pc:sldMk cId="109857222" sldId="256"/>
            <ac:spMk id="33" creationId="{657F69E0-C4B0-4BEC-A689-4F8D877F05D4}"/>
          </ac:spMkLst>
        </pc:spChg>
        <pc:spChg chg="add del">
          <ac:chgData name="Melissa Rogers (2008045)" userId="S::2008045@student.uwtsd.ac.uk::b49b463e-396c-403b-9f9d-ce938e1ddc00" providerId="AD" clId="Web-{235F4375-6ABB-4301-92F0-E7835313D418}" dt="2023-04-10T12:54:07.511" v="7"/>
          <ac:spMkLst>
            <pc:docMk/>
            <pc:sldMk cId="109857222" sldId="256"/>
            <ac:spMk id="35" creationId="{9F6380B4-6A1C-481E-8408-B4E6C75B9B81}"/>
          </ac:spMkLst>
        </pc:spChg>
        <pc:spChg chg="add del">
          <ac:chgData name="Melissa Rogers (2008045)" userId="S::2008045@student.uwtsd.ac.uk::b49b463e-396c-403b-9f9d-ce938e1ddc00" providerId="AD" clId="Web-{235F4375-6ABB-4301-92F0-E7835313D418}" dt="2023-04-10T12:54:22.215" v="9"/>
          <ac:spMkLst>
            <pc:docMk/>
            <pc:sldMk cId="109857222" sldId="256"/>
            <ac:spMk id="37" creationId="{7A18C9FB-EC4C-4DAE-8F7D-C6E5AF607958}"/>
          </ac:spMkLst>
        </pc:spChg>
        <pc:spChg chg="add del">
          <ac:chgData name="Melissa Rogers (2008045)" userId="S::2008045@student.uwtsd.ac.uk::b49b463e-396c-403b-9f9d-ce938e1ddc00" providerId="AD" clId="Web-{235F4375-6ABB-4301-92F0-E7835313D418}" dt="2023-04-10T12:54:22.215" v="9"/>
          <ac:spMkLst>
            <pc:docMk/>
            <pc:sldMk cId="109857222" sldId="256"/>
            <ac:spMk id="39" creationId="{B47A9921-6509-49C2-BEBF-924F28066091}"/>
          </ac:spMkLst>
        </pc:spChg>
        <pc:grpChg chg="add del">
          <ac:chgData name="Melissa Rogers (2008045)" userId="S::2008045@student.uwtsd.ac.uk::b49b463e-396c-403b-9f9d-ce938e1ddc00" providerId="AD" clId="Web-{235F4375-6ABB-4301-92F0-E7835313D418}" dt="2023-04-10T12:53:27.352" v="1"/>
          <ac:grpSpMkLst>
            <pc:docMk/>
            <pc:sldMk cId="109857222" sldId="256"/>
            <ac:grpSpMk id="15" creationId="{44406D7A-DB1A-D940-8AD1-93FAF9DD7199}"/>
          </ac:grpSpMkLst>
        </pc:grpChg>
        <pc:grpChg chg="add del">
          <ac:chgData name="Melissa Rogers (2008045)" userId="S::2008045@student.uwtsd.ac.uk::b49b463e-396c-403b-9f9d-ce938e1ddc00" providerId="AD" clId="Web-{235F4375-6ABB-4301-92F0-E7835313D418}" dt="2023-04-10T13:31:14.924" v="41"/>
          <ac:grpSpMkLst>
            <pc:docMk/>
            <pc:sldMk cId="109857222" sldId="256"/>
            <ac:grpSpMk id="17" creationId="{5565A489-53C8-4F54-B2B3-257934A86A6B}"/>
          </ac:grpSpMkLst>
        </pc:grpChg>
        <pc:grpChg chg="add">
          <ac:chgData name="Melissa Rogers (2008045)" userId="S::2008045@student.uwtsd.ac.uk::b49b463e-396c-403b-9f9d-ce938e1ddc00" providerId="AD" clId="Web-{235F4375-6ABB-4301-92F0-E7835313D418}" dt="2023-04-10T13:31:14.924" v="41"/>
          <ac:grpSpMkLst>
            <pc:docMk/>
            <pc:sldMk cId="109857222" sldId="256"/>
            <ac:grpSpMk id="23" creationId="{70D8FF9F-AB75-4BE7-AF4F-CCE1382B96A5}"/>
          </ac:grpSpMkLst>
        </pc:grpChg>
        <pc:picChg chg="add del">
          <ac:chgData name="Melissa Rogers (2008045)" userId="S::2008045@student.uwtsd.ac.uk::b49b463e-396c-403b-9f9d-ce938e1ddc00" providerId="AD" clId="Web-{235F4375-6ABB-4301-92F0-E7835313D418}" dt="2023-04-10T12:53:27.352" v="1"/>
          <ac:picMkLst>
            <pc:docMk/>
            <pc:sldMk cId="109857222" sldId="256"/>
            <ac:picMk id="4" creationId="{B970C6E2-9196-9123-A097-B2A0A3A2FED4}"/>
          </ac:picMkLst>
        </pc:picChg>
        <pc:picChg chg="add mod ord">
          <ac:chgData name="Melissa Rogers (2008045)" userId="S::2008045@student.uwtsd.ac.uk::b49b463e-396c-403b-9f9d-ce938e1ddc00" providerId="AD" clId="Web-{235F4375-6ABB-4301-92F0-E7835313D418}" dt="2023-04-10T13:31:14.924" v="41"/>
          <ac:picMkLst>
            <pc:docMk/>
            <pc:sldMk cId="109857222" sldId="256"/>
            <ac:picMk id="7" creationId="{7D64B94E-1015-DEBB-1B3F-F853B83BD018}"/>
          </ac:picMkLst>
        </pc:picChg>
        <pc:picChg chg="add del">
          <ac:chgData name="Melissa Rogers (2008045)" userId="S::2008045@student.uwtsd.ac.uk::b49b463e-396c-403b-9f9d-ce938e1ddc00" providerId="AD" clId="Web-{235F4375-6ABB-4301-92F0-E7835313D418}" dt="2023-04-10T12:53:37.978" v="3"/>
          <ac:picMkLst>
            <pc:docMk/>
            <pc:sldMk cId="109857222" sldId="256"/>
            <ac:picMk id="25" creationId="{3B8B6726-7270-E120-847A-BB99CEB92A41}"/>
          </ac:picMkLst>
        </pc:picChg>
        <pc:picChg chg="add del">
          <ac:chgData name="Melissa Rogers (2008045)" userId="S::2008045@student.uwtsd.ac.uk::b49b463e-396c-403b-9f9d-ce938e1ddc00" providerId="AD" clId="Web-{235F4375-6ABB-4301-92F0-E7835313D418}" dt="2023-04-10T12:53:59.292" v="5"/>
          <ac:picMkLst>
            <pc:docMk/>
            <pc:sldMk cId="109857222" sldId="256"/>
            <ac:picMk id="30" creationId="{2B09B6B5-A227-9C25-B9D2-892EA8969B3A}"/>
          </ac:picMkLst>
        </pc:picChg>
        <pc:picChg chg="add del">
          <ac:chgData name="Melissa Rogers (2008045)" userId="S::2008045@student.uwtsd.ac.uk::b49b463e-396c-403b-9f9d-ce938e1ddc00" providerId="AD" clId="Web-{235F4375-6ABB-4301-92F0-E7835313D418}" dt="2023-04-10T12:54:07.511" v="7"/>
          <ac:picMkLst>
            <pc:docMk/>
            <pc:sldMk cId="109857222" sldId="256"/>
            <ac:picMk id="34" creationId="{9BA9A0E6-A2B5-A146-0E56-30CE2180A079}"/>
          </ac:picMkLst>
        </pc:picChg>
        <pc:picChg chg="add del">
          <ac:chgData name="Melissa Rogers (2008045)" userId="S::2008045@student.uwtsd.ac.uk::b49b463e-396c-403b-9f9d-ce938e1ddc00" providerId="AD" clId="Web-{235F4375-6ABB-4301-92F0-E7835313D418}" dt="2023-04-10T12:54:22.215" v="9"/>
          <ac:picMkLst>
            <pc:docMk/>
            <pc:sldMk cId="109857222" sldId="256"/>
            <ac:picMk id="38" creationId="{81D007CC-73A9-43FD-586D-BA418B504E8B}"/>
          </ac:picMkLst>
        </pc:picChg>
        <pc:cxnChg chg="add del">
          <ac:chgData name="Melissa Rogers (2008045)" userId="S::2008045@student.uwtsd.ac.uk::b49b463e-396c-403b-9f9d-ce938e1ddc00" providerId="AD" clId="Web-{235F4375-6ABB-4301-92F0-E7835313D418}" dt="2023-04-10T12:53:27.352" v="1"/>
          <ac:cxnSpMkLst>
            <pc:docMk/>
            <pc:sldMk cId="109857222" sldId="256"/>
            <ac:cxnSpMk id="13" creationId="{41C79BB7-CCAB-2243-9830-5569626C4D01}"/>
          </ac:cxnSpMkLst>
        </pc:cxnChg>
        <pc:cxnChg chg="add del">
          <ac:chgData name="Melissa Rogers (2008045)" userId="S::2008045@student.uwtsd.ac.uk::b49b463e-396c-403b-9f9d-ce938e1ddc00" providerId="AD" clId="Web-{235F4375-6ABB-4301-92F0-E7835313D418}" dt="2023-04-10T12:53:59.292" v="5"/>
          <ac:cxnSpMkLst>
            <pc:docMk/>
            <pc:sldMk cId="109857222" sldId="256"/>
            <ac:cxnSpMk id="31" creationId="{8A5C8BF2-C035-4BFF-8802-A39723834415}"/>
          </ac:cxnSpMkLst>
        </pc:cxnChg>
      </pc:sldChg>
      <pc:sldChg chg="addSp delSp modSp new mod setBg">
        <pc:chgData name="Melissa Rogers (2008045)" userId="S::2008045@student.uwtsd.ac.uk::b49b463e-396c-403b-9f9d-ce938e1ddc00" providerId="AD" clId="Web-{235F4375-6ABB-4301-92F0-E7835313D418}" dt="2023-04-10T13:41:02.915" v="195"/>
        <pc:sldMkLst>
          <pc:docMk/>
          <pc:sldMk cId="1113995641" sldId="257"/>
        </pc:sldMkLst>
        <pc:spChg chg="mod">
          <ac:chgData name="Melissa Rogers (2008045)" userId="S::2008045@student.uwtsd.ac.uk::b49b463e-396c-403b-9f9d-ce938e1ddc00" providerId="AD" clId="Web-{235F4375-6ABB-4301-92F0-E7835313D418}" dt="2023-04-10T13:41:02.915" v="195"/>
          <ac:spMkLst>
            <pc:docMk/>
            <pc:sldMk cId="1113995641" sldId="257"/>
            <ac:spMk id="2" creationId="{4FFBEAE9-D34C-D5A5-65B9-F9ABA18FD99E}"/>
          </ac:spMkLst>
        </pc:spChg>
        <pc:spChg chg="mod">
          <ac:chgData name="Melissa Rogers (2008045)" userId="S::2008045@student.uwtsd.ac.uk::b49b463e-396c-403b-9f9d-ce938e1ddc00" providerId="AD" clId="Web-{235F4375-6ABB-4301-92F0-E7835313D418}" dt="2023-04-10T13:41:02.915" v="195"/>
          <ac:spMkLst>
            <pc:docMk/>
            <pc:sldMk cId="1113995641" sldId="257"/>
            <ac:spMk id="3" creationId="{6982DE07-8F9E-6DE4-3A32-EB5F22B3F856}"/>
          </ac:spMkLst>
        </pc:spChg>
        <pc:spChg chg="add del">
          <ac:chgData name="Melissa Rogers (2008045)" userId="S::2008045@student.uwtsd.ac.uk::b49b463e-396c-403b-9f9d-ce938e1ddc00" providerId="AD" clId="Web-{235F4375-6ABB-4301-92F0-E7835313D418}" dt="2023-04-10T13:41:02.915" v="195"/>
          <ac:spMkLst>
            <pc:docMk/>
            <pc:sldMk cId="1113995641" sldId="257"/>
            <ac:spMk id="9" creationId="{1B7C4707-9C68-44ED-A6DE-88FF7A50F452}"/>
          </ac:spMkLst>
        </pc:spChg>
        <pc:spChg chg="add del">
          <ac:chgData name="Melissa Rogers (2008045)" userId="S::2008045@student.uwtsd.ac.uk::b49b463e-396c-403b-9f9d-ce938e1ddc00" providerId="AD" clId="Web-{235F4375-6ABB-4301-92F0-E7835313D418}" dt="2023-04-10T13:41:02.915" v="195"/>
          <ac:spMkLst>
            <pc:docMk/>
            <pc:sldMk cId="1113995641" sldId="257"/>
            <ac:spMk id="11" creationId="{B69060A4-9EDF-4FB5-87A8-A9FC83E446DE}"/>
          </ac:spMkLst>
        </pc:spChg>
        <pc:spChg chg="add del">
          <ac:chgData name="Melissa Rogers (2008045)" userId="S::2008045@student.uwtsd.ac.uk::b49b463e-396c-403b-9f9d-ce938e1ddc00" providerId="AD" clId="Web-{235F4375-6ABB-4301-92F0-E7835313D418}" dt="2023-04-10T13:41:02.915" v="195"/>
          <ac:spMkLst>
            <pc:docMk/>
            <pc:sldMk cId="1113995641" sldId="257"/>
            <ac:spMk id="13" creationId="{E937A4B0-1638-4AFA-91A5-60F8BB498C88}"/>
          </ac:spMkLst>
        </pc:spChg>
        <pc:spChg chg="add del">
          <ac:chgData name="Melissa Rogers (2008045)" userId="S::2008045@student.uwtsd.ac.uk::b49b463e-396c-403b-9f9d-ce938e1ddc00" providerId="AD" clId="Web-{235F4375-6ABB-4301-92F0-E7835313D418}" dt="2023-04-10T13:41:02.915" v="195"/>
          <ac:spMkLst>
            <pc:docMk/>
            <pc:sldMk cId="1113995641" sldId="257"/>
            <ac:spMk id="15" creationId="{60376AD7-5814-4A2B-B3FC-395355E39461}"/>
          </ac:spMkLst>
        </pc:spChg>
        <pc:spChg chg="add">
          <ac:chgData name="Melissa Rogers (2008045)" userId="S::2008045@student.uwtsd.ac.uk::b49b463e-396c-403b-9f9d-ce938e1ddc00" providerId="AD" clId="Web-{235F4375-6ABB-4301-92F0-E7835313D418}" dt="2023-04-10T13:41:02.915" v="195"/>
          <ac:spMkLst>
            <pc:docMk/>
            <pc:sldMk cId="1113995641" sldId="257"/>
            <ac:spMk id="26" creationId="{99DC1F82-572A-4FFD-ACFB-E62DC7930EA1}"/>
          </ac:spMkLst>
        </pc:spChg>
        <pc:spChg chg="add">
          <ac:chgData name="Melissa Rogers (2008045)" userId="S::2008045@student.uwtsd.ac.uk::b49b463e-396c-403b-9f9d-ce938e1ddc00" providerId="AD" clId="Web-{235F4375-6ABB-4301-92F0-E7835313D418}" dt="2023-04-10T13:41:02.915" v="195"/>
          <ac:spMkLst>
            <pc:docMk/>
            <pc:sldMk cId="1113995641" sldId="257"/>
            <ac:spMk id="28" creationId="{80222E03-D2AD-4594-B28C-BD93CA9A4696}"/>
          </ac:spMkLst>
        </pc:spChg>
        <pc:spChg chg="add">
          <ac:chgData name="Melissa Rogers (2008045)" userId="S::2008045@student.uwtsd.ac.uk::b49b463e-396c-403b-9f9d-ce938e1ddc00" providerId="AD" clId="Web-{235F4375-6ABB-4301-92F0-E7835313D418}" dt="2023-04-10T13:41:02.915" v="195"/>
          <ac:spMkLst>
            <pc:docMk/>
            <pc:sldMk cId="1113995641" sldId="257"/>
            <ac:spMk id="30" creationId="{D525AFFF-8FE3-4084-AAC3-A8CCB228D3C3}"/>
          </ac:spMkLst>
        </pc:spChg>
        <pc:spChg chg="add">
          <ac:chgData name="Melissa Rogers (2008045)" userId="S::2008045@student.uwtsd.ac.uk::b49b463e-396c-403b-9f9d-ce938e1ddc00" providerId="AD" clId="Web-{235F4375-6ABB-4301-92F0-E7835313D418}" dt="2023-04-10T13:41:02.915" v="195"/>
          <ac:spMkLst>
            <pc:docMk/>
            <pc:sldMk cId="1113995641" sldId="257"/>
            <ac:spMk id="32" creationId="{04BA3935-5258-425A-B52A-BBF28BCE0E0F}"/>
          </ac:spMkLst>
        </pc:spChg>
        <pc:spChg chg="add">
          <ac:chgData name="Melissa Rogers (2008045)" userId="S::2008045@student.uwtsd.ac.uk::b49b463e-396c-403b-9f9d-ce938e1ddc00" providerId="AD" clId="Web-{235F4375-6ABB-4301-92F0-E7835313D418}" dt="2023-04-10T13:41:02.915" v="195"/>
          <ac:spMkLst>
            <pc:docMk/>
            <pc:sldMk cId="1113995641" sldId="257"/>
            <ac:spMk id="34" creationId="{EFC26735-937E-4F83-BBC4-72CBC0C9C4F8}"/>
          </ac:spMkLst>
        </pc:spChg>
        <pc:spChg chg="add">
          <ac:chgData name="Melissa Rogers (2008045)" userId="S::2008045@student.uwtsd.ac.uk::b49b463e-396c-403b-9f9d-ce938e1ddc00" providerId="AD" clId="Web-{235F4375-6ABB-4301-92F0-E7835313D418}" dt="2023-04-10T13:41:02.915" v="195"/>
          <ac:spMkLst>
            <pc:docMk/>
            <pc:sldMk cId="1113995641" sldId="257"/>
            <ac:spMk id="36" creationId="{838537AB-789D-469B-BB87-0A23A66CD55C}"/>
          </ac:spMkLst>
        </pc:spChg>
        <pc:grpChg chg="add del">
          <ac:chgData name="Melissa Rogers (2008045)" userId="S::2008045@student.uwtsd.ac.uk::b49b463e-396c-403b-9f9d-ce938e1ddc00" providerId="AD" clId="Web-{235F4375-6ABB-4301-92F0-E7835313D418}" dt="2023-04-10T13:41:02.915" v="195"/>
          <ac:grpSpMkLst>
            <pc:docMk/>
            <pc:sldMk cId="1113995641" sldId="257"/>
            <ac:grpSpMk id="17" creationId="{D2D2835C-DDE9-4332-9476-94B711F05374}"/>
          </ac:grpSpMkLst>
        </pc:grpChg>
        <pc:grpChg chg="add">
          <ac:chgData name="Melissa Rogers (2008045)" userId="S::2008045@student.uwtsd.ac.uk::b49b463e-396c-403b-9f9d-ce938e1ddc00" providerId="AD" clId="Web-{235F4375-6ABB-4301-92F0-E7835313D418}" dt="2023-04-10T13:41:02.915" v="195"/>
          <ac:grpSpMkLst>
            <pc:docMk/>
            <pc:sldMk cId="1113995641" sldId="257"/>
            <ac:grpSpMk id="38" creationId="{2B1A461D-D89D-4011-BF72-6D315EB05730}"/>
          </ac:grpSpMkLst>
        </pc:grpChg>
        <pc:picChg chg="add mod ord">
          <ac:chgData name="Melissa Rogers (2008045)" userId="S::2008045@student.uwtsd.ac.uk::b49b463e-396c-403b-9f9d-ce938e1ddc00" providerId="AD" clId="Web-{235F4375-6ABB-4301-92F0-E7835313D418}" dt="2023-04-10T13:41:02.915" v="195"/>
          <ac:picMkLst>
            <pc:docMk/>
            <pc:sldMk cId="1113995641" sldId="257"/>
            <ac:picMk id="4" creationId="{8CE27682-9DCC-F962-EE67-F3DDCCD3B2E2}"/>
          </ac:picMkLst>
        </pc:picChg>
        <pc:picChg chg="add mod">
          <ac:chgData name="Melissa Rogers (2008045)" userId="S::2008045@student.uwtsd.ac.uk::b49b463e-396c-403b-9f9d-ce938e1ddc00" providerId="AD" clId="Web-{235F4375-6ABB-4301-92F0-E7835313D418}" dt="2023-04-10T13:41:02.915" v="195"/>
          <ac:picMkLst>
            <pc:docMk/>
            <pc:sldMk cId="1113995641" sldId="257"/>
            <ac:picMk id="5" creationId="{B338E682-A3EA-9EAB-2A9D-779B6F06233A}"/>
          </ac:picMkLst>
        </pc:picChg>
      </pc:sldChg>
      <pc:sldChg chg="addSp modSp new">
        <pc:chgData name="Melissa Rogers (2008045)" userId="S::2008045@student.uwtsd.ac.uk::b49b463e-396c-403b-9f9d-ce938e1ddc00" providerId="AD" clId="Web-{235F4375-6ABB-4301-92F0-E7835313D418}" dt="2023-04-10T13:49:51.558" v="297"/>
        <pc:sldMkLst>
          <pc:docMk/>
          <pc:sldMk cId="717336983" sldId="258"/>
        </pc:sldMkLst>
        <pc:spChg chg="mod">
          <ac:chgData name="Melissa Rogers (2008045)" userId="S::2008045@student.uwtsd.ac.uk::b49b463e-396c-403b-9f9d-ce938e1ddc00" providerId="AD" clId="Web-{235F4375-6ABB-4301-92F0-E7835313D418}" dt="2023-04-10T13:41:44.839" v="218" actId="20577"/>
          <ac:spMkLst>
            <pc:docMk/>
            <pc:sldMk cId="717336983" sldId="258"/>
            <ac:spMk id="2" creationId="{3A92EFDF-32CD-5A31-7172-589748AA97AE}"/>
          </ac:spMkLst>
        </pc:spChg>
        <pc:spChg chg="mod">
          <ac:chgData name="Melissa Rogers (2008045)" userId="S::2008045@student.uwtsd.ac.uk::b49b463e-396c-403b-9f9d-ce938e1ddc00" providerId="AD" clId="Web-{235F4375-6ABB-4301-92F0-E7835313D418}" dt="2023-04-10T13:47:40.675" v="295" actId="20577"/>
          <ac:spMkLst>
            <pc:docMk/>
            <pc:sldMk cId="717336983" sldId="258"/>
            <ac:spMk id="3" creationId="{9DB6E02F-2388-1FE5-4FE1-A79DFCA6307A}"/>
          </ac:spMkLst>
        </pc:spChg>
        <pc:picChg chg="add mod">
          <ac:chgData name="Melissa Rogers (2008045)" userId="S::2008045@student.uwtsd.ac.uk::b49b463e-396c-403b-9f9d-ce938e1ddc00" providerId="AD" clId="Web-{235F4375-6ABB-4301-92F0-E7835313D418}" dt="2023-04-10T13:47:41.253" v="296"/>
          <ac:picMkLst>
            <pc:docMk/>
            <pc:sldMk cId="717336983" sldId="258"/>
            <ac:picMk id="4" creationId="{959043CA-DCE9-CC88-B5ED-84A354B1CD65}"/>
          </ac:picMkLst>
        </pc:picChg>
        <pc:picChg chg="add mod">
          <ac:chgData name="Melissa Rogers (2008045)" userId="S::2008045@student.uwtsd.ac.uk::b49b463e-396c-403b-9f9d-ce938e1ddc00" providerId="AD" clId="Web-{235F4375-6ABB-4301-92F0-E7835313D418}" dt="2023-04-10T13:49:51.558" v="297"/>
          <ac:picMkLst>
            <pc:docMk/>
            <pc:sldMk cId="717336983" sldId="258"/>
            <ac:picMk id="5" creationId="{BBF92C5E-C7C6-BD0E-4C92-7F1425289CBC}"/>
          </ac:picMkLst>
        </pc:picChg>
      </pc:sldChg>
      <pc:sldMasterChg chg="add del addSldLayout delSldLayout">
        <pc:chgData name="Melissa Rogers (2008045)" userId="S::2008045@student.uwtsd.ac.uk::b49b463e-396c-403b-9f9d-ce938e1ddc00" providerId="AD" clId="Web-{235F4375-6ABB-4301-92F0-E7835313D418}" dt="2023-04-10T12:54:31.247" v="12"/>
        <pc:sldMasterMkLst>
          <pc:docMk/>
          <pc:sldMasterMk cId="2460954070" sldId="2147483660"/>
        </pc:sldMasterMkLst>
        <pc:sldLayoutChg chg="add del">
          <pc:chgData name="Melissa Rogers (2008045)" userId="S::2008045@student.uwtsd.ac.uk::b49b463e-396c-403b-9f9d-ce938e1ddc00" providerId="AD" clId="Web-{235F4375-6ABB-4301-92F0-E7835313D418}" dt="2023-04-10T12:54:31.247" v="12"/>
          <pc:sldLayoutMkLst>
            <pc:docMk/>
            <pc:sldMasterMk cId="2460954070" sldId="2147483660"/>
            <pc:sldLayoutMk cId="2385387890" sldId="2147483661"/>
          </pc:sldLayoutMkLst>
        </pc:sldLayoutChg>
        <pc:sldLayoutChg chg="add del">
          <pc:chgData name="Melissa Rogers (2008045)" userId="S::2008045@student.uwtsd.ac.uk::b49b463e-396c-403b-9f9d-ce938e1ddc00" providerId="AD" clId="Web-{235F4375-6ABB-4301-92F0-E7835313D418}" dt="2023-04-10T12:54:31.247" v="12"/>
          <pc:sldLayoutMkLst>
            <pc:docMk/>
            <pc:sldMasterMk cId="2460954070" sldId="2147483660"/>
            <pc:sldLayoutMk cId="949138452" sldId="2147483662"/>
          </pc:sldLayoutMkLst>
        </pc:sldLayoutChg>
        <pc:sldLayoutChg chg="add del">
          <pc:chgData name="Melissa Rogers (2008045)" userId="S::2008045@student.uwtsd.ac.uk::b49b463e-396c-403b-9f9d-ce938e1ddc00" providerId="AD" clId="Web-{235F4375-6ABB-4301-92F0-E7835313D418}" dt="2023-04-10T12:54:31.247" v="12"/>
          <pc:sldLayoutMkLst>
            <pc:docMk/>
            <pc:sldMasterMk cId="2460954070" sldId="2147483660"/>
            <pc:sldLayoutMk cId="2591524520" sldId="2147483663"/>
          </pc:sldLayoutMkLst>
        </pc:sldLayoutChg>
        <pc:sldLayoutChg chg="add del">
          <pc:chgData name="Melissa Rogers (2008045)" userId="S::2008045@student.uwtsd.ac.uk::b49b463e-396c-403b-9f9d-ce938e1ddc00" providerId="AD" clId="Web-{235F4375-6ABB-4301-92F0-E7835313D418}" dt="2023-04-10T12:54:31.247" v="12"/>
          <pc:sldLayoutMkLst>
            <pc:docMk/>
            <pc:sldMasterMk cId="2460954070" sldId="2147483660"/>
            <pc:sldLayoutMk cId="1203092039" sldId="2147483664"/>
          </pc:sldLayoutMkLst>
        </pc:sldLayoutChg>
        <pc:sldLayoutChg chg="add del">
          <pc:chgData name="Melissa Rogers (2008045)" userId="S::2008045@student.uwtsd.ac.uk::b49b463e-396c-403b-9f9d-ce938e1ddc00" providerId="AD" clId="Web-{235F4375-6ABB-4301-92F0-E7835313D418}" dt="2023-04-10T12:54:31.247" v="12"/>
          <pc:sldLayoutMkLst>
            <pc:docMk/>
            <pc:sldMasterMk cId="2460954070" sldId="2147483660"/>
            <pc:sldLayoutMk cId="3733172339" sldId="2147483665"/>
          </pc:sldLayoutMkLst>
        </pc:sldLayoutChg>
        <pc:sldLayoutChg chg="add del">
          <pc:chgData name="Melissa Rogers (2008045)" userId="S::2008045@student.uwtsd.ac.uk::b49b463e-396c-403b-9f9d-ce938e1ddc00" providerId="AD" clId="Web-{235F4375-6ABB-4301-92F0-E7835313D418}" dt="2023-04-10T12:54:31.247" v="12"/>
          <pc:sldLayoutMkLst>
            <pc:docMk/>
            <pc:sldMasterMk cId="2460954070" sldId="2147483660"/>
            <pc:sldLayoutMk cId="3210312558" sldId="2147483666"/>
          </pc:sldLayoutMkLst>
        </pc:sldLayoutChg>
        <pc:sldLayoutChg chg="add del">
          <pc:chgData name="Melissa Rogers (2008045)" userId="S::2008045@student.uwtsd.ac.uk::b49b463e-396c-403b-9f9d-ce938e1ddc00" providerId="AD" clId="Web-{235F4375-6ABB-4301-92F0-E7835313D418}" dt="2023-04-10T12:54:31.247" v="12"/>
          <pc:sldLayoutMkLst>
            <pc:docMk/>
            <pc:sldMasterMk cId="2460954070" sldId="2147483660"/>
            <pc:sldLayoutMk cId="3146388984" sldId="2147483667"/>
          </pc:sldLayoutMkLst>
        </pc:sldLayoutChg>
        <pc:sldLayoutChg chg="add del">
          <pc:chgData name="Melissa Rogers (2008045)" userId="S::2008045@student.uwtsd.ac.uk::b49b463e-396c-403b-9f9d-ce938e1ddc00" providerId="AD" clId="Web-{235F4375-6ABB-4301-92F0-E7835313D418}" dt="2023-04-10T12:54:31.247" v="12"/>
          <pc:sldLayoutMkLst>
            <pc:docMk/>
            <pc:sldMasterMk cId="2460954070" sldId="2147483660"/>
            <pc:sldLayoutMk cId="3171841454" sldId="2147483668"/>
          </pc:sldLayoutMkLst>
        </pc:sldLayoutChg>
        <pc:sldLayoutChg chg="add del">
          <pc:chgData name="Melissa Rogers (2008045)" userId="S::2008045@student.uwtsd.ac.uk::b49b463e-396c-403b-9f9d-ce938e1ddc00" providerId="AD" clId="Web-{235F4375-6ABB-4301-92F0-E7835313D418}" dt="2023-04-10T12:54:31.247" v="12"/>
          <pc:sldLayoutMkLst>
            <pc:docMk/>
            <pc:sldMasterMk cId="2460954070" sldId="2147483660"/>
            <pc:sldLayoutMk cId="1718958274" sldId="2147483669"/>
          </pc:sldLayoutMkLst>
        </pc:sldLayoutChg>
        <pc:sldLayoutChg chg="add del">
          <pc:chgData name="Melissa Rogers (2008045)" userId="S::2008045@student.uwtsd.ac.uk::b49b463e-396c-403b-9f9d-ce938e1ddc00" providerId="AD" clId="Web-{235F4375-6ABB-4301-92F0-E7835313D418}" dt="2023-04-10T12:54:31.247" v="12"/>
          <pc:sldLayoutMkLst>
            <pc:docMk/>
            <pc:sldMasterMk cId="2460954070" sldId="2147483660"/>
            <pc:sldLayoutMk cId="2202905451" sldId="2147483670"/>
          </pc:sldLayoutMkLst>
        </pc:sldLayoutChg>
        <pc:sldLayoutChg chg="add del">
          <pc:chgData name="Melissa Rogers (2008045)" userId="S::2008045@student.uwtsd.ac.uk::b49b463e-396c-403b-9f9d-ce938e1ddc00" providerId="AD" clId="Web-{235F4375-6ABB-4301-92F0-E7835313D418}" dt="2023-04-10T12:54:31.247" v="12"/>
          <pc:sldLayoutMkLst>
            <pc:docMk/>
            <pc:sldMasterMk cId="2460954070" sldId="2147483660"/>
            <pc:sldLayoutMk cId="3479445657" sldId="2147483671"/>
          </pc:sldLayoutMkLst>
        </pc:sldLayoutChg>
      </pc:sldMasterChg>
      <pc:sldMasterChg chg="add del addSldLayout delSldLayout">
        <pc:chgData name="Melissa Rogers (2008045)" userId="S::2008045@student.uwtsd.ac.uk::b49b463e-396c-403b-9f9d-ce938e1ddc00" providerId="AD" clId="Web-{235F4375-6ABB-4301-92F0-E7835313D418}" dt="2023-04-10T12:54:22.215" v="9"/>
        <pc:sldMasterMkLst>
          <pc:docMk/>
          <pc:sldMasterMk cId="548710954" sldId="2147483685"/>
        </pc:sldMasterMkLst>
        <pc:sldLayoutChg chg="add del">
          <pc:chgData name="Melissa Rogers (2008045)" userId="S::2008045@student.uwtsd.ac.uk::b49b463e-396c-403b-9f9d-ce938e1ddc00" providerId="AD" clId="Web-{235F4375-6ABB-4301-92F0-E7835313D418}" dt="2023-04-10T12:54:22.215" v="9"/>
          <pc:sldLayoutMkLst>
            <pc:docMk/>
            <pc:sldMasterMk cId="548710954" sldId="2147483685"/>
            <pc:sldLayoutMk cId="414823960" sldId="2147483674"/>
          </pc:sldLayoutMkLst>
        </pc:sldLayoutChg>
        <pc:sldLayoutChg chg="add del">
          <pc:chgData name="Melissa Rogers (2008045)" userId="S::2008045@student.uwtsd.ac.uk::b49b463e-396c-403b-9f9d-ce938e1ddc00" providerId="AD" clId="Web-{235F4375-6ABB-4301-92F0-E7835313D418}" dt="2023-04-10T12:54:22.215" v="9"/>
          <pc:sldLayoutMkLst>
            <pc:docMk/>
            <pc:sldMasterMk cId="548710954" sldId="2147483685"/>
            <pc:sldLayoutMk cId="4002575168" sldId="2147483675"/>
          </pc:sldLayoutMkLst>
        </pc:sldLayoutChg>
        <pc:sldLayoutChg chg="add del">
          <pc:chgData name="Melissa Rogers (2008045)" userId="S::2008045@student.uwtsd.ac.uk::b49b463e-396c-403b-9f9d-ce938e1ddc00" providerId="AD" clId="Web-{235F4375-6ABB-4301-92F0-E7835313D418}" dt="2023-04-10T12:54:22.215" v="9"/>
          <pc:sldLayoutMkLst>
            <pc:docMk/>
            <pc:sldMasterMk cId="548710954" sldId="2147483685"/>
            <pc:sldLayoutMk cId="3026633069" sldId="2147483676"/>
          </pc:sldLayoutMkLst>
        </pc:sldLayoutChg>
        <pc:sldLayoutChg chg="add del">
          <pc:chgData name="Melissa Rogers (2008045)" userId="S::2008045@student.uwtsd.ac.uk::b49b463e-396c-403b-9f9d-ce938e1ddc00" providerId="AD" clId="Web-{235F4375-6ABB-4301-92F0-E7835313D418}" dt="2023-04-10T12:54:22.215" v="9"/>
          <pc:sldLayoutMkLst>
            <pc:docMk/>
            <pc:sldMasterMk cId="548710954" sldId="2147483685"/>
            <pc:sldLayoutMk cId="2771713996" sldId="2147483677"/>
          </pc:sldLayoutMkLst>
        </pc:sldLayoutChg>
        <pc:sldLayoutChg chg="add del">
          <pc:chgData name="Melissa Rogers (2008045)" userId="S::2008045@student.uwtsd.ac.uk::b49b463e-396c-403b-9f9d-ce938e1ddc00" providerId="AD" clId="Web-{235F4375-6ABB-4301-92F0-E7835313D418}" dt="2023-04-10T12:54:22.215" v="9"/>
          <pc:sldLayoutMkLst>
            <pc:docMk/>
            <pc:sldMasterMk cId="548710954" sldId="2147483685"/>
            <pc:sldLayoutMk cId="2799303631" sldId="2147483678"/>
          </pc:sldLayoutMkLst>
        </pc:sldLayoutChg>
        <pc:sldLayoutChg chg="add del">
          <pc:chgData name="Melissa Rogers (2008045)" userId="S::2008045@student.uwtsd.ac.uk::b49b463e-396c-403b-9f9d-ce938e1ddc00" providerId="AD" clId="Web-{235F4375-6ABB-4301-92F0-E7835313D418}" dt="2023-04-10T12:54:22.215" v="9"/>
          <pc:sldLayoutMkLst>
            <pc:docMk/>
            <pc:sldMasterMk cId="548710954" sldId="2147483685"/>
            <pc:sldLayoutMk cId="3230302195" sldId="2147483679"/>
          </pc:sldLayoutMkLst>
        </pc:sldLayoutChg>
        <pc:sldLayoutChg chg="add del">
          <pc:chgData name="Melissa Rogers (2008045)" userId="S::2008045@student.uwtsd.ac.uk::b49b463e-396c-403b-9f9d-ce938e1ddc00" providerId="AD" clId="Web-{235F4375-6ABB-4301-92F0-E7835313D418}" dt="2023-04-10T12:54:22.215" v="9"/>
          <pc:sldLayoutMkLst>
            <pc:docMk/>
            <pc:sldMasterMk cId="548710954" sldId="2147483685"/>
            <pc:sldLayoutMk cId="877793211" sldId="2147483680"/>
          </pc:sldLayoutMkLst>
        </pc:sldLayoutChg>
        <pc:sldLayoutChg chg="add del">
          <pc:chgData name="Melissa Rogers (2008045)" userId="S::2008045@student.uwtsd.ac.uk::b49b463e-396c-403b-9f9d-ce938e1ddc00" providerId="AD" clId="Web-{235F4375-6ABB-4301-92F0-E7835313D418}" dt="2023-04-10T12:54:22.215" v="9"/>
          <pc:sldLayoutMkLst>
            <pc:docMk/>
            <pc:sldMasterMk cId="548710954" sldId="2147483685"/>
            <pc:sldLayoutMk cId="3601581956" sldId="2147483681"/>
          </pc:sldLayoutMkLst>
        </pc:sldLayoutChg>
        <pc:sldLayoutChg chg="add del">
          <pc:chgData name="Melissa Rogers (2008045)" userId="S::2008045@student.uwtsd.ac.uk::b49b463e-396c-403b-9f9d-ce938e1ddc00" providerId="AD" clId="Web-{235F4375-6ABB-4301-92F0-E7835313D418}" dt="2023-04-10T12:54:22.215" v="9"/>
          <pc:sldLayoutMkLst>
            <pc:docMk/>
            <pc:sldMasterMk cId="548710954" sldId="2147483685"/>
            <pc:sldLayoutMk cId="268689152" sldId="2147483682"/>
          </pc:sldLayoutMkLst>
        </pc:sldLayoutChg>
        <pc:sldLayoutChg chg="add del">
          <pc:chgData name="Melissa Rogers (2008045)" userId="S::2008045@student.uwtsd.ac.uk::b49b463e-396c-403b-9f9d-ce938e1ddc00" providerId="AD" clId="Web-{235F4375-6ABB-4301-92F0-E7835313D418}" dt="2023-04-10T12:54:22.215" v="9"/>
          <pc:sldLayoutMkLst>
            <pc:docMk/>
            <pc:sldMasterMk cId="548710954" sldId="2147483685"/>
            <pc:sldLayoutMk cId="2694665398" sldId="2147483683"/>
          </pc:sldLayoutMkLst>
        </pc:sldLayoutChg>
        <pc:sldLayoutChg chg="add del">
          <pc:chgData name="Melissa Rogers (2008045)" userId="S::2008045@student.uwtsd.ac.uk::b49b463e-396c-403b-9f9d-ce938e1ddc00" providerId="AD" clId="Web-{235F4375-6ABB-4301-92F0-E7835313D418}" dt="2023-04-10T12:54:22.215" v="9"/>
          <pc:sldLayoutMkLst>
            <pc:docMk/>
            <pc:sldMasterMk cId="548710954" sldId="2147483685"/>
            <pc:sldLayoutMk cId="382906403" sldId="2147483684"/>
          </pc:sldLayoutMkLst>
        </pc:sldLayoutChg>
      </pc:sldMasterChg>
      <pc:sldMasterChg chg="add addSldLayout">
        <pc:chgData name="Melissa Rogers (2008045)" userId="S::2008045@student.uwtsd.ac.uk::b49b463e-396c-403b-9f9d-ce938e1ddc00" providerId="AD" clId="Web-{235F4375-6ABB-4301-92F0-E7835313D418}" dt="2023-04-10T12:54:31.247" v="12"/>
        <pc:sldMasterMkLst>
          <pc:docMk/>
          <pc:sldMasterMk cId="906634882" sldId="2147483685"/>
        </pc:sldMasterMkLst>
        <pc:sldLayoutChg chg="add">
          <pc:chgData name="Melissa Rogers (2008045)" userId="S::2008045@student.uwtsd.ac.uk::b49b463e-396c-403b-9f9d-ce938e1ddc00" providerId="AD" clId="Web-{235F4375-6ABB-4301-92F0-E7835313D418}" dt="2023-04-10T12:54:31.247" v="12"/>
          <pc:sldLayoutMkLst>
            <pc:docMk/>
            <pc:sldMasterMk cId="906634882" sldId="2147483685"/>
            <pc:sldLayoutMk cId="166996420" sldId="2147483674"/>
          </pc:sldLayoutMkLst>
        </pc:sldLayoutChg>
        <pc:sldLayoutChg chg="add">
          <pc:chgData name="Melissa Rogers (2008045)" userId="S::2008045@student.uwtsd.ac.uk::b49b463e-396c-403b-9f9d-ce938e1ddc00" providerId="AD" clId="Web-{235F4375-6ABB-4301-92F0-E7835313D418}" dt="2023-04-10T12:54:31.247" v="12"/>
          <pc:sldLayoutMkLst>
            <pc:docMk/>
            <pc:sldMasterMk cId="906634882" sldId="2147483685"/>
            <pc:sldLayoutMk cId="3697538865" sldId="2147483675"/>
          </pc:sldLayoutMkLst>
        </pc:sldLayoutChg>
        <pc:sldLayoutChg chg="add">
          <pc:chgData name="Melissa Rogers (2008045)" userId="S::2008045@student.uwtsd.ac.uk::b49b463e-396c-403b-9f9d-ce938e1ddc00" providerId="AD" clId="Web-{235F4375-6ABB-4301-92F0-E7835313D418}" dt="2023-04-10T12:54:31.247" v="12"/>
          <pc:sldLayoutMkLst>
            <pc:docMk/>
            <pc:sldMasterMk cId="906634882" sldId="2147483685"/>
            <pc:sldLayoutMk cId="4026442037" sldId="2147483676"/>
          </pc:sldLayoutMkLst>
        </pc:sldLayoutChg>
        <pc:sldLayoutChg chg="add">
          <pc:chgData name="Melissa Rogers (2008045)" userId="S::2008045@student.uwtsd.ac.uk::b49b463e-396c-403b-9f9d-ce938e1ddc00" providerId="AD" clId="Web-{235F4375-6ABB-4301-92F0-E7835313D418}" dt="2023-04-10T12:54:31.247" v="12"/>
          <pc:sldLayoutMkLst>
            <pc:docMk/>
            <pc:sldMasterMk cId="906634882" sldId="2147483685"/>
            <pc:sldLayoutMk cId="1243162534" sldId="2147483677"/>
          </pc:sldLayoutMkLst>
        </pc:sldLayoutChg>
        <pc:sldLayoutChg chg="add">
          <pc:chgData name="Melissa Rogers (2008045)" userId="S::2008045@student.uwtsd.ac.uk::b49b463e-396c-403b-9f9d-ce938e1ddc00" providerId="AD" clId="Web-{235F4375-6ABB-4301-92F0-E7835313D418}" dt="2023-04-10T12:54:31.247" v="12"/>
          <pc:sldLayoutMkLst>
            <pc:docMk/>
            <pc:sldMasterMk cId="906634882" sldId="2147483685"/>
            <pc:sldLayoutMk cId="3342153852" sldId="2147483678"/>
          </pc:sldLayoutMkLst>
        </pc:sldLayoutChg>
        <pc:sldLayoutChg chg="add">
          <pc:chgData name="Melissa Rogers (2008045)" userId="S::2008045@student.uwtsd.ac.uk::b49b463e-396c-403b-9f9d-ce938e1ddc00" providerId="AD" clId="Web-{235F4375-6ABB-4301-92F0-E7835313D418}" dt="2023-04-10T12:54:31.247" v="12"/>
          <pc:sldLayoutMkLst>
            <pc:docMk/>
            <pc:sldMasterMk cId="906634882" sldId="2147483685"/>
            <pc:sldLayoutMk cId="282935258" sldId="2147483679"/>
          </pc:sldLayoutMkLst>
        </pc:sldLayoutChg>
        <pc:sldLayoutChg chg="add">
          <pc:chgData name="Melissa Rogers (2008045)" userId="S::2008045@student.uwtsd.ac.uk::b49b463e-396c-403b-9f9d-ce938e1ddc00" providerId="AD" clId="Web-{235F4375-6ABB-4301-92F0-E7835313D418}" dt="2023-04-10T12:54:31.247" v="12"/>
          <pc:sldLayoutMkLst>
            <pc:docMk/>
            <pc:sldMasterMk cId="906634882" sldId="2147483685"/>
            <pc:sldLayoutMk cId="3763910660" sldId="2147483680"/>
          </pc:sldLayoutMkLst>
        </pc:sldLayoutChg>
        <pc:sldLayoutChg chg="add">
          <pc:chgData name="Melissa Rogers (2008045)" userId="S::2008045@student.uwtsd.ac.uk::b49b463e-396c-403b-9f9d-ce938e1ddc00" providerId="AD" clId="Web-{235F4375-6ABB-4301-92F0-E7835313D418}" dt="2023-04-10T12:54:31.247" v="12"/>
          <pc:sldLayoutMkLst>
            <pc:docMk/>
            <pc:sldMasterMk cId="906634882" sldId="2147483685"/>
            <pc:sldLayoutMk cId="2002535329" sldId="2147483681"/>
          </pc:sldLayoutMkLst>
        </pc:sldLayoutChg>
        <pc:sldLayoutChg chg="add">
          <pc:chgData name="Melissa Rogers (2008045)" userId="S::2008045@student.uwtsd.ac.uk::b49b463e-396c-403b-9f9d-ce938e1ddc00" providerId="AD" clId="Web-{235F4375-6ABB-4301-92F0-E7835313D418}" dt="2023-04-10T12:54:31.247" v="12"/>
          <pc:sldLayoutMkLst>
            <pc:docMk/>
            <pc:sldMasterMk cId="906634882" sldId="2147483685"/>
            <pc:sldLayoutMk cId="586122348" sldId="2147483682"/>
          </pc:sldLayoutMkLst>
        </pc:sldLayoutChg>
        <pc:sldLayoutChg chg="add">
          <pc:chgData name="Melissa Rogers (2008045)" userId="S::2008045@student.uwtsd.ac.uk::b49b463e-396c-403b-9f9d-ce938e1ddc00" providerId="AD" clId="Web-{235F4375-6ABB-4301-92F0-E7835313D418}" dt="2023-04-10T12:54:31.247" v="12"/>
          <pc:sldLayoutMkLst>
            <pc:docMk/>
            <pc:sldMasterMk cId="906634882" sldId="2147483685"/>
            <pc:sldLayoutMk cId="2568120334" sldId="2147483683"/>
          </pc:sldLayoutMkLst>
        </pc:sldLayoutChg>
        <pc:sldLayoutChg chg="add">
          <pc:chgData name="Melissa Rogers (2008045)" userId="S::2008045@student.uwtsd.ac.uk::b49b463e-396c-403b-9f9d-ce938e1ddc00" providerId="AD" clId="Web-{235F4375-6ABB-4301-92F0-E7835313D418}" dt="2023-04-10T12:54:31.247" v="12"/>
          <pc:sldLayoutMkLst>
            <pc:docMk/>
            <pc:sldMasterMk cId="906634882" sldId="2147483685"/>
            <pc:sldLayoutMk cId="1838601165" sldId="2147483684"/>
          </pc:sldLayoutMkLst>
        </pc:sldLayoutChg>
      </pc:sldMasterChg>
      <pc:sldMasterChg chg="add del addSldLayout delSldLayout">
        <pc:chgData name="Melissa Rogers (2008045)" userId="S::2008045@student.uwtsd.ac.uk::b49b463e-396c-403b-9f9d-ce938e1ddc00" providerId="AD" clId="Web-{235F4375-6ABB-4301-92F0-E7835313D418}" dt="2023-04-10T12:53:37.978" v="3"/>
        <pc:sldMasterMkLst>
          <pc:docMk/>
          <pc:sldMasterMk cId="3397525883" sldId="2147483698"/>
        </pc:sldMasterMkLst>
        <pc:sldLayoutChg chg="add del">
          <pc:chgData name="Melissa Rogers (2008045)" userId="S::2008045@student.uwtsd.ac.uk::b49b463e-396c-403b-9f9d-ce938e1ddc00" providerId="AD" clId="Web-{235F4375-6ABB-4301-92F0-E7835313D418}" dt="2023-04-10T12:53:37.978" v="3"/>
          <pc:sldLayoutMkLst>
            <pc:docMk/>
            <pc:sldMasterMk cId="3397525883" sldId="2147483698"/>
            <pc:sldLayoutMk cId="3842126932" sldId="2147483687"/>
          </pc:sldLayoutMkLst>
        </pc:sldLayoutChg>
        <pc:sldLayoutChg chg="add del">
          <pc:chgData name="Melissa Rogers (2008045)" userId="S::2008045@student.uwtsd.ac.uk::b49b463e-396c-403b-9f9d-ce938e1ddc00" providerId="AD" clId="Web-{235F4375-6ABB-4301-92F0-E7835313D418}" dt="2023-04-10T12:53:37.978" v="3"/>
          <pc:sldLayoutMkLst>
            <pc:docMk/>
            <pc:sldMasterMk cId="3397525883" sldId="2147483698"/>
            <pc:sldLayoutMk cId="3922854400" sldId="2147483688"/>
          </pc:sldLayoutMkLst>
        </pc:sldLayoutChg>
        <pc:sldLayoutChg chg="add del">
          <pc:chgData name="Melissa Rogers (2008045)" userId="S::2008045@student.uwtsd.ac.uk::b49b463e-396c-403b-9f9d-ce938e1ddc00" providerId="AD" clId="Web-{235F4375-6ABB-4301-92F0-E7835313D418}" dt="2023-04-10T12:53:37.978" v="3"/>
          <pc:sldLayoutMkLst>
            <pc:docMk/>
            <pc:sldMasterMk cId="3397525883" sldId="2147483698"/>
            <pc:sldLayoutMk cId="517186901" sldId="2147483689"/>
          </pc:sldLayoutMkLst>
        </pc:sldLayoutChg>
        <pc:sldLayoutChg chg="add del">
          <pc:chgData name="Melissa Rogers (2008045)" userId="S::2008045@student.uwtsd.ac.uk::b49b463e-396c-403b-9f9d-ce938e1ddc00" providerId="AD" clId="Web-{235F4375-6ABB-4301-92F0-E7835313D418}" dt="2023-04-10T12:53:37.978" v="3"/>
          <pc:sldLayoutMkLst>
            <pc:docMk/>
            <pc:sldMasterMk cId="3397525883" sldId="2147483698"/>
            <pc:sldLayoutMk cId="195917244" sldId="2147483690"/>
          </pc:sldLayoutMkLst>
        </pc:sldLayoutChg>
        <pc:sldLayoutChg chg="add del">
          <pc:chgData name="Melissa Rogers (2008045)" userId="S::2008045@student.uwtsd.ac.uk::b49b463e-396c-403b-9f9d-ce938e1ddc00" providerId="AD" clId="Web-{235F4375-6ABB-4301-92F0-E7835313D418}" dt="2023-04-10T12:53:37.978" v="3"/>
          <pc:sldLayoutMkLst>
            <pc:docMk/>
            <pc:sldMasterMk cId="3397525883" sldId="2147483698"/>
            <pc:sldLayoutMk cId="760594547" sldId="2147483691"/>
          </pc:sldLayoutMkLst>
        </pc:sldLayoutChg>
        <pc:sldLayoutChg chg="add del">
          <pc:chgData name="Melissa Rogers (2008045)" userId="S::2008045@student.uwtsd.ac.uk::b49b463e-396c-403b-9f9d-ce938e1ddc00" providerId="AD" clId="Web-{235F4375-6ABB-4301-92F0-E7835313D418}" dt="2023-04-10T12:53:37.978" v="3"/>
          <pc:sldLayoutMkLst>
            <pc:docMk/>
            <pc:sldMasterMk cId="3397525883" sldId="2147483698"/>
            <pc:sldLayoutMk cId="2390501091" sldId="2147483692"/>
          </pc:sldLayoutMkLst>
        </pc:sldLayoutChg>
        <pc:sldLayoutChg chg="add del">
          <pc:chgData name="Melissa Rogers (2008045)" userId="S::2008045@student.uwtsd.ac.uk::b49b463e-396c-403b-9f9d-ce938e1ddc00" providerId="AD" clId="Web-{235F4375-6ABB-4301-92F0-E7835313D418}" dt="2023-04-10T12:53:37.978" v="3"/>
          <pc:sldLayoutMkLst>
            <pc:docMk/>
            <pc:sldMasterMk cId="3397525883" sldId="2147483698"/>
            <pc:sldLayoutMk cId="3316631190" sldId="2147483693"/>
          </pc:sldLayoutMkLst>
        </pc:sldLayoutChg>
        <pc:sldLayoutChg chg="add del">
          <pc:chgData name="Melissa Rogers (2008045)" userId="S::2008045@student.uwtsd.ac.uk::b49b463e-396c-403b-9f9d-ce938e1ddc00" providerId="AD" clId="Web-{235F4375-6ABB-4301-92F0-E7835313D418}" dt="2023-04-10T12:53:37.978" v="3"/>
          <pc:sldLayoutMkLst>
            <pc:docMk/>
            <pc:sldMasterMk cId="3397525883" sldId="2147483698"/>
            <pc:sldLayoutMk cId="935930205" sldId="2147483694"/>
          </pc:sldLayoutMkLst>
        </pc:sldLayoutChg>
        <pc:sldLayoutChg chg="add del">
          <pc:chgData name="Melissa Rogers (2008045)" userId="S::2008045@student.uwtsd.ac.uk::b49b463e-396c-403b-9f9d-ce938e1ddc00" providerId="AD" clId="Web-{235F4375-6ABB-4301-92F0-E7835313D418}" dt="2023-04-10T12:53:37.978" v="3"/>
          <pc:sldLayoutMkLst>
            <pc:docMk/>
            <pc:sldMasterMk cId="3397525883" sldId="2147483698"/>
            <pc:sldLayoutMk cId="559575393" sldId="2147483695"/>
          </pc:sldLayoutMkLst>
        </pc:sldLayoutChg>
        <pc:sldLayoutChg chg="add del">
          <pc:chgData name="Melissa Rogers (2008045)" userId="S::2008045@student.uwtsd.ac.uk::b49b463e-396c-403b-9f9d-ce938e1ddc00" providerId="AD" clId="Web-{235F4375-6ABB-4301-92F0-E7835313D418}" dt="2023-04-10T12:53:37.978" v="3"/>
          <pc:sldLayoutMkLst>
            <pc:docMk/>
            <pc:sldMasterMk cId="3397525883" sldId="2147483698"/>
            <pc:sldLayoutMk cId="629538244" sldId="2147483696"/>
          </pc:sldLayoutMkLst>
        </pc:sldLayoutChg>
        <pc:sldLayoutChg chg="add del">
          <pc:chgData name="Melissa Rogers (2008045)" userId="S::2008045@student.uwtsd.ac.uk::b49b463e-396c-403b-9f9d-ce938e1ddc00" providerId="AD" clId="Web-{235F4375-6ABB-4301-92F0-E7835313D418}" dt="2023-04-10T12:53:37.978" v="3"/>
          <pc:sldLayoutMkLst>
            <pc:docMk/>
            <pc:sldMasterMk cId="3397525883" sldId="2147483698"/>
            <pc:sldLayoutMk cId="1146776070" sldId="2147483697"/>
          </pc:sldLayoutMkLst>
        </pc:sldLayoutChg>
      </pc:sldMasterChg>
      <pc:sldMasterChg chg="add del addSldLayout delSldLayout">
        <pc:chgData name="Melissa Rogers (2008045)" userId="S::2008045@student.uwtsd.ac.uk::b49b463e-396c-403b-9f9d-ce938e1ddc00" providerId="AD" clId="Web-{235F4375-6ABB-4301-92F0-E7835313D418}" dt="2023-04-10T12:54:31.216" v="11"/>
        <pc:sldMasterMkLst>
          <pc:docMk/>
          <pc:sldMasterMk cId="941084459" sldId="2147483711"/>
        </pc:sldMasterMkLst>
        <pc:sldLayoutChg chg="add del">
          <pc:chgData name="Melissa Rogers (2008045)" userId="S::2008045@student.uwtsd.ac.uk::b49b463e-396c-403b-9f9d-ce938e1ddc00" providerId="AD" clId="Web-{235F4375-6ABB-4301-92F0-E7835313D418}" dt="2023-04-10T12:54:31.216" v="11"/>
          <pc:sldLayoutMkLst>
            <pc:docMk/>
            <pc:sldMasterMk cId="941084459" sldId="2147483711"/>
            <pc:sldLayoutMk cId="2451256274" sldId="2147483700"/>
          </pc:sldLayoutMkLst>
        </pc:sldLayoutChg>
        <pc:sldLayoutChg chg="add del">
          <pc:chgData name="Melissa Rogers (2008045)" userId="S::2008045@student.uwtsd.ac.uk::b49b463e-396c-403b-9f9d-ce938e1ddc00" providerId="AD" clId="Web-{235F4375-6ABB-4301-92F0-E7835313D418}" dt="2023-04-10T12:54:31.216" v="11"/>
          <pc:sldLayoutMkLst>
            <pc:docMk/>
            <pc:sldMasterMk cId="941084459" sldId="2147483711"/>
            <pc:sldLayoutMk cId="2202307181" sldId="2147483701"/>
          </pc:sldLayoutMkLst>
        </pc:sldLayoutChg>
        <pc:sldLayoutChg chg="add del">
          <pc:chgData name="Melissa Rogers (2008045)" userId="S::2008045@student.uwtsd.ac.uk::b49b463e-396c-403b-9f9d-ce938e1ddc00" providerId="AD" clId="Web-{235F4375-6ABB-4301-92F0-E7835313D418}" dt="2023-04-10T12:54:31.216" v="11"/>
          <pc:sldLayoutMkLst>
            <pc:docMk/>
            <pc:sldMasterMk cId="941084459" sldId="2147483711"/>
            <pc:sldLayoutMk cId="3968169315" sldId="2147483702"/>
          </pc:sldLayoutMkLst>
        </pc:sldLayoutChg>
        <pc:sldLayoutChg chg="add del">
          <pc:chgData name="Melissa Rogers (2008045)" userId="S::2008045@student.uwtsd.ac.uk::b49b463e-396c-403b-9f9d-ce938e1ddc00" providerId="AD" clId="Web-{235F4375-6ABB-4301-92F0-E7835313D418}" dt="2023-04-10T12:54:31.216" v="11"/>
          <pc:sldLayoutMkLst>
            <pc:docMk/>
            <pc:sldMasterMk cId="941084459" sldId="2147483711"/>
            <pc:sldLayoutMk cId="1590170083" sldId="2147483703"/>
          </pc:sldLayoutMkLst>
        </pc:sldLayoutChg>
        <pc:sldLayoutChg chg="add del">
          <pc:chgData name="Melissa Rogers (2008045)" userId="S::2008045@student.uwtsd.ac.uk::b49b463e-396c-403b-9f9d-ce938e1ddc00" providerId="AD" clId="Web-{235F4375-6ABB-4301-92F0-E7835313D418}" dt="2023-04-10T12:54:31.216" v="11"/>
          <pc:sldLayoutMkLst>
            <pc:docMk/>
            <pc:sldMasterMk cId="941084459" sldId="2147483711"/>
            <pc:sldLayoutMk cId="2838350374" sldId="2147483704"/>
          </pc:sldLayoutMkLst>
        </pc:sldLayoutChg>
        <pc:sldLayoutChg chg="add del">
          <pc:chgData name="Melissa Rogers (2008045)" userId="S::2008045@student.uwtsd.ac.uk::b49b463e-396c-403b-9f9d-ce938e1ddc00" providerId="AD" clId="Web-{235F4375-6ABB-4301-92F0-E7835313D418}" dt="2023-04-10T12:54:31.216" v="11"/>
          <pc:sldLayoutMkLst>
            <pc:docMk/>
            <pc:sldMasterMk cId="941084459" sldId="2147483711"/>
            <pc:sldLayoutMk cId="770514991" sldId="2147483705"/>
          </pc:sldLayoutMkLst>
        </pc:sldLayoutChg>
        <pc:sldLayoutChg chg="add del">
          <pc:chgData name="Melissa Rogers (2008045)" userId="S::2008045@student.uwtsd.ac.uk::b49b463e-396c-403b-9f9d-ce938e1ddc00" providerId="AD" clId="Web-{235F4375-6ABB-4301-92F0-E7835313D418}" dt="2023-04-10T12:54:31.216" v="11"/>
          <pc:sldLayoutMkLst>
            <pc:docMk/>
            <pc:sldMasterMk cId="941084459" sldId="2147483711"/>
            <pc:sldLayoutMk cId="3490092405" sldId="2147483706"/>
          </pc:sldLayoutMkLst>
        </pc:sldLayoutChg>
        <pc:sldLayoutChg chg="add del">
          <pc:chgData name="Melissa Rogers (2008045)" userId="S::2008045@student.uwtsd.ac.uk::b49b463e-396c-403b-9f9d-ce938e1ddc00" providerId="AD" clId="Web-{235F4375-6ABB-4301-92F0-E7835313D418}" dt="2023-04-10T12:54:31.216" v="11"/>
          <pc:sldLayoutMkLst>
            <pc:docMk/>
            <pc:sldMasterMk cId="941084459" sldId="2147483711"/>
            <pc:sldLayoutMk cId="2871124940" sldId="2147483707"/>
          </pc:sldLayoutMkLst>
        </pc:sldLayoutChg>
        <pc:sldLayoutChg chg="add del">
          <pc:chgData name="Melissa Rogers (2008045)" userId="S::2008045@student.uwtsd.ac.uk::b49b463e-396c-403b-9f9d-ce938e1ddc00" providerId="AD" clId="Web-{235F4375-6ABB-4301-92F0-E7835313D418}" dt="2023-04-10T12:54:31.216" v="11"/>
          <pc:sldLayoutMkLst>
            <pc:docMk/>
            <pc:sldMasterMk cId="941084459" sldId="2147483711"/>
            <pc:sldLayoutMk cId="3364085939" sldId="2147483708"/>
          </pc:sldLayoutMkLst>
        </pc:sldLayoutChg>
        <pc:sldLayoutChg chg="add del">
          <pc:chgData name="Melissa Rogers (2008045)" userId="S::2008045@student.uwtsd.ac.uk::b49b463e-396c-403b-9f9d-ce938e1ddc00" providerId="AD" clId="Web-{235F4375-6ABB-4301-92F0-E7835313D418}" dt="2023-04-10T12:54:31.216" v="11"/>
          <pc:sldLayoutMkLst>
            <pc:docMk/>
            <pc:sldMasterMk cId="941084459" sldId="2147483711"/>
            <pc:sldLayoutMk cId="2883090579" sldId="2147483709"/>
          </pc:sldLayoutMkLst>
        </pc:sldLayoutChg>
        <pc:sldLayoutChg chg="add del">
          <pc:chgData name="Melissa Rogers (2008045)" userId="S::2008045@student.uwtsd.ac.uk::b49b463e-396c-403b-9f9d-ce938e1ddc00" providerId="AD" clId="Web-{235F4375-6ABB-4301-92F0-E7835313D418}" dt="2023-04-10T12:54:31.216" v="11"/>
          <pc:sldLayoutMkLst>
            <pc:docMk/>
            <pc:sldMasterMk cId="941084459" sldId="2147483711"/>
            <pc:sldLayoutMk cId="3603366800" sldId="2147483710"/>
          </pc:sldLayoutMkLst>
        </pc:sldLayoutChg>
      </pc:sldMasterChg>
      <pc:sldMasterChg chg="add del addSldLayout delSldLayout">
        <pc:chgData name="Melissa Rogers (2008045)" userId="S::2008045@student.uwtsd.ac.uk::b49b463e-396c-403b-9f9d-ce938e1ddc00" providerId="AD" clId="Web-{235F4375-6ABB-4301-92F0-E7835313D418}" dt="2023-04-10T12:54:07.511" v="7"/>
        <pc:sldMasterMkLst>
          <pc:docMk/>
          <pc:sldMasterMk cId="1348873992" sldId="2147483724"/>
        </pc:sldMasterMkLst>
        <pc:sldLayoutChg chg="add del">
          <pc:chgData name="Melissa Rogers (2008045)" userId="S::2008045@student.uwtsd.ac.uk::b49b463e-396c-403b-9f9d-ce938e1ddc00" providerId="AD" clId="Web-{235F4375-6ABB-4301-92F0-E7835313D418}" dt="2023-04-10T12:54:07.511" v="7"/>
          <pc:sldLayoutMkLst>
            <pc:docMk/>
            <pc:sldMasterMk cId="1348873992" sldId="2147483724"/>
            <pc:sldLayoutMk cId="3902646607" sldId="2147483713"/>
          </pc:sldLayoutMkLst>
        </pc:sldLayoutChg>
        <pc:sldLayoutChg chg="add del">
          <pc:chgData name="Melissa Rogers (2008045)" userId="S::2008045@student.uwtsd.ac.uk::b49b463e-396c-403b-9f9d-ce938e1ddc00" providerId="AD" clId="Web-{235F4375-6ABB-4301-92F0-E7835313D418}" dt="2023-04-10T12:54:07.511" v="7"/>
          <pc:sldLayoutMkLst>
            <pc:docMk/>
            <pc:sldMasterMk cId="1348873992" sldId="2147483724"/>
            <pc:sldLayoutMk cId="1669494423" sldId="2147483714"/>
          </pc:sldLayoutMkLst>
        </pc:sldLayoutChg>
        <pc:sldLayoutChg chg="add del">
          <pc:chgData name="Melissa Rogers (2008045)" userId="S::2008045@student.uwtsd.ac.uk::b49b463e-396c-403b-9f9d-ce938e1ddc00" providerId="AD" clId="Web-{235F4375-6ABB-4301-92F0-E7835313D418}" dt="2023-04-10T12:54:07.511" v="7"/>
          <pc:sldLayoutMkLst>
            <pc:docMk/>
            <pc:sldMasterMk cId="1348873992" sldId="2147483724"/>
            <pc:sldLayoutMk cId="3922001064" sldId="2147483715"/>
          </pc:sldLayoutMkLst>
        </pc:sldLayoutChg>
        <pc:sldLayoutChg chg="add del">
          <pc:chgData name="Melissa Rogers (2008045)" userId="S::2008045@student.uwtsd.ac.uk::b49b463e-396c-403b-9f9d-ce938e1ddc00" providerId="AD" clId="Web-{235F4375-6ABB-4301-92F0-E7835313D418}" dt="2023-04-10T12:54:07.511" v="7"/>
          <pc:sldLayoutMkLst>
            <pc:docMk/>
            <pc:sldMasterMk cId="1348873992" sldId="2147483724"/>
            <pc:sldLayoutMk cId="4198415147" sldId="2147483716"/>
          </pc:sldLayoutMkLst>
        </pc:sldLayoutChg>
        <pc:sldLayoutChg chg="add del">
          <pc:chgData name="Melissa Rogers (2008045)" userId="S::2008045@student.uwtsd.ac.uk::b49b463e-396c-403b-9f9d-ce938e1ddc00" providerId="AD" clId="Web-{235F4375-6ABB-4301-92F0-E7835313D418}" dt="2023-04-10T12:54:07.511" v="7"/>
          <pc:sldLayoutMkLst>
            <pc:docMk/>
            <pc:sldMasterMk cId="1348873992" sldId="2147483724"/>
            <pc:sldLayoutMk cId="747222209" sldId="2147483717"/>
          </pc:sldLayoutMkLst>
        </pc:sldLayoutChg>
        <pc:sldLayoutChg chg="add del">
          <pc:chgData name="Melissa Rogers (2008045)" userId="S::2008045@student.uwtsd.ac.uk::b49b463e-396c-403b-9f9d-ce938e1ddc00" providerId="AD" clId="Web-{235F4375-6ABB-4301-92F0-E7835313D418}" dt="2023-04-10T12:54:07.511" v="7"/>
          <pc:sldLayoutMkLst>
            <pc:docMk/>
            <pc:sldMasterMk cId="1348873992" sldId="2147483724"/>
            <pc:sldLayoutMk cId="1597359215" sldId="2147483718"/>
          </pc:sldLayoutMkLst>
        </pc:sldLayoutChg>
        <pc:sldLayoutChg chg="add del">
          <pc:chgData name="Melissa Rogers (2008045)" userId="S::2008045@student.uwtsd.ac.uk::b49b463e-396c-403b-9f9d-ce938e1ddc00" providerId="AD" clId="Web-{235F4375-6ABB-4301-92F0-E7835313D418}" dt="2023-04-10T12:54:07.511" v="7"/>
          <pc:sldLayoutMkLst>
            <pc:docMk/>
            <pc:sldMasterMk cId="1348873992" sldId="2147483724"/>
            <pc:sldLayoutMk cId="2906839996" sldId="2147483719"/>
          </pc:sldLayoutMkLst>
        </pc:sldLayoutChg>
        <pc:sldLayoutChg chg="add del">
          <pc:chgData name="Melissa Rogers (2008045)" userId="S::2008045@student.uwtsd.ac.uk::b49b463e-396c-403b-9f9d-ce938e1ddc00" providerId="AD" clId="Web-{235F4375-6ABB-4301-92F0-E7835313D418}" dt="2023-04-10T12:54:07.511" v="7"/>
          <pc:sldLayoutMkLst>
            <pc:docMk/>
            <pc:sldMasterMk cId="1348873992" sldId="2147483724"/>
            <pc:sldLayoutMk cId="3480685123" sldId="2147483720"/>
          </pc:sldLayoutMkLst>
        </pc:sldLayoutChg>
        <pc:sldLayoutChg chg="add del">
          <pc:chgData name="Melissa Rogers (2008045)" userId="S::2008045@student.uwtsd.ac.uk::b49b463e-396c-403b-9f9d-ce938e1ddc00" providerId="AD" clId="Web-{235F4375-6ABB-4301-92F0-E7835313D418}" dt="2023-04-10T12:54:07.511" v="7"/>
          <pc:sldLayoutMkLst>
            <pc:docMk/>
            <pc:sldMasterMk cId="1348873992" sldId="2147483724"/>
            <pc:sldLayoutMk cId="550663706" sldId="2147483721"/>
          </pc:sldLayoutMkLst>
        </pc:sldLayoutChg>
        <pc:sldLayoutChg chg="add del">
          <pc:chgData name="Melissa Rogers (2008045)" userId="S::2008045@student.uwtsd.ac.uk::b49b463e-396c-403b-9f9d-ce938e1ddc00" providerId="AD" clId="Web-{235F4375-6ABB-4301-92F0-E7835313D418}" dt="2023-04-10T12:54:07.511" v="7"/>
          <pc:sldLayoutMkLst>
            <pc:docMk/>
            <pc:sldMasterMk cId="1348873992" sldId="2147483724"/>
            <pc:sldLayoutMk cId="1019964847" sldId="2147483722"/>
          </pc:sldLayoutMkLst>
        </pc:sldLayoutChg>
        <pc:sldLayoutChg chg="add del">
          <pc:chgData name="Melissa Rogers (2008045)" userId="S::2008045@student.uwtsd.ac.uk::b49b463e-396c-403b-9f9d-ce938e1ddc00" providerId="AD" clId="Web-{235F4375-6ABB-4301-92F0-E7835313D418}" dt="2023-04-10T12:54:07.511" v="7"/>
          <pc:sldLayoutMkLst>
            <pc:docMk/>
            <pc:sldMasterMk cId="1348873992" sldId="2147483724"/>
            <pc:sldLayoutMk cId="1086998120" sldId="2147483723"/>
          </pc:sldLayoutMkLst>
        </pc:sldLayoutChg>
      </pc:sldMasterChg>
      <pc:sldMasterChg chg="add del addSldLayout delSldLayout">
        <pc:chgData name="Melissa Rogers (2008045)" userId="S::2008045@student.uwtsd.ac.uk::b49b463e-396c-403b-9f9d-ce938e1ddc00" providerId="AD" clId="Web-{235F4375-6ABB-4301-92F0-E7835313D418}" dt="2023-04-10T12:53:27.352" v="1"/>
        <pc:sldMasterMkLst>
          <pc:docMk/>
          <pc:sldMasterMk cId="2305773089" sldId="2147483750"/>
        </pc:sldMasterMkLst>
        <pc:sldLayoutChg chg="add del">
          <pc:chgData name="Melissa Rogers (2008045)" userId="S::2008045@student.uwtsd.ac.uk::b49b463e-396c-403b-9f9d-ce938e1ddc00" providerId="AD" clId="Web-{235F4375-6ABB-4301-92F0-E7835313D418}" dt="2023-04-10T12:53:27.352" v="1"/>
          <pc:sldLayoutMkLst>
            <pc:docMk/>
            <pc:sldMasterMk cId="2305773089" sldId="2147483750"/>
            <pc:sldLayoutMk cId="3882976429" sldId="2147483739"/>
          </pc:sldLayoutMkLst>
        </pc:sldLayoutChg>
        <pc:sldLayoutChg chg="add del">
          <pc:chgData name="Melissa Rogers (2008045)" userId="S::2008045@student.uwtsd.ac.uk::b49b463e-396c-403b-9f9d-ce938e1ddc00" providerId="AD" clId="Web-{235F4375-6ABB-4301-92F0-E7835313D418}" dt="2023-04-10T12:53:27.352" v="1"/>
          <pc:sldLayoutMkLst>
            <pc:docMk/>
            <pc:sldMasterMk cId="2305773089" sldId="2147483750"/>
            <pc:sldLayoutMk cId="410964871" sldId="2147483740"/>
          </pc:sldLayoutMkLst>
        </pc:sldLayoutChg>
        <pc:sldLayoutChg chg="add del">
          <pc:chgData name="Melissa Rogers (2008045)" userId="S::2008045@student.uwtsd.ac.uk::b49b463e-396c-403b-9f9d-ce938e1ddc00" providerId="AD" clId="Web-{235F4375-6ABB-4301-92F0-E7835313D418}" dt="2023-04-10T12:53:27.352" v="1"/>
          <pc:sldLayoutMkLst>
            <pc:docMk/>
            <pc:sldMasterMk cId="2305773089" sldId="2147483750"/>
            <pc:sldLayoutMk cId="3183633774" sldId="2147483741"/>
          </pc:sldLayoutMkLst>
        </pc:sldLayoutChg>
        <pc:sldLayoutChg chg="add del">
          <pc:chgData name="Melissa Rogers (2008045)" userId="S::2008045@student.uwtsd.ac.uk::b49b463e-396c-403b-9f9d-ce938e1ddc00" providerId="AD" clId="Web-{235F4375-6ABB-4301-92F0-E7835313D418}" dt="2023-04-10T12:53:27.352" v="1"/>
          <pc:sldLayoutMkLst>
            <pc:docMk/>
            <pc:sldMasterMk cId="2305773089" sldId="2147483750"/>
            <pc:sldLayoutMk cId="3023929489" sldId="2147483742"/>
          </pc:sldLayoutMkLst>
        </pc:sldLayoutChg>
        <pc:sldLayoutChg chg="add del">
          <pc:chgData name="Melissa Rogers (2008045)" userId="S::2008045@student.uwtsd.ac.uk::b49b463e-396c-403b-9f9d-ce938e1ddc00" providerId="AD" clId="Web-{235F4375-6ABB-4301-92F0-E7835313D418}" dt="2023-04-10T12:53:27.352" v="1"/>
          <pc:sldLayoutMkLst>
            <pc:docMk/>
            <pc:sldMasterMk cId="2305773089" sldId="2147483750"/>
            <pc:sldLayoutMk cId="897646745" sldId="2147483743"/>
          </pc:sldLayoutMkLst>
        </pc:sldLayoutChg>
        <pc:sldLayoutChg chg="add del">
          <pc:chgData name="Melissa Rogers (2008045)" userId="S::2008045@student.uwtsd.ac.uk::b49b463e-396c-403b-9f9d-ce938e1ddc00" providerId="AD" clId="Web-{235F4375-6ABB-4301-92F0-E7835313D418}" dt="2023-04-10T12:53:27.352" v="1"/>
          <pc:sldLayoutMkLst>
            <pc:docMk/>
            <pc:sldMasterMk cId="2305773089" sldId="2147483750"/>
            <pc:sldLayoutMk cId="1440910336" sldId="2147483744"/>
          </pc:sldLayoutMkLst>
        </pc:sldLayoutChg>
        <pc:sldLayoutChg chg="add del">
          <pc:chgData name="Melissa Rogers (2008045)" userId="S::2008045@student.uwtsd.ac.uk::b49b463e-396c-403b-9f9d-ce938e1ddc00" providerId="AD" clId="Web-{235F4375-6ABB-4301-92F0-E7835313D418}" dt="2023-04-10T12:53:27.352" v="1"/>
          <pc:sldLayoutMkLst>
            <pc:docMk/>
            <pc:sldMasterMk cId="2305773089" sldId="2147483750"/>
            <pc:sldLayoutMk cId="1770424568" sldId="2147483745"/>
          </pc:sldLayoutMkLst>
        </pc:sldLayoutChg>
        <pc:sldLayoutChg chg="add del">
          <pc:chgData name="Melissa Rogers (2008045)" userId="S::2008045@student.uwtsd.ac.uk::b49b463e-396c-403b-9f9d-ce938e1ddc00" providerId="AD" clId="Web-{235F4375-6ABB-4301-92F0-E7835313D418}" dt="2023-04-10T12:53:27.352" v="1"/>
          <pc:sldLayoutMkLst>
            <pc:docMk/>
            <pc:sldMasterMk cId="2305773089" sldId="2147483750"/>
            <pc:sldLayoutMk cId="2124382795" sldId="2147483746"/>
          </pc:sldLayoutMkLst>
        </pc:sldLayoutChg>
        <pc:sldLayoutChg chg="add del">
          <pc:chgData name="Melissa Rogers (2008045)" userId="S::2008045@student.uwtsd.ac.uk::b49b463e-396c-403b-9f9d-ce938e1ddc00" providerId="AD" clId="Web-{235F4375-6ABB-4301-92F0-E7835313D418}" dt="2023-04-10T12:53:27.352" v="1"/>
          <pc:sldLayoutMkLst>
            <pc:docMk/>
            <pc:sldMasterMk cId="2305773089" sldId="2147483750"/>
            <pc:sldLayoutMk cId="4029048077" sldId="2147483747"/>
          </pc:sldLayoutMkLst>
        </pc:sldLayoutChg>
        <pc:sldLayoutChg chg="add del">
          <pc:chgData name="Melissa Rogers (2008045)" userId="S::2008045@student.uwtsd.ac.uk::b49b463e-396c-403b-9f9d-ce938e1ddc00" providerId="AD" clId="Web-{235F4375-6ABB-4301-92F0-E7835313D418}" dt="2023-04-10T12:53:27.352" v="1"/>
          <pc:sldLayoutMkLst>
            <pc:docMk/>
            <pc:sldMasterMk cId="2305773089" sldId="2147483750"/>
            <pc:sldLayoutMk cId="2507263551" sldId="2147483748"/>
          </pc:sldLayoutMkLst>
        </pc:sldLayoutChg>
        <pc:sldLayoutChg chg="add del">
          <pc:chgData name="Melissa Rogers (2008045)" userId="S::2008045@student.uwtsd.ac.uk::b49b463e-396c-403b-9f9d-ce938e1ddc00" providerId="AD" clId="Web-{235F4375-6ABB-4301-92F0-E7835313D418}" dt="2023-04-10T12:53:27.352" v="1"/>
          <pc:sldLayoutMkLst>
            <pc:docMk/>
            <pc:sldMasterMk cId="2305773089" sldId="2147483750"/>
            <pc:sldLayoutMk cId="4117674954" sldId="2147483749"/>
          </pc:sldLayoutMkLst>
        </pc:sldLayoutChg>
      </pc:sldMasterChg>
      <pc:sldMasterChg chg="add del addSldLayout delSldLayout">
        <pc:chgData name="Melissa Rogers (2008045)" userId="S::2008045@student.uwtsd.ac.uk::b49b463e-396c-403b-9f9d-ce938e1ddc00" providerId="AD" clId="Web-{235F4375-6ABB-4301-92F0-E7835313D418}" dt="2023-04-10T12:53:59.292" v="5"/>
        <pc:sldMasterMkLst>
          <pc:docMk/>
          <pc:sldMasterMk cId="559296843" sldId="2147483763"/>
        </pc:sldMasterMkLst>
        <pc:sldLayoutChg chg="add del">
          <pc:chgData name="Melissa Rogers (2008045)" userId="S::2008045@student.uwtsd.ac.uk::b49b463e-396c-403b-9f9d-ce938e1ddc00" providerId="AD" clId="Web-{235F4375-6ABB-4301-92F0-E7835313D418}" dt="2023-04-10T12:53:59.292" v="5"/>
          <pc:sldLayoutMkLst>
            <pc:docMk/>
            <pc:sldMasterMk cId="559296843" sldId="2147483763"/>
            <pc:sldLayoutMk cId="1037580569" sldId="2147483752"/>
          </pc:sldLayoutMkLst>
        </pc:sldLayoutChg>
        <pc:sldLayoutChg chg="add del">
          <pc:chgData name="Melissa Rogers (2008045)" userId="S::2008045@student.uwtsd.ac.uk::b49b463e-396c-403b-9f9d-ce938e1ddc00" providerId="AD" clId="Web-{235F4375-6ABB-4301-92F0-E7835313D418}" dt="2023-04-10T12:53:59.292" v="5"/>
          <pc:sldLayoutMkLst>
            <pc:docMk/>
            <pc:sldMasterMk cId="559296843" sldId="2147483763"/>
            <pc:sldLayoutMk cId="1988376295" sldId="2147483753"/>
          </pc:sldLayoutMkLst>
        </pc:sldLayoutChg>
        <pc:sldLayoutChg chg="add del">
          <pc:chgData name="Melissa Rogers (2008045)" userId="S::2008045@student.uwtsd.ac.uk::b49b463e-396c-403b-9f9d-ce938e1ddc00" providerId="AD" clId="Web-{235F4375-6ABB-4301-92F0-E7835313D418}" dt="2023-04-10T12:53:59.292" v="5"/>
          <pc:sldLayoutMkLst>
            <pc:docMk/>
            <pc:sldMasterMk cId="559296843" sldId="2147483763"/>
            <pc:sldLayoutMk cId="977176058" sldId="2147483754"/>
          </pc:sldLayoutMkLst>
        </pc:sldLayoutChg>
        <pc:sldLayoutChg chg="add del">
          <pc:chgData name="Melissa Rogers (2008045)" userId="S::2008045@student.uwtsd.ac.uk::b49b463e-396c-403b-9f9d-ce938e1ddc00" providerId="AD" clId="Web-{235F4375-6ABB-4301-92F0-E7835313D418}" dt="2023-04-10T12:53:59.292" v="5"/>
          <pc:sldLayoutMkLst>
            <pc:docMk/>
            <pc:sldMasterMk cId="559296843" sldId="2147483763"/>
            <pc:sldLayoutMk cId="2419714826" sldId="2147483755"/>
          </pc:sldLayoutMkLst>
        </pc:sldLayoutChg>
        <pc:sldLayoutChg chg="add del">
          <pc:chgData name="Melissa Rogers (2008045)" userId="S::2008045@student.uwtsd.ac.uk::b49b463e-396c-403b-9f9d-ce938e1ddc00" providerId="AD" clId="Web-{235F4375-6ABB-4301-92F0-E7835313D418}" dt="2023-04-10T12:53:59.292" v="5"/>
          <pc:sldLayoutMkLst>
            <pc:docMk/>
            <pc:sldMasterMk cId="559296843" sldId="2147483763"/>
            <pc:sldLayoutMk cId="3385823480" sldId="2147483756"/>
          </pc:sldLayoutMkLst>
        </pc:sldLayoutChg>
        <pc:sldLayoutChg chg="add del">
          <pc:chgData name="Melissa Rogers (2008045)" userId="S::2008045@student.uwtsd.ac.uk::b49b463e-396c-403b-9f9d-ce938e1ddc00" providerId="AD" clId="Web-{235F4375-6ABB-4301-92F0-E7835313D418}" dt="2023-04-10T12:53:59.292" v="5"/>
          <pc:sldLayoutMkLst>
            <pc:docMk/>
            <pc:sldMasterMk cId="559296843" sldId="2147483763"/>
            <pc:sldLayoutMk cId="4203359613" sldId="2147483757"/>
          </pc:sldLayoutMkLst>
        </pc:sldLayoutChg>
        <pc:sldLayoutChg chg="add del">
          <pc:chgData name="Melissa Rogers (2008045)" userId="S::2008045@student.uwtsd.ac.uk::b49b463e-396c-403b-9f9d-ce938e1ddc00" providerId="AD" clId="Web-{235F4375-6ABB-4301-92F0-E7835313D418}" dt="2023-04-10T12:53:59.292" v="5"/>
          <pc:sldLayoutMkLst>
            <pc:docMk/>
            <pc:sldMasterMk cId="559296843" sldId="2147483763"/>
            <pc:sldLayoutMk cId="684807357" sldId="2147483758"/>
          </pc:sldLayoutMkLst>
        </pc:sldLayoutChg>
        <pc:sldLayoutChg chg="add del">
          <pc:chgData name="Melissa Rogers (2008045)" userId="S::2008045@student.uwtsd.ac.uk::b49b463e-396c-403b-9f9d-ce938e1ddc00" providerId="AD" clId="Web-{235F4375-6ABB-4301-92F0-E7835313D418}" dt="2023-04-10T12:53:59.292" v="5"/>
          <pc:sldLayoutMkLst>
            <pc:docMk/>
            <pc:sldMasterMk cId="559296843" sldId="2147483763"/>
            <pc:sldLayoutMk cId="2096855858" sldId="2147483759"/>
          </pc:sldLayoutMkLst>
        </pc:sldLayoutChg>
        <pc:sldLayoutChg chg="add del">
          <pc:chgData name="Melissa Rogers (2008045)" userId="S::2008045@student.uwtsd.ac.uk::b49b463e-396c-403b-9f9d-ce938e1ddc00" providerId="AD" clId="Web-{235F4375-6ABB-4301-92F0-E7835313D418}" dt="2023-04-10T12:53:59.292" v="5"/>
          <pc:sldLayoutMkLst>
            <pc:docMk/>
            <pc:sldMasterMk cId="559296843" sldId="2147483763"/>
            <pc:sldLayoutMk cId="4190039327" sldId="2147483760"/>
          </pc:sldLayoutMkLst>
        </pc:sldLayoutChg>
        <pc:sldLayoutChg chg="add del">
          <pc:chgData name="Melissa Rogers (2008045)" userId="S::2008045@student.uwtsd.ac.uk::b49b463e-396c-403b-9f9d-ce938e1ddc00" providerId="AD" clId="Web-{235F4375-6ABB-4301-92F0-E7835313D418}" dt="2023-04-10T12:53:59.292" v="5"/>
          <pc:sldLayoutMkLst>
            <pc:docMk/>
            <pc:sldMasterMk cId="559296843" sldId="2147483763"/>
            <pc:sldLayoutMk cId="1712194935" sldId="2147483761"/>
          </pc:sldLayoutMkLst>
        </pc:sldLayoutChg>
        <pc:sldLayoutChg chg="add del">
          <pc:chgData name="Melissa Rogers (2008045)" userId="S::2008045@student.uwtsd.ac.uk::b49b463e-396c-403b-9f9d-ce938e1ddc00" providerId="AD" clId="Web-{235F4375-6ABB-4301-92F0-E7835313D418}" dt="2023-04-10T12:53:59.292" v="5"/>
          <pc:sldLayoutMkLst>
            <pc:docMk/>
            <pc:sldMasterMk cId="559296843" sldId="2147483763"/>
            <pc:sldLayoutMk cId="2905319108" sldId="2147483762"/>
          </pc:sldLayoutMkLst>
        </pc:sldLayoutChg>
      </pc:sldMasterChg>
    </pc:docChg>
  </pc:docChgLst>
  <pc:docChgLst>
    <pc:chgData name="Melissa Rogers (2008045)" userId="S::2008045@student.uwtsd.ac.uk::b49b463e-396c-403b-9f9d-ce938e1ddc00" providerId="AD" clId="Web-{3E7F560F-CD75-05F3-4B57-C9A2DCC3EF98}"/>
    <pc:docChg chg="addSld delSld modSld">
      <pc:chgData name="Melissa Rogers (2008045)" userId="S::2008045@student.uwtsd.ac.uk::b49b463e-396c-403b-9f9d-ce938e1ddc00" providerId="AD" clId="Web-{3E7F560F-CD75-05F3-4B57-C9A2DCC3EF98}" dt="2023-04-10T15:29:36.332" v="1024"/>
      <pc:docMkLst>
        <pc:docMk/>
      </pc:docMkLst>
      <pc:sldChg chg="addSp delSp modSp mod setBg">
        <pc:chgData name="Melissa Rogers (2008045)" userId="S::2008045@student.uwtsd.ac.uk::b49b463e-396c-403b-9f9d-ce938e1ddc00" providerId="AD" clId="Web-{3E7F560F-CD75-05F3-4B57-C9A2DCC3EF98}" dt="2023-04-10T13:55:16.178" v="5"/>
        <pc:sldMkLst>
          <pc:docMk/>
          <pc:sldMk cId="717336983" sldId="258"/>
        </pc:sldMkLst>
        <pc:spChg chg="mod ord">
          <ac:chgData name="Melissa Rogers (2008045)" userId="S::2008045@student.uwtsd.ac.uk::b49b463e-396c-403b-9f9d-ce938e1ddc00" providerId="AD" clId="Web-{3E7F560F-CD75-05F3-4B57-C9A2DCC3EF98}" dt="2023-04-10T13:55:16.178" v="5"/>
          <ac:spMkLst>
            <pc:docMk/>
            <pc:sldMk cId="717336983" sldId="258"/>
            <ac:spMk id="2" creationId="{3A92EFDF-32CD-5A31-7172-589748AA97AE}"/>
          </ac:spMkLst>
        </pc:spChg>
        <pc:spChg chg="mod ord">
          <ac:chgData name="Melissa Rogers (2008045)" userId="S::2008045@student.uwtsd.ac.uk::b49b463e-396c-403b-9f9d-ce938e1ddc00" providerId="AD" clId="Web-{3E7F560F-CD75-05F3-4B57-C9A2DCC3EF98}" dt="2023-04-10T13:55:16.178" v="5"/>
          <ac:spMkLst>
            <pc:docMk/>
            <pc:sldMk cId="717336983" sldId="258"/>
            <ac:spMk id="3" creationId="{9DB6E02F-2388-1FE5-4FE1-A79DFCA6307A}"/>
          </ac:spMkLst>
        </pc:spChg>
        <pc:spChg chg="add del">
          <ac:chgData name="Melissa Rogers (2008045)" userId="S::2008045@student.uwtsd.ac.uk::b49b463e-396c-403b-9f9d-ce938e1ddc00" providerId="AD" clId="Web-{3E7F560F-CD75-05F3-4B57-C9A2DCC3EF98}" dt="2023-04-10T13:55:00.319" v="2"/>
          <ac:spMkLst>
            <pc:docMk/>
            <pc:sldMk cId="717336983" sldId="258"/>
            <ac:spMk id="11" creationId="{5EA9CD2E-77E7-4637-9852-D22B304B1C39}"/>
          </ac:spMkLst>
        </pc:spChg>
        <pc:spChg chg="add del">
          <ac:chgData name="Melissa Rogers (2008045)" userId="S::2008045@student.uwtsd.ac.uk::b49b463e-396c-403b-9f9d-ce938e1ddc00" providerId="AD" clId="Web-{3E7F560F-CD75-05F3-4B57-C9A2DCC3EF98}" dt="2023-04-10T13:55:00.319" v="2"/>
          <ac:spMkLst>
            <pc:docMk/>
            <pc:sldMk cId="717336983" sldId="258"/>
            <ac:spMk id="13" creationId="{6F389745-E93E-4A1E-A7FF-5D64C5A33D48}"/>
          </ac:spMkLst>
        </pc:spChg>
        <pc:spChg chg="add del">
          <ac:chgData name="Melissa Rogers (2008045)" userId="S::2008045@student.uwtsd.ac.uk::b49b463e-396c-403b-9f9d-ce938e1ddc00" providerId="AD" clId="Web-{3E7F560F-CD75-05F3-4B57-C9A2DCC3EF98}" dt="2023-04-10T13:55:00.319" v="2"/>
          <ac:spMkLst>
            <pc:docMk/>
            <pc:sldMk cId="717336983" sldId="258"/>
            <ac:spMk id="15" creationId="{C8CC8F0E-91AD-4492-9208-600E0067DC0B}"/>
          </ac:spMkLst>
        </pc:spChg>
        <pc:spChg chg="add del">
          <ac:chgData name="Melissa Rogers (2008045)" userId="S::2008045@student.uwtsd.ac.uk::b49b463e-396c-403b-9f9d-ce938e1ddc00" providerId="AD" clId="Web-{3E7F560F-CD75-05F3-4B57-C9A2DCC3EF98}" dt="2023-04-10T13:55:00.319" v="2"/>
          <ac:spMkLst>
            <pc:docMk/>
            <pc:sldMk cId="717336983" sldId="258"/>
            <ac:spMk id="17" creationId="{521FB38A-05DA-4523-8599-55AFEB594FF4}"/>
          </ac:spMkLst>
        </pc:spChg>
        <pc:spChg chg="add del">
          <ac:chgData name="Melissa Rogers (2008045)" userId="S::2008045@student.uwtsd.ac.uk::b49b463e-396c-403b-9f9d-ce938e1ddc00" providerId="AD" clId="Web-{3E7F560F-CD75-05F3-4B57-C9A2DCC3EF98}" dt="2023-04-10T13:55:00.319" v="2"/>
          <ac:spMkLst>
            <pc:docMk/>
            <pc:sldMk cId="717336983" sldId="258"/>
            <ac:spMk id="19" creationId="{1E9389D9-13B0-4B73-BBB1-F6C4494146D0}"/>
          </ac:spMkLst>
        </pc:spChg>
        <pc:spChg chg="add del">
          <ac:chgData name="Melissa Rogers (2008045)" userId="S::2008045@student.uwtsd.ac.uk::b49b463e-396c-403b-9f9d-ce938e1ddc00" providerId="AD" clId="Web-{3E7F560F-CD75-05F3-4B57-C9A2DCC3EF98}" dt="2023-04-10T13:55:00.319" v="2"/>
          <ac:spMkLst>
            <pc:docMk/>
            <pc:sldMk cId="717336983" sldId="258"/>
            <ac:spMk id="21" creationId="{13F08479-211B-48DA-B71E-A4FC1AAFDDAB}"/>
          </ac:spMkLst>
        </pc:spChg>
        <pc:spChg chg="add del">
          <ac:chgData name="Melissa Rogers (2008045)" userId="S::2008045@student.uwtsd.ac.uk::b49b463e-396c-403b-9f9d-ce938e1ddc00" providerId="AD" clId="Web-{3E7F560F-CD75-05F3-4B57-C9A2DCC3EF98}" dt="2023-04-10T13:55:00.319" v="2"/>
          <ac:spMkLst>
            <pc:docMk/>
            <pc:sldMk cId="717336983" sldId="258"/>
            <ac:spMk id="23" creationId="{FEE40181-CB14-4018-A6C6-E8ABEE086410}"/>
          </ac:spMkLst>
        </pc:spChg>
        <pc:spChg chg="add del">
          <ac:chgData name="Melissa Rogers (2008045)" userId="S::2008045@student.uwtsd.ac.uk::b49b463e-396c-403b-9f9d-ce938e1ddc00" providerId="AD" clId="Web-{3E7F560F-CD75-05F3-4B57-C9A2DCC3EF98}" dt="2023-04-10T13:55:00.319" v="2"/>
          <ac:spMkLst>
            <pc:docMk/>
            <pc:sldMk cId="717336983" sldId="258"/>
            <ac:spMk id="31" creationId="{CFBE6106-8818-4A75-B167-C308DD1CD767}"/>
          </ac:spMkLst>
        </pc:spChg>
        <pc:spChg chg="add del">
          <ac:chgData name="Melissa Rogers (2008045)" userId="S::2008045@student.uwtsd.ac.uk::b49b463e-396c-403b-9f9d-ce938e1ddc00" providerId="AD" clId="Web-{3E7F560F-CD75-05F3-4B57-C9A2DCC3EF98}" dt="2023-04-10T13:55:00.319" v="2"/>
          <ac:spMkLst>
            <pc:docMk/>
            <pc:sldMk cId="717336983" sldId="258"/>
            <ac:spMk id="33" creationId="{79056A8C-FCF4-4C9F-9A7B-9F9073DD1A0C}"/>
          </ac:spMkLst>
        </pc:spChg>
        <pc:spChg chg="add del">
          <ac:chgData name="Melissa Rogers (2008045)" userId="S::2008045@student.uwtsd.ac.uk::b49b463e-396c-403b-9f9d-ce938e1ddc00" providerId="AD" clId="Web-{3E7F560F-CD75-05F3-4B57-C9A2DCC3EF98}" dt="2023-04-10T13:55:14.960" v="4"/>
          <ac:spMkLst>
            <pc:docMk/>
            <pc:sldMk cId="717336983" sldId="258"/>
            <ac:spMk id="35" creationId="{99DC1F82-572A-4FFD-ACFB-E62DC7930EA1}"/>
          </ac:spMkLst>
        </pc:spChg>
        <pc:spChg chg="add del">
          <ac:chgData name="Melissa Rogers (2008045)" userId="S::2008045@student.uwtsd.ac.uk::b49b463e-396c-403b-9f9d-ce938e1ddc00" providerId="AD" clId="Web-{3E7F560F-CD75-05F3-4B57-C9A2DCC3EF98}" dt="2023-04-10T13:55:14.960" v="4"/>
          <ac:spMkLst>
            <pc:docMk/>
            <pc:sldMk cId="717336983" sldId="258"/>
            <ac:spMk id="36" creationId="{80222E03-D2AD-4594-B28C-BD93CA9A4696}"/>
          </ac:spMkLst>
        </pc:spChg>
        <pc:spChg chg="add del">
          <ac:chgData name="Melissa Rogers (2008045)" userId="S::2008045@student.uwtsd.ac.uk::b49b463e-396c-403b-9f9d-ce938e1ddc00" providerId="AD" clId="Web-{3E7F560F-CD75-05F3-4B57-C9A2DCC3EF98}" dt="2023-04-10T13:55:14.960" v="4"/>
          <ac:spMkLst>
            <pc:docMk/>
            <pc:sldMk cId="717336983" sldId="258"/>
            <ac:spMk id="37" creationId="{D525AFFF-8FE3-4084-AAC3-A8CCB228D3C3}"/>
          </ac:spMkLst>
        </pc:spChg>
        <pc:spChg chg="add del">
          <ac:chgData name="Melissa Rogers (2008045)" userId="S::2008045@student.uwtsd.ac.uk::b49b463e-396c-403b-9f9d-ce938e1ddc00" providerId="AD" clId="Web-{3E7F560F-CD75-05F3-4B57-C9A2DCC3EF98}" dt="2023-04-10T13:55:14.960" v="4"/>
          <ac:spMkLst>
            <pc:docMk/>
            <pc:sldMk cId="717336983" sldId="258"/>
            <ac:spMk id="38" creationId="{04BA3935-5258-425A-B52A-BBF28BCE0E0F}"/>
          </ac:spMkLst>
        </pc:spChg>
        <pc:spChg chg="add del">
          <ac:chgData name="Melissa Rogers (2008045)" userId="S::2008045@student.uwtsd.ac.uk::b49b463e-396c-403b-9f9d-ce938e1ddc00" providerId="AD" clId="Web-{3E7F560F-CD75-05F3-4B57-C9A2DCC3EF98}" dt="2023-04-10T13:55:14.960" v="4"/>
          <ac:spMkLst>
            <pc:docMk/>
            <pc:sldMk cId="717336983" sldId="258"/>
            <ac:spMk id="39" creationId="{EFC26735-937E-4F83-BBC4-72CBC0C9C4F8}"/>
          </ac:spMkLst>
        </pc:spChg>
        <pc:spChg chg="add del">
          <ac:chgData name="Melissa Rogers (2008045)" userId="S::2008045@student.uwtsd.ac.uk::b49b463e-396c-403b-9f9d-ce938e1ddc00" providerId="AD" clId="Web-{3E7F560F-CD75-05F3-4B57-C9A2DCC3EF98}" dt="2023-04-10T13:55:14.960" v="4"/>
          <ac:spMkLst>
            <pc:docMk/>
            <pc:sldMk cId="717336983" sldId="258"/>
            <ac:spMk id="40" creationId="{A6738E6E-8BB3-43B1-A0FC-20EFE9D9F982}"/>
          </ac:spMkLst>
        </pc:spChg>
        <pc:spChg chg="add del">
          <ac:chgData name="Melissa Rogers (2008045)" userId="S::2008045@student.uwtsd.ac.uk::b49b463e-396c-403b-9f9d-ce938e1ddc00" providerId="AD" clId="Web-{3E7F560F-CD75-05F3-4B57-C9A2DCC3EF98}" dt="2023-04-10T13:55:14.960" v="4"/>
          <ac:spMkLst>
            <pc:docMk/>
            <pc:sldMk cId="717336983" sldId="258"/>
            <ac:spMk id="41" creationId="{0D82E99D-3717-4AC4-AD26-8A7CF3A5BCF8}"/>
          </ac:spMkLst>
        </pc:spChg>
        <pc:spChg chg="add del">
          <ac:chgData name="Melissa Rogers (2008045)" userId="S::2008045@student.uwtsd.ac.uk::b49b463e-396c-403b-9f9d-ce938e1ddc00" providerId="AD" clId="Web-{3E7F560F-CD75-05F3-4B57-C9A2DCC3EF98}" dt="2023-04-10T13:55:14.960" v="4"/>
          <ac:spMkLst>
            <pc:docMk/>
            <pc:sldMk cId="717336983" sldId="258"/>
            <ac:spMk id="42" creationId="{838537AB-789D-469B-BB87-0A23A66CD55C}"/>
          </ac:spMkLst>
        </pc:spChg>
        <pc:spChg chg="add">
          <ac:chgData name="Melissa Rogers (2008045)" userId="S::2008045@student.uwtsd.ac.uk::b49b463e-396c-403b-9f9d-ce938e1ddc00" providerId="AD" clId="Web-{3E7F560F-CD75-05F3-4B57-C9A2DCC3EF98}" dt="2023-04-10T13:55:16.178" v="5"/>
          <ac:spMkLst>
            <pc:docMk/>
            <pc:sldMk cId="717336983" sldId="258"/>
            <ac:spMk id="45" creationId="{5712F114-0B08-4E24-8620-D68A07C315AF}"/>
          </ac:spMkLst>
        </pc:spChg>
        <pc:spChg chg="add">
          <ac:chgData name="Melissa Rogers (2008045)" userId="S::2008045@student.uwtsd.ac.uk::b49b463e-396c-403b-9f9d-ce938e1ddc00" providerId="AD" clId="Web-{3E7F560F-CD75-05F3-4B57-C9A2DCC3EF98}" dt="2023-04-10T13:55:16.178" v="5"/>
          <ac:spMkLst>
            <pc:docMk/>
            <pc:sldMk cId="717336983" sldId="258"/>
            <ac:spMk id="46" creationId="{BF15A6EC-D36A-4D08-BB7C-99FB9389D2DE}"/>
          </ac:spMkLst>
        </pc:spChg>
        <pc:spChg chg="add">
          <ac:chgData name="Melissa Rogers (2008045)" userId="S::2008045@student.uwtsd.ac.uk::b49b463e-396c-403b-9f9d-ce938e1ddc00" providerId="AD" clId="Web-{3E7F560F-CD75-05F3-4B57-C9A2DCC3EF98}" dt="2023-04-10T13:55:16.178" v="5"/>
          <ac:spMkLst>
            <pc:docMk/>
            <pc:sldMk cId="717336983" sldId="258"/>
            <ac:spMk id="47" creationId="{139F2462-D0D1-41B3-B377-47E8F9776E9B}"/>
          </ac:spMkLst>
        </pc:spChg>
        <pc:spChg chg="add">
          <ac:chgData name="Melissa Rogers (2008045)" userId="S::2008045@student.uwtsd.ac.uk::b49b463e-396c-403b-9f9d-ce938e1ddc00" providerId="AD" clId="Web-{3E7F560F-CD75-05F3-4B57-C9A2DCC3EF98}" dt="2023-04-10T13:55:16.178" v="5"/>
          <ac:spMkLst>
            <pc:docMk/>
            <pc:sldMk cId="717336983" sldId="258"/>
            <ac:spMk id="48" creationId="{C26445CE-ECE7-4476-B82F-40C22EF50D6F}"/>
          </ac:spMkLst>
        </pc:spChg>
        <pc:spChg chg="add">
          <ac:chgData name="Melissa Rogers (2008045)" userId="S::2008045@student.uwtsd.ac.uk::b49b463e-396c-403b-9f9d-ce938e1ddc00" providerId="AD" clId="Web-{3E7F560F-CD75-05F3-4B57-C9A2DCC3EF98}" dt="2023-04-10T13:55:16.178" v="5"/>
          <ac:spMkLst>
            <pc:docMk/>
            <pc:sldMk cId="717336983" sldId="258"/>
            <ac:spMk id="49" creationId="{4BF59D1A-7E34-4000-9666-98960C28DA7D}"/>
          </ac:spMkLst>
        </pc:spChg>
        <pc:spChg chg="add">
          <ac:chgData name="Melissa Rogers (2008045)" userId="S::2008045@student.uwtsd.ac.uk::b49b463e-396c-403b-9f9d-ce938e1ddc00" providerId="AD" clId="Web-{3E7F560F-CD75-05F3-4B57-C9A2DCC3EF98}" dt="2023-04-10T13:55:16.178" v="5"/>
          <ac:spMkLst>
            <pc:docMk/>
            <pc:sldMk cId="717336983" sldId="258"/>
            <ac:spMk id="50" creationId="{66672D97-C8E4-435A-8C49-A4CCD05E58A3}"/>
          </ac:spMkLst>
        </pc:spChg>
        <pc:spChg chg="add">
          <ac:chgData name="Melissa Rogers (2008045)" userId="S::2008045@student.uwtsd.ac.uk::b49b463e-396c-403b-9f9d-ce938e1ddc00" providerId="AD" clId="Web-{3E7F560F-CD75-05F3-4B57-C9A2DCC3EF98}" dt="2023-04-10T13:55:16.178" v="5"/>
          <ac:spMkLst>
            <pc:docMk/>
            <pc:sldMk cId="717336983" sldId="258"/>
            <ac:spMk id="51" creationId="{C1EC6BFC-4ADB-485E-91D1-FD8BCEF5EFF1}"/>
          </ac:spMkLst>
        </pc:spChg>
        <pc:spChg chg="add">
          <ac:chgData name="Melissa Rogers (2008045)" userId="S::2008045@student.uwtsd.ac.uk::b49b463e-396c-403b-9f9d-ce938e1ddc00" providerId="AD" clId="Web-{3E7F560F-CD75-05F3-4B57-C9A2DCC3EF98}" dt="2023-04-10T13:55:16.178" v="5"/>
          <ac:spMkLst>
            <pc:docMk/>
            <pc:sldMk cId="717336983" sldId="258"/>
            <ac:spMk id="52" creationId="{6BFB470A-4460-4E5A-900F-0E3A5049C38A}"/>
          </ac:spMkLst>
        </pc:spChg>
        <pc:grpChg chg="add del">
          <ac:chgData name="Melissa Rogers (2008045)" userId="S::2008045@student.uwtsd.ac.uk::b49b463e-396c-403b-9f9d-ce938e1ddc00" providerId="AD" clId="Web-{3E7F560F-CD75-05F3-4B57-C9A2DCC3EF98}" dt="2023-04-10T13:55:00.319" v="2"/>
          <ac:grpSpMkLst>
            <pc:docMk/>
            <pc:sldMk cId="717336983" sldId="258"/>
            <ac:grpSpMk id="25" creationId="{7A135EAB-2AB1-4D57-9DB8-606D8AB0D2D6}"/>
          </ac:grpSpMkLst>
        </pc:grpChg>
        <pc:grpChg chg="add del">
          <ac:chgData name="Melissa Rogers (2008045)" userId="S::2008045@student.uwtsd.ac.uk::b49b463e-396c-403b-9f9d-ce938e1ddc00" providerId="AD" clId="Web-{3E7F560F-CD75-05F3-4B57-C9A2DCC3EF98}" dt="2023-04-10T13:55:14.960" v="4"/>
          <ac:grpSpMkLst>
            <pc:docMk/>
            <pc:sldMk cId="717336983" sldId="258"/>
            <ac:grpSpMk id="27" creationId="{B8D1AA07-7046-4709-A246-DBECA986207B}"/>
          </ac:grpSpMkLst>
        </pc:grpChg>
        <pc:grpChg chg="add">
          <ac:chgData name="Melissa Rogers (2008045)" userId="S::2008045@student.uwtsd.ac.uk::b49b463e-396c-403b-9f9d-ce938e1ddc00" providerId="AD" clId="Web-{3E7F560F-CD75-05F3-4B57-C9A2DCC3EF98}" dt="2023-04-10T13:55:16.178" v="5"/>
          <ac:grpSpMkLst>
            <pc:docMk/>
            <pc:sldMk cId="717336983" sldId="258"/>
            <ac:grpSpMk id="53" creationId="{7597CF5B-13BB-412D-A9BE-E3779B13FC69}"/>
          </ac:grpSpMkLst>
        </pc:grpChg>
        <pc:picChg chg="mod ord">
          <ac:chgData name="Melissa Rogers (2008045)" userId="S::2008045@student.uwtsd.ac.uk::b49b463e-396c-403b-9f9d-ce938e1ddc00" providerId="AD" clId="Web-{3E7F560F-CD75-05F3-4B57-C9A2DCC3EF98}" dt="2023-04-10T13:55:16.178" v="5"/>
          <ac:picMkLst>
            <pc:docMk/>
            <pc:sldMk cId="717336983" sldId="258"/>
            <ac:picMk id="4" creationId="{959043CA-DCE9-CC88-B5ED-84A354B1CD65}"/>
          </ac:picMkLst>
        </pc:picChg>
        <pc:picChg chg="mod ord">
          <ac:chgData name="Melissa Rogers (2008045)" userId="S::2008045@student.uwtsd.ac.uk::b49b463e-396c-403b-9f9d-ce938e1ddc00" providerId="AD" clId="Web-{3E7F560F-CD75-05F3-4B57-C9A2DCC3EF98}" dt="2023-04-10T13:55:16.178" v="5"/>
          <ac:picMkLst>
            <pc:docMk/>
            <pc:sldMk cId="717336983" sldId="258"/>
            <ac:picMk id="5" creationId="{BBF92C5E-C7C6-BD0E-4C92-7F1425289CBC}"/>
          </ac:picMkLst>
        </pc:picChg>
        <pc:picChg chg="add mod">
          <ac:chgData name="Melissa Rogers (2008045)" userId="S::2008045@student.uwtsd.ac.uk::b49b463e-396c-403b-9f9d-ce938e1ddc00" providerId="AD" clId="Web-{3E7F560F-CD75-05F3-4B57-C9A2DCC3EF98}" dt="2023-04-10T13:55:16.178" v="5"/>
          <ac:picMkLst>
            <pc:docMk/>
            <pc:sldMk cId="717336983" sldId="258"/>
            <ac:picMk id="6" creationId="{0C64AF24-7BB2-BA01-D17C-C9CE5EDCDD34}"/>
          </ac:picMkLst>
        </pc:picChg>
      </pc:sldChg>
      <pc:sldChg chg="addSp delSp modSp new mod setBg">
        <pc:chgData name="Melissa Rogers (2008045)" userId="S::2008045@student.uwtsd.ac.uk::b49b463e-396c-403b-9f9d-ce938e1ddc00" providerId="AD" clId="Web-{3E7F560F-CD75-05F3-4B57-C9A2DCC3EF98}" dt="2023-04-10T14:23:46.937" v="35" actId="1076"/>
        <pc:sldMkLst>
          <pc:docMk/>
          <pc:sldMk cId="3300514526" sldId="259"/>
        </pc:sldMkLst>
        <pc:spChg chg="mod ord">
          <ac:chgData name="Melissa Rogers (2008045)" userId="S::2008045@student.uwtsd.ac.uk::b49b463e-396c-403b-9f9d-ce938e1ddc00" providerId="AD" clId="Web-{3E7F560F-CD75-05F3-4B57-C9A2DCC3EF98}" dt="2023-04-10T14:04:35.644" v="33"/>
          <ac:spMkLst>
            <pc:docMk/>
            <pc:sldMk cId="3300514526" sldId="259"/>
            <ac:spMk id="2" creationId="{4A4DD394-9707-5FD3-6F27-3551B2BA91AC}"/>
          </ac:spMkLst>
        </pc:spChg>
        <pc:spChg chg="mod ord">
          <ac:chgData name="Melissa Rogers (2008045)" userId="S::2008045@student.uwtsd.ac.uk::b49b463e-396c-403b-9f9d-ce938e1ddc00" providerId="AD" clId="Web-{3E7F560F-CD75-05F3-4B57-C9A2DCC3EF98}" dt="2023-04-10T14:04:35.644" v="33"/>
          <ac:spMkLst>
            <pc:docMk/>
            <pc:sldMk cId="3300514526" sldId="259"/>
            <ac:spMk id="3" creationId="{018A648C-F009-A6AA-B941-4AC3CAA137BB}"/>
          </ac:spMkLst>
        </pc:spChg>
        <pc:spChg chg="add del">
          <ac:chgData name="Melissa Rogers (2008045)" userId="S::2008045@student.uwtsd.ac.uk::b49b463e-396c-403b-9f9d-ce938e1ddc00" providerId="AD" clId="Web-{3E7F560F-CD75-05F3-4B57-C9A2DCC3EF98}" dt="2023-04-10T14:04:35.676" v="34"/>
          <ac:spMkLst>
            <pc:docMk/>
            <pc:sldMk cId="3300514526" sldId="259"/>
            <ac:spMk id="11" creationId="{99DC1F82-572A-4FFD-ACFB-E62DC7930EA1}"/>
          </ac:spMkLst>
        </pc:spChg>
        <pc:spChg chg="add del">
          <ac:chgData name="Melissa Rogers (2008045)" userId="S::2008045@student.uwtsd.ac.uk::b49b463e-396c-403b-9f9d-ce938e1ddc00" providerId="AD" clId="Web-{3E7F560F-CD75-05F3-4B57-C9A2DCC3EF98}" dt="2023-04-10T14:04:35.676" v="34"/>
          <ac:spMkLst>
            <pc:docMk/>
            <pc:sldMk cId="3300514526" sldId="259"/>
            <ac:spMk id="13" creationId="{80222E03-D2AD-4594-B28C-BD93CA9A4696}"/>
          </ac:spMkLst>
        </pc:spChg>
        <pc:spChg chg="add del">
          <ac:chgData name="Melissa Rogers (2008045)" userId="S::2008045@student.uwtsd.ac.uk::b49b463e-396c-403b-9f9d-ce938e1ddc00" providerId="AD" clId="Web-{3E7F560F-CD75-05F3-4B57-C9A2DCC3EF98}" dt="2023-04-10T14:04:35.676" v="34"/>
          <ac:spMkLst>
            <pc:docMk/>
            <pc:sldMk cId="3300514526" sldId="259"/>
            <ac:spMk id="15" creationId="{D525AFFF-8FE3-4084-AAC3-A8CCB228D3C3}"/>
          </ac:spMkLst>
        </pc:spChg>
        <pc:spChg chg="add del">
          <ac:chgData name="Melissa Rogers (2008045)" userId="S::2008045@student.uwtsd.ac.uk::b49b463e-396c-403b-9f9d-ce938e1ddc00" providerId="AD" clId="Web-{3E7F560F-CD75-05F3-4B57-C9A2DCC3EF98}" dt="2023-04-10T14:04:35.676" v="34"/>
          <ac:spMkLst>
            <pc:docMk/>
            <pc:sldMk cId="3300514526" sldId="259"/>
            <ac:spMk id="17" creationId="{04BA3935-5258-425A-B52A-BBF28BCE0E0F}"/>
          </ac:spMkLst>
        </pc:spChg>
        <pc:spChg chg="add del">
          <ac:chgData name="Melissa Rogers (2008045)" userId="S::2008045@student.uwtsd.ac.uk::b49b463e-396c-403b-9f9d-ce938e1ddc00" providerId="AD" clId="Web-{3E7F560F-CD75-05F3-4B57-C9A2DCC3EF98}" dt="2023-04-10T14:04:35.676" v="34"/>
          <ac:spMkLst>
            <pc:docMk/>
            <pc:sldMk cId="3300514526" sldId="259"/>
            <ac:spMk id="19" creationId="{EFC26735-937E-4F83-BBC4-72CBC0C9C4F8}"/>
          </ac:spMkLst>
        </pc:spChg>
        <pc:spChg chg="add del">
          <ac:chgData name="Melissa Rogers (2008045)" userId="S::2008045@student.uwtsd.ac.uk::b49b463e-396c-403b-9f9d-ce938e1ddc00" providerId="AD" clId="Web-{3E7F560F-CD75-05F3-4B57-C9A2DCC3EF98}" dt="2023-04-10T14:04:35.676" v="34"/>
          <ac:spMkLst>
            <pc:docMk/>
            <pc:sldMk cId="3300514526" sldId="259"/>
            <ac:spMk id="21" creationId="{A6738E6E-8BB3-43B1-A0FC-20EFE9D9F982}"/>
          </ac:spMkLst>
        </pc:spChg>
        <pc:spChg chg="add del">
          <ac:chgData name="Melissa Rogers (2008045)" userId="S::2008045@student.uwtsd.ac.uk::b49b463e-396c-403b-9f9d-ce938e1ddc00" providerId="AD" clId="Web-{3E7F560F-CD75-05F3-4B57-C9A2DCC3EF98}" dt="2023-04-10T14:04:35.676" v="34"/>
          <ac:spMkLst>
            <pc:docMk/>
            <pc:sldMk cId="3300514526" sldId="259"/>
            <ac:spMk id="23" creationId="{0D82E99D-3717-4AC4-AD26-8A7CF3A5BCF8}"/>
          </ac:spMkLst>
        </pc:spChg>
        <pc:spChg chg="add del">
          <ac:chgData name="Melissa Rogers (2008045)" userId="S::2008045@student.uwtsd.ac.uk::b49b463e-396c-403b-9f9d-ce938e1ddc00" providerId="AD" clId="Web-{3E7F560F-CD75-05F3-4B57-C9A2DCC3EF98}" dt="2023-04-10T14:04:35.676" v="34"/>
          <ac:spMkLst>
            <pc:docMk/>
            <pc:sldMk cId="3300514526" sldId="259"/>
            <ac:spMk id="25" creationId="{838537AB-789D-469B-BB87-0A23A66CD55C}"/>
          </ac:spMkLst>
        </pc:spChg>
        <pc:spChg chg="add del">
          <ac:chgData name="Melissa Rogers (2008045)" userId="S::2008045@student.uwtsd.ac.uk::b49b463e-396c-403b-9f9d-ce938e1ddc00" providerId="AD" clId="Web-{3E7F560F-CD75-05F3-4B57-C9A2DCC3EF98}" dt="2023-04-10T14:04:35.644" v="33"/>
          <ac:spMkLst>
            <pc:docMk/>
            <pc:sldMk cId="3300514526" sldId="259"/>
            <ac:spMk id="36" creationId="{5EA9CD2E-77E7-4637-9852-D22B304B1C39}"/>
          </ac:spMkLst>
        </pc:spChg>
        <pc:spChg chg="add del">
          <ac:chgData name="Melissa Rogers (2008045)" userId="S::2008045@student.uwtsd.ac.uk::b49b463e-396c-403b-9f9d-ce938e1ddc00" providerId="AD" clId="Web-{3E7F560F-CD75-05F3-4B57-C9A2DCC3EF98}" dt="2023-04-10T14:04:35.644" v="33"/>
          <ac:spMkLst>
            <pc:docMk/>
            <pc:sldMk cId="3300514526" sldId="259"/>
            <ac:spMk id="38" creationId="{6F389745-E93E-4A1E-A7FF-5D64C5A33D48}"/>
          </ac:spMkLst>
        </pc:spChg>
        <pc:spChg chg="add del">
          <ac:chgData name="Melissa Rogers (2008045)" userId="S::2008045@student.uwtsd.ac.uk::b49b463e-396c-403b-9f9d-ce938e1ddc00" providerId="AD" clId="Web-{3E7F560F-CD75-05F3-4B57-C9A2DCC3EF98}" dt="2023-04-10T14:04:35.644" v="33"/>
          <ac:spMkLst>
            <pc:docMk/>
            <pc:sldMk cId="3300514526" sldId="259"/>
            <ac:spMk id="40" creationId="{C8CC8F0E-91AD-4492-9208-600E0067DC0B}"/>
          </ac:spMkLst>
        </pc:spChg>
        <pc:spChg chg="add del">
          <ac:chgData name="Melissa Rogers (2008045)" userId="S::2008045@student.uwtsd.ac.uk::b49b463e-396c-403b-9f9d-ce938e1ddc00" providerId="AD" clId="Web-{3E7F560F-CD75-05F3-4B57-C9A2DCC3EF98}" dt="2023-04-10T14:04:35.644" v="33"/>
          <ac:spMkLst>
            <pc:docMk/>
            <pc:sldMk cId="3300514526" sldId="259"/>
            <ac:spMk id="42" creationId="{521FB38A-05DA-4523-8599-55AFEB594FF4}"/>
          </ac:spMkLst>
        </pc:spChg>
        <pc:spChg chg="add del">
          <ac:chgData name="Melissa Rogers (2008045)" userId="S::2008045@student.uwtsd.ac.uk::b49b463e-396c-403b-9f9d-ce938e1ddc00" providerId="AD" clId="Web-{3E7F560F-CD75-05F3-4B57-C9A2DCC3EF98}" dt="2023-04-10T14:04:35.644" v="33"/>
          <ac:spMkLst>
            <pc:docMk/>
            <pc:sldMk cId="3300514526" sldId="259"/>
            <ac:spMk id="44" creationId="{1E9389D9-13B0-4B73-BBB1-F6C4494146D0}"/>
          </ac:spMkLst>
        </pc:spChg>
        <pc:spChg chg="add del">
          <ac:chgData name="Melissa Rogers (2008045)" userId="S::2008045@student.uwtsd.ac.uk::b49b463e-396c-403b-9f9d-ce938e1ddc00" providerId="AD" clId="Web-{3E7F560F-CD75-05F3-4B57-C9A2DCC3EF98}" dt="2023-04-10T14:04:35.644" v="33"/>
          <ac:spMkLst>
            <pc:docMk/>
            <pc:sldMk cId="3300514526" sldId="259"/>
            <ac:spMk id="46" creationId="{13F08479-211B-48DA-B71E-A4FC1AAFDDAB}"/>
          </ac:spMkLst>
        </pc:spChg>
        <pc:spChg chg="add del">
          <ac:chgData name="Melissa Rogers (2008045)" userId="S::2008045@student.uwtsd.ac.uk::b49b463e-396c-403b-9f9d-ce938e1ddc00" providerId="AD" clId="Web-{3E7F560F-CD75-05F3-4B57-C9A2DCC3EF98}" dt="2023-04-10T14:04:35.644" v="33"/>
          <ac:spMkLst>
            <pc:docMk/>
            <pc:sldMk cId="3300514526" sldId="259"/>
            <ac:spMk id="48" creationId="{FEE40181-CB14-4018-A6C6-E8ABEE086410}"/>
          </ac:spMkLst>
        </pc:spChg>
        <pc:spChg chg="add del">
          <ac:chgData name="Melissa Rogers (2008045)" userId="S::2008045@student.uwtsd.ac.uk::b49b463e-396c-403b-9f9d-ce938e1ddc00" providerId="AD" clId="Web-{3E7F560F-CD75-05F3-4B57-C9A2DCC3EF98}" dt="2023-04-10T14:04:35.644" v="33"/>
          <ac:spMkLst>
            <pc:docMk/>
            <pc:sldMk cId="3300514526" sldId="259"/>
            <ac:spMk id="56" creationId="{CFBE6106-8818-4A75-B167-C308DD1CD767}"/>
          </ac:spMkLst>
        </pc:spChg>
        <pc:spChg chg="add del">
          <ac:chgData name="Melissa Rogers (2008045)" userId="S::2008045@student.uwtsd.ac.uk::b49b463e-396c-403b-9f9d-ce938e1ddc00" providerId="AD" clId="Web-{3E7F560F-CD75-05F3-4B57-C9A2DCC3EF98}" dt="2023-04-10T14:04:35.644" v="33"/>
          <ac:spMkLst>
            <pc:docMk/>
            <pc:sldMk cId="3300514526" sldId="259"/>
            <ac:spMk id="58" creationId="{79056A8C-FCF4-4C9F-9A7B-9F9073DD1A0C}"/>
          </ac:spMkLst>
        </pc:spChg>
        <pc:spChg chg="add">
          <ac:chgData name="Melissa Rogers (2008045)" userId="S::2008045@student.uwtsd.ac.uk::b49b463e-396c-403b-9f9d-ce938e1ddc00" providerId="AD" clId="Web-{3E7F560F-CD75-05F3-4B57-C9A2DCC3EF98}" dt="2023-04-10T14:04:35.676" v="34"/>
          <ac:spMkLst>
            <pc:docMk/>
            <pc:sldMk cId="3300514526" sldId="259"/>
            <ac:spMk id="60" creationId="{99DC1F82-572A-4FFD-ACFB-E62DC7930EA1}"/>
          </ac:spMkLst>
        </pc:spChg>
        <pc:spChg chg="add">
          <ac:chgData name="Melissa Rogers (2008045)" userId="S::2008045@student.uwtsd.ac.uk::b49b463e-396c-403b-9f9d-ce938e1ddc00" providerId="AD" clId="Web-{3E7F560F-CD75-05F3-4B57-C9A2DCC3EF98}" dt="2023-04-10T14:04:35.676" v="34"/>
          <ac:spMkLst>
            <pc:docMk/>
            <pc:sldMk cId="3300514526" sldId="259"/>
            <ac:spMk id="61" creationId="{80222E03-D2AD-4594-B28C-BD93CA9A4696}"/>
          </ac:spMkLst>
        </pc:spChg>
        <pc:spChg chg="add">
          <ac:chgData name="Melissa Rogers (2008045)" userId="S::2008045@student.uwtsd.ac.uk::b49b463e-396c-403b-9f9d-ce938e1ddc00" providerId="AD" clId="Web-{3E7F560F-CD75-05F3-4B57-C9A2DCC3EF98}" dt="2023-04-10T14:04:35.676" v="34"/>
          <ac:spMkLst>
            <pc:docMk/>
            <pc:sldMk cId="3300514526" sldId="259"/>
            <ac:spMk id="62" creationId="{D525AFFF-8FE3-4084-AAC3-A8CCB228D3C3}"/>
          </ac:spMkLst>
        </pc:spChg>
        <pc:spChg chg="add">
          <ac:chgData name="Melissa Rogers (2008045)" userId="S::2008045@student.uwtsd.ac.uk::b49b463e-396c-403b-9f9d-ce938e1ddc00" providerId="AD" clId="Web-{3E7F560F-CD75-05F3-4B57-C9A2DCC3EF98}" dt="2023-04-10T14:04:35.676" v="34"/>
          <ac:spMkLst>
            <pc:docMk/>
            <pc:sldMk cId="3300514526" sldId="259"/>
            <ac:spMk id="63" creationId="{04BA3935-5258-425A-B52A-BBF28BCE0E0F}"/>
          </ac:spMkLst>
        </pc:spChg>
        <pc:spChg chg="add">
          <ac:chgData name="Melissa Rogers (2008045)" userId="S::2008045@student.uwtsd.ac.uk::b49b463e-396c-403b-9f9d-ce938e1ddc00" providerId="AD" clId="Web-{3E7F560F-CD75-05F3-4B57-C9A2DCC3EF98}" dt="2023-04-10T14:04:35.676" v="34"/>
          <ac:spMkLst>
            <pc:docMk/>
            <pc:sldMk cId="3300514526" sldId="259"/>
            <ac:spMk id="64" creationId="{EFC26735-937E-4F83-BBC4-72CBC0C9C4F8}"/>
          </ac:spMkLst>
        </pc:spChg>
        <pc:spChg chg="add">
          <ac:chgData name="Melissa Rogers (2008045)" userId="S::2008045@student.uwtsd.ac.uk::b49b463e-396c-403b-9f9d-ce938e1ddc00" providerId="AD" clId="Web-{3E7F560F-CD75-05F3-4B57-C9A2DCC3EF98}" dt="2023-04-10T14:04:35.676" v="34"/>
          <ac:spMkLst>
            <pc:docMk/>
            <pc:sldMk cId="3300514526" sldId="259"/>
            <ac:spMk id="65" creationId="{A6738E6E-8BB3-43B1-A0FC-20EFE9D9F982}"/>
          </ac:spMkLst>
        </pc:spChg>
        <pc:spChg chg="add">
          <ac:chgData name="Melissa Rogers (2008045)" userId="S::2008045@student.uwtsd.ac.uk::b49b463e-396c-403b-9f9d-ce938e1ddc00" providerId="AD" clId="Web-{3E7F560F-CD75-05F3-4B57-C9A2DCC3EF98}" dt="2023-04-10T14:04:35.676" v="34"/>
          <ac:spMkLst>
            <pc:docMk/>
            <pc:sldMk cId="3300514526" sldId="259"/>
            <ac:spMk id="66" creationId="{0D82E99D-3717-4AC4-AD26-8A7CF3A5BCF8}"/>
          </ac:spMkLst>
        </pc:spChg>
        <pc:spChg chg="add">
          <ac:chgData name="Melissa Rogers (2008045)" userId="S::2008045@student.uwtsd.ac.uk::b49b463e-396c-403b-9f9d-ce938e1ddc00" providerId="AD" clId="Web-{3E7F560F-CD75-05F3-4B57-C9A2DCC3EF98}" dt="2023-04-10T14:04:35.676" v="34"/>
          <ac:spMkLst>
            <pc:docMk/>
            <pc:sldMk cId="3300514526" sldId="259"/>
            <ac:spMk id="67" creationId="{838537AB-789D-469B-BB87-0A23A66CD55C}"/>
          </ac:spMkLst>
        </pc:spChg>
        <pc:grpChg chg="add del">
          <ac:chgData name="Melissa Rogers (2008045)" userId="S::2008045@student.uwtsd.ac.uk::b49b463e-396c-403b-9f9d-ce938e1ddc00" providerId="AD" clId="Web-{3E7F560F-CD75-05F3-4B57-C9A2DCC3EF98}" dt="2023-04-10T14:04:35.676" v="34"/>
          <ac:grpSpMkLst>
            <pc:docMk/>
            <pc:sldMk cId="3300514526" sldId="259"/>
            <ac:grpSpMk id="27" creationId="{B8D1AA07-7046-4709-A246-DBECA986207B}"/>
          </ac:grpSpMkLst>
        </pc:grpChg>
        <pc:grpChg chg="add del">
          <ac:chgData name="Melissa Rogers (2008045)" userId="S::2008045@student.uwtsd.ac.uk::b49b463e-396c-403b-9f9d-ce938e1ddc00" providerId="AD" clId="Web-{3E7F560F-CD75-05F3-4B57-C9A2DCC3EF98}" dt="2023-04-10T14:04:35.644" v="33"/>
          <ac:grpSpMkLst>
            <pc:docMk/>
            <pc:sldMk cId="3300514526" sldId="259"/>
            <ac:grpSpMk id="50" creationId="{7A135EAB-2AB1-4D57-9DB8-606D8AB0D2D6}"/>
          </ac:grpSpMkLst>
        </pc:grpChg>
        <pc:grpChg chg="add">
          <ac:chgData name="Melissa Rogers (2008045)" userId="S::2008045@student.uwtsd.ac.uk::b49b463e-396c-403b-9f9d-ce938e1ddc00" providerId="AD" clId="Web-{3E7F560F-CD75-05F3-4B57-C9A2DCC3EF98}" dt="2023-04-10T14:04:35.676" v="34"/>
          <ac:grpSpMkLst>
            <pc:docMk/>
            <pc:sldMk cId="3300514526" sldId="259"/>
            <ac:grpSpMk id="52" creationId="{B8D1AA07-7046-4709-A246-DBECA986207B}"/>
          </ac:grpSpMkLst>
        </pc:grpChg>
        <pc:picChg chg="add mod">
          <ac:chgData name="Melissa Rogers (2008045)" userId="S::2008045@student.uwtsd.ac.uk::b49b463e-396c-403b-9f9d-ce938e1ddc00" providerId="AD" clId="Web-{3E7F560F-CD75-05F3-4B57-C9A2DCC3EF98}" dt="2023-04-10T14:04:35.644" v="33"/>
          <ac:picMkLst>
            <pc:docMk/>
            <pc:sldMk cId="3300514526" sldId="259"/>
            <ac:picMk id="4" creationId="{D05913CA-0C78-AA0B-56D7-E23EAD041F44}"/>
          </ac:picMkLst>
        </pc:picChg>
        <pc:picChg chg="add mod">
          <ac:chgData name="Melissa Rogers (2008045)" userId="S::2008045@student.uwtsd.ac.uk::b49b463e-396c-403b-9f9d-ce938e1ddc00" providerId="AD" clId="Web-{3E7F560F-CD75-05F3-4B57-C9A2DCC3EF98}" dt="2023-04-10T14:04:35.644" v="33"/>
          <ac:picMkLst>
            <pc:docMk/>
            <pc:sldMk cId="3300514526" sldId="259"/>
            <ac:picMk id="5" creationId="{00E9425E-1C04-99E2-9534-142F256E4936}"/>
          </ac:picMkLst>
        </pc:picChg>
        <pc:picChg chg="add mod ord">
          <ac:chgData name="Melissa Rogers (2008045)" userId="S::2008045@student.uwtsd.ac.uk::b49b463e-396c-403b-9f9d-ce938e1ddc00" providerId="AD" clId="Web-{3E7F560F-CD75-05F3-4B57-C9A2DCC3EF98}" dt="2023-04-10T14:23:46.937" v="35" actId="1076"/>
          <ac:picMkLst>
            <pc:docMk/>
            <pc:sldMk cId="3300514526" sldId="259"/>
            <ac:picMk id="6" creationId="{CDF1EB17-8BAC-5AEA-6086-DB83661DBF2A}"/>
          </ac:picMkLst>
        </pc:picChg>
      </pc:sldChg>
      <pc:sldChg chg="addSp delSp modSp new mod setBg">
        <pc:chgData name="Melissa Rogers (2008045)" userId="S::2008045@student.uwtsd.ac.uk::b49b463e-396c-403b-9f9d-ce938e1ddc00" providerId="AD" clId="Web-{3E7F560F-CD75-05F3-4B57-C9A2DCC3EF98}" dt="2023-04-10T14:44:48.128" v="235"/>
        <pc:sldMkLst>
          <pc:docMk/>
          <pc:sldMk cId="2454104895" sldId="260"/>
        </pc:sldMkLst>
        <pc:spChg chg="mod ord">
          <ac:chgData name="Melissa Rogers (2008045)" userId="S::2008045@student.uwtsd.ac.uk::b49b463e-396c-403b-9f9d-ce938e1ddc00" providerId="AD" clId="Web-{3E7F560F-CD75-05F3-4B57-C9A2DCC3EF98}" dt="2023-04-10T14:44:48.128" v="235"/>
          <ac:spMkLst>
            <pc:docMk/>
            <pc:sldMk cId="2454104895" sldId="260"/>
            <ac:spMk id="2" creationId="{F654065E-0171-6FF9-F236-0E0620624E1E}"/>
          </ac:spMkLst>
        </pc:spChg>
        <pc:spChg chg="mod ord">
          <ac:chgData name="Melissa Rogers (2008045)" userId="S::2008045@student.uwtsd.ac.uk::b49b463e-396c-403b-9f9d-ce938e1ddc00" providerId="AD" clId="Web-{3E7F560F-CD75-05F3-4B57-C9A2DCC3EF98}" dt="2023-04-10T14:44:48.128" v="235"/>
          <ac:spMkLst>
            <pc:docMk/>
            <pc:sldMk cId="2454104895" sldId="260"/>
            <ac:spMk id="3" creationId="{062EFC68-6B82-4E52-179D-65E7AA5D17E2}"/>
          </ac:spMkLst>
        </pc:spChg>
        <pc:spChg chg="add mod">
          <ac:chgData name="Melissa Rogers (2008045)" userId="S::2008045@student.uwtsd.ac.uk::b49b463e-396c-403b-9f9d-ce938e1ddc00" providerId="AD" clId="Web-{3E7F560F-CD75-05F3-4B57-C9A2DCC3EF98}" dt="2023-04-10T14:44:48.128" v="235"/>
          <ac:spMkLst>
            <pc:docMk/>
            <pc:sldMk cId="2454104895" sldId="260"/>
            <ac:spMk id="8" creationId="{57C93EBE-440C-82B5-C3F8-FDCF5EBDD2EA}"/>
          </ac:spMkLst>
        </pc:spChg>
        <pc:spChg chg="add del">
          <ac:chgData name="Melissa Rogers (2008045)" userId="S::2008045@student.uwtsd.ac.uk::b49b463e-396c-403b-9f9d-ce938e1ddc00" providerId="AD" clId="Web-{3E7F560F-CD75-05F3-4B57-C9A2DCC3EF98}" dt="2023-04-10T14:44:24.127" v="226"/>
          <ac:spMkLst>
            <pc:docMk/>
            <pc:sldMk cId="2454104895" sldId="260"/>
            <ac:spMk id="13" creationId="{FB086A90-4320-4D3E-B0DE-DD032F6F631F}"/>
          </ac:spMkLst>
        </pc:spChg>
        <pc:spChg chg="add del">
          <ac:chgData name="Melissa Rogers (2008045)" userId="S::2008045@student.uwtsd.ac.uk::b49b463e-396c-403b-9f9d-ce938e1ddc00" providerId="AD" clId="Web-{3E7F560F-CD75-05F3-4B57-C9A2DCC3EF98}" dt="2023-04-10T14:44:24.127" v="226"/>
          <ac:spMkLst>
            <pc:docMk/>
            <pc:sldMk cId="2454104895" sldId="260"/>
            <ac:spMk id="15" creationId="{9977A6CF-B324-4C10-915F-BA70BCF4C749}"/>
          </ac:spMkLst>
        </pc:spChg>
        <pc:spChg chg="add del">
          <ac:chgData name="Melissa Rogers (2008045)" userId="S::2008045@student.uwtsd.ac.uk::b49b463e-396c-403b-9f9d-ce938e1ddc00" providerId="AD" clId="Web-{3E7F560F-CD75-05F3-4B57-C9A2DCC3EF98}" dt="2023-04-10T14:44:24.127" v="226"/>
          <ac:spMkLst>
            <pc:docMk/>
            <pc:sldMk cId="2454104895" sldId="260"/>
            <ac:spMk id="17" creationId="{EFA08158-16DF-4C57-A5B1-554C99ED9173}"/>
          </ac:spMkLst>
        </pc:spChg>
        <pc:spChg chg="add del">
          <ac:chgData name="Melissa Rogers (2008045)" userId="S::2008045@student.uwtsd.ac.uk::b49b463e-396c-403b-9f9d-ce938e1ddc00" providerId="AD" clId="Web-{3E7F560F-CD75-05F3-4B57-C9A2DCC3EF98}" dt="2023-04-10T14:44:24.127" v="226"/>
          <ac:spMkLst>
            <pc:docMk/>
            <pc:sldMk cId="2454104895" sldId="260"/>
            <ac:spMk id="19" creationId="{F77730E3-47D8-4CCC-AB5C-16F1475EDD6C}"/>
          </ac:spMkLst>
        </pc:spChg>
        <pc:spChg chg="add del">
          <ac:chgData name="Melissa Rogers (2008045)" userId="S::2008045@student.uwtsd.ac.uk::b49b463e-396c-403b-9f9d-ce938e1ddc00" providerId="AD" clId="Web-{3E7F560F-CD75-05F3-4B57-C9A2DCC3EF98}" dt="2023-04-10T14:44:24.127" v="226"/>
          <ac:spMkLst>
            <pc:docMk/>
            <pc:sldMk cId="2454104895" sldId="260"/>
            <ac:spMk id="21" creationId="{723DCF1B-4E42-4C9D-8243-66A614C5B157}"/>
          </ac:spMkLst>
        </pc:spChg>
        <pc:spChg chg="add del">
          <ac:chgData name="Melissa Rogers (2008045)" userId="S::2008045@student.uwtsd.ac.uk::b49b463e-396c-403b-9f9d-ce938e1ddc00" providerId="AD" clId="Web-{3E7F560F-CD75-05F3-4B57-C9A2DCC3EF98}" dt="2023-04-10T14:44:24.127" v="226"/>
          <ac:spMkLst>
            <pc:docMk/>
            <pc:sldMk cId="2454104895" sldId="260"/>
            <ac:spMk id="23" creationId="{DE67A79E-AA64-49DD-87B8-4F44DFAB2E1C}"/>
          </ac:spMkLst>
        </pc:spChg>
        <pc:spChg chg="add del">
          <ac:chgData name="Melissa Rogers (2008045)" userId="S::2008045@student.uwtsd.ac.uk::b49b463e-396c-403b-9f9d-ce938e1ddc00" providerId="AD" clId="Web-{3E7F560F-CD75-05F3-4B57-C9A2DCC3EF98}" dt="2023-04-10T14:44:24.127" v="226"/>
          <ac:spMkLst>
            <pc:docMk/>
            <pc:sldMk cId="2454104895" sldId="260"/>
            <ac:spMk id="25" creationId="{BF9BC716-9EE2-4342-B536-ED5A72C26365}"/>
          </ac:spMkLst>
        </pc:spChg>
        <pc:spChg chg="add del">
          <ac:chgData name="Melissa Rogers (2008045)" userId="S::2008045@student.uwtsd.ac.uk::b49b463e-396c-403b-9f9d-ce938e1ddc00" providerId="AD" clId="Web-{3E7F560F-CD75-05F3-4B57-C9A2DCC3EF98}" dt="2023-04-10T14:44:24.127" v="226"/>
          <ac:spMkLst>
            <pc:docMk/>
            <pc:sldMk cId="2454104895" sldId="260"/>
            <ac:spMk id="27" creationId="{6CAC15CB-853C-4019-AB14-BAFDF1A8519B}"/>
          </ac:spMkLst>
        </pc:spChg>
        <pc:spChg chg="add del">
          <ac:chgData name="Melissa Rogers (2008045)" userId="S::2008045@student.uwtsd.ac.uk::b49b463e-396c-403b-9f9d-ce938e1ddc00" providerId="AD" clId="Web-{3E7F560F-CD75-05F3-4B57-C9A2DCC3EF98}" dt="2023-04-10T14:44:24.127" v="226"/>
          <ac:spMkLst>
            <pc:docMk/>
            <pc:sldMk cId="2454104895" sldId="260"/>
            <ac:spMk id="29" creationId="{28648CBB-F28A-4CB1-8FD6-D58EBD5063C4}"/>
          </ac:spMkLst>
        </pc:spChg>
        <pc:spChg chg="add del">
          <ac:chgData name="Melissa Rogers (2008045)" userId="S::2008045@student.uwtsd.ac.uk::b49b463e-396c-403b-9f9d-ce938e1ddc00" providerId="AD" clId="Web-{3E7F560F-CD75-05F3-4B57-C9A2DCC3EF98}" dt="2023-04-10T14:44:24.127" v="226"/>
          <ac:spMkLst>
            <pc:docMk/>
            <pc:sldMk cId="2454104895" sldId="260"/>
            <ac:spMk id="31" creationId="{7F93EFBD-A1EB-4078-9E58-1F3D98B5647C}"/>
          </ac:spMkLst>
        </pc:spChg>
        <pc:spChg chg="add del">
          <ac:chgData name="Melissa Rogers (2008045)" userId="S::2008045@student.uwtsd.ac.uk::b49b463e-396c-403b-9f9d-ce938e1ddc00" providerId="AD" clId="Web-{3E7F560F-CD75-05F3-4B57-C9A2DCC3EF98}" dt="2023-04-10T14:44:35.846" v="230"/>
          <ac:spMkLst>
            <pc:docMk/>
            <pc:sldMk cId="2454104895" sldId="260"/>
            <ac:spMk id="35" creationId="{740B4320-9487-4A9F-8D98-E0F1EA33BCE8}"/>
          </ac:spMkLst>
        </pc:spChg>
        <pc:spChg chg="add del">
          <ac:chgData name="Melissa Rogers (2008045)" userId="S::2008045@student.uwtsd.ac.uk::b49b463e-396c-403b-9f9d-ce938e1ddc00" providerId="AD" clId="Web-{3E7F560F-CD75-05F3-4B57-C9A2DCC3EF98}" dt="2023-04-10T14:44:35.846" v="230"/>
          <ac:spMkLst>
            <pc:docMk/>
            <pc:sldMk cId="2454104895" sldId="260"/>
            <ac:spMk id="37" creationId="{5B54D736-1F52-494A-96E6-C3E9192DE4FA}"/>
          </ac:spMkLst>
        </pc:spChg>
        <pc:spChg chg="add del">
          <ac:chgData name="Melissa Rogers (2008045)" userId="S::2008045@student.uwtsd.ac.uk::b49b463e-396c-403b-9f9d-ce938e1ddc00" providerId="AD" clId="Web-{3E7F560F-CD75-05F3-4B57-C9A2DCC3EF98}" dt="2023-04-10T14:44:30.361" v="228"/>
          <ac:spMkLst>
            <pc:docMk/>
            <pc:sldMk cId="2454104895" sldId="260"/>
            <ac:spMk id="39" creationId="{221713BB-EC15-4A8A-8E91-A65D083D043D}"/>
          </ac:spMkLst>
        </pc:spChg>
        <pc:spChg chg="add del">
          <ac:chgData name="Melissa Rogers (2008045)" userId="S::2008045@student.uwtsd.ac.uk::b49b463e-396c-403b-9f9d-ce938e1ddc00" providerId="AD" clId="Web-{3E7F560F-CD75-05F3-4B57-C9A2DCC3EF98}" dt="2023-04-10T14:44:30.361" v="228"/>
          <ac:spMkLst>
            <pc:docMk/>
            <pc:sldMk cId="2454104895" sldId="260"/>
            <ac:spMk id="40" creationId="{775BAA1C-252D-42B1-9A71-58E11BAC224B}"/>
          </ac:spMkLst>
        </pc:spChg>
        <pc:spChg chg="add del">
          <ac:chgData name="Melissa Rogers (2008045)" userId="S::2008045@student.uwtsd.ac.uk::b49b463e-396c-403b-9f9d-ce938e1ddc00" providerId="AD" clId="Web-{3E7F560F-CD75-05F3-4B57-C9A2DCC3EF98}" dt="2023-04-10T14:44:30.361" v="228"/>
          <ac:spMkLst>
            <pc:docMk/>
            <pc:sldMk cId="2454104895" sldId="260"/>
            <ac:spMk id="41" creationId="{9EFB04EB-B213-4AA4-8673-C21955006C47}"/>
          </ac:spMkLst>
        </pc:spChg>
        <pc:spChg chg="add del">
          <ac:chgData name="Melissa Rogers (2008045)" userId="S::2008045@student.uwtsd.ac.uk::b49b463e-396c-403b-9f9d-ce938e1ddc00" providerId="AD" clId="Web-{3E7F560F-CD75-05F3-4B57-C9A2DCC3EF98}" dt="2023-04-10T14:44:30.361" v="228"/>
          <ac:spMkLst>
            <pc:docMk/>
            <pc:sldMk cId="2454104895" sldId="260"/>
            <ac:spMk id="42" creationId="{98CD1F81-0570-423A-BC7A-E49CED3AD2C0}"/>
          </ac:spMkLst>
        </pc:spChg>
        <pc:spChg chg="add del">
          <ac:chgData name="Melissa Rogers (2008045)" userId="S::2008045@student.uwtsd.ac.uk::b49b463e-396c-403b-9f9d-ce938e1ddc00" providerId="AD" clId="Web-{3E7F560F-CD75-05F3-4B57-C9A2DCC3EF98}" dt="2023-04-10T14:44:30.361" v="228"/>
          <ac:spMkLst>
            <pc:docMk/>
            <pc:sldMk cId="2454104895" sldId="260"/>
            <ac:spMk id="43" creationId="{3869F970-E8BA-47C6-BAD9-AF689C43BF32}"/>
          </ac:spMkLst>
        </pc:spChg>
        <pc:spChg chg="add del">
          <ac:chgData name="Melissa Rogers (2008045)" userId="S::2008045@student.uwtsd.ac.uk::b49b463e-396c-403b-9f9d-ce938e1ddc00" providerId="AD" clId="Web-{3E7F560F-CD75-05F3-4B57-C9A2DCC3EF98}" dt="2023-04-10T14:44:30.361" v="228"/>
          <ac:spMkLst>
            <pc:docMk/>
            <pc:sldMk cId="2454104895" sldId="260"/>
            <ac:spMk id="44" creationId="{A6738E6E-8BB3-43B1-A0FC-20EFE9D9F982}"/>
          </ac:spMkLst>
        </pc:spChg>
        <pc:spChg chg="add del">
          <ac:chgData name="Melissa Rogers (2008045)" userId="S::2008045@student.uwtsd.ac.uk::b49b463e-396c-403b-9f9d-ce938e1ddc00" providerId="AD" clId="Web-{3E7F560F-CD75-05F3-4B57-C9A2DCC3EF98}" dt="2023-04-10T14:44:30.361" v="228"/>
          <ac:spMkLst>
            <pc:docMk/>
            <pc:sldMk cId="2454104895" sldId="260"/>
            <ac:spMk id="45" creationId="{0D82E99D-3717-4AC4-AD26-8A7CF3A5BCF8}"/>
          </ac:spMkLst>
        </pc:spChg>
        <pc:spChg chg="add del">
          <ac:chgData name="Melissa Rogers (2008045)" userId="S::2008045@student.uwtsd.ac.uk::b49b463e-396c-403b-9f9d-ce938e1ddc00" providerId="AD" clId="Web-{3E7F560F-CD75-05F3-4B57-C9A2DCC3EF98}" dt="2023-04-10T14:44:30.361" v="228"/>
          <ac:spMkLst>
            <pc:docMk/>
            <pc:sldMk cId="2454104895" sldId="260"/>
            <ac:spMk id="46" creationId="{04BA3935-5258-425A-B52A-BBF28BCE0E0F}"/>
          </ac:spMkLst>
        </pc:spChg>
        <pc:spChg chg="add del">
          <ac:chgData name="Melissa Rogers (2008045)" userId="S::2008045@student.uwtsd.ac.uk::b49b463e-396c-403b-9f9d-ce938e1ddc00" providerId="AD" clId="Web-{3E7F560F-CD75-05F3-4B57-C9A2DCC3EF98}" dt="2023-04-10T14:44:30.361" v="228"/>
          <ac:spMkLst>
            <pc:docMk/>
            <pc:sldMk cId="2454104895" sldId="260"/>
            <ac:spMk id="47" creationId="{EFC26735-937E-4F83-BBC4-72CBC0C9C4F8}"/>
          </ac:spMkLst>
        </pc:spChg>
        <pc:spChg chg="add del">
          <ac:chgData name="Melissa Rogers (2008045)" userId="S::2008045@student.uwtsd.ac.uk::b49b463e-396c-403b-9f9d-ce938e1ddc00" providerId="AD" clId="Web-{3E7F560F-CD75-05F3-4B57-C9A2DCC3EF98}" dt="2023-04-10T14:44:30.361" v="228"/>
          <ac:spMkLst>
            <pc:docMk/>
            <pc:sldMk cId="2454104895" sldId="260"/>
            <ac:spMk id="48" creationId="{838537AB-789D-469B-BB87-0A23A66CD55C}"/>
          </ac:spMkLst>
        </pc:spChg>
        <pc:spChg chg="add del">
          <ac:chgData name="Melissa Rogers (2008045)" userId="S::2008045@student.uwtsd.ac.uk::b49b463e-396c-403b-9f9d-ce938e1ddc00" providerId="AD" clId="Web-{3E7F560F-CD75-05F3-4B57-C9A2DCC3EF98}" dt="2023-04-10T14:44:35.846" v="230"/>
          <ac:spMkLst>
            <pc:docMk/>
            <pc:sldMk cId="2454104895" sldId="260"/>
            <ac:spMk id="51" creationId="{9FE8D957-06E6-4C9C-B2EF-90D39C5F6CDC}"/>
          </ac:spMkLst>
        </pc:spChg>
        <pc:spChg chg="add del">
          <ac:chgData name="Melissa Rogers (2008045)" userId="S::2008045@student.uwtsd.ac.uk::b49b463e-396c-403b-9f9d-ce938e1ddc00" providerId="AD" clId="Web-{3E7F560F-CD75-05F3-4B57-C9A2DCC3EF98}" dt="2023-04-10T14:44:35.846" v="230"/>
          <ac:spMkLst>
            <pc:docMk/>
            <pc:sldMk cId="2454104895" sldId="260"/>
            <ac:spMk id="52" creationId="{03CEA2E5-77B1-4557-8511-8E4A3124075D}"/>
          </ac:spMkLst>
        </pc:spChg>
        <pc:spChg chg="add del">
          <ac:chgData name="Melissa Rogers (2008045)" userId="S::2008045@student.uwtsd.ac.uk::b49b463e-396c-403b-9f9d-ce938e1ddc00" providerId="AD" clId="Web-{3E7F560F-CD75-05F3-4B57-C9A2DCC3EF98}" dt="2023-04-10T14:44:35.846" v="230"/>
          <ac:spMkLst>
            <pc:docMk/>
            <pc:sldMk cId="2454104895" sldId="260"/>
            <ac:spMk id="53" creationId="{47264A23-03F1-4038-B182-00E8D72BC38E}"/>
          </ac:spMkLst>
        </pc:spChg>
        <pc:spChg chg="add del">
          <ac:chgData name="Melissa Rogers (2008045)" userId="S::2008045@student.uwtsd.ac.uk::b49b463e-396c-403b-9f9d-ce938e1ddc00" providerId="AD" clId="Web-{3E7F560F-CD75-05F3-4B57-C9A2DCC3EF98}" dt="2023-04-10T14:44:35.846" v="230"/>
          <ac:spMkLst>
            <pc:docMk/>
            <pc:sldMk cId="2454104895" sldId="260"/>
            <ac:spMk id="54" creationId="{E8420D38-EBD1-4C11-AE42-CE798ACF47D1}"/>
          </ac:spMkLst>
        </pc:spChg>
        <pc:spChg chg="add del">
          <ac:chgData name="Melissa Rogers (2008045)" userId="S::2008045@student.uwtsd.ac.uk::b49b463e-396c-403b-9f9d-ce938e1ddc00" providerId="AD" clId="Web-{3E7F560F-CD75-05F3-4B57-C9A2DCC3EF98}" dt="2023-04-10T14:44:35.846" v="230"/>
          <ac:spMkLst>
            <pc:docMk/>
            <pc:sldMk cId="2454104895" sldId="260"/>
            <ac:spMk id="55" creationId="{BF2A4886-98D3-48B8-9F0A-264BE01D0A26}"/>
          </ac:spMkLst>
        </pc:spChg>
        <pc:spChg chg="add del">
          <ac:chgData name="Melissa Rogers (2008045)" userId="S::2008045@student.uwtsd.ac.uk::b49b463e-396c-403b-9f9d-ce938e1ddc00" providerId="AD" clId="Web-{3E7F560F-CD75-05F3-4B57-C9A2DCC3EF98}" dt="2023-04-10T14:44:35.846" v="230"/>
          <ac:spMkLst>
            <pc:docMk/>
            <pc:sldMk cId="2454104895" sldId="260"/>
            <ac:spMk id="56" creationId="{72CDADC0-84B7-4019-900B-5D572D3BDF35}"/>
          </ac:spMkLst>
        </pc:spChg>
        <pc:spChg chg="add del">
          <ac:chgData name="Melissa Rogers (2008045)" userId="S::2008045@student.uwtsd.ac.uk::b49b463e-396c-403b-9f9d-ce938e1ddc00" providerId="AD" clId="Web-{3E7F560F-CD75-05F3-4B57-C9A2DCC3EF98}" dt="2023-04-10T14:44:35.846" v="230"/>
          <ac:spMkLst>
            <pc:docMk/>
            <pc:sldMk cId="2454104895" sldId="260"/>
            <ac:spMk id="57" creationId="{DE2C9E51-73F9-4DFA-898C-87EB227CAFAD}"/>
          </ac:spMkLst>
        </pc:spChg>
        <pc:spChg chg="add del">
          <ac:chgData name="Melissa Rogers (2008045)" userId="S::2008045@student.uwtsd.ac.uk::b49b463e-396c-403b-9f9d-ce938e1ddc00" providerId="AD" clId="Web-{3E7F560F-CD75-05F3-4B57-C9A2DCC3EF98}" dt="2023-04-10T14:44:35.846" v="230"/>
          <ac:spMkLst>
            <pc:docMk/>
            <pc:sldMk cId="2454104895" sldId="260"/>
            <ac:spMk id="58" creationId="{12D77736-8763-41B6-8CF9-0490A81E9A99}"/>
          </ac:spMkLst>
        </pc:spChg>
        <pc:spChg chg="add del">
          <ac:chgData name="Melissa Rogers (2008045)" userId="S::2008045@student.uwtsd.ac.uk::b49b463e-396c-403b-9f9d-ce938e1ddc00" providerId="AD" clId="Web-{3E7F560F-CD75-05F3-4B57-C9A2DCC3EF98}" dt="2023-04-10T14:44:44.862" v="232"/>
          <ac:spMkLst>
            <pc:docMk/>
            <pc:sldMk cId="2454104895" sldId="260"/>
            <ac:spMk id="63" creationId="{46AD51EB-971C-4722-9A98-42EB5ABCADA3}"/>
          </ac:spMkLst>
        </pc:spChg>
        <pc:spChg chg="add del">
          <ac:chgData name="Melissa Rogers (2008045)" userId="S::2008045@student.uwtsd.ac.uk::b49b463e-396c-403b-9f9d-ce938e1ddc00" providerId="AD" clId="Web-{3E7F560F-CD75-05F3-4B57-C9A2DCC3EF98}" dt="2023-04-10T14:44:44.862" v="232"/>
          <ac:spMkLst>
            <pc:docMk/>
            <pc:sldMk cId="2454104895" sldId="260"/>
            <ac:spMk id="64" creationId="{7E64F54E-0231-404F-A783-5F4099558870}"/>
          </ac:spMkLst>
        </pc:spChg>
        <pc:spChg chg="add del">
          <ac:chgData name="Melissa Rogers (2008045)" userId="S::2008045@student.uwtsd.ac.uk::b49b463e-396c-403b-9f9d-ce938e1ddc00" providerId="AD" clId="Web-{3E7F560F-CD75-05F3-4B57-C9A2DCC3EF98}" dt="2023-04-10T14:44:44.862" v="232"/>
          <ac:spMkLst>
            <pc:docMk/>
            <pc:sldMk cId="2454104895" sldId="260"/>
            <ac:spMk id="65" creationId="{4584B325-D5C4-4E31-A7BB-62B15B221D4A}"/>
          </ac:spMkLst>
        </pc:spChg>
        <pc:spChg chg="add del">
          <ac:chgData name="Melissa Rogers (2008045)" userId="S::2008045@student.uwtsd.ac.uk::b49b463e-396c-403b-9f9d-ce938e1ddc00" providerId="AD" clId="Web-{3E7F560F-CD75-05F3-4B57-C9A2DCC3EF98}" dt="2023-04-10T14:44:44.862" v="232"/>
          <ac:spMkLst>
            <pc:docMk/>
            <pc:sldMk cId="2454104895" sldId="260"/>
            <ac:spMk id="66" creationId="{0942C8AE-4CE3-41A1-8530-09D519ED3255}"/>
          </ac:spMkLst>
        </pc:spChg>
        <pc:spChg chg="add del">
          <ac:chgData name="Melissa Rogers (2008045)" userId="S::2008045@student.uwtsd.ac.uk::b49b463e-396c-403b-9f9d-ce938e1ddc00" providerId="AD" clId="Web-{3E7F560F-CD75-05F3-4B57-C9A2DCC3EF98}" dt="2023-04-10T14:44:48.096" v="234"/>
          <ac:spMkLst>
            <pc:docMk/>
            <pc:sldMk cId="2454104895" sldId="260"/>
            <ac:spMk id="71" creationId="{BDA8F16D-E6ED-436E-BA0C-5711B96A5471}"/>
          </ac:spMkLst>
        </pc:spChg>
        <pc:spChg chg="add">
          <ac:chgData name="Melissa Rogers (2008045)" userId="S::2008045@student.uwtsd.ac.uk::b49b463e-396c-403b-9f9d-ce938e1ddc00" providerId="AD" clId="Web-{3E7F560F-CD75-05F3-4B57-C9A2DCC3EF98}" dt="2023-04-10T14:44:48.128" v="235"/>
          <ac:spMkLst>
            <pc:docMk/>
            <pc:sldMk cId="2454104895" sldId="260"/>
            <ac:spMk id="76" creationId="{46AD51EB-971C-4722-9A98-42EB5ABCADA3}"/>
          </ac:spMkLst>
        </pc:spChg>
        <pc:spChg chg="add">
          <ac:chgData name="Melissa Rogers (2008045)" userId="S::2008045@student.uwtsd.ac.uk::b49b463e-396c-403b-9f9d-ce938e1ddc00" providerId="AD" clId="Web-{3E7F560F-CD75-05F3-4B57-C9A2DCC3EF98}" dt="2023-04-10T14:44:48.128" v="235"/>
          <ac:spMkLst>
            <pc:docMk/>
            <pc:sldMk cId="2454104895" sldId="260"/>
            <ac:spMk id="77" creationId="{7E64F54E-0231-404F-A783-5F4099558870}"/>
          </ac:spMkLst>
        </pc:spChg>
        <pc:spChg chg="add">
          <ac:chgData name="Melissa Rogers (2008045)" userId="S::2008045@student.uwtsd.ac.uk::b49b463e-396c-403b-9f9d-ce938e1ddc00" providerId="AD" clId="Web-{3E7F560F-CD75-05F3-4B57-C9A2DCC3EF98}" dt="2023-04-10T14:44:48.128" v="235"/>
          <ac:spMkLst>
            <pc:docMk/>
            <pc:sldMk cId="2454104895" sldId="260"/>
            <ac:spMk id="78" creationId="{4584B325-D5C4-4E31-A7BB-62B15B221D4A}"/>
          </ac:spMkLst>
        </pc:spChg>
        <pc:spChg chg="add">
          <ac:chgData name="Melissa Rogers (2008045)" userId="S::2008045@student.uwtsd.ac.uk::b49b463e-396c-403b-9f9d-ce938e1ddc00" providerId="AD" clId="Web-{3E7F560F-CD75-05F3-4B57-C9A2DCC3EF98}" dt="2023-04-10T14:44:48.128" v="235"/>
          <ac:spMkLst>
            <pc:docMk/>
            <pc:sldMk cId="2454104895" sldId="260"/>
            <ac:spMk id="79" creationId="{0942C8AE-4CE3-41A1-8530-09D519ED3255}"/>
          </ac:spMkLst>
        </pc:spChg>
        <pc:grpChg chg="add del">
          <ac:chgData name="Melissa Rogers (2008045)" userId="S::2008045@student.uwtsd.ac.uk::b49b463e-396c-403b-9f9d-ce938e1ddc00" providerId="AD" clId="Web-{3E7F560F-CD75-05F3-4B57-C9A2DCC3EF98}" dt="2023-04-10T14:44:24.127" v="226"/>
          <ac:grpSpMkLst>
            <pc:docMk/>
            <pc:sldMk cId="2454104895" sldId="260"/>
            <ac:grpSpMk id="33" creationId="{057F8A00-CA3F-4DBD-BA60-B3EEFB2F9DEA}"/>
          </ac:grpSpMkLst>
        </pc:grpChg>
        <pc:grpChg chg="add del">
          <ac:chgData name="Melissa Rogers (2008045)" userId="S::2008045@student.uwtsd.ac.uk::b49b463e-396c-403b-9f9d-ce938e1ddc00" providerId="AD" clId="Web-{3E7F560F-CD75-05F3-4B57-C9A2DCC3EF98}" dt="2023-04-10T14:44:30.361" v="228"/>
          <ac:grpSpMkLst>
            <pc:docMk/>
            <pc:sldMk cId="2454104895" sldId="260"/>
            <ac:grpSpMk id="49" creationId="{C7738E05-EF87-412B-A209-7A91F6BDBABE}"/>
          </ac:grpSpMkLst>
        </pc:grpChg>
        <pc:grpChg chg="add del">
          <ac:chgData name="Melissa Rogers (2008045)" userId="S::2008045@student.uwtsd.ac.uk::b49b463e-396c-403b-9f9d-ce938e1ddc00" providerId="AD" clId="Web-{3E7F560F-CD75-05F3-4B57-C9A2DCC3EF98}" dt="2023-04-10T14:44:35.846" v="230"/>
          <ac:grpSpMkLst>
            <pc:docMk/>
            <pc:sldMk cId="2454104895" sldId="260"/>
            <ac:grpSpMk id="59" creationId="{E0B86CD0-600D-4A9B-870E-F790244BFB7F}"/>
          </ac:grpSpMkLst>
        </pc:grpChg>
        <pc:grpChg chg="add del">
          <ac:chgData name="Melissa Rogers (2008045)" userId="S::2008045@student.uwtsd.ac.uk::b49b463e-396c-403b-9f9d-ce938e1ddc00" providerId="AD" clId="Web-{3E7F560F-CD75-05F3-4B57-C9A2DCC3EF98}" dt="2023-04-10T14:44:44.862" v="232"/>
          <ac:grpSpMkLst>
            <pc:docMk/>
            <pc:sldMk cId="2454104895" sldId="260"/>
            <ac:grpSpMk id="67" creationId="{FFDC18AA-DA8C-48B8-B79A-A9BF391CED51}"/>
          </ac:grpSpMkLst>
        </pc:grpChg>
        <pc:grpChg chg="add del">
          <ac:chgData name="Melissa Rogers (2008045)" userId="S::2008045@student.uwtsd.ac.uk::b49b463e-396c-403b-9f9d-ce938e1ddc00" providerId="AD" clId="Web-{3E7F560F-CD75-05F3-4B57-C9A2DCC3EF98}" dt="2023-04-10T14:44:48.096" v="234"/>
          <ac:grpSpMkLst>
            <pc:docMk/>
            <pc:sldMk cId="2454104895" sldId="260"/>
            <ac:grpSpMk id="72" creationId="{BC86227D-AF17-424B-9066-16E8B360EB9C}"/>
          </ac:grpSpMkLst>
        </pc:grpChg>
        <pc:grpChg chg="add">
          <ac:chgData name="Melissa Rogers (2008045)" userId="S::2008045@student.uwtsd.ac.uk::b49b463e-396c-403b-9f9d-ce938e1ddc00" providerId="AD" clId="Web-{3E7F560F-CD75-05F3-4B57-C9A2DCC3EF98}" dt="2023-04-10T14:44:48.128" v="235"/>
          <ac:grpSpMkLst>
            <pc:docMk/>
            <pc:sldMk cId="2454104895" sldId="260"/>
            <ac:grpSpMk id="80" creationId="{FFDC18AA-DA8C-48B8-B79A-A9BF391CED51}"/>
          </ac:grpSpMkLst>
        </pc:grpChg>
        <pc:picChg chg="add mod ord">
          <ac:chgData name="Melissa Rogers (2008045)" userId="S::2008045@student.uwtsd.ac.uk::b49b463e-396c-403b-9f9d-ce938e1ddc00" providerId="AD" clId="Web-{3E7F560F-CD75-05F3-4B57-C9A2DCC3EF98}" dt="2023-04-10T14:44:48.128" v="235"/>
          <ac:picMkLst>
            <pc:docMk/>
            <pc:sldMk cId="2454104895" sldId="260"/>
            <ac:picMk id="4" creationId="{1DC298B6-336E-B7E4-D04D-4298C9FFF3E7}"/>
          </ac:picMkLst>
        </pc:picChg>
        <pc:picChg chg="add mod ord">
          <ac:chgData name="Melissa Rogers (2008045)" userId="S::2008045@student.uwtsd.ac.uk::b49b463e-396c-403b-9f9d-ce938e1ddc00" providerId="AD" clId="Web-{3E7F560F-CD75-05F3-4B57-C9A2DCC3EF98}" dt="2023-04-10T14:44:48.128" v="235"/>
          <ac:picMkLst>
            <pc:docMk/>
            <pc:sldMk cId="2454104895" sldId="260"/>
            <ac:picMk id="5" creationId="{DE5C8071-3565-786A-D46B-24A7872519A8}"/>
          </ac:picMkLst>
        </pc:picChg>
        <pc:picChg chg="add mod ord">
          <ac:chgData name="Melissa Rogers (2008045)" userId="S::2008045@student.uwtsd.ac.uk::b49b463e-396c-403b-9f9d-ce938e1ddc00" providerId="AD" clId="Web-{3E7F560F-CD75-05F3-4B57-C9A2DCC3EF98}" dt="2023-04-10T14:44:48.128" v="235"/>
          <ac:picMkLst>
            <pc:docMk/>
            <pc:sldMk cId="2454104895" sldId="260"/>
            <ac:picMk id="6" creationId="{3FD44033-330D-6E78-228D-8C9F548369FC}"/>
          </ac:picMkLst>
        </pc:picChg>
        <pc:picChg chg="add mod ord">
          <ac:chgData name="Melissa Rogers (2008045)" userId="S::2008045@student.uwtsd.ac.uk::b49b463e-396c-403b-9f9d-ce938e1ddc00" providerId="AD" clId="Web-{3E7F560F-CD75-05F3-4B57-C9A2DCC3EF98}" dt="2023-04-10T14:44:48.128" v="235"/>
          <ac:picMkLst>
            <pc:docMk/>
            <pc:sldMk cId="2454104895" sldId="260"/>
            <ac:picMk id="7" creationId="{B86006B9-560E-0EDA-89A0-A75CF7CA2C5E}"/>
          </ac:picMkLst>
        </pc:picChg>
      </pc:sldChg>
      <pc:sldChg chg="addSp delSp modSp new mod setBg">
        <pc:chgData name="Melissa Rogers (2008045)" userId="S::2008045@student.uwtsd.ac.uk::b49b463e-396c-403b-9f9d-ce938e1ddc00" providerId="AD" clId="Web-{3E7F560F-CD75-05F3-4B57-C9A2DCC3EF98}" dt="2023-04-10T14:55:43.424" v="299"/>
        <pc:sldMkLst>
          <pc:docMk/>
          <pc:sldMk cId="1221713778" sldId="261"/>
        </pc:sldMkLst>
        <pc:spChg chg="mod">
          <ac:chgData name="Melissa Rogers (2008045)" userId="S::2008045@student.uwtsd.ac.uk::b49b463e-396c-403b-9f9d-ce938e1ddc00" providerId="AD" clId="Web-{3E7F560F-CD75-05F3-4B57-C9A2DCC3EF98}" dt="2023-04-10T14:55:43.424" v="299"/>
          <ac:spMkLst>
            <pc:docMk/>
            <pc:sldMk cId="1221713778" sldId="261"/>
            <ac:spMk id="2" creationId="{3EC0D997-C823-B775-6C8F-B483BE3B7EE2}"/>
          </ac:spMkLst>
        </pc:spChg>
        <pc:spChg chg="mod ord">
          <ac:chgData name="Melissa Rogers (2008045)" userId="S::2008045@student.uwtsd.ac.uk::b49b463e-396c-403b-9f9d-ce938e1ddc00" providerId="AD" clId="Web-{3E7F560F-CD75-05F3-4B57-C9A2DCC3EF98}" dt="2023-04-10T14:55:43.424" v="299"/>
          <ac:spMkLst>
            <pc:docMk/>
            <pc:sldMk cId="1221713778" sldId="261"/>
            <ac:spMk id="3" creationId="{54D3EBE5-94E0-7275-67E0-CBC439586B2C}"/>
          </ac:spMkLst>
        </pc:spChg>
        <pc:spChg chg="add mod">
          <ac:chgData name="Melissa Rogers (2008045)" userId="S::2008045@student.uwtsd.ac.uk::b49b463e-396c-403b-9f9d-ce938e1ddc00" providerId="AD" clId="Web-{3E7F560F-CD75-05F3-4B57-C9A2DCC3EF98}" dt="2023-04-10T14:55:43.424" v="299"/>
          <ac:spMkLst>
            <pc:docMk/>
            <pc:sldMk cId="1221713778" sldId="261"/>
            <ac:spMk id="5" creationId="{DE29FEAF-3691-2B27-9C21-C820237DA1D0}"/>
          </ac:spMkLst>
        </pc:spChg>
        <pc:spChg chg="add mod">
          <ac:chgData name="Melissa Rogers (2008045)" userId="S::2008045@student.uwtsd.ac.uk::b49b463e-396c-403b-9f9d-ce938e1ddc00" providerId="AD" clId="Web-{3E7F560F-CD75-05F3-4B57-C9A2DCC3EF98}" dt="2023-04-10T14:55:43.424" v="299"/>
          <ac:spMkLst>
            <pc:docMk/>
            <pc:sldMk cId="1221713778" sldId="261"/>
            <ac:spMk id="8" creationId="{6EF6A429-D7CA-9485-52D6-3B93B4F9FE05}"/>
          </ac:spMkLst>
        </pc:spChg>
        <pc:spChg chg="add del mod">
          <ac:chgData name="Melissa Rogers (2008045)" userId="S::2008045@student.uwtsd.ac.uk::b49b463e-396c-403b-9f9d-ce938e1ddc00" providerId="AD" clId="Web-{3E7F560F-CD75-05F3-4B57-C9A2DCC3EF98}" dt="2023-04-10T14:54:37.938" v="293"/>
          <ac:spMkLst>
            <pc:docMk/>
            <pc:sldMk cId="1221713778" sldId="261"/>
            <ac:spMk id="12" creationId="{E2B62ED8-826A-61E0-ABCD-B53070CB32FB}"/>
          </ac:spMkLst>
        </pc:spChg>
        <pc:spChg chg="add del mod">
          <ac:chgData name="Melissa Rogers (2008045)" userId="S::2008045@student.uwtsd.ac.uk::b49b463e-396c-403b-9f9d-ce938e1ddc00" providerId="AD" clId="Web-{3E7F560F-CD75-05F3-4B57-C9A2DCC3EF98}" dt="2023-04-10T14:54:02.015" v="287"/>
          <ac:spMkLst>
            <pc:docMk/>
            <pc:sldMk cId="1221713778" sldId="261"/>
            <ac:spMk id="15" creationId="{819BEEBD-B72F-35F0-EEF6-9EB173ADB853}"/>
          </ac:spMkLst>
        </pc:spChg>
        <pc:spChg chg="add del">
          <ac:chgData name="Melissa Rogers (2008045)" userId="S::2008045@student.uwtsd.ac.uk::b49b463e-396c-403b-9f9d-ce938e1ddc00" providerId="AD" clId="Web-{3E7F560F-CD75-05F3-4B57-C9A2DCC3EF98}" dt="2023-04-10T14:54:30.703" v="290"/>
          <ac:spMkLst>
            <pc:docMk/>
            <pc:sldMk cId="1221713778" sldId="261"/>
            <ac:spMk id="17" creationId="{06E29850-FF8C-4A70-A54F-29A8CFCF99CA}"/>
          </ac:spMkLst>
        </pc:spChg>
        <pc:spChg chg="add mod">
          <ac:chgData name="Melissa Rogers (2008045)" userId="S::2008045@student.uwtsd.ac.uk::b49b463e-396c-403b-9f9d-ce938e1ddc00" providerId="AD" clId="Web-{3E7F560F-CD75-05F3-4B57-C9A2DCC3EF98}" dt="2023-04-10T14:55:43.424" v="299"/>
          <ac:spMkLst>
            <pc:docMk/>
            <pc:sldMk cId="1221713778" sldId="261"/>
            <ac:spMk id="24" creationId="{D4045D2F-F318-45C5-4876-B8AB2A6013BC}"/>
          </ac:spMkLst>
        </pc:spChg>
        <pc:spChg chg="add del">
          <ac:chgData name="Melissa Rogers (2008045)" userId="S::2008045@student.uwtsd.ac.uk::b49b463e-396c-403b-9f9d-ce938e1ddc00" providerId="AD" clId="Web-{3E7F560F-CD75-05F3-4B57-C9A2DCC3EF98}" dt="2023-04-10T14:54:30.703" v="290"/>
          <ac:spMkLst>
            <pc:docMk/>
            <pc:sldMk cId="1221713778" sldId="261"/>
            <ac:spMk id="25" creationId="{32B2619C-2C88-4DD6-96FE-CF708FF6A8F7}"/>
          </ac:spMkLst>
        </pc:spChg>
        <pc:spChg chg="add">
          <ac:chgData name="Melissa Rogers (2008045)" userId="S::2008045@student.uwtsd.ac.uk::b49b463e-396c-403b-9f9d-ce938e1ddc00" providerId="AD" clId="Web-{3E7F560F-CD75-05F3-4B57-C9A2DCC3EF98}" dt="2023-04-10T14:55:43.424" v="299"/>
          <ac:spMkLst>
            <pc:docMk/>
            <pc:sldMk cId="1221713778" sldId="261"/>
            <ac:spMk id="26" creationId="{CB623A31-2914-4B1F-8775-5205BD0AA730}"/>
          </ac:spMkLst>
        </pc:spChg>
        <pc:spChg chg="add del">
          <ac:chgData name="Melissa Rogers (2008045)" userId="S::2008045@student.uwtsd.ac.uk::b49b463e-396c-403b-9f9d-ce938e1ddc00" providerId="AD" clId="Web-{3E7F560F-CD75-05F3-4B57-C9A2DCC3EF98}" dt="2023-04-10T14:54:30.703" v="290"/>
          <ac:spMkLst>
            <pc:docMk/>
            <pc:sldMk cId="1221713778" sldId="261"/>
            <ac:spMk id="27" creationId="{AE3A44A7-098D-4DB2-9081-4499626D1909}"/>
          </ac:spMkLst>
        </pc:spChg>
        <pc:spChg chg="add del">
          <ac:chgData name="Melissa Rogers (2008045)" userId="S::2008045@student.uwtsd.ac.uk::b49b463e-396c-403b-9f9d-ce938e1ddc00" providerId="AD" clId="Web-{3E7F560F-CD75-05F3-4B57-C9A2DCC3EF98}" dt="2023-04-10T14:54:30.703" v="290"/>
          <ac:spMkLst>
            <pc:docMk/>
            <pc:sldMk cId="1221713778" sldId="261"/>
            <ac:spMk id="29" creationId="{4F1CB7E3-24EA-46FC-AFBA-DD5B72918A37}"/>
          </ac:spMkLst>
        </pc:spChg>
        <pc:spChg chg="add">
          <ac:chgData name="Melissa Rogers (2008045)" userId="S::2008045@student.uwtsd.ac.uk::b49b463e-396c-403b-9f9d-ce938e1ddc00" providerId="AD" clId="Web-{3E7F560F-CD75-05F3-4B57-C9A2DCC3EF98}" dt="2023-04-10T14:55:43.424" v="299"/>
          <ac:spMkLst>
            <pc:docMk/>
            <pc:sldMk cId="1221713778" sldId="261"/>
            <ac:spMk id="31" creationId="{3034EEB0-B226-4BA0-A653-E502D195A9F9}"/>
          </ac:spMkLst>
        </pc:spChg>
        <pc:spChg chg="add">
          <ac:chgData name="Melissa Rogers (2008045)" userId="S::2008045@student.uwtsd.ac.uk::b49b463e-396c-403b-9f9d-ce938e1ddc00" providerId="AD" clId="Web-{3E7F560F-CD75-05F3-4B57-C9A2DCC3EF98}" dt="2023-04-10T14:55:43.424" v="299"/>
          <ac:spMkLst>
            <pc:docMk/>
            <pc:sldMk cId="1221713778" sldId="261"/>
            <ac:spMk id="33" creationId="{F292D5A9-1AAC-4589-90DB-11E060BE442D}"/>
          </ac:spMkLst>
        </pc:spChg>
        <pc:spChg chg="add">
          <ac:chgData name="Melissa Rogers (2008045)" userId="S::2008045@student.uwtsd.ac.uk::b49b463e-396c-403b-9f9d-ce938e1ddc00" providerId="AD" clId="Web-{3E7F560F-CD75-05F3-4B57-C9A2DCC3EF98}" dt="2023-04-10T14:55:43.424" v="299"/>
          <ac:spMkLst>
            <pc:docMk/>
            <pc:sldMk cId="1221713778" sldId="261"/>
            <ac:spMk id="35" creationId="{EBED4342-C72F-4333-B077-06744171EB2D}"/>
          </ac:spMkLst>
        </pc:spChg>
        <pc:spChg chg="add">
          <ac:chgData name="Melissa Rogers (2008045)" userId="S::2008045@student.uwtsd.ac.uk::b49b463e-396c-403b-9f9d-ce938e1ddc00" providerId="AD" clId="Web-{3E7F560F-CD75-05F3-4B57-C9A2DCC3EF98}" dt="2023-04-10T14:55:43.424" v="299"/>
          <ac:spMkLst>
            <pc:docMk/>
            <pc:sldMk cId="1221713778" sldId="261"/>
            <ac:spMk id="37" creationId="{2B3AC431-15D1-4692-B169-5E5BF606BD37}"/>
          </ac:spMkLst>
        </pc:spChg>
        <pc:spChg chg="add">
          <ac:chgData name="Melissa Rogers (2008045)" userId="S::2008045@student.uwtsd.ac.uk::b49b463e-396c-403b-9f9d-ce938e1ddc00" providerId="AD" clId="Web-{3E7F560F-CD75-05F3-4B57-C9A2DCC3EF98}" dt="2023-04-10T14:55:43.424" v="299"/>
          <ac:spMkLst>
            <pc:docMk/>
            <pc:sldMk cId="1221713778" sldId="261"/>
            <ac:spMk id="39" creationId="{3DC90B5B-FCBE-45E4-BE9A-3BBBAB3E3D53}"/>
          </ac:spMkLst>
        </pc:spChg>
        <pc:spChg chg="add">
          <ac:chgData name="Melissa Rogers (2008045)" userId="S::2008045@student.uwtsd.ac.uk::b49b463e-396c-403b-9f9d-ce938e1ddc00" providerId="AD" clId="Web-{3E7F560F-CD75-05F3-4B57-C9A2DCC3EF98}" dt="2023-04-10T14:55:43.424" v="299"/>
          <ac:spMkLst>
            <pc:docMk/>
            <pc:sldMk cId="1221713778" sldId="261"/>
            <ac:spMk id="41" creationId="{A0473CD7-DDE0-4E57-9FF4-79124C3428C7}"/>
          </ac:spMkLst>
        </pc:spChg>
        <pc:spChg chg="add">
          <ac:chgData name="Melissa Rogers (2008045)" userId="S::2008045@student.uwtsd.ac.uk::b49b463e-396c-403b-9f9d-ce938e1ddc00" providerId="AD" clId="Web-{3E7F560F-CD75-05F3-4B57-C9A2DCC3EF98}" dt="2023-04-10T14:55:43.424" v="299"/>
          <ac:spMkLst>
            <pc:docMk/>
            <pc:sldMk cId="1221713778" sldId="261"/>
            <ac:spMk id="43" creationId="{13F08479-211B-48DA-B71E-A4FC1AAFDDAB}"/>
          </ac:spMkLst>
        </pc:spChg>
        <pc:spChg chg="add">
          <ac:chgData name="Melissa Rogers (2008045)" userId="S::2008045@student.uwtsd.ac.uk::b49b463e-396c-403b-9f9d-ce938e1ddc00" providerId="AD" clId="Web-{3E7F560F-CD75-05F3-4B57-C9A2DCC3EF98}" dt="2023-04-10T14:55:43.424" v="299"/>
          <ac:spMkLst>
            <pc:docMk/>
            <pc:sldMk cId="1221713778" sldId="261"/>
            <ac:spMk id="45" creationId="{CFBE6106-8818-4A75-B167-C308DD1CD767}"/>
          </ac:spMkLst>
        </pc:spChg>
        <pc:spChg chg="add">
          <ac:chgData name="Melissa Rogers (2008045)" userId="S::2008045@student.uwtsd.ac.uk::b49b463e-396c-403b-9f9d-ce938e1ddc00" providerId="AD" clId="Web-{3E7F560F-CD75-05F3-4B57-C9A2DCC3EF98}" dt="2023-04-10T14:55:43.424" v="299"/>
          <ac:spMkLst>
            <pc:docMk/>
            <pc:sldMk cId="1221713778" sldId="261"/>
            <ac:spMk id="47" creationId="{79056A8C-FCF4-4C9F-9A7B-9F9073DD1A0C}"/>
          </ac:spMkLst>
        </pc:spChg>
        <pc:grpChg chg="add del">
          <ac:chgData name="Melissa Rogers (2008045)" userId="S::2008045@student.uwtsd.ac.uk::b49b463e-396c-403b-9f9d-ce938e1ddc00" providerId="AD" clId="Web-{3E7F560F-CD75-05F3-4B57-C9A2DCC3EF98}" dt="2023-04-10T14:54:30.703" v="290"/>
          <ac:grpSpMkLst>
            <pc:docMk/>
            <pc:sldMk cId="1221713778" sldId="261"/>
            <ac:grpSpMk id="19" creationId="{179E390A-405A-41FF-B91F-F5FAA0E594C8}"/>
          </ac:grpSpMkLst>
        </pc:grpChg>
        <pc:grpChg chg="add">
          <ac:chgData name="Melissa Rogers (2008045)" userId="S::2008045@student.uwtsd.ac.uk::b49b463e-396c-403b-9f9d-ce938e1ddc00" providerId="AD" clId="Web-{3E7F560F-CD75-05F3-4B57-C9A2DCC3EF98}" dt="2023-04-10T14:55:43.424" v="299"/>
          <ac:grpSpMkLst>
            <pc:docMk/>
            <pc:sldMk cId="1221713778" sldId="261"/>
            <ac:grpSpMk id="49" creationId="{8BE53C47-13D8-4383-82B1-9CF7A2D8F235}"/>
          </ac:grpSpMkLst>
        </pc:grpChg>
        <pc:picChg chg="add mod">
          <ac:chgData name="Melissa Rogers (2008045)" userId="S::2008045@student.uwtsd.ac.uk::b49b463e-396c-403b-9f9d-ce938e1ddc00" providerId="AD" clId="Web-{3E7F560F-CD75-05F3-4B57-C9A2DCC3EF98}" dt="2023-04-10T14:55:43.424" v="299"/>
          <ac:picMkLst>
            <pc:docMk/>
            <pc:sldMk cId="1221713778" sldId="261"/>
            <ac:picMk id="4" creationId="{E00517B9-4FFB-489E-7DF2-334B0F44A023}"/>
          </ac:picMkLst>
        </pc:picChg>
        <pc:picChg chg="add mod ord">
          <ac:chgData name="Melissa Rogers (2008045)" userId="S::2008045@student.uwtsd.ac.uk::b49b463e-396c-403b-9f9d-ce938e1ddc00" providerId="AD" clId="Web-{3E7F560F-CD75-05F3-4B57-C9A2DCC3EF98}" dt="2023-04-10T14:55:43.424" v="299"/>
          <ac:picMkLst>
            <pc:docMk/>
            <pc:sldMk cId="1221713778" sldId="261"/>
            <ac:picMk id="7" creationId="{E5AD59A8-A383-88DF-AA64-C89573129B52}"/>
          </ac:picMkLst>
        </pc:picChg>
        <pc:picChg chg="add mod ord">
          <ac:chgData name="Melissa Rogers (2008045)" userId="S::2008045@student.uwtsd.ac.uk::b49b463e-396c-403b-9f9d-ce938e1ddc00" providerId="AD" clId="Web-{3E7F560F-CD75-05F3-4B57-C9A2DCC3EF98}" dt="2023-04-10T14:55:43.424" v="299"/>
          <ac:picMkLst>
            <pc:docMk/>
            <pc:sldMk cId="1221713778" sldId="261"/>
            <ac:picMk id="10" creationId="{D8B2420F-6BA9-F3D5-D2BC-4D797881913E}"/>
          </ac:picMkLst>
        </pc:picChg>
        <pc:picChg chg="add del mod ord">
          <ac:chgData name="Melissa Rogers (2008045)" userId="S::2008045@student.uwtsd.ac.uk::b49b463e-396c-403b-9f9d-ce938e1ddc00" providerId="AD" clId="Web-{3E7F560F-CD75-05F3-4B57-C9A2DCC3EF98}" dt="2023-04-10T14:54:37.938" v="294"/>
          <ac:picMkLst>
            <pc:docMk/>
            <pc:sldMk cId="1221713778" sldId="261"/>
            <ac:picMk id="11" creationId="{1F08D591-0BCA-35F2-4EAE-557D60F50891}"/>
          </ac:picMkLst>
        </pc:picChg>
        <pc:picChg chg="add del mod">
          <ac:chgData name="Melissa Rogers (2008045)" userId="S::2008045@student.uwtsd.ac.uk::b49b463e-396c-403b-9f9d-ce938e1ddc00" providerId="AD" clId="Web-{3E7F560F-CD75-05F3-4B57-C9A2DCC3EF98}" dt="2023-04-10T14:54:02.015" v="288"/>
          <ac:picMkLst>
            <pc:docMk/>
            <pc:sldMk cId="1221713778" sldId="261"/>
            <ac:picMk id="14" creationId="{5078E309-A24E-C9D0-3DF8-2A0F05A86DD2}"/>
          </ac:picMkLst>
        </pc:picChg>
        <pc:picChg chg="add mod ord">
          <ac:chgData name="Melissa Rogers (2008045)" userId="S::2008045@student.uwtsd.ac.uk::b49b463e-396c-403b-9f9d-ce938e1ddc00" providerId="AD" clId="Web-{3E7F560F-CD75-05F3-4B57-C9A2DCC3EF98}" dt="2023-04-10T14:55:43.424" v="299"/>
          <ac:picMkLst>
            <pc:docMk/>
            <pc:sldMk cId="1221713778" sldId="261"/>
            <ac:picMk id="18" creationId="{DDBB8880-E0A0-5369-4651-7E05F60F6BE3}"/>
          </ac:picMkLst>
        </pc:picChg>
      </pc:sldChg>
      <pc:sldChg chg="addSp delSp modSp new mod setBg">
        <pc:chgData name="Melissa Rogers (2008045)" userId="S::2008045@student.uwtsd.ac.uk::b49b463e-396c-403b-9f9d-ce938e1ddc00" providerId="AD" clId="Web-{3E7F560F-CD75-05F3-4B57-C9A2DCC3EF98}" dt="2023-04-10T15:22:11.540" v="978"/>
        <pc:sldMkLst>
          <pc:docMk/>
          <pc:sldMk cId="1007124690" sldId="262"/>
        </pc:sldMkLst>
        <pc:spChg chg="mod">
          <ac:chgData name="Melissa Rogers (2008045)" userId="S::2008045@student.uwtsd.ac.uk::b49b463e-396c-403b-9f9d-ce938e1ddc00" providerId="AD" clId="Web-{3E7F560F-CD75-05F3-4B57-C9A2DCC3EF98}" dt="2023-04-10T15:22:11.540" v="978"/>
          <ac:spMkLst>
            <pc:docMk/>
            <pc:sldMk cId="1007124690" sldId="262"/>
            <ac:spMk id="2" creationId="{0F991BA9-3124-7986-BA17-F865976D6266}"/>
          </ac:spMkLst>
        </pc:spChg>
        <pc:spChg chg="mod ord">
          <ac:chgData name="Melissa Rogers (2008045)" userId="S::2008045@student.uwtsd.ac.uk::b49b463e-396c-403b-9f9d-ce938e1ddc00" providerId="AD" clId="Web-{3E7F560F-CD75-05F3-4B57-C9A2DCC3EF98}" dt="2023-04-10T15:22:11.540" v="978"/>
          <ac:spMkLst>
            <pc:docMk/>
            <pc:sldMk cId="1007124690" sldId="262"/>
            <ac:spMk id="3" creationId="{0F5C6E12-2477-E470-9F5C-0331FF52AFAE}"/>
          </ac:spMkLst>
        </pc:spChg>
        <pc:spChg chg="add mod ord">
          <ac:chgData name="Melissa Rogers (2008045)" userId="S::2008045@student.uwtsd.ac.uk::b49b463e-396c-403b-9f9d-ce938e1ddc00" providerId="AD" clId="Web-{3E7F560F-CD75-05F3-4B57-C9A2DCC3EF98}" dt="2023-04-10T15:22:11.540" v="978"/>
          <ac:spMkLst>
            <pc:docMk/>
            <pc:sldMk cId="1007124690" sldId="262"/>
            <ac:spMk id="5" creationId="{102A30EF-80D6-A3A7-27EE-AA3F55242534}"/>
          </ac:spMkLst>
        </pc:spChg>
        <pc:spChg chg="add mod">
          <ac:chgData name="Melissa Rogers (2008045)" userId="S::2008045@student.uwtsd.ac.uk::b49b463e-396c-403b-9f9d-ce938e1ddc00" providerId="AD" clId="Web-{3E7F560F-CD75-05F3-4B57-C9A2DCC3EF98}" dt="2023-04-10T15:22:11.540" v="978"/>
          <ac:spMkLst>
            <pc:docMk/>
            <pc:sldMk cId="1007124690" sldId="262"/>
            <ac:spMk id="8" creationId="{976A94B9-702F-2BCA-5A47-5A93F7A0AE2C}"/>
          </ac:spMkLst>
        </pc:spChg>
        <pc:spChg chg="add mod">
          <ac:chgData name="Melissa Rogers (2008045)" userId="S::2008045@student.uwtsd.ac.uk::b49b463e-396c-403b-9f9d-ce938e1ddc00" providerId="AD" clId="Web-{3E7F560F-CD75-05F3-4B57-C9A2DCC3EF98}" dt="2023-04-10T15:22:11.540" v="978"/>
          <ac:spMkLst>
            <pc:docMk/>
            <pc:sldMk cId="1007124690" sldId="262"/>
            <ac:spMk id="11" creationId="{6EF128CE-F877-F28A-5A19-6D6C67B745B9}"/>
          </ac:spMkLst>
        </pc:spChg>
        <pc:spChg chg="add del">
          <ac:chgData name="Melissa Rogers (2008045)" userId="S::2008045@student.uwtsd.ac.uk::b49b463e-396c-403b-9f9d-ce938e1ddc00" providerId="AD" clId="Web-{3E7F560F-CD75-05F3-4B57-C9A2DCC3EF98}" dt="2023-04-10T15:21:49.648" v="973"/>
          <ac:spMkLst>
            <pc:docMk/>
            <pc:sldMk cId="1007124690" sldId="262"/>
            <ac:spMk id="16" creationId="{F987AECE-FBEF-48FF-89B5-887A2DDD23A2}"/>
          </ac:spMkLst>
        </pc:spChg>
        <pc:spChg chg="add del">
          <ac:chgData name="Melissa Rogers (2008045)" userId="S::2008045@student.uwtsd.ac.uk::b49b463e-396c-403b-9f9d-ce938e1ddc00" providerId="AD" clId="Web-{3E7F560F-CD75-05F3-4B57-C9A2DCC3EF98}" dt="2023-04-10T15:21:49.648" v="973"/>
          <ac:spMkLst>
            <pc:docMk/>
            <pc:sldMk cId="1007124690" sldId="262"/>
            <ac:spMk id="18" creationId="{9977A6CF-B324-4C10-915F-BA70BCF4C749}"/>
          </ac:spMkLst>
        </pc:spChg>
        <pc:spChg chg="add del">
          <ac:chgData name="Melissa Rogers (2008045)" userId="S::2008045@student.uwtsd.ac.uk::b49b463e-396c-403b-9f9d-ce938e1ddc00" providerId="AD" clId="Web-{3E7F560F-CD75-05F3-4B57-C9A2DCC3EF98}" dt="2023-04-10T15:21:49.648" v="973"/>
          <ac:spMkLst>
            <pc:docMk/>
            <pc:sldMk cId="1007124690" sldId="262"/>
            <ac:spMk id="20" creationId="{EFA08158-16DF-4C57-A5B1-554C99ED9173}"/>
          </ac:spMkLst>
        </pc:spChg>
        <pc:spChg chg="add del">
          <ac:chgData name="Melissa Rogers (2008045)" userId="S::2008045@student.uwtsd.ac.uk::b49b463e-396c-403b-9f9d-ce938e1ddc00" providerId="AD" clId="Web-{3E7F560F-CD75-05F3-4B57-C9A2DCC3EF98}" dt="2023-04-10T15:21:49.648" v="973"/>
          <ac:spMkLst>
            <pc:docMk/>
            <pc:sldMk cId="1007124690" sldId="262"/>
            <ac:spMk id="22" creationId="{6CAC15CB-853C-4019-AB14-BAFDF1A8519B}"/>
          </ac:spMkLst>
        </pc:spChg>
        <pc:spChg chg="add del">
          <ac:chgData name="Melissa Rogers (2008045)" userId="S::2008045@student.uwtsd.ac.uk::b49b463e-396c-403b-9f9d-ce938e1ddc00" providerId="AD" clId="Web-{3E7F560F-CD75-05F3-4B57-C9A2DCC3EF98}" dt="2023-04-10T15:21:49.648" v="973"/>
          <ac:spMkLst>
            <pc:docMk/>
            <pc:sldMk cId="1007124690" sldId="262"/>
            <ac:spMk id="24" creationId="{28648CBB-F28A-4CB1-8FD6-D58EBD5063C4}"/>
          </ac:spMkLst>
        </pc:spChg>
        <pc:spChg chg="add del">
          <ac:chgData name="Melissa Rogers (2008045)" userId="S::2008045@student.uwtsd.ac.uk::b49b463e-396c-403b-9f9d-ce938e1ddc00" providerId="AD" clId="Web-{3E7F560F-CD75-05F3-4B57-C9A2DCC3EF98}" dt="2023-04-10T15:21:49.648" v="973"/>
          <ac:spMkLst>
            <pc:docMk/>
            <pc:sldMk cId="1007124690" sldId="262"/>
            <ac:spMk id="26" creationId="{AAC8C57F-F92F-4EB1-A859-E50B9CA7D0EE}"/>
          </ac:spMkLst>
        </pc:spChg>
        <pc:spChg chg="add del">
          <ac:chgData name="Melissa Rogers (2008045)" userId="S::2008045@student.uwtsd.ac.uk::b49b463e-396c-403b-9f9d-ce938e1ddc00" providerId="AD" clId="Web-{3E7F560F-CD75-05F3-4B57-C9A2DCC3EF98}" dt="2023-04-10T15:21:49.648" v="973"/>
          <ac:spMkLst>
            <pc:docMk/>
            <pc:sldMk cId="1007124690" sldId="262"/>
            <ac:spMk id="28" creationId="{7F7307C8-6CBC-4A26-AA52-CC71DE6CC663}"/>
          </ac:spMkLst>
        </pc:spChg>
        <pc:spChg chg="add del">
          <ac:chgData name="Melissa Rogers (2008045)" userId="S::2008045@student.uwtsd.ac.uk::b49b463e-396c-403b-9f9d-ce938e1ddc00" providerId="AD" clId="Web-{3E7F560F-CD75-05F3-4B57-C9A2DCC3EF98}" dt="2023-04-10T15:21:49.648" v="973"/>
          <ac:spMkLst>
            <pc:docMk/>
            <pc:sldMk cId="1007124690" sldId="262"/>
            <ac:spMk id="30" creationId="{98858D03-10A2-41C7-A4A5-399A105F8BCE}"/>
          </ac:spMkLst>
        </pc:spChg>
        <pc:spChg chg="add del">
          <ac:chgData name="Melissa Rogers (2008045)" userId="S::2008045@student.uwtsd.ac.uk::b49b463e-396c-403b-9f9d-ce938e1ddc00" providerId="AD" clId="Web-{3E7F560F-CD75-05F3-4B57-C9A2DCC3EF98}" dt="2023-04-10T15:21:54.383" v="975"/>
          <ac:spMkLst>
            <pc:docMk/>
            <pc:sldMk cId="1007124690" sldId="262"/>
            <ac:spMk id="38" creationId="{07305B3E-8773-47BA-BF88-64A70C276F7C}"/>
          </ac:spMkLst>
        </pc:spChg>
        <pc:spChg chg="add del">
          <ac:chgData name="Melissa Rogers (2008045)" userId="S::2008045@student.uwtsd.ac.uk::b49b463e-396c-403b-9f9d-ce938e1ddc00" providerId="AD" clId="Web-{3E7F560F-CD75-05F3-4B57-C9A2DCC3EF98}" dt="2023-04-10T15:21:54.383" v="975"/>
          <ac:spMkLst>
            <pc:docMk/>
            <pc:sldMk cId="1007124690" sldId="262"/>
            <ac:spMk id="39" creationId="{63EB08F7-A36D-4120-87C0-EF85BDF7F98A}"/>
          </ac:spMkLst>
        </pc:spChg>
        <pc:spChg chg="add del">
          <ac:chgData name="Melissa Rogers (2008045)" userId="S::2008045@student.uwtsd.ac.uk::b49b463e-396c-403b-9f9d-ce938e1ddc00" providerId="AD" clId="Web-{3E7F560F-CD75-05F3-4B57-C9A2DCC3EF98}" dt="2023-04-10T15:21:54.383" v="975"/>
          <ac:spMkLst>
            <pc:docMk/>
            <pc:sldMk cId="1007124690" sldId="262"/>
            <ac:spMk id="40" creationId="{2B4A2137-0F44-4CF8-9F9A-8CC59D81F1C4}"/>
          </ac:spMkLst>
        </pc:spChg>
        <pc:spChg chg="add del">
          <ac:chgData name="Melissa Rogers (2008045)" userId="S::2008045@student.uwtsd.ac.uk::b49b463e-396c-403b-9f9d-ce938e1ddc00" providerId="AD" clId="Web-{3E7F560F-CD75-05F3-4B57-C9A2DCC3EF98}" dt="2023-04-10T15:21:54.383" v="975"/>
          <ac:spMkLst>
            <pc:docMk/>
            <pc:sldMk cId="1007124690" sldId="262"/>
            <ac:spMk id="41" creationId="{31DB65F0-3AF5-4F4F-B108-05E1FD92B6AD}"/>
          </ac:spMkLst>
        </pc:spChg>
        <pc:spChg chg="add del">
          <ac:chgData name="Melissa Rogers (2008045)" userId="S::2008045@student.uwtsd.ac.uk::b49b463e-396c-403b-9f9d-ce938e1ddc00" providerId="AD" clId="Web-{3E7F560F-CD75-05F3-4B57-C9A2DCC3EF98}" dt="2023-04-10T15:21:54.383" v="975"/>
          <ac:spMkLst>
            <pc:docMk/>
            <pc:sldMk cId="1007124690" sldId="262"/>
            <ac:spMk id="42" creationId="{BE12505C-3AA6-467E-93F5-14533E0A95B9}"/>
          </ac:spMkLst>
        </pc:spChg>
        <pc:spChg chg="add del">
          <ac:chgData name="Melissa Rogers (2008045)" userId="S::2008045@student.uwtsd.ac.uk::b49b463e-396c-403b-9f9d-ce938e1ddc00" providerId="AD" clId="Web-{3E7F560F-CD75-05F3-4B57-C9A2DCC3EF98}" dt="2023-04-10T15:21:54.383" v="975"/>
          <ac:spMkLst>
            <pc:docMk/>
            <pc:sldMk cId="1007124690" sldId="262"/>
            <ac:spMk id="43" creationId="{CA010052-60C0-4083-B1E9-7277364D7311}"/>
          </ac:spMkLst>
        </pc:spChg>
        <pc:spChg chg="add del">
          <ac:chgData name="Melissa Rogers (2008045)" userId="S::2008045@student.uwtsd.ac.uk::b49b463e-396c-403b-9f9d-ce938e1ddc00" providerId="AD" clId="Web-{3E7F560F-CD75-05F3-4B57-C9A2DCC3EF98}" dt="2023-04-10T15:21:54.383" v="975"/>
          <ac:spMkLst>
            <pc:docMk/>
            <pc:sldMk cId="1007124690" sldId="262"/>
            <ac:spMk id="44" creationId="{88C4EF4C-FAED-45CE-BDD7-7D980DD66FFB}"/>
          </ac:spMkLst>
        </pc:spChg>
        <pc:spChg chg="add del">
          <ac:chgData name="Melissa Rogers (2008045)" userId="S::2008045@student.uwtsd.ac.uk::b49b463e-396c-403b-9f9d-ce938e1ddc00" providerId="AD" clId="Web-{3E7F560F-CD75-05F3-4B57-C9A2DCC3EF98}" dt="2023-04-10T15:21:54.383" v="975"/>
          <ac:spMkLst>
            <pc:docMk/>
            <pc:sldMk cId="1007124690" sldId="262"/>
            <ac:spMk id="45" creationId="{32AB8E74-A0F1-4AAB-AD33-148939C080BE}"/>
          </ac:spMkLst>
        </pc:spChg>
        <pc:spChg chg="add del">
          <ac:chgData name="Melissa Rogers (2008045)" userId="S::2008045@student.uwtsd.ac.uk::b49b463e-396c-403b-9f9d-ce938e1ddc00" providerId="AD" clId="Web-{3E7F560F-CD75-05F3-4B57-C9A2DCC3EF98}" dt="2023-04-10T15:22:11.493" v="977"/>
          <ac:spMkLst>
            <pc:docMk/>
            <pc:sldMk cId="1007124690" sldId="262"/>
            <ac:spMk id="48" creationId="{46AD51EB-971C-4722-9A98-42EB5ABCADA3}"/>
          </ac:spMkLst>
        </pc:spChg>
        <pc:spChg chg="add">
          <ac:chgData name="Melissa Rogers (2008045)" userId="S::2008045@student.uwtsd.ac.uk::b49b463e-396c-403b-9f9d-ce938e1ddc00" providerId="AD" clId="Web-{3E7F560F-CD75-05F3-4B57-C9A2DCC3EF98}" dt="2023-04-10T15:22:11.540" v="978"/>
          <ac:spMkLst>
            <pc:docMk/>
            <pc:sldMk cId="1007124690" sldId="262"/>
            <ac:spMk id="53" creationId="{BF565CE8-D06D-4006-803C-79DCF1BF01E0}"/>
          </ac:spMkLst>
        </pc:spChg>
        <pc:spChg chg="add">
          <ac:chgData name="Melissa Rogers (2008045)" userId="S::2008045@student.uwtsd.ac.uk::b49b463e-396c-403b-9f9d-ce938e1ddc00" providerId="AD" clId="Web-{3E7F560F-CD75-05F3-4B57-C9A2DCC3EF98}" dt="2023-04-10T15:22:11.540" v="978"/>
          <ac:spMkLst>
            <pc:docMk/>
            <pc:sldMk cId="1007124690" sldId="262"/>
            <ac:spMk id="54" creationId="{7A83E395-5A73-42CB-A0DD-60B5571CB350}"/>
          </ac:spMkLst>
        </pc:spChg>
        <pc:spChg chg="add">
          <ac:chgData name="Melissa Rogers (2008045)" userId="S::2008045@student.uwtsd.ac.uk::b49b463e-396c-403b-9f9d-ce938e1ddc00" providerId="AD" clId="Web-{3E7F560F-CD75-05F3-4B57-C9A2DCC3EF98}" dt="2023-04-10T15:22:11.540" v="978"/>
          <ac:spMkLst>
            <pc:docMk/>
            <pc:sldMk cId="1007124690" sldId="262"/>
            <ac:spMk id="55" creationId="{8FA6BC50-E52A-48B8-B6FA-79956A7B40C7}"/>
          </ac:spMkLst>
        </pc:spChg>
        <pc:spChg chg="add">
          <ac:chgData name="Melissa Rogers (2008045)" userId="S::2008045@student.uwtsd.ac.uk::b49b463e-396c-403b-9f9d-ce938e1ddc00" providerId="AD" clId="Web-{3E7F560F-CD75-05F3-4B57-C9A2DCC3EF98}" dt="2023-04-10T15:22:11.540" v="978"/>
          <ac:spMkLst>
            <pc:docMk/>
            <pc:sldMk cId="1007124690" sldId="262"/>
            <ac:spMk id="56" creationId="{7184396A-0020-4A8D-8350-9D3556768CE4}"/>
          </ac:spMkLst>
        </pc:spChg>
        <pc:spChg chg="add">
          <ac:chgData name="Melissa Rogers (2008045)" userId="S::2008045@student.uwtsd.ac.uk::b49b463e-396c-403b-9f9d-ce938e1ddc00" providerId="AD" clId="Web-{3E7F560F-CD75-05F3-4B57-C9A2DCC3EF98}" dt="2023-04-10T15:22:11.540" v="978"/>
          <ac:spMkLst>
            <pc:docMk/>
            <pc:sldMk cId="1007124690" sldId="262"/>
            <ac:spMk id="57" creationId="{6188CADD-17EB-41DB-888C-171957FAB05E}"/>
          </ac:spMkLst>
        </pc:spChg>
        <pc:spChg chg="add">
          <ac:chgData name="Melissa Rogers (2008045)" userId="S::2008045@student.uwtsd.ac.uk::b49b463e-396c-403b-9f9d-ce938e1ddc00" providerId="AD" clId="Web-{3E7F560F-CD75-05F3-4B57-C9A2DCC3EF98}" dt="2023-04-10T15:22:11.540" v="978"/>
          <ac:spMkLst>
            <pc:docMk/>
            <pc:sldMk cId="1007124690" sldId="262"/>
            <ac:spMk id="58" creationId="{CE261380-2E78-443D-83A5-8B8A079E4CEE}"/>
          </ac:spMkLst>
        </pc:spChg>
        <pc:spChg chg="add">
          <ac:chgData name="Melissa Rogers (2008045)" userId="S::2008045@student.uwtsd.ac.uk::b49b463e-396c-403b-9f9d-ce938e1ddc00" providerId="AD" clId="Web-{3E7F560F-CD75-05F3-4B57-C9A2DCC3EF98}" dt="2023-04-10T15:22:11.540" v="978"/>
          <ac:spMkLst>
            <pc:docMk/>
            <pc:sldMk cId="1007124690" sldId="262"/>
            <ac:spMk id="59" creationId="{0AC9AD34-457D-4089-B8E7-34D875875C98}"/>
          </ac:spMkLst>
        </pc:spChg>
        <pc:spChg chg="add">
          <ac:chgData name="Melissa Rogers (2008045)" userId="S::2008045@student.uwtsd.ac.uk::b49b463e-396c-403b-9f9d-ce938e1ddc00" providerId="AD" clId="Web-{3E7F560F-CD75-05F3-4B57-C9A2DCC3EF98}" dt="2023-04-10T15:22:11.540" v="978"/>
          <ac:spMkLst>
            <pc:docMk/>
            <pc:sldMk cId="1007124690" sldId="262"/>
            <ac:spMk id="60" creationId="{5717CB53-445E-4D3A-9DED-E0DA5DCE7661}"/>
          </ac:spMkLst>
        </pc:spChg>
        <pc:grpChg chg="add del">
          <ac:chgData name="Melissa Rogers (2008045)" userId="S::2008045@student.uwtsd.ac.uk::b49b463e-396c-403b-9f9d-ce938e1ddc00" providerId="AD" clId="Web-{3E7F560F-CD75-05F3-4B57-C9A2DCC3EF98}" dt="2023-04-10T15:21:49.648" v="973"/>
          <ac:grpSpMkLst>
            <pc:docMk/>
            <pc:sldMk cId="1007124690" sldId="262"/>
            <ac:grpSpMk id="32" creationId="{85C331C8-12C6-405B-962B-27EA674C036D}"/>
          </ac:grpSpMkLst>
        </pc:grpChg>
        <pc:grpChg chg="add del">
          <ac:chgData name="Melissa Rogers (2008045)" userId="S::2008045@student.uwtsd.ac.uk::b49b463e-396c-403b-9f9d-ce938e1ddc00" providerId="AD" clId="Web-{3E7F560F-CD75-05F3-4B57-C9A2DCC3EF98}" dt="2023-04-10T15:21:54.383" v="975"/>
          <ac:grpSpMkLst>
            <pc:docMk/>
            <pc:sldMk cId="1007124690" sldId="262"/>
            <ac:grpSpMk id="46" creationId="{BCC1AA2A-161F-4352-A81D-AC7738880FF4}"/>
          </ac:grpSpMkLst>
        </pc:grpChg>
        <pc:grpChg chg="add del">
          <ac:chgData name="Melissa Rogers (2008045)" userId="S::2008045@student.uwtsd.ac.uk::b49b463e-396c-403b-9f9d-ce938e1ddc00" providerId="AD" clId="Web-{3E7F560F-CD75-05F3-4B57-C9A2DCC3EF98}" dt="2023-04-10T15:22:11.493" v="977"/>
          <ac:grpSpMkLst>
            <pc:docMk/>
            <pc:sldMk cId="1007124690" sldId="262"/>
            <ac:grpSpMk id="49" creationId="{B8170671-634D-455C-B4C6-1894BBA76A92}"/>
          </ac:grpSpMkLst>
        </pc:grpChg>
        <pc:grpChg chg="add">
          <ac:chgData name="Melissa Rogers (2008045)" userId="S::2008045@student.uwtsd.ac.uk::b49b463e-396c-403b-9f9d-ce938e1ddc00" providerId="AD" clId="Web-{3E7F560F-CD75-05F3-4B57-C9A2DCC3EF98}" dt="2023-04-10T15:22:11.540" v="978"/>
          <ac:grpSpMkLst>
            <pc:docMk/>
            <pc:sldMk cId="1007124690" sldId="262"/>
            <ac:grpSpMk id="61" creationId="{A95A7540-E381-48FE-8B74-C89AA4BBD013}"/>
          </ac:grpSpMkLst>
        </pc:grpChg>
        <pc:picChg chg="add mod">
          <ac:chgData name="Melissa Rogers (2008045)" userId="S::2008045@student.uwtsd.ac.uk::b49b463e-396c-403b-9f9d-ce938e1ddc00" providerId="AD" clId="Web-{3E7F560F-CD75-05F3-4B57-C9A2DCC3EF98}" dt="2023-04-10T15:22:11.540" v="978"/>
          <ac:picMkLst>
            <pc:docMk/>
            <pc:sldMk cId="1007124690" sldId="262"/>
            <ac:picMk id="4" creationId="{5901E309-9324-729F-7DFD-48FC1417248C}"/>
          </ac:picMkLst>
        </pc:picChg>
        <pc:picChg chg="add mod ord">
          <ac:chgData name="Melissa Rogers (2008045)" userId="S::2008045@student.uwtsd.ac.uk::b49b463e-396c-403b-9f9d-ce938e1ddc00" providerId="AD" clId="Web-{3E7F560F-CD75-05F3-4B57-C9A2DCC3EF98}" dt="2023-04-10T15:22:11.540" v="978"/>
          <ac:picMkLst>
            <pc:docMk/>
            <pc:sldMk cId="1007124690" sldId="262"/>
            <ac:picMk id="7" creationId="{29FACE4E-0FE4-61CC-D491-55BFBA3CA00E}"/>
          </ac:picMkLst>
        </pc:picChg>
        <pc:picChg chg="add mod ord">
          <ac:chgData name="Melissa Rogers (2008045)" userId="S::2008045@student.uwtsd.ac.uk::b49b463e-396c-403b-9f9d-ce938e1ddc00" providerId="AD" clId="Web-{3E7F560F-CD75-05F3-4B57-C9A2DCC3EF98}" dt="2023-04-10T15:22:11.540" v="978"/>
          <ac:picMkLst>
            <pc:docMk/>
            <pc:sldMk cId="1007124690" sldId="262"/>
            <ac:picMk id="10" creationId="{08F8D1C3-2FB0-A169-53FA-BE7944EB830D}"/>
          </ac:picMkLst>
        </pc:picChg>
      </pc:sldChg>
      <pc:sldChg chg="new del">
        <pc:chgData name="Melissa Rogers (2008045)" userId="S::2008045@student.uwtsd.ac.uk::b49b463e-396c-403b-9f9d-ce938e1ddc00" providerId="AD" clId="Web-{3E7F560F-CD75-05F3-4B57-C9A2DCC3EF98}" dt="2023-04-10T14:56:30.409" v="302"/>
        <pc:sldMkLst>
          <pc:docMk/>
          <pc:sldMk cId="1613719743" sldId="263"/>
        </pc:sldMkLst>
      </pc:sldChg>
      <pc:sldChg chg="addSp modSp new mod setBg">
        <pc:chgData name="Melissa Rogers (2008045)" userId="S::2008045@student.uwtsd.ac.uk::b49b463e-396c-403b-9f9d-ce938e1ddc00" providerId="AD" clId="Web-{3E7F560F-CD75-05F3-4B57-C9A2DCC3EF98}" dt="2023-04-10T15:27:03.204" v="1004"/>
        <pc:sldMkLst>
          <pc:docMk/>
          <pc:sldMk cId="1926141907" sldId="263"/>
        </pc:sldMkLst>
        <pc:spChg chg="mod">
          <ac:chgData name="Melissa Rogers (2008045)" userId="S::2008045@student.uwtsd.ac.uk::b49b463e-396c-403b-9f9d-ce938e1ddc00" providerId="AD" clId="Web-{3E7F560F-CD75-05F3-4B57-C9A2DCC3EF98}" dt="2023-04-10T15:27:03.204" v="1004"/>
          <ac:spMkLst>
            <pc:docMk/>
            <pc:sldMk cId="1926141907" sldId="263"/>
            <ac:spMk id="2" creationId="{61271DC0-DBA9-3154-AE3E-D85720E42CB9}"/>
          </ac:spMkLst>
        </pc:spChg>
        <pc:spChg chg="mod ord">
          <ac:chgData name="Melissa Rogers (2008045)" userId="S::2008045@student.uwtsd.ac.uk::b49b463e-396c-403b-9f9d-ce938e1ddc00" providerId="AD" clId="Web-{3E7F560F-CD75-05F3-4B57-C9A2DCC3EF98}" dt="2023-04-10T15:27:03.204" v="1004"/>
          <ac:spMkLst>
            <pc:docMk/>
            <pc:sldMk cId="1926141907" sldId="263"/>
            <ac:spMk id="3" creationId="{7FCF36D2-CF3B-E676-9111-5C61BF26179A}"/>
          </ac:spMkLst>
        </pc:spChg>
        <pc:spChg chg="add mod">
          <ac:chgData name="Melissa Rogers (2008045)" userId="S::2008045@student.uwtsd.ac.uk::b49b463e-396c-403b-9f9d-ce938e1ddc00" providerId="AD" clId="Web-{3E7F560F-CD75-05F3-4B57-C9A2DCC3EF98}" dt="2023-04-10T15:27:03.204" v="1004"/>
          <ac:spMkLst>
            <pc:docMk/>
            <pc:sldMk cId="1926141907" sldId="263"/>
            <ac:spMk id="5" creationId="{B74A4A7C-46BF-0C33-0DDE-443BBA64CB29}"/>
          </ac:spMkLst>
        </pc:spChg>
        <pc:spChg chg="add">
          <ac:chgData name="Melissa Rogers (2008045)" userId="S::2008045@student.uwtsd.ac.uk::b49b463e-396c-403b-9f9d-ce938e1ddc00" providerId="AD" clId="Web-{3E7F560F-CD75-05F3-4B57-C9A2DCC3EF98}" dt="2023-04-10T15:27:03.204" v="1004"/>
          <ac:spMkLst>
            <pc:docMk/>
            <pc:sldMk cId="1926141907" sldId="263"/>
            <ac:spMk id="10" creationId="{8F08FD56-DA92-4BD4-98BB-9311E5E5227E}"/>
          </ac:spMkLst>
        </pc:spChg>
        <pc:spChg chg="add">
          <ac:chgData name="Melissa Rogers (2008045)" userId="S::2008045@student.uwtsd.ac.uk::b49b463e-396c-403b-9f9d-ce938e1ddc00" providerId="AD" clId="Web-{3E7F560F-CD75-05F3-4B57-C9A2DCC3EF98}" dt="2023-04-10T15:27:03.204" v="1004"/>
          <ac:spMkLst>
            <pc:docMk/>
            <pc:sldMk cId="1926141907" sldId="263"/>
            <ac:spMk id="12" creationId="{C5D5E9CC-2294-46D1-89D0-F8C6FA5C41DC}"/>
          </ac:spMkLst>
        </pc:spChg>
        <pc:spChg chg="add">
          <ac:chgData name="Melissa Rogers (2008045)" userId="S::2008045@student.uwtsd.ac.uk::b49b463e-396c-403b-9f9d-ce938e1ddc00" providerId="AD" clId="Web-{3E7F560F-CD75-05F3-4B57-C9A2DCC3EF98}" dt="2023-04-10T15:27:03.204" v="1004"/>
          <ac:spMkLst>
            <pc:docMk/>
            <pc:sldMk cId="1926141907" sldId="263"/>
            <ac:spMk id="14" creationId="{5BABD217-EF3C-4AF3-9C20-A6619D211F53}"/>
          </ac:spMkLst>
        </pc:spChg>
        <pc:spChg chg="add">
          <ac:chgData name="Melissa Rogers (2008045)" userId="S::2008045@student.uwtsd.ac.uk::b49b463e-396c-403b-9f9d-ce938e1ddc00" providerId="AD" clId="Web-{3E7F560F-CD75-05F3-4B57-C9A2DCC3EF98}" dt="2023-04-10T15:27:03.204" v="1004"/>
          <ac:spMkLst>
            <pc:docMk/>
            <pc:sldMk cId="1926141907" sldId="263"/>
            <ac:spMk id="22" creationId="{03CCCF79-BC42-40CC-A81F-1C5962B62EA1}"/>
          </ac:spMkLst>
        </pc:spChg>
        <pc:grpChg chg="add">
          <ac:chgData name="Melissa Rogers (2008045)" userId="S::2008045@student.uwtsd.ac.uk::b49b463e-396c-403b-9f9d-ce938e1ddc00" providerId="AD" clId="Web-{3E7F560F-CD75-05F3-4B57-C9A2DCC3EF98}" dt="2023-04-10T15:27:03.204" v="1004"/>
          <ac:grpSpMkLst>
            <pc:docMk/>
            <pc:sldMk cId="1926141907" sldId="263"/>
            <ac:grpSpMk id="16" creationId="{96BEFBD8-C05C-43C7-8D7B-58D37F70F548}"/>
          </ac:grpSpMkLst>
        </pc:grpChg>
        <pc:picChg chg="add mod">
          <ac:chgData name="Melissa Rogers (2008045)" userId="S::2008045@student.uwtsd.ac.uk::b49b463e-396c-403b-9f9d-ce938e1ddc00" providerId="AD" clId="Web-{3E7F560F-CD75-05F3-4B57-C9A2DCC3EF98}" dt="2023-04-10T15:27:03.204" v="1004"/>
          <ac:picMkLst>
            <pc:docMk/>
            <pc:sldMk cId="1926141907" sldId="263"/>
            <ac:picMk id="4" creationId="{90DB0B75-CBA6-5608-76D2-D849FCE94AFA}"/>
          </ac:picMkLst>
        </pc:picChg>
      </pc:sldChg>
      <pc:sldChg chg="addSp delSp modSp new mod setBg">
        <pc:chgData name="Melissa Rogers (2008045)" userId="S::2008045@student.uwtsd.ac.uk::b49b463e-396c-403b-9f9d-ce938e1ddc00" providerId="AD" clId="Web-{3E7F560F-CD75-05F3-4B57-C9A2DCC3EF98}" dt="2023-04-10T15:29:36.332" v="1024"/>
        <pc:sldMkLst>
          <pc:docMk/>
          <pc:sldMk cId="2094843016" sldId="264"/>
        </pc:sldMkLst>
        <pc:spChg chg="mod ord">
          <ac:chgData name="Melissa Rogers (2008045)" userId="S::2008045@student.uwtsd.ac.uk::b49b463e-396c-403b-9f9d-ce938e1ddc00" providerId="AD" clId="Web-{3E7F560F-CD75-05F3-4B57-C9A2DCC3EF98}" dt="2023-04-10T15:29:36.332" v="1024"/>
          <ac:spMkLst>
            <pc:docMk/>
            <pc:sldMk cId="2094843016" sldId="264"/>
            <ac:spMk id="2" creationId="{F38A221F-DDDC-CC75-96D1-CABF2E703F56}"/>
          </ac:spMkLst>
        </pc:spChg>
        <pc:spChg chg="del">
          <ac:chgData name="Melissa Rogers (2008045)" userId="S::2008045@student.uwtsd.ac.uk::b49b463e-396c-403b-9f9d-ce938e1ddc00" providerId="AD" clId="Web-{3E7F560F-CD75-05F3-4B57-C9A2DCC3EF98}" dt="2023-04-10T15:28:26.346" v="1020"/>
          <ac:spMkLst>
            <pc:docMk/>
            <pc:sldMk cId="2094843016" sldId="264"/>
            <ac:spMk id="3" creationId="{9403BDF2-9650-9613-34FB-E10EBE0C73EB}"/>
          </ac:spMkLst>
        </pc:spChg>
        <pc:spChg chg="add">
          <ac:chgData name="Melissa Rogers (2008045)" userId="S::2008045@student.uwtsd.ac.uk::b49b463e-396c-403b-9f9d-ce938e1ddc00" providerId="AD" clId="Web-{3E7F560F-CD75-05F3-4B57-C9A2DCC3EF98}" dt="2023-04-10T15:29:36.332" v="1024"/>
          <ac:spMkLst>
            <pc:docMk/>
            <pc:sldMk cId="2094843016" sldId="264"/>
            <ac:spMk id="18" creationId="{04BE269A-9B35-4C0D-9F80-592DE7B89901}"/>
          </ac:spMkLst>
        </pc:spChg>
        <pc:spChg chg="add">
          <ac:chgData name="Melissa Rogers (2008045)" userId="S::2008045@student.uwtsd.ac.uk::b49b463e-396c-403b-9f9d-ce938e1ddc00" providerId="AD" clId="Web-{3E7F560F-CD75-05F3-4B57-C9A2DCC3EF98}" dt="2023-04-10T15:29:36.332" v="1024"/>
          <ac:spMkLst>
            <pc:docMk/>
            <pc:sldMk cId="2094843016" sldId="264"/>
            <ac:spMk id="20" creationId="{78ACCAB6-5EBF-415F-AB62-1F99CE359F8C}"/>
          </ac:spMkLst>
        </pc:spChg>
        <pc:spChg chg="add">
          <ac:chgData name="Melissa Rogers (2008045)" userId="S::2008045@student.uwtsd.ac.uk::b49b463e-396c-403b-9f9d-ce938e1ddc00" providerId="AD" clId="Web-{3E7F560F-CD75-05F3-4B57-C9A2DCC3EF98}" dt="2023-04-10T15:29:36.332" v="1024"/>
          <ac:spMkLst>
            <pc:docMk/>
            <pc:sldMk cId="2094843016" sldId="264"/>
            <ac:spMk id="22" creationId="{5E902889-7EC6-4528-9CB5-07AFD886B1AC}"/>
          </ac:spMkLst>
        </pc:spChg>
        <pc:spChg chg="add">
          <ac:chgData name="Melissa Rogers (2008045)" userId="S::2008045@student.uwtsd.ac.uk::b49b463e-396c-403b-9f9d-ce938e1ddc00" providerId="AD" clId="Web-{3E7F560F-CD75-05F3-4B57-C9A2DCC3EF98}" dt="2023-04-10T15:29:36.332" v="1024"/>
          <ac:spMkLst>
            <pc:docMk/>
            <pc:sldMk cId="2094843016" sldId="264"/>
            <ac:spMk id="24" creationId="{D3118CFF-8779-4B43-9556-69C38280F5CB}"/>
          </ac:spMkLst>
        </pc:spChg>
        <pc:spChg chg="add">
          <ac:chgData name="Melissa Rogers (2008045)" userId="S::2008045@student.uwtsd.ac.uk::b49b463e-396c-403b-9f9d-ce938e1ddc00" providerId="AD" clId="Web-{3E7F560F-CD75-05F3-4B57-C9A2DCC3EF98}" dt="2023-04-10T15:29:36.332" v="1024"/>
          <ac:spMkLst>
            <pc:docMk/>
            <pc:sldMk cId="2094843016" sldId="264"/>
            <ac:spMk id="26" creationId="{32171438-C427-438E-A73E-26FC37994EDD}"/>
          </ac:spMkLst>
        </pc:spChg>
        <pc:spChg chg="add">
          <ac:chgData name="Melissa Rogers (2008045)" userId="S::2008045@student.uwtsd.ac.uk::b49b463e-396c-403b-9f9d-ce938e1ddc00" providerId="AD" clId="Web-{3E7F560F-CD75-05F3-4B57-C9A2DCC3EF98}" dt="2023-04-10T15:29:36.332" v="1024"/>
          <ac:spMkLst>
            <pc:docMk/>
            <pc:sldMk cId="2094843016" sldId="264"/>
            <ac:spMk id="28" creationId="{707CFB6E-5028-4671-81DF-72715A7C67ED}"/>
          </ac:spMkLst>
        </pc:spChg>
        <pc:spChg chg="add">
          <ac:chgData name="Melissa Rogers (2008045)" userId="S::2008045@student.uwtsd.ac.uk::b49b463e-396c-403b-9f9d-ce938e1ddc00" providerId="AD" clId="Web-{3E7F560F-CD75-05F3-4B57-C9A2DCC3EF98}" dt="2023-04-10T15:29:36.332" v="1024"/>
          <ac:spMkLst>
            <pc:docMk/>
            <pc:sldMk cId="2094843016" sldId="264"/>
            <ac:spMk id="30" creationId="{B1BF8637-CAA9-4C0E-B455-7CB179CCD342}"/>
          </ac:spMkLst>
        </pc:spChg>
        <pc:spChg chg="add">
          <ac:chgData name="Melissa Rogers (2008045)" userId="S::2008045@student.uwtsd.ac.uk::b49b463e-396c-403b-9f9d-ce938e1ddc00" providerId="AD" clId="Web-{3E7F560F-CD75-05F3-4B57-C9A2DCC3EF98}" dt="2023-04-10T15:29:36.332" v="1024"/>
          <ac:spMkLst>
            <pc:docMk/>
            <pc:sldMk cId="2094843016" sldId="264"/>
            <ac:spMk id="32" creationId="{A52C8290-902D-42B9-B4B4-6717341A312A}"/>
          </ac:spMkLst>
        </pc:spChg>
        <pc:spChg chg="add">
          <ac:chgData name="Melissa Rogers (2008045)" userId="S::2008045@student.uwtsd.ac.uk::b49b463e-396c-403b-9f9d-ce938e1ddc00" providerId="AD" clId="Web-{3E7F560F-CD75-05F3-4B57-C9A2DCC3EF98}" dt="2023-04-10T15:29:36.332" v="1024"/>
          <ac:spMkLst>
            <pc:docMk/>
            <pc:sldMk cId="2094843016" sldId="264"/>
            <ac:spMk id="34" creationId="{9ADBC310-716E-40BC-A044-EE2B3F776971}"/>
          </ac:spMkLst>
        </pc:spChg>
        <pc:spChg chg="add">
          <ac:chgData name="Melissa Rogers (2008045)" userId="S::2008045@student.uwtsd.ac.uk::b49b463e-396c-403b-9f9d-ce938e1ddc00" providerId="AD" clId="Web-{3E7F560F-CD75-05F3-4B57-C9A2DCC3EF98}" dt="2023-04-10T15:29:36.332" v="1024"/>
          <ac:spMkLst>
            <pc:docMk/>
            <pc:sldMk cId="2094843016" sldId="264"/>
            <ac:spMk id="42" creationId="{FFFD97CE-55EF-4F02-B6F2-299118790A68}"/>
          </ac:spMkLst>
        </pc:spChg>
        <pc:grpChg chg="add">
          <ac:chgData name="Melissa Rogers (2008045)" userId="S::2008045@student.uwtsd.ac.uk::b49b463e-396c-403b-9f9d-ce938e1ddc00" providerId="AD" clId="Web-{3E7F560F-CD75-05F3-4B57-C9A2DCC3EF98}" dt="2023-04-10T15:29:36.332" v="1024"/>
          <ac:grpSpMkLst>
            <pc:docMk/>
            <pc:sldMk cId="2094843016" sldId="264"/>
            <ac:grpSpMk id="12" creationId="{23F5135F-115E-423C-BE4A-B56C35DC9F3E}"/>
          </ac:grpSpMkLst>
        </pc:grpChg>
        <pc:grpChg chg="add">
          <ac:chgData name="Melissa Rogers (2008045)" userId="S::2008045@student.uwtsd.ac.uk::b49b463e-396c-403b-9f9d-ce938e1ddc00" providerId="AD" clId="Web-{3E7F560F-CD75-05F3-4B57-C9A2DCC3EF98}" dt="2023-04-10T15:29:36.332" v="1024"/>
          <ac:grpSpMkLst>
            <pc:docMk/>
            <pc:sldMk cId="2094843016" sldId="264"/>
            <ac:grpSpMk id="36" creationId="{3D18283B-142E-4938-8E46-FC2011424D90}"/>
          </ac:grpSpMkLst>
        </pc:grpChg>
        <pc:picChg chg="add mod ord">
          <ac:chgData name="Melissa Rogers (2008045)" userId="S::2008045@student.uwtsd.ac.uk::b49b463e-396c-403b-9f9d-ce938e1ddc00" providerId="AD" clId="Web-{3E7F560F-CD75-05F3-4B57-C9A2DCC3EF98}" dt="2023-04-10T15:29:36.332" v="1024"/>
          <ac:picMkLst>
            <pc:docMk/>
            <pc:sldMk cId="2094843016" sldId="264"/>
            <ac:picMk id="4" creationId="{0434861E-4AB2-E82A-09DF-B69CA7A1BDD4}"/>
          </ac:picMkLst>
        </pc:picChg>
        <pc:picChg chg="add mod">
          <ac:chgData name="Melissa Rogers (2008045)" userId="S::2008045@student.uwtsd.ac.uk::b49b463e-396c-403b-9f9d-ce938e1ddc00" providerId="AD" clId="Web-{3E7F560F-CD75-05F3-4B57-C9A2DCC3EF98}" dt="2023-04-10T15:29:36.332" v="1024"/>
          <ac:picMkLst>
            <pc:docMk/>
            <pc:sldMk cId="2094843016" sldId="264"/>
            <ac:picMk id="5" creationId="{559C6D11-C8F4-0D64-33D0-BEC787F614B7}"/>
          </ac:picMkLst>
        </pc:picChg>
        <pc:picChg chg="add mod">
          <ac:chgData name="Melissa Rogers (2008045)" userId="S::2008045@student.uwtsd.ac.uk::b49b463e-396c-403b-9f9d-ce938e1ddc00" providerId="AD" clId="Web-{3E7F560F-CD75-05F3-4B57-C9A2DCC3EF98}" dt="2023-04-10T15:29:36.332" v="1024"/>
          <ac:picMkLst>
            <pc:docMk/>
            <pc:sldMk cId="2094843016" sldId="264"/>
            <ac:picMk id="6" creationId="{36053FC6-6197-A56E-6281-1892AB965674}"/>
          </ac:picMkLst>
        </pc:picChg>
        <pc:picChg chg="add mod ord">
          <ac:chgData name="Melissa Rogers (2008045)" userId="S::2008045@student.uwtsd.ac.uk::b49b463e-396c-403b-9f9d-ce938e1ddc00" providerId="AD" clId="Web-{3E7F560F-CD75-05F3-4B57-C9A2DCC3EF98}" dt="2023-04-10T15:29:36.332" v="1024"/>
          <ac:picMkLst>
            <pc:docMk/>
            <pc:sldMk cId="2094843016" sldId="264"/>
            <ac:picMk id="7" creationId="{1F8A3991-36F0-FD49-845D-9590BD6976D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C56-8A72-4858-851C-F15B634C74F2}"/>
              </a:ext>
            </a:extLst>
          </p:cNvPr>
          <p:cNvSpPr>
            <a:spLocks noGrp="1"/>
          </p:cNvSpPr>
          <p:nvPr>
            <p:ph type="ctrTitle"/>
          </p:nvPr>
        </p:nvSpPr>
        <p:spPr>
          <a:xfrm>
            <a:off x="1485900" y="1122362"/>
            <a:ext cx="8609322" cy="3744209"/>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1834EB-45A5-426C-824A-8F07CA8F6DBE}"/>
              </a:ext>
            </a:extLst>
          </p:cNvPr>
          <p:cNvSpPr>
            <a:spLocks noGrp="1"/>
          </p:cNvSpPr>
          <p:nvPr>
            <p:ph type="subTitle" idx="1"/>
          </p:nvPr>
        </p:nvSpPr>
        <p:spPr>
          <a:xfrm>
            <a:off x="1485900" y="5230134"/>
            <a:ext cx="4610100" cy="942065"/>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93D55F2-5374-4778-B1EE-98996792D07B}"/>
              </a:ext>
            </a:extLst>
          </p:cNvPr>
          <p:cNvSpPr>
            <a:spLocks noGrp="1"/>
          </p:cNvSpPr>
          <p:nvPr>
            <p:ph type="dt" sz="half" idx="10"/>
          </p:nvPr>
        </p:nvSpPr>
        <p:spPr/>
        <p:txBody>
          <a:bodyPr/>
          <a:lstStyle/>
          <a:p>
            <a:fld id="{8C1E1FAD-7351-4908-963A-08EA8E4AB7A0}" type="datetimeFigureOut">
              <a:rPr lang="en-US" smtClean="0"/>
              <a:t>4/10/2023</a:t>
            </a:fld>
            <a:endParaRPr lang="en-US"/>
          </a:p>
        </p:txBody>
      </p:sp>
      <p:sp>
        <p:nvSpPr>
          <p:cNvPr id="5" name="Footer Placeholder 4">
            <a:extLst>
              <a:ext uri="{FF2B5EF4-FFF2-40B4-BE49-F238E27FC236}">
                <a16:creationId xmlns:a16="http://schemas.microsoft.com/office/drawing/2014/main" id="{944044F8-E727-4D63-B6D6-26482F83D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141F76-D956-4205-AD99-E91FD5FCC027}"/>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763910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1A1B-E09A-4F93-BC68-B160114AFCEA}"/>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CC8C4A9-27ED-4E86-A256-5009E31342B6}"/>
              </a:ext>
            </a:extLst>
          </p:cNvPr>
          <p:cNvSpPr>
            <a:spLocks noGrp="1"/>
          </p:cNvSpPr>
          <p:nvPr>
            <p:ph idx="1"/>
          </p:nvPr>
        </p:nvSpPr>
        <p:spPr/>
        <p:txBody>
          <a:bodyPr/>
          <a:lstStyle>
            <a:lvl1pPr>
              <a:lnSpc>
                <a:spcPct val="120000"/>
              </a:lnSpc>
              <a:defRPr/>
            </a:lvl1pPr>
            <a:lvl2pPr>
              <a:lnSpc>
                <a:spcPct val="120000"/>
              </a:lnSpc>
              <a:defRPr/>
            </a:lvl2pPr>
            <a:lvl3pPr>
              <a:lnSpc>
                <a:spcPct val="120000"/>
              </a:lnSpc>
              <a:defRPr sz="1400"/>
            </a:lvl3pPr>
            <a:lvl4pPr>
              <a:lnSpc>
                <a:spcPct val="120000"/>
              </a:lnSpc>
              <a:defRPr sz="1200"/>
            </a:lvl4pPr>
            <a:lvl5pPr>
              <a:lnSpc>
                <a:spcPct val="120000"/>
              </a:lnSpc>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85CF91C-8771-4949-A397-928A5743EBC7}"/>
              </a:ext>
            </a:extLst>
          </p:cNvPr>
          <p:cNvSpPr>
            <a:spLocks noGrp="1"/>
          </p:cNvSpPr>
          <p:nvPr>
            <p:ph type="dt" sz="half" idx="10"/>
          </p:nvPr>
        </p:nvSpPr>
        <p:spPr/>
        <p:txBody>
          <a:bodyPr/>
          <a:lstStyle/>
          <a:p>
            <a:fld id="{8C1E1FAD-7351-4908-963A-08EA8E4AB7A0}" type="datetimeFigureOut">
              <a:rPr lang="en-US" smtClean="0"/>
              <a:t>4/10/2023</a:t>
            </a:fld>
            <a:endParaRPr lang="en-US"/>
          </a:p>
        </p:txBody>
      </p:sp>
      <p:sp>
        <p:nvSpPr>
          <p:cNvPr id="5" name="Footer Placeholder 4">
            <a:extLst>
              <a:ext uri="{FF2B5EF4-FFF2-40B4-BE49-F238E27FC236}">
                <a16:creationId xmlns:a16="http://schemas.microsoft.com/office/drawing/2014/main" id="{013EA0ED-4961-4254-B34E-71D14C4E0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97152-BD97-4A72-8B07-CD2BC57B84F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002535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EAF4-C10D-4650-9587-15DA8E9F9C08}"/>
              </a:ext>
            </a:extLst>
          </p:cNvPr>
          <p:cNvSpPr>
            <a:spLocks noGrp="1"/>
          </p:cNvSpPr>
          <p:nvPr>
            <p:ph type="title"/>
          </p:nvPr>
        </p:nvSpPr>
        <p:spPr>
          <a:xfrm>
            <a:off x="1219200" y="1368862"/>
            <a:ext cx="9486900" cy="3679656"/>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BBA1D5C2-6E93-4B23-A0CA-D5D7E735C718}"/>
              </a:ext>
            </a:extLst>
          </p:cNvPr>
          <p:cNvSpPr>
            <a:spLocks noGrp="1"/>
          </p:cNvSpPr>
          <p:nvPr>
            <p:ph type="body" idx="1"/>
          </p:nvPr>
        </p:nvSpPr>
        <p:spPr>
          <a:xfrm>
            <a:off x="1219200" y="5318974"/>
            <a:ext cx="9486900" cy="853225"/>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E815BFB-5D28-4ABE-AD37-0C6C3FD949FE}"/>
              </a:ext>
            </a:extLst>
          </p:cNvPr>
          <p:cNvSpPr>
            <a:spLocks noGrp="1"/>
          </p:cNvSpPr>
          <p:nvPr>
            <p:ph type="dt" sz="half" idx="10"/>
          </p:nvPr>
        </p:nvSpPr>
        <p:spPr/>
        <p:txBody>
          <a:bodyPr/>
          <a:lstStyle/>
          <a:p>
            <a:fld id="{8C1E1FAD-7351-4908-963A-08EA8E4AB7A0}" type="datetimeFigureOut">
              <a:rPr lang="en-US" smtClean="0"/>
              <a:t>4/10/2023</a:t>
            </a:fld>
            <a:endParaRPr lang="en-US"/>
          </a:p>
        </p:txBody>
      </p:sp>
      <p:sp>
        <p:nvSpPr>
          <p:cNvPr id="5" name="Footer Placeholder 4">
            <a:extLst>
              <a:ext uri="{FF2B5EF4-FFF2-40B4-BE49-F238E27FC236}">
                <a16:creationId xmlns:a16="http://schemas.microsoft.com/office/drawing/2014/main" id="{65A4035B-0539-4A03-87C0-22E52C98B2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27ADF-48C9-49CF-BD4D-82399BF64AD3}"/>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586122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A2FB-0310-4935-B7F7-E47876CD4E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987C14-52AB-4AAC-9038-29CF58EA6EA8}"/>
              </a:ext>
            </a:extLst>
          </p:cNvPr>
          <p:cNvSpPr>
            <a:spLocks noGrp="1"/>
          </p:cNvSpPr>
          <p:nvPr>
            <p:ph sz="half" idx="1"/>
          </p:nvPr>
        </p:nvSpPr>
        <p:spPr>
          <a:xfrm>
            <a:off x="1219200" y="2168278"/>
            <a:ext cx="4702921" cy="4008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CB2E45A-DCC0-4701-9D67-EF56AECE3432}"/>
              </a:ext>
            </a:extLst>
          </p:cNvPr>
          <p:cNvSpPr>
            <a:spLocks noGrp="1"/>
          </p:cNvSpPr>
          <p:nvPr>
            <p:ph sz="half" idx="2"/>
          </p:nvPr>
        </p:nvSpPr>
        <p:spPr>
          <a:xfrm>
            <a:off x="6269880" y="2168278"/>
            <a:ext cx="4782699" cy="4008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11AF0813-A167-4D17-AA79-07BD9765FE0D}"/>
              </a:ext>
            </a:extLst>
          </p:cNvPr>
          <p:cNvSpPr>
            <a:spLocks noGrp="1"/>
          </p:cNvSpPr>
          <p:nvPr>
            <p:ph type="dt" sz="half" idx="10"/>
          </p:nvPr>
        </p:nvSpPr>
        <p:spPr/>
        <p:txBody>
          <a:bodyPr/>
          <a:lstStyle/>
          <a:p>
            <a:fld id="{8C1E1FAD-7351-4908-963A-08EA8E4AB7A0}" type="datetimeFigureOut">
              <a:rPr lang="en-US" smtClean="0"/>
              <a:t>4/10/2023</a:t>
            </a:fld>
            <a:endParaRPr lang="en-US"/>
          </a:p>
        </p:txBody>
      </p:sp>
      <p:sp>
        <p:nvSpPr>
          <p:cNvPr id="6" name="Footer Placeholder 5">
            <a:extLst>
              <a:ext uri="{FF2B5EF4-FFF2-40B4-BE49-F238E27FC236}">
                <a16:creationId xmlns:a16="http://schemas.microsoft.com/office/drawing/2014/main" id="{40A940D7-D4C1-4C24-95F3-29A849CEE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949AB7-007E-4D4D-A2C1-2C5C3310C0B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568120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0184-BDFD-48DE-B858-B81887BFD302}"/>
              </a:ext>
            </a:extLst>
          </p:cNvPr>
          <p:cNvSpPr>
            <a:spLocks noGrp="1"/>
          </p:cNvSpPr>
          <p:nvPr>
            <p:ph type="title"/>
          </p:nvPr>
        </p:nvSpPr>
        <p:spPr>
          <a:xfrm>
            <a:off x="1219200" y="365125"/>
            <a:ext cx="9753599" cy="15779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724FEB2-6EEC-49D4-9466-0F7A6EDB0CB6}"/>
              </a:ext>
            </a:extLst>
          </p:cNvPr>
          <p:cNvSpPr>
            <a:spLocks noGrp="1"/>
          </p:cNvSpPr>
          <p:nvPr>
            <p:ph type="body" idx="1"/>
          </p:nvPr>
        </p:nvSpPr>
        <p:spPr>
          <a:xfrm>
            <a:off x="1219201" y="2109789"/>
            <a:ext cx="4507931"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E8CF0-BAB6-4BF2-836F-FED0AF88A8AA}"/>
              </a:ext>
            </a:extLst>
          </p:cNvPr>
          <p:cNvSpPr>
            <a:spLocks noGrp="1"/>
          </p:cNvSpPr>
          <p:nvPr>
            <p:ph sz="half" idx="2"/>
          </p:nvPr>
        </p:nvSpPr>
        <p:spPr>
          <a:xfrm>
            <a:off x="1219201" y="3063530"/>
            <a:ext cx="4507930" cy="312613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F0751AB-FCF0-450B-A6DF-9B9A2AD2C24A}"/>
              </a:ext>
            </a:extLst>
          </p:cNvPr>
          <p:cNvSpPr>
            <a:spLocks noGrp="1"/>
          </p:cNvSpPr>
          <p:nvPr>
            <p:ph type="body" sz="quarter" idx="3"/>
          </p:nvPr>
        </p:nvSpPr>
        <p:spPr>
          <a:xfrm>
            <a:off x="6464867" y="2109789"/>
            <a:ext cx="4507932"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D3898E7-3130-4CE6-AA11-C9CC8214EA1D}"/>
              </a:ext>
            </a:extLst>
          </p:cNvPr>
          <p:cNvSpPr>
            <a:spLocks noGrp="1"/>
          </p:cNvSpPr>
          <p:nvPr>
            <p:ph sz="quarter" idx="4"/>
          </p:nvPr>
        </p:nvSpPr>
        <p:spPr>
          <a:xfrm>
            <a:off x="6464867" y="3063530"/>
            <a:ext cx="4507932" cy="312613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55D85675-9678-4CB3-9AAB-D727D2B58E7A}"/>
              </a:ext>
            </a:extLst>
          </p:cNvPr>
          <p:cNvSpPr>
            <a:spLocks noGrp="1"/>
          </p:cNvSpPr>
          <p:nvPr>
            <p:ph type="dt" sz="half" idx="10"/>
          </p:nvPr>
        </p:nvSpPr>
        <p:spPr/>
        <p:txBody>
          <a:bodyPr/>
          <a:lstStyle/>
          <a:p>
            <a:fld id="{8C1E1FAD-7351-4908-963A-08EA8E4AB7A0}" type="datetimeFigureOut">
              <a:rPr lang="en-US" smtClean="0"/>
              <a:t>4/10/2023</a:t>
            </a:fld>
            <a:endParaRPr lang="en-US"/>
          </a:p>
        </p:txBody>
      </p:sp>
      <p:sp>
        <p:nvSpPr>
          <p:cNvPr id="8" name="Footer Placeholder 7">
            <a:extLst>
              <a:ext uri="{FF2B5EF4-FFF2-40B4-BE49-F238E27FC236}">
                <a16:creationId xmlns:a16="http://schemas.microsoft.com/office/drawing/2014/main" id="{445F8314-1849-461A-AAF2-BF149646D5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69738E-5865-473C-BAFB-BDB385C06931}"/>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838601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AC40-59FF-4CE3-B49C-C824A784C5F7}"/>
              </a:ext>
            </a:extLst>
          </p:cNvPr>
          <p:cNvSpPr>
            <a:spLocks noGrp="1"/>
          </p:cNvSpPr>
          <p:nvPr>
            <p:ph type="title"/>
          </p:nvPr>
        </p:nvSpPr>
        <p:spPr>
          <a:xfrm>
            <a:off x="1219200" y="365125"/>
            <a:ext cx="9493249" cy="1577975"/>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F92FAB63-E9CE-4359-A54B-07AC7E9BBAE3}"/>
              </a:ext>
            </a:extLst>
          </p:cNvPr>
          <p:cNvSpPr>
            <a:spLocks noGrp="1"/>
          </p:cNvSpPr>
          <p:nvPr>
            <p:ph type="dt" sz="half" idx="10"/>
          </p:nvPr>
        </p:nvSpPr>
        <p:spPr/>
        <p:txBody>
          <a:bodyPr/>
          <a:lstStyle/>
          <a:p>
            <a:fld id="{8C1E1FAD-7351-4908-963A-08EA8E4AB7A0}" type="datetimeFigureOut">
              <a:rPr lang="en-US" smtClean="0"/>
              <a:t>4/10/2023</a:t>
            </a:fld>
            <a:endParaRPr lang="en-US"/>
          </a:p>
        </p:txBody>
      </p:sp>
      <p:sp>
        <p:nvSpPr>
          <p:cNvPr id="4" name="Footer Placeholder 3">
            <a:extLst>
              <a:ext uri="{FF2B5EF4-FFF2-40B4-BE49-F238E27FC236}">
                <a16:creationId xmlns:a16="http://schemas.microsoft.com/office/drawing/2014/main" id="{C7939854-5165-4C41-8DCA-D42DFD7D90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1768E0-4535-4B0D-8B94-4C10740B0A6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3421538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4678E3-D115-4E49-9ECB-656CF2319E94}"/>
              </a:ext>
            </a:extLst>
          </p:cNvPr>
          <p:cNvSpPr>
            <a:spLocks noGrp="1"/>
          </p:cNvSpPr>
          <p:nvPr>
            <p:ph type="dt" sz="half" idx="10"/>
          </p:nvPr>
        </p:nvSpPr>
        <p:spPr/>
        <p:txBody>
          <a:bodyPr/>
          <a:lstStyle/>
          <a:p>
            <a:fld id="{8C1E1FAD-7351-4908-963A-08EA8E4AB7A0}" type="datetimeFigureOut">
              <a:rPr lang="en-US" smtClean="0"/>
              <a:t>4/10/2023</a:t>
            </a:fld>
            <a:endParaRPr lang="en-US"/>
          </a:p>
        </p:txBody>
      </p:sp>
      <p:sp>
        <p:nvSpPr>
          <p:cNvPr id="3" name="Footer Placeholder 2">
            <a:extLst>
              <a:ext uri="{FF2B5EF4-FFF2-40B4-BE49-F238E27FC236}">
                <a16:creationId xmlns:a16="http://schemas.microsoft.com/office/drawing/2014/main" id="{E521E6FC-7F84-4673-81D6-B85FE26DA0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80318A-245C-4841-AB57-CEC5CC124D02}"/>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669964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847B-9D86-47FF-B24A-EEA5F73EA144}"/>
              </a:ext>
            </a:extLst>
          </p:cNvPr>
          <p:cNvSpPr>
            <a:spLocks noGrp="1"/>
          </p:cNvSpPr>
          <p:nvPr>
            <p:ph type="title"/>
          </p:nvPr>
        </p:nvSpPr>
        <p:spPr>
          <a:xfrm>
            <a:off x="1219200" y="457200"/>
            <a:ext cx="3776472" cy="2852928"/>
          </a:xfrm>
        </p:spPr>
        <p:txBody>
          <a:bodyPr anchor="b">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ADAC0675-AD2F-44DC-8FF3-4454258A5908}"/>
              </a:ext>
            </a:extLst>
          </p:cNvPr>
          <p:cNvSpPr>
            <a:spLocks noGrp="1"/>
          </p:cNvSpPr>
          <p:nvPr>
            <p:ph idx="1"/>
          </p:nvPr>
        </p:nvSpPr>
        <p:spPr>
          <a:xfrm>
            <a:off x="5557582" y="987425"/>
            <a:ext cx="5948618"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D96356-C0F0-4C22-B9B6-C7E0BE4F3702}"/>
              </a:ext>
            </a:extLst>
          </p:cNvPr>
          <p:cNvSpPr>
            <a:spLocks noGrp="1"/>
          </p:cNvSpPr>
          <p:nvPr>
            <p:ph type="body" sz="half" idx="2"/>
          </p:nvPr>
        </p:nvSpPr>
        <p:spPr>
          <a:xfrm>
            <a:off x="1219200" y="3484210"/>
            <a:ext cx="3768934" cy="238477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F3EFD71-2ACA-4041-9EA2-86E7B81C314D}"/>
              </a:ext>
            </a:extLst>
          </p:cNvPr>
          <p:cNvSpPr>
            <a:spLocks noGrp="1"/>
          </p:cNvSpPr>
          <p:nvPr>
            <p:ph type="dt" sz="half" idx="10"/>
          </p:nvPr>
        </p:nvSpPr>
        <p:spPr/>
        <p:txBody>
          <a:bodyPr/>
          <a:lstStyle/>
          <a:p>
            <a:fld id="{8C1E1FAD-7351-4908-963A-08EA8E4AB7A0}" type="datetimeFigureOut">
              <a:rPr lang="en-US" smtClean="0"/>
              <a:t>4/10/2023</a:t>
            </a:fld>
            <a:endParaRPr lang="en-US"/>
          </a:p>
        </p:txBody>
      </p:sp>
      <p:sp>
        <p:nvSpPr>
          <p:cNvPr id="6" name="Footer Placeholder 5">
            <a:extLst>
              <a:ext uri="{FF2B5EF4-FFF2-40B4-BE49-F238E27FC236}">
                <a16:creationId xmlns:a16="http://schemas.microsoft.com/office/drawing/2014/main" id="{14ECACE3-32A8-4245-97AC-5797C147E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D63845-314D-499C-BB75-CE9162BE6EE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6975388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D3DB-B1F8-4892-96F7-0BE21DE637CD}"/>
              </a:ext>
            </a:extLst>
          </p:cNvPr>
          <p:cNvSpPr>
            <a:spLocks noGrp="1"/>
          </p:cNvSpPr>
          <p:nvPr>
            <p:ph type="title"/>
          </p:nvPr>
        </p:nvSpPr>
        <p:spPr>
          <a:xfrm>
            <a:off x="1219200" y="457200"/>
            <a:ext cx="3932349" cy="2852670"/>
          </a:xfrm>
        </p:spPr>
        <p:txBody>
          <a:bodyPr anchor="b">
            <a:noAutofit/>
          </a:bodyPr>
          <a:lstStyle>
            <a:lvl1pPr>
              <a:defRPr sz="4000"/>
            </a:lvl1pPr>
          </a:lstStyle>
          <a:p>
            <a:r>
              <a:rPr lang="en-US" dirty="0"/>
              <a:t>Click to edit Master title style</a:t>
            </a:r>
          </a:p>
        </p:txBody>
      </p:sp>
      <p:sp>
        <p:nvSpPr>
          <p:cNvPr id="3" name="Picture Placeholder 2">
            <a:extLst>
              <a:ext uri="{FF2B5EF4-FFF2-40B4-BE49-F238E27FC236}">
                <a16:creationId xmlns:a16="http://schemas.microsoft.com/office/drawing/2014/main" id="{A40AB405-B2E9-4C4B-930C-CF1B63342F1D}"/>
              </a:ext>
            </a:extLst>
          </p:cNvPr>
          <p:cNvSpPr>
            <a:spLocks noGrp="1"/>
          </p:cNvSpPr>
          <p:nvPr>
            <p:ph type="pic" idx="1"/>
          </p:nvPr>
        </p:nvSpPr>
        <p:spPr>
          <a:xfrm>
            <a:off x="5674810" y="657055"/>
            <a:ext cx="5831389" cy="55151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8AF82ED-5295-4670-A3A8-B7813FF4713F}"/>
              </a:ext>
            </a:extLst>
          </p:cNvPr>
          <p:cNvSpPr>
            <a:spLocks noGrp="1"/>
          </p:cNvSpPr>
          <p:nvPr>
            <p:ph type="body" sz="half" idx="2"/>
          </p:nvPr>
        </p:nvSpPr>
        <p:spPr>
          <a:xfrm>
            <a:off x="1219199" y="3484210"/>
            <a:ext cx="3768934" cy="2376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F8BCDD2-4389-41FA-BE68-6805E3290FCE}"/>
              </a:ext>
            </a:extLst>
          </p:cNvPr>
          <p:cNvSpPr>
            <a:spLocks noGrp="1"/>
          </p:cNvSpPr>
          <p:nvPr>
            <p:ph type="dt" sz="half" idx="10"/>
          </p:nvPr>
        </p:nvSpPr>
        <p:spPr/>
        <p:txBody>
          <a:bodyPr/>
          <a:lstStyle/>
          <a:p>
            <a:fld id="{8C1E1FAD-7351-4908-963A-08EA8E4AB7A0}" type="datetimeFigureOut">
              <a:rPr lang="en-US" smtClean="0"/>
              <a:t>4/10/2023</a:t>
            </a:fld>
            <a:endParaRPr lang="en-US"/>
          </a:p>
        </p:txBody>
      </p:sp>
      <p:sp>
        <p:nvSpPr>
          <p:cNvPr id="6" name="Footer Placeholder 5">
            <a:extLst>
              <a:ext uri="{FF2B5EF4-FFF2-40B4-BE49-F238E27FC236}">
                <a16:creationId xmlns:a16="http://schemas.microsoft.com/office/drawing/2014/main" id="{33C1D4C8-D966-41BE-B38F-54B9134FF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A7339F-1169-4FB1-8FAA-781335ECB2A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026442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6D4F-1C6D-40FB-9A92-C86C4E15C0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67BDDB-F95B-4041-AA53-71BBCB26D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977052-C8EA-459E-9E10-8EE28C50E166}"/>
              </a:ext>
            </a:extLst>
          </p:cNvPr>
          <p:cNvSpPr>
            <a:spLocks noGrp="1"/>
          </p:cNvSpPr>
          <p:nvPr>
            <p:ph type="dt" sz="half" idx="10"/>
          </p:nvPr>
        </p:nvSpPr>
        <p:spPr/>
        <p:txBody>
          <a:bodyPr/>
          <a:lstStyle/>
          <a:p>
            <a:fld id="{8C1E1FAD-7351-4908-963A-08EA8E4AB7A0}" type="datetimeFigureOut">
              <a:rPr lang="en-US" smtClean="0"/>
              <a:t>4/10/2023</a:t>
            </a:fld>
            <a:endParaRPr lang="en-US"/>
          </a:p>
        </p:txBody>
      </p:sp>
      <p:sp>
        <p:nvSpPr>
          <p:cNvPr id="5" name="Footer Placeholder 4">
            <a:extLst>
              <a:ext uri="{FF2B5EF4-FFF2-40B4-BE49-F238E27FC236}">
                <a16:creationId xmlns:a16="http://schemas.microsoft.com/office/drawing/2014/main" id="{1F3E6650-E3AD-4C98-88FE-F5152966F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4FED5-B228-4E3C-BFEE-0BC47D950694}"/>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243162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A243A-5463-4C65-85DA-03BECDAE63E2}"/>
              </a:ext>
            </a:extLst>
          </p:cNvPr>
          <p:cNvSpPr>
            <a:spLocks noGrp="1"/>
          </p:cNvSpPr>
          <p:nvPr>
            <p:ph type="title" orient="vert"/>
          </p:nvPr>
        </p:nvSpPr>
        <p:spPr>
          <a:xfrm>
            <a:off x="8831898" y="897973"/>
            <a:ext cx="2674301" cy="527898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9E10153C-6948-4108-8FF1-033F66D4CABA}"/>
              </a:ext>
            </a:extLst>
          </p:cNvPr>
          <p:cNvSpPr>
            <a:spLocks noGrp="1"/>
          </p:cNvSpPr>
          <p:nvPr>
            <p:ph type="body" orient="vert" idx="1"/>
          </p:nvPr>
        </p:nvSpPr>
        <p:spPr>
          <a:xfrm>
            <a:off x="838200" y="854169"/>
            <a:ext cx="7734300" cy="532279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345988-B24C-46FE-87B0-55D4FB7CBC42}"/>
              </a:ext>
            </a:extLst>
          </p:cNvPr>
          <p:cNvSpPr>
            <a:spLocks noGrp="1"/>
          </p:cNvSpPr>
          <p:nvPr>
            <p:ph type="dt" sz="half" idx="10"/>
          </p:nvPr>
        </p:nvSpPr>
        <p:spPr/>
        <p:txBody>
          <a:bodyPr/>
          <a:lstStyle/>
          <a:p>
            <a:fld id="{8C1E1FAD-7351-4908-963A-08EA8E4AB7A0}" type="datetimeFigureOut">
              <a:rPr lang="en-US" smtClean="0"/>
              <a:t>4/10/2023</a:t>
            </a:fld>
            <a:endParaRPr lang="en-US"/>
          </a:p>
        </p:txBody>
      </p:sp>
      <p:sp>
        <p:nvSpPr>
          <p:cNvPr id="5" name="Footer Placeholder 4">
            <a:extLst>
              <a:ext uri="{FF2B5EF4-FFF2-40B4-BE49-F238E27FC236}">
                <a16:creationId xmlns:a16="http://schemas.microsoft.com/office/drawing/2014/main" id="{493AB2DB-BD1F-41F7-AC5E-57249C270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1E3DB-BDAB-40CA-ABA3-A3662C06881F}"/>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82935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104591-A10E-46C3-952B-F25DCBDAD1BC}"/>
              </a:ext>
            </a:extLst>
          </p:cNvPr>
          <p:cNvSpPr>
            <a:spLocks noGrp="1"/>
          </p:cNvSpPr>
          <p:nvPr>
            <p:ph type="title"/>
          </p:nvPr>
        </p:nvSpPr>
        <p:spPr>
          <a:xfrm>
            <a:off x="1219200" y="365125"/>
            <a:ext cx="9493249" cy="157797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E1F77F62-7300-4B81-8F9B-D040A0EE1797}"/>
              </a:ext>
            </a:extLst>
          </p:cNvPr>
          <p:cNvSpPr>
            <a:spLocks noGrp="1"/>
          </p:cNvSpPr>
          <p:nvPr>
            <p:ph type="body" idx="1"/>
          </p:nvPr>
        </p:nvSpPr>
        <p:spPr>
          <a:xfrm>
            <a:off x="1219200" y="2318032"/>
            <a:ext cx="9493250" cy="385416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6252CF0-2C7E-4A4C-BD7E-B7CEFF0DC458}"/>
              </a:ext>
            </a:extLst>
          </p:cNvPr>
          <p:cNvSpPr>
            <a:spLocks noGrp="1"/>
          </p:cNvSpPr>
          <p:nvPr>
            <p:ph type="dt" sz="half" idx="2"/>
          </p:nvPr>
        </p:nvSpPr>
        <p:spPr>
          <a:xfrm rot="16200000">
            <a:off x="-1029207" y="4680813"/>
            <a:ext cx="2758330" cy="365125"/>
          </a:xfrm>
          <a:prstGeom prst="rect">
            <a:avLst/>
          </a:prstGeom>
        </p:spPr>
        <p:txBody>
          <a:bodyPr vert="horz" lIns="91440" tIns="45720" rIns="91440" bIns="45720" rtlCol="0" anchor="ctr"/>
          <a:lstStyle>
            <a:lvl1pPr algn="l">
              <a:defRPr sz="1100">
                <a:solidFill>
                  <a:schemeClr val="tx1"/>
                </a:solidFill>
              </a:defRPr>
            </a:lvl1pPr>
          </a:lstStyle>
          <a:p>
            <a:fld id="{8C1E1FAD-7351-4908-963A-08EA8E4AB7A0}" type="datetimeFigureOut">
              <a:rPr lang="en-US" smtClean="0"/>
              <a:t>4/10/2023</a:t>
            </a:fld>
            <a:endParaRPr lang="en-US"/>
          </a:p>
        </p:txBody>
      </p:sp>
      <p:sp>
        <p:nvSpPr>
          <p:cNvPr id="5" name="Footer Placeholder 4">
            <a:extLst>
              <a:ext uri="{FF2B5EF4-FFF2-40B4-BE49-F238E27FC236}">
                <a16:creationId xmlns:a16="http://schemas.microsoft.com/office/drawing/2014/main" id="{D2B49E98-61B4-4398-B18F-534336EA1747}"/>
              </a:ext>
            </a:extLst>
          </p:cNvPr>
          <p:cNvSpPr>
            <a:spLocks noGrp="1"/>
          </p:cNvSpPr>
          <p:nvPr>
            <p:ph type="ftr" sz="quarter" idx="3"/>
          </p:nvPr>
        </p:nvSpPr>
        <p:spPr>
          <a:xfrm>
            <a:off x="661112" y="6356350"/>
            <a:ext cx="5509684" cy="365125"/>
          </a:xfrm>
          <a:prstGeom prst="rect">
            <a:avLst/>
          </a:prstGeom>
        </p:spPr>
        <p:txBody>
          <a:bodyPr vert="horz" lIns="91440" tIns="45720" rIns="91440" bIns="45720" rtlCol="0" anchor="ctr"/>
          <a:lstStyle>
            <a:lvl1pPr algn="l">
              <a:defRPr sz="11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676DC5D-5820-4314-ADE6-9CD1C7D4AB68}"/>
              </a:ext>
            </a:extLst>
          </p:cNvPr>
          <p:cNvSpPr>
            <a:spLocks noGrp="1"/>
          </p:cNvSpPr>
          <p:nvPr>
            <p:ph type="sldNum" sz="quarter" idx="4"/>
          </p:nvPr>
        </p:nvSpPr>
        <p:spPr>
          <a:xfrm>
            <a:off x="10905482" y="6356350"/>
            <a:ext cx="1112082" cy="365125"/>
          </a:xfrm>
          <a:prstGeom prst="rect">
            <a:avLst/>
          </a:prstGeom>
        </p:spPr>
        <p:txBody>
          <a:bodyPr vert="horz" lIns="91440" tIns="45720" rIns="91440" bIns="45720" rtlCol="0" anchor="ctr"/>
          <a:lstStyle>
            <a:lvl1pPr algn="r">
              <a:defRPr sz="1100">
                <a:solidFill>
                  <a:schemeClr val="tx1"/>
                </a:solidFill>
              </a:defRPr>
            </a:lvl1pPr>
          </a:lstStyle>
          <a:p>
            <a:fld id="{1CF2D47E-0AF1-4C27-801F-64E3E5BF7F72}" type="slidenum">
              <a:rPr lang="en-US" smtClean="0"/>
              <a:t>‹#›</a:t>
            </a:fld>
            <a:endParaRPr lang="en-US"/>
          </a:p>
        </p:txBody>
      </p:sp>
      <p:grpSp>
        <p:nvGrpSpPr>
          <p:cNvPr id="7" name="Group 6">
            <a:extLst>
              <a:ext uri="{FF2B5EF4-FFF2-40B4-BE49-F238E27FC236}">
                <a16:creationId xmlns:a16="http://schemas.microsoft.com/office/drawing/2014/main" id="{23F5135F-115E-423C-BE4A-B56C35DC9F3E}"/>
              </a:ext>
            </a:extLst>
          </p:cNvPr>
          <p:cNvGrpSpPr/>
          <p:nvPr/>
        </p:nvGrpSpPr>
        <p:grpSpPr>
          <a:xfrm>
            <a:off x="174436" y="6356005"/>
            <a:ext cx="358083" cy="358083"/>
            <a:chOff x="4135740" y="1745599"/>
            <a:chExt cx="558732" cy="558732"/>
          </a:xfrm>
        </p:grpSpPr>
        <p:grpSp>
          <p:nvGrpSpPr>
            <p:cNvPr id="8" name="Group 7">
              <a:extLst>
                <a:ext uri="{FF2B5EF4-FFF2-40B4-BE49-F238E27FC236}">
                  <a16:creationId xmlns:a16="http://schemas.microsoft.com/office/drawing/2014/main" id="{82C1E318-0F1F-4920-8C7D-FBAC66631B54}"/>
                </a:ext>
              </a:extLst>
            </p:cNvPr>
            <p:cNvGrpSpPr/>
            <p:nvPr/>
          </p:nvGrpSpPr>
          <p:grpSpPr>
            <a:xfrm>
              <a:off x="4135740" y="1745599"/>
              <a:ext cx="558732" cy="558732"/>
              <a:chOff x="1028007" y="1706560"/>
              <a:chExt cx="575710" cy="575710"/>
            </a:xfrm>
          </p:grpSpPr>
          <p:cxnSp>
            <p:nvCxnSpPr>
              <p:cNvPr id="10" name="Straight Connector 9">
                <a:extLst>
                  <a:ext uri="{FF2B5EF4-FFF2-40B4-BE49-F238E27FC236}">
                    <a16:creationId xmlns:a16="http://schemas.microsoft.com/office/drawing/2014/main" id="{DE4A7237-B6EB-4FB7-8B68-7C27438D477D}"/>
                  </a:ext>
                </a:extLst>
              </p:cNvPr>
              <p:cNvCxnSpPr>
                <a:cxnSpLocks/>
              </p:cNvCxnSpPr>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4E00FDE-0838-4B5B-A782-6B6C92DB0A89}"/>
                  </a:ext>
                </a:extLst>
              </p:cNvPr>
              <p:cNvCxnSpPr>
                <a:cxnSpLocks/>
              </p:cNvCxnSpPr>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9" name="Oval 8">
              <a:extLst>
                <a:ext uri="{FF2B5EF4-FFF2-40B4-BE49-F238E27FC236}">
                  <a16:creationId xmlns:a16="http://schemas.microsoft.com/office/drawing/2014/main" id="{2BC1B2F3-8E83-4A70-B103-979C67EECED1}"/>
                </a:ext>
              </a:extLst>
            </p:cNvPr>
            <p:cNvSpPr/>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906634882"/>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txStyles>
    <p:titleStyle>
      <a:lvl1pPr algn="l" defTabSz="914400" rtl="0" eaLnBrk="1" latinLnBrk="0" hangingPunct="1">
        <a:lnSpc>
          <a:spcPct val="120000"/>
        </a:lnSpc>
        <a:spcBef>
          <a:spcPct val="0"/>
        </a:spcBef>
        <a:buNone/>
        <a:defRPr sz="4000" i="1" kern="1200">
          <a:solidFill>
            <a:srgbClr val="000000"/>
          </a:solidFill>
          <a:highlight>
            <a:srgbClr val="FFFF00"/>
          </a:highligh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Consolas" panose="020B0609020204030204" pitchFamily="49" charset="0"/>
        <a:buChar char="+"/>
        <a:defRPr sz="1400" kern="1200">
          <a:solidFill>
            <a:schemeClr val="tx1"/>
          </a:solidFill>
          <a:latin typeface="+mn-lt"/>
          <a:ea typeface="+mn-ea"/>
          <a:cs typeface="+mn-cs"/>
        </a:defRPr>
      </a:lvl2pPr>
      <a:lvl3pPr marL="64008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22960" indent="-228600" algn="l" defTabSz="914400" rtl="0" eaLnBrk="1" latinLnBrk="0" hangingPunct="1">
        <a:lnSpc>
          <a:spcPct val="120000"/>
        </a:lnSpc>
        <a:spcBef>
          <a:spcPts val="500"/>
        </a:spcBef>
        <a:buFont typeface="Consolas" panose="020B0609020204030204" pitchFamily="49" charset="0"/>
        <a:buChar char="+"/>
        <a:defRPr sz="1200" kern="1200">
          <a:solidFill>
            <a:schemeClr val="tx1"/>
          </a:solidFill>
          <a:latin typeface="+mn-lt"/>
          <a:ea typeface="+mn-ea"/>
          <a:cs typeface="+mn-cs"/>
        </a:defRPr>
      </a:lvl4pPr>
      <a:lvl5pPr marL="100584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11.jpeg"/><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image" Target="../media/image13.jpeg"/><Relationship Id="rId7" Type="http://schemas.openxmlformats.org/officeDocument/2006/relationships/image" Target="../media/image5.pn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hyperlink" Target="https://www.wired.it/attualita/politica/2021/03/05/gestione-italia-pandemia-vecchi/" TargetMode="External"/><Relationship Id="rId5" Type="http://schemas.openxmlformats.org/officeDocument/2006/relationships/image" Target="../media/image15.jpeg"/><Relationship Id="rId4" Type="http://schemas.openxmlformats.org/officeDocument/2006/relationships/image" Target="../media/image14.jpeg"/></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hyperlink" Target="https://creativecommons.org/licenses/by-nd/3.0/" TargetMode="External"/><Relationship Id="rId3" Type="http://schemas.openxmlformats.org/officeDocument/2006/relationships/image" Target="../media/image16.jpeg"/><Relationship Id="rId7" Type="http://schemas.openxmlformats.org/officeDocument/2006/relationships/image" Target="../media/image18.jpeg"/><Relationship Id="rId12" Type="http://schemas.openxmlformats.org/officeDocument/2006/relationships/hyperlink" Target="https://creativecommons.org/licenses/by-nc-sa/3.0/"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myjourneywithdepression.wordpress.com/2012/12/01/why-i-write-about-my-mental-health/" TargetMode="External"/><Relationship Id="rId11" Type="http://schemas.openxmlformats.org/officeDocument/2006/relationships/hyperlink" Target="https://creativecommons.org/licenses/by-sa/3.0/" TargetMode="External"/><Relationship Id="rId5" Type="http://schemas.openxmlformats.org/officeDocument/2006/relationships/image" Target="../media/image17.jpeg"/><Relationship Id="rId10" Type="http://schemas.openxmlformats.org/officeDocument/2006/relationships/hyperlink" Target="https://www.picpedia.org/highway-signs/p/poverty.html" TargetMode="External"/><Relationship Id="rId4" Type="http://schemas.openxmlformats.org/officeDocument/2006/relationships/hyperlink" Target="https://technofaq.org/posts/2019/06/six-web-security-vulnerabilities-you-can-and-should-prevent/" TargetMode="External"/><Relationship Id="rId9" Type="http://schemas.openxmlformats.org/officeDocument/2006/relationships/image" Target="../media/image19.jpeg"/></Relationships>
</file>

<file path=ppt/slides/_rels/slide7.xml.rels><?xml version="1.0" encoding="UTF-8" standalone="yes"?>
<Relationships xmlns="http://schemas.openxmlformats.org/package/2006/relationships"><Relationship Id="rId8" Type="http://schemas.openxmlformats.org/officeDocument/2006/relationships/hyperlink" Target="http://www.flickr.com/photos/_tar0_/5169838224/" TargetMode="External"/><Relationship Id="rId3" Type="http://schemas.openxmlformats.org/officeDocument/2006/relationships/hyperlink" Target="https://www.ohioemployerlawblog.com/2020/04/coronavirus-update-4-9-2020-cdc-issues.html" TargetMode="External"/><Relationship Id="rId7" Type="http://schemas.openxmlformats.org/officeDocument/2006/relationships/image" Target="../media/image22.jpeg"/><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hyperlink" Target="http://transgriot.blogspot.com/2010/08/parents-most-wonderful-time-of-year.html" TargetMode="External"/><Relationship Id="rId5" Type="http://schemas.openxmlformats.org/officeDocument/2006/relationships/image" Target="../media/image21.jpeg"/><Relationship Id="rId10" Type="http://schemas.openxmlformats.org/officeDocument/2006/relationships/hyperlink" Target="https://creativecommons.org/licenses/by/3.0/" TargetMode="External"/><Relationship Id="rId4" Type="http://schemas.openxmlformats.org/officeDocument/2006/relationships/image" Target="../media/image5.png"/><Relationship Id="rId9"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theassailedteacher.com/2012/04/15/the-teacher-reads/" TargetMode="External"/><Relationship Id="rId7" Type="http://schemas.openxmlformats.org/officeDocument/2006/relationships/hyperlink" Target="https://creativecommons.org/licenses/by/3.0/" TargetMode="External"/><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hyperlink" Target="https://post.parliament.uk/research-briefings/post-pn-0653/" TargetMode="External"/><Relationship Id="rId4" Type="http://schemas.openxmlformats.org/officeDocument/2006/relationships/hyperlink" Target="https://www.who.int/health-topics/coronavirus#tab=tab_1"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Rectangle 23">
            <a:extLst>
              <a:ext uri="{FF2B5EF4-FFF2-40B4-BE49-F238E27FC236}">
                <a16:creationId xmlns:a16="http://schemas.microsoft.com/office/drawing/2014/main" id="{A8EB5FC8-2239-48E5-9264-FC8EE38E1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5">
            <a:extLst>
              <a:ext uri="{FF2B5EF4-FFF2-40B4-BE49-F238E27FC236}">
                <a16:creationId xmlns:a16="http://schemas.microsoft.com/office/drawing/2014/main" id="{D8138767-8ED3-453A-8BCE-74CA205D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815" y="4067"/>
            <a:ext cx="10816185" cy="6721987"/>
          </a:xfrm>
          <a:custGeom>
            <a:avLst/>
            <a:gdLst>
              <a:gd name="connsiteX0" fmla="*/ 221942 w 10854022"/>
              <a:gd name="connsiteY0" fmla="*/ 0 h 6734599"/>
              <a:gd name="connsiteX1" fmla="*/ 8881057 w 10854022"/>
              <a:gd name="connsiteY1" fmla="*/ 0 h 6734599"/>
              <a:gd name="connsiteX2" fmla="*/ 10854022 w 10854022"/>
              <a:gd name="connsiteY2" fmla="*/ 68898 h 6734599"/>
              <a:gd name="connsiteX3" fmla="*/ 10854022 w 10854022"/>
              <a:gd name="connsiteY3" fmla="*/ 6734599 h 6734599"/>
              <a:gd name="connsiteX4" fmla="*/ 0 w 10854022"/>
              <a:gd name="connsiteY4" fmla="*/ 6355568 h 6734599"/>
              <a:gd name="connsiteX0" fmla="*/ 221942 w 10854022"/>
              <a:gd name="connsiteY0" fmla="*/ 0 h 6734599"/>
              <a:gd name="connsiteX1" fmla="*/ 8881057 w 10854022"/>
              <a:gd name="connsiteY1" fmla="*/ 0 h 6734599"/>
              <a:gd name="connsiteX2" fmla="*/ 10854022 w 10854022"/>
              <a:gd name="connsiteY2" fmla="*/ 29710 h 6734599"/>
              <a:gd name="connsiteX3" fmla="*/ 10854022 w 10854022"/>
              <a:gd name="connsiteY3" fmla="*/ 6734599 h 6734599"/>
              <a:gd name="connsiteX4" fmla="*/ 0 w 10854022"/>
              <a:gd name="connsiteY4" fmla="*/ 6355568 h 6734599"/>
              <a:gd name="connsiteX5" fmla="*/ 221942 w 10854022"/>
              <a:gd name="connsiteY5" fmla="*/ 0 h 6734599"/>
              <a:gd name="connsiteX0" fmla="*/ 221942 w 10854022"/>
              <a:gd name="connsiteY0" fmla="*/ 0 h 6734599"/>
              <a:gd name="connsiteX1" fmla="*/ 10854022 w 10854022"/>
              <a:gd name="connsiteY1" fmla="*/ 29710 h 6734599"/>
              <a:gd name="connsiteX2" fmla="*/ 10854022 w 10854022"/>
              <a:gd name="connsiteY2" fmla="*/ 6734599 h 6734599"/>
              <a:gd name="connsiteX3" fmla="*/ 0 w 10854022"/>
              <a:gd name="connsiteY3" fmla="*/ 6355568 h 6734599"/>
              <a:gd name="connsiteX4" fmla="*/ 221942 w 10854022"/>
              <a:gd name="connsiteY4" fmla="*/ 0 h 6734599"/>
              <a:gd name="connsiteX0" fmla="*/ 184105 w 10816185"/>
              <a:gd name="connsiteY0" fmla="*/ 0 h 6734599"/>
              <a:gd name="connsiteX1" fmla="*/ 10816185 w 10816185"/>
              <a:gd name="connsiteY1" fmla="*/ 29710 h 6734599"/>
              <a:gd name="connsiteX2" fmla="*/ 10816185 w 10816185"/>
              <a:gd name="connsiteY2" fmla="*/ 6734599 h 6734599"/>
              <a:gd name="connsiteX3" fmla="*/ 0 w 10816185"/>
              <a:gd name="connsiteY3" fmla="*/ 6355568 h 6734599"/>
              <a:gd name="connsiteX4" fmla="*/ 184105 w 10816185"/>
              <a:gd name="connsiteY4" fmla="*/ 0 h 6734599"/>
              <a:gd name="connsiteX0" fmla="*/ 209330 w 10816185"/>
              <a:gd name="connsiteY0" fmla="*/ 0 h 6721987"/>
              <a:gd name="connsiteX1" fmla="*/ 10816185 w 10816185"/>
              <a:gd name="connsiteY1" fmla="*/ 17098 h 6721987"/>
              <a:gd name="connsiteX2" fmla="*/ 10816185 w 10816185"/>
              <a:gd name="connsiteY2" fmla="*/ 6721987 h 6721987"/>
              <a:gd name="connsiteX3" fmla="*/ 0 w 10816185"/>
              <a:gd name="connsiteY3" fmla="*/ 6342956 h 6721987"/>
              <a:gd name="connsiteX4" fmla="*/ 209330 w 10816185"/>
              <a:gd name="connsiteY4" fmla="*/ 0 h 67219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16185" h="6721987">
                <a:moveTo>
                  <a:pt x="209330" y="0"/>
                </a:moveTo>
                <a:lnTo>
                  <a:pt x="10816185" y="17098"/>
                </a:lnTo>
                <a:lnTo>
                  <a:pt x="10816185" y="6721987"/>
                </a:lnTo>
                <a:lnTo>
                  <a:pt x="0" y="6342956"/>
                </a:lnTo>
                <a:lnTo>
                  <a:pt x="209330" y="0"/>
                </a:lnTo>
                <a:close/>
              </a:path>
            </a:pathLst>
          </a:custGeom>
          <a:solidFill>
            <a:schemeClr val="tx1"/>
          </a:solidFill>
          <a:ln w="12700" cap="flat" cmpd="sng" algn="ctr">
            <a:noFill/>
            <a:prstDash val="solid"/>
            <a:miter lim="800000"/>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22" descr="Person working with laptop and notepad">
            <a:extLst>
              <a:ext uri="{FF2B5EF4-FFF2-40B4-BE49-F238E27FC236}">
                <a16:creationId xmlns:a16="http://schemas.microsoft.com/office/drawing/2014/main" id="{7D64B94E-1015-DEBB-1B3F-F853B83BD018}"/>
              </a:ext>
            </a:extLst>
          </p:cNvPr>
          <p:cNvPicPr>
            <a:picLocks noChangeAspect="1"/>
          </p:cNvPicPr>
          <p:nvPr/>
        </p:nvPicPr>
        <p:blipFill rotWithShape="1">
          <a:blip r:embed="rId2">
            <a:alphaModFix amt="85000"/>
          </a:blip>
          <a:srcRect r="2" b="7673"/>
          <a:stretch/>
        </p:blipFill>
        <p:spPr>
          <a:xfrm>
            <a:off x="1515390" y="1"/>
            <a:ext cx="10676610" cy="6579963"/>
          </a:xfrm>
          <a:custGeom>
            <a:avLst/>
            <a:gdLst/>
            <a:ahLst/>
            <a:cxnLst/>
            <a:rect l="l" t="t" r="r" b="b"/>
            <a:pathLst>
              <a:path w="10676610" h="6579963">
                <a:moveTo>
                  <a:pt x="215405" y="0"/>
                </a:moveTo>
                <a:lnTo>
                  <a:pt x="10676610" y="0"/>
                </a:lnTo>
                <a:lnTo>
                  <a:pt x="10676610" y="6579963"/>
                </a:lnTo>
                <a:lnTo>
                  <a:pt x="7355966" y="6464004"/>
                </a:lnTo>
                <a:lnTo>
                  <a:pt x="4702794" y="6371353"/>
                </a:lnTo>
                <a:lnTo>
                  <a:pt x="4701194" y="6371562"/>
                </a:lnTo>
                <a:cubicBezTo>
                  <a:pt x="4637876" y="6376133"/>
                  <a:pt x="4462972" y="6371398"/>
                  <a:pt x="4471635" y="6363460"/>
                </a:cubicBezTo>
                <a:lnTo>
                  <a:pt x="4433861" y="6361962"/>
                </a:lnTo>
                <a:lnTo>
                  <a:pt x="3961112" y="6345453"/>
                </a:lnTo>
                <a:lnTo>
                  <a:pt x="3243372" y="6320389"/>
                </a:lnTo>
                <a:lnTo>
                  <a:pt x="2413092" y="6291395"/>
                </a:lnTo>
                <a:lnTo>
                  <a:pt x="2393154" y="6292495"/>
                </a:lnTo>
                <a:lnTo>
                  <a:pt x="2315360" y="6300887"/>
                </a:lnTo>
                <a:lnTo>
                  <a:pt x="2298611" y="6306534"/>
                </a:lnTo>
                <a:lnTo>
                  <a:pt x="2279503" y="6300544"/>
                </a:lnTo>
                <a:cubicBezTo>
                  <a:pt x="2277186" y="6298895"/>
                  <a:pt x="2275315" y="6297068"/>
                  <a:pt x="2273947" y="6295128"/>
                </a:cubicBezTo>
                <a:lnTo>
                  <a:pt x="2212012" y="6303334"/>
                </a:lnTo>
                <a:lnTo>
                  <a:pt x="2204556" y="6303364"/>
                </a:lnTo>
                <a:lnTo>
                  <a:pt x="2153281" y="6300107"/>
                </a:lnTo>
                <a:lnTo>
                  <a:pt x="2077203" y="6289875"/>
                </a:lnTo>
                <a:lnTo>
                  <a:pt x="2053052" y="6278822"/>
                </a:lnTo>
                <a:lnTo>
                  <a:pt x="1767173" y="6268839"/>
                </a:lnTo>
                <a:lnTo>
                  <a:pt x="1759313" y="6270144"/>
                </a:lnTo>
                <a:cubicBezTo>
                  <a:pt x="1755431" y="6272141"/>
                  <a:pt x="1753270" y="6275527"/>
                  <a:pt x="1754015" y="6281083"/>
                </a:cubicBezTo>
                <a:cubicBezTo>
                  <a:pt x="1745153" y="6280220"/>
                  <a:pt x="1736444" y="6278451"/>
                  <a:pt x="1727673" y="6276451"/>
                </a:cubicBezTo>
                <a:lnTo>
                  <a:pt x="1723075" y="6275419"/>
                </a:lnTo>
                <a:lnTo>
                  <a:pt x="1705819" y="6276363"/>
                </a:lnTo>
                <a:lnTo>
                  <a:pt x="1699541" y="6270286"/>
                </a:lnTo>
                <a:lnTo>
                  <a:pt x="1641181" y="6270668"/>
                </a:lnTo>
                <a:cubicBezTo>
                  <a:pt x="1615727" y="6285700"/>
                  <a:pt x="1568880" y="6276769"/>
                  <a:pt x="1529578" y="6282433"/>
                </a:cubicBezTo>
                <a:lnTo>
                  <a:pt x="1512242" y="6288237"/>
                </a:lnTo>
                <a:lnTo>
                  <a:pt x="1398646" y="6294505"/>
                </a:lnTo>
                <a:lnTo>
                  <a:pt x="1320851" y="6302897"/>
                </a:lnTo>
                <a:lnTo>
                  <a:pt x="1304103" y="6308544"/>
                </a:lnTo>
                <a:lnTo>
                  <a:pt x="1284995" y="6302554"/>
                </a:lnTo>
                <a:cubicBezTo>
                  <a:pt x="1282678" y="6300906"/>
                  <a:pt x="1280807" y="6299080"/>
                  <a:pt x="1279438" y="6297138"/>
                </a:cubicBezTo>
                <a:lnTo>
                  <a:pt x="1217504" y="6305344"/>
                </a:lnTo>
                <a:lnTo>
                  <a:pt x="1210048" y="6305374"/>
                </a:lnTo>
                <a:lnTo>
                  <a:pt x="1158774" y="6302117"/>
                </a:lnTo>
                <a:lnTo>
                  <a:pt x="1082697" y="6291886"/>
                </a:lnTo>
                <a:cubicBezTo>
                  <a:pt x="1057648" y="6285154"/>
                  <a:pt x="1035684" y="6260420"/>
                  <a:pt x="1004086" y="6271573"/>
                </a:cubicBezTo>
                <a:cubicBezTo>
                  <a:pt x="1011465" y="6258262"/>
                  <a:pt x="966910" y="6274591"/>
                  <a:pt x="958597" y="6262852"/>
                </a:cubicBezTo>
                <a:cubicBezTo>
                  <a:pt x="953810" y="6253162"/>
                  <a:pt x="939179" y="6255858"/>
                  <a:pt x="927065" y="6253548"/>
                </a:cubicBezTo>
                <a:cubicBezTo>
                  <a:pt x="916739" y="6244315"/>
                  <a:pt x="857833" y="6241901"/>
                  <a:pt x="838376" y="6245778"/>
                </a:cubicBezTo>
                <a:cubicBezTo>
                  <a:pt x="784876" y="6262719"/>
                  <a:pt x="730857" y="6227065"/>
                  <a:pt x="687848" y="6239552"/>
                </a:cubicBezTo>
                <a:cubicBezTo>
                  <a:pt x="670765" y="6238110"/>
                  <a:pt x="659514" y="6236097"/>
                  <a:pt x="651351" y="6234065"/>
                </a:cubicBezTo>
                <a:lnTo>
                  <a:pt x="636157" y="6229343"/>
                </a:lnTo>
                <a:lnTo>
                  <a:pt x="36670" y="6208408"/>
                </a:lnTo>
                <a:lnTo>
                  <a:pt x="36752" y="6206084"/>
                </a:lnTo>
                <a:lnTo>
                  <a:pt x="10323" y="6193998"/>
                </a:lnTo>
                <a:cubicBezTo>
                  <a:pt x="3640" y="6186831"/>
                  <a:pt x="-317" y="6177124"/>
                  <a:pt x="21" y="6166561"/>
                </a:cubicBezTo>
                <a:lnTo>
                  <a:pt x="109134" y="3041977"/>
                </a:lnTo>
                <a:lnTo>
                  <a:pt x="114183" y="3032927"/>
                </a:lnTo>
                <a:lnTo>
                  <a:pt x="109891" y="3021493"/>
                </a:lnTo>
                <a:close/>
              </a:path>
            </a:pathLst>
          </a:custGeom>
        </p:spPr>
      </p:pic>
      <p:sp>
        <p:nvSpPr>
          <p:cNvPr id="2" name="Title 1"/>
          <p:cNvSpPr>
            <a:spLocks noGrp="1"/>
          </p:cNvSpPr>
          <p:nvPr>
            <p:ph type="ctrTitle"/>
          </p:nvPr>
        </p:nvSpPr>
        <p:spPr>
          <a:xfrm>
            <a:off x="699916" y="1892595"/>
            <a:ext cx="5550195" cy="3024962"/>
          </a:xfrm>
        </p:spPr>
        <p:txBody>
          <a:bodyPr>
            <a:normAutofit/>
          </a:bodyPr>
          <a:lstStyle/>
          <a:p>
            <a:pPr>
              <a:lnSpc>
                <a:spcPct val="110000"/>
              </a:lnSpc>
            </a:pPr>
            <a:r>
              <a:rPr lang="en-GB" sz="2600" b="1" i="0">
                <a:highlight>
                  <a:srgbClr val="FFFFFF"/>
                </a:highlight>
                <a:latin typeface="Calibri"/>
                <a:cs typeface="Calibri"/>
              </a:rPr>
              <a:t>How has the COVID-19 Pandemic and Lockdowns impacted Children and Young Peoples Mental Health?</a:t>
            </a:r>
            <a:endParaRPr lang="en-GB" sz="2600" i="0">
              <a:highlight>
                <a:srgbClr val="FFFFFF"/>
              </a:highlight>
              <a:latin typeface="Calibri"/>
              <a:cs typeface="Calibri"/>
            </a:endParaRPr>
          </a:p>
          <a:p>
            <a:pPr>
              <a:lnSpc>
                <a:spcPct val="110000"/>
              </a:lnSpc>
            </a:pPr>
            <a:r>
              <a:rPr lang="en-GB" sz="2600" b="1" i="0">
                <a:highlight>
                  <a:srgbClr val="FFFFFF"/>
                </a:highlight>
                <a:latin typeface="Calibri"/>
                <a:cs typeface="Calibri"/>
              </a:rPr>
              <a:t>2008045.</a:t>
            </a:r>
            <a:endParaRPr lang="en-GB" sz="2600" i="0">
              <a:highlight>
                <a:srgbClr val="FFFFFF"/>
              </a:highlight>
              <a:latin typeface="Calibri"/>
              <a:cs typeface="Calibri"/>
            </a:endParaRPr>
          </a:p>
          <a:p>
            <a:pPr>
              <a:lnSpc>
                <a:spcPct val="110000"/>
              </a:lnSpc>
            </a:pPr>
            <a:r>
              <a:rPr lang="en-GB" sz="2600" b="1" i="0">
                <a:highlight>
                  <a:srgbClr val="FFFFFF"/>
                </a:highlight>
                <a:latin typeface="Calibri"/>
                <a:cs typeface="Calibri"/>
              </a:rPr>
              <a:t>Melissa Rogers.</a:t>
            </a:r>
            <a:endParaRPr lang="en-GB" sz="2600" i="0">
              <a:highlight>
                <a:srgbClr val="FFFFFF"/>
              </a:highlight>
              <a:latin typeface="Calibri"/>
              <a:cs typeface="Calibri"/>
            </a:endParaRPr>
          </a:p>
          <a:p>
            <a:pPr>
              <a:lnSpc>
                <a:spcPct val="110000"/>
              </a:lnSpc>
            </a:pPr>
            <a:endParaRPr lang="en-GB" sz="2600"/>
          </a:p>
        </p:txBody>
      </p:sp>
      <p:sp>
        <p:nvSpPr>
          <p:cNvPr id="3" name="Subtitle 2"/>
          <p:cNvSpPr>
            <a:spLocks noGrp="1"/>
          </p:cNvSpPr>
          <p:nvPr>
            <p:ph type="subTitle" idx="1"/>
          </p:nvPr>
        </p:nvSpPr>
        <p:spPr>
          <a:xfrm>
            <a:off x="2047911" y="5230135"/>
            <a:ext cx="7430043" cy="757198"/>
          </a:xfrm>
        </p:spPr>
        <p:txBody>
          <a:bodyPr vert="horz" lIns="91440" tIns="45720" rIns="91440" bIns="45720" rtlCol="0">
            <a:normAutofit/>
          </a:bodyPr>
          <a:lstStyle/>
          <a:p>
            <a:r>
              <a:rPr lang="en-GB">
                <a:solidFill>
                  <a:srgbClr val="FFFFFF"/>
                </a:solidFill>
              </a:rPr>
              <a:t>Literature Review.</a:t>
            </a:r>
            <a:endParaRPr lang="en-US">
              <a:solidFill>
                <a:srgbClr val="FFFFFF"/>
              </a:solidFill>
            </a:endParaRPr>
          </a:p>
        </p:txBody>
      </p:sp>
      <p:grpSp>
        <p:nvGrpSpPr>
          <p:cNvPr id="23" name="Group 27">
            <a:extLst>
              <a:ext uri="{FF2B5EF4-FFF2-40B4-BE49-F238E27FC236}">
                <a16:creationId xmlns:a16="http://schemas.microsoft.com/office/drawing/2014/main" id="{70D8FF9F-AB75-4BE7-AF4F-CCE1382B96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27" name="Group 28">
              <a:extLst>
                <a:ext uri="{FF2B5EF4-FFF2-40B4-BE49-F238E27FC236}">
                  <a16:creationId xmlns:a16="http://schemas.microsoft.com/office/drawing/2014/main" id="{85E1DCD8-15E9-4BB3-A804-F7A4EFA56F6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36" name="Straight Connector 30">
                <a:extLst>
                  <a:ext uri="{FF2B5EF4-FFF2-40B4-BE49-F238E27FC236}">
                    <a16:creationId xmlns:a16="http://schemas.microsoft.com/office/drawing/2014/main" id="{E9807CA1-E734-4098-AD21-A378B06798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A03C8D4-0909-4692-92C6-BF40B34BF0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0" name="Oval 29">
              <a:extLst>
                <a:ext uri="{FF2B5EF4-FFF2-40B4-BE49-F238E27FC236}">
                  <a16:creationId xmlns:a16="http://schemas.microsoft.com/office/drawing/2014/main" id="{ECF33EB9-5EB1-4F52-80B4-375BDD93FE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9DC1F82-572A-4FFD-ACFB-E62DC7930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FBEAE9-D34C-D5A5-65B9-F9ABA18FD99E}"/>
              </a:ext>
            </a:extLst>
          </p:cNvPr>
          <p:cNvSpPr>
            <a:spLocks noGrp="1"/>
          </p:cNvSpPr>
          <p:nvPr>
            <p:ph type="title"/>
          </p:nvPr>
        </p:nvSpPr>
        <p:spPr>
          <a:xfrm>
            <a:off x="1219200" y="365125"/>
            <a:ext cx="5454869" cy="1577975"/>
          </a:xfrm>
        </p:spPr>
        <p:txBody>
          <a:bodyPr>
            <a:normAutofit/>
          </a:bodyPr>
          <a:lstStyle/>
          <a:p>
            <a:r>
              <a:rPr lang="en-GB" dirty="0"/>
              <a:t>COVID-19.</a:t>
            </a:r>
          </a:p>
        </p:txBody>
      </p:sp>
      <p:sp>
        <p:nvSpPr>
          <p:cNvPr id="3" name="Content Placeholder 2">
            <a:extLst>
              <a:ext uri="{FF2B5EF4-FFF2-40B4-BE49-F238E27FC236}">
                <a16:creationId xmlns:a16="http://schemas.microsoft.com/office/drawing/2014/main" id="{6982DE07-8F9E-6DE4-3A32-EB5F22B3F856}"/>
              </a:ext>
            </a:extLst>
          </p:cNvPr>
          <p:cNvSpPr>
            <a:spLocks noGrp="1"/>
          </p:cNvSpPr>
          <p:nvPr>
            <p:ph idx="1"/>
          </p:nvPr>
        </p:nvSpPr>
        <p:spPr>
          <a:xfrm>
            <a:off x="1219200" y="2318032"/>
            <a:ext cx="4451350" cy="3854167"/>
          </a:xfrm>
        </p:spPr>
        <p:txBody>
          <a:bodyPr vert="horz" lIns="91440" tIns="45720" rIns="91440" bIns="45720" rtlCol="0">
            <a:normAutofit/>
          </a:bodyPr>
          <a:lstStyle/>
          <a:p>
            <a:r>
              <a:rPr lang="en-GB">
                <a:highlight>
                  <a:srgbClr val="FFFFFF"/>
                </a:highlight>
                <a:latin typeface="Calibri"/>
                <a:cs typeface="Calibri"/>
              </a:rPr>
              <a:t>The SARS-CoV-2 virus a disease that is transmitted to others easily, it is known as coronavirus disease (COVID-19) (WHO, 2023). The World Health Organisation (WHO) (2023) says that COVID-19 is a disease that for many will just act like a cold or mild flu, but for some they will end up being hospitalised or even dying prematurely.</a:t>
            </a:r>
          </a:p>
        </p:txBody>
      </p:sp>
      <p:sp>
        <p:nvSpPr>
          <p:cNvPr id="28" name="Freeform: Shape 27">
            <a:extLst>
              <a:ext uri="{FF2B5EF4-FFF2-40B4-BE49-F238E27FC236}">
                <a16:creationId xmlns:a16="http://schemas.microsoft.com/office/drawing/2014/main" id="{80222E03-D2AD-4594-B28C-BD93CA9A4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3656" y="1"/>
            <a:ext cx="5195733" cy="5804267"/>
          </a:xfrm>
          <a:custGeom>
            <a:avLst/>
            <a:gdLst>
              <a:gd name="connsiteX0" fmla="*/ 397240 w 5225982"/>
              <a:gd name="connsiteY0" fmla="*/ 0 h 5845277"/>
              <a:gd name="connsiteX1" fmla="*/ 5225982 w 5225982"/>
              <a:gd name="connsiteY1" fmla="*/ 0 h 5845277"/>
              <a:gd name="connsiteX2" fmla="*/ 5225982 w 5225982"/>
              <a:gd name="connsiteY2" fmla="*/ 1960688 h 5845277"/>
              <a:gd name="connsiteX3" fmla="*/ 4944766 w 5225982"/>
              <a:gd name="connsiteY3" fmla="*/ 5845277 h 5845277"/>
              <a:gd name="connsiteX4" fmla="*/ 0 w 5225982"/>
              <a:gd name="connsiteY4" fmla="*/ 5487313 h 5845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25982" h="5845277">
                <a:moveTo>
                  <a:pt x="397240" y="0"/>
                </a:moveTo>
                <a:lnTo>
                  <a:pt x="5225982" y="0"/>
                </a:lnTo>
                <a:lnTo>
                  <a:pt x="5225982" y="1960688"/>
                </a:lnTo>
                <a:lnTo>
                  <a:pt x="4944766" y="5845277"/>
                </a:lnTo>
                <a:lnTo>
                  <a:pt x="0" y="5487313"/>
                </a:lnTo>
                <a:close/>
              </a:path>
            </a:pathLst>
          </a:custGeom>
          <a:solidFill>
            <a:schemeClr val="tx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D525AFFF-8FE3-4084-AAC3-A8CCB228D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2310" y="0"/>
            <a:ext cx="5071364" cy="5665354"/>
          </a:xfrm>
          <a:custGeom>
            <a:avLst/>
            <a:gdLst>
              <a:gd name="connsiteX0" fmla="*/ 385702 w 5071364"/>
              <a:gd name="connsiteY0" fmla="*/ 0 h 5665354"/>
              <a:gd name="connsiteX1" fmla="*/ 5071364 w 5071364"/>
              <a:gd name="connsiteY1" fmla="*/ 0 h 5665354"/>
              <a:gd name="connsiteX2" fmla="*/ 4661235 w 5071364"/>
              <a:gd name="connsiteY2" fmla="*/ 5665354 h 5665354"/>
              <a:gd name="connsiteX3" fmla="*/ 0 w 5071364"/>
              <a:gd name="connsiteY3" fmla="*/ 5327915 h 5665354"/>
            </a:gdLst>
            <a:ahLst/>
            <a:cxnLst>
              <a:cxn ang="0">
                <a:pos x="connsiteX0" y="connsiteY0"/>
              </a:cxn>
              <a:cxn ang="0">
                <a:pos x="connsiteX1" y="connsiteY1"/>
              </a:cxn>
              <a:cxn ang="0">
                <a:pos x="connsiteX2" y="connsiteY2"/>
              </a:cxn>
              <a:cxn ang="0">
                <a:pos x="connsiteX3" y="connsiteY3"/>
              </a:cxn>
            </a:cxnLst>
            <a:rect l="l" t="t" r="r" b="b"/>
            <a:pathLst>
              <a:path w="5071364" h="5665354">
                <a:moveTo>
                  <a:pt x="385702" y="0"/>
                </a:moveTo>
                <a:lnTo>
                  <a:pt x="5071364" y="0"/>
                </a:lnTo>
                <a:lnTo>
                  <a:pt x="4661235" y="5665354"/>
                </a:lnTo>
                <a:lnTo>
                  <a:pt x="0" y="5327915"/>
                </a:lnTo>
                <a:close/>
              </a:path>
            </a:pathLst>
          </a:custGeom>
          <a:blipFill>
            <a:blip r:embed="rId2"/>
            <a:tile tx="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Child wearing mask">
            <a:extLst>
              <a:ext uri="{FF2B5EF4-FFF2-40B4-BE49-F238E27FC236}">
                <a16:creationId xmlns:a16="http://schemas.microsoft.com/office/drawing/2014/main" id="{8CE27682-9DCC-F962-EE67-F3DDCCD3B2E2}"/>
              </a:ext>
            </a:extLst>
          </p:cNvPr>
          <p:cNvPicPr>
            <a:picLocks noChangeAspect="1"/>
          </p:cNvPicPr>
          <p:nvPr/>
        </p:nvPicPr>
        <p:blipFill rotWithShape="1">
          <a:blip r:embed="rId3">
            <a:alphaModFix amt="83000"/>
          </a:blip>
          <a:srcRect r="40250" b="2"/>
          <a:stretch/>
        </p:blipFill>
        <p:spPr>
          <a:xfrm>
            <a:off x="7148202" y="-7"/>
            <a:ext cx="5071364" cy="5665354"/>
          </a:xfrm>
          <a:custGeom>
            <a:avLst/>
            <a:gdLst/>
            <a:ahLst/>
            <a:cxnLst/>
            <a:rect l="l" t="t" r="r" b="b"/>
            <a:pathLst>
              <a:path w="5071364" h="5665354">
                <a:moveTo>
                  <a:pt x="385702" y="0"/>
                </a:moveTo>
                <a:lnTo>
                  <a:pt x="5071364" y="0"/>
                </a:lnTo>
                <a:lnTo>
                  <a:pt x="4661235" y="5665354"/>
                </a:lnTo>
                <a:lnTo>
                  <a:pt x="0" y="5327915"/>
                </a:lnTo>
                <a:close/>
              </a:path>
            </a:pathLst>
          </a:custGeom>
        </p:spPr>
      </p:pic>
      <p:sp>
        <p:nvSpPr>
          <p:cNvPr id="32" name="Rectangle 31">
            <a:extLst>
              <a:ext uri="{FF2B5EF4-FFF2-40B4-BE49-F238E27FC236}">
                <a16:creationId xmlns:a16="http://schemas.microsoft.com/office/drawing/2014/main" id="{04BA3935-5258-425A-B52A-BBF28BCE0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54543">
            <a:off x="6271528" y="4197478"/>
            <a:ext cx="3434460" cy="2440214"/>
          </a:xfrm>
          <a:prstGeom prst="rect">
            <a:avLst/>
          </a:prstGeom>
          <a:solidFill>
            <a:schemeClr val="tx1"/>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EFC26735-937E-4F83-BBC4-72CBC0C9C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354543">
            <a:off x="6901388" y="3838446"/>
            <a:ext cx="2190724" cy="3175232"/>
          </a:xfrm>
          <a:custGeom>
            <a:avLst/>
            <a:gdLst>
              <a:gd name="connsiteX0" fmla="*/ 4130173 w 4133905"/>
              <a:gd name="connsiteY0" fmla="*/ 29860 h 6008991"/>
              <a:gd name="connsiteX1" fmla="*/ 4130172 w 4133905"/>
              <a:gd name="connsiteY1" fmla="*/ 5205802 h 6008991"/>
              <a:gd name="connsiteX2" fmla="*/ 4121373 w 4133905"/>
              <a:gd name="connsiteY2" fmla="*/ 5226838 h 6008991"/>
              <a:gd name="connsiteX3" fmla="*/ 4120758 w 4133905"/>
              <a:gd name="connsiteY3" fmla="*/ 5227094 h 6008991"/>
              <a:gd name="connsiteX4" fmla="*/ 4120715 w 4133905"/>
              <a:gd name="connsiteY4" fmla="*/ 5253724 h 6008991"/>
              <a:gd name="connsiteX5" fmla="*/ 4118441 w 4133905"/>
              <a:gd name="connsiteY5" fmla="*/ 5979216 h 6008991"/>
              <a:gd name="connsiteX6" fmla="*/ 4088583 w 4133905"/>
              <a:gd name="connsiteY6" fmla="*/ 6008990 h 6008991"/>
              <a:gd name="connsiteX7" fmla="*/ 4048036 w 4133905"/>
              <a:gd name="connsiteY7" fmla="*/ 6008990 h 6008991"/>
              <a:gd name="connsiteX8" fmla="*/ 4048034 w 4133905"/>
              <a:gd name="connsiteY8" fmla="*/ 6008991 h 6008991"/>
              <a:gd name="connsiteX9" fmla="*/ 46751 w 4133905"/>
              <a:gd name="connsiteY9" fmla="*/ 6008991 h 6008991"/>
              <a:gd name="connsiteX10" fmla="*/ 20989 w 4133905"/>
              <a:gd name="connsiteY10" fmla="*/ 5991582 h 6008991"/>
              <a:gd name="connsiteX11" fmla="*/ 20989 w 4133905"/>
              <a:gd name="connsiteY11" fmla="*/ 5200472 h 6008991"/>
              <a:gd name="connsiteX12" fmla="*/ 13740 w 4133905"/>
              <a:gd name="connsiteY12" fmla="*/ 5174650 h 6008991"/>
              <a:gd name="connsiteX13" fmla="*/ 20989 w 4133905"/>
              <a:gd name="connsiteY13" fmla="*/ 5148088 h 6008991"/>
              <a:gd name="connsiteX14" fmla="*/ 20989 w 4133905"/>
              <a:gd name="connsiteY14" fmla="*/ 4794139 h 6008991"/>
              <a:gd name="connsiteX15" fmla="*/ 20989 w 4133905"/>
              <a:gd name="connsiteY15" fmla="*/ 4747157 h 6008991"/>
              <a:gd name="connsiteX16" fmla="*/ 13263 w 4133905"/>
              <a:gd name="connsiteY16" fmla="*/ 4720915 h 6008991"/>
              <a:gd name="connsiteX17" fmla="*/ 4410 w 4133905"/>
              <a:gd name="connsiteY17" fmla="*/ 4694086 h 6008991"/>
              <a:gd name="connsiteX18" fmla="*/ 592 w 4133905"/>
              <a:gd name="connsiteY18" fmla="*/ 4668231 h 6008991"/>
              <a:gd name="connsiteX19" fmla="*/ 0 w 4133905"/>
              <a:gd name="connsiteY19" fmla="*/ 4648327 h 6008991"/>
              <a:gd name="connsiteX20" fmla="*/ 5225 w 4133905"/>
              <a:gd name="connsiteY20" fmla="*/ 4627475 h 6008991"/>
              <a:gd name="connsiteX21" fmla="*/ 3051 w 4133905"/>
              <a:gd name="connsiteY21" fmla="*/ 4613399 h 6008991"/>
              <a:gd name="connsiteX22" fmla="*/ 8650 w 4133905"/>
              <a:gd name="connsiteY22" fmla="*/ 4587183 h 6008991"/>
              <a:gd name="connsiteX23" fmla="*/ 13808 w 4133905"/>
              <a:gd name="connsiteY23" fmla="*/ 4548834 h 6008991"/>
              <a:gd name="connsiteX24" fmla="*/ 19306 w 4133905"/>
              <a:gd name="connsiteY24" fmla="*/ 4522434 h 6008991"/>
              <a:gd name="connsiteX25" fmla="*/ 20989 w 4133905"/>
              <a:gd name="connsiteY25" fmla="*/ 4517345 h 6008991"/>
              <a:gd name="connsiteX26" fmla="*/ 20989 w 4133905"/>
              <a:gd name="connsiteY26" fmla="*/ 4344603 h 6008991"/>
              <a:gd name="connsiteX27" fmla="*/ 19107 w 4133905"/>
              <a:gd name="connsiteY27" fmla="*/ 4331860 h 6008991"/>
              <a:gd name="connsiteX28" fmla="*/ 20989 w 4133905"/>
              <a:gd name="connsiteY28" fmla="*/ 4288870 h 6008991"/>
              <a:gd name="connsiteX29" fmla="*/ 18426 w 4133905"/>
              <a:gd name="connsiteY29" fmla="*/ 4282627 h 6008991"/>
              <a:gd name="connsiteX30" fmla="*/ 20989 w 4133905"/>
              <a:gd name="connsiteY30" fmla="*/ 4240597 h 6008991"/>
              <a:gd name="connsiteX31" fmla="*/ 18813 w 4133905"/>
              <a:gd name="connsiteY31" fmla="*/ 4194547 h 6008991"/>
              <a:gd name="connsiteX32" fmla="*/ 12962 w 4133905"/>
              <a:gd name="connsiteY32" fmla="*/ 4191108 h 6008991"/>
              <a:gd name="connsiteX33" fmla="*/ 12447 w 4133905"/>
              <a:gd name="connsiteY33" fmla="*/ 4181009 h 6008991"/>
              <a:gd name="connsiteX34" fmla="*/ 12560 w 4133905"/>
              <a:gd name="connsiteY34" fmla="*/ 4165109 h 6008991"/>
              <a:gd name="connsiteX35" fmla="*/ 18700 w 4133905"/>
              <a:gd name="connsiteY35" fmla="*/ 4129496 h 6008991"/>
              <a:gd name="connsiteX36" fmla="*/ 18477 w 4133905"/>
              <a:gd name="connsiteY36" fmla="*/ 3924440 h 6008991"/>
              <a:gd name="connsiteX37" fmla="*/ 16141 w 4133905"/>
              <a:gd name="connsiteY37" fmla="*/ 3920672 h 6008991"/>
              <a:gd name="connsiteX38" fmla="*/ 12323 w 4133905"/>
              <a:gd name="connsiteY38" fmla="*/ 3894817 h 6008991"/>
              <a:gd name="connsiteX39" fmla="*/ 11731 w 4133905"/>
              <a:gd name="connsiteY39" fmla="*/ 3874914 h 6008991"/>
              <a:gd name="connsiteX40" fmla="*/ 16957 w 4133905"/>
              <a:gd name="connsiteY40" fmla="*/ 3854061 h 6008991"/>
              <a:gd name="connsiteX41" fmla="*/ 14783 w 4133905"/>
              <a:gd name="connsiteY41" fmla="*/ 3839985 h 6008991"/>
              <a:gd name="connsiteX42" fmla="*/ 18367 w 4133905"/>
              <a:gd name="connsiteY42" fmla="*/ 3823206 h 6008991"/>
              <a:gd name="connsiteX43" fmla="*/ 15069 w 4133905"/>
              <a:gd name="connsiteY43" fmla="*/ 793415 h 6008991"/>
              <a:gd name="connsiteX44" fmla="*/ 22173 w 4133905"/>
              <a:gd name="connsiteY44" fmla="*/ 783048 h 6008991"/>
              <a:gd name="connsiteX45" fmla="*/ 27627 w 4133905"/>
              <a:gd name="connsiteY45" fmla="*/ 779222 h 6008991"/>
              <a:gd name="connsiteX46" fmla="*/ 26800 w 4133905"/>
              <a:gd name="connsiteY46" fmla="*/ 20002 h 6008991"/>
              <a:gd name="connsiteX47" fmla="*/ 44155 w 4133905"/>
              <a:gd name="connsiteY47" fmla="*/ 2441 h 6008991"/>
              <a:gd name="connsiteX48" fmla="*/ 58493 w 4133905"/>
              <a:gd name="connsiteY48" fmla="*/ 174 h 6008991"/>
              <a:gd name="connsiteX49" fmla="*/ 870768 w 4133905"/>
              <a:gd name="connsiteY49" fmla="*/ 11 h 6008991"/>
              <a:gd name="connsiteX50" fmla="*/ 890555 w 4133905"/>
              <a:gd name="connsiteY50" fmla="*/ 10 h 6008991"/>
              <a:gd name="connsiteX51" fmla="*/ 890573 w 4133905"/>
              <a:gd name="connsiteY51" fmla="*/ 1 h 6008991"/>
              <a:gd name="connsiteX52" fmla="*/ 4100315 w 4133905"/>
              <a:gd name="connsiteY52" fmla="*/ 0 h 6008991"/>
              <a:gd name="connsiteX53" fmla="*/ 4130173 w 4133905"/>
              <a:gd name="connsiteY53" fmla="*/ 29860 h 6008991"/>
              <a:gd name="connsiteX0" fmla="*/ 4130173 w 4133905"/>
              <a:gd name="connsiteY0" fmla="*/ 29860 h 6008991"/>
              <a:gd name="connsiteX1" fmla="*/ 4130172 w 4133905"/>
              <a:gd name="connsiteY1" fmla="*/ 5205802 h 6008991"/>
              <a:gd name="connsiteX2" fmla="*/ 4121373 w 4133905"/>
              <a:gd name="connsiteY2" fmla="*/ 5226838 h 6008991"/>
              <a:gd name="connsiteX3" fmla="*/ 4120758 w 4133905"/>
              <a:gd name="connsiteY3" fmla="*/ 5227094 h 6008991"/>
              <a:gd name="connsiteX4" fmla="*/ 4118441 w 4133905"/>
              <a:gd name="connsiteY4" fmla="*/ 5979216 h 6008991"/>
              <a:gd name="connsiteX5" fmla="*/ 4088583 w 4133905"/>
              <a:gd name="connsiteY5" fmla="*/ 6008990 h 6008991"/>
              <a:gd name="connsiteX6" fmla="*/ 4048036 w 4133905"/>
              <a:gd name="connsiteY6" fmla="*/ 6008990 h 6008991"/>
              <a:gd name="connsiteX7" fmla="*/ 4048034 w 4133905"/>
              <a:gd name="connsiteY7" fmla="*/ 6008991 h 6008991"/>
              <a:gd name="connsiteX8" fmla="*/ 46751 w 4133905"/>
              <a:gd name="connsiteY8" fmla="*/ 6008991 h 6008991"/>
              <a:gd name="connsiteX9" fmla="*/ 20989 w 4133905"/>
              <a:gd name="connsiteY9" fmla="*/ 5991582 h 6008991"/>
              <a:gd name="connsiteX10" fmla="*/ 20989 w 4133905"/>
              <a:gd name="connsiteY10" fmla="*/ 5200472 h 6008991"/>
              <a:gd name="connsiteX11" fmla="*/ 13740 w 4133905"/>
              <a:gd name="connsiteY11" fmla="*/ 5174650 h 6008991"/>
              <a:gd name="connsiteX12" fmla="*/ 20989 w 4133905"/>
              <a:gd name="connsiteY12" fmla="*/ 5148088 h 6008991"/>
              <a:gd name="connsiteX13" fmla="*/ 20989 w 4133905"/>
              <a:gd name="connsiteY13" fmla="*/ 4794139 h 6008991"/>
              <a:gd name="connsiteX14" fmla="*/ 20989 w 4133905"/>
              <a:gd name="connsiteY14" fmla="*/ 4747157 h 6008991"/>
              <a:gd name="connsiteX15" fmla="*/ 13263 w 4133905"/>
              <a:gd name="connsiteY15" fmla="*/ 4720915 h 6008991"/>
              <a:gd name="connsiteX16" fmla="*/ 4410 w 4133905"/>
              <a:gd name="connsiteY16" fmla="*/ 4694086 h 6008991"/>
              <a:gd name="connsiteX17" fmla="*/ 592 w 4133905"/>
              <a:gd name="connsiteY17" fmla="*/ 4668231 h 6008991"/>
              <a:gd name="connsiteX18" fmla="*/ 0 w 4133905"/>
              <a:gd name="connsiteY18" fmla="*/ 4648327 h 6008991"/>
              <a:gd name="connsiteX19" fmla="*/ 5225 w 4133905"/>
              <a:gd name="connsiteY19" fmla="*/ 4627475 h 6008991"/>
              <a:gd name="connsiteX20" fmla="*/ 3051 w 4133905"/>
              <a:gd name="connsiteY20" fmla="*/ 4613399 h 6008991"/>
              <a:gd name="connsiteX21" fmla="*/ 8650 w 4133905"/>
              <a:gd name="connsiteY21" fmla="*/ 4587183 h 6008991"/>
              <a:gd name="connsiteX22" fmla="*/ 13808 w 4133905"/>
              <a:gd name="connsiteY22" fmla="*/ 4548834 h 6008991"/>
              <a:gd name="connsiteX23" fmla="*/ 19306 w 4133905"/>
              <a:gd name="connsiteY23" fmla="*/ 4522434 h 6008991"/>
              <a:gd name="connsiteX24" fmla="*/ 20989 w 4133905"/>
              <a:gd name="connsiteY24" fmla="*/ 4517345 h 6008991"/>
              <a:gd name="connsiteX25" fmla="*/ 20989 w 4133905"/>
              <a:gd name="connsiteY25" fmla="*/ 4344603 h 6008991"/>
              <a:gd name="connsiteX26" fmla="*/ 19107 w 4133905"/>
              <a:gd name="connsiteY26" fmla="*/ 4331860 h 6008991"/>
              <a:gd name="connsiteX27" fmla="*/ 20989 w 4133905"/>
              <a:gd name="connsiteY27" fmla="*/ 4288870 h 6008991"/>
              <a:gd name="connsiteX28" fmla="*/ 18426 w 4133905"/>
              <a:gd name="connsiteY28" fmla="*/ 4282627 h 6008991"/>
              <a:gd name="connsiteX29" fmla="*/ 20989 w 4133905"/>
              <a:gd name="connsiteY29" fmla="*/ 4240597 h 6008991"/>
              <a:gd name="connsiteX30" fmla="*/ 18813 w 4133905"/>
              <a:gd name="connsiteY30" fmla="*/ 4194547 h 6008991"/>
              <a:gd name="connsiteX31" fmla="*/ 12962 w 4133905"/>
              <a:gd name="connsiteY31" fmla="*/ 4191108 h 6008991"/>
              <a:gd name="connsiteX32" fmla="*/ 12447 w 4133905"/>
              <a:gd name="connsiteY32" fmla="*/ 4181009 h 6008991"/>
              <a:gd name="connsiteX33" fmla="*/ 12560 w 4133905"/>
              <a:gd name="connsiteY33" fmla="*/ 4165109 h 6008991"/>
              <a:gd name="connsiteX34" fmla="*/ 18700 w 4133905"/>
              <a:gd name="connsiteY34" fmla="*/ 4129496 h 6008991"/>
              <a:gd name="connsiteX35" fmla="*/ 18477 w 4133905"/>
              <a:gd name="connsiteY35" fmla="*/ 3924440 h 6008991"/>
              <a:gd name="connsiteX36" fmla="*/ 16141 w 4133905"/>
              <a:gd name="connsiteY36" fmla="*/ 3920672 h 6008991"/>
              <a:gd name="connsiteX37" fmla="*/ 12323 w 4133905"/>
              <a:gd name="connsiteY37" fmla="*/ 3894817 h 6008991"/>
              <a:gd name="connsiteX38" fmla="*/ 11731 w 4133905"/>
              <a:gd name="connsiteY38" fmla="*/ 3874914 h 6008991"/>
              <a:gd name="connsiteX39" fmla="*/ 16957 w 4133905"/>
              <a:gd name="connsiteY39" fmla="*/ 3854061 h 6008991"/>
              <a:gd name="connsiteX40" fmla="*/ 14783 w 4133905"/>
              <a:gd name="connsiteY40" fmla="*/ 3839985 h 6008991"/>
              <a:gd name="connsiteX41" fmla="*/ 18367 w 4133905"/>
              <a:gd name="connsiteY41" fmla="*/ 3823206 h 6008991"/>
              <a:gd name="connsiteX42" fmla="*/ 15069 w 4133905"/>
              <a:gd name="connsiteY42" fmla="*/ 793415 h 6008991"/>
              <a:gd name="connsiteX43" fmla="*/ 22173 w 4133905"/>
              <a:gd name="connsiteY43" fmla="*/ 783048 h 6008991"/>
              <a:gd name="connsiteX44" fmla="*/ 27627 w 4133905"/>
              <a:gd name="connsiteY44" fmla="*/ 779222 h 6008991"/>
              <a:gd name="connsiteX45" fmla="*/ 26800 w 4133905"/>
              <a:gd name="connsiteY45" fmla="*/ 20002 h 6008991"/>
              <a:gd name="connsiteX46" fmla="*/ 44155 w 4133905"/>
              <a:gd name="connsiteY46" fmla="*/ 2441 h 6008991"/>
              <a:gd name="connsiteX47" fmla="*/ 58493 w 4133905"/>
              <a:gd name="connsiteY47" fmla="*/ 174 h 6008991"/>
              <a:gd name="connsiteX48" fmla="*/ 870768 w 4133905"/>
              <a:gd name="connsiteY48" fmla="*/ 11 h 6008991"/>
              <a:gd name="connsiteX49" fmla="*/ 890555 w 4133905"/>
              <a:gd name="connsiteY49" fmla="*/ 10 h 6008991"/>
              <a:gd name="connsiteX50" fmla="*/ 890573 w 4133905"/>
              <a:gd name="connsiteY50" fmla="*/ 1 h 6008991"/>
              <a:gd name="connsiteX51" fmla="*/ 4100315 w 4133905"/>
              <a:gd name="connsiteY51" fmla="*/ 0 h 6008991"/>
              <a:gd name="connsiteX52" fmla="*/ 4130173 w 4133905"/>
              <a:gd name="connsiteY52" fmla="*/ 29860 h 6008991"/>
              <a:gd name="connsiteX0" fmla="*/ 4130173 w 4133905"/>
              <a:gd name="connsiteY0" fmla="*/ 29860 h 6008991"/>
              <a:gd name="connsiteX1" fmla="*/ 4130172 w 4133905"/>
              <a:gd name="connsiteY1" fmla="*/ 5205802 h 6008991"/>
              <a:gd name="connsiteX2" fmla="*/ 4121373 w 4133905"/>
              <a:gd name="connsiteY2" fmla="*/ 5226838 h 6008991"/>
              <a:gd name="connsiteX3" fmla="*/ 4118441 w 4133905"/>
              <a:gd name="connsiteY3" fmla="*/ 5979216 h 6008991"/>
              <a:gd name="connsiteX4" fmla="*/ 4088583 w 4133905"/>
              <a:gd name="connsiteY4" fmla="*/ 6008990 h 6008991"/>
              <a:gd name="connsiteX5" fmla="*/ 4048036 w 4133905"/>
              <a:gd name="connsiteY5" fmla="*/ 6008990 h 6008991"/>
              <a:gd name="connsiteX6" fmla="*/ 4048034 w 4133905"/>
              <a:gd name="connsiteY6" fmla="*/ 6008991 h 6008991"/>
              <a:gd name="connsiteX7" fmla="*/ 46751 w 4133905"/>
              <a:gd name="connsiteY7" fmla="*/ 6008991 h 6008991"/>
              <a:gd name="connsiteX8" fmla="*/ 20989 w 4133905"/>
              <a:gd name="connsiteY8" fmla="*/ 5991582 h 6008991"/>
              <a:gd name="connsiteX9" fmla="*/ 20989 w 4133905"/>
              <a:gd name="connsiteY9" fmla="*/ 5200472 h 6008991"/>
              <a:gd name="connsiteX10" fmla="*/ 13740 w 4133905"/>
              <a:gd name="connsiteY10" fmla="*/ 5174650 h 6008991"/>
              <a:gd name="connsiteX11" fmla="*/ 20989 w 4133905"/>
              <a:gd name="connsiteY11" fmla="*/ 5148088 h 6008991"/>
              <a:gd name="connsiteX12" fmla="*/ 20989 w 4133905"/>
              <a:gd name="connsiteY12" fmla="*/ 4794139 h 6008991"/>
              <a:gd name="connsiteX13" fmla="*/ 20989 w 4133905"/>
              <a:gd name="connsiteY13" fmla="*/ 4747157 h 6008991"/>
              <a:gd name="connsiteX14" fmla="*/ 13263 w 4133905"/>
              <a:gd name="connsiteY14" fmla="*/ 4720915 h 6008991"/>
              <a:gd name="connsiteX15" fmla="*/ 4410 w 4133905"/>
              <a:gd name="connsiteY15" fmla="*/ 4694086 h 6008991"/>
              <a:gd name="connsiteX16" fmla="*/ 592 w 4133905"/>
              <a:gd name="connsiteY16" fmla="*/ 4668231 h 6008991"/>
              <a:gd name="connsiteX17" fmla="*/ 0 w 4133905"/>
              <a:gd name="connsiteY17" fmla="*/ 4648327 h 6008991"/>
              <a:gd name="connsiteX18" fmla="*/ 5225 w 4133905"/>
              <a:gd name="connsiteY18" fmla="*/ 4627475 h 6008991"/>
              <a:gd name="connsiteX19" fmla="*/ 3051 w 4133905"/>
              <a:gd name="connsiteY19" fmla="*/ 4613399 h 6008991"/>
              <a:gd name="connsiteX20" fmla="*/ 8650 w 4133905"/>
              <a:gd name="connsiteY20" fmla="*/ 4587183 h 6008991"/>
              <a:gd name="connsiteX21" fmla="*/ 13808 w 4133905"/>
              <a:gd name="connsiteY21" fmla="*/ 4548834 h 6008991"/>
              <a:gd name="connsiteX22" fmla="*/ 19306 w 4133905"/>
              <a:gd name="connsiteY22" fmla="*/ 4522434 h 6008991"/>
              <a:gd name="connsiteX23" fmla="*/ 20989 w 4133905"/>
              <a:gd name="connsiteY23" fmla="*/ 4517345 h 6008991"/>
              <a:gd name="connsiteX24" fmla="*/ 20989 w 4133905"/>
              <a:gd name="connsiteY24" fmla="*/ 4344603 h 6008991"/>
              <a:gd name="connsiteX25" fmla="*/ 19107 w 4133905"/>
              <a:gd name="connsiteY25" fmla="*/ 4331860 h 6008991"/>
              <a:gd name="connsiteX26" fmla="*/ 20989 w 4133905"/>
              <a:gd name="connsiteY26" fmla="*/ 4288870 h 6008991"/>
              <a:gd name="connsiteX27" fmla="*/ 18426 w 4133905"/>
              <a:gd name="connsiteY27" fmla="*/ 4282627 h 6008991"/>
              <a:gd name="connsiteX28" fmla="*/ 20989 w 4133905"/>
              <a:gd name="connsiteY28" fmla="*/ 4240597 h 6008991"/>
              <a:gd name="connsiteX29" fmla="*/ 18813 w 4133905"/>
              <a:gd name="connsiteY29" fmla="*/ 4194547 h 6008991"/>
              <a:gd name="connsiteX30" fmla="*/ 12962 w 4133905"/>
              <a:gd name="connsiteY30" fmla="*/ 4191108 h 6008991"/>
              <a:gd name="connsiteX31" fmla="*/ 12447 w 4133905"/>
              <a:gd name="connsiteY31" fmla="*/ 4181009 h 6008991"/>
              <a:gd name="connsiteX32" fmla="*/ 12560 w 4133905"/>
              <a:gd name="connsiteY32" fmla="*/ 4165109 h 6008991"/>
              <a:gd name="connsiteX33" fmla="*/ 18700 w 4133905"/>
              <a:gd name="connsiteY33" fmla="*/ 4129496 h 6008991"/>
              <a:gd name="connsiteX34" fmla="*/ 18477 w 4133905"/>
              <a:gd name="connsiteY34" fmla="*/ 3924440 h 6008991"/>
              <a:gd name="connsiteX35" fmla="*/ 16141 w 4133905"/>
              <a:gd name="connsiteY35" fmla="*/ 3920672 h 6008991"/>
              <a:gd name="connsiteX36" fmla="*/ 12323 w 4133905"/>
              <a:gd name="connsiteY36" fmla="*/ 3894817 h 6008991"/>
              <a:gd name="connsiteX37" fmla="*/ 11731 w 4133905"/>
              <a:gd name="connsiteY37" fmla="*/ 3874914 h 6008991"/>
              <a:gd name="connsiteX38" fmla="*/ 16957 w 4133905"/>
              <a:gd name="connsiteY38" fmla="*/ 3854061 h 6008991"/>
              <a:gd name="connsiteX39" fmla="*/ 14783 w 4133905"/>
              <a:gd name="connsiteY39" fmla="*/ 3839985 h 6008991"/>
              <a:gd name="connsiteX40" fmla="*/ 18367 w 4133905"/>
              <a:gd name="connsiteY40" fmla="*/ 3823206 h 6008991"/>
              <a:gd name="connsiteX41" fmla="*/ 15069 w 4133905"/>
              <a:gd name="connsiteY41" fmla="*/ 793415 h 6008991"/>
              <a:gd name="connsiteX42" fmla="*/ 22173 w 4133905"/>
              <a:gd name="connsiteY42" fmla="*/ 783048 h 6008991"/>
              <a:gd name="connsiteX43" fmla="*/ 27627 w 4133905"/>
              <a:gd name="connsiteY43" fmla="*/ 779222 h 6008991"/>
              <a:gd name="connsiteX44" fmla="*/ 26800 w 4133905"/>
              <a:gd name="connsiteY44" fmla="*/ 20002 h 6008991"/>
              <a:gd name="connsiteX45" fmla="*/ 44155 w 4133905"/>
              <a:gd name="connsiteY45" fmla="*/ 2441 h 6008991"/>
              <a:gd name="connsiteX46" fmla="*/ 58493 w 4133905"/>
              <a:gd name="connsiteY46" fmla="*/ 174 h 6008991"/>
              <a:gd name="connsiteX47" fmla="*/ 870768 w 4133905"/>
              <a:gd name="connsiteY47" fmla="*/ 11 h 6008991"/>
              <a:gd name="connsiteX48" fmla="*/ 890555 w 4133905"/>
              <a:gd name="connsiteY48" fmla="*/ 10 h 6008991"/>
              <a:gd name="connsiteX49" fmla="*/ 890573 w 4133905"/>
              <a:gd name="connsiteY49" fmla="*/ 1 h 6008991"/>
              <a:gd name="connsiteX50" fmla="*/ 4100315 w 4133905"/>
              <a:gd name="connsiteY50" fmla="*/ 0 h 6008991"/>
              <a:gd name="connsiteX51" fmla="*/ 4130173 w 4133905"/>
              <a:gd name="connsiteY51" fmla="*/ 29860 h 6008991"/>
              <a:gd name="connsiteX0" fmla="*/ 4130173 w 4133905"/>
              <a:gd name="connsiteY0" fmla="*/ 29860 h 6008991"/>
              <a:gd name="connsiteX1" fmla="*/ 4130172 w 4133905"/>
              <a:gd name="connsiteY1" fmla="*/ 5205802 h 6008991"/>
              <a:gd name="connsiteX2" fmla="*/ 4118441 w 4133905"/>
              <a:gd name="connsiteY2" fmla="*/ 5979216 h 6008991"/>
              <a:gd name="connsiteX3" fmla="*/ 4088583 w 4133905"/>
              <a:gd name="connsiteY3" fmla="*/ 6008990 h 6008991"/>
              <a:gd name="connsiteX4" fmla="*/ 4048036 w 4133905"/>
              <a:gd name="connsiteY4" fmla="*/ 6008990 h 6008991"/>
              <a:gd name="connsiteX5" fmla="*/ 4048034 w 4133905"/>
              <a:gd name="connsiteY5" fmla="*/ 6008991 h 6008991"/>
              <a:gd name="connsiteX6" fmla="*/ 46751 w 4133905"/>
              <a:gd name="connsiteY6" fmla="*/ 6008991 h 6008991"/>
              <a:gd name="connsiteX7" fmla="*/ 20989 w 4133905"/>
              <a:gd name="connsiteY7" fmla="*/ 5991582 h 6008991"/>
              <a:gd name="connsiteX8" fmla="*/ 20989 w 4133905"/>
              <a:gd name="connsiteY8" fmla="*/ 5200472 h 6008991"/>
              <a:gd name="connsiteX9" fmla="*/ 13740 w 4133905"/>
              <a:gd name="connsiteY9" fmla="*/ 5174650 h 6008991"/>
              <a:gd name="connsiteX10" fmla="*/ 20989 w 4133905"/>
              <a:gd name="connsiteY10" fmla="*/ 5148088 h 6008991"/>
              <a:gd name="connsiteX11" fmla="*/ 20989 w 4133905"/>
              <a:gd name="connsiteY11" fmla="*/ 4794139 h 6008991"/>
              <a:gd name="connsiteX12" fmla="*/ 20989 w 4133905"/>
              <a:gd name="connsiteY12" fmla="*/ 4747157 h 6008991"/>
              <a:gd name="connsiteX13" fmla="*/ 13263 w 4133905"/>
              <a:gd name="connsiteY13" fmla="*/ 4720915 h 6008991"/>
              <a:gd name="connsiteX14" fmla="*/ 4410 w 4133905"/>
              <a:gd name="connsiteY14" fmla="*/ 4694086 h 6008991"/>
              <a:gd name="connsiteX15" fmla="*/ 592 w 4133905"/>
              <a:gd name="connsiteY15" fmla="*/ 4668231 h 6008991"/>
              <a:gd name="connsiteX16" fmla="*/ 0 w 4133905"/>
              <a:gd name="connsiteY16" fmla="*/ 4648327 h 6008991"/>
              <a:gd name="connsiteX17" fmla="*/ 5225 w 4133905"/>
              <a:gd name="connsiteY17" fmla="*/ 4627475 h 6008991"/>
              <a:gd name="connsiteX18" fmla="*/ 3051 w 4133905"/>
              <a:gd name="connsiteY18" fmla="*/ 4613399 h 6008991"/>
              <a:gd name="connsiteX19" fmla="*/ 8650 w 4133905"/>
              <a:gd name="connsiteY19" fmla="*/ 4587183 h 6008991"/>
              <a:gd name="connsiteX20" fmla="*/ 13808 w 4133905"/>
              <a:gd name="connsiteY20" fmla="*/ 4548834 h 6008991"/>
              <a:gd name="connsiteX21" fmla="*/ 19306 w 4133905"/>
              <a:gd name="connsiteY21" fmla="*/ 4522434 h 6008991"/>
              <a:gd name="connsiteX22" fmla="*/ 20989 w 4133905"/>
              <a:gd name="connsiteY22" fmla="*/ 4517345 h 6008991"/>
              <a:gd name="connsiteX23" fmla="*/ 20989 w 4133905"/>
              <a:gd name="connsiteY23" fmla="*/ 4344603 h 6008991"/>
              <a:gd name="connsiteX24" fmla="*/ 19107 w 4133905"/>
              <a:gd name="connsiteY24" fmla="*/ 4331860 h 6008991"/>
              <a:gd name="connsiteX25" fmla="*/ 20989 w 4133905"/>
              <a:gd name="connsiteY25" fmla="*/ 4288870 h 6008991"/>
              <a:gd name="connsiteX26" fmla="*/ 18426 w 4133905"/>
              <a:gd name="connsiteY26" fmla="*/ 4282627 h 6008991"/>
              <a:gd name="connsiteX27" fmla="*/ 20989 w 4133905"/>
              <a:gd name="connsiteY27" fmla="*/ 4240597 h 6008991"/>
              <a:gd name="connsiteX28" fmla="*/ 18813 w 4133905"/>
              <a:gd name="connsiteY28" fmla="*/ 4194547 h 6008991"/>
              <a:gd name="connsiteX29" fmla="*/ 12962 w 4133905"/>
              <a:gd name="connsiteY29" fmla="*/ 4191108 h 6008991"/>
              <a:gd name="connsiteX30" fmla="*/ 12447 w 4133905"/>
              <a:gd name="connsiteY30" fmla="*/ 4181009 h 6008991"/>
              <a:gd name="connsiteX31" fmla="*/ 12560 w 4133905"/>
              <a:gd name="connsiteY31" fmla="*/ 4165109 h 6008991"/>
              <a:gd name="connsiteX32" fmla="*/ 18700 w 4133905"/>
              <a:gd name="connsiteY32" fmla="*/ 4129496 h 6008991"/>
              <a:gd name="connsiteX33" fmla="*/ 18477 w 4133905"/>
              <a:gd name="connsiteY33" fmla="*/ 3924440 h 6008991"/>
              <a:gd name="connsiteX34" fmla="*/ 16141 w 4133905"/>
              <a:gd name="connsiteY34" fmla="*/ 3920672 h 6008991"/>
              <a:gd name="connsiteX35" fmla="*/ 12323 w 4133905"/>
              <a:gd name="connsiteY35" fmla="*/ 3894817 h 6008991"/>
              <a:gd name="connsiteX36" fmla="*/ 11731 w 4133905"/>
              <a:gd name="connsiteY36" fmla="*/ 3874914 h 6008991"/>
              <a:gd name="connsiteX37" fmla="*/ 16957 w 4133905"/>
              <a:gd name="connsiteY37" fmla="*/ 3854061 h 6008991"/>
              <a:gd name="connsiteX38" fmla="*/ 14783 w 4133905"/>
              <a:gd name="connsiteY38" fmla="*/ 3839985 h 6008991"/>
              <a:gd name="connsiteX39" fmla="*/ 18367 w 4133905"/>
              <a:gd name="connsiteY39" fmla="*/ 3823206 h 6008991"/>
              <a:gd name="connsiteX40" fmla="*/ 15069 w 4133905"/>
              <a:gd name="connsiteY40" fmla="*/ 793415 h 6008991"/>
              <a:gd name="connsiteX41" fmla="*/ 22173 w 4133905"/>
              <a:gd name="connsiteY41" fmla="*/ 783048 h 6008991"/>
              <a:gd name="connsiteX42" fmla="*/ 27627 w 4133905"/>
              <a:gd name="connsiteY42" fmla="*/ 779222 h 6008991"/>
              <a:gd name="connsiteX43" fmla="*/ 26800 w 4133905"/>
              <a:gd name="connsiteY43" fmla="*/ 20002 h 6008991"/>
              <a:gd name="connsiteX44" fmla="*/ 44155 w 4133905"/>
              <a:gd name="connsiteY44" fmla="*/ 2441 h 6008991"/>
              <a:gd name="connsiteX45" fmla="*/ 58493 w 4133905"/>
              <a:gd name="connsiteY45" fmla="*/ 174 h 6008991"/>
              <a:gd name="connsiteX46" fmla="*/ 870768 w 4133905"/>
              <a:gd name="connsiteY46" fmla="*/ 11 h 6008991"/>
              <a:gd name="connsiteX47" fmla="*/ 890555 w 4133905"/>
              <a:gd name="connsiteY47" fmla="*/ 10 h 6008991"/>
              <a:gd name="connsiteX48" fmla="*/ 890573 w 4133905"/>
              <a:gd name="connsiteY48" fmla="*/ 1 h 6008991"/>
              <a:gd name="connsiteX49" fmla="*/ 4100315 w 4133905"/>
              <a:gd name="connsiteY49" fmla="*/ 0 h 6008991"/>
              <a:gd name="connsiteX50" fmla="*/ 4130173 w 4133905"/>
              <a:gd name="connsiteY50"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7627 w 4130840"/>
              <a:gd name="connsiteY41" fmla="*/ 779222 h 6008991"/>
              <a:gd name="connsiteX42" fmla="*/ 26800 w 4130840"/>
              <a:gd name="connsiteY42" fmla="*/ 20002 h 6008991"/>
              <a:gd name="connsiteX43" fmla="*/ 44155 w 4130840"/>
              <a:gd name="connsiteY43" fmla="*/ 2441 h 6008991"/>
              <a:gd name="connsiteX44" fmla="*/ 58493 w 4130840"/>
              <a:gd name="connsiteY44" fmla="*/ 174 h 6008991"/>
              <a:gd name="connsiteX45" fmla="*/ 870768 w 4130840"/>
              <a:gd name="connsiteY45" fmla="*/ 11 h 6008991"/>
              <a:gd name="connsiteX46" fmla="*/ 890555 w 4130840"/>
              <a:gd name="connsiteY46" fmla="*/ 10 h 6008991"/>
              <a:gd name="connsiteX47" fmla="*/ 890573 w 4130840"/>
              <a:gd name="connsiteY47" fmla="*/ 1 h 6008991"/>
              <a:gd name="connsiteX48" fmla="*/ 4100315 w 4130840"/>
              <a:gd name="connsiteY48" fmla="*/ 0 h 6008991"/>
              <a:gd name="connsiteX49" fmla="*/ 4130173 w 4130840"/>
              <a:gd name="connsiteY49"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870768 w 4130840"/>
              <a:gd name="connsiteY44" fmla="*/ 11 h 6008991"/>
              <a:gd name="connsiteX45" fmla="*/ 890555 w 4130840"/>
              <a:gd name="connsiteY45" fmla="*/ 10 h 6008991"/>
              <a:gd name="connsiteX46" fmla="*/ 890573 w 4130840"/>
              <a:gd name="connsiteY46" fmla="*/ 1 h 6008991"/>
              <a:gd name="connsiteX47" fmla="*/ 4100315 w 4130840"/>
              <a:gd name="connsiteY47" fmla="*/ 0 h 6008991"/>
              <a:gd name="connsiteX48" fmla="*/ 4130173 w 4130840"/>
              <a:gd name="connsiteY48"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870768 w 4130840"/>
              <a:gd name="connsiteY44" fmla="*/ 11 h 6008991"/>
              <a:gd name="connsiteX45" fmla="*/ 890555 w 4130840"/>
              <a:gd name="connsiteY45" fmla="*/ 10 h 6008991"/>
              <a:gd name="connsiteX46" fmla="*/ 4100315 w 4130840"/>
              <a:gd name="connsiteY46" fmla="*/ 0 h 6008991"/>
              <a:gd name="connsiteX47" fmla="*/ 4130173 w 4130840"/>
              <a:gd name="connsiteY47"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870768 w 4130840"/>
              <a:gd name="connsiteY44" fmla="*/ 11 h 6008991"/>
              <a:gd name="connsiteX45" fmla="*/ 4100315 w 4130840"/>
              <a:gd name="connsiteY45" fmla="*/ 0 h 6008991"/>
              <a:gd name="connsiteX46" fmla="*/ 4130173 w 4130840"/>
              <a:gd name="connsiteY46"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4100315 w 4130840"/>
              <a:gd name="connsiteY44" fmla="*/ 0 h 6008991"/>
              <a:gd name="connsiteX45" fmla="*/ 4130173 w 4130840"/>
              <a:gd name="connsiteY45"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6800 w 4130840"/>
              <a:gd name="connsiteY40" fmla="*/ 20002 h 6008991"/>
              <a:gd name="connsiteX41" fmla="*/ 44155 w 4130840"/>
              <a:gd name="connsiteY41" fmla="*/ 2441 h 6008991"/>
              <a:gd name="connsiteX42" fmla="*/ 58493 w 4130840"/>
              <a:gd name="connsiteY42" fmla="*/ 174 h 6008991"/>
              <a:gd name="connsiteX43" fmla="*/ 4100315 w 4130840"/>
              <a:gd name="connsiteY43" fmla="*/ 0 h 6008991"/>
              <a:gd name="connsiteX44" fmla="*/ 4130173 w 4130840"/>
              <a:gd name="connsiteY44"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26800 w 4130840"/>
              <a:gd name="connsiteY39" fmla="*/ 20002 h 6008991"/>
              <a:gd name="connsiteX40" fmla="*/ 44155 w 4130840"/>
              <a:gd name="connsiteY40" fmla="*/ 2441 h 6008991"/>
              <a:gd name="connsiteX41" fmla="*/ 58493 w 4130840"/>
              <a:gd name="connsiteY41" fmla="*/ 174 h 6008991"/>
              <a:gd name="connsiteX42" fmla="*/ 4100315 w 4130840"/>
              <a:gd name="connsiteY42" fmla="*/ 0 h 6008991"/>
              <a:gd name="connsiteX43" fmla="*/ 4130173 w 4130840"/>
              <a:gd name="connsiteY43"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20989 w 4130840"/>
              <a:gd name="connsiteY8" fmla="*/ 5148088 h 6008991"/>
              <a:gd name="connsiteX9" fmla="*/ 20989 w 4130840"/>
              <a:gd name="connsiteY9" fmla="*/ 4794139 h 6008991"/>
              <a:gd name="connsiteX10" fmla="*/ 20989 w 4130840"/>
              <a:gd name="connsiteY10" fmla="*/ 4747157 h 6008991"/>
              <a:gd name="connsiteX11" fmla="*/ 13263 w 4130840"/>
              <a:gd name="connsiteY11" fmla="*/ 4720915 h 6008991"/>
              <a:gd name="connsiteX12" fmla="*/ 4410 w 4130840"/>
              <a:gd name="connsiteY12" fmla="*/ 4694086 h 6008991"/>
              <a:gd name="connsiteX13" fmla="*/ 592 w 4130840"/>
              <a:gd name="connsiteY13" fmla="*/ 4668231 h 6008991"/>
              <a:gd name="connsiteX14" fmla="*/ 0 w 4130840"/>
              <a:gd name="connsiteY14" fmla="*/ 4648327 h 6008991"/>
              <a:gd name="connsiteX15" fmla="*/ 5225 w 4130840"/>
              <a:gd name="connsiteY15" fmla="*/ 4627475 h 6008991"/>
              <a:gd name="connsiteX16" fmla="*/ 3051 w 4130840"/>
              <a:gd name="connsiteY16" fmla="*/ 4613399 h 6008991"/>
              <a:gd name="connsiteX17" fmla="*/ 8650 w 4130840"/>
              <a:gd name="connsiteY17" fmla="*/ 4587183 h 6008991"/>
              <a:gd name="connsiteX18" fmla="*/ 13808 w 4130840"/>
              <a:gd name="connsiteY18" fmla="*/ 4548834 h 6008991"/>
              <a:gd name="connsiteX19" fmla="*/ 19306 w 4130840"/>
              <a:gd name="connsiteY19" fmla="*/ 4522434 h 6008991"/>
              <a:gd name="connsiteX20" fmla="*/ 20989 w 4130840"/>
              <a:gd name="connsiteY20" fmla="*/ 4517345 h 6008991"/>
              <a:gd name="connsiteX21" fmla="*/ 20989 w 4130840"/>
              <a:gd name="connsiteY21" fmla="*/ 4344603 h 6008991"/>
              <a:gd name="connsiteX22" fmla="*/ 19107 w 4130840"/>
              <a:gd name="connsiteY22" fmla="*/ 4331860 h 6008991"/>
              <a:gd name="connsiteX23" fmla="*/ 20989 w 4130840"/>
              <a:gd name="connsiteY23" fmla="*/ 4288870 h 6008991"/>
              <a:gd name="connsiteX24" fmla="*/ 18426 w 4130840"/>
              <a:gd name="connsiteY24" fmla="*/ 4282627 h 6008991"/>
              <a:gd name="connsiteX25" fmla="*/ 20989 w 4130840"/>
              <a:gd name="connsiteY25" fmla="*/ 4240597 h 6008991"/>
              <a:gd name="connsiteX26" fmla="*/ 18813 w 4130840"/>
              <a:gd name="connsiteY26" fmla="*/ 4194547 h 6008991"/>
              <a:gd name="connsiteX27" fmla="*/ 12962 w 4130840"/>
              <a:gd name="connsiteY27" fmla="*/ 4191108 h 6008991"/>
              <a:gd name="connsiteX28" fmla="*/ 12447 w 4130840"/>
              <a:gd name="connsiteY28" fmla="*/ 4181009 h 6008991"/>
              <a:gd name="connsiteX29" fmla="*/ 12560 w 4130840"/>
              <a:gd name="connsiteY29" fmla="*/ 4165109 h 6008991"/>
              <a:gd name="connsiteX30" fmla="*/ 18700 w 4130840"/>
              <a:gd name="connsiteY30" fmla="*/ 4129496 h 6008991"/>
              <a:gd name="connsiteX31" fmla="*/ 18477 w 4130840"/>
              <a:gd name="connsiteY31" fmla="*/ 3924440 h 6008991"/>
              <a:gd name="connsiteX32" fmla="*/ 16141 w 4130840"/>
              <a:gd name="connsiteY32" fmla="*/ 3920672 h 6008991"/>
              <a:gd name="connsiteX33" fmla="*/ 12323 w 4130840"/>
              <a:gd name="connsiteY33" fmla="*/ 3894817 h 6008991"/>
              <a:gd name="connsiteX34" fmla="*/ 11731 w 4130840"/>
              <a:gd name="connsiteY34" fmla="*/ 3874914 h 6008991"/>
              <a:gd name="connsiteX35" fmla="*/ 16957 w 4130840"/>
              <a:gd name="connsiteY35" fmla="*/ 3854061 h 6008991"/>
              <a:gd name="connsiteX36" fmla="*/ 14783 w 4130840"/>
              <a:gd name="connsiteY36" fmla="*/ 3839985 h 6008991"/>
              <a:gd name="connsiteX37" fmla="*/ 18367 w 4130840"/>
              <a:gd name="connsiteY37" fmla="*/ 3823206 h 6008991"/>
              <a:gd name="connsiteX38" fmla="*/ 26800 w 4130840"/>
              <a:gd name="connsiteY38" fmla="*/ 20002 h 6008991"/>
              <a:gd name="connsiteX39" fmla="*/ 44155 w 4130840"/>
              <a:gd name="connsiteY39" fmla="*/ 2441 h 6008991"/>
              <a:gd name="connsiteX40" fmla="*/ 58493 w 4130840"/>
              <a:gd name="connsiteY40" fmla="*/ 174 h 6008991"/>
              <a:gd name="connsiteX41" fmla="*/ 4100315 w 4130840"/>
              <a:gd name="connsiteY41" fmla="*/ 0 h 6008991"/>
              <a:gd name="connsiteX42" fmla="*/ 4130173 w 4130840"/>
              <a:gd name="connsiteY42" fmla="*/ 29860 h 600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130840" h="6008991">
                <a:moveTo>
                  <a:pt x="4130173" y="29860"/>
                </a:moveTo>
                <a:cubicBezTo>
                  <a:pt x="4133194" y="1026396"/>
                  <a:pt x="4125373" y="4982694"/>
                  <a:pt x="4118441" y="5979216"/>
                </a:cubicBezTo>
                <a:cubicBezTo>
                  <a:pt x="4118348" y="5995656"/>
                  <a:pt x="4105022" y="6008947"/>
                  <a:pt x="4088583" y="6008990"/>
                </a:cubicBezTo>
                <a:lnTo>
                  <a:pt x="4048036" y="6008990"/>
                </a:lnTo>
                <a:cubicBezTo>
                  <a:pt x="4048035" y="6008990"/>
                  <a:pt x="4048035" y="6008991"/>
                  <a:pt x="4048034" y="6008991"/>
                </a:cubicBezTo>
                <a:lnTo>
                  <a:pt x="46751" y="6008991"/>
                </a:lnTo>
                <a:cubicBezTo>
                  <a:pt x="32527" y="6008935"/>
                  <a:pt x="21027" y="6001166"/>
                  <a:pt x="20989" y="5991582"/>
                </a:cubicBezTo>
                <a:lnTo>
                  <a:pt x="20989" y="5200472"/>
                </a:lnTo>
                <a:lnTo>
                  <a:pt x="20989" y="5148088"/>
                </a:lnTo>
                <a:lnTo>
                  <a:pt x="20989" y="4794139"/>
                </a:lnTo>
                <a:lnTo>
                  <a:pt x="20989" y="4747157"/>
                </a:lnTo>
                <a:lnTo>
                  <a:pt x="13263" y="4720915"/>
                </a:lnTo>
                <a:cubicBezTo>
                  <a:pt x="19441" y="4710358"/>
                  <a:pt x="7362" y="4702637"/>
                  <a:pt x="4410" y="4694086"/>
                </a:cubicBezTo>
                <a:lnTo>
                  <a:pt x="592" y="4668231"/>
                </a:lnTo>
                <a:cubicBezTo>
                  <a:pt x="395" y="4661596"/>
                  <a:pt x="197" y="4654962"/>
                  <a:pt x="0" y="4648327"/>
                </a:cubicBezTo>
                <a:lnTo>
                  <a:pt x="5225" y="4627475"/>
                </a:lnTo>
                <a:cubicBezTo>
                  <a:pt x="5733" y="4621653"/>
                  <a:pt x="2480" y="4620114"/>
                  <a:pt x="3051" y="4613399"/>
                </a:cubicBezTo>
                <a:lnTo>
                  <a:pt x="8650" y="4587183"/>
                </a:lnTo>
                <a:lnTo>
                  <a:pt x="13808" y="4548834"/>
                </a:lnTo>
                <a:lnTo>
                  <a:pt x="19306" y="4522434"/>
                </a:lnTo>
                <a:lnTo>
                  <a:pt x="20989" y="4517345"/>
                </a:lnTo>
                <a:lnTo>
                  <a:pt x="20989" y="4344603"/>
                </a:lnTo>
                <a:lnTo>
                  <a:pt x="19107" y="4331860"/>
                </a:lnTo>
                <a:cubicBezTo>
                  <a:pt x="19734" y="4317530"/>
                  <a:pt x="20362" y="4303200"/>
                  <a:pt x="20989" y="4288870"/>
                </a:cubicBezTo>
                <a:lnTo>
                  <a:pt x="18426" y="4282627"/>
                </a:lnTo>
                <a:lnTo>
                  <a:pt x="20989" y="4240597"/>
                </a:lnTo>
                <a:cubicBezTo>
                  <a:pt x="20627" y="4226678"/>
                  <a:pt x="21199" y="4202560"/>
                  <a:pt x="18813" y="4194547"/>
                </a:cubicBezTo>
                <a:lnTo>
                  <a:pt x="12962" y="4191108"/>
                </a:lnTo>
                <a:cubicBezTo>
                  <a:pt x="12790" y="4187742"/>
                  <a:pt x="12619" y="4184375"/>
                  <a:pt x="12447" y="4181009"/>
                </a:cubicBezTo>
                <a:cubicBezTo>
                  <a:pt x="12896" y="4180270"/>
                  <a:pt x="12522" y="4165710"/>
                  <a:pt x="12560" y="4165109"/>
                </a:cubicBezTo>
                <a:lnTo>
                  <a:pt x="18700" y="4129496"/>
                </a:lnTo>
                <a:cubicBezTo>
                  <a:pt x="18626" y="4061144"/>
                  <a:pt x="18551" y="3992792"/>
                  <a:pt x="18477" y="3924440"/>
                </a:cubicBezTo>
                <a:lnTo>
                  <a:pt x="16141" y="3920672"/>
                </a:lnTo>
                <a:lnTo>
                  <a:pt x="12323" y="3894817"/>
                </a:lnTo>
                <a:cubicBezTo>
                  <a:pt x="12126" y="3888183"/>
                  <a:pt x="11928" y="3881548"/>
                  <a:pt x="11731" y="3874914"/>
                </a:cubicBezTo>
                <a:lnTo>
                  <a:pt x="16957" y="3854061"/>
                </a:lnTo>
                <a:cubicBezTo>
                  <a:pt x="17464" y="3848239"/>
                  <a:pt x="14211" y="3846700"/>
                  <a:pt x="14783" y="3839985"/>
                </a:cubicBezTo>
                <a:lnTo>
                  <a:pt x="18367" y="3823206"/>
                </a:lnTo>
                <a:cubicBezTo>
                  <a:pt x="20370" y="3186542"/>
                  <a:pt x="22502" y="656796"/>
                  <a:pt x="26800" y="20002"/>
                </a:cubicBezTo>
                <a:cubicBezTo>
                  <a:pt x="32586" y="9918"/>
                  <a:pt x="34176" y="8295"/>
                  <a:pt x="44155" y="2441"/>
                </a:cubicBezTo>
                <a:lnTo>
                  <a:pt x="58493" y="174"/>
                </a:lnTo>
                <a:lnTo>
                  <a:pt x="4100315" y="0"/>
                </a:lnTo>
                <a:cubicBezTo>
                  <a:pt x="4116788" y="48"/>
                  <a:pt x="4130132" y="13388"/>
                  <a:pt x="4130173" y="29860"/>
                </a:cubicBezTo>
                <a:close/>
              </a:path>
            </a:pathLst>
          </a:custGeom>
          <a:blipFill dpi="0" rotWithShape="1">
            <a:blip r:embed="rId2">
              <a:alphaModFix/>
            </a:blip>
            <a:srcRect/>
            <a:tile tx="0" ty="0" sx="100000" sy="100000" flip="none" algn="tl"/>
          </a:blipFill>
          <a:ln w="9525" cap="flat">
            <a:noFill/>
            <a:prstDash val="solid"/>
            <a:miter/>
          </a:ln>
        </p:spPr>
        <p:txBody>
          <a:bodyPr wrap="square" rtlCol="0" anchor="ctr">
            <a:noAutofit/>
          </a:bodyPr>
          <a:lstStyle/>
          <a:p>
            <a:endParaRPr lang="en-US"/>
          </a:p>
        </p:txBody>
      </p:sp>
      <p:pic>
        <p:nvPicPr>
          <p:cNvPr id="5" name="Picture 5" descr="Multiple blue virus organisms">
            <a:extLst>
              <a:ext uri="{FF2B5EF4-FFF2-40B4-BE49-F238E27FC236}">
                <a16:creationId xmlns:a16="http://schemas.microsoft.com/office/drawing/2014/main" id="{B338E682-A3EA-9EAB-2A9D-779B6F06233A}"/>
              </a:ext>
            </a:extLst>
          </p:cNvPr>
          <p:cNvPicPr>
            <a:picLocks noChangeAspect="1"/>
          </p:cNvPicPr>
          <p:nvPr/>
        </p:nvPicPr>
        <p:blipFill rotWithShape="1">
          <a:blip r:embed="rId4">
            <a:alphaModFix amt="86000"/>
          </a:blip>
          <a:srcRect l="4129" r="16589"/>
          <a:stretch/>
        </p:blipFill>
        <p:spPr>
          <a:xfrm>
            <a:off x="6364000" y="4260466"/>
            <a:ext cx="3267995" cy="2318629"/>
          </a:xfrm>
          <a:custGeom>
            <a:avLst/>
            <a:gdLst/>
            <a:ahLst/>
            <a:cxnLst/>
            <a:rect l="l" t="t" r="r" b="b"/>
            <a:pathLst>
              <a:path w="3267995" h="2318629">
                <a:moveTo>
                  <a:pt x="112711" y="15"/>
                </a:moveTo>
                <a:cubicBezTo>
                  <a:pt x="638834" y="22079"/>
                  <a:pt x="2727097" y="120172"/>
                  <a:pt x="3252975" y="147508"/>
                </a:cubicBezTo>
                <a:cubicBezTo>
                  <a:pt x="3261651" y="147948"/>
                  <a:pt x="3268350" y="155324"/>
                  <a:pt x="3267981" y="164034"/>
                </a:cubicBezTo>
                <a:lnTo>
                  <a:pt x="3267014" y="185516"/>
                </a:lnTo>
                <a:cubicBezTo>
                  <a:pt x="3267014" y="185516"/>
                  <a:pt x="3267015" y="185516"/>
                  <a:pt x="3267015" y="185517"/>
                </a:cubicBezTo>
                <a:lnTo>
                  <a:pt x="3171652" y="2305389"/>
                </a:lnTo>
                <a:cubicBezTo>
                  <a:pt x="3171284" y="2312923"/>
                  <a:pt x="3166908" y="2318832"/>
                  <a:pt x="3161848" y="2318624"/>
                </a:cubicBezTo>
                <a:lnTo>
                  <a:pt x="2744238" y="2299838"/>
                </a:lnTo>
                <a:lnTo>
                  <a:pt x="2716585" y="2298594"/>
                </a:lnTo>
                <a:lnTo>
                  <a:pt x="2529743" y="2290189"/>
                </a:lnTo>
                <a:lnTo>
                  <a:pt x="2504942" y="2289073"/>
                </a:lnTo>
                <a:lnTo>
                  <a:pt x="2490905" y="2292543"/>
                </a:lnTo>
                <a:cubicBezTo>
                  <a:pt x="2485480" y="2289019"/>
                  <a:pt x="2481116" y="2295235"/>
                  <a:pt x="2476532" y="2296596"/>
                </a:cubicBezTo>
                <a:lnTo>
                  <a:pt x="2462792" y="2298005"/>
                </a:lnTo>
                <a:cubicBezTo>
                  <a:pt x="2459285" y="2297952"/>
                  <a:pt x="2455778" y="2297899"/>
                  <a:pt x="2452271" y="2297846"/>
                </a:cubicBezTo>
                <a:lnTo>
                  <a:pt x="2441388" y="2294583"/>
                </a:lnTo>
                <a:cubicBezTo>
                  <a:pt x="2438327" y="2294175"/>
                  <a:pt x="2437437" y="2295862"/>
                  <a:pt x="2433906" y="2295400"/>
                </a:cubicBezTo>
                <a:lnTo>
                  <a:pt x="2420201" y="2291811"/>
                </a:lnTo>
                <a:lnTo>
                  <a:pt x="2400080" y="2288168"/>
                </a:lnTo>
                <a:lnTo>
                  <a:pt x="2386275" y="2284628"/>
                </a:lnTo>
                <a:lnTo>
                  <a:pt x="2383629" y="2283616"/>
                </a:lnTo>
                <a:lnTo>
                  <a:pt x="2292442" y="2279514"/>
                </a:lnTo>
                <a:lnTo>
                  <a:pt x="2285670" y="2280208"/>
                </a:lnTo>
                <a:cubicBezTo>
                  <a:pt x="2278121" y="2279536"/>
                  <a:pt x="2270571" y="2278863"/>
                  <a:pt x="2263021" y="2278190"/>
                </a:cubicBezTo>
                <a:lnTo>
                  <a:pt x="2259665" y="2279400"/>
                </a:lnTo>
                <a:lnTo>
                  <a:pt x="2237539" y="2277044"/>
                </a:lnTo>
                <a:cubicBezTo>
                  <a:pt x="2230183" y="2276905"/>
                  <a:pt x="2217465" y="2276029"/>
                  <a:pt x="2213178" y="2277103"/>
                </a:cubicBezTo>
                <a:lnTo>
                  <a:pt x="2211224" y="2280121"/>
                </a:lnTo>
                <a:cubicBezTo>
                  <a:pt x="2209443" y="2280133"/>
                  <a:pt x="2207661" y="2280143"/>
                  <a:pt x="2205880" y="2280155"/>
                </a:cubicBezTo>
                <a:cubicBezTo>
                  <a:pt x="2205501" y="2279899"/>
                  <a:pt x="2197806" y="2279751"/>
                  <a:pt x="2197490" y="2279717"/>
                </a:cubicBezTo>
                <a:lnTo>
                  <a:pt x="2178837" y="2275618"/>
                </a:lnTo>
                <a:cubicBezTo>
                  <a:pt x="2142753" y="2274034"/>
                  <a:pt x="2106670" y="2272451"/>
                  <a:pt x="2070586" y="2270867"/>
                </a:cubicBezTo>
                <a:lnTo>
                  <a:pt x="2068542" y="2272015"/>
                </a:lnTo>
                <a:lnTo>
                  <a:pt x="2054802" y="2273424"/>
                </a:lnTo>
                <a:cubicBezTo>
                  <a:pt x="2051296" y="2273371"/>
                  <a:pt x="2047789" y="2273318"/>
                  <a:pt x="2044282" y="2273265"/>
                </a:cubicBezTo>
                <a:lnTo>
                  <a:pt x="2033399" y="2270001"/>
                </a:lnTo>
                <a:cubicBezTo>
                  <a:pt x="2030337" y="2269594"/>
                  <a:pt x="2029447" y="2271281"/>
                  <a:pt x="2025916" y="2270819"/>
                </a:cubicBezTo>
                <a:lnTo>
                  <a:pt x="2017144" y="2268521"/>
                </a:lnTo>
                <a:cubicBezTo>
                  <a:pt x="1681110" y="2252342"/>
                  <a:pt x="345760" y="2191139"/>
                  <a:pt x="9711" y="2173740"/>
                </a:cubicBezTo>
                <a:cubicBezTo>
                  <a:pt x="4526" y="2170435"/>
                  <a:pt x="3707" y="2169554"/>
                  <a:pt x="855" y="2164129"/>
                </a:cubicBezTo>
                <a:lnTo>
                  <a:pt x="0" y="2156478"/>
                </a:lnTo>
                <a:lnTo>
                  <a:pt x="96237" y="15125"/>
                </a:lnTo>
                <a:cubicBezTo>
                  <a:pt x="96655" y="6399"/>
                  <a:pt x="104015" y="-354"/>
                  <a:pt x="112711" y="15"/>
                </a:cubicBezTo>
                <a:close/>
              </a:path>
            </a:pathLst>
          </a:custGeom>
        </p:spPr>
      </p:pic>
      <p:sp>
        <p:nvSpPr>
          <p:cNvPr id="36" name="Freeform: Shape 35">
            <a:extLst>
              <a:ext uri="{FF2B5EF4-FFF2-40B4-BE49-F238E27FC236}">
                <a16:creationId xmlns:a16="http://schemas.microsoft.com/office/drawing/2014/main" id="{838537AB-789D-469B-BB87-0A23A66CD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4760030">
            <a:off x="11080113" y="4519049"/>
            <a:ext cx="444795" cy="1868387"/>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5">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8" name="Group 37">
            <a:extLst>
              <a:ext uri="{FF2B5EF4-FFF2-40B4-BE49-F238E27FC236}">
                <a16:creationId xmlns:a16="http://schemas.microsoft.com/office/drawing/2014/main" id="{2B1A461D-D89D-4011-BF72-6D315EB057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39" name="Group 38">
              <a:extLst>
                <a:ext uri="{FF2B5EF4-FFF2-40B4-BE49-F238E27FC236}">
                  <a16:creationId xmlns:a16="http://schemas.microsoft.com/office/drawing/2014/main" id="{55FB0F28-700C-47B3-8AC0-405524FAE39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41" name="Straight Connector 40">
                <a:extLst>
                  <a:ext uri="{FF2B5EF4-FFF2-40B4-BE49-F238E27FC236}">
                    <a16:creationId xmlns:a16="http://schemas.microsoft.com/office/drawing/2014/main" id="{F6EF6497-D21E-44FB-B561-D3E626981B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2826672E-5AF0-428D-9AA9-26A3D536D4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0" name="Oval 39">
              <a:extLst>
                <a:ext uri="{FF2B5EF4-FFF2-40B4-BE49-F238E27FC236}">
                  <a16:creationId xmlns:a16="http://schemas.microsoft.com/office/drawing/2014/main" id="{2626FC8B-BBDA-4B55-9E70-7BCDED4D85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13995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5" name="Rectangle 10">
            <a:extLst>
              <a:ext uri="{FF2B5EF4-FFF2-40B4-BE49-F238E27FC236}">
                <a16:creationId xmlns:a16="http://schemas.microsoft.com/office/drawing/2014/main" id="{5712F114-0B08-4E24-8620-D68A07C315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12">
            <a:extLst>
              <a:ext uri="{FF2B5EF4-FFF2-40B4-BE49-F238E27FC236}">
                <a16:creationId xmlns:a16="http://schemas.microsoft.com/office/drawing/2014/main" id="{BF15A6EC-D36A-4D08-BB7C-99FB9389D2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0833" y="575187"/>
            <a:ext cx="6555267" cy="6282814"/>
          </a:xfrm>
          <a:custGeom>
            <a:avLst/>
            <a:gdLst>
              <a:gd name="connsiteX0" fmla="*/ 6368596 w 6608222"/>
              <a:gd name="connsiteY0" fmla="*/ 0 h 6302293"/>
              <a:gd name="connsiteX1" fmla="*/ 6608222 w 6608222"/>
              <a:gd name="connsiteY1" fmla="*/ 6302293 h 6302293"/>
              <a:gd name="connsiteX2" fmla="*/ 230479 w 6608222"/>
              <a:gd name="connsiteY2" fmla="*/ 6302293 h 6302293"/>
              <a:gd name="connsiteX3" fmla="*/ 0 w 6608222"/>
              <a:gd name="connsiteY3" fmla="*/ 240567 h 6302293"/>
            </a:gdLst>
            <a:ahLst/>
            <a:cxnLst>
              <a:cxn ang="0">
                <a:pos x="connsiteX0" y="connsiteY0"/>
              </a:cxn>
              <a:cxn ang="0">
                <a:pos x="connsiteX1" y="connsiteY1"/>
              </a:cxn>
              <a:cxn ang="0">
                <a:pos x="connsiteX2" y="connsiteY2"/>
              </a:cxn>
              <a:cxn ang="0">
                <a:pos x="connsiteX3" y="connsiteY3"/>
              </a:cxn>
            </a:cxnLst>
            <a:rect l="l" t="t" r="r" b="b"/>
            <a:pathLst>
              <a:path w="6608222" h="6302293">
                <a:moveTo>
                  <a:pt x="6368596" y="0"/>
                </a:moveTo>
                <a:lnTo>
                  <a:pt x="6608222" y="6302293"/>
                </a:lnTo>
                <a:lnTo>
                  <a:pt x="230479" y="6302293"/>
                </a:lnTo>
                <a:lnTo>
                  <a:pt x="0" y="240567"/>
                </a:lnTo>
                <a:close/>
              </a:path>
            </a:pathLst>
          </a:custGeom>
          <a:solidFill>
            <a:schemeClr val="tx1"/>
          </a:solidFill>
          <a:ln w="12700" cap="flat" cmpd="sng" algn="ctr">
            <a:noFill/>
            <a:prstDash val="solid"/>
            <a:miter lim="800000"/>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14">
            <a:extLst>
              <a:ext uri="{FF2B5EF4-FFF2-40B4-BE49-F238E27FC236}">
                <a16:creationId xmlns:a16="http://schemas.microsoft.com/office/drawing/2014/main" id="{139F2462-D0D1-41B3-B377-47E8F9776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1094" y="702252"/>
            <a:ext cx="6332175" cy="6162285"/>
          </a:xfrm>
          <a:custGeom>
            <a:avLst/>
            <a:gdLst>
              <a:gd name="connsiteX0" fmla="*/ 6054533 w 6332175"/>
              <a:gd name="connsiteY0" fmla="*/ 33 h 6162285"/>
              <a:gd name="connsiteX1" fmla="*/ 6092299 w 6332175"/>
              <a:gd name="connsiteY1" fmla="*/ 23519 h 6162285"/>
              <a:gd name="connsiteX2" fmla="*/ 6157163 w 6332175"/>
              <a:gd name="connsiteY2" fmla="*/ 1735070 h 6162285"/>
              <a:gd name="connsiteX3" fmla="*/ 6159707 w 6332175"/>
              <a:gd name="connsiteY3" fmla="*/ 1802224 h 6162285"/>
              <a:gd name="connsiteX4" fmla="*/ 6172172 w 6332175"/>
              <a:gd name="connsiteY4" fmla="*/ 1839313 h 6162285"/>
              <a:gd name="connsiteX5" fmla="*/ 6186281 w 6332175"/>
              <a:gd name="connsiteY5" fmla="*/ 1877182 h 6162285"/>
              <a:gd name="connsiteX6" fmla="*/ 6186011 w 6332175"/>
              <a:gd name="connsiteY6" fmla="*/ 2030209 h 6162285"/>
              <a:gd name="connsiteX7" fmla="*/ 6180715 w 6332175"/>
              <a:gd name="connsiteY7" fmla="*/ 2085305 h 6162285"/>
              <a:gd name="connsiteX8" fmla="*/ 6174287 w 6332175"/>
              <a:gd name="connsiteY8" fmla="*/ 2123335 h 6162285"/>
              <a:gd name="connsiteX9" fmla="*/ 6172156 w 6332175"/>
              <a:gd name="connsiteY9" fmla="*/ 2130702 h 6162285"/>
              <a:gd name="connsiteX10" fmla="*/ 6181513 w 6332175"/>
              <a:gd name="connsiteY10" fmla="*/ 2377607 h 6162285"/>
              <a:gd name="connsiteX11" fmla="*/ 6184893 w 6332175"/>
              <a:gd name="connsiteY11" fmla="*/ 2395719 h 6162285"/>
              <a:gd name="connsiteX12" fmla="*/ 6184532 w 6332175"/>
              <a:gd name="connsiteY12" fmla="*/ 2457269 h 6162285"/>
              <a:gd name="connsiteX13" fmla="*/ 6188535 w 6332175"/>
              <a:gd name="connsiteY13" fmla="*/ 2466053 h 6162285"/>
              <a:gd name="connsiteX14" fmla="*/ 6332175 w 6332175"/>
              <a:gd name="connsiteY14" fmla="*/ 6162285 h 6162285"/>
              <a:gd name="connsiteX15" fmla="*/ 219940 w 6332175"/>
              <a:gd name="connsiteY15" fmla="*/ 6162285 h 6162285"/>
              <a:gd name="connsiteX16" fmla="*/ 214461 w 6332175"/>
              <a:gd name="connsiteY16" fmla="*/ 6154151 h 6162285"/>
              <a:gd name="connsiteX17" fmla="*/ 205795 w 6332175"/>
              <a:gd name="connsiteY17" fmla="*/ 6107709 h 6162285"/>
              <a:gd name="connsiteX18" fmla="*/ 203269 w 6332175"/>
              <a:gd name="connsiteY18" fmla="*/ 6076359 h 6162285"/>
              <a:gd name="connsiteX19" fmla="*/ 203361 w 6332175"/>
              <a:gd name="connsiteY19" fmla="*/ 6071795 h 6162285"/>
              <a:gd name="connsiteX20" fmla="*/ 211372 w 6332175"/>
              <a:gd name="connsiteY20" fmla="*/ 6033767 h 6162285"/>
              <a:gd name="connsiteX21" fmla="*/ 206486 w 6332175"/>
              <a:gd name="connsiteY21" fmla="*/ 6030437 h 6162285"/>
              <a:gd name="connsiteX22" fmla="*/ 201193 w 6332175"/>
              <a:gd name="connsiteY22" fmla="*/ 6018818 h 6162285"/>
              <a:gd name="connsiteX23" fmla="*/ 206483 w 6332175"/>
              <a:gd name="connsiteY23" fmla="*/ 6008488 h 6162285"/>
              <a:gd name="connsiteX24" fmla="*/ 214802 w 6332175"/>
              <a:gd name="connsiteY24" fmla="*/ 5960750 h 6162285"/>
              <a:gd name="connsiteX25" fmla="*/ 215976 w 6332175"/>
              <a:gd name="connsiteY25" fmla="*/ 5948529 h 6162285"/>
              <a:gd name="connsiteX26" fmla="*/ 10 w 6332175"/>
              <a:gd name="connsiteY26" fmla="*/ 249871 h 6162285"/>
              <a:gd name="connsiteX27" fmla="*/ 35993 w 6332175"/>
              <a:gd name="connsiteY27" fmla="*/ 223592 h 6162285"/>
              <a:gd name="connsiteX28" fmla="*/ 6054533 w 6332175"/>
              <a:gd name="connsiteY28" fmla="*/ 33 h 6162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32175" h="6162285">
                <a:moveTo>
                  <a:pt x="6054533" y="33"/>
                </a:moveTo>
                <a:cubicBezTo>
                  <a:pt x="6074868" y="-660"/>
                  <a:pt x="6091727" y="9822"/>
                  <a:pt x="6092299" y="23519"/>
                </a:cubicBezTo>
                <a:lnTo>
                  <a:pt x="6157163" y="1735070"/>
                </a:lnTo>
                <a:lnTo>
                  <a:pt x="6159707" y="1802224"/>
                </a:lnTo>
                <a:lnTo>
                  <a:pt x="6172172" y="1839313"/>
                </a:lnTo>
                <a:cubicBezTo>
                  <a:pt x="6163914" y="1854737"/>
                  <a:pt x="6181598" y="1865118"/>
                  <a:pt x="6186281" y="1877182"/>
                </a:cubicBezTo>
                <a:lnTo>
                  <a:pt x="6186011" y="2030209"/>
                </a:lnTo>
                <a:lnTo>
                  <a:pt x="6180715" y="2085305"/>
                </a:lnTo>
                <a:lnTo>
                  <a:pt x="6174287" y="2123335"/>
                </a:lnTo>
                <a:lnTo>
                  <a:pt x="6172156" y="2130702"/>
                </a:lnTo>
                <a:lnTo>
                  <a:pt x="6181513" y="2377607"/>
                </a:lnTo>
                <a:lnTo>
                  <a:pt x="6184893" y="2395719"/>
                </a:lnTo>
                <a:lnTo>
                  <a:pt x="6184532" y="2457269"/>
                </a:lnTo>
                <a:lnTo>
                  <a:pt x="6188535" y="2466053"/>
                </a:lnTo>
                <a:lnTo>
                  <a:pt x="6332175" y="6162285"/>
                </a:lnTo>
                <a:lnTo>
                  <a:pt x="219940" y="6162285"/>
                </a:lnTo>
                <a:lnTo>
                  <a:pt x="214461" y="6154151"/>
                </a:lnTo>
                <a:lnTo>
                  <a:pt x="205795" y="6107709"/>
                </a:lnTo>
                <a:lnTo>
                  <a:pt x="203269" y="6076359"/>
                </a:lnTo>
                <a:lnTo>
                  <a:pt x="203361" y="6071795"/>
                </a:lnTo>
                <a:lnTo>
                  <a:pt x="211372" y="6033767"/>
                </a:lnTo>
                <a:cubicBezTo>
                  <a:pt x="209618" y="6032955"/>
                  <a:pt x="207968" y="6031834"/>
                  <a:pt x="206486" y="6030437"/>
                </a:cubicBezTo>
                <a:lnTo>
                  <a:pt x="201193" y="6018818"/>
                </a:lnTo>
                <a:lnTo>
                  <a:pt x="206483" y="6008488"/>
                </a:lnTo>
                <a:lnTo>
                  <a:pt x="214802" y="5960750"/>
                </a:lnTo>
                <a:lnTo>
                  <a:pt x="215976" y="5948529"/>
                </a:lnTo>
                <a:lnTo>
                  <a:pt x="10" y="249871"/>
                </a:lnTo>
                <a:cubicBezTo>
                  <a:pt x="-453" y="236142"/>
                  <a:pt x="15624" y="224399"/>
                  <a:pt x="35993" y="223592"/>
                </a:cubicBezTo>
                <a:cubicBezTo>
                  <a:pt x="2042174" y="149072"/>
                  <a:pt x="4048354" y="74553"/>
                  <a:pt x="6054533" y="33"/>
                </a:cubicBezTo>
                <a:close/>
              </a:path>
            </a:pathLst>
          </a:custGeom>
          <a:blipFill>
            <a:blip r:embed="rId2"/>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Kids playing and drawing on the earth">
            <a:extLst>
              <a:ext uri="{FF2B5EF4-FFF2-40B4-BE49-F238E27FC236}">
                <a16:creationId xmlns:a16="http://schemas.microsoft.com/office/drawing/2014/main" id="{959043CA-DCE9-CC88-B5ED-84A354B1CD65}"/>
              </a:ext>
            </a:extLst>
          </p:cNvPr>
          <p:cNvPicPr>
            <a:picLocks noChangeAspect="1"/>
          </p:cNvPicPr>
          <p:nvPr/>
        </p:nvPicPr>
        <p:blipFill rotWithShape="1">
          <a:blip r:embed="rId3">
            <a:alphaModFix amt="85000"/>
          </a:blip>
          <a:srcRect l="15751" r="15145" b="-1"/>
          <a:stretch/>
        </p:blipFill>
        <p:spPr>
          <a:xfrm>
            <a:off x="491094" y="701503"/>
            <a:ext cx="6332175" cy="6162285"/>
          </a:xfrm>
          <a:custGeom>
            <a:avLst/>
            <a:gdLst/>
            <a:ahLst/>
            <a:cxnLst/>
            <a:rect l="l" t="t" r="r" b="b"/>
            <a:pathLst>
              <a:path w="6332175" h="6162285">
                <a:moveTo>
                  <a:pt x="6054533" y="33"/>
                </a:moveTo>
                <a:cubicBezTo>
                  <a:pt x="6074868" y="-660"/>
                  <a:pt x="6091727" y="9822"/>
                  <a:pt x="6092299" y="23519"/>
                </a:cubicBezTo>
                <a:lnTo>
                  <a:pt x="6157163" y="1735070"/>
                </a:lnTo>
                <a:lnTo>
                  <a:pt x="6159707" y="1802224"/>
                </a:lnTo>
                <a:lnTo>
                  <a:pt x="6172172" y="1839313"/>
                </a:lnTo>
                <a:cubicBezTo>
                  <a:pt x="6163914" y="1854737"/>
                  <a:pt x="6181598" y="1865118"/>
                  <a:pt x="6186281" y="1877182"/>
                </a:cubicBezTo>
                <a:lnTo>
                  <a:pt x="6186011" y="2030209"/>
                </a:lnTo>
                <a:lnTo>
                  <a:pt x="6180715" y="2085305"/>
                </a:lnTo>
                <a:lnTo>
                  <a:pt x="6174287" y="2123335"/>
                </a:lnTo>
                <a:lnTo>
                  <a:pt x="6172156" y="2130702"/>
                </a:lnTo>
                <a:lnTo>
                  <a:pt x="6181513" y="2377607"/>
                </a:lnTo>
                <a:lnTo>
                  <a:pt x="6184893" y="2395719"/>
                </a:lnTo>
                <a:lnTo>
                  <a:pt x="6184532" y="2457269"/>
                </a:lnTo>
                <a:lnTo>
                  <a:pt x="6188535" y="2466053"/>
                </a:lnTo>
                <a:lnTo>
                  <a:pt x="6332175" y="6162285"/>
                </a:lnTo>
                <a:lnTo>
                  <a:pt x="219940" y="6162285"/>
                </a:lnTo>
                <a:lnTo>
                  <a:pt x="214461" y="6154151"/>
                </a:lnTo>
                <a:lnTo>
                  <a:pt x="205795" y="6107709"/>
                </a:lnTo>
                <a:lnTo>
                  <a:pt x="203269" y="6076359"/>
                </a:lnTo>
                <a:lnTo>
                  <a:pt x="203361" y="6071795"/>
                </a:lnTo>
                <a:lnTo>
                  <a:pt x="211372" y="6033767"/>
                </a:lnTo>
                <a:cubicBezTo>
                  <a:pt x="209618" y="6032955"/>
                  <a:pt x="207968" y="6031834"/>
                  <a:pt x="206486" y="6030437"/>
                </a:cubicBezTo>
                <a:lnTo>
                  <a:pt x="201193" y="6018818"/>
                </a:lnTo>
                <a:lnTo>
                  <a:pt x="206483" y="6008488"/>
                </a:lnTo>
                <a:lnTo>
                  <a:pt x="214802" y="5960750"/>
                </a:lnTo>
                <a:lnTo>
                  <a:pt x="215976" y="5948529"/>
                </a:lnTo>
                <a:lnTo>
                  <a:pt x="10" y="249871"/>
                </a:lnTo>
                <a:cubicBezTo>
                  <a:pt x="-453" y="236142"/>
                  <a:pt x="15624" y="224399"/>
                  <a:pt x="35993" y="223592"/>
                </a:cubicBezTo>
                <a:cubicBezTo>
                  <a:pt x="2042174" y="149072"/>
                  <a:pt x="4048354" y="74553"/>
                  <a:pt x="6054533" y="33"/>
                </a:cubicBezTo>
                <a:close/>
              </a:path>
            </a:pathLst>
          </a:custGeom>
        </p:spPr>
      </p:pic>
      <p:sp>
        <p:nvSpPr>
          <p:cNvPr id="48" name="Freeform: Shape 16">
            <a:extLst>
              <a:ext uri="{FF2B5EF4-FFF2-40B4-BE49-F238E27FC236}">
                <a16:creationId xmlns:a16="http://schemas.microsoft.com/office/drawing/2014/main" id="{C26445CE-ECE7-4476-B82F-40C22EF50D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361803">
            <a:off x="661185" y="184763"/>
            <a:ext cx="444795" cy="1868387"/>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4">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Shape 18">
            <a:extLst>
              <a:ext uri="{FF2B5EF4-FFF2-40B4-BE49-F238E27FC236}">
                <a16:creationId xmlns:a16="http://schemas.microsoft.com/office/drawing/2014/main" id="{4BF59D1A-7E34-4000-9666-98960C28D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2222" y="0"/>
            <a:ext cx="3810559" cy="2189338"/>
          </a:xfrm>
          <a:custGeom>
            <a:avLst/>
            <a:gdLst>
              <a:gd name="connsiteX0" fmla="*/ 120317 w 3810559"/>
              <a:gd name="connsiteY0" fmla="*/ 0 h 2189338"/>
              <a:gd name="connsiteX1" fmla="*/ 3810559 w 3810559"/>
              <a:gd name="connsiteY1" fmla="*/ 0 h 2189338"/>
              <a:gd name="connsiteX2" fmla="*/ 3676446 w 3810559"/>
              <a:gd name="connsiteY2" fmla="*/ 2189338 h 2189338"/>
              <a:gd name="connsiteX3" fmla="*/ 0 w 3810559"/>
              <a:gd name="connsiteY3" fmla="*/ 1964129 h 2189338"/>
            </a:gdLst>
            <a:ahLst/>
            <a:cxnLst>
              <a:cxn ang="0">
                <a:pos x="connsiteX0" y="connsiteY0"/>
              </a:cxn>
              <a:cxn ang="0">
                <a:pos x="connsiteX1" y="connsiteY1"/>
              </a:cxn>
              <a:cxn ang="0">
                <a:pos x="connsiteX2" y="connsiteY2"/>
              </a:cxn>
              <a:cxn ang="0">
                <a:pos x="connsiteX3" y="connsiteY3"/>
              </a:cxn>
            </a:cxnLst>
            <a:rect l="l" t="t" r="r" b="b"/>
            <a:pathLst>
              <a:path w="3810559" h="2189338">
                <a:moveTo>
                  <a:pt x="120317" y="0"/>
                </a:moveTo>
                <a:lnTo>
                  <a:pt x="3810559" y="0"/>
                </a:lnTo>
                <a:lnTo>
                  <a:pt x="3676446" y="2189338"/>
                </a:lnTo>
                <a:lnTo>
                  <a:pt x="0" y="1964129"/>
                </a:lnTo>
                <a:close/>
              </a:path>
            </a:pathLst>
          </a:custGeom>
          <a:solidFill>
            <a:schemeClr val="tx1"/>
          </a:solidFill>
          <a:ln w="12700" cap="flat" cmpd="sng" algn="ctr">
            <a:noFill/>
            <a:prstDash val="solid"/>
            <a:miter lim="800000"/>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20">
            <a:extLst>
              <a:ext uri="{FF2B5EF4-FFF2-40B4-BE49-F238E27FC236}">
                <a16:creationId xmlns:a16="http://schemas.microsoft.com/office/drawing/2014/main" id="{66672D97-C8E4-435A-8C49-A4CCD05E5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08830" y="6537"/>
            <a:ext cx="3567840" cy="2063589"/>
          </a:xfrm>
          <a:custGeom>
            <a:avLst/>
            <a:gdLst>
              <a:gd name="connsiteX0" fmla="*/ 114101 w 3567840"/>
              <a:gd name="connsiteY0" fmla="*/ 0 h 2063589"/>
              <a:gd name="connsiteX1" fmla="*/ 3567840 w 3567840"/>
              <a:gd name="connsiteY1" fmla="*/ 0 h 2063589"/>
              <a:gd name="connsiteX2" fmla="*/ 3443036 w 3567840"/>
              <a:gd name="connsiteY2" fmla="*/ 2037373 h 2063589"/>
              <a:gd name="connsiteX3" fmla="*/ 3414041 w 3567840"/>
              <a:gd name="connsiteY3" fmla="*/ 2063186 h 2063589"/>
              <a:gd name="connsiteX4" fmla="*/ 3238449 w 3567840"/>
              <a:gd name="connsiteY4" fmla="*/ 2056119 h 2063589"/>
              <a:gd name="connsiteX5" fmla="*/ 3157580 w 3567840"/>
              <a:gd name="connsiteY5" fmla="*/ 2054610 h 2063589"/>
              <a:gd name="connsiteX6" fmla="*/ 3099091 w 3567840"/>
              <a:gd name="connsiteY6" fmla="*/ 2054723 h 2063589"/>
              <a:gd name="connsiteX7" fmla="*/ 3039224 w 3567840"/>
              <a:gd name="connsiteY7" fmla="*/ 2056429 h 2063589"/>
              <a:gd name="connsiteX8" fmla="*/ 2982340 w 3567840"/>
              <a:gd name="connsiteY8" fmla="*/ 2054993 h 2063589"/>
              <a:gd name="connsiteX9" fmla="*/ 2969342 w 3567840"/>
              <a:gd name="connsiteY9" fmla="*/ 2056205 h 2063589"/>
              <a:gd name="connsiteX10" fmla="*/ 2910895 w 3567840"/>
              <a:gd name="connsiteY10" fmla="*/ 2042686 h 2063589"/>
              <a:gd name="connsiteX11" fmla="*/ 2887059 w 3567840"/>
              <a:gd name="connsiteY11" fmla="*/ 2036145 h 2063589"/>
              <a:gd name="connsiteX12" fmla="*/ 2806705 w 3567840"/>
              <a:gd name="connsiteY12" fmla="*/ 2036552 h 2063589"/>
              <a:gd name="connsiteX13" fmla="*/ 2527623 w 3567840"/>
              <a:gd name="connsiteY13" fmla="*/ 2014687 h 2063589"/>
              <a:gd name="connsiteX14" fmla="*/ 0 w 3567840"/>
              <a:gd name="connsiteY14" fmla="*/ 1862632 h 2063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7840" h="2063589">
                <a:moveTo>
                  <a:pt x="114101" y="0"/>
                </a:moveTo>
                <a:lnTo>
                  <a:pt x="3567840" y="0"/>
                </a:lnTo>
                <a:lnTo>
                  <a:pt x="3443036" y="2037373"/>
                </a:lnTo>
                <a:cubicBezTo>
                  <a:pt x="3442064" y="2052534"/>
                  <a:pt x="3429109" y="2064071"/>
                  <a:pt x="3414041" y="2063186"/>
                </a:cubicBezTo>
                <a:cubicBezTo>
                  <a:pt x="3362813" y="2065261"/>
                  <a:pt x="3292007" y="2058786"/>
                  <a:pt x="3238449" y="2056119"/>
                </a:cubicBezTo>
                <a:cubicBezTo>
                  <a:pt x="3189864" y="2053142"/>
                  <a:pt x="3206165" y="2057587"/>
                  <a:pt x="3157580" y="2054610"/>
                </a:cubicBezTo>
                <a:lnTo>
                  <a:pt x="3099091" y="2054723"/>
                </a:lnTo>
                <a:cubicBezTo>
                  <a:pt x="3073014" y="2055783"/>
                  <a:pt x="3058683" y="2056384"/>
                  <a:pt x="3039224" y="2056429"/>
                </a:cubicBezTo>
                <a:lnTo>
                  <a:pt x="2982340" y="2054993"/>
                </a:lnTo>
                <a:cubicBezTo>
                  <a:pt x="2977042" y="2054200"/>
                  <a:pt x="2975452" y="2057108"/>
                  <a:pt x="2969342" y="2056205"/>
                </a:cubicBezTo>
                <a:lnTo>
                  <a:pt x="2910895" y="2042686"/>
                </a:lnTo>
                <a:lnTo>
                  <a:pt x="2887059" y="2036145"/>
                </a:lnTo>
                <a:lnTo>
                  <a:pt x="2806705" y="2036552"/>
                </a:lnTo>
                <a:cubicBezTo>
                  <a:pt x="2746799" y="2032976"/>
                  <a:pt x="3008039" y="2043300"/>
                  <a:pt x="2527623" y="2014687"/>
                </a:cubicBezTo>
                <a:cubicBezTo>
                  <a:pt x="1685083" y="1964002"/>
                  <a:pt x="842541" y="1913316"/>
                  <a:pt x="0" y="1862632"/>
                </a:cubicBezTo>
                <a:close/>
              </a:path>
            </a:pathLst>
          </a:custGeom>
          <a:blipFill>
            <a:blip r:embed="rId2"/>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Emoji emoticon keyboard">
            <a:extLst>
              <a:ext uri="{FF2B5EF4-FFF2-40B4-BE49-F238E27FC236}">
                <a16:creationId xmlns:a16="http://schemas.microsoft.com/office/drawing/2014/main" id="{0C64AF24-7BB2-BA01-D17C-C9CE5EDCDD34}"/>
              </a:ext>
            </a:extLst>
          </p:cNvPr>
          <p:cNvPicPr>
            <a:picLocks noChangeAspect="1"/>
          </p:cNvPicPr>
          <p:nvPr/>
        </p:nvPicPr>
        <p:blipFill rotWithShape="1">
          <a:blip r:embed="rId5">
            <a:alphaModFix amt="85000"/>
          </a:blip>
          <a:srcRect r="4" b="11701"/>
          <a:stretch/>
        </p:blipFill>
        <p:spPr>
          <a:xfrm>
            <a:off x="4108830" y="10"/>
            <a:ext cx="3567840" cy="2063579"/>
          </a:xfrm>
          <a:custGeom>
            <a:avLst/>
            <a:gdLst/>
            <a:ahLst/>
            <a:cxnLst/>
            <a:rect l="l" t="t" r="r" b="b"/>
            <a:pathLst>
              <a:path w="3567840" h="2063589">
                <a:moveTo>
                  <a:pt x="114101" y="0"/>
                </a:moveTo>
                <a:lnTo>
                  <a:pt x="3567840" y="0"/>
                </a:lnTo>
                <a:lnTo>
                  <a:pt x="3443036" y="2037373"/>
                </a:lnTo>
                <a:cubicBezTo>
                  <a:pt x="3442064" y="2052534"/>
                  <a:pt x="3429109" y="2064071"/>
                  <a:pt x="3414041" y="2063186"/>
                </a:cubicBezTo>
                <a:cubicBezTo>
                  <a:pt x="3362813" y="2065261"/>
                  <a:pt x="3292007" y="2058786"/>
                  <a:pt x="3238449" y="2056119"/>
                </a:cubicBezTo>
                <a:cubicBezTo>
                  <a:pt x="3189864" y="2053142"/>
                  <a:pt x="3206165" y="2057587"/>
                  <a:pt x="3157580" y="2054610"/>
                </a:cubicBezTo>
                <a:lnTo>
                  <a:pt x="3099091" y="2054723"/>
                </a:lnTo>
                <a:cubicBezTo>
                  <a:pt x="3073014" y="2055783"/>
                  <a:pt x="3058683" y="2056384"/>
                  <a:pt x="3039224" y="2056429"/>
                </a:cubicBezTo>
                <a:lnTo>
                  <a:pt x="2982340" y="2054993"/>
                </a:lnTo>
                <a:cubicBezTo>
                  <a:pt x="2977042" y="2054200"/>
                  <a:pt x="2975452" y="2057108"/>
                  <a:pt x="2969342" y="2056205"/>
                </a:cubicBezTo>
                <a:lnTo>
                  <a:pt x="2910895" y="2042686"/>
                </a:lnTo>
                <a:lnTo>
                  <a:pt x="2887059" y="2036145"/>
                </a:lnTo>
                <a:lnTo>
                  <a:pt x="2806705" y="2036552"/>
                </a:lnTo>
                <a:cubicBezTo>
                  <a:pt x="2746799" y="2032976"/>
                  <a:pt x="3008039" y="2043300"/>
                  <a:pt x="2527623" y="2014687"/>
                </a:cubicBezTo>
                <a:cubicBezTo>
                  <a:pt x="1685083" y="1964002"/>
                  <a:pt x="842541" y="1913316"/>
                  <a:pt x="0" y="1862632"/>
                </a:cubicBezTo>
                <a:close/>
              </a:path>
            </a:pathLst>
          </a:custGeom>
        </p:spPr>
      </p:pic>
      <p:sp>
        <p:nvSpPr>
          <p:cNvPr id="2" name="Title 1">
            <a:extLst>
              <a:ext uri="{FF2B5EF4-FFF2-40B4-BE49-F238E27FC236}">
                <a16:creationId xmlns:a16="http://schemas.microsoft.com/office/drawing/2014/main" id="{3A92EFDF-32CD-5A31-7172-589748AA97AE}"/>
              </a:ext>
            </a:extLst>
          </p:cNvPr>
          <p:cNvSpPr>
            <a:spLocks noGrp="1"/>
          </p:cNvSpPr>
          <p:nvPr>
            <p:ph type="title"/>
          </p:nvPr>
        </p:nvSpPr>
        <p:spPr>
          <a:xfrm>
            <a:off x="7206476" y="681037"/>
            <a:ext cx="4299721" cy="1904066"/>
          </a:xfrm>
        </p:spPr>
        <p:txBody>
          <a:bodyPr>
            <a:normAutofit/>
          </a:bodyPr>
          <a:lstStyle/>
          <a:p>
            <a:pPr>
              <a:lnSpc>
                <a:spcPct val="110000"/>
              </a:lnSpc>
            </a:pPr>
            <a:r>
              <a:rPr lang="en-GB" sz="3400"/>
              <a:t>Children and Young Peoples Mental Health.</a:t>
            </a:r>
          </a:p>
        </p:txBody>
      </p:sp>
      <p:sp>
        <p:nvSpPr>
          <p:cNvPr id="51" name="Freeform: Shape 22">
            <a:extLst>
              <a:ext uri="{FF2B5EF4-FFF2-40B4-BE49-F238E27FC236}">
                <a16:creationId xmlns:a16="http://schemas.microsoft.com/office/drawing/2014/main" id="{C1EC6BFC-4ADB-485E-91D1-FD8BCEF5E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4825"/>
            <a:ext cx="2324766" cy="2976760"/>
          </a:xfrm>
          <a:custGeom>
            <a:avLst/>
            <a:gdLst>
              <a:gd name="connsiteX0" fmla="*/ 2147970 w 2343244"/>
              <a:gd name="connsiteY0" fmla="*/ 0 h 2976760"/>
              <a:gd name="connsiteX1" fmla="*/ 2343244 w 2343244"/>
              <a:gd name="connsiteY1" fmla="*/ 2811827 h 2976760"/>
              <a:gd name="connsiteX2" fmla="*/ 0 w 2343244"/>
              <a:gd name="connsiteY2" fmla="*/ 2976760 h 2976760"/>
              <a:gd name="connsiteX3" fmla="*/ 0 w 2343244"/>
              <a:gd name="connsiteY3" fmla="*/ 151189 h 2976760"/>
            </a:gdLst>
            <a:ahLst/>
            <a:cxnLst>
              <a:cxn ang="0">
                <a:pos x="connsiteX0" y="connsiteY0"/>
              </a:cxn>
              <a:cxn ang="0">
                <a:pos x="connsiteX1" y="connsiteY1"/>
              </a:cxn>
              <a:cxn ang="0">
                <a:pos x="connsiteX2" y="connsiteY2"/>
              </a:cxn>
              <a:cxn ang="0">
                <a:pos x="connsiteX3" y="connsiteY3"/>
              </a:cxn>
            </a:cxnLst>
            <a:rect l="l" t="t" r="r" b="b"/>
            <a:pathLst>
              <a:path w="2343244" h="2976760">
                <a:moveTo>
                  <a:pt x="2147970" y="0"/>
                </a:moveTo>
                <a:lnTo>
                  <a:pt x="2343244" y="2811827"/>
                </a:lnTo>
                <a:lnTo>
                  <a:pt x="0" y="2976760"/>
                </a:lnTo>
                <a:lnTo>
                  <a:pt x="0" y="151189"/>
                </a:lnTo>
                <a:close/>
              </a:path>
            </a:pathLst>
          </a:custGeom>
          <a:solidFill>
            <a:schemeClr val="tx1"/>
          </a:solidFill>
          <a:ln w="12700" cap="flat" cmpd="sng" algn="ctr">
            <a:noFill/>
            <a:prstDash val="solid"/>
            <a:miter lim="800000"/>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Shape 24">
            <a:extLst>
              <a:ext uri="{FF2B5EF4-FFF2-40B4-BE49-F238E27FC236}">
                <a16:creationId xmlns:a16="http://schemas.microsoft.com/office/drawing/2014/main" id="{6BFB470A-4460-4E5A-900F-0E3A5049C3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75947"/>
            <a:ext cx="2204504" cy="2751560"/>
          </a:xfrm>
          <a:custGeom>
            <a:avLst/>
            <a:gdLst>
              <a:gd name="connsiteX0" fmla="*/ 2020451 w 2204504"/>
              <a:gd name="connsiteY0" fmla="*/ 0 h 2751560"/>
              <a:gd name="connsiteX1" fmla="*/ 2204437 w 2204504"/>
              <a:gd name="connsiteY1" fmla="*/ 2558024 h 2751560"/>
              <a:gd name="connsiteX2" fmla="*/ 2179178 w 2204504"/>
              <a:gd name="connsiteY2" fmla="*/ 2587560 h 2751560"/>
              <a:gd name="connsiteX3" fmla="*/ 2171241 w 2204504"/>
              <a:gd name="connsiteY3" fmla="*/ 2588172 h 2751560"/>
              <a:gd name="connsiteX4" fmla="*/ 2131755 w 2204504"/>
              <a:gd name="connsiteY4" fmla="*/ 2594675 h 2751560"/>
              <a:gd name="connsiteX5" fmla="*/ 1992538 w 2204504"/>
              <a:gd name="connsiteY5" fmla="*/ 2601033 h 2751560"/>
              <a:gd name="connsiteX6" fmla="*/ 1864651 w 2204504"/>
              <a:gd name="connsiteY6" fmla="*/ 2610253 h 2751560"/>
              <a:gd name="connsiteX7" fmla="*/ 1700357 w 2204504"/>
              <a:gd name="connsiteY7" fmla="*/ 2632369 h 2751560"/>
              <a:gd name="connsiteX8" fmla="*/ 1654233 w 2204504"/>
              <a:gd name="connsiteY8" fmla="*/ 2630581 h 2751560"/>
              <a:gd name="connsiteX9" fmla="*/ 1552010 w 2204504"/>
              <a:gd name="connsiteY9" fmla="*/ 2637339 h 2751560"/>
              <a:gd name="connsiteX10" fmla="*/ 1355126 w 2204504"/>
              <a:gd name="connsiteY10" fmla="*/ 2652553 h 2751560"/>
              <a:gd name="connsiteX11" fmla="*/ 1295786 w 2204504"/>
              <a:gd name="connsiteY11" fmla="*/ 2656926 h 2751560"/>
              <a:gd name="connsiteX12" fmla="*/ 0 w 2204504"/>
              <a:gd name="connsiteY12" fmla="*/ 2751560 h 2751560"/>
              <a:gd name="connsiteX13" fmla="*/ 0 w 2204504"/>
              <a:gd name="connsiteY13" fmla="*/ 147559 h 2751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4504" h="2751560">
                <a:moveTo>
                  <a:pt x="2020451" y="0"/>
                </a:moveTo>
                <a:lnTo>
                  <a:pt x="2204437" y="2558024"/>
                </a:lnTo>
                <a:cubicBezTo>
                  <a:pt x="2205488" y="2573241"/>
                  <a:pt x="2194203" y="2586441"/>
                  <a:pt x="2179178" y="2587560"/>
                </a:cubicBezTo>
                <a:cubicBezTo>
                  <a:pt x="2176533" y="2587764"/>
                  <a:pt x="2173886" y="2587968"/>
                  <a:pt x="2171241" y="2588172"/>
                </a:cubicBezTo>
                <a:lnTo>
                  <a:pt x="2131755" y="2594675"/>
                </a:lnTo>
                <a:lnTo>
                  <a:pt x="1992538" y="2601033"/>
                </a:lnTo>
                <a:cubicBezTo>
                  <a:pt x="1948704" y="2604193"/>
                  <a:pt x="1908485" y="2607093"/>
                  <a:pt x="1864651" y="2610253"/>
                </a:cubicBezTo>
                <a:cubicBezTo>
                  <a:pt x="1819604" y="2607293"/>
                  <a:pt x="1762783" y="2630665"/>
                  <a:pt x="1700357" y="2632369"/>
                </a:cubicBezTo>
                <a:lnTo>
                  <a:pt x="1654233" y="2630581"/>
                </a:lnTo>
                <a:cubicBezTo>
                  <a:pt x="1620159" y="2632834"/>
                  <a:pt x="1586085" y="2635086"/>
                  <a:pt x="1552010" y="2637339"/>
                </a:cubicBezTo>
                <a:cubicBezTo>
                  <a:pt x="1453894" y="2645070"/>
                  <a:pt x="1453243" y="2644822"/>
                  <a:pt x="1355126" y="2652553"/>
                </a:cubicBezTo>
                <a:lnTo>
                  <a:pt x="1295786" y="2656926"/>
                </a:lnTo>
                <a:lnTo>
                  <a:pt x="0" y="2751560"/>
                </a:lnTo>
                <a:lnTo>
                  <a:pt x="0" y="147559"/>
                </a:lnTo>
                <a:close/>
              </a:path>
            </a:pathLst>
          </a:custGeom>
          <a:blipFill>
            <a:blip r:embed="rId2"/>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Portrait of five young children with arms on each other's shoulders standing in school hallway">
            <a:extLst>
              <a:ext uri="{FF2B5EF4-FFF2-40B4-BE49-F238E27FC236}">
                <a16:creationId xmlns:a16="http://schemas.microsoft.com/office/drawing/2014/main" id="{BBF92C5E-C7C6-BD0E-4C92-7F1425289CBC}"/>
              </a:ext>
            </a:extLst>
          </p:cNvPr>
          <p:cNvPicPr>
            <a:picLocks noChangeAspect="1"/>
          </p:cNvPicPr>
          <p:nvPr/>
        </p:nvPicPr>
        <p:blipFill rotWithShape="1">
          <a:blip r:embed="rId6">
            <a:alphaModFix amt="85000"/>
          </a:blip>
          <a:srcRect l="23904" r="22616" b="-5"/>
          <a:stretch/>
        </p:blipFill>
        <p:spPr>
          <a:xfrm>
            <a:off x="20" y="3475559"/>
            <a:ext cx="2204484" cy="2751560"/>
          </a:xfrm>
          <a:custGeom>
            <a:avLst/>
            <a:gdLst/>
            <a:ahLst/>
            <a:cxnLst/>
            <a:rect l="l" t="t" r="r" b="b"/>
            <a:pathLst>
              <a:path w="2204504" h="2751560">
                <a:moveTo>
                  <a:pt x="2020451" y="0"/>
                </a:moveTo>
                <a:lnTo>
                  <a:pt x="2204437" y="2558024"/>
                </a:lnTo>
                <a:cubicBezTo>
                  <a:pt x="2205488" y="2573241"/>
                  <a:pt x="2194203" y="2586441"/>
                  <a:pt x="2179178" y="2587560"/>
                </a:cubicBezTo>
                <a:cubicBezTo>
                  <a:pt x="2176533" y="2587764"/>
                  <a:pt x="2173886" y="2587968"/>
                  <a:pt x="2171241" y="2588172"/>
                </a:cubicBezTo>
                <a:lnTo>
                  <a:pt x="2131755" y="2594675"/>
                </a:lnTo>
                <a:lnTo>
                  <a:pt x="1992538" y="2601033"/>
                </a:lnTo>
                <a:cubicBezTo>
                  <a:pt x="1948704" y="2604193"/>
                  <a:pt x="1908485" y="2607093"/>
                  <a:pt x="1864651" y="2610253"/>
                </a:cubicBezTo>
                <a:cubicBezTo>
                  <a:pt x="1819604" y="2607293"/>
                  <a:pt x="1762783" y="2630665"/>
                  <a:pt x="1700357" y="2632369"/>
                </a:cubicBezTo>
                <a:lnTo>
                  <a:pt x="1654233" y="2630581"/>
                </a:lnTo>
                <a:cubicBezTo>
                  <a:pt x="1620159" y="2632834"/>
                  <a:pt x="1586085" y="2635086"/>
                  <a:pt x="1552010" y="2637339"/>
                </a:cubicBezTo>
                <a:cubicBezTo>
                  <a:pt x="1453894" y="2645070"/>
                  <a:pt x="1453243" y="2644822"/>
                  <a:pt x="1355126" y="2652553"/>
                </a:cubicBezTo>
                <a:lnTo>
                  <a:pt x="1295786" y="2656926"/>
                </a:lnTo>
                <a:lnTo>
                  <a:pt x="0" y="2751560"/>
                </a:lnTo>
                <a:lnTo>
                  <a:pt x="0" y="147559"/>
                </a:lnTo>
                <a:close/>
              </a:path>
            </a:pathLst>
          </a:custGeom>
        </p:spPr>
      </p:pic>
      <p:sp>
        <p:nvSpPr>
          <p:cNvPr id="3" name="Content Placeholder 2">
            <a:extLst>
              <a:ext uri="{FF2B5EF4-FFF2-40B4-BE49-F238E27FC236}">
                <a16:creationId xmlns:a16="http://schemas.microsoft.com/office/drawing/2014/main" id="{9DB6E02F-2388-1FE5-4FE1-A79DFCA6307A}"/>
              </a:ext>
            </a:extLst>
          </p:cNvPr>
          <p:cNvSpPr>
            <a:spLocks noGrp="1"/>
          </p:cNvSpPr>
          <p:nvPr>
            <p:ph idx="1"/>
          </p:nvPr>
        </p:nvSpPr>
        <p:spPr>
          <a:xfrm>
            <a:off x="7676671" y="2973719"/>
            <a:ext cx="3829530" cy="3198481"/>
          </a:xfrm>
        </p:spPr>
        <p:txBody>
          <a:bodyPr vert="horz" lIns="91440" tIns="45720" rIns="91440" bIns="45720" rtlCol="0">
            <a:normAutofit/>
          </a:bodyPr>
          <a:lstStyle/>
          <a:p>
            <a:r>
              <a:rPr lang="en-GB">
                <a:highlight>
                  <a:srgbClr val="FFFFFF"/>
                </a:highlight>
                <a:latin typeface="Calibri"/>
                <a:cs typeface="Calibri"/>
              </a:rPr>
              <a:t>To begin with there was not very much research written about children's mental health during the COVID-19 pandemic, while many children continued to be healthy, a lot of studies found that, children's mental health had deteriorated during the epidemic (U.K. Parliament, 2021).</a:t>
            </a:r>
            <a:endParaRPr lang="en-GB"/>
          </a:p>
        </p:txBody>
      </p:sp>
      <p:grpSp>
        <p:nvGrpSpPr>
          <p:cNvPr id="53" name="Group 26">
            <a:extLst>
              <a:ext uri="{FF2B5EF4-FFF2-40B4-BE49-F238E27FC236}">
                <a16:creationId xmlns:a16="http://schemas.microsoft.com/office/drawing/2014/main" id="{7597CF5B-13BB-412D-A9BE-E3779B13FC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28" name="Group 27">
              <a:extLst>
                <a:ext uri="{FF2B5EF4-FFF2-40B4-BE49-F238E27FC236}">
                  <a16:creationId xmlns:a16="http://schemas.microsoft.com/office/drawing/2014/main" id="{76F62019-A407-486D-866D-B15001F9568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30" name="Straight Connector 29">
                <a:extLst>
                  <a:ext uri="{FF2B5EF4-FFF2-40B4-BE49-F238E27FC236}">
                    <a16:creationId xmlns:a16="http://schemas.microsoft.com/office/drawing/2014/main" id="{23C3D7FB-AB7A-4EEC-875F-CD382B518E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Straight Connector 30">
                <a:extLst>
                  <a:ext uri="{FF2B5EF4-FFF2-40B4-BE49-F238E27FC236}">
                    <a16:creationId xmlns:a16="http://schemas.microsoft.com/office/drawing/2014/main" id="{269E9ACC-5721-440F-AE1F-B0D0C44E71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9" name="Oval 28">
              <a:extLst>
                <a:ext uri="{FF2B5EF4-FFF2-40B4-BE49-F238E27FC236}">
                  <a16:creationId xmlns:a16="http://schemas.microsoft.com/office/drawing/2014/main" id="{FF6095C5-A301-452C-8C4D-3BF8AB21F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173369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0" name="Rectangle 35">
            <a:extLst>
              <a:ext uri="{FF2B5EF4-FFF2-40B4-BE49-F238E27FC236}">
                <a16:creationId xmlns:a16="http://schemas.microsoft.com/office/drawing/2014/main" id="{99DC1F82-572A-4FFD-ACFB-E62DC7930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4DD394-9707-5FD3-6F27-3551B2BA91AC}"/>
              </a:ext>
            </a:extLst>
          </p:cNvPr>
          <p:cNvSpPr>
            <a:spLocks noGrp="1"/>
          </p:cNvSpPr>
          <p:nvPr>
            <p:ph type="title"/>
          </p:nvPr>
        </p:nvSpPr>
        <p:spPr>
          <a:xfrm>
            <a:off x="1219200" y="685800"/>
            <a:ext cx="5716859" cy="1911742"/>
          </a:xfrm>
        </p:spPr>
        <p:txBody>
          <a:bodyPr anchor="b">
            <a:normAutofit/>
          </a:bodyPr>
          <a:lstStyle/>
          <a:p>
            <a:r>
              <a:rPr lang="en-GB" dirty="0"/>
              <a:t>Method.</a:t>
            </a:r>
          </a:p>
        </p:txBody>
      </p:sp>
      <p:sp>
        <p:nvSpPr>
          <p:cNvPr id="3" name="Content Placeholder 2">
            <a:extLst>
              <a:ext uri="{FF2B5EF4-FFF2-40B4-BE49-F238E27FC236}">
                <a16:creationId xmlns:a16="http://schemas.microsoft.com/office/drawing/2014/main" id="{018A648C-F009-A6AA-B941-4AC3CAA137BB}"/>
              </a:ext>
            </a:extLst>
          </p:cNvPr>
          <p:cNvSpPr>
            <a:spLocks noGrp="1"/>
          </p:cNvSpPr>
          <p:nvPr>
            <p:ph idx="1"/>
          </p:nvPr>
        </p:nvSpPr>
        <p:spPr>
          <a:xfrm>
            <a:off x="1219200" y="2961280"/>
            <a:ext cx="3721511" cy="3210920"/>
          </a:xfrm>
        </p:spPr>
        <p:txBody>
          <a:bodyPr vert="horz" lIns="91440" tIns="45720" rIns="91440" bIns="45720" rtlCol="0">
            <a:normAutofit/>
          </a:bodyPr>
          <a:lstStyle/>
          <a:p>
            <a:pPr>
              <a:lnSpc>
                <a:spcPct val="110000"/>
              </a:lnSpc>
            </a:pPr>
            <a:r>
              <a:rPr lang="en-GB" sz="1200">
                <a:highlight>
                  <a:srgbClr val="FFFFFF"/>
                </a:highlight>
                <a:latin typeface="Calibri"/>
                <a:cs typeface="Calibri"/>
              </a:rPr>
              <a:t>By logging into the University of Trinity Saint David (UWTSD) library. Clicking on the advanced search button and then by typing in these specific search terms Covid, mental health and young people. This search alone came back with numerous results from around the world and although the pandemic was a worldwide event it was important to limit the search to the UK. It was decided to add Boolean operators: Covid AND Mental health AND children and young people AND UK. As the pandemic and lockdowns started in the UK in March 2020 there is no need to add any limits for the date. The search yields 79 results. From these results the following literature was chosen.</a:t>
            </a:r>
          </a:p>
        </p:txBody>
      </p:sp>
      <p:sp>
        <p:nvSpPr>
          <p:cNvPr id="61" name="Freeform: Shape 37">
            <a:extLst>
              <a:ext uri="{FF2B5EF4-FFF2-40B4-BE49-F238E27FC236}">
                <a16:creationId xmlns:a16="http://schemas.microsoft.com/office/drawing/2014/main" id="{80222E03-D2AD-4594-B28C-BD93CA9A4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4091" y="1"/>
            <a:ext cx="5225982" cy="5832230"/>
          </a:xfrm>
          <a:custGeom>
            <a:avLst/>
            <a:gdLst>
              <a:gd name="connsiteX0" fmla="*/ 397240 w 5225982"/>
              <a:gd name="connsiteY0" fmla="*/ 0 h 5845277"/>
              <a:gd name="connsiteX1" fmla="*/ 5225982 w 5225982"/>
              <a:gd name="connsiteY1" fmla="*/ 0 h 5845277"/>
              <a:gd name="connsiteX2" fmla="*/ 5225982 w 5225982"/>
              <a:gd name="connsiteY2" fmla="*/ 1960688 h 5845277"/>
              <a:gd name="connsiteX3" fmla="*/ 4944766 w 5225982"/>
              <a:gd name="connsiteY3" fmla="*/ 5845277 h 5845277"/>
              <a:gd name="connsiteX4" fmla="*/ 0 w 5225982"/>
              <a:gd name="connsiteY4" fmla="*/ 5487313 h 5845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25982" h="5845277">
                <a:moveTo>
                  <a:pt x="397240" y="0"/>
                </a:moveTo>
                <a:lnTo>
                  <a:pt x="5225982" y="0"/>
                </a:lnTo>
                <a:lnTo>
                  <a:pt x="5225982" y="1960688"/>
                </a:lnTo>
                <a:lnTo>
                  <a:pt x="4944766" y="5845277"/>
                </a:lnTo>
                <a:lnTo>
                  <a:pt x="0" y="5487313"/>
                </a:lnTo>
                <a:close/>
              </a:path>
            </a:pathLst>
          </a:custGeom>
          <a:solidFill>
            <a:schemeClr val="tx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Shape 39">
            <a:extLst>
              <a:ext uri="{FF2B5EF4-FFF2-40B4-BE49-F238E27FC236}">
                <a16:creationId xmlns:a16="http://schemas.microsoft.com/office/drawing/2014/main" id="{D525AFFF-8FE3-4084-AAC3-A8CCB228D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4750" y="0"/>
            <a:ext cx="5124452" cy="5724660"/>
          </a:xfrm>
          <a:custGeom>
            <a:avLst/>
            <a:gdLst>
              <a:gd name="connsiteX0" fmla="*/ 385702 w 5071364"/>
              <a:gd name="connsiteY0" fmla="*/ 0 h 5665354"/>
              <a:gd name="connsiteX1" fmla="*/ 5071364 w 5071364"/>
              <a:gd name="connsiteY1" fmla="*/ 0 h 5665354"/>
              <a:gd name="connsiteX2" fmla="*/ 4661235 w 5071364"/>
              <a:gd name="connsiteY2" fmla="*/ 5665354 h 5665354"/>
              <a:gd name="connsiteX3" fmla="*/ 0 w 5071364"/>
              <a:gd name="connsiteY3" fmla="*/ 5327915 h 5665354"/>
            </a:gdLst>
            <a:ahLst/>
            <a:cxnLst>
              <a:cxn ang="0">
                <a:pos x="connsiteX0" y="connsiteY0"/>
              </a:cxn>
              <a:cxn ang="0">
                <a:pos x="connsiteX1" y="connsiteY1"/>
              </a:cxn>
              <a:cxn ang="0">
                <a:pos x="connsiteX2" y="connsiteY2"/>
              </a:cxn>
              <a:cxn ang="0">
                <a:pos x="connsiteX3" y="connsiteY3"/>
              </a:cxn>
            </a:cxnLst>
            <a:rect l="l" t="t" r="r" b="b"/>
            <a:pathLst>
              <a:path w="5071364" h="5665354">
                <a:moveTo>
                  <a:pt x="385702" y="0"/>
                </a:moveTo>
                <a:lnTo>
                  <a:pt x="5071364" y="0"/>
                </a:lnTo>
                <a:lnTo>
                  <a:pt x="4661235" y="5665354"/>
                </a:lnTo>
                <a:lnTo>
                  <a:pt x="0" y="5327915"/>
                </a:lnTo>
                <a:close/>
              </a:path>
            </a:pathLst>
          </a:custGeom>
          <a:blipFill>
            <a:blip r:embed="rId2"/>
            <a:tile tx="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6" descr="Close-up of question mark on a hardwood floor against a wall">
            <a:extLst>
              <a:ext uri="{FF2B5EF4-FFF2-40B4-BE49-F238E27FC236}">
                <a16:creationId xmlns:a16="http://schemas.microsoft.com/office/drawing/2014/main" id="{CDF1EB17-8BAC-5AEA-6086-DB83661DBF2A}"/>
              </a:ext>
            </a:extLst>
          </p:cNvPr>
          <p:cNvPicPr>
            <a:picLocks noChangeAspect="1"/>
          </p:cNvPicPr>
          <p:nvPr/>
        </p:nvPicPr>
        <p:blipFill rotWithShape="1">
          <a:blip r:embed="rId3">
            <a:alphaModFix amt="79000"/>
          </a:blip>
          <a:srcRect l="1636" r="54278"/>
          <a:stretch/>
        </p:blipFill>
        <p:spPr>
          <a:xfrm>
            <a:off x="6716069" y="-193333"/>
            <a:ext cx="5124452" cy="5724650"/>
          </a:xfrm>
          <a:custGeom>
            <a:avLst/>
            <a:gdLst/>
            <a:ahLst/>
            <a:cxnLst/>
            <a:rect l="l" t="t" r="r" b="b"/>
            <a:pathLst>
              <a:path w="5071364" h="5665354">
                <a:moveTo>
                  <a:pt x="385702" y="0"/>
                </a:moveTo>
                <a:lnTo>
                  <a:pt x="5071364" y="0"/>
                </a:lnTo>
                <a:lnTo>
                  <a:pt x="4661235" y="5665354"/>
                </a:lnTo>
                <a:lnTo>
                  <a:pt x="0" y="5327915"/>
                </a:lnTo>
                <a:close/>
              </a:path>
            </a:pathLst>
          </a:custGeom>
        </p:spPr>
      </p:pic>
      <p:sp>
        <p:nvSpPr>
          <p:cNvPr id="63" name="Rectangle 41">
            <a:extLst>
              <a:ext uri="{FF2B5EF4-FFF2-40B4-BE49-F238E27FC236}">
                <a16:creationId xmlns:a16="http://schemas.microsoft.com/office/drawing/2014/main" id="{04BA3935-5258-425A-B52A-BBF28BCE0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54543">
            <a:off x="5685812" y="3084879"/>
            <a:ext cx="3399460" cy="2417069"/>
          </a:xfrm>
          <a:prstGeom prst="rect">
            <a:avLst/>
          </a:prstGeom>
          <a:solidFill>
            <a:schemeClr val="tx1"/>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Shape 43">
            <a:extLst>
              <a:ext uri="{FF2B5EF4-FFF2-40B4-BE49-F238E27FC236}">
                <a16:creationId xmlns:a16="http://schemas.microsoft.com/office/drawing/2014/main" id="{EFC26735-937E-4F83-BBC4-72CBC0C9C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354543">
            <a:off x="6292553" y="2700024"/>
            <a:ext cx="2190724" cy="3175232"/>
          </a:xfrm>
          <a:custGeom>
            <a:avLst/>
            <a:gdLst>
              <a:gd name="connsiteX0" fmla="*/ 4130173 w 4133905"/>
              <a:gd name="connsiteY0" fmla="*/ 29860 h 6008991"/>
              <a:gd name="connsiteX1" fmla="*/ 4130172 w 4133905"/>
              <a:gd name="connsiteY1" fmla="*/ 5205802 h 6008991"/>
              <a:gd name="connsiteX2" fmla="*/ 4121373 w 4133905"/>
              <a:gd name="connsiteY2" fmla="*/ 5226838 h 6008991"/>
              <a:gd name="connsiteX3" fmla="*/ 4120758 w 4133905"/>
              <a:gd name="connsiteY3" fmla="*/ 5227094 h 6008991"/>
              <a:gd name="connsiteX4" fmla="*/ 4120715 w 4133905"/>
              <a:gd name="connsiteY4" fmla="*/ 5253724 h 6008991"/>
              <a:gd name="connsiteX5" fmla="*/ 4118441 w 4133905"/>
              <a:gd name="connsiteY5" fmla="*/ 5979216 h 6008991"/>
              <a:gd name="connsiteX6" fmla="*/ 4088583 w 4133905"/>
              <a:gd name="connsiteY6" fmla="*/ 6008990 h 6008991"/>
              <a:gd name="connsiteX7" fmla="*/ 4048036 w 4133905"/>
              <a:gd name="connsiteY7" fmla="*/ 6008990 h 6008991"/>
              <a:gd name="connsiteX8" fmla="*/ 4048034 w 4133905"/>
              <a:gd name="connsiteY8" fmla="*/ 6008991 h 6008991"/>
              <a:gd name="connsiteX9" fmla="*/ 46751 w 4133905"/>
              <a:gd name="connsiteY9" fmla="*/ 6008991 h 6008991"/>
              <a:gd name="connsiteX10" fmla="*/ 20989 w 4133905"/>
              <a:gd name="connsiteY10" fmla="*/ 5991582 h 6008991"/>
              <a:gd name="connsiteX11" fmla="*/ 20989 w 4133905"/>
              <a:gd name="connsiteY11" fmla="*/ 5200472 h 6008991"/>
              <a:gd name="connsiteX12" fmla="*/ 13740 w 4133905"/>
              <a:gd name="connsiteY12" fmla="*/ 5174650 h 6008991"/>
              <a:gd name="connsiteX13" fmla="*/ 20989 w 4133905"/>
              <a:gd name="connsiteY13" fmla="*/ 5148088 h 6008991"/>
              <a:gd name="connsiteX14" fmla="*/ 20989 w 4133905"/>
              <a:gd name="connsiteY14" fmla="*/ 4794139 h 6008991"/>
              <a:gd name="connsiteX15" fmla="*/ 20989 w 4133905"/>
              <a:gd name="connsiteY15" fmla="*/ 4747157 h 6008991"/>
              <a:gd name="connsiteX16" fmla="*/ 13263 w 4133905"/>
              <a:gd name="connsiteY16" fmla="*/ 4720915 h 6008991"/>
              <a:gd name="connsiteX17" fmla="*/ 4410 w 4133905"/>
              <a:gd name="connsiteY17" fmla="*/ 4694086 h 6008991"/>
              <a:gd name="connsiteX18" fmla="*/ 592 w 4133905"/>
              <a:gd name="connsiteY18" fmla="*/ 4668231 h 6008991"/>
              <a:gd name="connsiteX19" fmla="*/ 0 w 4133905"/>
              <a:gd name="connsiteY19" fmla="*/ 4648327 h 6008991"/>
              <a:gd name="connsiteX20" fmla="*/ 5225 w 4133905"/>
              <a:gd name="connsiteY20" fmla="*/ 4627475 h 6008991"/>
              <a:gd name="connsiteX21" fmla="*/ 3051 w 4133905"/>
              <a:gd name="connsiteY21" fmla="*/ 4613399 h 6008991"/>
              <a:gd name="connsiteX22" fmla="*/ 8650 w 4133905"/>
              <a:gd name="connsiteY22" fmla="*/ 4587183 h 6008991"/>
              <a:gd name="connsiteX23" fmla="*/ 13808 w 4133905"/>
              <a:gd name="connsiteY23" fmla="*/ 4548834 h 6008991"/>
              <a:gd name="connsiteX24" fmla="*/ 19306 w 4133905"/>
              <a:gd name="connsiteY24" fmla="*/ 4522434 h 6008991"/>
              <a:gd name="connsiteX25" fmla="*/ 20989 w 4133905"/>
              <a:gd name="connsiteY25" fmla="*/ 4517345 h 6008991"/>
              <a:gd name="connsiteX26" fmla="*/ 20989 w 4133905"/>
              <a:gd name="connsiteY26" fmla="*/ 4344603 h 6008991"/>
              <a:gd name="connsiteX27" fmla="*/ 19107 w 4133905"/>
              <a:gd name="connsiteY27" fmla="*/ 4331860 h 6008991"/>
              <a:gd name="connsiteX28" fmla="*/ 20989 w 4133905"/>
              <a:gd name="connsiteY28" fmla="*/ 4288870 h 6008991"/>
              <a:gd name="connsiteX29" fmla="*/ 18426 w 4133905"/>
              <a:gd name="connsiteY29" fmla="*/ 4282627 h 6008991"/>
              <a:gd name="connsiteX30" fmla="*/ 20989 w 4133905"/>
              <a:gd name="connsiteY30" fmla="*/ 4240597 h 6008991"/>
              <a:gd name="connsiteX31" fmla="*/ 18813 w 4133905"/>
              <a:gd name="connsiteY31" fmla="*/ 4194547 h 6008991"/>
              <a:gd name="connsiteX32" fmla="*/ 12962 w 4133905"/>
              <a:gd name="connsiteY32" fmla="*/ 4191108 h 6008991"/>
              <a:gd name="connsiteX33" fmla="*/ 12447 w 4133905"/>
              <a:gd name="connsiteY33" fmla="*/ 4181009 h 6008991"/>
              <a:gd name="connsiteX34" fmla="*/ 12560 w 4133905"/>
              <a:gd name="connsiteY34" fmla="*/ 4165109 h 6008991"/>
              <a:gd name="connsiteX35" fmla="*/ 18700 w 4133905"/>
              <a:gd name="connsiteY35" fmla="*/ 4129496 h 6008991"/>
              <a:gd name="connsiteX36" fmla="*/ 18477 w 4133905"/>
              <a:gd name="connsiteY36" fmla="*/ 3924440 h 6008991"/>
              <a:gd name="connsiteX37" fmla="*/ 16141 w 4133905"/>
              <a:gd name="connsiteY37" fmla="*/ 3920672 h 6008991"/>
              <a:gd name="connsiteX38" fmla="*/ 12323 w 4133905"/>
              <a:gd name="connsiteY38" fmla="*/ 3894817 h 6008991"/>
              <a:gd name="connsiteX39" fmla="*/ 11731 w 4133905"/>
              <a:gd name="connsiteY39" fmla="*/ 3874914 h 6008991"/>
              <a:gd name="connsiteX40" fmla="*/ 16957 w 4133905"/>
              <a:gd name="connsiteY40" fmla="*/ 3854061 h 6008991"/>
              <a:gd name="connsiteX41" fmla="*/ 14783 w 4133905"/>
              <a:gd name="connsiteY41" fmla="*/ 3839985 h 6008991"/>
              <a:gd name="connsiteX42" fmla="*/ 18367 w 4133905"/>
              <a:gd name="connsiteY42" fmla="*/ 3823206 h 6008991"/>
              <a:gd name="connsiteX43" fmla="*/ 15069 w 4133905"/>
              <a:gd name="connsiteY43" fmla="*/ 793415 h 6008991"/>
              <a:gd name="connsiteX44" fmla="*/ 22173 w 4133905"/>
              <a:gd name="connsiteY44" fmla="*/ 783048 h 6008991"/>
              <a:gd name="connsiteX45" fmla="*/ 27627 w 4133905"/>
              <a:gd name="connsiteY45" fmla="*/ 779222 h 6008991"/>
              <a:gd name="connsiteX46" fmla="*/ 26800 w 4133905"/>
              <a:gd name="connsiteY46" fmla="*/ 20002 h 6008991"/>
              <a:gd name="connsiteX47" fmla="*/ 44155 w 4133905"/>
              <a:gd name="connsiteY47" fmla="*/ 2441 h 6008991"/>
              <a:gd name="connsiteX48" fmla="*/ 58493 w 4133905"/>
              <a:gd name="connsiteY48" fmla="*/ 174 h 6008991"/>
              <a:gd name="connsiteX49" fmla="*/ 870768 w 4133905"/>
              <a:gd name="connsiteY49" fmla="*/ 11 h 6008991"/>
              <a:gd name="connsiteX50" fmla="*/ 890555 w 4133905"/>
              <a:gd name="connsiteY50" fmla="*/ 10 h 6008991"/>
              <a:gd name="connsiteX51" fmla="*/ 890573 w 4133905"/>
              <a:gd name="connsiteY51" fmla="*/ 1 h 6008991"/>
              <a:gd name="connsiteX52" fmla="*/ 4100315 w 4133905"/>
              <a:gd name="connsiteY52" fmla="*/ 0 h 6008991"/>
              <a:gd name="connsiteX53" fmla="*/ 4130173 w 4133905"/>
              <a:gd name="connsiteY53" fmla="*/ 29860 h 6008991"/>
              <a:gd name="connsiteX0" fmla="*/ 4130173 w 4133905"/>
              <a:gd name="connsiteY0" fmla="*/ 29860 h 6008991"/>
              <a:gd name="connsiteX1" fmla="*/ 4130172 w 4133905"/>
              <a:gd name="connsiteY1" fmla="*/ 5205802 h 6008991"/>
              <a:gd name="connsiteX2" fmla="*/ 4121373 w 4133905"/>
              <a:gd name="connsiteY2" fmla="*/ 5226838 h 6008991"/>
              <a:gd name="connsiteX3" fmla="*/ 4120758 w 4133905"/>
              <a:gd name="connsiteY3" fmla="*/ 5227094 h 6008991"/>
              <a:gd name="connsiteX4" fmla="*/ 4118441 w 4133905"/>
              <a:gd name="connsiteY4" fmla="*/ 5979216 h 6008991"/>
              <a:gd name="connsiteX5" fmla="*/ 4088583 w 4133905"/>
              <a:gd name="connsiteY5" fmla="*/ 6008990 h 6008991"/>
              <a:gd name="connsiteX6" fmla="*/ 4048036 w 4133905"/>
              <a:gd name="connsiteY6" fmla="*/ 6008990 h 6008991"/>
              <a:gd name="connsiteX7" fmla="*/ 4048034 w 4133905"/>
              <a:gd name="connsiteY7" fmla="*/ 6008991 h 6008991"/>
              <a:gd name="connsiteX8" fmla="*/ 46751 w 4133905"/>
              <a:gd name="connsiteY8" fmla="*/ 6008991 h 6008991"/>
              <a:gd name="connsiteX9" fmla="*/ 20989 w 4133905"/>
              <a:gd name="connsiteY9" fmla="*/ 5991582 h 6008991"/>
              <a:gd name="connsiteX10" fmla="*/ 20989 w 4133905"/>
              <a:gd name="connsiteY10" fmla="*/ 5200472 h 6008991"/>
              <a:gd name="connsiteX11" fmla="*/ 13740 w 4133905"/>
              <a:gd name="connsiteY11" fmla="*/ 5174650 h 6008991"/>
              <a:gd name="connsiteX12" fmla="*/ 20989 w 4133905"/>
              <a:gd name="connsiteY12" fmla="*/ 5148088 h 6008991"/>
              <a:gd name="connsiteX13" fmla="*/ 20989 w 4133905"/>
              <a:gd name="connsiteY13" fmla="*/ 4794139 h 6008991"/>
              <a:gd name="connsiteX14" fmla="*/ 20989 w 4133905"/>
              <a:gd name="connsiteY14" fmla="*/ 4747157 h 6008991"/>
              <a:gd name="connsiteX15" fmla="*/ 13263 w 4133905"/>
              <a:gd name="connsiteY15" fmla="*/ 4720915 h 6008991"/>
              <a:gd name="connsiteX16" fmla="*/ 4410 w 4133905"/>
              <a:gd name="connsiteY16" fmla="*/ 4694086 h 6008991"/>
              <a:gd name="connsiteX17" fmla="*/ 592 w 4133905"/>
              <a:gd name="connsiteY17" fmla="*/ 4668231 h 6008991"/>
              <a:gd name="connsiteX18" fmla="*/ 0 w 4133905"/>
              <a:gd name="connsiteY18" fmla="*/ 4648327 h 6008991"/>
              <a:gd name="connsiteX19" fmla="*/ 5225 w 4133905"/>
              <a:gd name="connsiteY19" fmla="*/ 4627475 h 6008991"/>
              <a:gd name="connsiteX20" fmla="*/ 3051 w 4133905"/>
              <a:gd name="connsiteY20" fmla="*/ 4613399 h 6008991"/>
              <a:gd name="connsiteX21" fmla="*/ 8650 w 4133905"/>
              <a:gd name="connsiteY21" fmla="*/ 4587183 h 6008991"/>
              <a:gd name="connsiteX22" fmla="*/ 13808 w 4133905"/>
              <a:gd name="connsiteY22" fmla="*/ 4548834 h 6008991"/>
              <a:gd name="connsiteX23" fmla="*/ 19306 w 4133905"/>
              <a:gd name="connsiteY23" fmla="*/ 4522434 h 6008991"/>
              <a:gd name="connsiteX24" fmla="*/ 20989 w 4133905"/>
              <a:gd name="connsiteY24" fmla="*/ 4517345 h 6008991"/>
              <a:gd name="connsiteX25" fmla="*/ 20989 w 4133905"/>
              <a:gd name="connsiteY25" fmla="*/ 4344603 h 6008991"/>
              <a:gd name="connsiteX26" fmla="*/ 19107 w 4133905"/>
              <a:gd name="connsiteY26" fmla="*/ 4331860 h 6008991"/>
              <a:gd name="connsiteX27" fmla="*/ 20989 w 4133905"/>
              <a:gd name="connsiteY27" fmla="*/ 4288870 h 6008991"/>
              <a:gd name="connsiteX28" fmla="*/ 18426 w 4133905"/>
              <a:gd name="connsiteY28" fmla="*/ 4282627 h 6008991"/>
              <a:gd name="connsiteX29" fmla="*/ 20989 w 4133905"/>
              <a:gd name="connsiteY29" fmla="*/ 4240597 h 6008991"/>
              <a:gd name="connsiteX30" fmla="*/ 18813 w 4133905"/>
              <a:gd name="connsiteY30" fmla="*/ 4194547 h 6008991"/>
              <a:gd name="connsiteX31" fmla="*/ 12962 w 4133905"/>
              <a:gd name="connsiteY31" fmla="*/ 4191108 h 6008991"/>
              <a:gd name="connsiteX32" fmla="*/ 12447 w 4133905"/>
              <a:gd name="connsiteY32" fmla="*/ 4181009 h 6008991"/>
              <a:gd name="connsiteX33" fmla="*/ 12560 w 4133905"/>
              <a:gd name="connsiteY33" fmla="*/ 4165109 h 6008991"/>
              <a:gd name="connsiteX34" fmla="*/ 18700 w 4133905"/>
              <a:gd name="connsiteY34" fmla="*/ 4129496 h 6008991"/>
              <a:gd name="connsiteX35" fmla="*/ 18477 w 4133905"/>
              <a:gd name="connsiteY35" fmla="*/ 3924440 h 6008991"/>
              <a:gd name="connsiteX36" fmla="*/ 16141 w 4133905"/>
              <a:gd name="connsiteY36" fmla="*/ 3920672 h 6008991"/>
              <a:gd name="connsiteX37" fmla="*/ 12323 w 4133905"/>
              <a:gd name="connsiteY37" fmla="*/ 3894817 h 6008991"/>
              <a:gd name="connsiteX38" fmla="*/ 11731 w 4133905"/>
              <a:gd name="connsiteY38" fmla="*/ 3874914 h 6008991"/>
              <a:gd name="connsiteX39" fmla="*/ 16957 w 4133905"/>
              <a:gd name="connsiteY39" fmla="*/ 3854061 h 6008991"/>
              <a:gd name="connsiteX40" fmla="*/ 14783 w 4133905"/>
              <a:gd name="connsiteY40" fmla="*/ 3839985 h 6008991"/>
              <a:gd name="connsiteX41" fmla="*/ 18367 w 4133905"/>
              <a:gd name="connsiteY41" fmla="*/ 3823206 h 6008991"/>
              <a:gd name="connsiteX42" fmla="*/ 15069 w 4133905"/>
              <a:gd name="connsiteY42" fmla="*/ 793415 h 6008991"/>
              <a:gd name="connsiteX43" fmla="*/ 22173 w 4133905"/>
              <a:gd name="connsiteY43" fmla="*/ 783048 h 6008991"/>
              <a:gd name="connsiteX44" fmla="*/ 27627 w 4133905"/>
              <a:gd name="connsiteY44" fmla="*/ 779222 h 6008991"/>
              <a:gd name="connsiteX45" fmla="*/ 26800 w 4133905"/>
              <a:gd name="connsiteY45" fmla="*/ 20002 h 6008991"/>
              <a:gd name="connsiteX46" fmla="*/ 44155 w 4133905"/>
              <a:gd name="connsiteY46" fmla="*/ 2441 h 6008991"/>
              <a:gd name="connsiteX47" fmla="*/ 58493 w 4133905"/>
              <a:gd name="connsiteY47" fmla="*/ 174 h 6008991"/>
              <a:gd name="connsiteX48" fmla="*/ 870768 w 4133905"/>
              <a:gd name="connsiteY48" fmla="*/ 11 h 6008991"/>
              <a:gd name="connsiteX49" fmla="*/ 890555 w 4133905"/>
              <a:gd name="connsiteY49" fmla="*/ 10 h 6008991"/>
              <a:gd name="connsiteX50" fmla="*/ 890573 w 4133905"/>
              <a:gd name="connsiteY50" fmla="*/ 1 h 6008991"/>
              <a:gd name="connsiteX51" fmla="*/ 4100315 w 4133905"/>
              <a:gd name="connsiteY51" fmla="*/ 0 h 6008991"/>
              <a:gd name="connsiteX52" fmla="*/ 4130173 w 4133905"/>
              <a:gd name="connsiteY52" fmla="*/ 29860 h 6008991"/>
              <a:gd name="connsiteX0" fmla="*/ 4130173 w 4133905"/>
              <a:gd name="connsiteY0" fmla="*/ 29860 h 6008991"/>
              <a:gd name="connsiteX1" fmla="*/ 4130172 w 4133905"/>
              <a:gd name="connsiteY1" fmla="*/ 5205802 h 6008991"/>
              <a:gd name="connsiteX2" fmla="*/ 4121373 w 4133905"/>
              <a:gd name="connsiteY2" fmla="*/ 5226838 h 6008991"/>
              <a:gd name="connsiteX3" fmla="*/ 4118441 w 4133905"/>
              <a:gd name="connsiteY3" fmla="*/ 5979216 h 6008991"/>
              <a:gd name="connsiteX4" fmla="*/ 4088583 w 4133905"/>
              <a:gd name="connsiteY4" fmla="*/ 6008990 h 6008991"/>
              <a:gd name="connsiteX5" fmla="*/ 4048036 w 4133905"/>
              <a:gd name="connsiteY5" fmla="*/ 6008990 h 6008991"/>
              <a:gd name="connsiteX6" fmla="*/ 4048034 w 4133905"/>
              <a:gd name="connsiteY6" fmla="*/ 6008991 h 6008991"/>
              <a:gd name="connsiteX7" fmla="*/ 46751 w 4133905"/>
              <a:gd name="connsiteY7" fmla="*/ 6008991 h 6008991"/>
              <a:gd name="connsiteX8" fmla="*/ 20989 w 4133905"/>
              <a:gd name="connsiteY8" fmla="*/ 5991582 h 6008991"/>
              <a:gd name="connsiteX9" fmla="*/ 20989 w 4133905"/>
              <a:gd name="connsiteY9" fmla="*/ 5200472 h 6008991"/>
              <a:gd name="connsiteX10" fmla="*/ 13740 w 4133905"/>
              <a:gd name="connsiteY10" fmla="*/ 5174650 h 6008991"/>
              <a:gd name="connsiteX11" fmla="*/ 20989 w 4133905"/>
              <a:gd name="connsiteY11" fmla="*/ 5148088 h 6008991"/>
              <a:gd name="connsiteX12" fmla="*/ 20989 w 4133905"/>
              <a:gd name="connsiteY12" fmla="*/ 4794139 h 6008991"/>
              <a:gd name="connsiteX13" fmla="*/ 20989 w 4133905"/>
              <a:gd name="connsiteY13" fmla="*/ 4747157 h 6008991"/>
              <a:gd name="connsiteX14" fmla="*/ 13263 w 4133905"/>
              <a:gd name="connsiteY14" fmla="*/ 4720915 h 6008991"/>
              <a:gd name="connsiteX15" fmla="*/ 4410 w 4133905"/>
              <a:gd name="connsiteY15" fmla="*/ 4694086 h 6008991"/>
              <a:gd name="connsiteX16" fmla="*/ 592 w 4133905"/>
              <a:gd name="connsiteY16" fmla="*/ 4668231 h 6008991"/>
              <a:gd name="connsiteX17" fmla="*/ 0 w 4133905"/>
              <a:gd name="connsiteY17" fmla="*/ 4648327 h 6008991"/>
              <a:gd name="connsiteX18" fmla="*/ 5225 w 4133905"/>
              <a:gd name="connsiteY18" fmla="*/ 4627475 h 6008991"/>
              <a:gd name="connsiteX19" fmla="*/ 3051 w 4133905"/>
              <a:gd name="connsiteY19" fmla="*/ 4613399 h 6008991"/>
              <a:gd name="connsiteX20" fmla="*/ 8650 w 4133905"/>
              <a:gd name="connsiteY20" fmla="*/ 4587183 h 6008991"/>
              <a:gd name="connsiteX21" fmla="*/ 13808 w 4133905"/>
              <a:gd name="connsiteY21" fmla="*/ 4548834 h 6008991"/>
              <a:gd name="connsiteX22" fmla="*/ 19306 w 4133905"/>
              <a:gd name="connsiteY22" fmla="*/ 4522434 h 6008991"/>
              <a:gd name="connsiteX23" fmla="*/ 20989 w 4133905"/>
              <a:gd name="connsiteY23" fmla="*/ 4517345 h 6008991"/>
              <a:gd name="connsiteX24" fmla="*/ 20989 w 4133905"/>
              <a:gd name="connsiteY24" fmla="*/ 4344603 h 6008991"/>
              <a:gd name="connsiteX25" fmla="*/ 19107 w 4133905"/>
              <a:gd name="connsiteY25" fmla="*/ 4331860 h 6008991"/>
              <a:gd name="connsiteX26" fmla="*/ 20989 w 4133905"/>
              <a:gd name="connsiteY26" fmla="*/ 4288870 h 6008991"/>
              <a:gd name="connsiteX27" fmla="*/ 18426 w 4133905"/>
              <a:gd name="connsiteY27" fmla="*/ 4282627 h 6008991"/>
              <a:gd name="connsiteX28" fmla="*/ 20989 w 4133905"/>
              <a:gd name="connsiteY28" fmla="*/ 4240597 h 6008991"/>
              <a:gd name="connsiteX29" fmla="*/ 18813 w 4133905"/>
              <a:gd name="connsiteY29" fmla="*/ 4194547 h 6008991"/>
              <a:gd name="connsiteX30" fmla="*/ 12962 w 4133905"/>
              <a:gd name="connsiteY30" fmla="*/ 4191108 h 6008991"/>
              <a:gd name="connsiteX31" fmla="*/ 12447 w 4133905"/>
              <a:gd name="connsiteY31" fmla="*/ 4181009 h 6008991"/>
              <a:gd name="connsiteX32" fmla="*/ 12560 w 4133905"/>
              <a:gd name="connsiteY32" fmla="*/ 4165109 h 6008991"/>
              <a:gd name="connsiteX33" fmla="*/ 18700 w 4133905"/>
              <a:gd name="connsiteY33" fmla="*/ 4129496 h 6008991"/>
              <a:gd name="connsiteX34" fmla="*/ 18477 w 4133905"/>
              <a:gd name="connsiteY34" fmla="*/ 3924440 h 6008991"/>
              <a:gd name="connsiteX35" fmla="*/ 16141 w 4133905"/>
              <a:gd name="connsiteY35" fmla="*/ 3920672 h 6008991"/>
              <a:gd name="connsiteX36" fmla="*/ 12323 w 4133905"/>
              <a:gd name="connsiteY36" fmla="*/ 3894817 h 6008991"/>
              <a:gd name="connsiteX37" fmla="*/ 11731 w 4133905"/>
              <a:gd name="connsiteY37" fmla="*/ 3874914 h 6008991"/>
              <a:gd name="connsiteX38" fmla="*/ 16957 w 4133905"/>
              <a:gd name="connsiteY38" fmla="*/ 3854061 h 6008991"/>
              <a:gd name="connsiteX39" fmla="*/ 14783 w 4133905"/>
              <a:gd name="connsiteY39" fmla="*/ 3839985 h 6008991"/>
              <a:gd name="connsiteX40" fmla="*/ 18367 w 4133905"/>
              <a:gd name="connsiteY40" fmla="*/ 3823206 h 6008991"/>
              <a:gd name="connsiteX41" fmla="*/ 15069 w 4133905"/>
              <a:gd name="connsiteY41" fmla="*/ 793415 h 6008991"/>
              <a:gd name="connsiteX42" fmla="*/ 22173 w 4133905"/>
              <a:gd name="connsiteY42" fmla="*/ 783048 h 6008991"/>
              <a:gd name="connsiteX43" fmla="*/ 27627 w 4133905"/>
              <a:gd name="connsiteY43" fmla="*/ 779222 h 6008991"/>
              <a:gd name="connsiteX44" fmla="*/ 26800 w 4133905"/>
              <a:gd name="connsiteY44" fmla="*/ 20002 h 6008991"/>
              <a:gd name="connsiteX45" fmla="*/ 44155 w 4133905"/>
              <a:gd name="connsiteY45" fmla="*/ 2441 h 6008991"/>
              <a:gd name="connsiteX46" fmla="*/ 58493 w 4133905"/>
              <a:gd name="connsiteY46" fmla="*/ 174 h 6008991"/>
              <a:gd name="connsiteX47" fmla="*/ 870768 w 4133905"/>
              <a:gd name="connsiteY47" fmla="*/ 11 h 6008991"/>
              <a:gd name="connsiteX48" fmla="*/ 890555 w 4133905"/>
              <a:gd name="connsiteY48" fmla="*/ 10 h 6008991"/>
              <a:gd name="connsiteX49" fmla="*/ 890573 w 4133905"/>
              <a:gd name="connsiteY49" fmla="*/ 1 h 6008991"/>
              <a:gd name="connsiteX50" fmla="*/ 4100315 w 4133905"/>
              <a:gd name="connsiteY50" fmla="*/ 0 h 6008991"/>
              <a:gd name="connsiteX51" fmla="*/ 4130173 w 4133905"/>
              <a:gd name="connsiteY51" fmla="*/ 29860 h 6008991"/>
              <a:gd name="connsiteX0" fmla="*/ 4130173 w 4133905"/>
              <a:gd name="connsiteY0" fmla="*/ 29860 h 6008991"/>
              <a:gd name="connsiteX1" fmla="*/ 4130172 w 4133905"/>
              <a:gd name="connsiteY1" fmla="*/ 5205802 h 6008991"/>
              <a:gd name="connsiteX2" fmla="*/ 4118441 w 4133905"/>
              <a:gd name="connsiteY2" fmla="*/ 5979216 h 6008991"/>
              <a:gd name="connsiteX3" fmla="*/ 4088583 w 4133905"/>
              <a:gd name="connsiteY3" fmla="*/ 6008990 h 6008991"/>
              <a:gd name="connsiteX4" fmla="*/ 4048036 w 4133905"/>
              <a:gd name="connsiteY4" fmla="*/ 6008990 h 6008991"/>
              <a:gd name="connsiteX5" fmla="*/ 4048034 w 4133905"/>
              <a:gd name="connsiteY5" fmla="*/ 6008991 h 6008991"/>
              <a:gd name="connsiteX6" fmla="*/ 46751 w 4133905"/>
              <a:gd name="connsiteY6" fmla="*/ 6008991 h 6008991"/>
              <a:gd name="connsiteX7" fmla="*/ 20989 w 4133905"/>
              <a:gd name="connsiteY7" fmla="*/ 5991582 h 6008991"/>
              <a:gd name="connsiteX8" fmla="*/ 20989 w 4133905"/>
              <a:gd name="connsiteY8" fmla="*/ 5200472 h 6008991"/>
              <a:gd name="connsiteX9" fmla="*/ 13740 w 4133905"/>
              <a:gd name="connsiteY9" fmla="*/ 5174650 h 6008991"/>
              <a:gd name="connsiteX10" fmla="*/ 20989 w 4133905"/>
              <a:gd name="connsiteY10" fmla="*/ 5148088 h 6008991"/>
              <a:gd name="connsiteX11" fmla="*/ 20989 w 4133905"/>
              <a:gd name="connsiteY11" fmla="*/ 4794139 h 6008991"/>
              <a:gd name="connsiteX12" fmla="*/ 20989 w 4133905"/>
              <a:gd name="connsiteY12" fmla="*/ 4747157 h 6008991"/>
              <a:gd name="connsiteX13" fmla="*/ 13263 w 4133905"/>
              <a:gd name="connsiteY13" fmla="*/ 4720915 h 6008991"/>
              <a:gd name="connsiteX14" fmla="*/ 4410 w 4133905"/>
              <a:gd name="connsiteY14" fmla="*/ 4694086 h 6008991"/>
              <a:gd name="connsiteX15" fmla="*/ 592 w 4133905"/>
              <a:gd name="connsiteY15" fmla="*/ 4668231 h 6008991"/>
              <a:gd name="connsiteX16" fmla="*/ 0 w 4133905"/>
              <a:gd name="connsiteY16" fmla="*/ 4648327 h 6008991"/>
              <a:gd name="connsiteX17" fmla="*/ 5225 w 4133905"/>
              <a:gd name="connsiteY17" fmla="*/ 4627475 h 6008991"/>
              <a:gd name="connsiteX18" fmla="*/ 3051 w 4133905"/>
              <a:gd name="connsiteY18" fmla="*/ 4613399 h 6008991"/>
              <a:gd name="connsiteX19" fmla="*/ 8650 w 4133905"/>
              <a:gd name="connsiteY19" fmla="*/ 4587183 h 6008991"/>
              <a:gd name="connsiteX20" fmla="*/ 13808 w 4133905"/>
              <a:gd name="connsiteY20" fmla="*/ 4548834 h 6008991"/>
              <a:gd name="connsiteX21" fmla="*/ 19306 w 4133905"/>
              <a:gd name="connsiteY21" fmla="*/ 4522434 h 6008991"/>
              <a:gd name="connsiteX22" fmla="*/ 20989 w 4133905"/>
              <a:gd name="connsiteY22" fmla="*/ 4517345 h 6008991"/>
              <a:gd name="connsiteX23" fmla="*/ 20989 w 4133905"/>
              <a:gd name="connsiteY23" fmla="*/ 4344603 h 6008991"/>
              <a:gd name="connsiteX24" fmla="*/ 19107 w 4133905"/>
              <a:gd name="connsiteY24" fmla="*/ 4331860 h 6008991"/>
              <a:gd name="connsiteX25" fmla="*/ 20989 w 4133905"/>
              <a:gd name="connsiteY25" fmla="*/ 4288870 h 6008991"/>
              <a:gd name="connsiteX26" fmla="*/ 18426 w 4133905"/>
              <a:gd name="connsiteY26" fmla="*/ 4282627 h 6008991"/>
              <a:gd name="connsiteX27" fmla="*/ 20989 w 4133905"/>
              <a:gd name="connsiteY27" fmla="*/ 4240597 h 6008991"/>
              <a:gd name="connsiteX28" fmla="*/ 18813 w 4133905"/>
              <a:gd name="connsiteY28" fmla="*/ 4194547 h 6008991"/>
              <a:gd name="connsiteX29" fmla="*/ 12962 w 4133905"/>
              <a:gd name="connsiteY29" fmla="*/ 4191108 h 6008991"/>
              <a:gd name="connsiteX30" fmla="*/ 12447 w 4133905"/>
              <a:gd name="connsiteY30" fmla="*/ 4181009 h 6008991"/>
              <a:gd name="connsiteX31" fmla="*/ 12560 w 4133905"/>
              <a:gd name="connsiteY31" fmla="*/ 4165109 h 6008991"/>
              <a:gd name="connsiteX32" fmla="*/ 18700 w 4133905"/>
              <a:gd name="connsiteY32" fmla="*/ 4129496 h 6008991"/>
              <a:gd name="connsiteX33" fmla="*/ 18477 w 4133905"/>
              <a:gd name="connsiteY33" fmla="*/ 3924440 h 6008991"/>
              <a:gd name="connsiteX34" fmla="*/ 16141 w 4133905"/>
              <a:gd name="connsiteY34" fmla="*/ 3920672 h 6008991"/>
              <a:gd name="connsiteX35" fmla="*/ 12323 w 4133905"/>
              <a:gd name="connsiteY35" fmla="*/ 3894817 h 6008991"/>
              <a:gd name="connsiteX36" fmla="*/ 11731 w 4133905"/>
              <a:gd name="connsiteY36" fmla="*/ 3874914 h 6008991"/>
              <a:gd name="connsiteX37" fmla="*/ 16957 w 4133905"/>
              <a:gd name="connsiteY37" fmla="*/ 3854061 h 6008991"/>
              <a:gd name="connsiteX38" fmla="*/ 14783 w 4133905"/>
              <a:gd name="connsiteY38" fmla="*/ 3839985 h 6008991"/>
              <a:gd name="connsiteX39" fmla="*/ 18367 w 4133905"/>
              <a:gd name="connsiteY39" fmla="*/ 3823206 h 6008991"/>
              <a:gd name="connsiteX40" fmla="*/ 15069 w 4133905"/>
              <a:gd name="connsiteY40" fmla="*/ 793415 h 6008991"/>
              <a:gd name="connsiteX41" fmla="*/ 22173 w 4133905"/>
              <a:gd name="connsiteY41" fmla="*/ 783048 h 6008991"/>
              <a:gd name="connsiteX42" fmla="*/ 27627 w 4133905"/>
              <a:gd name="connsiteY42" fmla="*/ 779222 h 6008991"/>
              <a:gd name="connsiteX43" fmla="*/ 26800 w 4133905"/>
              <a:gd name="connsiteY43" fmla="*/ 20002 h 6008991"/>
              <a:gd name="connsiteX44" fmla="*/ 44155 w 4133905"/>
              <a:gd name="connsiteY44" fmla="*/ 2441 h 6008991"/>
              <a:gd name="connsiteX45" fmla="*/ 58493 w 4133905"/>
              <a:gd name="connsiteY45" fmla="*/ 174 h 6008991"/>
              <a:gd name="connsiteX46" fmla="*/ 870768 w 4133905"/>
              <a:gd name="connsiteY46" fmla="*/ 11 h 6008991"/>
              <a:gd name="connsiteX47" fmla="*/ 890555 w 4133905"/>
              <a:gd name="connsiteY47" fmla="*/ 10 h 6008991"/>
              <a:gd name="connsiteX48" fmla="*/ 890573 w 4133905"/>
              <a:gd name="connsiteY48" fmla="*/ 1 h 6008991"/>
              <a:gd name="connsiteX49" fmla="*/ 4100315 w 4133905"/>
              <a:gd name="connsiteY49" fmla="*/ 0 h 6008991"/>
              <a:gd name="connsiteX50" fmla="*/ 4130173 w 4133905"/>
              <a:gd name="connsiteY50"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7627 w 4130840"/>
              <a:gd name="connsiteY41" fmla="*/ 779222 h 6008991"/>
              <a:gd name="connsiteX42" fmla="*/ 26800 w 4130840"/>
              <a:gd name="connsiteY42" fmla="*/ 20002 h 6008991"/>
              <a:gd name="connsiteX43" fmla="*/ 44155 w 4130840"/>
              <a:gd name="connsiteY43" fmla="*/ 2441 h 6008991"/>
              <a:gd name="connsiteX44" fmla="*/ 58493 w 4130840"/>
              <a:gd name="connsiteY44" fmla="*/ 174 h 6008991"/>
              <a:gd name="connsiteX45" fmla="*/ 870768 w 4130840"/>
              <a:gd name="connsiteY45" fmla="*/ 11 h 6008991"/>
              <a:gd name="connsiteX46" fmla="*/ 890555 w 4130840"/>
              <a:gd name="connsiteY46" fmla="*/ 10 h 6008991"/>
              <a:gd name="connsiteX47" fmla="*/ 890573 w 4130840"/>
              <a:gd name="connsiteY47" fmla="*/ 1 h 6008991"/>
              <a:gd name="connsiteX48" fmla="*/ 4100315 w 4130840"/>
              <a:gd name="connsiteY48" fmla="*/ 0 h 6008991"/>
              <a:gd name="connsiteX49" fmla="*/ 4130173 w 4130840"/>
              <a:gd name="connsiteY49"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870768 w 4130840"/>
              <a:gd name="connsiteY44" fmla="*/ 11 h 6008991"/>
              <a:gd name="connsiteX45" fmla="*/ 890555 w 4130840"/>
              <a:gd name="connsiteY45" fmla="*/ 10 h 6008991"/>
              <a:gd name="connsiteX46" fmla="*/ 890573 w 4130840"/>
              <a:gd name="connsiteY46" fmla="*/ 1 h 6008991"/>
              <a:gd name="connsiteX47" fmla="*/ 4100315 w 4130840"/>
              <a:gd name="connsiteY47" fmla="*/ 0 h 6008991"/>
              <a:gd name="connsiteX48" fmla="*/ 4130173 w 4130840"/>
              <a:gd name="connsiteY48"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870768 w 4130840"/>
              <a:gd name="connsiteY44" fmla="*/ 11 h 6008991"/>
              <a:gd name="connsiteX45" fmla="*/ 890555 w 4130840"/>
              <a:gd name="connsiteY45" fmla="*/ 10 h 6008991"/>
              <a:gd name="connsiteX46" fmla="*/ 4100315 w 4130840"/>
              <a:gd name="connsiteY46" fmla="*/ 0 h 6008991"/>
              <a:gd name="connsiteX47" fmla="*/ 4130173 w 4130840"/>
              <a:gd name="connsiteY47"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870768 w 4130840"/>
              <a:gd name="connsiteY44" fmla="*/ 11 h 6008991"/>
              <a:gd name="connsiteX45" fmla="*/ 4100315 w 4130840"/>
              <a:gd name="connsiteY45" fmla="*/ 0 h 6008991"/>
              <a:gd name="connsiteX46" fmla="*/ 4130173 w 4130840"/>
              <a:gd name="connsiteY46"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4100315 w 4130840"/>
              <a:gd name="connsiteY44" fmla="*/ 0 h 6008991"/>
              <a:gd name="connsiteX45" fmla="*/ 4130173 w 4130840"/>
              <a:gd name="connsiteY45"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6800 w 4130840"/>
              <a:gd name="connsiteY40" fmla="*/ 20002 h 6008991"/>
              <a:gd name="connsiteX41" fmla="*/ 44155 w 4130840"/>
              <a:gd name="connsiteY41" fmla="*/ 2441 h 6008991"/>
              <a:gd name="connsiteX42" fmla="*/ 58493 w 4130840"/>
              <a:gd name="connsiteY42" fmla="*/ 174 h 6008991"/>
              <a:gd name="connsiteX43" fmla="*/ 4100315 w 4130840"/>
              <a:gd name="connsiteY43" fmla="*/ 0 h 6008991"/>
              <a:gd name="connsiteX44" fmla="*/ 4130173 w 4130840"/>
              <a:gd name="connsiteY44"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26800 w 4130840"/>
              <a:gd name="connsiteY39" fmla="*/ 20002 h 6008991"/>
              <a:gd name="connsiteX40" fmla="*/ 44155 w 4130840"/>
              <a:gd name="connsiteY40" fmla="*/ 2441 h 6008991"/>
              <a:gd name="connsiteX41" fmla="*/ 58493 w 4130840"/>
              <a:gd name="connsiteY41" fmla="*/ 174 h 6008991"/>
              <a:gd name="connsiteX42" fmla="*/ 4100315 w 4130840"/>
              <a:gd name="connsiteY42" fmla="*/ 0 h 6008991"/>
              <a:gd name="connsiteX43" fmla="*/ 4130173 w 4130840"/>
              <a:gd name="connsiteY43"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20989 w 4130840"/>
              <a:gd name="connsiteY8" fmla="*/ 5148088 h 6008991"/>
              <a:gd name="connsiteX9" fmla="*/ 20989 w 4130840"/>
              <a:gd name="connsiteY9" fmla="*/ 4794139 h 6008991"/>
              <a:gd name="connsiteX10" fmla="*/ 20989 w 4130840"/>
              <a:gd name="connsiteY10" fmla="*/ 4747157 h 6008991"/>
              <a:gd name="connsiteX11" fmla="*/ 13263 w 4130840"/>
              <a:gd name="connsiteY11" fmla="*/ 4720915 h 6008991"/>
              <a:gd name="connsiteX12" fmla="*/ 4410 w 4130840"/>
              <a:gd name="connsiteY12" fmla="*/ 4694086 h 6008991"/>
              <a:gd name="connsiteX13" fmla="*/ 592 w 4130840"/>
              <a:gd name="connsiteY13" fmla="*/ 4668231 h 6008991"/>
              <a:gd name="connsiteX14" fmla="*/ 0 w 4130840"/>
              <a:gd name="connsiteY14" fmla="*/ 4648327 h 6008991"/>
              <a:gd name="connsiteX15" fmla="*/ 5225 w 4130840"/>
              <a:gd name="connsiteY15" fmla="*/ 4627475 h 6008991"/>
              <a:gd name="connsiteX16" fmla="*/ 3051 w 4130840"/>
              <a:gd name="connsiteY16" fmla="*/ 4613399 h 6008991"/>
              <a:gd name="connsiteX17" fmla="*/ 8650 w 4130840"/>
              <a:gd name="connsiteY17" fmla="*/ 4587183 h 6008991"/>
              <a:gd name="connsiteX18" fmla="*/ 13808 w 4130840"/>
              <a:gd name="connsiteY18" fmla="*/ 4548834 h 6008991"/>
              <a:gd name="connsiteX19" fmla="*/ 19306 w 4130840"/>
              <a:gd name="connsiteY19" fmla="*/ 4522434 h 6008991"/>
              <a:gd name="connsiteX20" fmla="*/ 20989 w 4130840"/>
              <a:gd name="connsiteY20" fmla="*/ 4517345 h 6008991"/>
              <a:gd name="connsiteX21" fmla="*/ 20989 w 4130840"/>
              <a:gd name="connsiteY21" fmla="*/ 4344603 h 6008991"/>
              <a:gd name="connsiteX22" fmla="*/ 19107 w 4130840"/>
              <a:gd name="connsiteY22" fmla="*/ 4331860 h 6008991"/>
              <a:gd name="connsiteX23" fmla="*/ 20989 w 4130840"/>
              <a:gd name="connsiteY23" fmla="*/ 4288870 h 6008991"/>
              <a:gd name="connsiteX24" fmla="*/ 18426 w 4130840"/>
              <a:gd name="connsiteY24" fmla="*/ 4282627 h 6008991"/>
              <a:gd name="connsiteX25" fmla="*/ 20989 w 4130840"/>
              <a:gd name="connsiteY25" fmla="*/ 4240597 h 6008991"/>
              <a:gd name="connsiteX26" fmla="*/ 18813 w 4130840"/>
              <a:gd name="connsiteY26" fmla="*/ 4194547 h 6008991"/>
              <a:gd name="connsiteX27" fmla="*/ 12962 w 4130840"/>
              <a:gd name="connsiteY27" fmla="*/ 4191108 h 6008991"/>
              <a:gd name="connsiteX28" fmla="*/ 12447 w 4130840"/>
              <a:gd name="connsiteY28" fmla="*/ 4181009 h 6008991"/>
              <a:gd name="connsiteX29" fmla="*/ 12560 w 4130840"/>
              <a:gd name="connsiteY29" fmla="*/ 4165109 h 6008991"/>
              <a:gd name="connsiteX30" fmla="*/ 18700 w 4130840"/>
              <a:gd name="connsiteY30" fmla="*/ 4129496 h 6008991"/>
              <a:gd name="connsiteX31" fmla="*/ 18477 w 4130840"/>
              <a:gd name="connsiteY31" fmla="*/ 3924440 h 6008991"/>
              <a:gd name="connsiteX32" fmla="*/ 16141 w 4130840"/>
              <a:gd name="connsiteY32" fmla="*/ 3920672 h 6008991"/>
              <a:gd name="connsiteX33" fmla="*/ 12323 w 4130840"/>
              <a:gd name="connsiteY33" fmla="*/ 3894817 h 6008991"/>
              <a:gd name="connsiteX34" fmla="*/ 11731 w 4130840"/>
              <a:gd name="connsiteY34" fmla="*/ 3874914 h 6008991"/>
              <a:gd name="connsiteX35" fmla="*/ 16957 w 4130840"/>
              <a:gd name="connsiteY35" fmla="*/ 3854061 h 6008991"/>
              <a:gd name="connsiteX36" fmla="*/ 14783 w 4130840"/>
              <a:gd name="connsiteY36" fmla="*/ 3839985 h 6008991"/>
              <a:gd name="connsiteX37" fmla="*/ 18367 w 4130840"/>
              <a:gd name="connsiteY37" fmla="*/ 3823206 h 6008991"/>
              <a:gd name="connsiteX38" fmla="*/ 26800 w 4130840"/>
              <a:gd name="connsiteY38" fmla="*/ 20002 h 6008991"/>
              <a:gd name="connsiteX39" fmla="*/ 44155 w 4130840"/>
              <a:gd name="connsiteY39" fmla="*/ 2441 h 6008991"/>
              <a:gd name="connsiteX40" fmla="*/ 58493 w 4130840"/>
              <a:gd name="connsiteY40" fmla="*/ 174 h 6008991"/>
              <a:gd name="connsiteX41" fmla="*/ 4100315 w 4130840"/>
              <a:gd name="connsiteY41" fmla="*/ 0 h 6008991"/>
              <a:gd name="connsiteX42" fmla="*/ 4130173 w 4130840"/>
              <a:gd name="connsiteY42" fmla="*/ 29860 h 600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130840" h="6008991">
                <a:moveTo>
                  <a:pt x="4130173" y="29860"/>
                </a:moveTo>
                <a:cubicBezTo>
                  <a:pt x="4133194" y="1026396"/>
                  <a:pt x="4125373" y="4982694"/>
                  <a:pt x="4118441" y="5979216"/>
                </a:cubicBezTo>
                <a:cubicBezTo>
                  <a:pt x="4118348" y="5995656"/>
                  <a:pt x="4105022" y="6008947"/>
                  <a:pt x="4088583" y="6008990"/>
                </a:cubicBezTo>
                <a:lnTo>
                  <a:pt x="4048036" y="6008990"/>
                </a:lnTo>
                <a:cubicBezTo>
                  <a:pt x="4048035" y="6008990"/>
                  <a:pt x="4048035" y="6008991"/>
                  <a:pt x="4048034" y="6008991"/>
                </a:cubicBezTo>
                <a:lnTo>
                  <a:pt x="46751" y="6008991"/>
                </a:lnTo>
                <a:cubicBezTo>
                  <a:pt x="32527" y="6008935"/>
                  <a:pt x="21027" y="6001166"/>
                  <a:pt x="20989" y="5991582"/>
                </a:cubicBezTo>
                <a:lnTo>
                  <a:pt x="20989" y="5200472"/>
                </a:lnTo>
                <a:lnTo>
                  <a:pt x="20989" y="5148088"/>
                </a:lnTo>
                <a:lnTo>
                  <a:pt x="20989" y="4794139"/>
                </a:lnTo>
                <a:lnTo>
                  <a:pt x="20989" y="4747157"/>
                </a:lnTo>
                <a:lnTo>
                  <a:pt x="13263" y="4720915"/>
                </a:lnTo>
                <a:cubicBezTo>
                  <a:pt x="19441" y="4710358"/>
                  <a:pt x="7362" y="4702637"/>
                  <a:pt x="4410" y="4694086"/>
                </a:cubicBezTo>
                <a:lnTo>
                  <a:pt x="592" y="4668231"/>
                </a:lnTo>
                <a:cubicBezTo>
                  <a:pt x="395" y="4661596"/>
                  <a:pt x="197" y="4654962"/>
                  <a:pt x="0" y="4648327"/>
                </a:cubicBezTo>
                <a:lnTo>
                  <a:pt x="5225" y="4627475"/>
                </a:lnTo>
                <a:cubicBezTo>
                  <a:pt x="5733" y="4621653"/>
                  <a:pt x="2480" y="4620114"/>
                  <a:pt x="3051" y="4613399"/>
                </a:cubicBezTo>
                <a:lnTo>
                  <a:pt x="8650" y="4587183"/>
                </a:lnTo>
                <a:lnTo>
                  <a:pt x="13808" y="4548834"/>
                </a:lnTo>
                <a:lnTo>
                  <a:pt x="19306" y="4522434"/>
                </a:lnTo>
                <a:lnTo>
                  <a:pt x="20989" y="4517345"/>
                </a:lnTo>
                <a:lnTo>
                  <a:pt x="20989" y="4344603"/>
                </a:lnTo>
                <a:lnTo>
                  <a:pt x="19107" y="4331860"/>
                </a:lnTo>
                <a:cubicBezTo>
                  <a:pt x="19734" y="4317530"/>
                  <a:pt x="20362" y="4303200"/>
                  <a:pt x="20989" y="4288870"/>
                </a:cubicBezTo>
                <a:lnTo>
                  <a:pt x="18426" y="4282627"/>
                </a:lnTo>
                <a:lnTo>
                  <a:pt x="20989" y="4240597"/>
                </a:lnTo>
                <a:cubicBezTo>
                  <a:pt x="20627" y="4226678"/>
                  <a:pt x="21199" y="4202560"/>
                  <a:pt x="18813" y="4194547"/>
                </a:cubicBezTo>
                <a:lnTo>
                  <a:pt x="12962" y="4191108"/>
                </a:lnTo>
                <a:cubicBezTo>
                  <a:pt x="12790" y="4187742"/>
                  <a:pt x="12619" y="4184375"/>
                  <a:pt x="12447" y="4181009"/>
                </a:cubicBezTo>
                <a:cubicBezTo>
                  <a:pt x="12896" y="4180270"/>
                  <a:pt x="12522" y="4165710"/>
                  <a:pt x="12560" y="4165109"/>
                </a:cubicBezTo>
                <a:lnTo>
                  <a:pt x="18700" y="4129496"/>
                </a:lnTo>
                <a:cubicBezTo>
                  <a:pt x="18626" y="4061144"/>
                  <a:pt x="18551" y="3992792"/>
                  <a:pt x="18477" y="3924440"/>
                </a:cubicBezTo>
                <a:lnTo>
                  <a:pt x="16141" y="3920672"/>
                </a:lnTo>
                <a:lnTo>
                  <a:pt x="12323" y="3894817"/>
                </a:lnTo>
                <a:cubicBezTo>
                  <a:pt x="12126" y="3888183"/>
                  <a:pt x="11928" y="3881548"/>
                  <a:pt x="11731" y="3874914"/>
                </a:cubicBezTo>
                <a:lnTo>
                  <a:pt x="16957" y="3854061"/>
                </a:lnTo>
                <a:cubicBezTo>
                  <a:pt x="17464" y="3848239"/>
                  <a:pt x="14211" y="3846700"/>
                  <a:pt x="14783" y="3839985"/>
                </a:cubicBezTo>
                <a:lnTo>
                  <a:pt x="18367" y="3823206"/>
                </a:lnTo>
                <a:cubicBezTo>
                  <a:pt x="20370" y="3186542"/>
                  <a:pt x="22502" y="656796"/>
                  <a:pt x="26800" y="20002"/>
                </a:cubicBezTo>
                <a:cubicBezTo>
                  <a:pt x="32586" y="9918"/>
                  <a:pt x="34176" y="8295"/>
                  <a:pt x="44155" y="2441"/>
                </a:cubicBezTo>
                <a:lnTo>
                  <a:pt x="58493" y="174"/>
                </a:lnTo>
                <a:lnTo>
                  <a:pt x="4100315" y="0"/>
                </a:lnTo>
                <a:cubicBezTo>
                  <a:pt x="4116788" y="48"/>
                  <a:pt x="4130132" y="13388"/>
                  <a:pt x="4130173" y="29860"/>
                </a:cubicBezTo>
                <a:close/>
              </a:path>
            </a:pathLst>
          </a:custGeom>
          <a:blipFill dpi="0" rotWithShape="1">
            <a:blip r:embed="rId2">
              <a:alphaModFix/>
            </a:blip>
            <a:srcRect/>
            <a:tile tx="0" ty="0" sx="100000" sy="100000" flip="none" algn="tl"/>
          </a:blipFill>
          <a:ln w="9525" cap="flat">
            <a:noFill/>
            <a:prstDash val="solid"/>
            <a:miter/>
          </a:ln>
        </p:spPr>
        <p:txBody>
          <a:bodyPr wrap="square" rtlCol="0" anchor="ctr">
            <a:noAutofit/>
          </a:bodyPr>
          <a:lstStyle/>
          <a:p>
            <a:endParaRPr lang="en-US"/>
          </a:p>
        </p:txBody>
      </p:sp>
      <p:pic>
        <p:nvPicPr>
          <p:cNvPr id="4" name="Picture 4" descr="Variety of books on shelves in library">
            <a:extLst>
              <a:ext uri="{FF2B5EF4-FFF2-40B4-BE49-F238E27FC236}">
                <a16:creationId xmlns:a16="http://schemas.microsoft.com/office/drawing/2014/main" id="{D05913CA-0C78-AA0B-56D7-E23EAD041F44}"/>
              </a:ext>
            </a:extLst>
          </p:cNvPr>
          <p:cNvPicPr>
            <a:picLocks noChangeAspect="1"/>
          </p:cNvPicPr>
          <p:nvPr/>
        </p:nvPicPr>
        <p:blipFill rotWithShape="1">
          <a:blip r:embed="rId4">
            <a:alphaModFix amt="84000"/>
          </a:blip>
          <a:srcRect l="4157" r="-4" b="-4"/>
          <a:stretch/>
        </p:blipFill>
        <p:spPr>
          <a:xfrm>
            <a:off x="5755158" y="3122037"/>
            <a:ext cx="3267995" cy="2318629"/>
          </a:xfrm>
          <a:custGeom>
            <a:avLst/>
            <a:gdLst/>
            <a:ahLst/>
            <a:cxnLst/>
            <a:rect l="l" t="t" r="r" b="b"/>
            <a:pathLst>
              <a:path w="3267995" h="2318629">
                <a:moveTo>
                  <a:pt x="112711" y="15"/>
                </a:moveTo>
                <a:cubicBezTo>
                  <a:pt x="638834" y="22079"/>
                  <a:pt x="2727097" y="120172"/>
                  <a:pt x="3252975" y="147508"/>
                </a:cubicBezTo>
                <a:cubicBezTo>
                  <a:pt x="3261651" y="147948"/>
                  <a:pt x="3268350" y="155324"/>
                  <a:pt x="3267981" y="164034"/>
                </a:cubicBezTo>
                <a:lnTo>
                  <a:pt x="3267014" y="185516"/>
                </a:lnTo>
                <a:cubicBezTo>
                  <a:pt x="3267014" y="185516"/>
                  <a:pt x="3267015" y="185516"/>
                  <a:pt x="3267015" y="185517"/>
                </a:cubicBezTo>
                <a:lnTo>
                  <a:pt x="3171652" y="2305389"/>
                </a:lnTo>
                <a:cubicBezTo>
                  <a:pt x="3171284" y="2312923"/>
                  <a:pt x="3166908" y="2318832"/>
                  <a:pt x="3161848" y="2318624"/>
                </a:cubicBezTo>
                <a:lnTo>
                  <a:pt x="2744238" y="2299838"/>
                </a:lnTo>
                <a:lnTo>
                  <a:pt x="2716585" y="2298594"/>
                </a:lnTo>
                <a:lnTo>
                  <a:pt x="2529743" y="2290189"/>
                </a:lnTo>
                <a:lnTo>
                  <a:pt x="2504942" y="2289073"/>
                </a:lnTo>
                <a:lnTo>
                  <a:pt x="2490905" y="2292543"/>
                </a:lnTo>
                <a:cubicBezTo>
                  <a:pt x="2485480" y="2289019"/>
                  <a:pt x="2481116" y="2295235"/>
                  <a:pt x="2476532" y="2296596"/>
                </a:cubicBezTo>
                <a:lnTo>
                  <a:pt x="2462792" y="2298005"/>
                </a:lnTo>
                <a:cubicBezTo>
                  <a:pt x="2459285" y="2297952"/>
                  <a:pt x="2455778" y="2297899"/>
                  <a:pt x="2452271" y="2297846"/>
                </a:cubicBezTo>
                <a:lnTo>
                  <a:pt x="2441388" y="2294583"/>
                </a:lnTo>
                <a:cubicBezTo>
                  <a:pt x="2438327" y="2294175"/>
                  <a:pt x="2437437" y="2295862"/>
                  <a:pt x="2433906" y="2295400"/>
                </a:cubicBezTo>
                <a:lnTo>
                  <a:pt x="2420201" y="2291811"/>
                </a:lnTo>
                <a:lnTo>
                  <a:pt x="2400080" y="2288168"/>
                </a:lnTo>
                <a:lnTo>
                  <a:pt x="2386275" y="2284628"/>
                </a:lnTo>
                <a:lnTo>
                  <a:pt x="2383629" y="2283616"/>
                </a:lnTo>
                <a:lnTo>
                  <a:pt x="2292442" y="2279514"/>
                </a:lnTo>
                <a:lnTo>
                  <a:pt x="2285670" y="2280208"/>
                </a:lnTo>
                <a:cubicBezTo>
                  <a:pt x="2278121" y="2279536"/>
                  <a:pt x="2270571" y="2278863"/>
                  <a:pt x="2263021" y="2278190"/>
                </a:cubicBezTo>
                <a:lnTo>
                  <a:pt x="2259665" y="2279400"/>
                </a:lnTo>
                <a:lnTo>
                  <a:pt x="2237539" y="2277044"/>
                </a:lnTo>
                <a:cubicBezTo>
                  <a:pt x="2230183" y="2276905"/>
                  <a:pt x="2217465" y="2276029"/>
                  <a:pt x="2213178" y="2277103"/>
                </a:cubicBezTo>
                <a:lnTo>
                  <a:pt x="2211224" y="2280121"/>
                </a:lnTo>
                <a:cubicBezTo>
                  <a:pt x="2209443" y="2280133"/>
                  <a:pt x="2207661" y="2280143"/>
                  <a:pt x="2205880" y="2280155"/>
                </a:cubicBezTo>
                <a:cubicBezTo>
                  <a:pt x="2205501" y="2279899"/>
                  <a:pt x="2197806" y="2279751"/>
                  <a:pt x="2197490" y="2279717"/>
                </a:cubicBezTo>
                <a:lnTo>
                  <a:pt x="2178837" y="2275618"/>
                </a:lnTo>
                <a:cubicBezTo>
                  <a:pt x="2142753" y="2274034"/>
                  <a:pt x="2106670" y="2272451"/>
                  <a:pt x="2070586" y="2270867"/>
                </a:cubicBezTo>
                <a:lnTo>
                  <a:pt x="2068542" y="2272015"/>
                </a:lnTo>
                <a:lnTo>
                  <a:pt x="2054802" y="2273424"/>
                </a:lnTo>
                <a:cubicBezTo>
                  <a:pt x="2051296" y="2273371"/>
                  <a:pt x="2047789" y="2273318"/>
                  <a:pt x="2044282" y="2273265"/>
                </a:cubicBezTo>
                <a:lnTo>
                  <a:pt x="2033399" y="2270001"/>
                </a:lnTo>
                <a:cubicBezTo>
                  <a:pt x="2030337" y="2269594"/>
                  <a:pt x="2029447" y="2271281"/>
                  <a:pt x="2025916" y="2270819"/>
                </a:cubicBezTo>
                <a:lnTo>
                  <a:pt x="2017144" y="2268521"/>
                </a:lnTo>
                <a:cubicBezTo>
                  <a:pt x="1681110" y="2252342"/>
                  <a:pt x="345760" y="2191139"/>
                  <a:pt x="9711" y="2173740"/>
                </a:cubicBezTo>
                <a:cubicBezTo>
                  <a:pt x="4526" y="2170435"/>
                  <a:pt x="3707" y="2169554"/>
                  <a:pt x="855" y="2164129"/>
                </a:cubicBezTo>
                <a:lnTo>
                  <a:pt x="0" y="2156478"/>
                </a:lnTo>
                <a:lnTo>
                  <a:pt x="96237" y="15125"/>
                </a:lnTo>
                <a:cubicBezTo>
                  <a:pt x="96655" y="6399"/>
                  <a:pt x="104015" y="-354"/>
                  <a:pt x="112711" y="15"/>
                </a:cubicBezTo>
                <a:close/>
              </a:path>
            </a:pathLst>
          </a:custGeom>
        </p:spPr>
      </p:pic>
      <p:sp>
        <p:nvSpPr>
          <p:cNvPr id="65" name="Freeform: Shape 45">
            <a:extLst>
              <a:ext uri="{FF2B5EF4-FFF2-40B4-BE49-F238E27FC236}">
                <a16:creationId xmlns:a16="http://schemas.microsoft.com/office/drawing/2014/main" id="{A6738E6E-8BB3-43B1-A0FC-20EFE9D9F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740000">
            <a:off x="6552042" y="4870608"/>
            <a:ext cx="3369334" cy="2014626"/>
          </a:xfrm>
          <a:custGeom>
            <a:avLst/>
            <a:gdLst>
              <a:gd name="connsiteX0" fmla="*/ 0 w 3406336"/>
              <a:gd name="connsiteY0" fmla="*/ 2028299 h 2028299"/>
              <a:gd name="connsiteX1" fmla="*/ 0 w 3406336"/>
              <a:gd name="connsiteY1" fmla="*/ 0 h 2028299"/>
              <a:gd name="connsiteX2" fmla="*/ 3406336 w 3406336"/>
              <a:gd name="connsiteY2" fmla="*/ 59458 h 2028299"/>
              <a:gd name="connsiteX3" fmla="*/ 3406336 w 3406336"/>
              <a:gd name="connsiteY3" fmla="*/ 2028299 h 2028299"/>
            </a:gdLst>
            <a:ahLst/>
            <a:cxnLst>
              <a:cxn ang="0">
                <a:pos x="connsiteX0" y="connsiteY0"/>
              </a:cxn>
              <a:cxn ang="0">
                <a:pos x="connsiteX1" y="connsiteY1"/>
              </a:cxn>
              <a:cxn ang="0">
                <a:pos x="connsiteX2" y="connsiteY2"/>
              </a:cxn>
              <a:cxn ang="0">
                <a:pos x="connsiteX3" y="connsiteY3"/>
              </a:cxn>
            </a:cxnLst>
            <a:rect l="l" t="t" r="r" b="b"/>
            <a:pathLst>
              <a:path w="3406336" h="2028299">
                <a:moveTo>
                  <a:pt x="0" y="2028299"/>
                </a:moveTo>
                <a:lnTo>
                  <a:pt x="0" y="0"/>
                </a:lnTo>
                <a:lnTo>
                  <a:pt x="3406336" y="59458"/>
                </a:lnTo>
                <a:lnTo>
                  <a:pt x="3406336" y="2028299"/>
                </a:lnTo>
                <a:close/>
              </a:path>
            </a:pathLst>
          </a:custGeom>
          <a:solidFill>
            <a:schemeClr val="tx1"/>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Freeform: Shape 47">
            <a:extLst>
              <a:ext uri="{FF2B5EF4-FFF2-40B4-BE49-F238E27FC236}">
                <a16:creationId xmlns:a16="http://schemas.microsoft.com/office/drawing/2014/main" id="{0D82E99D-3717-4AC4-AD26-8A7CF3A5B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0108" y="4965449"/>
            <a:ext cx="3172329" cy="1892550"/>
          </a:xfrm>
          <a:custGeom>
            <a:avLst/>
            <a:gdLst>
              <a:gd name="connsiteX0" fmla="*/ 3123734 w 3172329"/>
              <a:gd name="connsiteY0" fmla="*/ 2 h 1892550"/>
              <a:gd name="connsiteX1" fmla="*/ 3139554 w 3172329"/>
              <a:gd name="connsiteY1" fmla="*/ 14897 h 1892550"/>
              <a:gd name="connsiteX2" fmla="*/ 3139914 w 3172329"/>
              <a:gd name="connsiteY2" fmla="*/ 35494 h 1892550"/>
              <a:gd name="connsiteX3" fmla="*/ 3139914 w 3172329"/>
              <a:gd name="connsiteY3" fmla="*/ 35495 h 1892550"/>
              <a:gd name="connsiteX4" fmla="*/ 3172329 w 3172329"/>
              <a:gd name="connsiteY4" fmla="*/ 1892550 h 1892550"/>
              <a:gd name="connsiteX5" fmla="*/ 32005 w 3172329"/>
              <a:gd name="connsiteY5" fmla="*/ 1892550 h 1892550"/>
              <a:gd name="connsiteX6" fmla="*/ 2 w 3172329"/>
              <a:gd name="connsiteY6" fmla="*/ 63737 h 1892550"/>
              <a:gd name="connsiteX7" fmla="*/ 15338 w 3172329"/>
              <a:gd name="connsiteY7" fmla="*/ 48298 h 1892550"/>
              <a:gd name="connsiteX8" fmla="*/ 3123734 w 3172329"/>
              <a:gd name="connsiteY8" fmla="*/ 2 h 1892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2329" h="1892550">
                <a:moveTo>
                  <a:pt x="3123734" y="2"/>
                </a:moveTo>
                <a:cubicBezTo>
                  <a:pt x="3132324" y="-101"/>
                  <a:pt x="3139386" y="6547"/>
                  <a:pt x="3139554" y="14897"/>
                </a:cubicBezTo>
                <a:lnTo>
                  <a:pt x="3139914" y="35494"/>
                </a:lnTo>
                <a:cubicBezTo>
                  <a:pt x="3139914" y="35495"/>
                  <a:pt x="3139914" y="35495"/>
                  <a:pt x="3139914" y="35495"/>
                </a:cubicBezTo>
                <a:lnTo>
                  <a:pt x="3172329" y="1892550"/>
                </a:lnTo>
                <a:lnTo>
                  <a:pt x="32005" y="1892550"/>
                </a:lnTo>
                <a:lnTo>
                  <a:pt x="2" y="63737"/>
                </a:lnTo>
                <a:cubicBezTo>
                  <a:pt x="-119" y="55369"/>
                  <a:pt x="6732" y="48469"/>
                  <a:pt x="15338" y="48298"/>
                </a:cubicBezTo>
                <a:cubicBezTo>
                  <a:pt x="535960" y="37675"/>
                  <a:pt x="2603031" y="5568"/>
                  <a:pt x="3123734" y="2"/>
                </a:cubicBezTo>
                <a:close/>
              </a:path>
            </a:pathLst>
          </a:custGeom>
          <a:blipFill>
            <a:blip r:embed="rId2"/>
            <a:tile tx="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5" descr="Person typing on a laptop">
            <a:extLst>
              <a:ext uri="{FF2B5EF4-FFF2-40B4-BE49-F238E27FC236}">
                <a16:creationId xmlns:a16="http://schemas.microsoft.com/office/drawing/2014/main" id="{00E9425E-1C04-99E2-9534-142F256E4936}"/>
              </a:ext>
            </a:extLst>
          </p:cNvPr>
          <p:cNvPicPr>
            <a:picLocks noChangeAspect="1"/>
          </p:cNvPicPr>
          <p:nvPr/>
        </p:nvPicPr>
        <p:blipFill rotWithShape="1">
          <a:blip r:embed="rId5">
            <a:alphaModFix amt="87000"/>
          </a:blip>
          <a:srcRect r="2" b="10627"/>
          <a:stretch/>
        </p:blipFill>
        <p:spPr>
          <a:xfrm>
            <a:off x="6652740" y="4963995"/>
            <a:ext cx="3172329" cy="1892550"/>
          </a:xfrm>
          <a:custGeom>
            <a:avLst/>
            <a:gdLst/>
            <a:ahLst/>
            <a:cxnLst/>
            <a:rect l="l" t="t" r="r" b="b"/>
            <a:pathLst>
              <a:path w="3172329" h="1892550">
                <a:moveTo>
                  <a:pt x="3123734" y="2"/>
                </a:moveTo>
                <a:cubicBezTo>
                  <a:pt x="3132324" y="-101"/>
                  <a:pt x="3139386" y="6547"/>
                  <a:pt x="3139554" y="14897"/>
                </a:cubicBezTo>
                <a:lnTo>
                  <a:pt x="3139914" y="35494"/>
                </a:lnTo>
                <a:cubicBezTo>
                  <a:pt x="3139914" y="35495"/>
                  <a:pt x="3139914" y="35495"/>
                  <a:pt x="3139914" y="35495"/>
                </a:cubicBezTo>
                <a:lnTo>
                  <a:pt x="3172329" y="1892550"/>
                </a:lnTo>
                <a:lnTo>
                  <a:pt x="32005" y="1892550"/>
                </a:lnTo>
                <a:lnTo>
                  <a:pt x="2" y="63737"/>
                </a:lnTo>
                <a:cubicBezTo>
                  <a:pt x="-119" y="55369"/>
                  <a:pt x="6732" y="48469"/>
                  <a:pt x="15338" y="48298"/>
                </a:cubicBezTo>
                <a:cubicBezTo>
                  <a:pt x="535960" y="37675"/>
                  <a:pt x="2603031" y="5568"/>
                  <a:pt x="3123734" y="2"/>
                </a:cubicBezTo>
                <a:close/>
              </a:path>
            </a:pathLst>
          </a:custGeom>
        </p:spPr>
      </p:pic>
      <p:sp>
        <p:nvSpPr>
          <p:cNvPr id="67" name="Freeform: Shape 49">
            <a:extLst>
              <a:ext uri="{FF2B5EF4-FFF2-40B4-BE49-F238E27FC236}">
                <a16:creationId xmlns:a16="http://schemas.microsoft.com/office/drawing/2014/main" id="{838537AB-789D-469B-BB87-0A23A66CD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4760030">
            <a:off x="11080113" y="4519049"/>
            <a:ext cx="444795" cy="1868387"/>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6">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52" name="Group 51">
            <a:extLst>
              <a:ext uri="{FF2B5EF4-FFF2-40B4-BE49-F238E27FC236}">
                <a16:creationId xmlns:a16="http://schemas.microsoft.com/office/drawing/2014/main" id="{B8D1AA07-7046-4709-A246-DBECA98620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53" name="Group 52">
              <a:extLst>
                <a:ext uri="{FF2B5EF4-FFF2-40B4-BE49-F238E27FC236}">
                  <a16:creationId xmlns:a16="http://schemas.microsoft.com/office/drawing/2014/main" id="{68253C0F-385D-4DA7-8661-778677DD359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55" name="Straight Connector 54">
                <a:extLst>
                  <a:ext uri="{FF2B5EF4-FFF2-40B4-BE49-F238E27FC236}">
                    <a16:creationId xmlns:a16="http://schemas.microsoft.com/office/drawing/2014/main" id="{ECB72869-67ED-4A5E-8046-B40F697996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8" name="Straight Connector 55">
                <a:extLst>
                  <a:ext uri="{FF2B5EF4-FFF2-40B4-BE49-F238E27FC236}">
                    <a16:creationId xmlns:a16="http://schemas.microsoft.com/office/drawing/2014/main" id="{E8CD5D04-0492-4FD2-81C8-4A317612BD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54" name="Oval 53">
              <a:extLst>
                <a:ext uri="{FF2B5EF4-FFF2-40B4-BE49-F238E27FC236}">
                  <a16:creationId xmlns:a16="http://schemas.microsoft.com/office/drawing/2014/main" id="{CE2B5E1C-1FA1-4C62-97F8-8B203FAA2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3005145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6" name="Rectangle 12">
            <a:extLst>
              <a:ext uri="{FF2B5EF4-FFF2-40B4-BE49-F238E27FC236}">
                <a16:creationId xmlns:a16="http://schemas.microsoft.com/office/drawing/2014/main" id="{46AD51EB-971C-4722-9A98-42EB5ABCA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14">
            <a:extLst>
              <a:ext uri="{FF2B5EF4-FFF2-40B4-BE49-F238E27FC236}">
                <a16:creationId xmlns:a16="http://schemas.microsoft.com/office/drawing/2014/main" id="{7E64F54E-0231-404F-A783-5F4099558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290151">
            <a:off x="1046955" y="43396"/>
            <a:ext cx="5713153" cy="6356511"/>
          </a:xfrm>
          <a:prstGeom prst="rect">
            <a:avLst/>
          </a:prstGeom>
          <a:solidFill>
            <a:schemeClr val="tx1">
              <a:lumMod val="95000"/>
            </a:schemeClr>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Shape 16">
            <a:extLst>
              <a:ext uri="{FF2B5EF4-FFF2-40B4-BE49-F238E27FC236}">
                <a16:creationId xmlns:a16="http://schemas.microsoft.com/office/drawing/2014/main" id="{4584B325-D5C4-4E31-A7BB-62B15B221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690151" flipV="1">
            <a:off x="818477" y="478228"/>
            <a:ext cx="6160590" cy="5490254"/>
          </a:xfrm>
          <a:custGeom>
            <a:avLst/>
            <a:gdLst>
              <a:gd name="connsiteX0" fmla="*/ 5100320 w 5100320"/>
              <a:gd name="connsiteY0" fmla="*/ 7974198 h 9207556"/>
              <a:gd name="connsiteX1" fmla="*/ 5095505 w 5100320"/>
              <a:gd name="connsiteY1" fmla="*/ 7955307 h 9207556"/>
              <a:gd name="connsiteX2" fmla="*/ 5097509 w 5100320"/>
              <a:gd name="connsiteY2" fmla="*/ 7942554 h 9207556"/>
              <a:gd name="connsiteX3" fmla="*/ 5092349 w 5100320"/>
              <a:gd name="connsiteY3" fmla="*/ 7918803 h 9207556"/>
              <a:gd name="connsiteX4" fmla="*/ 5087598 w 5100320"/>
              <a:gd name="connsiteY4" fmla="*/ 7884059 h 9207556"/>
              <a:gd name="connsiteX5" fmla="*/ 5082532 w 5100320"/>
              <a:gd name="connsiteY5" fmla="*/ 7860142 h 9207556"/>
              <a:gd name="connsiteX6" fmla="*/ 5080982 w 5100320"/>
              <a:gd name="connsiteY6" fmla="*/ 7855531 h 9207556"/>
              <a:gd name="connsiteX7" fmla="*/ 5080982 w 5100320"/>
              <a:gd name="connsiteY7" fmla="*/ 7699029 h 9207556"/>
              <a:gd name="connsiteX8" fmla="*/ 5082715 w 5100320"/>
              <a:gd name="connsiteY8" fmla="*/ 7687485 h 9207556"/>
              <a:gd name="connsiteX9" fmla="*/ 5080982 w 5100320"/>
              <a:gd name="connsiteY9" fmla="*/ 7648536 h 9207556"/>
              <a:gd name="connsiteX10" fmla="*/ 5083343 w 5100320"/>
              <a:gd name="connsiteY10" fmla="*/ 7642881 h 9207556"/>
              <a:gd name="connsiteX11" fmla="*/ 5080982 w 5100320"/>
              <a:gd name="connsiteY11" fmla="*/ 7604802 h 9207556"/>
              <a:gd name="connsiteX12" fmla="*/ 5082987 w 5100320"/>
              <a:gd name="connsiteY12" fmla="*/ 7563081 h 9207556"/>
              <a:gd name="connsiteX13" fmla="*/ 5088377 w 5100320"/>
              <a:gd name="connsiteY13" fmla="*/ 7559966 h 9207556"/>
              <a:gd name="connsiteX14" fmla="*/ 5088851 w 5100320"/>
              <a:gd name="connsiteY14" fmla="*/ 7550816 h 9207556"/>
              <a:gd name="connsiteX15" fmla="*/ 5088748 w 5100320"/>
              <a:gd name="connsiteY15" fmla="*/ 7536412 h 9207556"/>
              <a:gd name="connsiteX16" fmla="*/ 5083090 w 5100320"/>
              <a:gd name="connsiteY16" fmla="*/ 7504146 h 9207556"/>
              <a:gd name="connsiteX17" fmla="*/ 5086436 w 5100320"/>
              <a:gd name="connsiteY17" fmla="*/ 4481714 h 9207556"/>
              <a:gd name="connsiteX18" fmla="*/ 5084929 w 5100320"/>
              <a:gd name="connsiteY18" fmla="*/ 4479551 h 9207556"/>
              <a:gd name="connsiteX19" fmla="*/ 5085505 w 5100320"/>
              <a:gd name="connsiteY19" fmla="*/ 4298059 h 9207556"/>
              <a:gd name="connsiteX20" fmla="*/ 5084000 w 5100320"/>
              <a:gd name="connsiteY20" fmla="*/ 27362 h 9207556"/>
              <a:gd name="connsiteX21" fmla="*/ 5056491 w 5100320"/>
              <a:gd name="connsiteY21" fmla="*/ 460 h 9207556"/>
              <a:gd name="connsiteX22" fmla="*/ 43085 w 5100320"/>
              <a:gd name="connsiteY22" fmla="*/ 0 h 9207556"/>
              <a:gd name="connsiteX23" fmla="*/ 29874 w 5100320"/>
              <a:gd name="connsiteY23" fmla="*/ 2043 h 9207556"/>
              <a:gd name="connsiteX24" fmla="*/ 13884 w 5100320"/>
              <a:gd name="connsiteY24" fmla="*/ 17865 h 9207556"/>
              <a:gd name="connsiteX25" fmla="*/ 17230 w 5100320"/>
              <a:gd name="connsiteY25" fmla="*/ 3023628 h 9207556"/>
              <a:gd name="connsiteX26" fmla="*/ 11572 w 5100320"/>
              <a:gd name="connsiteY26" fmla="*/ 3055716 h 9207556"/>
              <a:gd name="connsiteX27" fmla="*/ 11469 w 5100320"/>
              <a:gd name="connsiteY27" fmla="*/ 3070041 h 9207556"/>
              <a:gd name="connsiteX28" fmla="*/ 11943 w 5100320"/>
              <a:gd name="connsiteY28" fmla="*/ 3079140 h 9207556"/>
              <a:gd name="connsiteX29" fmla="*/ 17333 w 5100320"/>
              <a:gd name="connsiteY29" fmla="*/ 3082238 h 9207556"/>
              <a:gd name="connsiteX30" fmla="*/ 19338 w 5100320"/>
              <a:gd name="connsiteY30" fmla="*/ 3123728 h 9207556"/>
              <a:gd name="connsiteX31" fmla="*/ 16977 w 5100320"/>
              <a:gd name="connsiteY31" fmla="*/ 3161597 h 9207556"/>
              <a:gd name="connsiteX32" fmla="*/ 19338 w 5100320"/>
              <a:gd name="connsiteY32" fmla="*/ 3167222 h 9207556"/>
              <a:gd name="connsiteX33" fmla="*/ 17605 w 5100320"/>
              <a:gd name="connsiteY33" fmla="*/ 3205955 h 9207556"/>
              <a:gd name="connsiteX34" fmla="*/ 19338 w 5100320"/>
              <a:gd name="connsiteY34" fmla="*/ 3217436 h 9207556"/>
              <a:gd name="connsiteX35" fmla="*/ 19338 w 5100320"/>
              <a:gd name="connsiteY35" fmla="*/ 3373074 h 9207556"/>
              <a:gd name="connsiteX36" fmla="*/ 17788 w 5100320"/>
              <a:gd name="connsiteY36" fmla="*/ 3377661 h 9207556"/>
              <a:gd name="connsiteX37" fmla="*/ 12722 w 5100320"/>
              <a:gd name="connsiteY37" fmla="*/ 3401445 h 9207556"/>
              <a:gd name="connsiteX38" fmla="*/ 7971 w 5100320"/>
              <a:gd name="connsiteY38" fmla="*/ 3435998 h 9207556"/>
              <a:gd name="connsiteX39" fmla="*/ 2812 w 5100320"/>
              <a:gd name="connsiteY39" fmla="*/ 3459618 h 9207556"/>
              <a:gd name="connsiteX40" fmla="*/ 4815 w 5100320"/>
              <a:gd name="connsiteY40" fmla="*/ 3472300 h 9207556"/>
              <a:gd name="connsiteX41" fmla="*/ 0 w 5100320"/>
              <a:gd name="connsiteY41" fmla="*/ 3491087 h 9207556"/>
              <a:gd name="connsiteX42" fmla="*/ 545 w 5100320"/>
              <a:gd name="connsiteY42" fmla="*/ 3509021 h 9207556"/>
              <a:gd name="connsiteX43" fmla="*/ 4063 w 5100320"/>
              <a:gd name="connsiteY43" fmla="*/ 3532315 h 9207556"/>
              <a:gd name="connsiteX44" fmla="*/ 12220 w 5100320"/>
              <a:gd name="connsiteY44" fmla="*/ 3556489 h 9207556"/>
              <a:gd name="connsiteX45" fmla="*/ 19338 w 5100320"/>
              <a:gd name="connsiteY45" fmla="*/ 3580131 h 9207556"/>
              <a:gd name="connsiteX46" fmla="*/ 19338 w 5100320"/>
              <a:gd name="connsiteY46" fmla="*/ 3622462 h 9207556"/>
              <a:gd name="connsiteX47" fmla="*/ 19338 w 5100320"/>
              <a:gd name="connsiteY47" fmla="*/ 3941366 h 9207556"/>
              <a:gd name="connsiteX48" fmla="*/ 12659 w 5100320"/>
              <a:gd name="connsiteY48" fmla="*/ 3965296 h 9207556"/>
              <a:gd name="connsiteX49" fmla="*/ 19338 w 5100320"/>
              <a:gd name="connsiteY49" fmla="*/ 3988563 h 9207556"/>
              <a:gd name="connsiteX50" fmla="*/ 19338 w 5100320"/>
              <a:gd name="connsiteY50" fmla="*/ 4484118 h 9207556"/>
              <a:gd name="connsiteX51" fmla="*/ 16317 w 5100320"/>
              <a:gd name="connsiteY51" fmla="*/ 4491264 h 9207556"/>
              <a:gd name="connsiteX52" fmla="*/ 16317 w 5100320"/>
              <a:gd name="connsiteY52" fmla="*/ 9180579 h 9207556"/>
              <a:gd name="connsiteX53" fmla="*/ 43827 w 5100320"/>
              <a:gd name="connsiteY53" fmla="*/ 9207555 h 9207556"/>
              <a:gd name="connsiteX54" fmla="*/ 81185 w 5100320"/>
              <a:gd name="connsiteY54" fmla="*/ 9207555 h 9207556"/>
              <a:gd name="connsiteX55" fmla="*/ 81187 w 5100320"/>
              <a:gd name="connsiteY55" fmla="*/ 9207556 h 9207556"/>
              <a:gd name="connsiteX56" fmla="*/ 5057245 w 5100320"/>
              <a:gd name="connsiteY56" fmla="*/ 9206937 h 9207556"/>
              <a:gd name="connsiteX57" fmla="*/ 5080982 w 5100320"/>
              <a:gd name="connsiteY57" fmla="*/ 9191165 h 9207556"/>
              <a:gd name="connsiteX58" fmla="*/ 5080982 w 5100320"/>
              <a:gd name="connsiteY58" fmla="*/ 8474433 h 9207556"/>
              <a:gd name="connsiteX59" fmla="*/ 5087661 w 5100320"/>
              <a:gd name="connsiteY59" fmla="*/ 8451037 h 9207556"/>
              <a:gd name="connsiteX60" fmla="*/ 5080982 w 5100320"/>
              <a:gd name="connsiteY60" fmla="*/ 8426974 h 9207556"/>
              <a:gd name="connsiteX61" fmla="*/ 5080982 w 5100320"/>
              <a:gd name="connsiteY61" fmla="*/ 8106301 h 9207556"/>
              <a:gd name="connsiteX62" fmla="*/ 5080982 w 5100320"/>
              <a:gd name="connsiteY62" fmla="*/ 8063736 h 9207556"/>
              <a:gd name="connsiteX63" fmla="*/ 5088100 w 5100320"/>
              <a:gd name="connsiteY63" fmla="*/ 8039962 h 9207556"/>
              <a:gd name="connsiteX64" fmla="*/ 5096257 w 5100320"/>
              <a:gd name="connsiteY64" fmla="*/ 8015654 h 9207556"/>
              <a:gd name="connsiteX65" fmla="*/ 5099775 w 5100320"/>
              <a:gd name="connsiteY65" fmla="*/ 7992231 h 9207556"/>
              <a:gd name="connsiteX66" fmla="*/ 5100320 w 5100320"/>
              <a:gd name="connsiteY66" fmla="*/ 7974198 h 9207556"/>
              <a:gd name="connsiteX0" fmla="*/ 5100320 w 5100320"/>
              <a:gd name="connsiteY0" fmla="*/ 7974198 h 9207556"/>
              <a:gd name="connsiteX1" fmla="*/ 5095505 w 5100320"/>
              <a:gd name="connsiteY1" fmla="*/ 7955307 h 9207556"/>
              <a:gd name="connsiteX2" fmla="*/ 5097509 w 5100320"/>
              <a:gd name="connsiteY2" fmla="*/ 7942554 h 9207556"/>
              <a:gd name="connsiteX3" fmla="*/ 5092349 w 5100320"/>
              <a:gd name="connsiteY3" fmla="*/ 7918803 h 9207556"/>
              <a:gd name="connsiteX4" fmla="*/ 5087598 w 5100320"/>
              <a:gd name="connsiteY4" fmla="*/ 7884059 h 9207556"/>
              <a:gd name="connsiteX5" fmla="*/ 5082532 w 5100320"/>
              <a:gd name="connsiteY5" fmla="*/ 7860142 h 9207556"/>
              <a:gd name="connsiteX6" fmla="*/ 5080982 w 5100320"/>
              <a:gd name="connsiteY6" fmla="*/ 7855531 h 9207556"/>
              <a:gd name="connsiteX7" fmla="*/ 5080982 w 5100320"/>
              <a:gd name="connsiteY7" fmla="*/ 7699029 h 9207556"/>
              <a:gd name="connsiteX8" fmla="*/ 5082715 w 5100320"/>
              <a:gd name="connsiteY8" fmla="*/ 7687485 h 9207556"/>
              <a:gd name="connsiteX9" fmla="*/ 5080982 w 5100320"/>
              <a:gd name="connsiteY9" fmla="*/ 7648536 h 9207556"/>
              <a:gd name="connsiteX10" fmla="*/ 5083343 w 5100320"/>
              <a:gd name="connsiteY10" fmla="*/ 7642881 h 9207556"/>
              <a:gd name="connsiteX11" fmla="*/ 5080982 w 5100320"/>
              <a:gd name="connsiteY11" fmla="*/ 7604802 h 9207556"/>
              <a:gd name="connsiteX12" fmla="*/ 5082987 w 5100320"/>
              <a:gd name="connsiteY12" fmla="*/ 7563081 h 9207556"/>
              <a:gd name="connsiteX13" fmla="*/ 5088377 w 5100320"/>
              <a:gd name="connsiteY13" fmla="*/ 7559966 h 9207556"/>
              <a:gd name="connsiteX14" fmla="*/ 5088851 w 5100320"/>
              <a:gd name="connsiteY14" fmla="*/ 7550816 h 9207556"/>
              <a:gd name="connsiteX15" fmla="*/ 5088748 w 5100320"/>
              <a:gd name="connsiteY15" fmla="*/ 7536412 h 9207556"/>
              <a:gd name="connsiteX16" fmla="*/ 5083090 w 5100320"/>
              <a:gd name="connsiteY16" fmla="*/ 7504146 h 9207556"/>
              <a:gd name="connsiteX17" fmla="*/ 5086436 w 5100320"/>
              <a:gd name="connsiteY17" fmla="*/ 4481714 h 9207556"/>
              <a:gd name="connsiteX18" fmla="*/ 5084929 w 5100320"/>
              <a:gd name="connsiteY18" fmla="*/ 4479551 h 9207556"/>
              <a:gd name="connsiteX19" fmla="*/ 5084000 w 5100320"/>
              <a:gd name="connsiteY19" fmla="*/ 27362 h 9207556"/>
              <a:gd name="connsiteX20" fmla="*/ 5056491 w 5100320"/>
              <a:gd name="connsiteY20" fmla="*/ 460 h 9207556"/>
              <a:gd name="connsiteX21" fmla="*/ 43085 w 5100320"/>
              <a:gd name="connsiteY21" fmla="*/ 0 h 9207556"/>
              <a:gd name="connsiteX22" fmla="*/ 29874 w 5100320"/>
              <a:gd name="connsiteY22" fmla="*/ 2043 h 9207556"/>
              <a:gd name="connsiteX23" fmla="*/ 13884 w 5100320"/>
              <a:gd name="connsiteY23" fmla="*/ 17865 h 9207556"/>
              <a:gd name="connsiteX24" fmla="*/ 17230 w 5100320"/>
              <a:gd name="connsiteY24" fmla="*/ 3023628 h 9207556"/>
              <a:gd name="connsiteX25" fmla="*/ 11572 w 5100320"/>
              <a:gd name="connsiteY25" fmla="*/ 3055716 h 9207556"/>
              <a:gd name="connsiteX26" fmla="*/ 11469 w 5100320"/>
              <a:gd name="connsiteY26" fmla="*/ 3070041 h 9207556"/>
              <a:gd name="connsiteX27" fmla="*/ 11943 w 5100320"/>
              <a:gd name="connsiteY27" fmla="*/ 3079140 h 9207556"/>
              <a:gd name="connsiteX28" fmla="*/ 17333 w 5100320"/>
              <a:gd name="connsiteY28" fmla="*/ 3082238 h 9207556"/>
              <a:gd name="connsiteX29" fmla="*/ 19338 w 5100320"/>
              <a:gd name="connsiteY29" fmla="*/ 3123728 h 9207556"/>
              <a:gd name="connsiteX30" fmla="*/ 16977 w 5100320"/>
              <a:gd name="connsiteY30" fmla="*/ 3161597 h 9207556"/>
              <a:gd name="connsiteX31" fmla="*/ 19338 w 5100320"/>
              <a:gd name="connsiteY31" fmla="*/ 3167222 h 9207556"/>
              <a:gd name="connsiteX32" fmla="*/ 17605 w 5100320"/>
              <a:gd name="connsiteY32" fmla="*/ 3205955 h 9207556"/>
              <a:gd name="connsiteX33" fmla="*/ 19338 w 5100320"/>
              <a:gd name="connsiteY33" fmla="*/ 3217436 h 9207556"/>
              <a:gd name="connsiteX34" fmla="*/ 19338 w 5100320"/>
              <a:gd name="connsiteY34" fmla="*/ 3373074 h 9207556"/>
              <a:gd name="connsiteX35" fmla="*/ 17788 w 5100320"/>
              <a:gd name="connsiteY35" fmla="*/ 3377661 h 9207556"/>
              <a:gd name="connsiteX36" fmla="*/ 12722 w 5100320"/>
              <a:gd name="connsiteY36" fmla="*/ 3401445 h 9207556"/>
              <a:gd name="connsiteX37" fmla="*/ 7971 w 5100320"/>
              <a:gd name="connsiteY37" fmla="*/ 3435998 h 9207556"/>
              <a:gd name="connsiteX38" fmla="*/ 2812 w 5100320"/>
              <a:gd name="connsiteY38" fmla="*/ 3459618 h 9207556"/>
              <a:gd name="connsiteX39" fmla="*/ 4815 w 5100320"/>
              <a:gd name="connsiteY39" fmla="*/ 3472300 h 9207556"/>
              <a:gd name="connsiteX40" fmla="*/ 0 w 5100320"/>
              <a:gd name="connsiteY40" fmla="*/ 3491087 h 9207556"/>
              <a:gd name="connsiteX41" fmla="*/ 545 w 5100320"/>
              <a:gd name="connsiteY41" fmla="*/ 3509021 h 9207556"/>
              <a:gd name="connsiteX42" fmla="*/ 4063 w 5100320"/>
              <a:gd name="connsiteY42" fmla="*/ 3532315 h 9207556"/>
              <a:gd name="connsiteX43" fmla="*/ 12220 w 5100320"/>
              <a:gd name="connsiteY43" fmla="*/ 3556489 h 9207556"/>
              <a:gd name="connsiteX44" fmla="*/ 19338 w 5100320"/>
              <a:gd name="connsiteY44" fmla="*/ 3580131 h 9207556"/>
              <a:gd name="connsiteX45" fmla="*/ 19338 w 5100320"/>
              <a:gd name="connsiteY45" fmla="*/ 3622462 h 9207556"/>
              <a:gd name="connsiteX46" fmla="*/ 19338 w 5100320"/>
              <a:gd name="connsiteY46" fmla="*/ 3941366 h 9207556"/>
              <a:gd name="connsiteX47" fmla="*/ 12659 w 5100320"/>
              <a:gd name="connsiteY47" fmla="*/ 3965296 h 9207556"/>
              <a:gd name="connsiteX48" fmla="*/ 19338 w 5100320"/>
              <a:gd name="connsiteY48" fmla="*/ 3988563 h 9207556"/>
              <a:gd name="connsiteX49" fmla="*/ 19338 w 5100320"/>
              <a:gd name="connsiteY49" fmla="*/ 4484118 h 9207556"/>
              <a:gd name="connsiteX50" fmla="*/ 16317 w 5100320"/>
              <a:gd name="connsiteY50" fmla="*/ 4491264 h 9207556"/>
              <a:gd name="connsiteX51" fmla="*/ 16317 w 5100320"/>
              <a:gd name="connsiteY51" fmla="*/ 9180579 h 9207556"/>
              <a:gd name="connsiteX52" fmla="*/ 43827 w 5100320"/>
              <a:gd name="connsiteY52" fmla="*/ 9207555 h 9207556"/>
              <a:gd name="connsiteX53" fmla="*/ 81185 w 5100320"/>
              <a:gd name="connsiteY53" fmla="*/ 9207555 h 9207556"/>
              <a:gd name="connsiteX54" fmla="*/ 81187 w 5100320"/>
              <a:gd name="connsiteY54" fmla="*/ 9207556 h 9207556"/>
              <a:gd name="connsiteX55" fmla="*/ 5057245 w 5100320"/>
              <a:gd name="connsiteY55" fmla="*/ 9206937 h 9207556"/>
              <a:gd name="connsiteX56" fmla="*/ 5080982 w 5100320"/>
              <a:gd name="connsiteY56" fmla="*/ 9191165 h 9207556"/>
              <a:gd name="connsiteX57" fmla="*/ 5080982 w 5100320"/>
              <a:gd name="connsiteY57" fmla="*/ 8474433 h 9207556"/>
              <a:gd name="connsiteX58" fmla="*/ 5087661 w 5100320"/>
              <a:gd name="connsiteY58" fmla="*/ 8451037 h 9207556"/>
              <a:gd name="connsiteX59" fmla="*/ 5080982 w 5100320"/>
              <a:gd name="connsiteY59" fmla="*/ 8426974 h 9207556"/>
              <a:gd name="connsiteX60" fmla="*/ 5080982 w 5100320"/>
              <a:gd name="connsiteY60" fmla="*/ 8106301 h 9207556"/>
              <a:gd name="connsiteX61" fmla="*/ 5080982 w 5100320"/>
              <a:gd name="connsiteY61" fmla="*/ 8063736 h 9207556"/>
              <a:gd name="connsiteX62" fmla="*/ 5088100 w 5100320"/>
              <a:gd name="connsiteY62" fmla="*/ 8039962 h 9207556"/>
              <a:gd name="connsiteX63" fmla="*/ 5096257 w 5100320"/>
              <a:gd name="connsiteY63" fmla="*/ 8015654 h 9207556"/>
              <a:gd name="connsiteX64" fmla="*/ 5099775 w 5100320"/>
              <a:gd name="connsiteY64" fmla="*/ 7992231 h 9207556"/>
              <a:gd name="connsiteX65" fmla="*/ 5100320 w 5100320"/>
              <a:gd name="connsiteY65" fmla="*/ 7974198 h 9207556"/>
              <a:gd name="connsiteX0" fmla="*/ 5100320 w 5100320"/>
              <a:gd name="connsiteY0" fmla="*/ 7974198 h 9207556"/>
              <a:gd name="connsiteX1" fmla="*/ 5095505 w 5100320"/>
              <a:gd name="connsiteY1" fmla="*/ 7955307 h 9207556"/>
              <a:gd name="connsiteX2" fmla="*/ 5097509 w 5100320"/>
              <a:gd name="connsiteY2" fmla="*/ 7942554 h 9207556"/>
              <a:gd name="connsiteX3" fmla="*/ 5092349 w 5100320"/>
              <a:gd name="connsiteY3" fmla="*/ 7918803 h 9207556"/>
              <a:gd name="connsiteX4" fmla="*/ 5087598 w 5100320"/>
              <a:gd name="connsiteY4" fmla="*/ 7884059 h 9207556"/>
              <a:gd name="connsiteX5" fmla="*/ 5082532 w 5100320"/>
              <a:gd name="connsiteY5" fmla="*/ 7860142 h 9207556"/>
              <a:gd name="connsiteX6" fmla="*/ 5080982 w 5100320"/>
              <a:gd name="connsiteY6" fmla="*/ 7855531 h 9207556"/>
              <a:gd name="connsiteX7" fmla="*/ 5080982 w 5100320"/>
              <a:gd name="connsiteY7" fmla="*/ 7699029 h 9207556"/>
              <a:gd name="connsiteX8" fmla="*/ 5082715 w 5100320"/>
              <a:gd name="connsiteY8" fmla="*/ 7687485 h 9207556"/>
              <a:gd name="connsiteX9" fmla="*/ 5080982 w 5100320"/>
              <a:gd name="connsiteY9" fmla="*/ 7648536 h 9207556"/>
              <a:gd name="connsiteX10" fmla="*/ 5083343 w 5100320"/>
              <a:gd name="connsiteY10" fmla="*/ 7642881 h 9207556"/>
              <a:gd name="connsiteX11" fmla="*/ 5080982 w 5100320"/>
              <a:gd name="connsiteY11" fmla="*/ 7604802 h 9207556"/>
              <a:gd name="connsiteX12" fmla="*/ 5082987 w 5100320"/>
              <a:gd name="connsiteY12" fmla="*/ 7563081 h 9207556"/>
              <a:gd name="connsiteX13" fmla="*/ 5088377 w 5100320"/>
              <a:gd name="connsiteY13" fmla="*/ 7559966 h 9207556"/>
              <a:gd name="connsiteX14" fmla="*/ 5088851 w 5100320"/>
              <a:gd name="connsiteY14" fmla="*/ 7550816 h 9207556"/>
              <a:gd name="connsiteX15" fmla="*/ 5088748 w 5100320"/>
              <a:gd name="connsiteY15" fmla="*/ 7536412 h 9207556"/>
              <a:gd name="connsiteX16" fmla="*/ 5083090 w 5100320"/>
              <a:gd name="connsiteY16" fmla="*/ 7504146 h 9207556"/>
              <a:gd name="connsiteX17" fmla="*/ 5086436 w 5100320"/>
              <a:gd name="connsiteY17" fmla="*/ 4481714 h 9207556"/>
              <a:gd name="connsiteX18" fmla="*/ 5084000 w 5100320"/>
              <a:gd name="connsiteY18" fmla="*/ 27362 h 9207556"/>
              <a:gd name="connsiteX19" fmla="*/ 5056491 w 5100320"/>
              <a:gd name="connsiteY19" fmla="*/ 460 h 9207556"/>
              <a:gd name="connsiteX20" fmla="*/ 43085 w 5100320"/>
              <a:gd name="connsiteY20" fmla="*/ 0 h 9207556"/>
              <a:gd name="connsiteX21" fmla="*/ 29874 w 5100320"/>
              <a:gd name="connsiteY21" fmla="*/ 2043 h 9207556"/>
              <a:gd name="connsiteX22" fmla="*/ 13884 w 5100320"/>
              <a:gd name="connsiteY22" fmla="*/ 17865 h 9207556"/>
              <a:gd name="connsiteX23" fmla="*/ 17230 w 5100320"/>
              <a:gd name="connsiteY23" fmla="*/ 3023628 h 9207556"/>
              <a:gd name="connsiteX24" fmla="*/ 11572 w 5100320"/>
              <a:gd name="connsiteY24" fmla="*/ 3055716 h 9207556"/>
              <a:gd name="connsiteX25" fmla="*/ 11469 w 5100320"/>
              <a:gd name="connsiteY25" fmla="*/ 3070041 h 9207556"/>
              <a:gd name="connsiteX26" fmla="*/ 11943 w 5100320"/>
              <a:gd name="connsiteY26" fmla="*/ 3079140 h 9207556"/>
              <a:gd name="connsiteX27" fmla="*/ 17333 w 5100320"/>
              <a:gd name="connsiteY27" fmla="*/ 3082238 h 9207556"/>
              <a:gd name="connsiteX28" fmla="*/ 19338 w 5100320"/>
              <a:gd name="connsiteY28" fmla="*/ 3123728 h 9207556"/>
              <a:gd name="connsiteX29" fmla="*/ 16977 w 5100320"/>
              <a:gd name="connsiteY29" fmla="*/ 3161597 h 9207556"/>
              <a:gd name="connsiteX30" fmla="*/ 19338 w 5100320"/>
              <a:gd name="connsiteY30" fmla="*/ 3167222 h 9207556"/>
              <a:gd name="connsiteX31" fmla="*/ 17605 w 5100320"/>
              <a:gd name="connsiteY31" fmla="*/ 3205955 h 9207556"/>
              <a:gd name="connsiteX32" fmla="*/ 19338 w 5100320"/>
              <a:gd name="connsiteY32" fmla="*/ 3217436 h 9207556"/>
              <a:gd name="connsiteX33" fmla="*/ 19338 w 5100320"/>
              <a:gd name="connsiteY33" fmla="*/ 3373074 h 9207556"/>
              <a:gd name="connsiteX34" fmla="*/ 17788 w 5100320"/>
              <a:gd name="connsiteY34" fmla="*/ 3377661 h 9207556"/>
              <a:gd name="connsiteX35" fmla="*/ 12722 w 5100320"/>
              <a:gd name="connsiteY35" fmla="*/ 3401445 h 9207556"/>
              <a:gd name="connsiteX36" fmla="*/ 7971 w 5100320"/>
              <a:gd name="connsiteY36" fmla="*/ 3435998 h 9207556"/>
              <a:gd name="connsiteX37" fmla="*/ 2812 w 5100320"/>
              <a:gd name="connsiteY37" fmla="*/ 3459618 h 9207556"/>
              <a:gd name="connsiteX38" fmla="*/ 4815 w 5100320"/>
              <a:gd name="connsiteY38" fmla="*/ 3472300 h 9207556"/>
              <a:gd name="connsiteX39" fmla="*/ 0 w 5100320"/>
              <a:gd name="connsiteY39" fmla="*/ 3491087 h 9207556"/>
              <a:gd name="connsiteX40" fmla="*/ 545 w 5100320"/>
              <a:gd name="connsiteY40" fmla="*/ 3509021 h 9207556"/>
              <a:gd name="connsiteX41" fmla="*/ 4063 w 5100320"/>
              <a:gd name="connsiteY41" fmla="*/ 3532315 h 9207556"/>
              <a:gd name="connsiteX42" fmla="*/ 12220 w 5100320"/>
              <a:gd name="connsiteY42" fmla="*/ 3556489 h 9207556"/>
              <a:gd name="connsiteX43" fmla="*/ 19338 w 5100320"/>
              <a:gd name="connsiteY43" fmla="*/ 3580131 h 9207556"/>
              <a:gd name="connsiteX44" fmla="*/ 19338 w 5100320"/>
              <a:gd name="connsiteY44" fmla="*/ 3622462 h 9207556"/>
              <a:gd name="connsiteX45" fmla="*/ 19338 w 5100320"/>
              <a:gd name="connsiteY45" fmla="*/ 3941366 h 9207556"/>
              <a:gd name="connsiteX46" fmla="*/ 12659 w 5100320"/>
              <a:gd name="connsiteY46" fmla="*/ 3965296 h 9207556"/>
              <a:gd name="connsiteX47" fmla="*/ 19338 w 5100320"/>
              <a:gd name="connsiteY47" fmla="*/ 3988563 h 9207556"/>
              <a:gd name="connsiteX48" fmla="*/ 19338 w 5100320"/>
              <a:gd name="connsiteY48" fmla="*/ 4484118 h 9207556"/>
              <a:gd name="connsiteX49" fmla="*/ 16317 w 5100320"/>
              <a:gd name="connsiteY49" fmla="*/ 4491264 h 9207556"/>
              <a:gd name="connsiteX50" fmla="*/ 16317 w 5100320"/>
              <a:gd name="connsiteY50" fmla="*/ 9180579 h 9207556"/>
              <a:gd name="connsiteX51" fmla="*/ 43827 w 5100320"/>
              <a:gd name="connsiteY51" fmla="*/ 9207555 h 9207556"/>
              <a:gd name="connsiteX52" fmla="*/ 81185 w 5100320"/>
              <a:gd name="connsiteY52" fmla="*/ 9207555 h 9207556"/>
              <a:gd name="connsiteX53" fmla="*/ 81187 w 5100320"/>
              <a:gd name="connsiteY53" fmla="*/ 9207556 h 9207556"/>
              <a:gd name="connsiteX54" fmla="*/ 5057245 w 5100320"/>
              <a:gd name="connsiteY54" fmla="*/ 9206937 h 9207556"/>
              <a:gd name="connsiteX55" fmla="*/ 5080982 w 5100320"/>
              <a:gd name="connsiteY55" fmla="*/ 9191165 h 9207556"/>
              <a:gd name="connsiteX56" fmla="*/ 5080982 w 5100320"/>
              <a:gd name="connsiteY56" fmla="*/ 8474433 h 9207556"/>
              <a:gd name="connsiteX57" fmla="*/ 5087661 w 5100320"/>
              <a:gd name="connsiteY57" fmla="*/ 8451037 h 9207556"/>
              <a:gd name="connsiteX58" fmla="*/ 5080982 w 5100320"/>
              <a:gd name="connsiteY58" fmla="*/ 8426974 h 9207556"/>
              <a:gd name="connsiteX59" fmla="*/ 5080982 w 5100320"/>
              <a:gd name="connsiteY59" fmla="*/ 8106301 h 9207556"/>
              <a:gd name="connsiteX60" fmla="*/ 5080982 w 5100320"/>
              <a:gd name="connsiteY60" fmla="*/ 8063736 h 9207556"/>
              <a:gd name="connsiteX61" fmla="*/ 5088100 w 5100320"/>
              <a:gd name="connsiteY61" fmla="*/ 8039962 h 9207556"/>
              <a:gd name="connsiteX62" fmla="*/ 5096257 w 5100320"/>
              <a:gd name="connsiteY62" fmla="*/ 8015654 h 9207556"/>
              <a:gd name="connsiteX63" fmla="*/ 5099775 w 5100320"/>
              <a:gd name="connsiteY63" fmla="*/ 7992231 h 9207556"/>
              <a:gd name="connsiteX64" fmla="*/ 5100320 w 5100320"/>
              <a:gd name="connsiteY64" fmla="*/ 7974198 h 9207556"/>
              <a:gd name="connsiteX0" fmla="*/ 5100320 w 5100320"/>
              <a:gd name="connsiteY0" fmla="*/ 7974198 h 9207556"/>
              <a:gd name="connsiteX1" fmla="*/ 5095505 w 5100320"/>
              <a:gd name="connsiteY1" fmla="*/ 7955307 h 9207556"/>
              <a:gd name="connsiteX2" fmla="*/ 5097509 w 5100320"/>
              <a:gd name="connsiteY2" fmla="*/ 7942554 h 9207556"/>
              <a:gd name="connsiteX3" fmla="*/ 5092349 w 5100320"/>
              <a:gd name="connsiteY3" fmla="*/ 7918803 h 9207556"/>
              <a:gd name="connsiteX4" fmla="*/ 5087598 w 5100320"/>
              <a:gd name="connsiteY4" fmla="*/ 7884059 h 9207556"/>
              <a:gd name="connsiteX5" fmla="*/ 5082532 w 5100320"/>
              <a:gd name="connsiteY5" fmla="*/ 7860142 h 9207556"/>
              <a:gd name="connsiteX6" fmla="*/ 5080982 w 5100320"/>
              <a:gd name="connsiteY6" fmla="*/ 7855531 h 9207556"/>
              <a:gd name="connsiteX7" fmla="*/ 5080982 w 5100320"/>
              <a:gd name="connsiteY7" fmla="*/ 7699029 h 9207556"/>
              <a:gd name="connsiteX8" fmla="*/ 5082715 w 5100320"/>
              <a:gd name="connsiteY8" fmla="*/ 7687485 h 9207556"/>
              <a:gd name="connsiteX9" fmla="*/ 5080982 w 5100320"/>
              <a:gd name="connsiteY9" fmla="*/ 7648536 h 9207556"/>
              <a:gd name="connsiteX10" fmla="*/ 5083343 w 5100320"/>
              <a:gd name="connsiteY10" fmla="*/ 7642881 h 9207556"/>
              <a:gd name="connsiteX11" fmla="*/ 5080982 w 5100320"/>
              <a:gd name="connsiteY11" fmla="*/ 7604802 h 9207556"/>
              <a:gd name="connsiteX12" fmla="*/ 5082987 w 5100320"/>
              <a:gd name="connsiteY12" fmla="*/ 7563081 h 9207556"/>
              <a:gd name="connsiteX13" fmla="*/ 5088377 w 5100320"/>
              <a:gd name="connsiteY13" fmla="*/ 7559966 h 9207556"/>
              <a:gd name="connsiteX14" fmla="*/ 5088851 w 5100320"/>
              <a:gd name="connsiteY14" fmla="*/ 7550816 h 9207556"/>
              <a:gd name="connsiteX15" fmla="*/ 5088748 w 5100320"/>
              <a:gd name="connsiteY15" fmla="*/ 7536412 h 9207556"/>
              <a:gd name="connsiteX16" fmla="*/ 5083090 w 5100320"/>
              <a:gd name="connsiteY16" fmla="*/ 7504146 h 9207556"/>
              <a:gd name="connsiteX17" fmla="*/ 5084000 w 5100320"/>
              <a:gd name="connsiteY17" fmla="*/ 27362 h 9207556"/>
              <a:gd name="connsiteX18" fmla="*/ 5056491 w 5100320"/>
              <a:gd name="connsiteY18" fmla="*/ 460 h 9207556"/>
              <a:gd name="connsiteX19" fmla="*/ 43085 w 5100320"/>
              <a:gd name="connsiteY19" fmla="*/ 0 h 9207556"/>
              <a:gd name="connsiteX20" fmla="*/ 29874 w 5100320"/>
              <a:gd name="connsiteY20" fmla="*/ 2043 h 9207556"/>
              <a:gd name="connsiteX21" fmla="*/ 13884 w 5100320"/>
              <a:gd name="connsiteY21" fmla="*/ 17865 h 9207556"/>
              <a:gd name="connsiteX22" fmla="*/ 17230 w 5100320"/>
              <a:gd name="connsiteY22" fmla="*/ 3023628 h 9207556"/>
              <a:gd name="connsiteX23" fmla="*/ 11572 w 5100320"/>
              <a:gd name="connsiteY23" fmla="*/ 3055716 h 9207556"/>
              <a:gd name="connsiteX24" fmla="*/ 11469 w 5100320"/>
              <a:gd name="connsiteY24" fmla="*/ 3070041 h 9207556"/>
              <a:gd name="connsiteX25" fmla="*/ 11943 w 5100320"/>
              <a:gd name="connsiteY25" fmla="*/ 3079140 h 9207556"/>
              <a:gd name="connsiteX26" fmla="*/ 17333 w 5100320"/>
              <a:gd name="connsiteY26" fmla="*/ 3082238 h 9207556"/>
              <a:gd name="connsiteX27" fmla="*/ 19338 w 5100320"/>
              <a:gd name="connsiteY27" fmla="*/ 3123728 h 9207556"/>
              <a:gd name="connsiteX28" fmla="*/ 16977 w 5100320"/>
              <a:gd name="connsiteY28" fmla="*/ 3161597 h 9207556"/>
              <a:gd name="connsiteX29" fmla="*/ 19338 w 5100320"/>
              <a:gd name="connsiteY29" fmla="*/ 3167222 h 9207556"/>
              <a:gd name="connsiteX30" fmla="*/ 17605 w 5100320"/>
              <a:gd name="connsiteY30" fmla="*/ 3205955 h 9207556"/>
              <a:gd name="connsiteX31" fmla="*/ 19338 w 5100320"/>
              <a:gd name="connsiteY31" fmla="*/ 3217436 h 9207556"/>
              <a:gd name="connsiteX32" fmla="*/ 19338 w 5100320"/>
              <a:gd name="connsiteY32" fmla="*/ 3373074 h 9207556"/>
              <a:gd name="connsiteX33" fmla="*/ 17788 w 5100320"/>
              <a:gd name="connsiteY33" fmla="*/ 3377661 h 9207556"/>
              <a:gd name="connsiteX34" fmla="*/ 12722 w 5100320"/>
              <a:gd name="connsiteY34" fmla="*/ 3401445 h 9207556"/>
              <a:gd name="connsiteX35" fmla="*/ 7971 w 5100320"/>
              <a:gd name="connsiteY35" fmla="*/ 3435998 h 9207556"/>
              <a:gd name="connsiteX36" fmla="*/ 2812 w 5100320"/>
              <a:gd name="connsiteY36" fmla="*/ 3459618 h 9207556"/>
              <a:gd name="connsiteX37" fmla="*/ 4815 w 5100320"/>
              <a:gd name="connsiteY37" fmla="*/ 3472300 h 9207556"/>
              <a:gd name="connsiteX38" fmla="*/ 0 w 5100320"/>
              <a:gd name="connsiteY38" fmla="*/ 3491087 h 9207556"/>
              <a:gd name="connsiteX39" fmla="*/ 545 w 5100320"/>
              <a:gd name="connsiteY39" fmla="*/ 3509021 h 9207556"/>
              <a:gd name="connsiteX40" fmla="*/ 4063 w 5100320"/>
              <a:gd name="connsiteY40" fmla="*/ 3532315 h 9207556"/>
              <a:gd name="connsiteX41" fmla="*/ 12220 w 5100320"/>
              <a:gd name="connsiteY41" fmla="*/ 3556489 h 9207556"/>
              <a:gd name="connsiteX42" fmla="*/ 19338 w 5100320"/>
              <a:gd name="connsiteY42" fmla="*/ 3580131 h 9207556"/>
              <a:gd name="connsiteX43" fmla="*/ 19338 w 5100320"/>
              <a:gd name="connsiteY43" fmla="*/ 3622462 h 9207556"/>
              <a:gd name="connsiteX44" fmla="*/ 19338 w 5100320"/>
              <a:gd name="connsiteY44" fmla="*/ 3941366 h 9207556"/>
              <a:gd name="connsiteX45" fmla="*/ 12659 w 5100320"/>
              <a:gd name="connsiteY45" fmla="*/ 3965296 h 9207556"/>
              <a:gd name="connsiteX46" fmla="*/ 19338 w 5100320"/>
              <a:gd name="connsiteY46" fmla="*/ 3988563 h 9207556"/>
              <a:gd name="connsiteX47" fmla="*/ 19338 w 5100320"/>
              <a:gd name="connsiteY47" fmla="*/ 4484118 h 9207556"/>
              <a:gd name="connsiteX48" fmla="*/ 16317 w 5100320"/>
              <a:gd name="connsiteY48" fmla="*/ 4491264 h 9207556"/>
              <a:gd name="connsiteX49" fmla="*/ 16317 w 5100320"/>
              <a:gd name="connsiteY49" fmla="*/ 9180579 h 9207556"/>
              <a:gd name="connsiteX50" fmla="*/ 43827 w 5100320"/>
              <a:gd name="connsiteY50" fmla="*/ 9207555 h 9207556"/>
              <a:gd name="connsiteX51" fmla="*/ 81185 w 5100320"/>
              <a:gd name="connsiteY51" fmla="*/ 9207555 h 9207556"/>
              <a:gd name="connsiteX52" fmla="*/ 81187 w 5100320"/>
              <a:gd name="connsiteY52" fmla="*/ 9207556 h 9207556"/>
              <a:gd name="connsiteX53" fmla="*/ 5057245 w 5100320"/>
              <a:gd name="connsiteY53" fmla="*/ 9206937 h 9207556"/>
              <a:gd name="connsiteX54" fmla="*/ 5080982 w 5100320"/>
              <a:gd name="connsiteY54" fmla="*/ 9191165 h 9207556"/>
              <a:gd name="connsiteX55" fmla="*/ 5080982 w 5100320"/>
              <a:gd name="connsiteY55" fmla="*/ 8474433 h 9207556"/>
              <a:gd name="connsiteX56" fmla="*/ 5087661 w 5100320"/>
              <a:gd name="connsiteY56" fmla="*/ 8451037 h 9207556"/>
              <a:gd name="connsiteX57" fmla="*/ 5080982 w 5100320"/>
              <a:gd name="connsiteY57" fmla="*/ 8426974 h 9207556"/>
              <a:gd name="connsiteX58" fmla="*/ 5080982 w 5100320"/>
              <a:gd name="connsiteY58" fmla="*/ 8106301 h 9207556"/>
              <a:gd name="connsiteX59" fmla="*/ 5080982 w 5100320"/>
              <a:gd name="connsiteY59" fmla="*/ 8063736 h 9207556"/>
              <a:gd name="connsiteX60" fmla="*/ 5088100 w 5100320"/>
              <a:gd name="connsiteY60" fmla="*/ 8039962 h 9207556"/>
              <a:gd name="connsiteX61" fmla="*/ 5096257 w 5100320"/>
              <a:gd name="connsiteY61" fmla="*/ 8015654 h 9207556"/>
              <a:gd name="connsiteX62" fmla="*/ 5099775 w 5100320"/>
              <a:gd name="connsiteY62" fmla="*/ 7992231 h 9207556"/>
              <a:gd name="connsiteX63" fmla="*/ 5100320 w 5100320"/>
              <a:gd name="connsiteY63" fmla="*/ 7974198 h 9207556"/>
              <a:gd name="connsiteX0" fmla="*/ 5100320 w 5100320"/>
              <a:gd name="connsiteY0" fmla="*/ 7974198 h 9207556"/>
              <a:gd name="connsiteX1" fmla="*/ 5095505 w 5100320"/>
              <a:gd name="connsiteY1" fmla="*/ 7955307 h 9207556"/>
              <a:gd name="connsiteX2" fmla="*/ 5097509 w 5100320"/>
              <a:gd name="connsiteY2" fmla="*/ 7942554 h 9207556"/>
              <a:gd name="connsiteX3" fmla="*/ 5092349 w 5100320"/>
              <a:gd name="connsiteY3" fmla="*/ 7918803 h 9207556"/>
              <a:gd name="connsiteX4" fmla="*/ 5087598 w 5100320"/>
              <a:gd name="connsiteY4" fmla="*/ 7884059 h 9207556"/>
              <a:gd name="connsiteX5" fmla="*/ 5082532 w 5100320"/>
              <a:gd name="connsiteY5" fmla="*/ 7860142 h 9207556"/>
              <a:gd name="connsiteX6" fmla="*/ 5080982 w 5100320"/>
              <a:gd name="connsiteY6" fmla="*/ 7855531 h 9207556"/>
              <a:gd name="connsiteX7" fmla="*/ 5080982 w 5100320"/>
              <a:gd name="connsiteY7" fmla="*/ 7699029 h 9207556"/>
              <a:gd name="connsiteX8" fmla="*/ 5082715 w 5100320"/>
              <a:gd name="connsiteY8" fmla="*/ 7687485 h 9207556"/>
              <a:gd name="connsiteX9" fmla="*/ 5080982 w 5100320"/>
              <a:gd name="connsiteY9" fmla="*/ 7648536 h 9207556"/>
              <a:gd name="connsiteX10" fmla="*/ 5083343 w 5100320"/>
              <a:gd name="connsiteY10" fmla="*/ 7642881 h 9207556"/>
              <a:gd name="connsiteX11" fmla="*/ 5080982 w 5100320"/>
              <a:gd name="connsiteY11" fmla="*/ 7604802 h 9207556"/>
              <a:gd name="connsiteX12" fmla="*/ 5082987 w 5100320"/>
              <a:gd name="connsiteY12" fmla="*/ 7563081 h 9207556"/>
              <a:gd name="connsiteX13" fmla="*/ 5088377 w 5100320"/>
              <a:gd name="connsiteY13" fmla="*/ 7559966 h 9207556"/>
              <a:gd name="connsiteX14" fmla="*/ 5088851 w 5100320"/>
              <a:gd name="connsiteY14" fmla="*/ 7550816 h 9207556"/>
              <a:gd name="connsiteX15" fmla="*/ 5088748 w 5100320"/>
              <a:gd name="connsiteY15" fmla="*/ 7536412 h 9207556"/>
              <a:gd name="connsiteX16" fmla="*/ 5083090 w 5100320"/>
              <a:gd name="connsiteY16" fmla="*/ 7504146 h 9207556"/>
              <a:gd name="connsiteX17" fmla="*/ 5084000 w 5100320"/>
              <a:gd name="connsiteY17" fmla="*/ 27362 h 9207556"/>
              <a:gd name="connsiteX18" fmla="*/ 5056491 w 5100320"/>
              <a:gd name="connsiteY18" fmla="*/ 460 h 9207556"/>
              <a:gd name="connsiteX19" fmla="*/ 43085 w 5100320"/>
              <a:gd name="connsiteY19" fmla="*/ 0 h 9207556"/>
              <a:gd name="connsiteX20" fmla="*/ 29874 w 5100320"/>
              <a:gd name="connsiteY20" fmla="*/ 2043 h 9207556"/>
              <a:gd name="connsiteX21" fmla="*/ 13884 w 5100320"/>
              <a:gd name="connsiteY21" fmla="*/ 17865 h 9207556"/>
              <a:gd name="connsiteX22" fmla="*/ 17230 w 5100320"/>
              <a:gd name="connsiteY22" fmla="*/ 3023628 h 9207556"/>
              <a:gd name="connsiteX23" fmla="*/ 11572 w 5100320"/>
              <a:gd name="connsiteY23" fmla="*/ 3055716 h 9207556"/>
              <a:gd name="connsiteX24" fmla="*/ 11469 w 5100320"/>
              <a:gd name="connsiteY24" fmla="*/ 3070041 h 9207556"/>
              <a:gd name="connsiteX25" fmla="*/ 11943 w 5100320"/>
              <a:gd name="connsiteY25" fmla="*/ 3079140 h 9207556"/>
              <a:gd name="connsiteX26" fmla="*/ 17333 w 5100320"/>
              <a:gd name="connsiteY26" fmla="*/ 3082238 h 9207556"/>
              <a:gd name="connsiteX27" fmla="*/ 19338 w 5100320"/>
              <a:gd name="connsiteY27" fmla="*/ 3123728 h 9207556"/>
              <a:gd name="connsiteX28" fmla="*/ 16977 w 5100320"/>
              <a:gd name="connsiteY28" fmla="*/ 3161597 h 9207556"/>
              <a:gd name="connsiteX29" fmla="*/ 19338 w 5100320"/>
              <a:gd name="connsiteY29" fmla="*/ 3167222 h 9207556"/>
              <a:gd name="connsiteX30" fmla="*/ 17605 w 5100320"/>
              <a:gd name="connsiteY30" fmla="*/ 3205955 h 9207556"/>
              <a:gd name="connsiteX31" fmla="*/ 19338 w 5100320"/>
              <a:gd name="connsiteY31" fmla="*/ 3217436 h 9207556"/>
              <a:gd name="connsiteX32" fmla="*/ 19338 w 5100320"/>
              <a:gd name="connsiteY32" fmla="*/ 3373074 h 9207556"/>
              <a:gd name="connsiteX33" fmla="*/ 17788 w 5100320"/>
              <a:gd name="connsiteY33" fmla="*/ 3377661 h 9207556"/>
              <a:gd name="connsiteX34" fmla="*/ 12722 w 5100320"/>
              <a:gd name="connsiteY34" fmla="*/ 3401445 h 9207556"/>
              <a:gd name="connsiteX35" fmla="*/ 7971 w 5100320"/>
              <a:gd name="connsiteY35" fmla="*/ 3435998 h 9207556"/>
              <a:gd name="connsiteX36" fmla="*/ 2812 w 5100320"/>
              <a:gd name="connsiteY36" fmla="*/ 3459618 h 9207556"/>
              <a:gd name="connsiteX37" fmla="*/ 4815 w 5100320"/>
              <a:gd name="connsiteY37" fmla="*/ 3472300 h 9207556"/>
              <a:gd name="connsiteX38" fmla="*/ 0 w 5100320"/>
              <a:gd name="connsiteY38" fmla="*/ 3491087 h 9207556"/>
              <a:gd name="connsiteX39" fmla="*/ 545 w 5100320"/>
              <a:gd name="connsiteY39" fmla="*/ 3509021 h 9207556"/>
              <a:gd name="connsiteX40" fmla="*/ 4063 w 5100320"/>
              <a:gd name="connsiteY40" fmla="*/ 3532315 h 9207556"/>
              <a:gd name="connsiteX41" fmla="*/ 12220 w 5100320"/>
              <a:gd name="connsiteY41" fmla="*/ 3556489 h 9207556"/>
              <a:gd name="connsiteX42" fmla="*/ 19338 w 5100320"/>
              <a:gd name="connsiteY42" fmla="*/ 3580131 h 9207556"/>
              <a:gd name="connsiteX43" fmla="*/ 19338 w 5100320"/>
              <a:gd name="connsiteY43" fmla="*/ 3622462 h 9207556"/>
              <a:gd name="connsiteX44" fmla="*/ 19338 w 5100320"/>
              <a:gd name="connsiteY44" fmla="*/ 3941366 h 9207556"/>
              <a:gd name="connsiteX45" fmla="*/ 12659 w 5100320"/>
              <a:gd name="connsiteY45" fmla="*/ 3965296 h 9207556"/>
              <a:gd name="connsiteX46" fmla="*/ 19338 w 5100320"/>
              <a:gd name="connsiteY46" fmla="*/ 3988563 h 9207556"/>
              <a:gd name="connsiteX47" fmla="*/ 19338 w 5100320"/>
              <a:gd name="connsiteY47" fmla="*/ 4484118 h 9207556"/>
              <a:gd name="connsiteX48" fmla="*/ 16317 w 5100320"/>
              <a:gd name="connsiteY48" fmla="*/ 9180579 h 9207556"/>
              <a:gd name="connsiteX49" fmla="*/ 43827 w 5100320"/>
              <a:gd name="connsiteY49" fmla="*/ 9207555 h 9207556"/>
              <a:gd name="connsiteX50" fmla="*/ 81185 w 5100320"/>
              <a:gd name="connsiteY50" fmla="*/ 9207555 h 9207556"/>
              <a:gd name="connsiteX51" fmla="*/ 81187 w 5100320"/>
              <a:gd name="connsiteY51" fmla="*/ 9207556 h 9207556"/>
              <a:gd name="connsiteX52" fmla="*/ 5057245 w 5100320"/>
              <a:gd name="connsiteY52" fmla="*/ 9206937 h 9207556"/>
              <a:gd name="connsiteX53" fmla="*/ 5080982 w 5100320"/>
              <a:gd name="connsiteY53" fmla="*/ 9191165 h 9207556"/>
              <a:gd name="connsiteX54" fmla="*/ 5080982 w 5100320"/>
              <a:gd name="connsiteY54" fmla="*/ 8474433 h 9207556"/>
              <a:gd name="connsiteX55" fmla="*/ 5087661 w 5100320"/>
              <a:gd name="connsiteY55" fmla="*/ 8451037 h 9207556"/>
              <a:gd name="connsiteX56" fmla="*/ 5080982 w 5100320"/>
              <a:gd name="connsiteY56" fmla="*/ 8426974 h 9207556"/>
              <a:gd name="connsiteX57" fmla="*/ 5080982 w 5100320"/>
              <a:gd name="connsiteY57" fmla="*/ 8106301 h 9207556"/>
              <a:gd name="connsiteX58" fmla="*/ 5080982 w 5100320"/>
              <a:gd name="connsiteY58" fmla="*/ 8063736 h 9207556"/>
              <a:gd name="connsiteX59" fmla="*/ 5088100 w 5100320"/>
              <a:gd name="connsiteY59" fmla="*/ 8039962 h 9207556"/>
              <a:gd name="connsiteX60" fmla="*/ 5096257 w 5100320"/>
              <a:gd name="connsiteY60" fmla="*/ 8015654 h 9207556"/>
              <a:gd name="connsiteX61" fmla="*/ 5099775 w 5100320"/>
              <a:gd name="connsiteY61" fmla="*/ 7992231 h 9207556"/>
              <a:gd name="connsiteX62" fmla="*/ 5100320 w 5100320"/>
              <a:gd name="connsiteY62" fmla="*/ 7974198 h 9207556"/>
              <a:gd name="connsiteX0" fmla="*/ 5100320 w 5100320"/>
              <a:gd name="connsiteY0" fmla="*/ 7974198 h 9207556"/>
              <a:gd name="connsiteX1" fmla="*/ 5095505 w 5100320"/>
              <a:gd name="connsiteY1" fmla="*/ 7955307 h 9207556"/>
              <a:gd name="connsiteX2" fmla="*/ 5097509 w 5100320"/>
              <a:gd name="connsiteY2" fmla="*/ 7942554 h 9207556"/>
              <a:gd name="connsiteX3" fmla="*/ 5092349 w 5100320"/>
              <a:gd name="connsiteY3" fmla="*/ 7918803 h 9207556"/>
              <a:gd name="connsiteX4" fmla="*/ 5087598 w 5100320"/>
              <a:gd name="connsiteY4" fmla="*/ 7884059 h 9207556"/>
              <a:gd name="connsiteX5" fmla="*/ 5082532 w 5100320"/>
              <a:gd name="connsiteY5" fmla="*/ 7860142 h 9207556"/>
              <a:gd name="connsiteX6" fmla="*/ 5080982 w 5100320"/>
              <a:gd name="connsiteY6" fmla="*/ 7855531 h 9207556"/>
              <a:gd name="connsiteX7" fmla="*/ 5080982 w 5100320"/>
              <a:gd name="connsiteY7" fmla="*/ 7699029 h 9207556"/>
              <a:gd name="connsiteX8" fmla="*/ 5082715 w 5100320"/>
              <a:gd name="connsiteY8" fmla="*/ 7687485 h 9207556"/>
              <a:gd name="connsiteX9" fmla="*/ 5080982 w 5100320"/>
              <a:gd name="connsiteY9" fmla="*/ 7648536 h 9207556"/>
              <a:gd name="connsiteX10" fmla="*/ 5083343 w 5100320"/>
              <a:gd name="connsiteY10" fmla="*/ 7642881 h 9207556"/>
              <a:gd name="connsiteX11" fmla="*/ 5080982 w 5100320"/>
              <a:gd name="connsiteY11" fmla="*/ 7604802 h 9207556"/>
              <a:gd name="connsiteX12" fmla="*/ 5082987 w 5100320"/>
              <a:gd name="connsiteY12" fmla="*/ 7563081 h 9207556"/>
              <a:gd name="connsiteX13" fmla="*/ 5088377 w 5100320"/>
              <a:gd name="connsiteY13" fmla="*/ 7559966 h 9207556"/>
              <a:gd name="connsiteX14" fmla="*/ 5088851 w 5100320"/>
              <a:gd name="connsiteY14" fmla="*/ 7550816 h 9207556"/>
              <a:gd name="connsiteX15" fmla="*/ 5088748 w 5100320"/>
              <a:gd name="connsiteY15" fmla="*/ 7536412 h 9207556"/>
              <a:gd name="connsiteX16" fmla="*/ 5083090 w 5100320"/>
              <a:gd name="connsiteY16" fmla="*/ 7504146 h 9207556"/>
              <a:gd name="connsiteX17" fmla="*/ 5084000 w 5100320"/>
              <a:gd name="connsiteY17" fmla="*/ 27362 h 9207556"/>
              <a:gd name="connsiteX18" fmla="*/ 5056491 w 5100320"/>
              <a:gd name="connsiteY18" fmla="*/ 460 h 9207556"/>
              <a:gd name="connsiteX19" fmla="*/ 43085 w 5100320"/>
              <a:gd name="connsiteY19" fmla="*/ 0 h 9207556"/>
              <a:gd name="connsiteX20" fmla="*/ 29874 w 5100320"/>
              <a:gd name="connsiteY20" fmla="*/ 2043 h 9207556"/>
              <a:gd name="connsiteX21" fmla="*/ 13884 w 5100320"/>
              <a:gd name="connsiteY21" fmla="*/ 17865 h 9207556"/>
              <a:gd name="connsiteX22" fmla="*/ 17230 w 5100320"/>
              <a:gd name="connsiteY22" fmla="*/ 3023628 h 9207556"/>
              <a:gd name="connsiteX23" fmla="*/ 11572 w 5100320"/>
              <a:gd name="connsiteY23" fmla="*/ 3055716 h 9207556"/>
              <a:gd name="connsiteX24" fmla="*/ 11469 w 5100320"/>
              <a:gd name="connsiteY24" fmla="*/ 3070041 h 9207556"/>
              <a:gd name="connsiteX25" fmla="*/ 11943 w 5100320"/>
              <a:gd name="connsiteY25" fmla="*/ 3079140 h 9207556"/>
              <a:gd name="connsiteX26" fmla="*/ 17333 w 5100320"/>
              <a:gd name="connsiteY26" fmla="*/ 3082238 h 9207556"/>
              <a:gd name="connsiteX27" fmla="*/ 19338 w 5100320"/>
              <a:gd name="connsiteY27" fmla="*/ 3123728 h 9207556"/>
              <a:gd name="connsiteX28" fmla="*/ 16977 w 5100320"/>
              <a:gd name="connsiteY28" fmla="*/ 3161597 h 9207556"/>
              <a:gd name="connsiteX29" fmla="*/ 19338 w 5100320"/>
              <a:gd name="connsiteY29" fmla="*/ 3167222 h 9207556"/>
              <a:gd name="connsiteX30" fmla="*/ 17605 w 5100320"/>
              <a:gd name="connsiteY30" fmla="*/ 3205955 h 9207556"/>
              <a:gd name="connsiteX31" fmla="*/ 19338 w 5100320"/>
              <a:gd name="connsiteY31" fmla="*/ 3217436 h 9207556"/>
              <a:gd name="connsiteX32" fmla="*/ 19338 w 5100320"/>
              <a:gd name="connsiteY32" fmla="*/ 3373074 h 9207556"/>
              <a:gd name="connsiteX33" fmla="*/ 17788 w 5100320"/>
              <a:gd name="connsiteY33" fmla="*/ 3377661 h 9207556"/>
              <a:gd name="connsiteX34" fmla="*/ 12722 w 5100320"/>
              <a:gd name="connsiteY34" fmla="*/ 3401445 h 9207556"/>
              <a:gd name="connsiteX35" fmla="*/ 7971 w 5100320"/>
              <a:gd name="connsiteY35" fmla="*/ 3435998 h 9207556"/>
              <a:gd name="connsiteX36" fmla="*/ 2812 w 5100320"/>
              <a:gd name="connsiteY36" fmla="*/ 3459618 h 9207556"/>
              <a:gd name="connsiteX37" fmla="*/ 4815 w 5100320"/>
              <a:gd name="connsiteY37" fmla="*/ 3472300 h 9207556"/>
              <a:gd name="connsiteX38" fmla="*/ 0 w 5100320"/>
              <a:gd name="connsiteY38" fmla="*/ 3491087 h 9207556"/>
              <a:gd name="connsiteX39" fmla="*/ 545 w 5100320"/>
              <a:gd name="connsiteY39" fmla="*/ 3509021 h 9207556"/>
              <a:gd name="connsiteX40" fmla="*/ 4063 w 5100320"/>
              <a:gd name="connsiteY40" fmla="*/ 3532315 h 9207556"/>
              <a:gd name="connsiteX41" fmla="*/ 12220 w 5100320"/>
              <a:gd name="connsiteY41" fmla="*/ 3556489 h 9207556"/>
              <a:gd name="connsiteX42" fmla="*/ 19338 w 5100320"/>
              <a:gd name="connsiteY42" fmla="*/ 3580131 h 9207556"/>
              <a:gd name="connsiteX43" fmla="*/ 19338 w 5100320"/>
              <a:gd name="connsiteY43" fmla="*/ 3622462 h 9207556"/>
              <a:gd name="connsiteX44" fmla="*/ 19338 w 5100320"/>
              <a:gd name="connsiteY44" fmla="*/ 3941366 h 9207556"/>
              <a:gd name="connsiteX45" fmla="*/ 12659 w 5100320"/>
              <a:gd name="connsiteY45" fmla="*/ 3965296 h 9207556"/>
              <a:gd name="connsiteX46" fmla="*/ 19338 w 5100320"/>
              <a:gd name="connsiteY46" fmla="*/ 3988563 h 9207556"/>
              <a:gd name="connsiteX47" fmla="*/ 16317 w 5100320"/>
              <a:gd name="connsiteY47" fmla="*/ 9180579 h 9207556"/>
              <a:gd name="connsiteX48" fmla="*/ 43827 w 5100320"/>
              <a:gd name="connsiteY48" fmla="*/ 9207555 h 9207556"/>
              <a:gd name="connsiteX49" fmla="*/ 81185 w 5100320"/>
              <a:gd name="connsiteY49" fmla="*/ 9207555 h 9207556"/>
              <a:gd name="connsiteX50" fmla="*/ 81187 w 5100320"/>
              <a:gd name="connsiteY50" fmla="*/ 9207556 h 9207556"/>
              <a:gd name="connsiteX51" fmla="*/ 5057245 w 5100320"/>
              <a:gd name="connsiteY51" fmla="*/ 9206937 h 9207556"/>
              <a:gd name="connsiteX52" fmla="*/ 5080982 w 5100320"/>
              <a:gd name="connsiteY52" fmla="*/ 9191165 h 9207556"/>
              <a:gd name="connsiteX53" fmla="*/ 5080982 w 5100320"/>
              <a:gd name="connsiteY53" fmla="*/ 8474433 h 9207556"/>
              <a:gd name="connsiteX54" fmla="*/ 5087661 w 5100320"/>
              <a:gd name="connsiteY54" fmla="*/ 8451037 h 9207556"/>
              <a:gd name="connsiteX55" fmla="*/ 5080982 w 5100320"/>
              <a:gd name="connsiteY55" fmla="*/ 8426974 h 9207556"/>
              <a:gd name="connsiteX56" fmla="*/ 5080982 w 5100320"/>
              <a:gd name="connsiteY56" fmla="*/ 8106301 h 9207556"/>
              <a:gd name="connsiteX57" fmla="*/ 5080982 w 5100320"/>
              <a:gd name="connsiteY57" fmla="*/ 8063736 h 9207556"/>
              <a:gd name="connsiteX58" fmla="*/ 5088100 w 5100320"/>
              <a:gd name="connsiteY58" fmla="*/ 8039962 h 9207556"/>
              <a:gd name="connsiteX59" fmla="*/ 5096257 w 5100320"/>
              <a:gd name="connsiteY59" fmla="*/ 8015654 h 9207556"/>
              <a:gd name="connsiteX60" fmla="*/ 5099775 w 5100320"/>
              <a:gd name="connsiteY60" fmla="*/ 7992231 h 9207556"/>
              <a:gd name="connsiteX61" fmla="*/ 5100320 w 5100320"/>
              <a:gd name="connsiteY61" fmla="*/ 7974198 h 9207556"/>
              <a:gd name="connsiteX0" fmla="*/ 5100320 w 5100320"/>
              <a:gd name="connsiteY0" fmla="*/ 7974198 h 9207556"/>
              <a:gd name="connsiteX1" fmla="*/ 5095505 w 5100320"/>
              <a:gd name="connsiteY1" fmla="*/ 7955307 h 9207556"/>
              <a:gd name="connsiteX2" fmla="*/ 5097509 w 5100320"/>
              <a:gd name="connsiteY2" fmla="*/ 7942554 h 9207556"/>
              <a:gd name="connsiteX3" fmla="*/ 5092349 w 5100320"/>
              <a:gd name="connsiteY3" fmla="*/ 7918803 h 9207556"/>
              <a:gd name="connsiteX4" fmla="*/ 5087598 w 5100320"/>
              <a:gd name="connsiteY4" fmla="*/ 7884059 h 9207556"/>
              <a:gd name="connsiteX5" fmla="*/ 5082532 w 5100320"/>
              <a:gd name="connsiteY5" fmla="*/ 7860142 h 9207556"/>
              <a:gd name="connsiteX6" fmla="*/ 5080982 w 5100320"/>
              <a:gd name="connsiteY6" fmla="*/ 7855531 h 9207556"/>
              <a:gd name="connsiteX7" fmla="*/ 5080982 w 5100320"/>
              <a:gd name="connsiteY7" fmla="*/ 7699029 h 9207556"/>
              <a:gd name="connsiteX8" fmla="*/ 5082715 w 5100320"/>
              <a:gd name="connsiteY8" fmla="*/ 7687485 h 9207556"/>
              <a:gd name="connsiteX9" fmla="*/ 5080982 w 5100320"/>
              <a:gd name="connsiteY9" fmla="*/ 7648536 h 9207556"/>
              <a:gd name="connsiteX10" fmla="*/ 5083343 w 5100320"/>
              <a:gd name="connsiteY10" fmla="*/ 7642881 h 9207556"/>
              <a:gd name="connsiteX11" fmla="*/ 5080982 w 5100320"/>
              <a:gd name="connsiteY11" fmla="*/ 7604802 h 9207556"/>
              <a:gd name="connsiteX12" fmla="*/ 5082987 w 5100320"/>
              <a:gd name="connsiteY12" fmla="*/ 7563081 h 9207556"/>
              <a:gd name="connsiteX13" fmla="*/ 5088377 w 5100320"/>
              <a:gd name="connsiteY13" fmla="*/ 7559966 h 9207556"/>
              <a:gd name="connsiteX14" fmla="*/ 5088851 w 5100320"/>
              <a:gd name="connsiteY14" fmla="*/ 7550816 h 9207556"/>
              <a:gd name="connsiteX15" fmla="*/ 5088748 w 5100320"/>
              <a:gd name="connsiteY15" fmla="*/ 7536412 h 9207556"/>
              <a:gd name="connsiteX16" fmla="*/ 5083090 w 5100320"/>
              <a:gd name="connsiteY16" fmla="*/ 7504146 h 9207556"/>
              <a:gd name="connsiteX17" fmla="*/ 5084000 w 5100320"/>
              <a:gd name="connsiteY17" fmla="*/ 27362 h 9207556"/>
              <a:gd name="connsiteX18" fmla="*/ 5056491 w 5100320"/>
              <a:gd name="connsiteY18" fmla="*/ 460 h 9207556"/>
              <a:gd name="connsiteX19" fmla="*/ 43085 w 5100320"/>
              <a:gd name="connsiteY19" fmla="*/ 0 h 9207556"/>
              <a:gd name="connsiteX20" fmla="*/ 29874 w 5100320"/>
              <a:gd name="connsiteY20" fmla="*/ 2043 h 9207556"/>
              <a:gd name="connsiteX21" fmla="*/ 13884 w 5100320"/>
              <a:gd name="connsiteY21" fmla="*/ 17865 h 9207556"/>
              <a:gd name="connsiteX22" fmla="*/ 17230 w 5100320"/>
              <a:gd name="connsiteY22" fmla="*/ 3023628 h 9207556"/>
              <a:gd name="connsiteX23" fmla="*/ 11572 w 5100320"/>
              <a:gd name="connsiteY23" fmla="*/ 3055716 h 9207556"/>
              <a:gd name="connsiteX24" fmla="*/ 11469 w 5100320"/>
              <a:gd name="connsiteY24" fmla="*/ 3070041 h 9207556"/>
              <a:gd name="connsiteX25" fmla="*/ 11943 w 5100320"/>
              <a:gd name="connsiteY25" fmla="*/ 3079140 h 9207556"/>
              <a:gd name="connsiteX26" fmla="*/ 17333 w 5100320"/>
              <a:gd name="connsiteY26" fmla="*/ 3082238 h 9207556"/>
              <a:gd name="connsiteX27" fmla="*/ 19338 w 5100320"/>
              <a:gd name="connsiteY27" fmla="*/ 3123728 h 9207556"/>
              <a:gd name="connsiteX28" fmla="*/ 16977 w 5100320"/>
              <a:gd name="connsiteY28" fmla="*/ 3161597 h 9207556"/>
              <a:gd name="connsiteX29" fmla="*/ 19338 w 5100320"/>
              <a:gd name="connsiteY29" fmla="*/ 3167222 h 9207556"/>
              <a:gd name="connsiteX30" fmla="*/ 17605 w 5100320"/>
              <a:gd name="connsiteY30" fmla="*/ 3205955 h 9207556"/>
              <a:gd name="connsiteX31" fmla="*/ 19338 w 5100320"/>
              <a:gd name="connsiteY31" fmla="*/ 3217436 h 9207556"/>
              <a:gd name="connsiteX32" fmla="*/ 19338 w 5100320"/>
              <a:gd name="connsiteY32" fmla="*/ 3373074 h 9207556"/>
              <a:gd name="connsiteX33" fmla="*/ 17788 w 5100320"/>
              <a:gd name="connsiteY33" fmla="*/ 3377661 h 9207556"/>
              <a:gd name="connsiteX34" fmla="*/ 12722 w 5100320"/>
              <a:gd name="connsiteY34" fmla="*/ 3401445 h 9207556"/>
              <a:gd name="connsiteX35" fmla="*/ 7971 w 5100320"/>
              <a:gd name="connsiteY35" fmla="*/ 3435998 h 9207556"/>
              <a:gd name="connsiteX36" fmla="*/ 2812 w 5100320"/>
              <a:gd name="connsiteY36" fmla="*/ 3459618 h 9207556"/>
              <a:gd name="connsiteX37" fmla="*/ 4815 w 5100320"/>
              <a:gd name="connsiteY37" fmla="*/ 3472300 h 9207556"/>
              <a:gd name="connsiteX38" fmla="*/ 0 w 5100320"/>
              <a:gd name="connsiteY38" fmla="*/ 3491087 h 9207556"/>
              <a:gd name="connsiteX39" fmla="*/ 545 w 5100320"/>
              <a:gd name="connsiteY39" fmla="*/ 3509021 h 9207556"/>
              <a:gd name="connsiteX40" fmla="*/ 4063 w 5100320"/>
              <a:gd name="connsiteY40" fmla="*/ 3532315 h 9207556"/>
              <a:gd name="connsiteX41" fmla="*/ 12220 w 5100320"/>
              <a:gd name="connsiteY41" fmla="*/ 3556489 h 9207556"/>
              <a:gd name="connsiteX42" fmla="*/ 19338 w 5100320"/>
              <a:gd name="connsiteY42" fmla="*/ 3580131 h 9207556"/>
              <a:gd name="connsiteX43" fmla="*/ 19338 w 5100320"/>
              <a:gd name="connsiteY43" fmla="*/ 3622462 h 9207556"/>
              <a:gd name="connsiteX44" fmla="*/ 19338 w 5100320"/>
              <a:gd name="connsiteY44" fmla="*/ 3941366 h 9207556"/>
              <a:gd name="connsiteX45" fmla="*/ 19338 w 5100320"/>
              <a:gd name="connsiteY45" fmla="*/ 3988563 h 9207556"/>
              <a:gd name="connsiteX46" fmla="*/ 16317 w 5100320"/>
              <a:gd name="connsiteY46" fmla="*/ 9180579 h 9207556"/>
              <a:gd name="connsiteX47" fmla="*/ 43827 w 5100320"/>
              <a:gd name="connsiteY47" fmla="*/ 9207555 h 9207556"/>
              <a:gd name="connsiteX48" fmla="*/ 81185 w 5100320"/>
              <a:gd name="connsiteY48" fmla="*/ 9207555 h 9207556"/>
              <a:gd name="connsiteX49" fmla="*/ 81187 w 5100320"/>
              <a:gd name="connsiteY49" fmla="*/ 9207556 h 9207556"/>
              <a:gd name="connsiteX50" fmla="*/ 5057245 w 5100320"/>
              <a:gd name="connsiteY50" fmla="*/ 9206937 h 9207556"/>
              <a:gd name="connsiteX51" fmla="*/ 5080982 w 5100320"/>
              <a:gd name="connsiteY51" fmla="*/ 9191165 h 9207556"/>
              <a:gd name="connsiteX52" fmla="*/ 5080982 w 5100320"/>
              <a:gd name="connsiteY52" fmla="*/ 8474433 h 9207556"/>
              <a:gd name="connsiteX53" fmla="*/ 5087661 w 5100320"/>
              <a:gd name="connsiteY53" fmla="*/ 8451037 h 9207556"/>
              <a:gd name="connsiteX54" fmla="*/ 5080982 w 5100320"/>
              <a:gd name="connsiteY54" fmla="*/ 8426974 h 9207556"/>
              <a:gd name="connsiteX55" fmla="*/ 5080982 w 5100320"/>
              <a:gd name="connsiteY55" fmla="*/ 8106301 h 9207556"/>
              <a:gd name="connsiteX56" fmla="*/ 5080982 w 5100320"/>
              <a:gd name="connsiteY56" fmla="*/ 8063736 h 9207556"/>
              <a:gd name="connsiteX57" fmla="*/ 5088100 w 5100320"/>
              <a:gd name="connsiteY57" fmla="*/ 8039962 h 9207556"/>
              <a:gd name="connsiteX58" fmla="*/ 5096257 w 5100320"/>
              <a:gd name="connsiteY58" fmla="*/ 8015654 h 9207556"/>
              <a:gd name="connsiteX59" fmla="*/ 5099775 w 5100320"/>
              <a:gd name="connsiteY59" fmla="*/ 7992231 h 9207556"/>
              <a:gd name="connsiteX60" fmla="*/ 5100320 w 5100320"/>
              <a:gd name="connsiteY60" fmla="*/ 7974198 h 9207556"/>
              <a:gd name="connsiteX0" fmla="*/ 5100320 w 5100320"/>
              <a:gd name="connsiteY0" fmla="*/ 7974198 h 9207556"/>
              <a:gd name="connsiteX1" fmla="*/ 5095505 w 5100320"/>
              <a:gd name="connsiteY1" fmla="*/ 7955307 h 9207556"/>
              <a:gd name="connsiteX2" fmla="*/ 5097509 w 5100320"/>
              <a:gd name="connsiteY2" fmla="*/ 7942554 h 9207556"/>
              <a:gd name="connsiteX3" fmla="*/ 5092349 w 5100320"/>
              <a:gd name="connsiteY3" fmla="*/ 7918803 h 9207556"/>
              <a:gd name="connsiteX4" fmla="*/ 5087598 w 5100320"/>
              <a:gd name="connsiteY4" fmla="*/ 7884059 h 9207556"/>
              <a:gd name="connsiteX5" fmla="*/ 5082532 w 5100320"/>
              <a:gd name="connsiteY5" fmla="*/ 7860142 h 9207556"/>
              <a:gd name="connsiteX6" fmla="*/ 5080982 w 5100320"/>
              <a:gd name="connsiteY6" fmla="*/ 7855531 h 9207556"/>
              <a:gd name="connsiteX7" fmla="*/ 5080982 w 5100320"/>
              <a:gd name="connsiteY7" fmla="*/ 7699029 h 9207556"/>
              <a:gd name="connsiteX8" fmla="*/ 5082715 w 5100320"/>
              <a:gd name="connsiteY8" fmla="*/ 7687485 h 9207556"/>
              <a:gd name="connsiteX9" fmla="*/ 5080982 w 5100320"/>
              <a:gd name="connsiteY9" fmla="*/ 7648536 h 9207556"/>
              <a:gd name="connsiteX10" fmla="*/ 5083343 w 5100320"/>
              <a:gd name="connsiteY10" fmla="*/ 7642881 h 9207556"/>
              <a:gd name="connsiteX11" fmla="*/ 5080982 w 5100320"/>
              <a:gd name="connsiteY11" fmla="*/ 7604802 h 9207556"/>
              <a:gd name="connsiteX12" fmla="*/ 5082987 w 5100320"/>
              <a:gd name="connsiteY12" fmla="*/ 7563081 h 9207556"/>
              <a:gd name="connsiteX13" fmla="*/ 5088377 w 5100320"/>
              <a:gd name="connsiteY13" fmla="*/ 7559966 h 9207556"/>
              <a:gd name="connsiteX14" fmla="*/ 5088851 w 5100320"/>
              <a:gd name="connsiteY14" fmla="*/ 7550816 h 9207556"/>
              <a:gd name="connsiteX15" fmla="*/ 5088748 w 5100320"/>
              <a:gd name="connsiteY15" fmla="*/ 7536412 h 9207556"/>
              <a:gd name="connsiteX16" fmla="*/ 5083090 w 5100320"/>
              <a:gd name="connsiteY16" fmla="*/ 7504146 h 9207556"/>
              <a:gd name="connsiteX17" fmla="*/ 5084000 w 5100320"/>
              <a:gd name="connsiteY17" fmla="*/ 27362 h 9207556"/>
              <a:gd name="connsiteX18" fmla="*/ 5056491 w 5100320"/>
              <a:gd name="connsiteY18" fmla="*/ 460 h 9207556"/>
              <a:gd name="connsiteX19" fmla="*/ 43085 w 5100320"/>
              <a:gd name="connsiteY19" fmla="*/ 0 h 9207556"/>
              <a:gd name="connsiteX20" fmla="*/ 29874 w 5100320"/>
              <a:gd name="connsiteY20" fmla="*/ 2043 h 9207556"/>
              <a:gd name="connsiteX21" fmla="*/ 13884 w 5100320"/>
              <a:gd name="connsiteY21" fmla="*/ 17865 h 9207556"/>
              <a:gd name="connsiteX22" fmla="*/ 17230 w 5100320"/>
              <a:gd name="connsiteY22" fmla="*/ 3023628 h 9207556"/>
              <a:gd name="connsiteX23" fmla="*/ 11572 w 5100320"/>
              <a:gd name="connsiteY23" fmla="*/ 3055716 h 9207556"/>
              <a:gd name="connsiteX24" fmla="*/ 11469 w 5100320"/>
              <a:gd name="connsiteY24" fmla="*/ 3070041 h 9207556"/>
              <a:gd name="connsiteX25" fmla="*/ 11943 w 5100320"/>
              <a:gd name="connsiteY25" fmla="*/ 3079140 h 9207556"/>
              <a:gd name="connsiteX26" fmla="*/ 17333 w 5100320"/>
              <a:gd name="connsiteY26" fmla="*/ 3082238 h 9207556"/>
              <a:gd name="connsiteX27" fmla="*/ 19338 w 5100320"/>
              <a:gd name="connsiteY27" fmla="*/ 3123728 h 9207556"/>
              <a:gd name="connsiteX28" fmla="*/ 16977 w 5100320"/>
              <a:gd name="connsiteY28" fmla="*/ 3161597 h 9207556"/>
              <a:gd name="connsiteX29" fmla="*/ 19338 w 5100320"/>
              <a:gd name="connsiteY29" fmla="*/ 3167222 h 9207556"/>
              <a:gd name="connsiteX30" fmla="*/ 17605 w 5100320"/>
              <a:gd name="connsiteY30" fmla="*/ 3205955 h 9207556"/>
              <a:gd name="connsiteX31" fmla="*/ 19338 w 5100320"/>
              <a:gd name="connsiteY31" fmla="*/ 3217436 h 9207556"/>
              <a:gd name="connsiteX32" fmla="*/ 19338 w 5100320"/>
              <a:gd name="connsiteY32" fmla="*/ 3373074 h 9207556"/>
              <a:gd name="connsiteX33" fmla="*/ 17788 w 5100320"/>
              <a:gd name="connsiteY33" fmla="*/ 3377661 h 9207556"/>
              <a:gd name="connsiteX34" fmla="*/ 12722 w 5100320"/>
              <a:gd name="connsiteY34" fmla="*/ 3401445 h 9207556"/>
              <a:gd name="connsiteX35" fmla="*/ 7971 w 5100320"/>
              <a:gd name="connsiteY35" fmla="*/ 3435998 h 9207556"/>
              <a:gd name="connsiteX36" fmla="*/ 2812 w 5100320"/>
              <a:gd name="connsiteY36" fmla="*/ 3459618 h 9207556"/>
              <a:gd name="connsiteX37" fmla="*/ 4815 w 5100320"/>
              <a:gd name="connsiteY37" fmla="*/ 3472300 h 9207556"/>
              <a:gd name="connsiteX38" fmla="*/ 0 w 5100320"/>
              <a:gd name="connsiteY38" fmla="*/ 3491087 h 9207556"/>
              <a:gd name="connsiteX39" fmla="*/ 545 w 5100320"/>
              <a:gd name="connsiteY39" fmla="*/ 3509021 h 9207556"/>
              <a:gd name="connsiteX40" fmla="*/ 4063 w 5100320"/>
              <a:gd name="connsiteY40" fmla="*/ 3532315 h 9207556"/>
              <a:gd name="connsiteX41" fmla="*/ 12220 w 5100320"/>
              <a:gd name="connsiteY41" fmla="*/ 3556489 h 9207556"/>
              <a:gd name="connsiteX42" fmla="*/ 19338 w 5100320"/>
              <a:gd name="connsiteY42" fmla="*/ 3580131 h 9207556"/>
              <a:gd name="connsiteX43" fmla="*/ 19338 w 5100320"/>
              <a:gd name="connsiteY43" fmla="*/ 3622462 h 9207556"/>
              <a:gd name="connsiteX44" fmla="*/ 19338 w 5100320"/>
              <a:gd name="connsiteY44" fmla="*/ 3988563 h 9207556"/>
              <a:gd name="connsiteX45" fmla="*/ 16317 w 5100320"/>
              <a:gd name="connsiteY45" fmla="*/ 9180579 h 9207556"/>
              <a:gd name="connsiteX46" fmla="*/ 43827 w 5100320"/>
              <a:gd name="connsiteY46" fmla="*/ 9207555 h 9207556"/>
              <a:gd name="connsiteX47" fmla="*/ 81185 w 5100320"/>
              <a:gd name="connsiteY47" fmla="*/ 9207555 h 9207556"/>
              <a:gd name="connsiteX48" fmla="*/ 81187 w 5100320"/>
              <a:gd name="connsiteY48" fmla="*/ 9207556 h 9207556"/>
              <a:gd name="connsiteX49" fmla="*/ 5057245 w 5100320"/>
              <a:gd name="connsiteY49" fmla="*/ 9206937 h 9207556"/>
              <a:gd name="connsiteX50" fmla="*/ 5080982 w 5100320"/>
              <a:gd name="connsiteY50" fmla="*/ 9191165 h 9207556"/>
              <a:gd name="connsiteX51" fmla="*/ 5080982 w 5100320"/>
              <a:gd name="connsiteY51" fmla="*/ 8474433 h 9207556"/>
              <a:gd name="connsiteX52" fmla="*/ 5087661 w 5100320"/>
              <a:gd name="connsiteY52" fmla="*/ 8451037 h 9207556"/>
              <a:gd name="connsiteX53" fmla="*/ 5080982 w 5100320"/>
              <a:gd name="connsiteY53" fmla="*/ 8426974 h 9207556"/>
              <a:gd name="connsiteX54" fmla="*/ 5080982 w 5100320"/>
              <a:gd name="connsiteY54" fmla="*/ 8106301 h 9207556"/>
              <a:gd name="connsiteX55" fmla="*/ 5080982 w 5100320"/>
              <a:gd name="connsiteY55" fmla="*/ 8063736 h 9207556"/>
              <a:gd name="connsiteX56" fmla="*/ 5088100 w 5100320"/>
              <a:gd name="connsiteY56" fmla="*/ 8039962 h 9207556"/>
              <a:gd name="connsiteX57" fmla="*/ 5096257 w 5100320"/>
              <a:gd name="connsiteY57" fmla="*/ 8015654 h 9207556"/>
              <a:gd name="connsiteX58" fmla="*/ 5099775 w 5100320"/>
              <a:gd name="connsiteY58" fmla="*/ 7992231 h 9207556"/>
              <a:gd name="connsiteX59" fmla="*/ 5100320 w 5100320"/>
              <a:gd name="connsiteY59" fmla="*/ 7974198 h 9207556"/>
              <a:gd name="connsiteX0" fmla="*/ 5100320 w 5100320"/>
              <a:gd name="connsiteY0" fmla="*/ 7974198 h 9207556"/>
              <a:gd name="connsiteX1" fmla="*/ 5095505 w 5100320"/>
              <a:gd name="connsiteY1" fmla="*/ 7955307 h 9207556"/>
              <a:gd name="connsiteX2" fmla="*/ 5097509 w 5100320"/>
              <a:gd name="connsiteY2" fmla="*/ 7942554 h 9207556"/>
              <a:gd name="connsiteX3" fmla="*/ 5092349 w 5100320"/>
              <a:gd name="connsiteY3" fmla="*/ 7918803 h 9207556"/>
              <a:gd name="connsiteX4" fmla="*/ 5087598 w 5100320"/>
              <a:gd name="connsiteY4" fmla="*/ 7884059 h 9207556"/>
              <a:gd name="connsiteX5" fmla="*/ 5082532 w 5100320"/>
              <a:gd name="connsiteY5" fmla="*/ 7860142 h 9207556"/>
              <a:gd name="connsiteX6" fmla="*/ 5080982 w 5100320"/>
              <a:gd name="connsiteY6" fmla="*/ 7855531 h 9207556"/>
              <a:gd name="connsiteX7" fmla="*/ 5080982 w 5100320"/>
              <a:gd name="connsiteY7" fmla="*/ 7699029 h 9207556"/>
              <a:gd name="connsiteX8" fmla="*/ 5082715 w 5100320"/>
              <a:gd name="connsiteY8" fmla="*/ 7687485 h 9207556"/>
              <a:gd name="connsiteX9" fmla="*/ 5080982 w 5100320"/>
              <a:gd name="connsiteY9" fmla="*/ 7648536 h 9207556"/>
              <a:gd name="connsiteX10" fmla="*/ 5083343 w 5100320"/>
              <a:gd name="connsiteY10" fmla="*/ 7642881 h 9207556"/>
              <a:gd name="connsiteX11" fmla="*/ 5080982 w 5100320"/>
              <a:gd name="connsiteY11" fmla="*/ 7604802 h 9207556"/>
              <a:gd name="connsiteX12" fmla="*/ 5082987 w 5100320"/>
              <a:gd name="connsiteY12" fmla="*/ 7563081 h 9207556"/>
              <a:gd name="connsiteX13" fmla="*/ 5088377 w 5100320"/>
              <a:gd name="connsiteY13" fmla="*/ 7559966 h 9207556"/>
              <a:gd name="connsiteX14" fmla="*/ 5088851 w 5100320"/>
              <a:gd name="connsiteY14" fmla="*/ 7550816 h 9207556"/>
              <a:gd name="connsiteX15" fmla="*/ 5088748 w 5100320"/>
              <a:gd name="connsiteY15" fmla="*/ 7536412 h 9207556"/>
              <a:gd name="connsiteX16" fmla="*/ 5083090 w 5100320"/>
              <a:gd name="connsiteY16" fmla="*/ 7504146 h 9207556"/>
              <a:gd name="connsiteX17" fmla="*/ 5084000 w 5100320"/>
              <a:gd name="connsiteY17" fmla="*/ 27362 h 9207556"/>
              <a:gd name="connsiteX18" fmla="*/ 5056491 w 5100320"/>
              <a:gd name="connsiteY18" fmla="*/ 460 h 9207556"/>
              <a:gd name="connsiteX19" fmla="*/ 43085 w 5100320"/>
              <a:gd name="connsiteY19" fmla="*/ 0 h 9207556"/>
              <a:gd name="connsiteX20" fmla="*/ 29874 w 5100320"/>
              <a:gd name="connsiteY20" fmla="*/ 2043 h 9207556"/>
              <a:gd name="connsiteX21" fmla="*/ 13884 w 5100320"/>
              <a:gd name="connsiteY21" fmla="*/ 17865 h 9207556"/>
              <a:gd name="connsiteX22" fmla="*/ 17230 w 5100320"/>
              <a:gd name="connsiteY22" fmla="*/ 3023628 h 9207556"/>
              <a:gd name="connsiteX23" fmla="*/ 11572 w 5100320"/>
              <a:gd name="connsiteY23" fmla="*/ 3055716 h 9207556"/>
              <a:gd name="connsiteX24" fmla="*/ 11469 w 5100320"/>
              <a:gd name="connsiteY24" fmla="*/ 3070041 h 9207556"/>
              <a:gd name="connsiteX25" fmla="*/ 11943 w 5100320"/>
              <a:gd name="connsiteY25" fmla="*/ 3079140 h 9207556"/>
              <a:gd name="connsiteX26" fmla="*/ 17333 w 5100320"/>
              <a:gd name="connsiteY26" fmla="*/ 3082238 h 9207556"/>
              <a:gd name="connsiteX27" fmla="*/ 19338 w 5100320"/>
              <a:gd name="connsiteY27" fmla="*/ 3123728 h 9207556"/>
              <a:gd name="connsiteX28" fmla="*/ 16977 w 5100320"/>
              <a:gd name="connsiteY28" fmla="*/ 3161597 h 9207556"/>
              <a:gd name="connsiteX29" fmla="*/ 19338 w 5100320"/>
              <a:gd name="connsiteY29" fmla="*/ 3167222 h 9207556"/>
              <a:gd name="connsiteX30" fmla="*/ 17605 w 5100320"/>
              <a:gd name="connsiteY30" fmla="*/ 3205955 h 9207556"/>
              <a:gd name="connsiteX31" fmla="*/ 19338 w 5100320"/>
              <a:gd name="connsiteY31" fmla="*/ 3217436 h 9207556"/>
              <a:gd name="connsiteX32" fmla="*/ 19338 w 5100320"/>
              <a:gd name="connsiteY32" fmla="*/ 3373074 h 9207556"/>
              <a:gd name="connsiteX33" fmla="*/ 17788 w 5100320"/>
              <a:gd name="connsiteY33" fmla="*/ 3377661 h 9207556"/>
              <a:gd name="connsiteX34" fmla="*/ 12722 w 5100320"/>
              <a:gd name="connsiteY34" fmla="*/ 3401445 h 9207556"/>
              <a:gd name="connsiteX35" fmla="*/ 7971 w 5100320"/>
              <a:gd name="connsiteY35" fmla="*/ 3435998 h 9207556"/>
              <a:gd name="connsiteX36" fmla="*/ 2812 w 5100320"/>
              <a:gd name="connsiteY36" fmla="*/ 3459618 h 9207556"/>
              <a:gd name="connsiteX37" fmla="*/ 4815 w 5100320"/>
              <a:gd name="connsiteY37" fmla="*/ 3472300 h 9207556"/>
              <a:gd name="connsiteX38" fmla="*/ 0 w 5100320"/>
              <a:gd name="connsiteY38" fmla="*/ 3491087 h 9207556"/>
              <a:gd name="connsiteX39" fmla="*/ 545 w 5100320"/>
              <a:gd name="connsiteY39" fmla="*/ 3509021 h 9207556"/>
              <a:gd name="connsiteX40" fmla="*/ 4063 w 5100320"/>
              <a:gd name="connsiteY40" fmla="*/ 3532315 h 9207556"/>
              <a:gd name="connsiteX41" fmla="*/ 12220 w 5100320"/>
              <a:gd name="connsiteY41" fmla="*/ 3556489 h 9207556"/>
              <a:gd name="connsiteX42" fmla="*/ 19338 w 5100320"/>
              <a:gd name="connsiteY42" fmla="*/ 3580131 h 9207556"/>
              <a:gd name="connsiteX43" fmla="*/ 19338 w 5100320"/>
              <a:gd name="connsiteY43" fmla="*/ 3622462 h 9207556"/>
              <a:gd name="connsiteX44" fmla="*/ 16317 w 5100320"/>
              <a:gd name="connsiteY44" fmla="*/ 9180579 h 9207556"/>
              <a:gd name="connsiteX45" fmla="*/ 43827 w 5100320"/>
              <a:gd name="connsiteY45" fmla="*/ 9207555 h 9207556"/>
              <a:gd name="connsiteX46" fmla="*/ 81185 w 5100320"/>
              <a:gd name="connsiteY46" fmla="*/ 9207555 h 9207556"/>
              <a:gd name="connsiteX47" fmla="*/ 81187 w 5100320"/>
              <a:gd name="connsiteY47" fmla="*/ 9207556 h 9207556"/>
              <a:gd name="connsiteX48" fmla="*/ 5057245 w 5100320"/>
              <a:gd name="connsiteY48" fmla="*/ 9206937 h 9207556"/>
              <a:gd name="connsiteX49" fmla="*/ 5080982 w 5100320"/>
              <a:gd name="connsiteY49" fmla="*/ 9191165 h 9207556"/>
              <a:gd name="connsiteX50" fmla="*/ 5080982 w 5100320"/>
              <a:gd name="connsiteY50" fmla="*/ 8474433 h 9207556"/>
              <a:gd name="connsiteX51" fmla="*/ 5087661 w 5100320"/>
              <a:gd name="connsiteY51" fmla="*/ 8451037 h 9207556"/>
              <a:gd name="connsiteX52" fmla="*/ 5080982 w 5100320"/>
              <a:gd name="connsiteY52" fmla="*/ 8426974 h 9207556"/>
              <a:gd name="connsiteX53" fmla="*/ 5080982 w 5100320"/>
              <a:gd name="connsiteY53" fmla="*/ 8106301 h 9207556"/>
              <a:gd name="connsiteX54" fmla="*/ 5080982 w 5100320"/>
              <a:gd name="connsiteY54" fmla="*/ 8063736 h 9207556"/>
              <a:gd name="connsiteX55" fmla="*/ 5088100 w 5100320"/>
              <a:gd name="connsiteY55" fmla="*/ 8039962 h 9207556"/>
              <a:gd name="connsiteX56" fmla="*/ 5096257 w 5100320"/>
              <a:gd name="connsiteY56" fmla="*/ 8015654 h 9207556"/>
              <a:gd name="connsiteX57" fmla="*/ 5099775 w 5100320"/>
              <a:gd name="connsiteY57" fmla="*/ 7992231 h 9207556"/>
              <a:gd name="connsiteX58" fmla="*/ 5100320 w 5100320"/>
              <a:gd name="connsiteY58" fmla="*/ 7974198 h 9207556"/>
              <a:gd name="connsiteX0" fmla="*/ 5100320 w 5100320"/>
              <a:gd name="connsiteY0" fmla="*/ 7974198 h 9207556"/>
              <a:gd name="connsiteX1" fmla="*/ 5095505 w 5100320"/>
              <a:gd name="connsiteY1" fmla="*/ 7955307 h 9207556"/>
              <a:gd name="connsiteX2" fmla="*/ 5097509 w 5100320"/>
              <a:gd name="connsiteY2" fmla="*/ 7942554 h 9207556"/>
              <a:gd name="connsiteX3" fmla="*/ 5092349 w 5100320"/>
              <a:gd name="connsiteY3" fmla="*/ 7918803 h 9207556"/>
              <a:gd name="connsiteX4" fmla="*/ 5087598 w 5100320"/>
              <a:gd name="connsiteY4" fmla="*/ 7884059 h 9207556"/>
              <a:gd name="connsiteX5" fmla="*/ 5082532 w 5100320"/>
              <a:gd name="connsiteY5" fmla="*/ 7860142 h 9207556"/>
              <a:gd name="connsiteX6" fmla="*/ 5080982 w 5100320"/>
              <a:gd name="connsiteY6" fmla="*/ 7855531 h 9207556"/>
              <a:gd name="connsiteX7" fmla="*/ 5080982 w 5100320"/>
              <a:gd name="connsiteY7" fmla="*/ 7699029 h 9207556"/>
              <a:gd name="connsiteX8" fmla="*/ 5082715 w 5100320"/>
              <a:gd name="connsiteY8" fmla="*/ 7687485 h 9207556"/>
              <a:gd name="connsiteX9" fmla="*/ 5080982 w 5100320"/>
              <a:gd name="connsiteY9" fmla="*/ 7648536 h 9207556"/>
              <a:gd name="connsiteX10" fmla="*/ 5083343 w 5100320"/>
              <a:gd name="connsiteY10" fmla="*/ 7642881 h 9207556"/>
              <a:gd name="connsiteX11" fmla="*/ 5080982 w 5100320"/>
              <a:gd name="connsiteY11" fmla="*/ 7604802 h 9207556"/>
              <a:gd name="connsiteX12" fmla="*/ 5082987 w 5100320"/>
              <a:gd name="connsiteY12" fmla="*/ 7563081 h 9207556"/>
              <a:gd name="connsiteX13" fmla="*/ 5088377 w 5100320"/>
              <a:gd name="connsiteY13" fmla="*/ 7559966 h 9207556"/>
              <a:gd name="connsiteX14" fmla="*/ 5088851 w 5100320"/>
              <a:gd name="connsiteY14" fmla="*/ 7550816 h 9207556"/>
              <a:gd name="connsiteX15" fmla="*/ 5088748 w 5100320"/>
              <a:gd name="connsiteY15" fmla="*/ 7536412 h 9207556"/>
              <a:gd name="connsiteX16" fmla="*/ 5083090 w 5100320"/>
              <a:gd name="connsiteY16" fmla="*/ 7504146 h 9207556"/>
              <a:gd name="connsiteX17" fmla="*/ 5084000 w 5100320"/>
              <a:gd name="connsiteY17" fmla="*/ 27362 h 9207556"/>
              <a:gd name="connsiteX18" fmla="*/ 5056491 w 5100320"/>
              <a:gd name="connsiteY18" fmla="*/ 460 h 9207556"/>
              <a:gd name="connsiteX19" fmla="*/ 43085 w 5100320"/>
              <a:gd name="connsiteY19" fmla="*/ 0 h 9207556"/>
              <a:gd name="connsiteX20" fmla="*/ 29874 w 5100320"/>
              <a:gd name="connsiteY20" fmla="*/ 2043 h 9207556"/>
              <a:gd name="connsiteX21" fmla="*/ 13884 w 5100320"/>
              <a:gd name="connsiteY21" fmla="*/ 17865 h 9207556"/>
              <a:gd name="connsiteX22" fmla="*/ 11572 w 5100320"/>
              <a:gd name="connsiteY22" fmla="*/ 3055716 h 9207556"/>
              <a:gd name="connsiteX23" fmla="*/ 11469 w 5100320"/>
              <a:gd name="connsiteY23" fmla="*/ 3070041 h 9207556"/>
              <a:gd name="connsiteX24" fmla="*/ 11943 w 5100320"/>
              <a:gd name="connsiteY24" fmla="*/ 3079140 h 9207556"/>
              <a:gd name="connsiteX25" fmla="*/ 17333 w 5100320"/>
              <a:gd name="connsiteY25" fmla="*/ 3082238 h 9207556"/>
              <a:gd name="connsiteX26" fmla="*/ 19338 w 5100320"/>
              <a:gd name="connsiteY26" fmla="*/ 3123728 h 9207556"/>
              <a:gd name="connsiteX27" fmla="*/ 16977 w 5100320"/>
              <a:gd name="connsiteY27" fmla="*/ 3161597 h 9207556"/>
              <a:gd name="connsiteX28" fmla="*/ 19338 w 5100320"/>
              <a:gd name="connsiteY28" fmla="*/ 3167222 h 9207556"/>
              <a:gd name="connsiteX29" fmla="*/ 17605 w 5100320"/>
              <a:gd name="connsiteY29" fmla="*/ 3205955 h 9207556"/>
              <a:gd name="connsiteX30" fmla="*/ 19338 w 5100320"/>
              <a:gd name="connsiteY30" fmla="*/ 3217436 h 9207556"/>
              <a:gd name="connsiteX31" fmla="*/ 19338 w 5100320"/>
              <a:gd name="connsiteY31" fmla="*/ 3373074 h 9207556"/>
              <a:gd name="connsiteX32" fmla="*/ 17788 w 5100320"/>
              <a:gd name="connsiteY32" fmla="*/ 3377661 h 9207556"/>
              <a:gd name="connsiteX33" fmla="*/ 12722 w 5100320"/>
              <a:gd name="connsiteY33" fmla="*/ 3401445 h 9207556"/>
              <a:gd name="connsiteX34" fmla="*/ 7971 w 5100320"/>
              <a:gd name="connsiteY34" fmla="*/ 3435998 h 9207556"/>
              <a:gd name="connsiteX35" fmla="*/ 2812 w 5100320"/>
              <a:gd name="connsiteY35" fmla="*/ 3459618 h 9207556"/>
              <a:gd name="connsiteX36" fmla="*/ 4815 w 5100320"/>
              <a:gd name="connsiteY36" fmla="*/ 3472300 h 9207556"/>
              <a:gd name="connsiteX37" fmla="*/ 0 w 5100320"/>
              <a:gd name="connsiteY37" fmla="*/ 3491087 h 9207556"/>
              <a:gd name="connsiteX38" fmla="*/ 545 w 5100320"/>
              <a:gd name="connsiteY38" fmla="*/ 3509021 h 9207556"/>
              <a:gd name="connsiteX39" fmla="*/ 4063 w 5100320"/>
              <a:gd name="connsiteY39" fmla="*/ 3532315 h 9207556"/>
              <a:gd name="connsiteX40" fmla="*/ 12220 w 5100320"/>
              <a:gd name="connsiteY40" fmla="*/ 3556489 h 9207556"/>
              <a:gd name="connsiteX41" fmla="*/ 19338 w 5100320"/>
              <a:gd name="connsiteY41" fmla="*/ 3580131 h 9207556"/>
              <a:gd name="connsiteX42" fmla="*/ 19338 w 5100320"/>
              <a:gd name="connsiteY42" fmla="*/ 3622462 h 9207556"/>
              <a:gd name="connsiteX43" fmla="*/ 16317 w 5100320"/>
              <a:gd name="connsiteY43" fmla="*/ 9180579 h 9207556"/>
              <a:gd name="connsiteX44" fmla="*/ 43827 w 5100320"/>
              <a:gd name="connsiteY44" fmla="*/ 9207555 h 9207556"/>
              <a:gd name="connsiteX45" fmla="*/ 81185 w 5100320"/>
              <a:gd name="connsiteY45" fmla="*/ 9207555 h 9207556"/>
              <a:gd name="connsiteX46" fmla="*/ 81187 w 5100320"/>
              <a:gd name="connsiteY46" fmla="*/ 9207556 h 9207556"/>
              <a:gd name="connsiteX47" fmla="*/ 5057245 w 5100320"/>
              <a:gd name="connsiteY47" fmla="*/ 9206937 h 9207556"/>
              <a:gd name="connsiteX48" fmla="*/ 5080982 w 5100320"/>
              <a:gd name="connsiteY48" fmla="*/ 9191165 h 9207556"/>
              <a:gd name="connsiteX49" fmla="*/ 5080982 w 5100320"/>
              <a:gd name="connsiteY49" fmla="*/ 8474433 h 9207556"/>
              <a:gd name="connsiteX50" fmla="*/ 5087661 w 5100320"/>
              <a:gd name="connsiteY50" fmla="*/ 8451037 h 9207556"/>
              <a:gd name="connsiteX51" fmla="*/ 5080982 w 5100320"/>
              <a:gd name="connsiteY51" fmla="*/ 8426974 h 9207556"/>
              <a:gd name="connsiteX52" fmla="*/ 5080982 w 5100320"/>
              <a:gd name="connsiteY52" fmla="*/ 8106301 h 9207556"/>
              <a:gd name="connsiteX53" fmla="*/ 5080982 w 5100320"/>
              <a:gd name="connsiteY53" fmla="*/ 8063736 h 9207556"/>
              <a:gd name="connsiteX54" fmla="*/ 5088100 w 5100320"/>
              <a:gd name="connsiteY54" fmla="*/ 8039962 h 9207556"/>
              <a:gd name="connsiteX55" fmla="*/ 5096257 w 5100320"/>
              <a:gd name="connsiteY55" fmla="*/ 8015654 h 9207556"/>
              <a:gd name="connsiteX56" fmla="*/ 5099775 w 5100320"/>
              <a:gd name="connsiteY56" fmla="*/ 7992231 h 9207556"/>
              <a:gd name="connsiteX57" fmla="*/ 5100320 w 5100320"/>
              <a:gd name="connsiteY57" fmla="*/ 7974198 h 9207556"/>
              <a:gd name="connsiteX0" fmla="*/ 5100320 w 5100320"/>
              <a:gd name="connsiteY0" fmla="*/ 7974198 h 9207556"/>
              <a:gd name="connsiteX1" fmla="*/ 5095505 w 5100320"/>
              <a:gd name="connsiteY1" fmla="*/ 7955307 h 9207556"/>
              <a:gd name="connsiteX2" fmla="*/ 5097509 w 5100320"/>
              <a:gd name="connsiteY2" fmla="*/ 7942554 h 9207556"/>
              <a:gd name="connsiteX3" fmla="*/ 5092349 w 5100320"/>
              <a:gd name="connsiteY3" fmla="*/ 7918803 h 9207556"/>
              <a:gd name="connsiteX4" fmla="*/ 5087598 w 5100320"/>
              <a:gd name="connsiteY4" fmla="*/ 7884059 h 9207556"/>
              <a:gd name="connsiteX5" fmla="*/ 5082532 w 5100320"/>
              <a:gd name="connsiteY5" fmla="*/ 7860142 h 9207556"/>
              <a:gd name="connsiteX6" fmla="*/ 5080982 w 5100320"/>
              <a:gd name="connsiteY6" fmla="*/ 7855531 h 9207556"/>
              <a:gd name="connsiteX7" fmla="*/ 5080982 w 5100320"/>
              <a:gd name="connsiteY7" fmla="*/ 7699029 h 9207556"/>
              <a:gd name="connsiteX8" fmla="*/ 5082715 w 5100320"/>
              <a:gd name="connsiteY8" fmla="*/ 7687485 h 9207556"/>
              <a:gd name="connsiteX9" fmla="*/ 5080982 w 5100320"/>
              <a:gd name="connsiteY9" fmla="*/ 7648536 h 9207556"/>
              <a:gd name="connsiteX10" fmla="*/ 5083343 w 5100320"/>
              <a:gd name="connsiteY10" fmla="*/ 7642881 h 9207556"/>
              <a:gd name="connsiteX11" fmla="*/ 5080982 w 5100320"/>
              <a:gd name="connsiteY11" fmla="*/ 7604802 h 9207556"/>
              <a:gd name="connsiteX12" fmla="*/ 5082987 w 5100320"/>
              <a:gd name="connsiteY12" fmla="*/ 7563081 h 9207556"/>
              <a:gd name="connsiteX13" fmla="*/ 5088377 w 5100320"/>
              <a:gd name="connsiteY13" fmla="*/ 7559966 h 9207556"/>
              <a:gd name="connsiteX14" fmla="*/ 5088851 w 5100320"/>
              <a:gd name="connsiteY14" fmla="*/ 7550816 h 9207556"/>
              <a:gd name="connsiteX15" fmla="*/ 5088748 w 5100320"/>
              <a:gd name="connsiteY15" fmla="*/ 7536412 h 9207556"/>
              <a:gd name="connsiteX16" fmla="*/ 5083090 w 5100320"/>
              <a:gd name="connsiteY16" fmla="*/ 7504146 h 9207556"/>
              <a:gd name="connsiteX17" fmla="*/ 5084000 w 5100320"/>
              <a:gd name="connsiteY17" fmla="*/ 27362 h 9207556"/>
              <a:gd name="connsiteX18" fmla="*/ 5056491 w 5100320"/>
              <a:gd name="connsiteY18" fmla="*/ 460 h 9207556"/>
              <a:gd name="connsiteX19" fmla="*/ 43085 w 5100320"/>
              <a:gd name="connsiteY19" fmla="*/ 0 h 9207556"/>
              <a:gd name="connsiteX20" fmla="*/ 29874 w 5100320"/>
              <a:gd name="connsiteY20" fmla="*/ 2043 h 9207556"/>
              <a:gd name="connsiteX21" fmla="*/ 13884 w 5100320"/>
              <a:gd name="connsiteY21" fmla="*/ 17865 h 9207556"/>
              <a:gd name="connsiteX22" fmla="*/ 11572 w 5100320"/>
              <a:gd name="connsiteY22" fmla="*/ 3055716 h 9207556"/>
              <a:gd name="connsiteX23" fmla="*/ 11469 w 5100320"/>
              <a:gd name="connsiteY23" fmla="*/ 3070041 h 9207556"/>
              <a:gd name="connsiteX24" fmla="*/ 11943 w 5100320"/>
              <a:gd name="connsiteY24" fmla="*/ 3079140 h 9207556"/>
              <a:gd name="connsiteX25" fmla="*/ 17333 w 5100320"/>
              <a:gd name="connsiteY25" fmla="*/ 3082238 h 9207556"/>
              <a:gd name="connsiteX26" fmla="*/ 19338 w 5100320"/>
              <a:gd name="connsiteY26" fmla="*/ 3123728 h 9207556"/>
              <a:gd name="connsiteX27" fmla="*/ 16977 w 5100320"/>
              <a:gd name="connsiteY27" fmla="*/ 3161597 h 9207556"/>
              <a:gd name="connsiteX28" fmla="*/ 17605 w 5100320"/>
              <a:gd name="connsiteY28" fmla="*/ 3205955 h 9207556"/>
              <a:gd name="connsiteX29" fmla="*/ 19338 w 5100320"/>
              <a:gd name="connsiteY29" fmla="*/ 3217436 h 9207556"/>
              <a:gd name="connsiteX30" fmla="*/ 19338 w 5100320"/>
              <a:gd name="connsiteY30" fmla="*/ 3373074 h 9207556"/>
              <a:gd name="connsiteX31" fmla="*/ 17788 w 5100320"/>
              <a:gd name="connsiteY31" fmla="*/ 3377661 h 9207556"/>
              <a:gd name="connsiteX32" fmla="*/ 12722 w 5100320"/>
              <a:gd name="connsiteY32" fmla="*/ 3401445 h 9207556"/>
              <a:gd name="connsiteX33" fmla="*/ 7971 w 5100320"/>
              <a:gd name="connsiteY33" fmla="*/ 3435998 h 9207556"/>
              <a:gd name="connsiteX34" fmla="*/ 2812 w 5100320"/>
              <a:gd name="connsiteY34" fmla="*/ 3459618 h 9207556"/>
              <a:gd name="connsiteX35" fmla="*/ 4815 w 5100320"/>
              <a:gd name="connsiteY35" fmla="*/ 3472300 h 9207556"/>
              <a:gd name="connsiteX36" fmla="*/ 0 w 5100320"/>
              <a:gd name="connsiteY36" fmla="*/ 3491087 h 9207556"/>
              <a:gd name="connsiteX37" fmla="*/ 545 w 5100320"/>
              <a:gd name="connsiteY37" fmla="*/ 3509021 h 9207556"/>
              <a:gd name="connsiteX38" fmla="*/ 4063 w 5100320"/>
              <a:gd name="connsiteY38" fmla="*/ 3532315 h 9207556"/>
              <a:gd name="connsiteX39" fmla="*/ 12220 w 5100320"/>
              <a:gd name="connsiteY39" fmla="*/ 3556489 h 9207556"/>
              <a:gd name="connsiteX40" fmla="*/ 19338 w 5100320"/>
              <a:gd name="connsiteY40" fmla="*/ 3580131 h 9207556"/>
              <a:gd name="connsiteX41" fmla="*/ 19338 w 5100320"/>
              <a:gd name="connsiteY41" fmla="*/ 3622462 h 9207556"/>
              <a:gd name="connsiteX42" fmla="*/ 16317 w 5100320"/>
              <a:gd name="connsiteY42" fmla="*/ 9180579 h 9207556"/>
              <a:gd name="connsiteX43" fmla="*/ 43827 w 5100320"/>
              <a:gd name="connsiteY43" fmla="*/ 9207555 h 9207556"/>
              <a:gd name="connsiteX44" fmla="*/ 81185 w 5100320"/>
              <a:gd name="connsiteY44" fmla="*/ 9207555 h 9207556"/>
              <a:gd name="connsiteX45" fmla="*/ 81187 w 5100320"/>
              <a:gd name="connsiteY45" fmla="*/ 9207556 h 9207556"/>
              <a:gd name="connsiteX46" fmla="*/ 5057245 w 5100320"/>
              <a:gd name="connsiteY46" fmla="*/ 9206937 h 9207556"/>
              <a:gd name="connsiteX47" fmla="*/ 5080982 w 5100320"/>
              <a:gd name="connsiteY47" fmla="*/ 9191165 h 9207556"/>
              <a:gd name="connsiteX48" fmla="*/ 5080982 w 5100320"/>
              <a:gd name="connsiteY48" fmla="*/ 8474433 h 9207556"/>
              <a:gd name="connsiteX49" fmla="*/ 5087661 w 5100320"/>
              <a:gd name="connsiteY49" fmla="*/ 8451037 h 9207556"/>
              <a:gd name="connsiteX50" fmla="*/ 5080982 w 5100320"/>
              <a:gd name="connsiteY50" fmla="*/ 8426974 h 9207556"/>
              <a:gd name="connsiteX51" fmla="*/ 5080982 w 5100320"/>
              <a:gd name="connsiteY51" fmla="*/ 8106301 h 9207556"/>
              <a:gd name="connsiteX52" fmla="*/ 5080982 w 5100320"/>
              <a:gd name="connsiteY52" fmla="*/ 8063736 h 9207556"/>
              <a:gd name="connsiteX53" fmla="*/ 5088100 w 5100320"/>
              <a:gd name="connsiteY53" fmla="*/ 8039962 h 9207556"/>
              <a:gd name="connsiteX54" fmla="*/ 5096257 w 5100320"/>
              <a:gd name="connsiteY54" fmla="*/ 8015654 h 9207556"/>
              <a:gd name="connsiteX55" fmla="*/ 5099775 w 5100320"/>
              <a:gd name="connsiteY55" fmla="*/ 7992231 h 9207556"/>
              <a:gd name="connsiteX56" fmla="*/ 5100320 w 5100320"/>
              <a:gd name="connsiteY56" fmla="*/ 7974198 h 9207556"/>
              <a:gd name="connsiteX0" fmla="*/ 5100320 w 5100320"/>
              <a:gd name="connsiteY0" fmla="*/ 7974198 h 9207556"/>
              <a:gd name="connsiteX1" fmla="*/ 5095505 w 5100320"/>
              <a:gd name="connsiteY1" fmla="*/ 7955307 h 9207556"/>
              <a:gd name="connsiteX2" fmla="*/ 5097509 w 5100320"/>
              <a:gd name="connsiteY2" fmla="*/ 7942554 h 9207556"/>
              <a:gd name="connsiteX3" fmla="*/ 5092349 w 5100320"/>
              <a:gd name="connsiteY3" fmla="*/ 7918803 h 9207556"/>
              <a:gd name="connsiteX4" fmla="*/ 5087598 w 5100320"/>
              <a:gd name="connsiteY4" fmla="*/ 7884059 h 9207556"/>
              <a:gd name="connsiteX5" fmla="*/ 5082532 w 5100320"/>
              <a:gd name="connsiteY5" fmla="*/ 7860142 h 9207556"/>
              <a:gd name="connsiteX6" fmla="*/ 5080982 w 5100320"/>
              <a:gd name="connsiteY6" fmla="*/ 7855531 h 9207556"/>
              <a:gd name="connsiteX7" fmla="*/ 5080982 w 5100320"/>
              <a:gd name="connsiteY7" fmla="*/ 7699029 h 9207556"/>
              <a:gd name="connsiteX8" fmla="*/ 5082715 w 5100320"/>
              <a:gd name="connsiteY8" fmla="*/ 7687485 h 9207556"/>
              <a:gd name="connsiteX9" fmla="*/ 5080982 w 5100320"/>
              <a:gd name="connsiteY9" fmla="*/ 7648536 h 9207556"/>
              <a:gd name="connsiteX10" fmla="*/ 5083343 w 5100320"/>
              <a:gd name="connsiteY10" fmla="*/ 7642881 h 9207556"/>
              <a:gd name="connsiteX11" fmla="*/ 5080982 w 5100320"/>
              <a:gd name="connsiteY11" fmla="*/ 7604802 h 9207556"/>
              <a:gd name="connsiteX12" fmla="*/ 5082987 w 5100320"/>
              <a:gd name="connsiteY12" fmla="*/ 7563081 h 9207556"/>
              <a:gd name="connsiteX13" fmla="*/ 5088377 w 5100320"/>
              <a:gd name="connsiteY13" fmla="*/ 7559966 h 9207556"/>
              <a:gd name="connsiteX14" fmla="*/ 5088851 w 5100320"/>
              <a:gd name="connsiteY14" fmla="*/ 7550816 h 9207556"/>
              <a:gd name="connsiteX15" fmla="*/ 5088748 w 5100320"/>
              <a:gd name="connsiteY15" fmla="*/ 7536412 h 9207556"/>
              <a:gd name="connsiteX16" fmla="*/ 5083090 w 5100320"/>
              <a:gd name="connsiteY16" fmla="*/ 7504146 h 9207556"/>
              <a:gd name="connsiteX17" fmla="*/ 5084000 w 5100320"/>
              <a:gd name="connsiteY17" fmla="*/ 27362 h 9207556"/>
              <a:gd name="connsiteX18" fmla="*/ 5056491 w 5100320"/>
              <a:gd name="connsiteY18" fmla="*/ 460 h 9207556"/>
              <a:gd name="connsiteX19" fmla="*/ 43085 w 5100320"/>
              <a:gd name="connsiteY19" fmla="*/ 0 h 9207556"/>
              <a:gd name="connsiteX20" fmla="*/ 29874 w 5100320"/>
              <a:gd name="connsiteY20" fmla="*/ 2043 h 9207556"/>
              <a:gd name="connsiteX21" fmla="*/ 13884 w 5100320"/>
              <a:gd name="connsiteY21" fmla="*/ 17865 h 9207556"/>
              <a:gd name="connsiteX22" fmla="*/ 11572 w 5100320"/>
              <a:gd name="connsiteY22" fmla="*/ 3055716 h 9207556"/>
              <a:gd name="connsiteX23" fmla="*/ 11469 w 5100320"/>
              <a:gd name="connsiteY23" fmla="*/ 3070041 h 9207556"/>
              <a:gd name="connsiteX24" fmla="*/ 11943 w 5100320"/>
              <a:gd name="connsiteY24" fmla="*/ 3079140 h 9207556"/>
              <a:gd name="connsiteX25" fmla="*/ 17333 w 5100320"/>
              <a:gd name="connsiteY25" fmla="*/ 3082238 h 9207556"/>
              <a:gd name="connsiteX26" fmla="*/ 19338 w 5100320"/>
              <a:gd name="connsiteY26" fmla="*/ 3123728 h 9207556"/>
              <a:gd name="connsiteX27" fmla="*/ 17605 w 5100320"/>
              <a:gd name="connsiteY27" fmla="*/ 3205955 h 9207556"/>
              <a:gd name="connsiteX28" fmla="*/ 19338 w 5100320"/>
              <a:gd name="connsiteY28" fmla="*/ 3217436 h 9207556"/>
              <a:gd name="connsiteX29" fmla="*/ 19338 w 5100320"/>
              <a:gd name="connsiteY29" fmla="*/ 3373074 h 9207556"/>
              <a:gd name="connsiteX30" fmla="*/ 17788 w 5100320"/>
              <a:gd name="connsiteY30" fmla="*/ 3377661 h 9207556"/>
              <a:gd name="connsiteX31" fmla="*/ 12722 w 5100320"/>
              <a:gd name="connsiteY31" fmla="*/ 3401445 h 9207556"/>
              <a:gd name="connsiteX32" fmla="*/ 7971 w 5100320"/>
              <a:gd name="connsiteY32" fmla="*/ 3435998 h 9207556"/>
              <a:gd name="connsiteX33" fmla="*/ 2812 w 5100320"/>
              <a:gd name="connsiteY33" fmla="*/ 3459618 h 9207556"/>
              <a:gd name="connsiteX34" fmla="*/ 4815 w 5100320"/>
              <a:gd name="connsiteY34" fmla="*/ 3472300 h 9207556"/>
              <a:gd name="connsiteX35" fmla="*/ 0 w 5100320"/>
              <a:gd name="connsiteY35" fmla="*/ 3491087 h 9207556"/>
              <a:gd name="connsiteX36" fmla="*/ 545 w 5100320"/>
              <a:gd name="connsiteY36" fmla="*/ 3509021 h 9207556"/>
              <a:gd name="connsiteX37" fmla="*/ 4063 w 5100320"/>
              <a:gd name="connsiteY37" fmla="*/ 3532315 h 9207556"/>
              <a:gd name="connsiteX38" fmla="*/ 12220 w 5100320"/>
              <a:gd name="connsiteY38" fmla="*/ 3556489 h 9207556"/>
              <a:gd name="connsiteX39" fmla="*/ 19338 w 5100320"/>
              <a:gd name="connsiteY39" fmla="*/ 3580131 h 9207556"/>
              <a:gd name="connsiteX40" fmla="*/ 19338 w 5100320"/>
              <a:gd name="connsiteY40" fmla="*/ 3622462 h 9207556"/>
              <a:gd name="connsiteX41" fmla="*/ 16317 w 5100320"/>
              <a:gd name="connsiteY41" fmla="*/ 9180579 h 9207556"/>
              <a:gd name="connsiteX42" fmla="*/ 43827 w 5100320"/>
              <a:gd name="connsiteY42" fmla="*/ 9207555 h 9207556"/>
              <a:gd name="connsiteX43" fmla="*/ 81185 w 5100320"/>
              <a:gd name="connsiteY43" fmla="*/ 9207555 h 9207556"/>
              <a:gd name="connsiteX44" fmla="*/ 81187 w 5100320"/>
              <a:gd name="connsiteY44" fmla="*/ 9207556 h 9207556"/>
              <a:gd name="connsiteX45" fmla="*/ 5057245 w 5100320"/>
              <a:gd name="connsiteY45" fmla="*/ 9206937 h 9207556"/>
              <a:gd name="connsiteX46" fmla="*/ 5080982 w 5100320"/>
              <a:gd name="connsiteY46" fmla="*/ 9191165 h 9207556"/>
              <a:gd name="connsiteX47" fmla="*/ 5080982 w 5100320"/>
              <a:gd name="connsiteY47" fmla="*/ 8474433 h 9207556"/>
              <a:gd name="connsiteX48" fmla="*/ 5087661 w 5100320"/>
              <a:gd name="connsiteY48" fmla="*/ 8451037 h 9207556"/>
              <a:gd name="connsiteX49" fmla="*/ 5080982 w 5100320"/>
              <a:gd name="connsiteY49" fmla="*/ 8426974 h 9207556"/>
              <a:gd name="connsiteX50" fmla="*/ 5080982 w 5100320"/>
              <a:gd name="connsiteY50" fmla="*/ 8106301 h 9207556"/>
              <a:gd name="connsiteX51" fmla="*/ 5080982 w 5100320"/>
              <a:gd name="connsiteY51" fmla="*/ 8063736 h 9207556"/>
              <a:gd name="connsiteX52" fmla="*/ 5088100 w 5100320"/>
              <a:gd name="connsiteY52" fmla="*/ 8039962 h 9207556"/>
              <a:gd name="connsiteX53" fmla="*/ 5096257 w 5100320"/>
              <a:gd name="connsiteY53" fmla="*/ 8015654 h 9207556"/>
              <a:gd name="connsiteX54" fmla="*/ 5099775 w 5100320"/>
              <a:gd name="connsiteY54" fmla="*/ 7992231 h 9207556"/>
              <a:gd name="connsiteX55" fmla="*/ 5100320 w 5100320"/>
              <a:gd name="connsiteY55" fmla="*/ 7974198 h 9207556"/>
              <a:gd name="connsiteX0" fmla="*/ 5100320 w 5100320"/>
              <a:gd name="connsiteY0" fmla="*/ 7974198 h 9207556"/>
              <a:gd name="connsiteX1" fmla="*/ 5095505 w 5100320"/>
              <a:gd name="connsiteY1" fmla="*/ 7955307 h 9207556"/>
              <a:gd name="connsiteX2" fmla="*/ 5097509 w 5100320"/>
              <a:gd name="connsiteY2" fmla="*/ 7942554 h 9207556"/>
              <a:gd name="connsiteX3" fmla="*/ 5092349 w 5100320"/>
              <a:gd name="connsiteY3" fmla="*/ 7918803 h 9207556"/>
              <a:gd name="connsiteX4" fmla="*/ 5087598 w 5100320"/>
              <a:gd name="connsiteY4" fmla="*/ 7884059 h 9207556"/>
              <a:gd name="connsiteX5" fmla="*/ 5082532 w 5100320"/>
              <a:gd name="connsiteY5" fmla="*/ 7860142 h 9207556"/>
              <a:gd name="connsiteX6" fmla="*/ 5080982 w 5100320"/>
              <a:gd name="connsiteY6" fmla="*/ 7855531 h 9207556"/>
              <a:gd name="connsiteX7" fmla="*/ 5080982 w 5100320"/>
              <a:gd name="connsiteY7" fmla="*/ 7699029 h 9207556"/>
              <a:gd name="connsiteX8" fmla="*/ 5082715 w 5100320"/>
              <a:gd name="connsiteY8" fmla="*/ 7687485 h 9207556"/>
              <a:gd name="connsiteX9" fmla="*/ 5080982 w 5100320"/>
              <a:gd name="connsiteY9" fmla="*/ 7648536 h 9207556"/>
              <a:gd name="connsiteX10" fmla="*/ 5083343 w 5100320"/>
              <a:gd name="connsiteY10" fmla="*/ 7642881 h 9207556"/>
              <a:gd name="connsiteX11" fmla="*/ 5080982 w 5100320"/>
              <a:gd name="connsiteY11" fmla="*/ 7604802 h 9207556"/>
              <a:gd name="connsiteX12" fmla="*/ 5082987 w 5100320"/>
              <a:gd name="connsiteY12" fmla="*/ 7563081 h 9207556"/>
              <a:gd name="connsiteX13" fmla="*/ 5088377 w 5100320"/>
              <a:gd name="connsiteY13" fmla="*/ 7559966 h 9207556"/>
              <a:gd name="connsiteX14" fmla="*/ 5088851 w 5100320"/>
              <a:gd name="connsiteY14" fmla="*/ 7550816 h 9207556"/>
              <a:gd name="connsiteX15" fmla="*/ 5088748 w 5100320"/>
              <a:gd name="connsiteY15" fmla="*/ 7536412 h 9207556"/>
              <a:gd name="connsiteX16" fmla="*/ 5083090 w 5100320"/>
              <a:gd name="connsiteY16" fmla="*/ 7504146 h 9207556"/>
              <a:gd name="connsiteX17" fmla="*/ 5084000 w 5100320"/>
              <a:gd name="connsiteY17" fmla="*/ 27362 h 9207556"/>
              <a:gd name="connsiteX18" fmla="*/ 5056491 w 5100320"/>
              <a:gd name="connsiteY18" fmla="*/ 460 h 9207556"/>
              <a:gd name="connsiteX19" fmla="*/ 43085 w 5100320"/>
              <a:gd name="connsiteY19" fmla="*/ 0 h 9207556"/>
              <a:gd name="connsiteX20" fmla="*/ 29874 w 5100320"/>
              <a:gd name="connsiteY20" fmla="*/ 2043 h 9207556"/>
              <a:gd name="connsiteX21" fmla="*/ 13884 w 5100320"/>
              <a:gd name="connsiteY21" fmla="*/ 17865 h 9207556"/>
              <a:gd name="connsiteX22" fmla="*/ 11572 w 5100320"/>
              <a:gd name="connsiteY22" fmla="*/ 3055716 h 9207556"/>
              <a:gd name="connsiteX23" fmla="*/ 11469 w 5100320"/>
              <a:gd name="connsiteY23" fmla="*/ 3070041 h 9207556"/>
              <a:gd name="connsiteX24" fmla="*/ 11943 w 5100320"/>
              <a:gd name="connsiteY24" fmla="*/ 3079140 h 9207556"/>
              <a:gd name="connsiteX25" fmla="*/ 17333 w 5100320"/>
              <a:gd name="connsiteY25" fmla="*/ 3082238 h 9207556"/>
              <a:gd name="connsiteX26" fmla="*/ 17605 w 5100320"/>
              <a:gd name="connsiteY26" fmla="*/ 3205955 h 9207556"/>
              <a:gd name="connsiteX27" fmla="*/ 19338 w 5100320"/>
              <a:gd name="connsiteY27" fmla="*/ 3217436 h 9207556"/>
              <a:gd name="connsiteX28" fmla="*/ 19338 w 5100320"/>
              <a:gd name="connsiteY28" fmla="*/ 3373074 h 9207556"/>
              <a:gd name="connsiteX29" fmla="*/ 17788 w 5100320"/>
              <a:gd name="connsiteY29" fmla="*/ 3377661 h 9207556"/>
              <a:gd name="connsiteX30" fmla="*/ 12722 w 5100320"/>
              <a:gd name="connsiteY30" fmla="*/ 3401445 h 9207556"/>
              <a:gd name="connsiteX31" fmla="*/ 7971 w 5100320"/>
              <a:gd name="connsiteY31" fmla="*/ 3435998 h 9207556"/>
              <a:gd name="connsiteX32" fmla="*/ 2812 w 5100320"/>
              <a:gd name="connsiteY32" fmla="*/ 3459618 h 9207556"/>
              <a:gd name="connsiteX33" fmla="*/ 4815 w 5100320"/>
              <a:gd name="connsiteY33" fmla="*/ 3472300 h 9207556"/>
              <a:gd name="connsiteX34" fmla="*/ 0 w 5100320"/>
              <a:gd name="connsiteY34" fmla="*/ 3491087 h 9207556"/>
              <a:gd name="connsiteX35" fmla="*/ 545 w 5100320"/>
              <a:gd name="connsiteY35" fmla="*/ 3509021 h 9207556"/>
              <a:gd name="connsiteX36" fmla="*/ 4063 w 5100320"/>
              <a:gd name="connsiteY36" fmla="*/ 3532315 h 9207556"/>
              <a:gd name="connsiteX37" fmla="*/ 12220 w 5100320"/>
              <a:gd name="connsiteY37" fmla="*/ 3556489 h 9207556"/>
              <a:gd name="connsiteX38" fmla="*/ 19338 w 5100320"/>
              <a:gd name="connsiteY38" fmla="*/ 3580131 h 9207556"/>
              <a:gd name="connsiteX39" fmla="*/ 19338 w 5100320"/>
              <a:gd name="connsiteY39" fmla="*/ 3622462 h 9207556"/>
              <a:gd name="connsiteX40" fmla="*/ 16317 w 5100320"/>
              <a:gd name="connsiteY40" fmla="*/ 9180579 h 9207556"/>
              <a:gd name="connsiteX41" fmla="*/ 43827 w 5100320"/>
              <a:gd name="connsiteY41" fmla="*/ 9207555 h 9207556"/>
              <a:gd name="connsiteX42" fmla="*/ 81185 w 5100320"/>
              <a:gd name="connsiteY42" fmla="*/ 9207555 h 9207556"/>
              <a:gd name="connsiteX43" fmla="*/ 81187 w 5100320"/>
              <a:gd name="connsiteY43" fmla="*/ 9207556 h 9207556"/>
              <a:gd name="connsiteX44" fmla="*/ 5057245 w 5100320"/>
              <a:gd name="connsiteY44" fmla="*/ 9206937 h 9207556"/>
              <a:gd name="connsiteX45" fmla="*/ 5080982 w 5100320"/>
              <a:gd name="connsiteY45" fmla="*/ 9191165 h 9207556"/>
              <a:gd name="connsiteX46" fmla="*/ 5080982 w 5100320"/>
              <a:gd name="connsiteY46" fmla="*/ 8474433 h 9207556"/>
              <a:gd name="connsiteX47" fmla="*/ 5087661 w 5100320"/>
              <a:gd name="connsiteY47" fmla="*/ 8451037 h 9207556"/>
              <a:gd name="connsiteX48" fmla="*/ 5080982 w 5100320"/>
              <a:gd name="connsiteY48" fmla="*/ 8426974 h 9207556"/>
              <a:gd name="connsiteX49" fmla="*/ 5080982 w 5100320"/>
              <a:gd name="connsiteY49" fmla="*/ 8106301 h 9207556"/>
              <a:gd name="connsiteX50" fmla="*/ 5080982 w 5100320"/>
              <a:gd name="connsiteY50" fmla="*/ 8063736 h 9207556"/>
              <a:gd name="connsiteX51" fmla="*/ 5088100 w 5100320"/>
              <a:gd name="connsiteY51" fmla="*/ 8039962 h 9207556"/>
              <a:gd name="connsiteX52" fmla="*/ 5096257 w 5100320"/>
              <a:gd name="connsiteY52" fmla="*/ 8015654 h 9207556"/>
              <a:gd name="connsiteX53" fmla="*/ 5099775 w 5100320"/>
              <a:gd name="connsiteY53" fmla="*/ 7992231 h 9207556"/>
              <a:gd name="connsiteX54" fmla="*/ 5100320 w 5100320"/>
              <a:gd name="connsiteY54" fmla="*/ 7974198 h 9207556"/>
              <a:gd name="connsiteX0" fmla="*/ 5100320 w 5100320"/>
              <a:gd name="connsiteY0" fmla="*/ 7974198 h 9207556"/>
              <a:gd name="connsiteX1" fmla="*/ 5095505 w 5100320"/>
              <a:gd name="connsiteY1" fmla="*/ 7955307 h 9207556"/>
              <a:gd name="connsiteX2" fmla="*/ 5097509 w 5100320"/>
              <a:gd name="connsiteY2" fmla="*/ 7942554 h 9207556"/>
              <a:gd name="connsiteX3" fmla="*/ 5092349 w 5100320"/>
              <a:gd name="connsiteY3" fmla="*/ 7918803 h 9207556"/>
              <a:gd name="connsiteX4" fmla="*/ 5087598 w 5100320"/>
              <a:gd name="connsiteY4" fmla="*/ 7884059 h 9207556"/>
              <a:gd name="connsiteX5" fmla="*/ 5082532 w 5100320"/>
              <a:gd name="connsiteY5" fmla="*/ 7860142 h 9207556"/>
              <a:gd name="connsiteX6" fmla="*/ 5080982 w 5100320"/>
              <a:gd name="connsiteY6" fmla="*/ 7855531 h 9207556"/>
              <a:gd name="connsiteX7" fmla="*/ 5080982 w 5100320"/>
              <a:gd name="connsiteY7" fmla="*/ 7699029 h 9207556"/>
              <a:gd name="connsiteX8" fmla="*/ 5082715 w 5100320"/>
              <a:gd name="connsiteY8" fmla="*/ 7687485 h 9207556"/>
              <a:gd name="connsiteX9" fmla="*/ 5080982 w 5100320"/>
              <a:gd name="connsiteY9" fmla="*/ 7648536 h 9207556"/>
              <a:gd name="connsiteX10" fmla="*/ 5083343 w 5100320"/>
              <a:gd name="connsiteY10" fmla="*/ 7642881 h 9207556"/>
              <a:gd name="connsiteX11" fmla="*/ 5080982 w 5100320"/>
              <a:gd name="connsiteY11" fmla="*/ 7604802 h 9207556"/>
              <a:gd name="connsiteX12" fmla="*/ 5082987 w 5100320"/>
              <a:gd name="connsiteY12" fmla="*/ 7563081 h 9207556"/>
              <a:gd name="connsiteX13" fmla="*/ 5088377 w 5100320"/>
              <a:gd name="connsiteY13" fmla="*/ 7559966 h 9207556"/>
              <a:gd name="connsiteX14" fmla="*/ 5088851 w 5100320"/>
              <a:gd name="connsiteY14" fmla="*/ 7550816 h 9207556"/>
              <a:gd name="connsiteX15" fmla="*/ 5088748 w 5100320"/>
              <a:gd name="connsiteY15" fmla="*/ 7536412 h 9207556"/>
              <a:gd name="connsiteX16" fmla="*/ 5083090 w 5100320"/>
              <a:gd name="connsiteY16" fmla="*/ 7504146 h 9207556"/>
              <a:gd name="connsiteX17" fmla="*/ 5084000 w 5100320"/>
              <a:gd name="connsiteY17" fmla="*/ 27362 h 9207556"/>
              <a:gd name="connsiteX18" fmla="*/ 5056491 w 5100320"/>
              <a:gd name="connsiteY18" fmla="*/ 460 h 9207556"/>
              <a:gd name="connsiteX19" fmla="*/ 43085 w 5100320"/>
              <a:gd name="connsiteY19" fmla="*/ 0 h 9207556"/>
              <a:gd name="connsiteX20" fmla="*/ 29874 w 5100320"/>
              <a:gd name="connsiteY20" fmla="*/ 2043 h 9207556"/>
              <a:gd name="connsiteX21" fmla="*/ 13884 w 5100320"/>
              <a:gd name="connsiteY21" fmla="*/ 17865 h 9207556"/>
              <a:gd name="connsiteX22" fmla="*/ 11572 w 5100320"/>
              <a:gd name="connsiteY22" fmla="*/ 3055716 h 9207556"/>
              <a:gd name="connsiteX23" fmla="*/ 11469 w 5100320"/>
              <a:gd name="connsiteY23" fmla="*/ 3070041 h 9207556"/>
              <a:gd name="connsiteX24" fmla="*/ 11943 w 5100320"/>
              <a:gd name="connsiteY24" fmla="*/ 3079140 h 9207556"/>
              <a:gd name="connsiteX25" fmla="*/ 17333 w 5100320"/>
              <a:gd name="connsiteY25" fmla="*/ 3082238 h 9207556"/>
              <a:gd name="connsiteX26" fmla="*/ 17605 w 5100320"/>
              <a:gd name="connsiteY26" fmla="*/ 3205955 h 9207556"/>
              <a:gd name="connsiteX27" fmla="*/ 19338 w 5100320"/>
              <a:gd name="connsiteY27" fmla="*/ 3217436 h 9207556"/>
              <a:gd name="connsiteX28" fmla="*/ 19338 w 5100320"/>
              <a:gd name="connsiteY28" fmla="*/ 3373074 h 9207556"/>
              <a:gd name="connsiteX29" fmla="*/ 17788 w 5100320"/>
              <a:gd name="connsiteY29" fmla="*/ 3377661 h 9207556"/>
              <a:gd name="connsiteX30" fmla="*/ 12722 w 5100320"/>
              <a:gd name="connsiteY30" fmla="*/ 3401445 h 9207556"/>
              <a:gd name="connsiteX31" fmla="*/ 7971 w 5100320"/>
              <a:gd name="connsiteY31" fmla="*/ 3435998 h 9207556"/>
              <a:gd name="connsiteX32" fmla="*/ 2812 w 5100320"/>
              <a:gd name="connsiteY32" fmla="*/ 3459618 h 9207556"/>
              <a:gd name="connsiteX33" fmla="*/ 4815 w 5100320"/>
              <a:gd name="connsiteY33" fmla="*/ 3472300 h 9207556"/>
              <a:gd name="connsiteX34" fmla="*/ 0 w 5100320"/>
              <a:gd name="connsiteY34" fmla="*/ 3491087 h 9207556"/>
              <a:gd name="connsiteX35" fmla="*/ 545 w 5100320"/>
              <a:gd name="connsiteY35" fmla="*/ 3509021 h 9207556"/>
              <a:gd name="connsiteX36" fmla="*/ 4063 w 5100320"/>
              <a:gd name="connsiteY36" fmla="*/ 3532315 h 9207556"/>
              <a:gd name="connsiteX37" fmla="*/ 12220 w 5100320"/>
              <a:gd name="connsiteY37" fmla="*/ 3556489 h 9207556"/>
              <a:gd name="connsiteX38" fmla="*/ 19338 w 5100320"/>
              <a:gd name="connsiteY38" fmla="*/ 3622462 h 9207556"/>
              <a:gd name="connsiteX39" fmla="*/ 16317 w 5100320"/>
              <a:gd name="connsiteY39" fmla="*/ 9180579 h 9207556"/>
              <a:gd name="connsiteX40" fmla="*/ 43827 w 5100320"/>
              <a:gd name="connsiteY40" fmla="*/ 9207555 h 9207556"/>
              <a:gd name="connsiteX41" fmla="*/ 81185 w 5100320"/>
              <a:gd name="connsiteY41" fmla="*/ 9207555 h 9207556"/>
              <a:gd name="connsiteX42" fmla="*/ 81187 w 5100320"/>
              <a:gd name="connsiteY42" fmla="*/ 9207556 h 9207556"/>
              <a:gd name="connsiteX43" fmla="*/ 5057245 w 5100320"/>
              <a:gd name="connsiteY43" fmla="*/ 9206937 h 9207556"/>
              <a:gd name="connsiteX44" fmla="*/ 5080982 w 5100320"/>
              <a:gd name="connsiteY44" fmla="*/ 9191165 h 9207556"/>
              <a:gd name="connsiteX45" fmla="*/ 5080982 w 5100320"/>
              <a:gd name="connsiteY45" fmla="*/ 8474433 h 9207556"/>
              <a:gd name="connsiteX46" fmla="*/ 5087661 w 5100320"/>
              <a:gd name="connsiteY46" fmla="*/ 8451037 h 9207556"/>
              <a:gd name="connsiteX47" fmla="*/ 5080982 w 5100320"/>
              <a:gd name="connsiteY47" fmla="*/ 8426974 h 9207556"/>
              <a:gd name="connsiteX48" fmla="*/ 5080982 w 5100320"/>
              <a:gd name="connsiteY48" fmla="*/ 8106301 h 9207556"/>
              <a:gd name="connsiteX49" fmla="*/ 5080982 w 5100320"/>
              <a:gd name="connsiteY49" fmla="*/ 8063736 h 9207556"/>
              <a:gd name="connsiteX50" fmla="*/ 5088100 w 5100320"/>
              <a:gd name="connsiteY50" fmla="*/ 8039962 h 9207556"/>
              <a:gd name="connsiteX51" fmla="*/ 5096257 w 5100320"/>
              <a:gd name="connsiteY51" fmla="*/ 8015654 h 9207556"/>
              <a:gd name="connsiteX52" fmla="*/ 5099775 w 5100320"/>
              <a:gd name="connsiteY52" fmla="*/ 7992231 h 9207556"/>
              <a:gd name="connsiteX53" fmla="*/ 5100320 w 5100320"/>
              <a:gd name="connsiteY53" fmla="*/ 7974198 h 9207556"/>
              <a:gd name="connsiteX0" fmla="*/ 5100320 w 5100320"/>
              <a:gd name="connsiteY0" fmla="*/ 7974198 h 9207556"/>
              <a:gd name="connsiteX1" fmla="*/ 5095505 w 5100320"/>
              <a:gd name="connsiteY1" fmla="*/ 7955307 h 9207556"/>
              <a:gd name="connsiteX2" fmla="*/ 5097509 w 5100320"/>
              <a:gd name="connsiteY2" fmla="*/ 7942554 h 9207556"/>
              <a:gd name="connsiteX3" fmla="*/ 5092349 w 5100320"/>
              <a:gd name="connsiteY3" fmla="*/ 7918803 h 9207556"/>
              <a:gd name="connsiteX4" fmla="*/ 5087598 w 5100320"/>
              <a:gd name="connsiteY4" fmla="*/ 7884059 h 9207556"/>
              <a:gd name="connsiteX5" fmla="*/ 5082532 w 5100320"/>
              <a:gd name="connsiteY5" fmla="*/ 7860142 h 9207556"/>
              <a:gd name="connsiteX6" fmla="*/ 5080982 w 5100320"/>
              <a:gd name="connsiteY6" fmla="*/ 7855531 h 9207556"/>
              <a:gd name="connsiteX7" fmla="*/ 5080982 w 5100320"/>
              <a:gd name="connsiteY7" fmla="*/ 7699029 h 9207556"/>
              <a:gd name="connsiteX8" fmla="*/ 5082715 w 5100320"/>
              <a:gd name="connsiteY8" fmla="*/ 7687485 h 9207556"/>
              <a:gd name="connsiteX9" fmla="*/ 5080982 w 5100320"/>
              <a:gd name="connsiteY9" fmla="*/ 7648536 h 9207556"/>
              <a:gd name="connsiteX10" fmla="*/ 5083343 w 5100320"/>
              <a:gd name="connsiteY10" fmla="*/ 7642881 h 9207556"/>
              <a:gd name="connsiteX11" fmla="*/ 5080982 w 5100320"/>
              <a:gd name="connsiteY11" fmla="*/ 7604802 h 9207556"/>
              <a:gd name="connsiteX12" fmla="*/ 5082987 w 5100320"/>
              <a:gd name="connsiteY12" fmla="*/ 7563081 h 9207556"/>
              <a:gd name="connsiteX13" fmla="*/ 5088377 w 5100320"/>
              <a:gd name="connsiteY13" fmla="*/ 7559966 h 9207556"/>
              <a:gd name="connsiteX14" fmla="*/ 5088851 w 5100320"/>
              <a:gd name="connsiteY14" fmla="*/ 7550816 h 9207556"/>
              <a:gd name="connsiteX15" fmla="*/ 5088748 w 5100320"/>
              <a:gd name="connsiteY15" fmla="*/ 7536412 h 9207556"/>
              <a:gd name="connsiteX16" fmla="*/ 5083090 w 5100320"/>
              <a:gd name="connsiteY16" fmla="*/ 7504146 h 9207556"/>
              <a:gd name="connsiteX17" fmla="*/ 5084000 w 5100320"/>
              <a:gd name="connsiteY17" fmla="*/ 27362 h 9207556"/>
              <a:gd name="connsiteX18" fmla="*/ 5056491 w 5100320"/>
              <a:gd name="connsiteY18" fmla="*/ 460 h 9207556"/>
              <a:gd name="connsiteX19" fmla="*/ 43085 w 5100320"/>
              <a:gd name="connsiteY19" fmla="*/ 0 h 9207556"/>
              <a:gd name="connsiteX20" fmla="*/ 29874 w 5100320"/>
              <a:gd name="connsiteY20" fmla="*/ 2043 h 9207556"/>
              <a:gd name="connsiteX21" fmla="*/ 13884 w 5100320"/>
              <a:gd name="connsiteY21" fmla="*/ 17865 h 9207556"/>
              <a:gd name="connsiteX22" fmla="*/ 11572 w 5100320"/>
              <a:gd name="connsiteY22" fmla="*/ 3055716 h 9207556"/>
              <a:gd name="connsiteX23" fmla="*/ 11469 w 5100320"/>
              <a:gd name="connsiteY23" fmla="*/ 3070041 h 9207556"/>
              <a:gd name="connsiteX24" fmla="*/ 11943 w 5100320"/>
              <a:gd name="connsiteY24" fmla="*/ 3079140 h 9207556"/>
              <a:gd name="connsiteX25" fmla="*/ 17333 w 5100320"/>
              <a:gd name="connsiteY25" fmla="*/ 3082238 h 9207556"/>
              <a:gd name="connsiteX26" fmla="*/ 17605 w 5100320"/>
              <a:gd name="connsiteY26" fmla="*/ 3205955 h 9207556"/>
              <a:gd name="connsiteX27" fmla="*/ 19338 w 5100320"/>
              <a:gd name="connsiteY27" fmla="*/ 3217436 h 9207556"/>
              <a:gd name="connsiteX28" fmla="*/ 19338 w 5100320"/>
              <a:gd name="connsiteY28" fmla="*/ 3373074 h 9207556"/>
              <a:gd name="connsiteX29" fmla="*/ 17788 w 5100320"/>
              <a:gd name="connsiteY29" fmla="*/ 3377661 h 9207556"/>
              <a:gd name="connsiteX30" fmla="*/ 12722 w 5100320"/>
              <a:gd name="connsiteY30" fmla="*/ 3401445 h 9207556"/>
              <a:gd name="connsiteX31" fmla="*/ 7971 w 5100320"/>
              <a:gd name="connsiteY31" fmla="*/ 3435998 h 9207556"/>
              <a:gd name="connsiteX32" fmla="*/ 2812 w 5100320"/>
              <a:gd name="connsiteY32" fmla="*/ 3459618 h 9207556"/>
              <a:gd name="connsiteX33" fmla="*/ 4815 w 5100320"/>
              <a:gd name="connsiteY33" fmla="*/ 3472300 h 9207556"/>
              <a:gd name="connsiteX34" fmla="*/ 0 w 5100320"/>
              <a:gd name="connsiteY34" fmla="*/ 3491087 h 9207556"/>
              <a:gd name="connsiteX35" fmla="*/ 545 w 5100320"/>
              <a:gd name="connsiteY35" fmla="*/ 3509021 h 9207556"/>
              <a:gd name="connsiteX36" fmla="*/ 4063 w 5100320"/>
              <a:gd name="connsiteY36" fmla="*/ 3532315 h 9207556"/>
              <a:gd name="connsiteX37" fmla="*/ 12220 w 5100320"/>
              <a:gd name="connsiteY37" fmla="*/ 3556489 h 9207556"/>
              <a:gd name="connsiteX38" fmla="*/ 19340 w 5100320"/>
              <a:gd name="connsiteY38" fmla="*/ 3691499 h 9207556"/>
              <a:gd name="connsiteX39" fmla="*/ 16317 w 5100320"/>
              <a:gd name="connsiteY39" fmla="*/ 9180579 h 9207556"/>
              <a:gd name="connsiteX40" fmla="*/ 43827 w 5100320"/>
              <a:gd name="connsiteY40" fmla="*/ 9207555 h 9207556"/>
              <a:gd name="connsiteX41" fmla="*/ 81185 w 5100320"/>
              <a:gd name="connsiteY41" fmla="*/ 9207555 h 9207556"/>
              <a:gd name="connsiteX42" fmla="*/ 81187 w 5100320"/>
              <a:gd name="connsiteY42" fmla="*/ 9207556 h 9207556"/>
              <a:gd name="connsiteX43" fmla="*/ 5057245 w 5100320"/>
              <a:gd name="connsiteY43" fmla="*/ 9206937 h 9207556"/>
              <a:gd name="connsiteX44" fmla="*/ 5080982 w 5100320"/>
              <a:gd name="connsiteY44" fmla="*/ 9191165 h 9207556"/>
              <a:gd name="connsiteX45" fmla="*/ 5080982 w 5100320"/>
              <a:gd name="connsiteY45" fmla="*/ 8474433 h 9207556"/>
              <a:gd name="connsiteX46" fmla="*/ 5087661 w 5100320"/>
              <a:gd name="connsiteY46" fmla="*/ 8451037 h 9207556"/>
              <a:gd name="connsiteX47" fmla="*/ 5080982 w 5100320"/>
              <a:gd name="connsiteY47" fmla="*/ 8426974 h 9207556"/>
              <a:gd name="connsiteX48" fmla="*/ 5080982 w 5100320"/>
              <a:gd name="connsiteY48" fmla="*/ 8106301 h 9207556"/>
              <a:gd name="connsiteX49" fmla="*/ 5080982 w 5100320"/>
              <a:gd name="connsiteY49" fmla="*/ 8063736 h 9207556"/>
              <a:gd name="connsiteX50" fmla="*/ 5088100 w 5100320"/>
              <a:gd name="connsiteY50" fmla="*/ 8039962 h 9207556"/>
              <a:gd name="connsiteX51" fmla="*/ 5096257 w 5100320"/>
              <a:gd name="connsiteY51" fmla="*/ 8015654 h 9207556"/>
              <a:gd name="connsiteX52" fmla="*/ 5099775 w 5100320"/>
              <a:gd name="connsiteY52" fmla="*/ 7992231 h 9207556"/>
              <a:gd name="connsiteX53" fmla="*/ 5100320 w 5100320"/>
              <a:gd name="connsiteY53" fmla="*/ 7974198 h 9207556"/>
              <a:gd name="connsiteX0" fmla="*/ 5100320 w 5100320"/>
              <a:gd name="connsiteY0" fmla="*/ 7974198 h 9207556"/>
              <a:gd name="connsiteX1" fmla="*/ 5095505 w 5100320"/>
              <a:gd name="connsiteY1" fmla="*/ 7955307 h 9207556"/>
              <a:gd name="connsiteX2" fmla="*/ 5097509 w 5100320"/>
              <a:gd name="connsiteY2" fmla="*/ 7942554 h 9207556"/>
              <a:gd name="connsiteX3" fmla="*/ 5092349 w 5100320"/>
              <a:gd name="connsiteY3" fmla="*/ 7918803 h 9207556"/>
              <a:gd name="connsiteX4" fmla="*/ 5087598 w 5100320"/>
              <a:gd name="connsiteY4" fmla="*/ 7884059 h 9207556"/>
              <a:gd name="connsiteX5" fmla="*/ 5082532 w 5100320"/>
              <a:gd name="connsiteY5" fmla="*/ 7860142 h 9207556"/>
              <a:gd name="connsiteX6" fmla="*/ 5080982 w 5100320"/>
              <a:gd name="connsiteY6" fmla="*/ 7855531 h 9207556"/>
              <a:gd name="connsiteX7" fmla="*/ 5080982 w 5100320"/>
              <a:gd name="connsiteY7" fmla="*/ 7699029 h 9207556"/>
              <a:gd name="connsiteX8" fmla="*/ 5082715 w 5100320"/>
              <a:gd name="connsiteY8" fmla="*/ 7687485 h 9207556"/>
              <a:gd name="connsiteX9" fmla="*/ 5080982 w 5100320"/>
              <a:gd name="connsiteY9" fmla="*/ 7648536 h 9207556"/>
              <a:gd name="connsiteX10" fmla="*/ 5083343 w 5100320"/>
              <a:gd name="connsiteY10" fmla="*/ 7642881 h 9207556"/>
              <a:gd name="connsiteX11" fmla="*/ 5080982 w 5100320"/>
              <a:gd name="connsiteY11" fmla="*/ 7604802 h 9207556"/>
              <a:gd name="connsiteX12" fmla="*/ 5082987 w 5100320"/>
              <a:gd name="connsiteY12" fmla="*/ 7563081 h 9207556"/>
              <a:gd name="connsiteX13" fmla="*/ 5088377 w 5100320"/>
              <a:gd name="connsiteY13" fmla="*/ 7559966 h 9207556"/>
              <a:gd name="connsiteX14" fmla="*/ 5088851 w 5100320"/>
              <a:gd name="connsiteY14" fmla="*/ 7550816 h 9207556"/>
              <a:gd name="connsiteX15" fmla="*/ 5088748 w 5100320"/>
              <a:gd name="connsiteY15" fmla="*/ 7536412 h 9207556"/>
              <a:gd name="connsiteX16" fmla="*/ 5083090 w 5100320"/>
              <a:gd name="connsiteY16" fmla="*/ 7504146 h 9207556"/>
              <a:gd name="connsiteX17" fmla="*/ 5084000 w 5100320"/>
              <a:gd name="connsiteY17" fmla="*/ 27362 h 9207556"/>
              <a:gd name="connsiteX18" fmla="*/ 5056491 w 5100320"/>
              <a:gd name="connsiteY18" fmla="*/ 460 h 9207556"/>
              <a:gd name="connsiteX19" fmla="*/ 43085 w 5100320"/>
              <a:gd name="connsiteY19" fmla="*/ 0 h 9207556"/>
              <a:gd name="connsiteX20" fmla="*/ 29874 w 5100320"/>
              <a:gd name="connsiteY20" fmla="*/ 2043 h 9207556"/>
              <a:gd name="connsiteX21" fmla="*/ 13884 w 5100320"/>
              <a:gd name="connsiteY21" fmla="*/ 17865 h 9207556"/>
              <a:gd name="connsiteX22" fmla="*/ 11572 w 5100320"/>
              <a:gd name="connsiteY22" fmla="*/ 3055716 h 9207556"/>
              <a:gd name="connsiteX23" fmla="*/ 11469 w 5100320"/>
              <a:gd name="connsiteY23" fmla="*/ 3070041 h 9207556"/>
              <a:gd name="connsiteX24" fmla="*/ 11943 w 5100320"/>
              <a:gd name="connsiteY24" fmla="*/ 3079140 h 9207556"/>
              <a:gd name="connsiteX25" fmla="*/ 17333 w 5100320"/>
              <a:gd name="connsiteY25" fmla="*/ 3082238 h 9207556"/>
              <a:gd name="connsiteX26" fmla="*/ 17605 w 5100320"/>
              <a:gd name="connsiteY26" fmla="*/ 3205955 h 9207556"/>
              <a:gd name="connsiteX27" fmla="*/ 19338 w 5100320"/>
              <a:gd name="connsiteY27" fmla="*/ 3217436 h 9207556"/>
              <a:gd name="connsiteX28" fmla="*/ 19338 w 5100320"/>
              <a:gd name="connsiteY28" fmla="*/ 3373074 h 9207556"/>
              <a:gd name="connsiteX29" fmla="*/ 17788 w 5100320"/>
              <a:gd name="connsiteY29" fmla="*/ 3377661 h 9207556"/>
              <a:gd name="connsiteX30" fmla="*/ 12722 w 5100320"/>
              <a:gd name="connsiteY30" fmla="*/ 3401445 h 9207556"/>
              <a:gd name="connsiteX31" fmla="*/ 7971 w 5100320"/>
              <a:gd name="connsiteY31" fmla="*/ 3435998 h 9207556"/>
              <a:gd name="connsiteX32" fmla="*/ 2812 w 5100320"/>
              <a:gd name="connsiteY32" fmla="*/ 3459618 h 9207556"/>
              <a:gd name="connsiteX33" fmla="*/ 4815 w 5100320"/>
              <a:gd name="connsiteY33" fmla="*/ 3472300 h 9207556"/>
              <a:gd name="connsiteX34" fmla="*/ 0 w 5100320"/>
              <a:gd name="connsiteY34" fmla="*/ 3491087 h 9207556"/>
              <a:gd name="connsiteX35" fmla="*/ 545 w 5100320"/>
              <a:gd name="connsiteY35" fmla="*/ 3509021 h 9207556"/>
              <a:gd name="connsiteX36" fmla="*/ 4063 w 5100320"/>
              <a:gd name="connsiteY36" fmla="*/ 3532315 h 9207556"/>
              <a:gd name="connsiteX37" fmla="*/ 12223 w 5100320"/>
              <a:gd name="connsiteY37" fmla="*/ 3612975 h 9207556"/>
              <a:gd name="connsiteX38" fmla="*/ 19340 w 5100320"/>
              <a:gd name="connsiteY38" fmla="*/ 3691499 h 9207556"/>
              <a:gd name="connsiteX39" fmla="*/ 16317 w 5100320"/>
              <a:gd name="connsiteY39" fmla="*/ 9180579 h 9207556"/>
              <a:gd name="connsiteX40" fmla="*/ 43827 w 5100320"/>
              <a:gd name="connsiteY40" fmla="*/ 9207555 h 9207556"/>
              <a:gd name="connsiteX41" fmla="*/ 81185 w 5100320"/>
              <a:gd name="connsiteY41" fmla="*/ 9207555 h 9207556"/>
              <a:gd name="connsiteX42" fmla="*/ 81187 w 5100320"/>
              <a:gd name="connsiteY42" fmla="*/ 9207556 h 9207556"/>
              <a:gd name="connsiteX43" fmla="*/ 5057245 w 5100320"/>
              <a:gd name="connsiteY43" fmla="*/ 9206937 h 9207556"/>
              <a:gd name="connsiteX44" fmla="*/ 5080982 w 5100320"/>
              <a:gd name="connsiteY44" fmla="*/ 9191165 h 9207556"/>
              <a:gd name="connsiteX45" fmla="*/ 5080982 w 5100320"/>
              <a:gd name="connsiteY45" fmla="*/ 8474433 h 9207556"/>
              <a:gd name="connsiteX46" fmla="*/ 5087661 w 5100320"/>
              <a:gd name="connsiteY46" fmla="*/ 8451037 h 9207556"/>
              <a:gd name="connsiteX47" fmla="*/ 5080982 w 5100320"/>
              <a:gd name="connsiteY47" fmla="*/ 8426974 h 9207556"/>
              <a:gd name="connsiteX48" fmla="*/ 5080982 w 5100320"/>
              <a:gd name="connsiteY48" fmla="*/ 8106301 h 9207556"/>
              <a:gd name="connsiteX49" fmla="*/ 5080982 w 5100320"/>
              <a:gd name="connsiteY49" fmla="*/ 8063736 h 9207556"/>
              <a:gd name="connsiteX50" fmla="*/ 5088100 w 5100320"/>
              <a:gd name="connsiteY50" fmla="*/ 8039962 h 9207556"/>
              <a:gd name="connsiteX51" fmla="*/ 5096257 w 5100320"/>
              <a:gd name="connsiteY51" fmla="*/ 8015654 h 9207556"/>
              <a:gd name="connsiteX52" fmla="*/ 5099775 w 5100320"/>
              <a:gd name="connsiteY52" fmla="*/ 7992231 h 9207556"/>
              <a:gd name="connsiteX53" fmla="*/ 5100320 w 5100320"/>
              <a:gd name="connsiteY53" fmla="*/ 7974198 h 9207556"/>
              <a:gd name="connsiteX0" fmla="*/ 5100320 w 5100320"/>
              <a:gd name="connsiteY0" fmla="*/ 7974198 h 9207556"/>
              <a:gd name="connsiteX1" fmla="*/ 5095505 w 5100320"/>
              <a:gd name="connsiteY1" fmla="*/ 7955307 h 9207556"/>
              <a:gd name="connsiteX2" fmla="*/ 5097509 w 5100320"/>
              <a:gd name="connsiteY2" fmla="*/ 7942554 h 9207556"/>
              <a:gd name="connsiteX3" fmla="*/ 5092349 w 5100320"/>
              <a:gd name="connsiteY3" fmla="*/ 7918803 h 9207556"/>
              <a:gd name="connsiteX4" fmla="*/ 5087598 w 5100320"/>
              <a:gd name="connsiteY4" fmla="*/ 7884059 h 9207556"/>
              <a:gd name="connsiteX5" fmla="*/ 5082532 w 5100320"/>
              <a:gd name="connsiteY5" fmla="*/ 7860142 h 9207556"/>
              <a:gd name="connsiteX6" fmla="*/ 5080982 w 5100320"/>
              <a:gd name="connsiteY6" fmla="*/ 7855531 h 9207556"/>
              <a:gd name="connsiteX7" fmla="*/ 5080982 w 5100320"/>
              <a:gd name="connsiteY7" fmla="*/ 7699029 h 9207556"/>
              <a:gd name="connsiteX8" fmla="*/ 5082715 w 5100320"/>
              <a:gd name="connsiteY8" fmla="*/ 7687485 h 9207556"/>
              <a:gd name="connsiteX9" fmla="*/ 5080982 w 5100320"/>
              <a:gd name="connsiteY9" fmla="*/ 7648536 h 9207556"/>
              <a:gd name="connsiteX10" fmla="*/ 5083343 w 5100320"/>
              <a:gd name="connsiteY10" fmla="*/ 7642881 h 9207556"/>
              <a:gd name="connsiteX11" fmla="*/ 5080982 w 5100320"/>
              <a:gd name="connsiteY11" fmla="*/ 7604802 h 9207556"/>
              <a:gd name="connsiteX12" fmla="*/ 5082987 w 5100320"/>
              <a:gd name="connsiteY12" fmla="*/ 7563081 h 9207556"/>
              <a:gd name="connsiteX13" fmla="*/ 5088377 w 5100320"/>
              <a:gd name="connsiteY13" fmla="*/ 7559966 h 9207556"/>
              <a:gd name="connsiteX14" fmla="*/ 5088851 w 5100320"/>
              <a:gd name="connsiteY14" fmla="*/ 7550816 h 9207556"/>
              <a:gd name="connsiteX15" fmla="*/ 5088748 w 5100320"/>
              <a:gd name="connsiteY15" fmla="*/ 7536412 h 9207556"/>
              <a:gd name="connsiteX16" fmla="*/ 5083090 w 5100320"/>
              <a:gd name="connsiteY16" fmla="*/ 7504146 h 9207556"/>
              <a:gd name="connsiteX17" fmla="*/ 5084000 w 5100320"/>
              <a:gd name="connsiteY17" fmla="*/ 27362 h 9207556"/>
              <a:gd name="connsiteX18" fmla="*/ 5056491 w 5100320"/>
              <a:gd name="connsiteY18" fmla="*/ 460 h 9207556"/>
              <a:gd name="connsiteX19" fmla="*/ 43085 w 5100320"/>
              <a:gd name="connsiteY19" fmla="*/ 0 h 9207556"/>
              <a:gd name="connsiteX20" fmla="*/ 29874 w 5100320"/>
              <a:gd name="connsiteY20" fmla="*/ 2043 h 9207556"/>
              <a:gd name="connsiteX21" fmla="*/ 13884 w 5100320"/>
              <a:gd name="connsiteY21" fmla="*/ 17865 h 9207556"/>
              <a:gd name="connsiteX22" fmla="*/ 11572 w 5100320"/>
              <a:gd name="connsiteY22" fmla="*/ 3055716 h 9207556"/>
              <a:gd name="connsiteX23" fmla="*/ 11469 w 5100320"/>
              <a:gd name="connsiteY23" fmla="*/ 3070041 h 9207556"/>
              <a:gd name="connsiteX24" fmla="*/ 11943 w 5100320"/>
              <a:gd name="connsiteY24" fmla="*/ 3079140 h 9207556"/>
              <a:gd name="connsiteX25" fmla="*/ 17333 w 5100320"/>
              <a:gd name="connsiteY25" fmla="*/ 3082238 h 9207556"/>
              <a:gd name="connsiteX26" fmla="*/ 17605 w 5100320"/>
              <a:gd name="connsiteY26" fmla="*/ 3205955 h 9207556"/>
              <a:gd name="connsiteX27" fmla="*/ 19338 w 5100320"/>
              <a:gd name="connsiteY27" fmla="*/ 3217436 h 9207556"/>
              <a:gd name="connsiteX28" fmla="*/ 19338 w 5100320"/>
              <a:gd name="connsiteY28" fmla="*/ 3373074 h 9207556"/>
              <a:gd name="connsiteX29" fmla="*/ 17788 w 5100320"/>
              <a:gd name="connsiteY29" fmla="*/ 3377661 h 9207556"/>
              <a:gd name="connsiteX30" fmla="*/ 12722 w 5100320"/>
              <a:gd name="connsiteY30" fmla="*/ 3401445 h 9207556"/>
              <a:gd name="connsiteX31" fmla="*/ 7971 w 5100320"/>
              <a:gd name="connsiteY31" fmla="*/ 3435998 h 9207556"/>
              <a:gd name="connsiteX32" fmla="*/ 2812 w 5100320"/>
              <a:gd name="connsiteY32" fmla="*/ 3459618 h 9207556"/>
              <a:gd name="connsiteX33" fmla="*/ 4815 w 5100320"/>
              <a:gd name="connsiteY33" fmla="*/ 3472300 h 9207556"/>
              <a:gd name="connsiteX34" fmla="*/ 0 w 5100320"/>
              <a:gd name="connsiteY34" fmla="*/ 3491087 h 9207556"/>
              <a:gd name="connsiteX35" fmla="*/ 545 w 5100320"/>
              <a:gd name="connsiteY35" fmla="*/ 3509021 h 9207556"/>
              <a:gd name="connsiteX36" fmla="*/ 4063 w 5100320"/>
              <a:gd name="connsiteY36" fmla="*/ 3532315 h 9207556"/>
              <a:gd name="connsiteX37" fmla="*/ 12223 w 5100320"/>
              <a:gd name="connsiteY37" fmla="*/ 3612975 h 9207556"/>
              <a:gd name="connsiteX38" fmla="*/ 19340 w 5100320"/>
              <a:gd name="connsiteY38" fmla="*/ 3691499 h 9207556"/>
              <a:gd name="connsiteX39" fmla="*/ 16317 w 5100320"/>
              <a:gd name="connsiteY39" fmla="*/ 9180579 h 9207556"/>
              <a:gd name="connsiteX40" fmla="*/ 43827 w 5100320"/>
              <a:gd name="connsiteY40" fmla="*/ 9207555 h 9207556"/>
              <a:gd name="connsiteX41" fmla="*/ 81185 w 5100320"/>
              <a:gd name="connsiteY41" fmla="*/ 9207555 h 9207556"/>
              <a:gd name="connsiteX42" fmla="*/ 81187 w 5100320"/>
              <a:gd name="connsiteY42" fmla="*/ 9207556 h 9207556"/>
              <a:gd name="connsiteX43" fmla="*/ 5057245 w 5100320"/>
              <a:gd name="connsiteY43" fmla="*/ 9206937 h 9207556"/>
              <a:gd name="connsiteX44" fmla="*/ 5080982 w 5100320"/>
              <a:gd name="connsiteY44" fmla="*/ 9191165 h 9207556"/>
              <a:gd name="connsiteX45" fmla="*/ 5080982 w 5100320"/>
              <a:gd name="connsiteY45" fmla="*/ 8474433 h 9207556"/>
              <a:gd name="connsiteX46" fmla="*/ 5080982 w 5100320"/>
              <a:gd name="connsiteY46" fmla="*/ 8426974 h 9207556"/>
              <a:gd name="connsiteX47" fmla="*/ 5080982 w 5100320"/>
              <a:gd name="connsiteY47" fmla="*/ 8106301 h 9207556"/>
              <a:gd name="connsiteX48" fmla="*/ 5080982 w 5100320"/>
              <a:gd name="connsiteY48" fmla="*/ 8063736 h 9207556"/>
              <a:gd name="connsiteX49" fmla="*/ 5088100 w 5100320"/>
              <a:gd name="connsiteY49" fmla="*/ 8039962 h 9207556"/>
              <a:gd name="connsiteX50" fmla="*/ 5096257 w 5100320"/>
              <a:gd name="connsiteY50" fmla="*/ 8015654 h 9207556"/>
              <a:gd name="connsiteX51" fmla="*/ 5099775 w 5100320"/>
              <a:gd name="connsiteY51" fmla="*/ 7992231 h 9207556"/>
              <a:gd name="connsiteX52" fmla="*/ 5100320 w 5100320"/>
              <a:gd name="connsiteY52" fmla="*/ 7974198 h 9207556"/>
              <a:gd name="connsiteX0" fmla="*/ 5100320 w 5100320"/>
              <a:gd name="connsiteY0" fmla="*/ 7974198 h 9207556"/>
              <a:gd name="connsiteX1" fmla="*/ 5095505 w 5100320"/>
              <a:gd name="connsiteY1" fmla="*/ 7955307 h 9207556"/>
              <a:gd name="connsiteX2" fmla="*/ 5097509 w 5100320"/>
              <a:gd name="connsiteY2" fmla="*/ 7942554 h 9207556"/>
              <a:gd name="connsiteX3" fmla="*/ 5092349 w 5100320"/>
              <a:gd name="connsiteY3" fmla="*/ 7918803 h 9207556"/>
              <a:gd name="connsiteX4" fmla="*/ 5087598 w 5100320"/>
              <a:gd name="connsiteY4" fmla="*/ 7884059 h 9207556"/>
              <a:gd name="connsiteX5" fmla="*/ 5082532 w 5100320"/>
              <a:gd name="connsiteY5" fmla="*/ 7860142 h 9207556"/>
              <a:gd name="connsiteX6" fmla="*/ 5080982 w 5100320"/>
              <a:gd name="connsiteY6" fmla="*/ 7855531 h 9207556"/>
              <a:gd name="connsiteX7" fmla="*/ 5080982 w 5100320"/>
              <a:gd name="connsiteY7" fmla="*/ 7699029 h 9207556"/>
              <a:gd name="connsiteX8" fmla="*/ 5082715 w 5100320"/>
              <a:gd name="connsiteY8" fmla="*/ 7687485 h 9207556"/>
              <a:gd name="connsiteX9" fmla="*/ 5080982 w 5100320"/>
              <a:gd name="connsiteY9" fmla="*/ 7648536 h 9207556"/>
              <a:gd name="connsiteX10" fmla="*/ 5083343 w 5100320"/>
              <a:gd name="connsiteY10" fmla="*/ 7642881 h 9207556"/>
              <a:gd name="connsiteX11" fmla="*/ 5080982 w 5100320"/>
              <a:gd name="connsiteY11" fmla="*/ 7604802 h 9207556"/>
              <a:gd name="connsiteX12" fmla="*/ 5082987 w 5100320"/>
              <a:gd name="connsiteY12" fmla="*/ 7563081 h 9207556"/>
              <a:gd name="connsiteX13" fmla="*/ 5088377 w 5100320"/>
              <a:gd name="connsiteY13" fmla="*/ 7559966 h 9207556"/>
              <a:gd name="connsiteX14" fmla="*/ 5088851 w 5100320"/>
              <a:gd name="connsiteY14" fmla="*/ 7550816 h 9207556"/>
              <a:gd name="connsiteX15" fmla="*/ 5088748 w 5100320"/>
              <a:gd name="connsiteY15" fmla="*/ 7536412 h 9207556"/>
              <a:gd name="connsiteX16" fmla="*/ 5083090 w 5100320"/>
              <a:gd name="connsiteY16" fmla="*/ 7504146 h 9207556"/>
              <a:gd name="connsiteX17" fmla="*/ 5084000 w 5100320"/>
              <a:gd name="connsiteY17" fmla="*/ 27362 h 9207556"/>
              <a:gd name="connsiteX18" fmla="*/ 5056491 w 5100320"/>
              <a:gd name="connsiteY18" fmla="*/ 460 h 9207556"/>
              <a:gd name="connsiteX19" fmla="*/ 43085 w 5100320"/>
              <a:gd name="connsiteY19" fmla="*/ 0 h 9207556"/>
              <a:gd name="connsiteX20" fmla="*/ 29874 w 5100320"/>
              <a:gd name="connsiteY20" fmla="*/ 2043 h 9207556"/>
              <a:gd name="connsiteX21" fmla="*/ 13884 w 5100320"/>
              <a:gd name="connsiteY21" fmla="*/ 17865 h 9207556"/>
              <a:gd name="connsiteX22" fmla="*/ 11572 w 5100320"/>
              <a:gd name="connsiteY22" fmla="*/ 3055716 h 9207556"/>
              <a:gd name="connsiteX23" fmla="*/ 11469 w 5100320"/>
              <a:gd name="connsiteY23" fmla="*/ 3070041 h 9207556"/>
              <a:gd name="connsiteX24" fmla="*/ 11943 w 5100320"/>
              <a:gd name="connsiteY24" fmla="*/ 3079140 h 9207556"/>
              <a:gd name="connsiteX25" fmla="*/ 17333 w 5100320"/>
              <a:gd name="connsiteY25" fmla="*/ 3082238 h 9207556"/>
              <a:gd name="connsiteX26" fmla="*/ 17605 w 5100320"/>
              <a:gd name="connsiteY26" fmla="*/ 3205955 h 9207556"/>
              <a:gd name="connsiteX27" fmla="*/ 19338 w 5100320"/>
              <a:gd name="connsiteY27" fmla="*/ 3217436 h 9207556"/>
              <a:gd name="connsiteX28" fmla="*/ 19338 w 5100320"/>
              <a:gd name="connsiteY28" fmla="*/ 3373074 h 9207556"/>
              <a:gd name="connsiteX29" fmla="*/ 17788 w 5100320"/>
              <a:gd name="connsiteY29" fmla="*/ 3377661 h 9207556"/>
              <a:gd name="connsiteX30" fmla="*/ 12722 w 5100320"/>
              <a:gd name="connsiteY30" fmla="*/ 3401445 h 9207556"/>
              <a:gd name="connsiteX31" fmla="*/ 7971 w 5100320"/>
              <a:gd name="connsiteY31" fmla="*/ 3435998 h 9207556"/>
              <a:gd name="connsiteX32" fmla="*/ 2812 w 5100320"/>
              <a:gd name="connsiteY32" fmla="*/ 3459618 h 9207556"/>
              <a:gd name="connsiteX33" fmla="*/ 4815 w 5100320"/>
              <a:gd name="connsiteY33" fmla="*/ 3472300 h 9207556"/>
              <a:gd name="connsiteX34" fmla="*/ 0 w 5100320"/>
              <a:gd name="connsiteY34" fmla="*/ 3491087 h 9207556"/>
              <a:gd name="connsiteX35" fmla="*/ 545 w 5100320"/>
              <a:gd name="connsiteY35" fmla="*/ 3509021 h 9207556"/>
              <a:gd name="connsiteX36" fmla="*/ 4063 w 5100320"/>
              <a:gd name="connsiteY36" fmla="*/ 3532315 h 9207556"/>
              <a:gd name="connsiteX37" fmla="*/ 12223 w 5100320"/>
              <a:gd name="connsiteY37" fmla="*/ 3612975 h 9207556"/>
              <a:gd name="connsiteX38" fmla="*/ 19340 w 5100320"/>
              <a:gd name="connsiteY38" fmla="*/ 3691499 h 9207556"/>
              <a:gd name="connsiteX39" fmla="*/ 16317 w 5100320"/>
              <a:gd name="connsiteY39" fmla="*/ 9180579 h 9207556"/>
              <a:gd name="connsiteX40" fmla="*/ 43827 w 5100320"/>
              <a:gd name="connsiteY40" fmla="*/ 9207555 h 9207556"/>
              <a:gd name="connsiteX41" fmla="*/ 81185 w 5100320"/>
              <a:gd name="connsiteY41" fmla="*/ 9207555 h 9207556"/>
              <a:gd name="connsiteX42" fmla="*/ 81187 w 5100320"/>
              <a:gd name="connsiteY42" fmla="*/ 9207556 h 9207556"/>
              <a:gd name="connsiteX43" fmla="*/ 5057245 w 5100320"/>
              <a:gd name="connsiteY43" fmla="*/ 9206937 h 9207556"/>
              <a:gd name="connsiteX44" fmla="*/ 5080982 w 5100320"/>
              <a:gd name="connsiteY44" fmla="*/ 9191165 h 9207556"/>
              <a:gd name="connsiteX45" fmla="*/ 5080982 w 5100320"/>
              <a:gd name="connsiteY45" fmla="*/ 8426974 h 9207556"/>
              <a:gd name="connsiteX46" fmla="*/ 5080982 w 5100320"/>
              <a:gd name="connsiteY46" fmla="*/ 8106301 h 9207556"/>
              <a:gd name="connsiteX47" fmla="*/ 5080982 w 5100320"/>
              <a:gd name="connsiteY47" fmla="*/ 8063736 h 9207556"/>
              <a:gd name="connsiteX48" fmla="*/ 5088100 w 5100320"/>
              <a:gd name="connsiteY48" fmla="*/ 8039962 h 9207556"/>
              <a:gd name="connsiteX49" fmla="*/ 5096257 w 5100320"/>
              <a:gd name="connsiteY49" fmla="*/ 8015654 h 9207556"/>
              <a:gd name="connsiteX50" fmla="*/ 5099775 w 5100320"/>
              <a:gd name="connsiteY50" fmla="*/ 7992231 h 9207556"/>
              <a:gd name="connsiteX51" fmla="*/ 5100320 w 5100320"/>
              <a:gd name="connsiteY51" fmla="*/ 7974198 h 9207556"/>
              <a:gd name="connsiteX0" fmla="*/ 5100320 w 5100320"/>
              <a:gd name="connsiteY0" fmla="*/ 7974198 h 9207556"/>
              <a:gd name="connsiteX1" fmla="*/ 5095505 w 5100320"/>
              <a:gd name="connsiteY1" fmla="*/ 7955307 h 9207556"/>
              <a:gd name="connsiteX2" fmla="*/ 5097509 w 5100320"/>
              <a:gd name="connsiteY2" fmla="*/ 7942554 h 9207556"/>
              <a:gd name="connsiteX3" fmla="*/ 5092349 w 5100320"/>
              <a:gd name="connsiteY3" fmla="*/ 7918803 h 9207556"/>
              <a:gd name="connsiteX4" fmla="*/ 5087598 w 5100320"/>
              <a:gd name="connsiteY4" fmla="*/ 7884059 h 9207556"/>
              <a:gd name="connsiteX5" fmla="*/ 5082532 w 5100320"/>
              <a:gd name="connsiteY5" fmla="*/ 7860142 h 9207556"/>
              <a:gd name="connsiteX6" fmla="*/ 5080982 w 5100320"/>
              <a:gd name="connsiteY6" fmla="*/ 7855531 h 9207556"/>
              <a:gd name="connsiteX7" fmla="*/ 5080982 w 5100320"/>
              <a:gd name="connsiteY7" fmla="*/ 7699029 h 9207556"/>
              <a:gd name="connsiteX8" fmla="*/ 5082715 w 5100320"/>
              <a:gd name="connsiteY8" fmla="*/ 7687485 h 9207556"/>
              <a:gd name="connsiteX9" fmla="*/ 5080982 w 5100320"/>
              <a:gd name="connsiteY9" fmla="*/ 7648536 h 9207556"/>
              <a:gd name="connsiteX10" fmla="*/ 5083343 w 5100320"/>
              <a:gd name="connsiteY10" fmla="*/ 7642881 h 9207556"/>
              <a:gd name="connsiteX11" fmla="*/ 5080982 w 5100320"/>
              <a:gd name="connsiteY11" fmla="*/ 7604802 h 9207556"/>
              <a:gd name="connsiteX12" fmla="*/ 5082987 w 5100320"/>
              <a:gd name="connsiteY12" fmla="*/ 7563081 h 9207556"/>
              <a:gd name="connsiteX13" fmla="*/ 5088377 w 5100320"/>
              <a:gd name="connsiteY13" fmla="*/ 7559966 h 9207556"/>
              <a:gd name="connsiteX14" fmla="*/ 5088851 w 5100320"/>
              <a:gd name="connsiteY14" fmla="*/ 7550816 h 9207556"/>
              <a:gd name="connsiteX15" fmla="*/ 5088748 w 5100320"/>
              <a:gd name="connsiteY15" fmla="*/ 7536412 h 9207556"/>
              <a:gd name="connsiteX16" fmla="*/ 5083090 w 5100320"/>
              <a:gd name="connsiteY16" fmla="*/ 7504146 h 9207556"/>
              <a:gd name="connsiteX17" fmla="*/ 5084000 w 5100320"/>
              <a:gd name="connsiteY17" fmla="*/ 27362 h 9207556"/>
              <a:gd name="connsiteX18" fmla="*/ 5056491 w 5100320"/>
              <a:gd name="connsiteY18" fmla="*/ 460 h 9207556"/>
              <a:gd name="connsiteX19" fmla="*/ 43085 w 5100320"/>
              <a:gd name="connsiteY19" fmla="*/ 0 h 9207556"/>
              <a:gd name="connsiteX20" fmla="*/ 29874 w 5100320"/>
              <a:gd name="connsiteY20" fmla="*/ 2043 h 9207556"/>
              <a:gd name="connsiteX21" fmla="*/ 13884 w 5100320"/>
              <a:gd name="connsiteY21" fmla="*/ 17865 h 9207556"/>
              <a:gd name="connsiteX22" fmla="*/ 11572 w 5100320"/>
              <a:gd name="connsiteY22" fmla="*/ 3055716 h 9207556"/>
              <a:gd name="connsiteX23" fmla="*/ 11469 w 5100320"/>
              <a:gd name="connsiteY23" fmla="*/ 3070041 h 9207556"/>
              <a:gd name="connsiteX24" fmla="*/ 11943 w 5100320"/>
              <a:gd name="connsiteY24" fmla="*/ 3079140 h 9207556"/>
              <a:gd name="connsiteX25" fmla="*/ 17333 w 5100320"/>
              <a:gd name="connsiteY25" fmla="*/ 3082238 h 9207556"/>
              <a:gd name="connsiteX26" fmla="*/ 17605 w 5100320"/>
              <a:gd name="connsiteY26" fmla="*/ 3205955 h 9207556"/>
              <a:gd name="connsiteX27" fmla="*/ 19338 w 5100320"/>
              <a:gd name="connsiteY27" fmla="*/ 3217436 h 9207556"/>
              <a:gd name="connsiteX28" fmla="*/ 19338 w 5100320"/>
              <a:gd name="connsiteY28" fmla="*/ 3373074 h 9207556"/>
              <a:gd name="connsiteX29" fmla="*/ 17788 w 5100320"/>
              <a:gd name="connsiteY29" fmla="*/ 3377661 h 9207556"/>
              <a:gd name="connsiteX30" fmla="*/ 12722 w 5100320"/>
              <a:gd name="connsiteY30" fmla="*/ 3401445 h 9207556"/>
              <a:gd name="connsiteX31" fmla="*/ 7971 w 5100320"/>
              <a:gd name="connsiteY31" fmla="*/ 3435998 h 9207556"/>
              <a:gd name="connsiteX32" fmla="*/ 2812 w 5100320"/>
              <a:gd name="connsiteY32" fmla="*/ 3459618 h 9207556"/>
              <a:gd name="connsiteX33" fmla="*/ 4815 w 5100320"/>
              <a:gd name="connsiteY33" fmla="*/ 3472300 h 9207556"/>
              <a:gd name="connsiteX34" fmla="*/ 0 w 5100320"/>
              <a:gd name="connsiteY34" fmla="*/ 3491087 h 9207556"/>
              <a:gd name="connsiteX35" fmla="*/ 545 w 5100320"/>
              <a:gd name="connsiteY35" fmla="*/ 3509021 h 9207556"/>
              <a:gd name="connsiteX36" fmla="*/ 4063 w 5100320"/>
              <a:gd name="connsiteY36" fmla="*/ 3532315 h 9207556"/>
              <a:gd name="connsiteX37" fmla="*/ 12223 w 5100320"/>
              <a:gd name="connsiteY37" fmla="*/ 3612975 h 9207556"/>
              <a:gd name="connsiteX38" fmla="*/ 19340 w 5100320"/>
              <a:gd name="connsiteY38" fmla="*/ 3691499 h 9207556"/>
              <a:gd name="connsiteX39" fmla="*/ 16317 w 5100320"/>
              <a:gd name="connsiteY39" fmla="*/ 9180579 h 9207556"/>
              <a:gd name="connsiteX40" fmla="*/ 43827 w 5100320"/>
              <a:gd name="connsiteY40" fmla="*/ 9207555 h 9207556"/>
              <a:gd name="connsiteX41" fmla="*/ 81185 w 5100320"/>
              <a:gd name="connsiteY41" fmla="*/ 9207555 h 9207556"/>
              <a:gd name="connsiteX42" fmla="*/ 81187 w 5100320"/>
              <a:gd name="connsiteY42" fmla="*/ 9207556 h 9207556"/>
              <a:gd name="connsiteX43" fmla="*/ 5057245 w 5100320"/>
              <a:gd name="connsiteY43" fmla="*/ 9206937 h 9207556"/>
              <a:gd name="connsiteX44" fmla="*/ 5080982 w 5100320"/>
              <a:gd name="connsiteY44" fmla="*/ 9191165 h 9207556"/>
              <a:gd name="connsiteX45" fmla="*/ 5080982 w 5100320"/>
              <a:gd name="connsiteY45" fmla="*/ 8106301 h 9207556"/>
              <a:gd name="connsiteX46" fmla="*/ 5080982 w 5100320"/>
              <a:gd name="connsiteY46" fmla="*/ 8063736 h 9207556"/>
              <a:gd name="connsiteX47" fmla="*/ 5088100 w 5100320"/>
              <a:gd name="connsiteY47" fmla="*/ 8039962 h 9207556"/>
              <a:gd name="connsiteX48" fmla="*/ 5096257 w 5100320"/>
              <a:gd name="connsiteY48" fmla="*/ 8015654 h 9207556"/>
              <a:gd name="connsiteX49" fmla="*/ 5099775 w 5100320"/>
              <a:gd name="connsiteY49" fmla="*/ 7992231 h 9207556"/>
              <a:gd name="connsiteX50" fmla="*/ 5100320 w 5100320"/>
              <a:gd name="connsiteY50" fmla="*/ 7974198 h 9207556"/>
              <a:gd name="connsiteX0" fmla="*/ 5100320 w 5100320"/>
              <a:gd name="connsiteY0" fmla="*/ 7974198 h 9207556"/>
              <a:gd name="connsiteX1" fmla="*/ 5095505 w 5100320"/>
              <a:gd name="connsiteY1" fmla="*/ 7955307 h 9207556"/>
              <a:gd name="connsiteX2" fmla="*/ 5097509 w 5100320"/>
              <a:gd name="connsiteY2" fmla="*/ 7942554 h 9207556"/>
              <a:gd name="connsiteX3" fmla="*/ 5092349 w 5100320"/>
              <a:gd name="connsiteY3" fmla="*/ 7918803 h 9207556"/>
              <a:gd name="connsiteX4" fmla="*/ 5087598 w 5100320"/>
              <a:gd name="connsiteY4" fmla="*/ 7884059 h 9207556"/>
              <a:gd name="connsiteX5" fmla="*/ 5082532 w 5100320"/>
              <a:gd name="connsiteY5" fmla="*/ 7860142 h 9207556"/>
              <a:gd name="connsiteX6" fmla="*/ 5080982 w 5100320"/>
              <a:gd name="connsiteY6" fmla="*/ 7855531 h 9207556"/>
              <a:gd name="connsiteX7" fmla="*/ 5080982 w 5100320"/>
              <a:gd name="connsiteY7" fmla="*/ 7699029 h 9207556"/>
              <a:gd name="connsiteX8" fmla="*/ 5082715 w 5100320"/>
              <a:gd name="connsiteY8" fmla="*/ 7687485 h 9207556"/>
              <a:gd name="connsiteX9" fmla="*/ 5080982 w 5100320"/>
              <a:gd name="connsiteY9" fmla="*/ 7648536 h 9207556"/>
              <a:gd name="connsiteX10" fmla="*/ 5083343 w 5100320"/>
              <a:gd name="connsiteY10" fmla="*/ 7642881 h 9207556"/>
              <a:gd name="connsiteX11" fmla="*/ 5080982 w 5100320"/>
              <a:gd name="connsiteY11" fmla="*/ 7604802 h 9207556"/>
              <a:gd name="connsiteX12" fmla="*/ 5082987 w 5100320"/>
              <a:gd name="connsiteY12" fmla="*/ 7563081 h 9207556"/>
              <a:gd name="connsiteX13" fmla="*/ 5088377 w 5100320"/>
              <a:gd name="connsiteY13" fmla="*/ 7559966 h 9207556"/>
              <a:gd name="connsiteX14" fmla="*/ 5088851 w 5100320"/>
              <a:gd name="connsiteY14" fmla="*/ 7550816 h 9207556"/>
              <a:gd name="connsiteX15" fmla="*/ 5088748 w 5100320"/>
              <a:gd name="connsiteY15" fmla="*/ 7536412 h 9207556"/>
              <a:gd name="connsiteX16" fmla="*/ 5083090 w 5100320"/>
              <a:gd name="connsiteY16" fmla="*/ 7504146 h 9207556"/>
              <a:gd name="connsiteX17" fmla="*/ 5084000 w 5100320"/>
              <a:gd name="connsiteY17" fmla="*/ 27362 h 9207556"/>
              <a:gd name="connsiteX18" fmla="*/ 5056491 w 5100320"/>
              <a:gd name="connsiteY18" fmla="*/ 460 h 9207556"/>
              <a:gd name="connsiteX19" fmla="*/ 43085 w 5100320"/>
              <a:gd name="connsiteY19" fmla="*/ 0 h 9207556"/>
              <a:gd name="connsiteX20" fmla="*/ 29874 w 5100320"/>
              <a:gd name="connsiteY20" fmla="*/ 2043 h 9207556"/>
              <a:gd name="connsiteX21" fmla="*/ 13884 w 5100320"/>
              <a:gd name="connsiteY21" fmla="*/ 17865 h 9207556"/>
              <a:gd name="connsiteX22" fmla="*/ 11572 w 5100320"/>
              <a:gd name="connsiteY22" fmla="*/ 3055716 h 9207556"/>
              <a:gd name="connsiteX23" fmla="*/ 11469 w 5100320"/>
              <a:gd name="connsiteY23" fmla="*/ 3070041 h 9207556"/>
              <a:gd name="connsiteX24" fmla="*/ 11943 w 5100320"/>
              <a:gd name="connsiteY24" fmla="*/ 3079140 h 9207556"/>
              <a:gd name="connsiteX25" fmla="*/ 17333 w 5100320"/>
              <a:gd name="connsiteY25" fmla="*/ 3082238 h 9207556"/>
              <a:gd name="connsiteX26" fmla="*/ 17605 w 5100320"/>
              <a:gd name="connsiteY26" fmla="*/ 3205955 h 9207556"/>
              <a:gd name="connsiteX27" fmla="*/ 19338 w 5100320"/>
              <a:gd name="connsiteY27" fmla="*/ 3217436 h 9207556"/>
              <a:gd name="connsiteX28" fmla="*/ 19338 w 5100320"/>
              <a:gd name="connsiteY28" fmla="*/ 3373074 h 9207556"/>
              <a:gd name="connsiteX29" fmla="*/ 17788 w 5100320"/>
              <a:gd name="connsiteY29" fmla="*/ 3377661 h 9207556"/>
              <a:gd name="connsiteX30" fmla="*/ 12722 w 5100320"/>
              <a:gd name="connsiteY30" fmla="*/ 3401445 h 9207556"/>
              <a:gd name="connsiteX31" fmla="*/ 7971 w 5100320"/>
              <a:gd name="connsiteY31" fmla="*/ 3435998 h 9207556"/>
              <a:gd name="connsiteX32" fmla="*/ 2812 w 5100320"/>
              <a:gd name="connsiteY32" fmla="*/ 3459618 h 9207556"/>
              <a:gd name="connsiteX33" fmla="*/ 4815 w 5100320"/>
              <a:gd name="connsiteY33" fmla="*/ 3472300 h 9207556"/>
              <a:gd name="connsiteX34" fmla="*/ 0 w 5100320"/>
              <a:gd name="connsiteY34" fmla="*/ 3491087 h 9207556"/>
              <a:gd name="connsiteX35" fmla="*/ 545 w 5100320"/>
              <a:gd name="connsiteY35" fmla="*/ 3509021 h 9207556"/>
              <a:gd name="connsiteX36" fmla="*/ 4063 w 5100320"/>
              <a:gd name="connsiteY36" fmla="*/ 3532315 h 9207556"/>
              <a:gd name="connsiteX37" fmla="*/ 12223 w 5100320"/>
              <a:gd name="connsiteY37" fmla="*/ 3612975 h 9207556"/>
              <a:gd name="connsiteX38" fmla="*/ 19340 w 5100320"/>
              <a:gd name="connsiteY38" fmla="*/ 3691499 h 9207556"/>
              <a:gd name="connsiteX39" fmla="*/ 16317 w 5100320"/>
              <a:gd name="connsiteY39" fmla="*/ 9180579 h 9207556"/>
              <a:gd name="connsiteX40" fmla="*/ 43827 w 5100320"/>
              <a:gd name="connsiteY40" fmla="*/ 9207555 h 9207556"/>
              <a:gd name="connsiteX41" fmla="*/ 81185 w 5100320"/>
              <a:gd name="connsiteY41" fmla="*/ 9207555 h 9207556"/>
              <a:gd name="connsiteX42" fmla="*/ 81187 w 5100320"/>
              <a:gd name="connsiteY42" fmla="*/ 9207556 h 9207556"/>
              <a:gd name="connsiteX43" fmla="*/ 5057245 w 5100320"/>
              <a:gd name="connsiteY43" fmla="*/ 9206937 h 9207556"/>
              <a:gd name="connsiteX44" fmla="*/ 5080982 w 5100320"/>
              <a:gd name="connsiteY44" fmla="*/ 9191165 h 9207556"/>
              <a:gd name="connsiteX45" fmla="*/ 5080985 w 5100320"/>
              <a:gd name="connsiteY45" fmla="*/ 8140821 h 9207556"/>
              <a:gd name="connsiteX46" fmla="*/ 5080982 w 5100320"/>
              <a:gd name="connsiteY46" fmla="*/ 8063736 h 9207556"/>
              <a:gd name="connsiteX47" fmla="*/ 5088100 w 5100320"/>
              <a:gd name="connsiteY47" fmla="*/ 8039962 h 9207556"/>
              <a:gd name="connsiteX48" fmla="*/ 5096257 w 5100320"/>
              <a:gd name="connsiteY48" fmla="*/ 8015654 h 9207556"/>
              <a:gd name="connsiteX49" fmla="*/ 5099775 w 5100320"/>
              <a:gd name="connsiteY49" fmla="*/ 7992231 h 9207556"/>
              <a:gd name="connsiteX50" fmla="*/ 5100320 w 5100320"/>
              <a:gd name="connsiteY50" fmla="*/ 7974198 h 9207556"/>
              <a:gd name="connsiteX0" fmla="*/ 5100320 w 5100320"/>
              <a:gd name="connsiteY0" fmla="*/ 7974198 h 9207556"/>
              <a:gd name="connsiteX1" fmla="*/ 5095505 w 5100320"/>
              <a:gd name="connsiteY1" fmla="*/ 7955307 h 9207556"/>
              <a:gd name="connsiteX2" fmla="*/ 5097509 w 5100320"/>
              <a:gd name="connsiteY2" fmla="*/ 7942554 h 9207556"/>
              <a:gd name="connsiteX3" fmla="*/ 5092349 w 5100320"/>
              <a:gd name="connsiteY3" fmla="*/ 7918803 h 9207556"/>
              <a:gd name="connsiteX4" fmla="*/ 5087598 w 5100320"/>
              <a:gd name="connsiteY4" fmla="*/ 7884059 h 9207556"/>
              <a:gd name="connsiteX5" fmla="*/ 5082532 w 5100320"/>
              <a:gd name="connsiteY5" fmla="*/ 7860142 h 9207556"/>
              <a:gd name="connsiteX6" fmla="*/ 5080982 w 5100320"/>
              <a:gd name="connsiteY6" fmla="*/ 7855531 h 9207556"/>
              <a:gd name="connsiteX7" fmla="*/ 5080982 w 5100320"/>
              <a:gd name="connsiteY7" fmla="*/ 7699029 h 9207556"/>
              <a:gd name="connsiteX8" fmla="*/ 5082715 w 5100320"/>
              <a:gd name="connsiteY8" fmla="*/ 7687485 h 9207556"/>
              <a:gd name="connsiteX9" fmla="*/ 5080982 w 5100320"/>
              <a:gd name="connsiteY9" fmla="*/ 7648536 h 9207556"/>
              <a:gd name="connsiteX10" fmla="*/ 5083343 w 5100320"/>
              <a:gd name="connsiteY10" fmla="*/ 7642881 h 9207556"/>
              <a:gd name="connsiteX11" fmla="*/ 5080982 w 5100320"/>
              <a:gd name="connsiteY11" fmla="*/ 7604802 h 9207556"/>
              <a:gd name="connsiteX12" fmla="*/ 5082987 w 5100320"/>
              <a:gd name="connsiteY12" fmla="*/ 7563081 h 9207556"/>
              <a:gd name="connsiteX13" fmla="*/ 5088377 w 5100320"/>
              <a:gd name="connsiteY13" fmla="*/ 7559966 h 9207556"/>
              <a:gd name="connsiteX14" fmla="*/ 5088851 w 5100320"/>
              <a:gd name="connsiteY14" fmla="*/ 7550816 h 9207556"/>
              <a:gd name="connsiteX15" fmla="*/ 5088748 w 5100320"/>
              <a:gd name="connsiteY15" fmla="*/ 7536412 h 9207556"/>
              <a:gd name="connsiteX16" fmla="*/ 5083090 w 5100320"/>
              <a:gd name="connsiteY16" fmla="*/ 7504146 h 9207556"/>
              <a:gd name="connsiteX17" fmla="*/ 5084000 w 5100320"/>
              <a:gd name="connsiteY17" fmla="*/ 27362 h 9207556"/>
              <a:gd name="connsiteX18" fmla="*/ 5056491 w 5100320"/>
              <a:gd name="connsiteY18" fmla="*/ 460 h 9207556"/>
              <a:gd name="connsiteX19" fmla="*/ 43085 w 5100320"/>
              <a:gd name="connsiteY19" fmla="*/ 0 h 9207556"/>
              <a:gd name="connsiteX20" fmla="*/ 29874 w 5100320"/>
              <a:gd name="connsiteY20" fmla="*/ 2043 h 9207556"/>
              <a:gd name="connsiteX21" fmla="*/ 13884 w 5100320"/>
              <a:gd name="connsiteY21" fmla="*/ 17865 h 9207556"/>
              <a:gd name="connsiteX22" fmla="*/ 11572 w 5100320"/>
              <a:gd name="connsiteY22" fmla="*/ 3055716 h 9207556"/>
              <a:gd name="connsiteX23" fmla="*/ 11469 w 5100320"/>
              <a:gd name="connsiteY23" fmla="*/ 3070041 h 9207556"/>
              <a:gd name="connsiteX24" fmla="*/ 11943 w 5100320"/>
              <a:gd name="connsiteY24" fmla="*/ 3079140 h 9207556"/>
              <a:gd name="connsiteX25" fmla="*/ 17333 w 5100320"/>
              <a:gd name="connsiteY25" fmla="*/ 3082238 h 9207556"/>
              <a:gd name="connsiteX26" fmla="*/ 17605 w 5100320"/>
              <a:gd name="connsiteY26" fmla="*/ 3205955 h 9207556"/>
              <a:gd name="connsiteX27" fmla="*/ 19338 w 5100320"/>
              <a:gd name="connsiteY27" fmla="*/ 3217436 h 9207556"/>
              <a:gd name="connsiteX28" fmla="*/ 19338 w 5100320"/>
              <a:gd name="connsiteY28" fmla="*/ 3373074 h 9207556"/>
              <a:gd name="connsiteX29" fmla="*/ 17788 w 5100320"/>
              <a:gd name="connsiteY29" fmla="*/ 3377661 h 9207556"/>
              <a:gd name="connsiteX30" fmla="*/ 12722 w 5100320"/>
              <a:gd name="connsiteY30" fmla="*/ 3401445 h 9207556"/>
              <a:gd name="connsiteX31" fmla="*/ 7971 w 5100320"/>
              <a:gd name="connsiteY31" fmla="*/ 3435998 h 9207556"/>
              <a:gd name="connsiteX32" fmla="*/ 2812 w 5100320"/>
              <a:gd name="connsiteY32" fmla="*/ 3459618 h 9207556"/>
              <a:gd name="connsiteX33" fmla="*/ 4815 w 5100320"/>
              <a:gd name="connsiteY33" fmla="*/ 3472300 h 9207556"/>
              <a:gd name="connsiteX34" fmla="*/ 0 w 5100320"/>
              <a:gd name="connsiteY34" fmla="*/ 3491087 h 9207556"/>
              <a:gd name="connsiteX35" fmla="*/ 545 w 5100320"/>
              <a:gd name="connsiteY35" fmla="*/ 3509021 h 9207556"/>
              <a:gd name="connsiteX36" fmla="*/ 4063 w 5100320"/>
              <a:gd name="connsiteY36" fmla="*/ 3532315 h 9207556"/>
              <a:gd name="connsiteX37" fmla="*/ 12223 w 5100320"/>
              <a:gd name="connsiteY37" fmla="*/ 3612975 h 9207556"/>
              <a:gd name="connsiteX38" fmla="*/ 19340 w 5100320"/>
              <a:gd name="connsiteY38" fmla="*/ 3691499 h 9207556"/>
              <a:gd name="connsiteX39" fmla="*/ 16317 w 5100320"/>
              <a:gd name="connsiteY39" fmla="*/ 9180579 h 9207556"/>
              <a:gd name="connsiteX40" fmla="*/ 43827 w 5100320"/>
              <a:gd name="connsiteY40" fmla="*/ 9207555 h 9207556"/>
              <a:gd name="connsiteX41" fmla="*/ 81185 w 5100320"/>
              <a:gd name="connsiteY41" fmla="*/ 9207555 h 9207556"/>
              <a:gd name="connsiteX42" fmla="*/ 81187 w 5100320"/>
              <a:gd name="connsiteY42" fmla="*/ 9207556 h 9207556"/>
              <a:gd name="connsiteX43" fmla="*/ 5057245 w 5100320"/>
              <a:gd name="connsiteY43" fmla="*/ 9206937 h 9207556"/>
              <a:gd name="connsiteX44" fmla="*/ 5080982 w 5100320"/>
              <a:gd name="connsiteY44" fmla="*/ 9191165 h 9207556"/>
              <a:gd name="connsiteX45" fmla="*/ 5080985 w 5100320"/>
              <a:gd name="connsiteY45" fmla="*/ 8140821 h 9207556"/>
              <a:gd name="connsiteX46" fmla="*/ 5088405 w 5100320"/>
              <a:gd name="connsiteY46" fmla="*/ 8098256 h 9207556"/>
              <a:gd name="connsiteX47" fmla="*/ 5088100 w 5100320"/>
              <a:gd name="connsiteY47" fmla="*/ 8039962 h 9207556"/>
              <a:gd name="connsiteX48" fmla="*/ 5096257 w 5100320"/>
              <a:gd name="connsiteY48" fmla="*/ 8015654 h 9207556"/>
              <a:gd name="connsiteX49" fmla="*/ 5099775 w 5100320"/>
              <a:gd name="connsiteY49" fmla="*/ 7992231 h 9207556"/>
              <a:gd name="connsiteX50" fmla="*/ 5100320 w 5100320"/>
              <a:gd name="connsiteY50" fmla="*/ 7974198 h 9207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5100320" h="9207556">
                <a:moveTo>
                  <a:pt x="5100320" y="7974198"/>
                </a:moveTo>
                <a:lnTo>
                  <a:pt x="5095505" y="7955307"/>
                </a:lnTo>
                <a:cubicBezTo>
                  <a:pt x="5095038" y="7950032"/>
                  <a:pt x="5098035" y="7948637"/>
                  <a:pt x="5097509" y="7942554"/>
                </a:cubicBezTo>
                <a:lnTo>
                  <a:pt x="5092349" y="7918803"/>
                </a:lnTo>
                <a:lnTo>
                  <a:pt x="5087598" y="7884059"/>
                </a:lnTo>
                <a:lnTo>
                  <a:pt x="5082532" y="7860142"/>
                </a:lnTo>
                <a:lnTo>
                  <a:pt x="5080982" y="7855531"/>
                </a:lnTo>
                <a:lnTo>
                  <a:pt x="5080982" y="7699029"/>
                </a:lnTo>
                <a:lnTo>
                  <a:pt x="5082715" y="7687485"/>
                </a:lnTo>
                <a:cubicBezTo>
                  <a:pt x="5082137" y="7674502"/>
                  <a:pt x="5081560" y="7661519"/>
                  <a:pt x="5080982" y="7648536"/>
                </a:cubicBezTo>
                <a:lnTo>
                  <a:pt x="5083343" y="7642881"/>
                </a:lnTo>
                <a:lnTo>
                  <a:pt x="5080982" y="7604802"/>
                </a:lnTo>
                <a:cubicBezTo>
                  <a:pt x="5081315" y="7592191"/>
                  <a:pt x="5080788" y="7570341"/>
                  <a:pt x="5082987" y="7563081"/>
                </a:cubicBezTo>
                <a:lnTo>
                  <a:pt x="5088377" y="7559966"/>
                </a:lnTo>
                <a:lnTo>
                  <a:pt x="5088851" y="7550816"/>
                </a:lnTo>
                <a:cubicBezTo>
                  <a:pt x="5088439" y="7550146"/>
                  <a:pt x="5088782" y="7536955"/>
                  <a:pt x="5088748" y="7536412"/>
                </a:cubicBezTo>
                <a:lnTo>
                  <a:pt x="5083090" y="7504146"/>
                </a:lnTo>
                <a:cubicBezTo>
                  <a:pt x="5082299" y="6252638"/>
                  <a:pt x="5088433" y="1277976"/>
                  <a:pt x="5084000" y="27362"/>
                </a:cubicBezTo>
                <a:cubicBezTo>
                  <a:pt x="5083962" y="12522"/>
                  <a:pt x="5071668" y="502"/>
                  <a:pt x="5056491" y="460"/>
                </a:cubicBezTo>
                <a:lnTo>
                  <a:pt x="43085" y="0"/>
                </a:lnTo>
                <a:lnTo>
                  <a:pt x="29874" y="2043"/>
                </a:lnTo>
                <a:cubicBezTo>
                  <a:pt x="20679" y="7318"/>
                  <a:pt x="19215" y="8780"/>
                  <a:pt x="13884" y="17865"/>
                </a:cubicBezTo>
                <a:cubicBezTo>
                  <a:pt x="10834" y="526811"/>
                  <a:pt x="11974" y="2547020"/>
                  <a:pt x="11572" y="3055716"/>
                </a:cubicBezTo>
                <a:cubicBezTo>
                  <a:pt x="11538" y="3056256"/>
                  <a:pt x="11882" y="3069375"/>
                  <a:pt x="11469" y="3070041"/>
                </a:cubicBezTo>
                <a:lnTo>
                  <a:pt x="11943" y="3079140"/>
                </a:lnTo>
                <a:lnTo>
                  <a:pt x="17333" y="3082238"/>
                </a:lnTo>
                <a:cubicBezTo>
                  <a:pt x="18277" y="3103374"/>
                  <a:pt x="17271" y="3183422"/>
                  <a:pt x="17605" y="3205955"/>
                </a:cubicBezTo>
                <a:lnTo>
                  <a:pt x="19338" y="3217436"/>
                </a:lnTo>
                <a:lnTo>
                  <a:pt x="19338" y="3373074"/>
                </a:lnTo>
                <a:lnTo>
                  <a:pt x="17788" y="3377661"/>
                </a:lnTo>
                <a:lnTo>
                  <a:pt x="12722" y="3401445"/>
                </a:lnTo>
                <a:lnTo>
                  <a:pt x="7971" y="3435998"/>
                </a:lnTo>
                <a:lnTo>
                  <a:pt x="2812" y="3459618"/>
                </a:lnTo>
                <a:cubicBezTo>
                  <a:pt x="2285" y="3465668"/>
                  <a:pt x="5282" y="3467054"/>
                  <a:pt x="4815" y="3472300"/>
                </a:cubicBezTo>
                <a:lnTo>
                  <a:pt x="0" y="3491087"/>
                </a:lnTo>
                <a:cubicBezTo>
                  <a:pt x="182" y="3497065"/>
                  <a:pt x="363" y="3503043"/>
                  <a:pt x="545" y="3509021"/>
                </a:cubicBezTo>
                <a:lnTo>
                  <a:pt x="4063" y="3532315"/>
                </a:lnTo>
                <a:cubicBezTo>
                  <a:pt x="6783" y="3540021"/>
                  <a:pt x="17915" y="3603463"/>
                  <a:pt x="12223" y="3612975"/>
                </a:cubicBezTo>
                <a:lnTo>
                  <a:pt x="19340" y="3691499"/>
                </a:lnTo>
                <a:cubicBezTo>
                  <a:pt x="18332" y="5521192"/>
                  <a:pt x="17325" y="7350886"/>
                  <a:pt x="16317" y="9180579"/>
                </a:cubicBezTo>
                <a:cubicBezTo>
                  <a:pt x="16403" y="9195474"/>
                  <a:pt x="28681" y="9207516"/>
                  <a:pt x="43827" y="9207555"/>
                </a:cubicBezTo>
                <a:lnTo>
                  <a:pt x="81185" y="9207555"/>
                </a:lnTo>
                <a:cubicBezTo>
                  <a:pt x="81186" y="9207555"/>
                  <a:pt x="81186" y="9207556"/>
                  <a:pt x="81187" y="9207556"/>
                </a:cubicBezTo>
                <a:lnTo>
                  <a:pt x="5057245" y="9206937"/>
                </a:lnTo>
                <a:cubicBezTo>
                  <a:pt x="5070351" y="9206886"/>
                  <a:pt x="5080947" y="9199847"/>
                  <a:pt x="5080982" y="9191165"/>
                </a:cubicBezTo>
                <a:cubicBezTo>
                  <a:pt x="5080983" y="8841050"/>
                  <a:pt x="5080984" y="8490936"/>
                  <a:pt x="5080985" y="8140821"/>
                </a:cubicBezTo>
                <a:lnTo>
                  <a:pt x="5088405" y="8098256"/>
                </a:lnTo>
                <a:cubicBezTo>
                  <a:pt x="5088303" y="8078825"/>
                  <a:pt x="5088202" y="8059393"/>
                  <a:pt x="5088100" y="8039962"/>
                </a:cubicBezTo>
                <a:cubicBezTo>
                  <a:pt x="5082408" y="8030397"/>
                  <a:pt x="5093537" y="8023403"/>
                  <a:pt x="5096257" y="8015654"/>
                </a:cubicBezTo>
                <a:lnTo>
                  <a:pt x="5099775" y="7992231"/>
                </a:lnTo>
                <a:cubicBezTo>
                  <a:pt x="5099957" y="7986220"/>
                  <a:pt x="5100138" y="7980209"/>
                  <a:pt x="5100320" y="7974198"/>
                </a:cubicBezTo>
                <a:close/>
              </a:path>
            </a:pathLst>
          </a:custGeom>
          <a:solidFill>
            <a:srgbClr val="FFFFFF"/>
          </a:solidFill>
          <a:ln w="9525" cap="flat">
            <a:noFill/>
            <a:prstDash val="solid"/>
            <a:miter/>
          </a:ln>
        </p:spPr>
        <p:txBody>
          <a:bodyPr wrap="square" rtlCol="0" anchor="ctr">
            <a:noAutofit/>
          </a:bodyPr>
          <a:lstStyle/>
          <a:p>
            <a:endParaRPr lang="en-US"/>
          </a:p>
        </p:txBody>
      </p:sp>
      <p:pic>
        <p:nvPicPr>
          <p:cNvPr id="6" name="Picture 6" descr="Mother and daughters dancing">
            <a:extLst>
              <a:ext uri="{FF2B5EF4-FFF2-40B4-BE49-F238E27FC236}">
                <a16:creationId xmlns:a16="http://schemas.microsoft.com/office/drawing/2014/main" id="{3FD44033-330D-6E78-228D-8C9F548369FC}"/>
              </a:ext>
            </a:extLst>
          </p:cNvPr>
          <p:cNvPicPr>
            <a:picLocks noChangeAspect="1"/>
          </p:cNvPicPr>
          <p:nvPr/>
        </p:nvPicPr>
        <p:blipFill>
          <a:blip r:embed="rId2"/>
          <a:stretch>
            <a:fillRect/>
          </a:stretch>
        </p:blipFill>
        <p:spPr>
          <a:xfrm rot="21480000">
            <a:off x="1068093" y="1063323"/>
            <a:ext cx="2637932" cy="1826767"/>
          </a:xfrm>
          <a:prstGeom prst="rect">
            <a:avLst/>
          </a:prstGeom>
        </p:spPr>
      </p:pic>
      <p:pic>
        <p:nvPicPr>
          <p:cNvPr id="4" name="Picture 4" descr="Man and child grilling maize">
            <a:extLst>
              <a:ext uri="{FF2B5EF4-FFF2-40B4-BE49-F238E27FC236}">
                <a16:creationId xmlns:a16="http://schemas.microsoft.com/office/drawing/2014/main" id="{1DC298B6-336E-B7E4-D04D-4298C9FFF3E7}"/>
              </a:ext>
            </a:extLst>
          </p:cNvPr>
          <p:cNvPicPr>
            <a:picLocks noChangeAspect="1"/>
          </p:cNvPicPr>
          <p:nvPr/>
        </p:nvPicPr>
        <p:blipFill>
          <a:blip r:embed="rId3"/>
          <a:stretch>
            <a:fillRect/>
          </a:stretch>
        </p:blipFill>
        <p:spPr>
          <a:xfrm rot="21480000">
            <a:off x="3988477" y="997896"/>
            <a:ext cx="2637932" cy="1760819"/>
          </a:xfrm>
          <a:prstGeom prst="rect">
            <a:avLst/>
          </a:prstGeom>
        </p:spPr>
      </p:pic>
      <p:sp>
        <p:nvSpPr>
          <p:cNvPr id="2" name="Title 1">
            <a:extLst>
              <a:ext uri="{FF2B5EF4-FFF2-40B4-BE49-F238E27FC236}">
                <a16:creationId xmlns:a16="http://schemas.microsoft.com/office/drawing/2014/main" id="{F654065E-0171-6FF9-F236-0E0620624E1E}"/>
              </a:ext>
            </a:extLst>
          </p:cNvPr>
          <p:cNvSpPr>
            <a:spLocks noGrp="1"/>
          </p:cNvSpPr>
          <p:nvPr>
            <p:ph type="title"/>
          </p:nvPr>
        </p:nvSpPr>
        <p:spPr>
          <a:xfrm>
            <a:off x="6596332" y="685800"/>
            <a:ext cx="4914108" cy="1905000"/>
          </a:xfrm>
        </p:spPr>
        <p:txBody>
          <a:bodyPr>
            <a:normAutofit/>
          </a:bodyPr>
          <a:lstStyle/>
          <a:p>
            <a:r>
              <a:rPr lang="en-GB" dirty="0"/>
              <a:t>Findings.</a:t>
            </a:r>
          </a:p>
        </p:txBody>
      </p:sp>
      <p:pic>
        <p:nvPicPr>
          <p:cNvPr id="5" name="Picture 5" descr="Parents with children">
            <a:extLst>
              <a:ext uri="{FF2B5EF4-FFF2-40B4-BE49-F238E27FC236}">
                <a16:creationId xmlns:a16="http://schemas.microsoft.com/office/drawing/2014/main" id="{DE5C8071-3565-786A-D46B-24A7872519A8}"/>
              </a:ext>
            </a:extLst>
          </p:cNvPr>
          <p:cNvPicPr>
            <a:picLocks noChangeAspect="1"/>
          </p:cNvPicPr>
          <p:nvPr/>
        </p:nvPicPr>
        <p:blipFill>
          <a:blip r:embed="rId4"/>
          <a:stretch>
            <a:fillRect/>
          </a:stretch>
        </p:blipFill>
        <p:spPr>
          <a:xfrm rot="21480000">
            <a:off x="1144817" y="3712638"/>
            <a:ext cx="2637932" cy="1760819"/>
          </a:xfrm>
          <a:prstGeom prst="rect">
            <a:avLst/>
          </a:prstGeom>
        </p:spPr>
      </p:pic>
      <p:pic>
        <p:nvPicPr>
          <p:cNvPr id="7" name="Picture 7" descr="A picture containing text, tree, outdoor, sign&#10;&#10;Description automatically generated">
            <a:extLst>
              <a:ext uri="{FF2B5EF4-FFF2-40B4-BE49-F238E27FC236}">
                <a16:creationId xmlns:a16="http://schemas.microsoft.com/office/drawing/2014/main" id="{B86006B9-560E-0EDA-89A0-A75CF7CA2C5E}"/>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rot="21480000">
            <a:off x="4088174" y="3741034"/>
            <a:ext cx="2637932" cy="1483836"/>
          </a:xfrm>
          <a:prstGeom prst="rect">
            <a:avLst/>
          </a:prstGeom>
        </p:spPr>
      </p:pic>
      <p:sp>
        <p:nvSpPr>
          <p:cNvPr id="79" name="Freeform: Shape 18">
            <a:extLst>
              <a:ext uri="{FF2B5EF4-FFF2-40B4-BE49-F238E27FC236}">
                <a16:creationId xmlns:a16="http://schemas.microsoft.com/office/drawing/2014/main" id="{0942C8AE-4CE3-41A1-8530-09D519ED3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472020" y="5174850"/>
            <a:ext cx="491019" cy="1793570"/>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7">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62EFC68-6B82-4E52-179D-65E7AA5D17E2}"/>
              </a:ext>
            </a:extLst>
          </p:cNvPr>
          <p:cNvSpPr>
            <a:spLocks noGrp="1"/>
          </p:cNvSpPr>
          <p:nvPr>
            <p:ph idx="1"/>
          </p:nvPr>
        </p:nvSpPr>
        <p:spPr>
          <a:xfrm>
            <a:off x="7862744" y="3099390"/>
            <a:ext cx="3223531" cy="3077571"/>
          </a:xfrm>
        </p:spPr>
        <p:txBody>
          <a:bodyPr vert="horz" lIns="91440" tIns="45720" rIns="91440" bIns="45720" rtlCol="0">
            <a:normAutofit/>
          </a:bodyPr>
          <a:lstStyle/>
          <a:p>
            <a:pPr>
              <a:lnSpc>
                <a:spcPct val="110000"/>
              </a:lnSpc>
            </a:pPr>
            <a:r>
              <a:rPr lang="en-GB" sz="1400">
                <a:highlight>
                  <a:srgbClr val="FFFFFF"/>
                </a:highlight>
                <a:latin typeface="Calibri"/>
                <a:cs typeface="Calibri"/>
              </a:rPr>
              <a:t>Knowles (2022) found comparing evidence to pre-Covid that depression, anxiety, distress, and self-harm had not grown following the pandemic. Some children and young people report having had only positive times throughout lockdown and those not enjoying the school environment or who may have been experiencing bullying at school their mental health improved during lockdown. (Danese and Smith, 2020). </a:t>
            </a:r>
            <a:endParaRPr lang="en-GB" sz="1400"/>
          </a:p>
        </p:txBody>
      </p:sp>
      <p:grpSp>
        <p:nvGrpSpPr>
          <p:cNvPr id="80" name="Group 20">
            <a:extLst>
              <a:ext uri="{FF2B5EF4-FFF2-40B4-BE49-F238E27FC236}">
                <a16:creationId xmlns:a16="http://schemas.microsoft.com/office/drawing/2014/main" id="{FFDC18AA-DA8C-48B8-B79A-A9BF391CED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22" name="Group 21">
              <a:extLst>
                <a:ext uri="{FF2B5EF4-FFF2-40B4-BE49-F238E27FC236}">
                  <a16:creationId xmlns:a16="http://schemas.microsoft.com/office/drawing/2014/main" id="{3D230314-586C-47C0-BD55-3C02021CCE2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24" name="Straight Connector 23">
                <a:extLst>
                  <a:ext uri="{FF2B5EF4-FFF2-40B4-BE49-F238E27FC236}">
                    <a16:creationId xmlns:a16="http://schemas.microsoft.com/office/drawing/2014/main" id="{41F20C4A-1961-408E-BBEB-97C37BE765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1" name="Straight Connector 24">
                <a:extLst>
                  <a:ext uri="{FF2B5EF4-FFF2-40B4-BE49-F238E27FC236}">
                    <a16:creationId xmlns:a16="http://schemas.microsoft.com/office/drawing/2014/main" id="{0D2015E9-B79C-4338-B043-E02A91EDD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82" name="Oval 22">
              <a:extLst>
                <a:ext uri="{FF2B5EF4-FFF2-40B4-BE49-F238E27FC236}">
                  <a16:creationId xmlns:a16="http://schemas.microsoft.com/office/drawing/2014/main" id="{3AD51DDB-36C3-4E9C-9C09-FEF218054B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TextBox 7">
            <a:extLst>
              <a:ext uri="{FF2B5EF4-FFF2-40B4-BE49-F238E27FC236}">
                <a16:creationId xmlns:a16="http://schemas.microsoft.com/office/drawing/2014/main" id="{57C93EBE-440C-82B5-C3F8-FDCF5EBDD2EA}"/>
              </a:ext>
            </a:extLst>
          </p:cNvPr>
          <p:cNvSpPr txBox="1"/>
          <p:nvPr/>
        </p:nvSpPr>
        <p:spPr>
          <a:xfrm>
            <a:off x="9075441" y="6657945"/>
            <a:ext cx="311655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2454104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28">
            <a:extLst>
              <a:ext uri="{FF2B5EF4-FFF2-40B4-BE49-F238E27FC236}">
                <a16:creationId xmlns:a16="http://schemas.microsoft.com/office/drawing/2014/main" id="{CB623A31-2914-4B1F-8775-5205BD0A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3034EEB0-B226-4BA0-A653-E502D195A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8187"/>
            <a:ext cx="3501337" cy="4746220"/>
          </a:xfrm>
          <a:custGeom>
            <a:avLst/>
            <a:gdLst>
              <a:gd name="connsiteX0" fmla="*/ 3276586 w 3501337"/>
              <a:gd name="connsiteY0" fmla="*/ 0 h 4746220"/>
              <a:gd name="connsiteX1" fmla="*/ 3501337 w 3501337"/>
              <a:gd name="connsiteY1" fmla="*/ 4574183 h 4746220"/>
              <a:gd name="connsiteX2" fmla="*/ 0 w 3501337"/>
              <a:gd name="connsiteY2" fmla="*/ 4746220 h 4746220"/>
              <a:gd name="connsiteX3" fmla="*/ 0 w 3501337"/>
              <a:gd name="connsiteY3" fmla="*/ 160994 h 4746220"/>
            </a:gdLst>
            <a:ahLst/>
            <a:cxnLst>
              <a:cxn ang="0">
                <a:pos x="connsiteX0" y="connsiteY0"/>
              </a:cxn>
              <a:cxn ang="0">
                <a:pos x="connsiteX1" y="connsiteY1"/>
              </a:cxn>
              <a:cxn ang="0">
                <a:pos x="connsiteX2" y="connsiteY2"/>
              </a:cxn>
              <a:cxn ang="0">
                <a:pos x="connsiteX3" y="connsiteY3"/>
              </a:cxn>
            </a:cxnLst>
            <a:rect l="l" t="t" r="r" b="b"/>
            <a:pathLst>
              <a:path w="3501337" h="4746220">
                <a:moveTo>
                  <a:pt x="3276586" y="0"/>
                </a:moveTo>
                <a:lnTo>
                  <a:pt x="3501337" y="4574183"/>
                </a:lnTo>
                <a:lnTo>
                  <a:pt x="0" y="4746220"/>
                </a:lnTo>
                <a:lnTo>
                  <a:pt x="0" y="160994"/>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F292D5A9-1AAC-4589-90DB-11E060BE4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0540"/>
            <a:ext cx="3363028" cy="4519565"/>
          </a:xfrm>
          <a:custGeom>
            <a:avLst/>
            <a:gdLst>
              <a:gd name="connsiteX0" fmla="*/ 3190730 w 3383954"/>
              <a:gd name="connsiteY0" fmla="*/ 0 h 4519565"/>
              <a:gd name="connsiteX1" fmla="*/ 3246767 w 3383954"/>
              <a:gd name="connsiteY1" fmla="*/ 1199613 h 4519565"/>
              <a:gd name="connsiteX2" fmla="*/ 3383954 w 3383954"/>
              <a:gd name="connsiteY2" fmla="*/ 4360123 h 4519565"/>
              <a:gd name="connsiteX3" fmla="*/ 832255 w 3383954"/>
              <a:gd name="connsiteY3" fmla="*/ 4483749 h 4519565"/>
              <a:gd name="connsiteX4" fmla="*/ 0 w 3383954"/>
              <a:gd name="connsiteY4" fmla="*/ 4519565 h 4519565"/>
              <a:gd name="connsiteX5" fmla="*/ 0 w 3383954"/>
              <a:gd name="connsiteY5" fmla="*/ 147416 h 4519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3954" h="4519565">
                <a:moveTo>
                  <a:pt x="3190730" y="0"/>
                </a:moveTo>
                <a:lnTo>
                  <a:pt x="3246767" y="1199613"/>
                </a:lnTo>
                <a:lnTo>
                  <a:pt x="3383954" y="4360123"/>
                </a:lnTo>
                <a:cubicBezTo>
                  <a:pt x="3106860" y="4363164"/>
                  <a:pt x="1375054" y="4458502"/>
                  <a:pt x="832255" y="4483749"/>
                </a:cubicBezTo>
                <a:lnTo>
                  <a:pt x="0" y="4519565"/>
                </a:lnTo>
                <a:lnTo>
                  <a:pt x="0" y="147416"/>
                </a:lnTo>
                <a:close/>
              </a:path>
            </a:pathLst>
          </a:custGeom>
          <a:blipFill>
            <a:blip r:embed="rId2"/>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7" descr="A picture containing diagram&#10;&#10;Description automatically generated">
            <a:extLst>
              <a:ext uri="{FF2B5EF4-FFF2-40B4-BE49-F238E27FC236}">
                <a16:creationId xmlns:a16="http://schemas.microsoft.com/office/drawing/2014/main" id="{E5AD59A8-A383-88DF-AA64-C89573129B52}"/>
              </a:ext>
            </a:extLst>
          </p:cNvPr>
          <p:cNvPicPr>
            <a:picLocks noChangeAspect="1"/>
          </p:cNvPicPr>
          <p:nvPr/>
        </p:nvPicPr>
        <p:blipFill rotWithShape="1">
          <a:blip r:embed="rId3">
            <a:alphaModFix amt="84000"/>
            <a:extLst>
              <a:ext uri="{837473B0-CC2E-450A-ABE3-18F120FF3D39}">
                <a1611:picAttrSrcUrl xmlns:a1611="http://schemas.microsoft.com/office/drawing/2016/11/main" r:id="rId4"/>
              </a:ext>
            </a:extLst>
          </a:blip>
          <a:srcRect l="29739" r="20591" b="-1"/>
          <a:stretch/>
        </p:blipFill>
        <p:spPr>
          <a:xfrm>
            <a:off x="20" y="370541"/>
            <a:ext cx="3363008" cy="4519565"/>
          </a:xfrm>
          <a:custGeom>
            <a:avLst/>
            <a:gdLst/>
            <a:ahLst/>
            <a:cxnLst/>
            <a:rect l="l" t="t" r="r" b="b"/>
            <a:pathLst>
              <a:path w="3363028" h="4519565">
                <a:moveTo>
                  <a:pt x="3170999" y="0"/>
                </a:moveTo>
                <a:lnTo>
                  <a:pt x="3226689" y="1199613"/>
                </a:lnTo>
                <a:lnTo>
                  <a:pt x="3363028" y="4360123"/>
                </a:lnTo>
                <a:cubicBezTo>
                  <a:pt x="3087648" y="4363164"/>
                  <a:pt x="1366551" y="4458502"/>
                  <a:pt x="827109" y="4483749"/>
                </a:cubicBezTo>
                <a:lnTo>
                  <a:pt x="0" y="4519565"/>
                </a:lnTo>
                <a:lnTo>
                  <a:pt x="0" y="147416"/>
                </a:lnTo>
                <a:close/>
              </a:path>
            </a:pathLst>
          </a:custGeom>
        </p:spPr>
      </p:pic>
      <p:sp>
        <p:nvSpPr>
          <p:cNvPr id="35" name="Freeform: Shape 34">
            <a:extLst>
              <a:ext uri="{FF2B5EF4-FFF2-40B4-BE49-F238E27FC236}">
                <a16:creationId xmlns:a16="http://schemas.microsoft.com/office/drawing/2014/main" id="{EBED4342-C72F-4333-B077-06744171EB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192482">
            <a:off x="8767200" y="-186934"/>
            <a:ext cx="3168393" cy="1984900"/>
          </a:xfrm>
          <a:custGeom>
            <a:avLst/>
            <a:gdLst>
              <a:gd name="connsiteX0" fmla="*/ 3168393 w 3168393"/>
              <a:gd name="connsiteY0" fmla="*/ 1614094 h 1977405"/>
              <a:gd name="connsiteX1" fmla="*/ 0 w 3168393"/>
              <a:gd name="connsiteY1" fmla="*/ 1977405 h 1977405"/>
              <a:gd name="connsiteX2" fmla="*/ 0 w 3168393"/>
              <a:gd name="connsiteY2" fmla="*/ 0 h 1977405"/>
              <a:gd name="connsiteX3" fmla="*/ 3168393 w 3168393"/>
              <a:gd name="connsiteY3" fmla="*/ 0 h 1977405"/>
            </a:gdLst>
            <a:ahLst/>
            <a:cxnLst>
              <a:cxn ang="0">
                <a:pos x="connsiteX0" y="connsiteY0"/>
              </a:cxn>
              <a:cxn ang="0">
                <a:pos x="connsiteX1" y="connsiteY1"/>
              </a:cxn>
              <a:cxn ang="0">
                <a:pos x="connsiteX2" y="connsiteY2"/>
              </a:cxn>
              <a:cxn ang="0">
                <a:pos x="connsiteX3" y="connsiteY3"/>
              </a:cxn>
            </a:cxnLst>
            <a:rect l="l" t="t" r="r" b="b"/>
            <a:pathLst>
              <a:path w="3168393" h="1977405">
                <a:moveTo>
                  <a:pt x="3168393" y="1614094"/>
                </a:moveTo>
                <a:lnTo>
                  <a:pt x="0" y="1977405"/>
                </a:lnTo>
                <a:lnTo>
                  <a:pt x="0" y="0"/>
                </a:lnTo>
                <a:lnTo>
                  <a:pt x="3168393" y="0"/>
                </a:lnTo>
                <a:close/>
              </a:path>
            </a:pathLst>
          </a:custGeom>
          <a:solidFill>
            <a:schemeClr val="tx1"/>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2B3AC431-15D1-4692-B169-5E5BF606B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8337" y="0"/>
            <a:ext cx="3155628" cy="1849328"/>
          </a:xfrm>
          <a:custGeom>
            <a:avLst/>
            <a:gdLst>
              <a:gd name="connsiteX0" fmla="*/ 174503 w 3155628"/>
              <a:gd name="connsiteY0" fmla="*/ 0 h 1849328"/>
              <a:gd name="connsiteX1" fmla="*/ 3155628 w 3155628"/>
              <a:gd name="connsiteY1" fmla="*/ 0 h 1849328"/>
              <a:gd name="connsiteX2" fmla="*/ 2945995 w 3155628"/>
              <a:gd name="connsiteY2" fmla="*/ 1828187 h 1849328"/>
              <a:gd name="connsiteX3" fmla="*/ 2919925 w 3155628"/>
              <a:gd name="connsiteY3" fmla="*/ 1849182 h 1849328"/>
              <a:gd name="connsiteX4" fmla="*/ 2769596 w 3155628"/>
              <a:gd name="connsiteY4" fmla="*/ 1835152 h 1849328"/>
              <a:gd name="connsiteX5" fmla="*/ 2700282 w 3155628"/>
              <a:gd name="connsiteY5" fmla="*/ 1830198 h 1849328"/>
              <a:gd name="connsiteX6" fmla="*/ 2650094 w 3155628"/>
              <a:gd name="connsiteY6" fmla="*/ 1827656 h 1849328"/>
              <a:gd name="connsiteX7" fmla="*/ 2583262 w 3155628"/>
              <a:gd name="connsiteY7" fmla="*/ 1832767 h 1849328"/>
              <a:gd name="connsiteX8" fmla="*/ 2460591 w 3155628"/>
              <a:gd name="connsiteY8" fmla="*/ 1811808 h 1849328"/>
              <a:gd name="connsiteX9" fmla="*/ 2400071 w 3155628"/>
              <a:gd name="connsiteY9" fmla="*/ 1798760 h 1849328"/>
              <a:gd name="connsiteX10" fmla="*/ 2161634 w 3155628"/>
              <a:gd name="connsiteY10" fmla="*/ 1767273 h 1849328"/>
              <a:gd name="connsiteX11" fmla="*/ 0 w 3155628"/>
              <a:gd name="connsiteY11" fmla="*/ 1521822 h 1849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55628" h="1849328">
                <a:moveTo>
                  <a:pt x="174503" y="0"/>
                </a:moveTo>
                <a:lnTo>
                  <a:pt x="3155628" y="0"/>
                </a:lnTo>
                <a:lnTo>
                  <a:pt x="2945995" y="1828187"/>
                </a:lnTo>
                <a:cubicBezTo>
                  <a:pt x="2944460" y="1841243"/>
                  <a:pt x="2932812" y="1850626"/>
                  <a:pt x="2919925" y="1849182"/>
                </a:cubicBezTo>
                <a:cubicBezTo>
                  <a:pt x="2875876" y="1848663"/>
                  <a:pt x="2815424" y="1839873"/>
                  <a:pt x="2769596" y="1835152"/>
                </a:cubicBezTo>
                <a:cubicBezTo>
                  <a:pt x="2728049" y="1830387"/>
                  <a:pt x="2741829" y="1834963"/>
                  <a:pt x="2700282" y="1830198"/>
                </a:cubicBezTo>
                <a:lnTo>
                  <a:pt x="2650094" y="1827656"/>
                </a:lnTo>
                <a:cubicBezTo>
                  <a:pt x="2625032" y="1826392"/>
                  <a:pt x="2601827" y="1833530"/>
                  <a:pt x="2583262" y="1832767"/>
                </a:cubicBezTo>
                <a:cubicBezTo>
                  <a:pt x="2551678" y="1830125"/>
                  <a:pt x="2485564" y="1815784"/>
                  <a:pt x="2460591" y="1811808"/>
                </a:cubicBezTo>
                <a:cubicBezTo>
                  <a:pt x="2430888" y="1808473"/>
                  <a:pt x="2429774" y="1802094"/>
                  <a:pt x="2400071" y="1798760"/>
                </a:cubicBezTo>
                <a:cubicBezTo>
                  <a:pt x="2348838" y="1792966"/>
                  <a:pt x="2572501" y="1813677"/>
                  <a:pt x="2161634" y="1767273"/>
                </a:cubicBezTo>
                <a:cubicBezTo>
                  <a:pt x="1441089" y="1685457"/>
                  <a:pt x="720544" y="1603639"/>
                  <a:pt x="0" y="1521822"/>
                </a:cubicBezTo>
                <a:close/>
              </a:path>
            </a:pathLst>
          </a:custGeom>
          <a:blipFill>
            <a:blip r:embed="rId2"/>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3" descr="A picture containing text, newspaper, accessory&#10;&#10;Description automatically generated">
            <a:extLst>
              <a:ext uri="{FF2B5EF4-FFF2-40B4-BE49-F238E27FC236}">
                <a16:creationId xmlns:a16="http://schemas.microsoft.com/office/drawing/2014/main" id="{DDBB8880-E0A0-5369-4651-7E05F60F6BE3}"/>
              </a:ext>
            </a:extLst>
          </p:cNvPr>
          <p:cNvPicPr>
            <a:picLocks noChangeAspect="1"/>
          </p:cNvPicPr>
          <p:nvPr/>
        </p:nvPicPr>
        <p:blipFill rotWithShape="1">
          <a:blip r:embed="rId5">
            <a:alphaModFix amt="85000"/>
            <a:extLst>
              <a:ext uri="{837473B0-CC2E-450A-ABE3-18F120FF3D39}">
                <a1611:picAttrSrcUrl xmlns:a1611="http://schemas.microsoft.com/office/drawing/2016/11/main" r:id="rId6"/>
              </a:ext>
            </a:extLst>
          </a:blip>
          <a:srcRect t="4735" r="-1" b="5105"/>
          <a:stretch/>
        </p:blipFill>
        <p:spPr>
          <a:xfrm>
            <a:off x="8778335" y="10"/>
            <a:ext cx="3155628" cy="1849318"/>
          </a:xfrm>
          <a:custGeom>
            <a:avLst/>
            <a:gdLst/>
            <a:ahLst/>
            <a:cxnLst/>
            <a:rect l="l" t="t" r="r" b="b"/>
            <a:pathLst>
              <a:path w="3155628" h="1849328">
                <a:moveTo>
                  <a:pt x="174503" y="0"/>
                </a:moveTo>
                <a:lnTo>
                  <a:pt x="3155628" y="0"/>
                </a:lnTo>
                <a:lnTo>
                  <a:pt x="2945995" y="1828187"/>
                </a:lnTo>
                <a:cubicBezTo>
                  <a:pt x="2944460" y="1841243"/>
                  <a:pt x="2932812" y="1850626"/>
                  <a:pt x="2919925" y="1849182"/>
                </a:cubicBezTo>
                <a:cubicBezTo>
                  <a:pt x="2875876" y="1848663"/>
                  <a:pt x="2815424" y="1839873"/>
                  <a:pt x="2769596" y="1835152"/>
                </a:cubicBezTo>
                <a:cubicBezTo>
                  <a:pt x="2728049" y="1830387"/>
                  <a:pt x="2741829" y="1834963"/>
                  <a:pt x="2700282" y="1830198"/>
                </a:cubicBezTo>
                <a:lnTo>
                  <a:pt x="2650094" y="1827656"/>
                </a:lnTo>
                <a:cubicBezTo>
                  <a:pt x="2625032" y="1826392"/>
                  <a:pt x="2601827" y="1833530"/>
                  <a:pt x="2583262" y="1832767"/>
                </a:cubicBezTo>
                <a:cubicBezTo>
                  <a:pt x="2551678" y="1830125"/>
                  <a:pt x="2485564" y="1815784"/>
                  <a:pt x="2460591" y="1811808"/>
                </a:cubicBezTo>
                <a:cubicBezTo>
                  <a:pt x="2430888" y="1808473"/>
                  <a:pt x="2429774" y="1802094"/>
                  <a:pt x="2400071" y="1798760"/>
                </a:cubicBezTo>
                <a:cubicBezTo>
                  <a:pt x="2348838" y="1792966"/>
                  <a:pt x="2572501" y="1813677"/>
                  <a:pt x="2161634" y="1767273"/>
                </a:cubicBezTo>
                <a:cubicBezTo>
                  <a:pt x="1441089" y="1685457"/>
                  <a:pt x="720544" y="1603639"/>
                  <a:pt x="0" y="1521822"/>
                </a:cubicBezTo>
                <a:close/>
              </a:path>
            </a:pathLst>
          </a:custGeom>
        </p:spPr>
      </p:pic>
      <p:sp>
        <p:nvSpPr>
          <p:cNvPr id="39" name="Freeform: Shape 38">
            <a:extLst>
              <a:ext uri="{FF2B5EF4-FFF2-40B4-BE49-F238E27FC236}">
                <a16:creationId xmlns:a16="http://schemas.microsoft.com/office/drawing/2014/main" id="{3DC90B5B-FCBE-45E4-BE9A-3BBBAB3E3D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352084" y="1253277"/>
            <a:ext cx="2839915" cy="2444827"/>
          </a:xfrm>
          <a:custGeom>
            <a:avLst/>
            <a:gdLst>
              <a:gd name="connsiteX0" fmla="*/ 2859911 w 2859911"/>
              <a:gd name="connsiteY0" fmla="*/ 2444827 h 2444827"/>
              <a:gd name="connsiteX1" fmla="*/ 0 w 2859911"/>
              <a:gd name="connsiteY1" fmla="*/ 2444827 h 2444827"/>
              <a:gd name="connsiteX2" fmla="*/ 0 w 2859911"/>
              <a:gd name="connsiteY2" fmla="*/ 0 h 2444827"/>
              <a:gd name="connsiteX3" fmla="*/ 2859911 w 2859911"/>
              <a:gd name="connsiteY3" fmla="*/ 0 h 2444827"/>
            </a:gdLst>
            <a:ahLst/>
            <a:cxnLst>
              <a:cxn ang="0">
                <a:pos x="connsiteX0" y="connsiteY0"/>
              </a:cxn>
              <a:cxn ang="0">
                <a:pos x="connsiteX1" y="connsiteY1"/>
              </a:cxn>
              <a:cxn ang="0">
                <a:pos x="connsiteX2" y="connsiteY2"/>
              </a:cxn>
              <a:cxn ang="0">
                <a:pos x="connsiteX3" y="connsiteY3"/>
              </a:cxn>
            </a:cxnLst>
            <a:rect l="l" t="t" r="r" b="b"/>
            <a:pathLst>
              <a:path w="2859911" h="2444827">
                <a:moveTo>
                  <a:pt x="2859911" y="2444827"/>
                </a:moveTo>
                <a:lnTo>
                  <a:pt x="0" y="2444827"/>
                </a:lnTo>
                <a:lnTo>
                  <a:pt x="0" y="0"/>
                </a:lnTo>
                <a:lnTo>
                  <a:pt x="2859911" y="0"/>
                </a:lnTo>
                <a:close/>
              </a:path>
            </a:pathLst>
          </a:custGeom>
          <a:solidFill>
            <a:schemeClr val="tx1"/>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A0473CD7-DDE0-4E57-9FF4-79124C342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49720" y="1351938"/>
            <a:ext cx="2742280" cy="2261032"/>
          </a:xfrm>
          <a:custGeom>
            <a:avLst/>
            <a:gdLst>
              <a:gd name="connsiteX0" fmla="*/ 438166 w 2742280"/>
              <a:gd name="connsiteY0" fmla="*/ 239 h 2261032"/>
              <a:gd name="connsiteX1" fmla="*/ 477727 w 2742280"/>
              <a:gd name="connsiteY1" fmla="*/ 4633 h 2261032"/>
              <a:gd name="connsiteX2" fmla="*/ 566068 w 2742280"/>
              <a:gd name="connsiteY2" fmla="*/ 5145 h 2261032"/>
              <a:gd name="connsiteX3" fmla="*/ 736352 w 2742280"/>
              <a:gd name="connsiteY3" fmla="*/ 4238 h 2261032"/>
              <a:gd name="connsiteX4" fmla="*/ 787662 w 2742280"/>
              <a:gd name="connsiteY4" fmla="*/ 4148 h 2261032"/>
              <a:gd name="connsiteX5" fmla="*/ 2742280 w 2742280"/>
              <a:gd name="connsiteY5" fmla="*/ 1993 h 2261032"/>
              <a:gd name="connsiteX6" fmla="*/ 2742280 w 2742280"/>
              <a:gd name="connsiteY6" fmla="*/ 2244633 h 2261032"/>
              <a:gd name="connsiteX7" fmla="*/ 2722905 w 2742280"/>
              <a:gd name="connsiteY7" fmla="*/ 2245031 h 2261032"/>
              <a:gd name="connsiteX8" fmla="*/ 2672661 w 2742280"/>
              <a:gd name="connsiteY8" fmla="*/ 2248227 h 2261032"/>
              <a:gd name="connsiteX9" fmla="*/ 2606724 w 2742280"/>
              <a:gd name="connsiteY9" fmla="*/ 2260936 h 2261032"/>
              <a:gd name="connsiteX10" fmla="*/ 2482232 w 2742280"/>
              <a:gd name="connsiteY10" fmla="*/ 2254078 h 2261032"/>
              <a:gd name="connsiteX11" fmla="*/ 2420504 w 2742280"/>
              <a:gd name="connsiteY11" fmla="*/ 2248002 h 2261032"/>
              <a:gd name="connsiteX12" fmla="*/ 2179583 w 2742280"/>
              <a:gd name="connsiteY12" fmla="*/ 2243878 h 2261032"/>
              <a:gd name="connsiteX13" fmla="*/ 0 w 2742280"/>
              <a:gd name="connsiteY13" fmla="*/ 2246282 h 2261032"/>
              <a:gd name="connsiteX14" fmla="*/ 0 w 2742280"/>
              <a:gd name="connsiteY14" fmla="*/ 33024 h 2261032"/>
              <a:gd name="connsiteX15" fmla="*/ 23553 w 2742280"/>
              <a:gd name="connsiteY15" fmla="*/ 9164 h 2261032"/>
              <a:gd name="connsiteX16" fmla="*/ 30418 w 2742280"/>
              <a:gd name="connsiteY16" fmla="*/ 9129 h 2261032"/>
              <a:gd name="connsiteX17" fmla="*/ 64782 w 2742280"/>
              <a:gd name="connsiteY17" fmla="*/ 5977 h 2261032"/>
              <a:gd name="connsiteX18" fmla="*/ 184918 w 2742280"/>
              <a:gd name="connsiteY18" fmla="*/ 9122 h 2261032"/>
              <a:gd name="connsiteX19" fmla="*/ 295486 w 2742280"/>
              <a:gd name="connsiteY19" fmla="*/ 9104 h 2261032"/>
              <a:gd name="connsiteX20" fmla="*/ 438166 w 2742280"/>
              <a:gd name="connsiteY20" fmla="*/ 239 h 2261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42280" h="2261032">
                <a:moveTo>
                  <a:pt x="438166" y="239"/>
                </a:moveTo>
                <a:lnTo>
                  <a:pt x="477727" y="4633"/>
                </a:lnTo>
                <a:cubicBezTo>
                  <a:pt x="507174" y="4803"/>
                  <a:pt x="536621" y="4975"/>
                  <a:pt x="566068" y="5145"/>
                </a:cubicBezTo>
                <a:cubicBezTo>
                  <a:pt x="650938" y="4565"/>
                  <a:pt x="651482" y="4818"/>
                  <a:pt x="736352" y="4238"/>
                </a:cubicBezTo>
                <a:lnTo>
                  <a:pt x="787662" y="4148"/>
                </a:lnTo>
                <a:lnTo>
                  <a:pt x="2742280" y="1993"/>
                </a:lnTo>
                <a:lnTo>
                  <a:pt x="2742280" y="2244633"/>
                </a:lnTo>
                <a:lnTo>
                  <a:pt x="2722905" y="2245031"/>
                </a:lnTo>
                <a:lnTo>
                  <a:pt x="2672661" y="2248227"/>
                </a:lnTo>
                <a:cubicBezTo>
                  <a:pt x="2647571" y="2249829"/>
                  <a:pt x="2625289" y="2259577"/>
                  <a:pt x="2606724" y="2260936"/>
                </a:cubicBezTo>
                <a:cubicBezTo>
                  <a:pt x="2574985" y="2261911"/>
                  <a:pt x="2507542" y="2255186"/>
                  <a:pt x="2482232" y="2254078"/>
                </a:cubicBezTo>
                <a:cubicBezTo>
                  <a:pt x="2452286" y="2254149"/>
                  <a:pt x="2450450" y="2247931"/>
                  <a:pt x="2420504" y="2248002"/>
                </a:cubicBezTo>
                <a:cubicBezTo>
                  <a:pt x="2368849" y="2248083"/>
                  <a:pt x="2593834" y="2243172"/>
                  <a:pt x="2179583" y="2243878"/>
                </a:cubicBezTo>
                <a:cubicBezTo>
                  <a:pt x="1453056" y="2244680"/>
                  <a:pt x="726528" y="2245480"/>
                  <a:pt x="0" y="2246282"/>
                </a:cubicBezTo>
                <a:lnTo>
                  <a:pt x="0" y="33024"/>
                </a:lnTo>
                <a:cubicBezTo>
                  <a:pt x="38" y="19861"/>
                  <a:pt x="10560" y="9198"/>
                  <a:pt x="23553" y="9164"/>
                </a:cubicBezTo>
                <a:cubicBezTo>
                  <a:pt x="25842" y="9153"/>
                  <a:pt x="28130" y="9141"/>
                  <a:pt x="30418" y="9129"/>
                </a:cubicBezTo>
                <a:lnTo>
                  <a:pt x="64782" y="5977"/>
                </a:lnTo>
                <a:lnTo>
                  <a:pt x="184918" y="9122"/>
                </a:lnTo>
                <a:cubicBezTo>
                  <a:pt x="222816" y="9116"/>
                  <a:pt x="257589" y="9110"/>
                  <a:pt x="295486" y="9104"/>
                </a:cubicBezTo>
                <a:cubicBezTo>
                  <a:pt x="334048" y="14441"/>
                  <a:pt x="384366" y="-2160"/>
                  <a:pt x="438166" y="239"/>
                </a:cubicBezTo>
                <a:close/>
              </a:path>
            </a:pathLst>
          </a:custGeom>
          <a:blipFill>
            <a:blip r:embed="rId2"/>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Disabled Sign Free Stock Photo - Public Domain Pictures">
            <a:extLst>
              <a:ext uri="{FF2B5EF4-FFF2-40B4-BE49-F238E27FC236}">
                <a16:creationId xmlns:a16="http://schemas.microsoft.com/office/drawing/2014/main" id="{D8B2420F-6BA9-F3D5-D2BC-4D797881913E}"/>
              </a:ext>
            </a:extLst>
          </p:cNvPr>
          <p:cNvPicPr>
            <a:picLocks noChangeAspect="1"/>
          </p:cNvPicPr>
          <p:nvPr/>
        </p:nvPicPr>
        <p:blipFill rotWithShape="1">
          <a:blip r:embed="rId7">
            <a:alphaModFix amt="85000"/>
          </a:blip>
          <a:srcRect t="9763" r="4" b="7790"/>
          <a:stretch/>
        </p:blipFill>
        <p:spPr>
          <a:xfrm>
            <a:off x="9449720" y="1351938"/>
            <a:ext cx="2742280" cy="2261032"/>
          </a:xfrm>
          <a:custGeom>
            <a:avLst/>
            <a:gdLst/>
            <a:ahLst/>
            <a:cxnLst/>
            <a:rect l="l" t="t" r="r" b="b"/>
            <a:pathLst>
              <a:path w="2742280" h="2261032">
                <a:moveTo>
                  <a:pt x="438166" y="239"/>
                </a:moveTo>
                <a:lnTo>
                  <a:pt x="477727" y="4633"/>
                </a:lnTo>
                <a:cubicBezTo>
                  <a:pt x="507174" y="4803"/>
                  <a:pt x="536621" y="4975"/>
                  <a:pt x="566068" y="5145"/>
                </a:cubicBezTo>
                <a:cubicBezTo>
                  <a:pt x="650938" y="4565"/>
                  <a:pt x="651482" y="4818"/>
                  <a:pt x="736352" y="4238"/>
                </a:cubicBezTo>
                <a:lnTo>
                  <a:pt x="787662" y="4148"/>
                </a:lnTo>
                <a:lnTo>
                  <a:pt x="2742280" y="1993"/>
                </a:lnTo>
                <a:lnTo>
                  <a:pt x="2742280" y="2244633"/>
                </a:lnTo>
                <a:lnTo>
                  <a:pt x="2722905" y="2245031"/>
                </a:lnTo>
                <a:lnTo>
                  <a:pt x="2672661" y="2248227"/>
                </a:lnTo>
                <a:cubicBezTo>
                  <a:pt x="2647571" y="2249829"/>
                  <a:pt x="2625289" y="2259577"/>
                  <a:pt x="2606724" y="2260936"/>
                </a:cubicBezTo>
                <a:cubicBezTo>
                  <a:pt x="2574985" y="2261911"/>
                  <a:pt x="2507542" y="2255186"/>
                  <a:pt x="2482232" y="2254078"/>
                </a:cubicBezTo>
                <a:cubicBezTo>
                  <a:pt x="2452286" y="2254149"/>
                  <a:pt x="2450450" y="2247931"/>
                  <a:pt x="2420504" y="2248002"/>
                </a:cubicBezTo>
                <a:cubicBezTo>
                  <a:pt x="2368849" y="2248083"/>
                  <a:pt x="2593834" y="2243172"/>
                  <a:pt x="2179583" y="2243878"/>
                </a:cubicBezTo>
                <a:cubicBezTo>
                  <a:pt x="1453056" y="2244680"/>
                  <a:pt x="726528" y="2245480"/>
                  <a:pt x="0" y="2246282"/>
                </a:cubicBezTo>
                <a:lnTo>
                  <a:pt x="0" y="33024"/>
                </a:lnTo>
                <a:cubicBezTo>
                  <a:pt x="38" y="19861"/>
                  <a:pt x="10560" y="9198"/>
                  <a:pt x="23553" y="9164"/>
                </a:cubicBezTo>
                <a:cubicBezTo>
                  <a:pt x="25842" y="9153"/>
                  <a:pt x="28130" y="9141"/>
                  <a:pt x="30418" y="9129"/>
                </a:cubicBezTo>
                <a:lnTo>
                  <a:pt x="64782" y="5977"/>
                </a:lnTo>
                <a:lnTo>
                  <a:pt x="184918" y="9122"/>
                </a:lnTo>
                <a:cubicBezTo>
                  <a:pt x="222816" y="9116"/>
                  <a:pt x="257589" y="9110"/>
                  <a:pt x="295486" y="9104"/>
                </a:cubicBezTo>
                <a:cubicBezTo>
                  <a:pt x="334048" y="14441"/>
                  <a:pt x="384366" y="-2160"/>
                  <a:pt x="438166" y="239"/>
                </a:cubicBezTo>
                <a:close/>
              </a:path>
            </a:pathLst>
          </a:custGeom>
        </p:spPr>
      </p:pic>
      <p:sp>
        <p:nvSpPr>
          <p:cNvPr id="2" name="Title 1">
            <a:extLst>
              <a:ext uri="{FF2B5EF4-FFF2-40B4-BE49-F238E27FC236}">
                <a16:creationId xmlns:a16="http://schemas.microsoft.com/office/drawing/2014/main" id="{3EC0D997-C823-B775-6C8F-B483BE3B7EE2}"/>
              </a:ext>
            </a:extLst>
          </p:cNvPr>
          <p:cNvSpPr>
            <a:spLocks noGrp="1"/>
          </p:cNvSpPr>
          <p:nvPr>
            <p:ph type="title"/>
          </p:nvPr>
        </p:nvSpPr>
        <p:spPr>
          <a:xfrm>
            <a:off x="3866948" y="685800"/>
            <a:ext cx="5831234" cy="2743200"/>
          </a:xfrm>
        </p:spPr>
        <p:txBody>
          <a:bodyPr>
            <a:normAutofit/>
          </a:bodyPr>
          <a:lstStyle/>
          <a:p>
            <a:r>
              <a:rPr lang="en-GB" sz="5400"/>
              <a:t>Findings.</a:t>
            </a:r>
          </a:p>
        </p:txBody>
      </p:sp>
      <p:sp>
        <p:nvSpPr>
          <p:cNvPr id="43" name="Freeform: Shape 42">
            <a:extLst>
              <a:ext uri="{FF2B5EF4-FFF2-40B4-BE49-F238E27FC236}">
                <a16:creationId xmlns:a16="http://schemas.microsoft.com/office/drawing/2014/main" id="{13F08479-211B-48DA-B71E-A4FC1AAFD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565673">
            <a:off x="1168753" y="4178817"/>
            <a:ext cx="444795" cy="1422578"/>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8">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Rectangle 44">
            <a:extLst>
              <a:ext uri="{FF2B5EF4-FFF2-40B4-BE49-F238E27FC236}">
                <a16:creationId xmlns:a16="http://schemas.microsoft.com/office/drawing/2014/main" id="{CFBE6106-8818-4A75-B167-C308DD1CD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2281">
            <a:off x="2211702" y="3874946"/>
            <a:ext cx="3166018" cy="2434374"/>
          </a:xfrm>
          <a:prstGeom prst="rect">
            <a:avLst/>
          </a:prstGeom>
          <a:solidFill>
            <a:schemeClr val="tx1"/>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46">
            <a:extLst>
              <a:ext uri="{FF2B5EF4-FFF2-40B4-BE49-F238E27FC236}">
                <a16:creationId xmlns:a16="http://schemas.microsoft.com/office/drawing/2014/main" id="{79056A8C-FCF4-4C9F-9A7B-9F9073DD1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372281">
            <a:off x="2684461" y="3630132"/>
            <a:ext cx="2233334" cy="2933129"/>
          </a:xfrm>
          <a:custGeom>
            <a:avLst/>
            <a:gdLst>
              <a:gd name="connsiteX0" fmla="*/ 0 w 2582211"/>
              <a:gd name="connsiteY0" fmla="*/ 2984046 h 3420248"/>
              <a:gd name="connsiteX1" fmla="*/ 4752 w 2582211"/>
              <a:gd name="connsiteY1" fmla="*/ 2965088 h 3420248"/>
              <a:gd name="connsiteX2" fmla="*/ 2776 w 2582211"/>
              <a:gd name="connsiteY2" fmla="*/ 2952290 h 3420248"/>
              <a:gd name="connsiteX3" fmla="*/ 7866 w 2582211"/>
              <a:gd name="connsiteY3" fmla="*/ 2928456 h 3420248"/>
              <a:gd name="connsiteX4" fmla="*/ 12555 w 2582211"/>
              <a:gd name="connsiteY4" fmla="*/ 2893589 h 3420248"/>
              <a:gd name="connsiteX5" fmla="*/ 17554 w 2582211"/>
              <a:gd name="connsiteY5" fmla="*/ 2869588 h 3420248"/>
              <a:gd name="connsiteX6" fmla="*/ 19084 w 2582211"/>
              <a:gd name="connsiteY6" fmla="*/ 2864960 h 3420248"/>
              <a:gd name="connsiteX7" fmla="*/ 19084 w 2582211"/>
              <a:gd name="connsiteY7" fmla="*/ 2707907 h 3420248"/>
              <a:gd name="connsiteX8" fmla="*/ 17373 w 2582211"/>
              <a:gd name="connsiteY8" fmla="*/ 2696322 h 3420248"/>
              <a:gd name="connsiteX9" fmla="*/ 19084 w 2582211"/>
              <a:gd name="connsiteY9" fmla="*/ 2657236 h 3420248"/>
              <a:gd name="connsiteX10" fmla="*/ 16753 w 2582211"/>
              <a:gd name="connsiteY10" fmla="*/ 2651559 h 3420248"/>
              <a:gd name="connsiteX11" fmla="*/ 19084 w 2582211"/>
              <a:gd name="connsiteY11" fmla="*/ 2613347 h 3420248"/>
              <a:gd name="connsiteX12" fmla="*/ 17105 w 2582211"/>
              <a:gd name="connsiteY12" fmla="*/ 2571479 h 3420248"/>
              <a:gd name="connsiteX13" fmla="*/ 11786 w 2582211"/>
              <a:gd name="connsiteY13" fmla="*/ 2568353 h 3420248"/>
              <a:gd name="connsiteX14" fmla="*/ 11318 w 2582211"/>
              <a:gd name="connsiteY14" fmla="*/ 2559171 h 3420248"/>
              <a:gd name="connsiteX15" fmla="*/ 11420 w 2582211"/>
              <a:gd name="connsiteY15" fmla="*/ 2544715 h 3420248"/>
              <a:gd name="connsiteX16" fmla="*/ 17003 w 2582211"/>
              <a:gd name="connsiteY16" fmla="*/ 2512336 h 3420248"/>
              <a:gd name="connsiteX17" fmla="*/ 14268 w 2582211"/>
              <a:gd name="connsiteY17" fmla="*/ 0 h 3420248"/>
              <a:gd name="connsiteX18" fmla="*/ 2532355 w 2582211"/>
              <a:gd name="connsiteY18" fmla="*/ 0 h 3420248"/>
              <a:gd name="connsiteX19" fmla="*/ 2559501 w 2582211"/>
              <a:gd name="connsiteY19" fmla="*/ 27148 h 3420248"/>
              <a:gd name="connsiteX20" fmla="*/ 2559542 w 2582211"/>
              <a:gd name="connsiteY20" fmla="*/ 35062 h 3420248"/>
              <a:gd name="connsiteX21" fmla="*/ 2563128 w 2582211"/>
              <a:gd name="connsiteY21" fmla="*/ 35072 h 3420248"/>
              <a:gd name="connsiteX22" fmla="*/ 2563128 w 2582211"/>
              <a:gd name="connsiteY22" fmla="*/ 303633 h 3420248"/>
              <a:gd name="connsiteX23" fmla="*/ 2563128 w 2582211"/>
              <a:gd name="connsiteY23" fmla="*/ 346349 h 3420248"/>
              <a:gd name="connsiteX24" fmla="*/ 2570153 w 2582211"/>
              <a:gd name="connsiteY24" fmla="*/ 370207 h 3420248"/>
              <a:gd name="connsiteX25" fmla="*/ 2578202 w 2582211"/>
              <a:gd name="connsiteY25" fmla="*/ 394600 h 3420248"/>
              <a:gd name="connsiteX26" fmla="*/ 2581673 w 2582211"/>
              <a:gd name="connsiteY26" fmla="*/ 418106 h 3420248"/>
              <a:gd name="connsiteX27" fmla="*/ 2582211 w 2582211"/>
              <a:gd name="connsiteY27" fmla="*/ 436202 h 3420248"/>
              <a:gd name="connsiteX28" fmla="*/ 2577459 w 2582211"/>
              <a:gd name="connsiteY28" fmla="*/ 455160 h 3420248"/>
              <a:gd name="connsiteX29" fmla="*/ 2579435 w 2582211"/>
              <a:gd name="connsiteY29" fmla="*/ 467958 h 3420248"/>
              <a:gd name="connsiteX30" fmla="*/ 2574345 w 2582211"/>
              <a:gd name="connsiteY30" fmla="*/ 491792 h 3420248"/>
              <a:gd name="connsiteX31" fmla="*/ 2569656 w 2582211"/>
              <a:gd name="connsiteY31" fmla="*/ 526659 h 3420248"/>
              <a:gd name="connsiteX32" fmla="*/ 2564657 w 2582211"/>
              <a:gd name="connsiteY32" fmla="*/ 550660 h 3420248"/>
              <a:gd name="connsiteX33" fmla="*/ 2563127 w 2582211"/>
              <a:gd name="connsiteY33" fmla="*/ 555288 h 3420248"/>
              <a:gd name="connsiteX34" fmla="*/ 2563127 w 2582211"/>
              <a:gd name="connsiteY34" fmla="*/ 712341 h 3420248"/>
              <a:gd name="connsiteX35" fmla="*/ 2564838 w 2582211"/>
              <a:gd name="connsiteY35" fmla="*/ 723926 h 3420248"/>
              <a:gd name="connsiteX36" fmla="*/ 2563127 w 2582211"/>
              <a:gd name="connsiteY36" fmla="*/ 763012 h 3420248"/>
              <a:gd name="connsiteX37" fmla="*/ 2565458 w 2582211"/>
              <a:gd name="connsiteY37" fmla="*/ 768689 h 3420248"/>
              <a:gd name="connsiteX38" fmla="*/ 2563127 w 2582211"/>
              <a:gd name="connsiteY38" fmla="*/ 806901 h 3420248"/>
              <a:gd name="connsiteX39" fmla="*/ 2565106 w 2582211"/>
              <a:gd name="connsiteY39" fmla="*/ 848769 h 3420248"/>
              <a:gd name="connsiteX40" fmla="*/ 2570425 w 2582211"/>
              <a:gd name="connsiteY40" fmla="*/ 851895 h 3420248"/>
              <a:gd name="connsiteX41" fmla="*/ 2570893 w 2582211"/>
              <a:gd name="connsiteY41" fmla="*/ 861077 h 3420248"/>
              <a:gd name="connsiteX42" fmla="*/ 2570791 w 2582211"/>
              <a:gd name="connsiteY42" fmla="*/ 875533 h 3420248"/>
              <a:gd name="connsiteX43" fmla="*/ 2565208 w 2582211"/>
              <a:gd name="connsiteY43" fmla="*/ 907912 h 3420248"/>
              <a:gd name="connsiteX44" fmla="*/ 2567943 w 2582211"/>
              <a:gd name="connsiteY44" fmla="*/ 3420248 h 3420248"/>
              <a:gd name="connsiteX45" fmla="*/ 49856 w 2582211"/>
              <a:gd name="connsiteY45" fmla="*/ 3420248 h 3420248"/>
              <a:gd name="connsiteX46" fmla="*/ 22710 w 2582211"/>
              <a:gd name="connsiteY46" fmla="*/ 3393100 h 3420248"/>
              <a:gd name="connsiteX47" fmla="*/ 22670 w 2582211"/>
              <a:gd name="connsiteY47" fmla="*/ 3385186 h 3420248"/>
              <a:gd name="connsiteX48" fmla="*/ 19083 w 2582211"/>
              <a:gd name="connsiteY48" fmla="*/ 3385176 h 3420248"/>
              <a:gd name="connsiteX49" fmla="*/ 19083 w 2582211"/>
              <a:gd name="connsiteY49" fmla="*/ 3116615 h 3420248"/>
              <a:gd name="connsiteX50" fmla="*/ 19083 w 2582211"/>
              <a:gd name="connsiteY50" fmla="*/ 3073899 h 3420248"/>
              <a:gd name="connsiteX51" fmla="*/ 12058 w 2582211"/>
              <a:gd name="connsiteY51" fmla="*/ 3050041 h 3420248"/>
              <a:gd name="connsiteX52" fmla="*/ 4009 w 2582211"/>
              <a:gd name="connsiteY52" fmla="*/ 3025648 h 3420248"/>
              <a:gd name="connsiteX53" fmla="*/ 538 w 2582211"/>
              <a:gd name="connsiteY53" fmla="*/ 3002142 h 3420248"/>
              <a:gd name="connsiteX0" fmla="*/ 0 w 2582211"/>
              <a:gd name="connsiteY0" fmla="*/ 2984046 h 3420248"/>
              <a:gd name="connsiteX1" fmla="*/ 4752 w 2582211"/>
              <a:gd name="connsiteY1" fmla="*/ 2965088 h 3420248"/>
              <a:gd name="connsiteX2" fmla="*/ 2776 w 2582211"/>
              <a:gd name="connsiteY2" fmla="*/ 2952290 h 3420248"/>
              <a:gd name="connsiteX3" fmla="*/ 12555 w 2582211"/>
              <a:gd name="connsiteY3" fmla="*/ 2893589 h 3420248"/>
              <a:gd name="connsiteX4" fmla="*/ 17554 w 2582211"/>
              <a:gd name="connsiteY4" fmla="*/ 2869588 h 3420248"/>
              <a:gd name="connsiteX5" fmla="*/ 19084 w 2582211"/>
              <a:gd name="connsiteY5" fmla="*/ 2864960 h 3420248"/>
              <a:gd name="connsiteX6" fmla="*/ 19084 w 2582211"/>
              <a:gd name="connsiteY6" fmla="*/ 2707907 h 3420248"/>
              <a:gd name="connsiteX7" fmla="*/ 17373 w 2582211"/>
              <a:gd name="connsiteY7" fmla="*/ 2696322 h 3420248"/>
              <a:gd name="connsiteX8" fmla="*/ 19084 w 2582211"/>
              <a:gd name="connsiteY8" fmla="*/ 2657236 h 3420248"/>
              <a:gd name="connsiteX9" fmla="*/ 16753 w 2582211"/>
              <a:gd name="connsiteY9" fmla="*/ 2651559 h 3420248"/>
              <a:gd name="connsiteX10" fmla="*/ 19084 w 2582211"/>
              <a:gd name="connsiteY10" fmla="*/ 2613347 h 3420248"/>
              <a:gd name="connsiteX11" fmla="*/ 17105 w 2582211"/>
              <a:gd name="connsiteY11" fmla="*/ 2571479 h 3420248"/>
              <a:gd name="connsiteX12" fmla="*/ 11786 w 2582211"/>
              <a:gd name="connsiteY12" fmla="*/ 2568353 h 3420248"/>
              <a:gd name="connsiteX13" fmla="*/ 11318 w 2582211"/>
              <a:gd name="connsiteY13" fmla="*/ 2559171 h 3420248"/>
              <a:gd name="connsiteX14" fmla="*/ 11420 w 2582211"/>
              <a:gd name="connsiteY14" fmla="*/ 2544715 h 3420248"/>
              <a:gd name="connsiteX15" fmla="*/ 17003 w 2582211"/>
              <a:gd name="connsiteY15" fmla="*/ 2512336 h 3420248"/>
              <a:gd name="connsiteX16" fmla="*/ 14268 w 2582211"/>
              <a:gd name="connsiteY16" fmla="*/ 0 h 3420248"/>
              <a:gd name="connsiteX17" fmla="*/ 2532355 w 2582211"/>
              <a:gd name="connsiteY17" fmla="*/ 0 h 3420248"/>
              <a:gd name="connsiteX18" fmla="*/ 2559501 w 2582211"/>
              <a:gd name="connsiteY18" fmla="*/ 27148 h 3420248"/>
              <a:gd name="connsiteX19" fmla="*/ 2559542 w 2582211"/>
              <a:gd name="connsiteY19" fmla="*/ 35062 h 3420248"/>
              <a:gd name="connsiteX20" fmla="*/ 2563128 w 2582211"/>
              <a:gd name="connsiteY20" fmla="*/ 35072 h 3420248"/>
              <a:gd name="connsiteX21" fmla="*/ 2563128 w 2582211"/>
              <a:gd name="connsiteY21" fmla="*/ 303633 h 3420248"/>
              <a:gd name="connsiteX22" fmla="*/ 2563128 w 2582211"/>
              <a:gd name="connsiteY22" fmla="*/ 346349 h 3420248"/>
              <a:gd name="connsiteX23" fmla="*/ 2570153 w 2582211"/>
              <a:gd name="connsiteY23" fmla="*/ 370207 h 3420248"/>
              <a:gd name="connsiteX24" fmla="*/ 2578202 w 2582211"/>
              <a:gd name="connsiteY24" fmla="*/ 394600 h 3420248"/>
              <a:gd name="connsiteX25" fmla="*/ 2581673 w 2582211"/>
              <a:gd name="connsiteY25" fmla="*/ 418106 h 3420248"/>
              <a:gd name="connsiteX26" fmla="*/ 2582211 w 2582211"/>
              <a:gd name="connsiteY26" fmla="*/ 436202 h 3420248"/>
              <a:gd name="connsiteX27" fmla="*/ 2577459 w 2582211"/>
              <a:gd name="connsiteY27" fmla="*/ 455160 h 3420248"/>
              <a:gd name="connsiteX28" fmla="*/ 2579435 w 2582211"/>
              <a:gd name="connsiteY28" fmla="*/ 467958 h 3420248"/>
              <a:gd name="connsiteX29" fmla="*/ 2574345 w 2582211"/>
              <a:gd name="connsiteY29" fmla="*/ 491792 h 3420248"/>
              <a:gd name="connsiteX30" fmla="*/ 2569656 w 2582211"/>
              <a:gd name="connsiteY30" fmla="*/ 526659 h 3420248"/>
              <a:gd name="connsiteX31" fmla="*/ 2564657 w 2582211"/>
              <a:gd name="connsiteY31" fmla="*/ 550660 h 3420248"/>
              <a:gd name="connsiteX32" fmla="*/ 2563127 w 2582211"/>
              <a:gd name="connsiteY32" fmla="*/ 555288 h 3420248"/>
              <a:gd name="connsiteX33" fmla="*/ 2563127 w 2582211"/>
              <a:gd name="connsiteY33" fmla="*/ 712341 h 3420248"/>
              <a:gd name="connsiteX34" fmla="*/ 2564838 w 2582211"/>
              <a:gd name="connsiteY34" fmla="*/ 723926 h 3420248"/>
              <a:gd name="connsiteX35" fmla="*/ 2563127 w 2582211"/>
              <a:gd name="connsiteY35" fmla="*/ 763012 h 3420248"/>
              <a:gd name="connsiteX36" fmla="*/ 2565458 w 2582211"/>
              <a:gd name="connsiteY36" fmla="*/ 768689 h 3420248"/>
              <a:gd name="connsiteX37" fmla="*/ 2563127 w 2582211"/>
              <a:gd name="connsiteY37" fmla="*/ 806901 h 3420248"/>
              <a:gd name="connsiteX38" fmla="*/ 2565106 w 2582211"/>
              <a:gd name="connsiteY38" fmla="*/ 848769 h 3420248"/>
              <a:gd name="connsiteX39" fmla="*/ 2570425 w 2582211"/>
              <a:gd name="connsiteY39" fmla="*/ 851895 h 3420248"/>
              <a:gd name="connsiteX40" fmla="*/ 2570893 w 2582211"/>
              <a:gd name="connsiteY40" fmla="*/ 861077 h 3420248"/>
              <a:gd name="connsiteX41" fmla="*/ 2570791 w 2582211"/>
              <a:gd name="connsiteY41" fmla="*/ 875533 h 3420248"/>
              <a:gd name="connsiteX42" fmla="*/ 2565208 w 2582211"/>
              <a:gd name="connsiteY42" fmla="*/ 907912 h 3420248"/>
              <a:gd name="connsiteX43" fmla="*/ 2567943 w 2582211"/>
              <a:gd name="connsiteY43" fmla="*/ 3420248 h 3420248"/>
              <a:gd name="connsiteX44" fmla="*/ 49856 w 2582211"/>
              <a:gd name="connsiteY44" fmla="*/ 3420248 h 3420248"/>
              <a:gd name="connsiteX45" fmla="*/ 22710 w 2582211"/>
              <a:gd name="connsiteY45" fmla="*/ 3393100 h 3420248"/>
              <a:gd name="connsiteX46" fmla="*/ 22670 w 2582211"/>
              <a:gd name="connsiteY46" fmla="*/ 3385186 h 3420248"/>
              <a:gd name="connsiteX47" fmla="*/ 19083 w 2582211"/>
              <a:gd name="connsiteY47" fmla="*/ 3385176 h 3420248"/>
              <a:gd name="connsiteX48" fmla="*/ 19083 w 2582211"/>
              <a:gd name="connsiteY48" fmla="*/ 3116615 h 3420248"/>
              <a:gd name="connsiteX49" fmla="*/ 19083 w 2582211"/>
              <a:gd name="connsiteY49" fmla="*/ 3073899 h 3420248"/>
              <a:gd name="connsiteX50" fmla="*/ 12058 w 2582211"/>
              <a:gd name="connsiteY50" fmla="*/ 3050041 h 3420248"/>
              <a:gd name="connsiteX51" fmla="*/ 4009 w 2582211"/>
              <a:gd name="connsiteY51" fmla="*/ 3025648 h 3420248"/>
              <a:gd name="connsiteX52" fmla="*/ 538 w 2582211"/>
              <a:gd name="connsiteY52" fmla="*/ 3002142 h 3420248"/>
              <a:gd name="connsiteX53" fmla="*/ 0 w 2582211"/>
              <a:gd name="connsiteY53" fmla="*/ 2984046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8546 w 2581673"/>
              <a:gd name="connsiteY6" fmla="*/ 2707907 h 3420248"/>
              <a:gd name="connsiteX7" fmla="*/ 16835 w 2581673"/>
              <a:gd name="connsiteY7" fmla="*/ 2696322 h 3420248"/>
              <a:gd name="connsiteX8" fmla="*/ 18546 w 2581673"/>
              <a:gd name="connsiteY8" fmla="*/ 2657236 h 3420248"/>
              <a:gd name="connsiteX9" fmla="*/ 16215 w 2581673"/>
              <a:gd name="connsiteY9" fmla="*/ 2651559 h 3420248"/>
              <a:gd name="connsiteX10" fmla="*/ 18546 w 2581673"/>
              <a:gd name="connsiteY10" fmla="*/ 2613347 h 3420248"/>
              <a:gd name="connsiteX11" fmla="*/ 16567 w 2581673"/>
              <a:gd name="connsiteY11" fmla="*/ 2571479 h 3420248"/>
              <a:gd name="connsiteX12" fmla="*/ 11248 w 2581673"/>
              <a:gd name="connsiteY12" fmla="*/ 2568353 h 3420248"/>
              <a:gd name="connsiteX13" fmla="*/ 10780 w 2581673"/>
              <a:gd name="connsiteY13" fmla="*/ 2559171 h 3420248"/>
              <a:gd name="connsiteX14" fmla="*/ 10882 w 2581673"/>
              <a:gd name="connsiteY14" fmla="*/ 2544715 h 3420248"/>
              <a:gd name="connsiteX15" fmla="*/ 16465 w 2581673"/>
              <a:gd name="connsiteY15" fmla="*/ 2512336 h 3420248"/>
              <a:gd name="connsiteX16" fmla="*/ 13730 w 2581673"/>
              <a:gd name="connsiteY16" fmla="*/ 0 h 3420248"/>
              <a:gd name="connsiteX17" fmla="*/ 2531817 w 2581673"/>
              <a:gd name="connsiteY17" fmla="*/ 0 h 3420248"/>
              <a:gd name="connsiteX18" fmla="*/ 2558963 w 2581673"/>
              <a:gd name="connsiteY18" fmla="*/ 27148 h 3420248"/>
              <a:gd name="connsiteX19" fmla="*/ 2559004 w 2581673"/>
              <a:gd name="connsiteY19" fmla="*/ 35062 h 3420248"/>
              <a:gd name="connsiteX20" fmla="*/ 2562590 w 2581673"/>
              <a:gd name="connsiteY20" fmla="*/ 35072 h 3420248"/>
              <a:gd name="connsiteX21" fmla="*/ 2562590 w 2581673"/>
              <a:gd name="connsiteY21" fmla="*/ 303633 h 3420248"/>
              <a:gd name="connsiteX22" fmla="*/ 2562590 w 2581673"/>
              <a:gd name="connsiteY22" fmla="*/ 346349 h 3420248"/>
              <a:gd name="connsiteX23" fmla="*/ 2569615 w 2581673"/>
              <a:gd name="connsiteY23" fmla="*/ 370207 h 3420248"/>
              <a:gd name="connsiteX24" fmla="*/ 2577664 w 2581673"/>
              <a:gd name="connsiteY24" fmla="*/ 394600 h 3420248"/>
              <a:gd name="connsiteX25" fmla="*/ 2581135 w 2581673"/>
              <a:gd name="connsiteY25" fmla="*/ 418106 h 3420248"/>
              <a:gd name="connsiteX26" fmla="*/ 2581673 w 2581673"/>
              <a:gd name="connsiteY26" fmla="*/ 436202 h 3420248"/>
              <a:gd name="connsiteX27" fmla="*/ 2576921 w 2581673"/>
              <a:gd name="connsiteY27" fmla="*/ 455160 h 3420248"/>
              <a:gd name="connsiteX28" fmla="*/ 2578897 w 2581673"/>
              <a:gd name="connsiteY28" fmla="*/ 467958 h 3420248"/>
              <a:gd name="connsiteX29" fmla="*/ 2573807 w 2581673"/>
              <a:gd name="connsiteY29" fmla="*/ 491792 h 3420248"/>
              <a:gd name="connsiteX30" fmla="*/ 2569118 w 2581673"/>
              <a:gd name="connsiteY30" fmla="*/ 526659 h 3420248"/>
              <a:gd name="connsiteX31" fmla="*/ 2564119 w 2581673"/>
              <a:gd name="connsiteY31" fmla="*/ 550660 h 3420248"/>
              <a:gd name="connsiteX32" fmla="*/ 2562589 w 2581673"/>
              <a:gd name="connsiteY32" fmla="*/ 555288 h 3420248"/>
              <a:gd name="connsiteX33" fmla="*/ 2562589 w 2581673"/>
              <a:gd name="connsiteY33" fmla="*/ 712341 h 3420248"/>
              <a:gd name="connsiteX34" fmla="*/ 2564300 w 2581673"/>
              <a:gd name="connsiteY34" fmla="*/ 723926 h 3420248"/>
              <a:gd name="connsiteX35" fmla="*/ 2562589 w 2581673"/>
              <a:gd name="connsiteY35" fmla="*/ 763012 h 3420248"/>
              <a:gd name="connsiteX36" fmla="*/ 2564920 w 2581673"/>
              <a:gd name="connsiteY36" fmla="*/ 768689 h 3420248"/>
              <a:gd name="connsiteX37" fmla="*/ 2562589 w 2581673"/>
              <a:gd name="connsiteY37" fmla="*/ 806901 h 3420248"/>
              <a:gd name="connsiteX38" fmla="*/ 2564568 w 2581673"/>
              <a:gd name="connsiteY38" fmla="*/ 848769 h 3420248"/>
              <a:gd name="connsiteX39" fmla="*/ 2569887 w 2581673"/>
              <a:gd name="connsiteY39" fmla="*/ 851895 h 3420248"/>
              <a:gd name="connsiteX40" fmla="*/ 2570355 w 2581673"/>
              <a:gd name="connsiteY40" fmla="*/ 861077 h 3420248"/>
              <a:gd name="connsiteX41" fmla="*/ 2570253 w 2581673"/>
              <a:gd name="connsiteY41" fmla="*/ 875533 h 3420248"/>
              <a:gd name="connsiteX42" fmla="*/ 2564670 w 2581673"/>
              <a:gd name="connsiteY42" fmla="*/ 907912 h 3420248"/>
              <a:gd name="connsiteX43" fmla="*/ 2567405 w 2581673"/>
              <a:gd name="connsiteY43" fmla="*/ 3420248 h 3420248"/>
              <a:gd name="connsiteX44" fmla="*/ 49318 w 2581673"/>
              <a:gd name="connsiteY44" fmla="*/ 3420248 h 3420248"/>
              <a:gd name="connsiteX45" fmla="*/ 22172 w 2581673"/>
              <a:gd name="connsiteY45" fmla="*/ 3393100 h 3420248"/>
              <a:gd name="connsiteX46" fmla="*/ 22132 w 2581673"/>
              <a:gd name="connsiteY46" fmla="*/ 3385186 h 3420248"/>
              <a:gd name="connsiteX47" fmla="*/ 18545 w 2581673"/>
              <a:gd name="connsiteY47" fmla="*/ 3385176 h 3420248"/>
              <a:gd name="connsiteX48" fmla="*/ 18545 w 2581673"/>
              <a:gd name="connsiteY48" fmla="*/ 3116615 h 3420248"/>
              <a:gd name="connsiteX49" fmla="*/ 18545 w 2581673"/>
              <a:gd name="connsiteY49" fmla="*/ 3073899 h 3420248"/>
              <a:gd name="connsiteX50" fmla="*/ 11520 w 2581673"/>
              <a:gd name="connsiteY50" fmla="*/ 3050041 h 3420248"/>
              <a:gd name="connsiteX51" fmla="*/ 3471 w 2581673"/>
              <a:gd name="connsiteY51" fmla="*/ 3025648 h 3420248"/>
              <a:gd name="connsiteX52" fmla="*/ 0 w 2581673"/>
              <a:gd name="connsiteY52"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8546 w 2581673"/>
              <a:gd name="connsiteY6" fmla="*/ 2707907 h 3420248"/>
              <a:gd name="connsiteX7" fmla="*/ 16835 w 2581673"/>
              <a:gd name="connsiteY7" fmla="*/ 2696322 h 3420248"/>
              <a:gd name="connsiteX8" fmla="*/ 18546 w 2581673"/>
              <a:gd name="connsiteY8" fmla="*/ 2657236 h 3420248"/>
              <a:gd name="connsiteX9" fmla="*/ 18546 w 2581673"/>
              <a:gd name="connsiteY9" fmla="*/ 2613347 h 3420248"/>
              <a:gd name="connsiteX10" fmla="*/ 16567 w 2581673"/>
              <a:gd name="connsiteY10" fmla="*/ 2571479 h 3420248"/>
              <a:gd name="connsiteX11" fmla="*/ 11248 w 2581673"/>
              <a:gd name="connsiteY11" fmla="*/ 2568353 h 3420248"/>
              <a:gd name="connsiteX12" fmla="*/ 10780 w 2581673"/>
              <a:gd name="connsiteY12" fmla="*/ 2559171 h 3420248"/>
              <a:gd name="connsiteX13" fmla="*/ 10882 w 2581673"/>
              <a:gd name="connsiteY13" fmla="*/ 2544715 h 3420248"/>
              <a:gd name="connsiteX14" fmla="*/ 16465 w 2581673"/>
              <a:gd name="connsiteY14" fmla="*/ 2512336 h 3420248"/>
              <a:gd name="connsiteX15" fmla="*/ 13730 w 2581673"/>
              <a:gd name="connsiteY15" fmla="*/ 0 h 3420248"/>
              <a:gd name="connsiteX16" fmla="*/ 2531817 w 2581673"/>
              <a:gd name="connsiteY16" fmla="*/ 0 h 3420248"/>
              <a:gd name="connsiteX17" fmla="*/ 2558963 w 2581673"/>
              <a:gd name="connsiteY17" fmla="*/ 27148 h 3420248"/>
              <a:gd name="connsiteX18" fmla="*/ 2559004 w 2581673"/>
              <a:gd name="connsiteY18" fmla="*/ 35062 h 3420248"/>
              <a:gd name="connsiteX19" fmla="*/ 2562590 w 2581673"/>
              <a:gd name="connsiteY19" fmla="*/ 35072 h 3420248"/>
              <a:gd name="connsiteX20" fmla="*/ 2562590 w 2581673"/>
              <a:gd name="connsiteY20" fmla="*/ 303633 h 3420248"/>
              <a:gd name="connsiteX21" fmla="*/ 2562590 w 2581673"/>
              <a:gd name="connsiteY21" fmla="*/ 346349 h 3420248"/>
              <a:gd name="connsiteX22" fmla="*/ 2569615 w 2581673"/>
              <a:gd name="connsiteY22" fmla="*/ 370207 h 3420248"/>
              <a:gd name="connsiteX23" fmla="*/ 2577664 w 2581673"/>
              <a:gd name="connsiteY23" fmla="*/ 394600 h 3420248"/>
              <a:gd name="connsiteX24" fmla="*/ 2581135 w 2581673"/>
              <a:gd name="connsiteY24" fmla="*/ 418106 h 3420248"/>
              <a:gd name="connsiteX25" fmla="*/ 2581673 w 2581673"/>
              <a:gd name="connsiteY25" fmla="*/ 436202 h 3420248"/>
              <a:gd name="connsiteX26" fmla="*/ 2576921 w 2581673"/>
              <a:gd name="connsiteY26" fmla="*/ 455160 h 3420248"/>
              <a:gd name="connsiteX27" fmla="*/ 2578897 w 2581673"/>
              <a:gd name="connsiteY27" fmla="*/ 467958 h 3420248"/>
              <a:gd name="connsiteX28" fmla="*/ 2573807 w 2581673"/>
              <a:gd name="connsiteY28" fmla="*/ 491792 h 3420248"/>
              <a:gd name="connsiteX29" fmla="*/ 2569118 w 2581673"/>
              <a:gd name="connsiteY29" fmla="*/ 526659 h 3420248"/>
              <a:gd name="connsiteX30" fmla="*/ 2564119 w 2581673"/>
              <a:gd name="connsiteY30" fmla="*/ 550660 h 3420248"/>
              <a:gd name="connsiteX31" fmla="*/ 2562589 w 2581673"/>
              <a:gd name="connsiteY31" fmla="*/ 555288 h 3420248"/>
              <a:gd name="connsiteX32" fmla="*/ 2562589 w 2581673"/>
              <a:gd name="connsiteY32" fmla="*/ 712341 h 3420248"/>
              <a:gd name="connsiteX33" fmla="*/ 2564300 w 2581673"/>
              <a:gd name="connsiteY33" fmla="*/ 723926 h 3420248"/>
              <a:gd name="connsiteX34" fmla="*/ 2562589 w 2581673"/>
              <a:gd name="connsiteY34" fmla="*/ 763012 h 3420248"/>
              <a:gd name="connsiteX35" fmla="*/ 2564920 w 2581673"/>
              <a:gd name="connsiteY35" fmla="*/ 768689 h 3420248"/>
              <a:gd name="connsiteX36" fmla="*/ 2562589 w 2581673"/>
              <a:gd name="connsiteY36" fmla="*/ 806901 h 3420248"/>
              <a:gd name="connsiteX37" fmla="*/ 2564568 w 2581673"/>
              <a:gd name="connsiteY37" fmla="*/ 848769 h 3420248"/>
              <a:gd name="connsiteX38" fmla="*/ 2569887 w 2581673"/>
              <a:gd name="connsiteY38" fmla="*/ 851895 h 3420248"/>
              <a:gd name="connsiteX39" fmla="*/ 2570355 w 2581673"/>
              <a:gd name="connsiteY39" fmla="*/ 861077 h 3420248"/>
              <a:gd name="connsiteX40" fmla="*/ 2570253 w 2581673"/>
              <a:gd name="connsiteY40" fmla="*/ 875533 h 3420248"/>
              <a:gd name="connsiteX41" fmla="*/ 2564670 w 2581673"/>
              <a:gd name="connsiteY41" fmla="*/ 907912 h 3420248"/>
              <a:gd name="connsiteX42" fmla="*/ 2567405 w 2581673"/>
              <a:gd name="connsiteY42" fmla="*/ 3420248 h 3420248"/>
              <a:gd name="connsiteX43" fmla="*/ 49318 w 2581673"/>
              <a:gd name="connsiteY43" fmla="*/ 3420248 h 3420248"/>
              <a:gd name="connsiteX44" fmla="*/ 22172 w 2581673"/>
              <a:gd name="connsiteY44" fmla="*/ 3393100 h 3420248"/>
              <a:gd name="connsiteX45" fmla="*/ 22132 w 2581673"/>
              <a:gd name="connsiteY45" fmla="*/ 3385186 h 3420248"/>
              <a:gd name="connsiteX46" fmla="*/ 18545 w 2581673"/>
              <a:gd name="connsiteY46" fmla="*/ 3385176 h 3420248"/>
              <a:gd name="connsiteX47" fmla="*/ 18545 w 2581673"/>
              <a:gd name="connsiteY47" fmla="*/ 3116615 h 3420248"/>
              <a:gd name="connsiteX48" fmla="*/ 18545 w 2581673"/>
              <a:gd name="connsiteY48" fmla="*/ 3073899 h 3420248"/>
              <a:gd name="connsiteX49" fmla="*/ 11520 w 2581673"/>
              <a:gd name="connsiteY49" fmla="*/ 3050041 h 3420248"/>
              <a:gd name="connsiteX50" fmla="*/ 3471 w 2581673"/>
              <a:gd name="connsiteY50" fmla="*/ 3025648 h 3420248"/>
              <a:gd name="connsiteX51" fmla="*/ 0 w 2581673"/>
              <a:gd name="connsiteY51"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8546 w 2581673"/>
              <a:gd name="connsiteY6" fmla="*/ 2707907 h 3420248"/>
              <a:gd name="connsiteX7" fmla="*/ 16835 w 2581673"/>
              <a:gd name="connsiteY7" fmla="*/ 2696322 h 3420248"/>
              <a:gd name="connsiteX8" fmla="*/ 18546 w 2581673"/>
              <a:gd name="connsiteY8" fmla="*/ 2613347 h 3420248"/>
              <a:gd name="connsiteX9" fmla="*/ 16567 w 2581673"/>
              <a:gd name="connsiteY9" fmla="*/ 2571479 h 3420248"/>
              <a:gd name="connsiteX10" fmla="*/ 11248 w 2581673"/>
              <a:gd name="connsiteY10" fmla="*/ 2568353 h 3420248"/>
              <a:gd name="connsiteX11" fmla="*/ 10780 w 2581673"/>
              <a:gd name="connsiteY11" fmla="*/ 2559171 h 3420248"/>
              <a:gd name="connsiteX12" fmla="*/ 10882 w 2581673"/>
              <a:gd name="connsiteY12" fmla="*/ 2544715 h 3420248"/>
              <a:gd name="connsiteX13" fmla="*/ 16465 w 2581673"/>
              <a:gd name="connsiteY13" fmla="*/ 2512336 h 3420248"/>
              <a:gd name="connsiteX14" fmla="*/ 13730 w 2581673"/>
              <a:gd name="connsiteY14" fmla="*/ 0 h 3420248"/>
              <a:gd name="connsiteX15" fmla="*/ 2531817 w 2581673"/>
              <a:gd name="connsiteY15" fmla="*/ 0 h 3420248"/>
              <a:gd name="connsiteX16" fmla="*/ 2558963 w 2581673"/>
              <a:gd name="connsiteY16" fmla="*/ 27148 h 3420248"/>
              <a:gd name="connsiteX17" fmla="*/ 2559004 w 2581673"/>
              <a:gd name="connsiteY17" fmla="*/ 35062 h 3420248"/>
              <a:gd name="connsiteX18" fmla="*/ 2562590 w 2581673"/>
              <a:gd name="connsiteY18" fmla="*/ 35072 h 3420248"/>
              <a:gd name="connsiteX19" fmla="*/ 2562590 w 2581673"/>
              <a:gd name="connsiteY19" fmla="*/ 303633 h 3420248"/>
              <a:gd name="connsiteX20" fmla="*/ 2562590 w 2581673"/>
              <a:gd name="connsiteY20" fmla="*/ 346349 h 3420248"/>
              <a:gd name="connsiteX21" fmla="*/ 2569615 w 2581673"/>
              <a:gd name="connsiteY21" fmla="*/ 370207 h 3420248"/>
              <a:gd name="connsiteX22" fmla="*/ 2577664 w 2581673"/>
              <a:gd name="connsiteY22" fmla="*/ 394600 h 3420248"/>
              <a:gd name="connsiteX23" fmla="*/ 2581135 w 2581673"/>
              <a:gd name="connsiteY23" fmla="*/ 418106 h 3420248"/>
              <a:gd name="connsiteX24" fmla="*/ 2581673 w 2581673"/>
              <a:gd name="connsiteY24" fmla="*/ 436202 h 3420248"/>
              <a:gd name="connsiteX25" fmla="*/ 2576921 w 2581673"/>
              <a:gd name="connsiteY25" fmla="*/ 455160 h 3420248"/>
              <a:gd name="connsiteX26" fmla="*/ 2578897 w 2581673"/>
              <a:gd name="connsiteY26" fmla="*/ 467958 h 3420248"/>
              <a:gd name="connsiteX27" fmla="*/ 2573807 w 2581673"/>
              <a:gd name="connsiteY27" fmla="*/ 491792 h 3420248"/>
              <a:gd name="connsiteX28" fmla="*/ 2569118 w 2581673"/>
              <a:gd name="connsiteY28" fmla="*/ 526659 h 3420248"/>
              <a:gd name="connsiteX29" fmla="*/ 2564119 w 2581673"/>
              <a:gd name="connsiteY29" fmla="*/ 550660 h 3420248"/>
              <a:gd name="connsiteX30" fmla="*/ 2562589 w 2581673"/>
              <a:gd name="connsiteY30" fmla="*/ 555288 h 3420248"/>
              <a:gd name="connsiteX31" fmla="*/ 2562589 w 2581673"/>
              <a:gd name="connsiteY31" fmla="*/ 712341 h 3420248"/>
              <a:gd name="connsiteX32" fmla="*/ 2564300 w 2581673"/>
              <a:gd name="connsiteY32" fmla="*/ 723926 h 3420248"/>
              <a:gd name="connsiteX33" fmla="*/ 2562589 w 2581673"/>
              <a:gd name="connsiteY33" fmla="*/ 763012 h 3420248"/>
              <a:gd name="connsiteX34" fmla="*/ 2564920 w 2581673"/>
              <a:gd name="connsiteY34" fmla="*/ 768689 h 3420248"/>
              <a:gd name="connsiteX35" fmla="*/ 2562589 w 2581673"/>
              <a:gd name="connsiteY35" fmla="*/ 806901 h 3420248"/>
              <a:gd name="connsiteX36" fmla="*/ 2564568 w 2581673"/>
              <a:gd name="connsiteY36" fmla="*/ 848769 h 3420248"/>
              <a:gd name="connsiteX37" fmla="*/ 2569887 w 2581673"/>
              <a:gd name="connsiteY37" fmla="*/ 851895 h 3420248"/>
              <a:gd name="connsiteX38" fmla="*/ 2570355 w 2581673"/>
              <a:gd name="connsiteY38" fmla="*/ 861077 h 3420248"/>
              <a:gd name="connsiteX39" fmla="*/ 2570253 w 2581673"/>
              <a:gd name="connsiteY39" fmla="*/ 875533 h 3420248"/>
              <a:gd name="connsiteX40" fmla="*/ 2564670 w 2581673"/>
              <a:gd name="connsiteY40" fmla="*/ 907912 h 3420248"/>
              <a:gd name="connsiteX41" fmla="*/ 2567405 w 2581673"/>
              <a:gd name="connsiteY41" fmla="*/ 3420248 h 3420248"/>
              <a:gd name="connsiteX42" fmla="*/ 49318 w 2581673"/>
              <a:gd name="connsiteY42" fmla="*/ 3420248 h 3420248"/>
              <a:gd name="connsiteX43" fmla="*/ 22172 w 2581673"/>
              <a:gd name="connsiteY43" fmla="*/ 3393100 h 3420248"/>
              <a:gd name="connsiteX44" fmla="*/ 22132 w 2581673"/>
              <a:gd name="connsiteY44" fmla="*/ 3385186 h 3420248"/>
              <a:gd name="connsiteX45" fmla="*/ 18545 w 2581673"/>
              <a:gd name="connsiteY45" fmla="*/ 3385176 h 3420248"/>
              <a:gd name="connsiteX46" fmla="*/ 18545 w 2581673"/>
              <a:gd name="connsiteY46" fmla="*/ 3116615 h 3420248"/>
              <a:gd name="connsiteX47" fmla="*/ 18545 w 2581673"/>
              <a:gd name="connsiteY47" fmla="*/ 3073899 h 3420248"/>
              <a:gd name="connsiteX48" fmla="*/ 11520 w 2581673"/>
              <a:gd name="connsiteY48" fmla="*/ 3050041 h 3420248"/>
              <a:gd name="connsiteX49" fmla="*/ 3471 w 2581673"/>
              <a:gd name="connsiteY49" fmla="*/ 3025648 h 3420248"/>
              <a:gd name="connsiteX50" fmla="*/ 0 w 2581673"/>
              <a:gd name="connsiteY50"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8546 w 2581673"/>
              <a:gd name="connsiteY6" fmla="*/ 2707907 h 3420248"/>
              <a:gd name="connsiteX7" fmla="*/ 16835 w 2581673"/>
              <a:gd name="connsiteY7" fmla="*/ 2696322 h 3420248"/>
              <a:gd name="connsiteX8" fmla="*/ 16567 w 2581673"/>
              <a:gd name="connsiteY8" fmla="*/ 2571479 h 3420248"/>
              <a:gd name="connsiteX9" fmla="*/ 11248 w 2581673"/>
              <a:gd name="connsiteY9" fmla="*/ 2568353 h 3420248"/>
              <a:gd name="connsiteX10" fmla="*/ 10780 w 2581673"/>
              <a:gd name="connsiteY10" fmla="*/ 2559171 h 3420248"/>
              <a:gd name="connsiteX11" fmla="*/ 10882 w 2581673"/>
              <a:gd name="connsiteY11" fmla="*/ 2544715 h 3420248"/>
              <a:gd name="connsiteX12" fmla="*/ 16465 w 2581673"/>
              <a:gd name="connsiteY12" fmla="*/ 2512336 h 3420248"/>
              <a:gd name="connsiteX13" fmla="*/ 13730 w 2581673"/>
              <a:gd name="connsiteY13" fmla="*/ 0 h 3420248"/>
              <a:gd name="connsiteX14" fmla="*/ 2531817 w 2581673"/>
              <a:gd name="connsiteY14" fmla="*/ 0 h 3420248"/>
              <a:gd name="connsiteX15" fmla="*/ 2558963 w 2581673"/>
              <a:gd name="connsiteY15" fmla="*/ 27148 h 3420248"/>
              <a:gd name="connsiteX16" fmla="*/ 2559004 w 2581673"/>
              <a:gd name="connsiteY16" fmla="*/ 35062 h 3420248"/>
              <a:gd name="connsiteX17" fmla="*/ 2562590 w 2581673"/>
              <a:gd name="connsiteY17" fmla="*/ 35072 h 3420248"/>
              <a:gd name="connsiteX18" fmla="*/ 2562590 w 2581673"/>
              <a:gd name="connsiteY18" fmla="*/ 303633 h 3420248"/>
              <a:gd name="connsiteX19" fmla="*/ 2562590 w 2581673"/>
              <a:gd name="connsiteY19" fmla="*/ 346349 h 3420248"/>
              <a:gd name="connsiteX20" fmla="*/ 2569615 w 2581673"/>
              <a:gd name="connsiteY20" fmla="*/ 370207 h 3420248"/>
              <a:gd name="connsiteX21" fmla="*/ 2577664 w 2581673"/>
              <a:gd name="connsiteY21" fmla="*/ 394600 h 3420248"/>
              <a:gd name="connsiteX22" fmla="*/ 2581135 w 2581673"/>
              <a:gd name="connsiteY22" fmla="*/ 418106 h 3420248"/>
              <a:gd name="connsiteX23" fmla="*/ 2581673 w 2581673"/>
              <a:gd name="connsiteY23" fmla="*/ 436202 h 3420248"/>
              <a:gd name="connsiteX24" fmla="*/ 2576921 w 2581673"/>
              <a:gd name="connsiteY24" fmla="*/ 455160 h 3420248"/>
              <a:gd name="connsiteX25" fmla="*/ 2578897 w 2581673"/>
              <a:gd name="connsiteY25" fmla="*/ 467958 h 3420248"/>
              <a:gd name="connsiteX26" fmla="*/ 2573807 w 2581673"/>
              <a:gd name="connsiteY26" fmla="*/ 491792 h 3420248"/>
              <a:gd name="connsiteX27" fmla="*/ 2569118 w 2581673"/>
              <a:gd name="connsiteY27" fmla="*/ 526659 h 3420248"/>
              <a:gd name="connsiteX28" fmla="*/ 2564119 w 2581673"/>
              <a:gd name="connsiteY28" fmla="*/ 550660 h 3420248"/>
              <a:gd name="connsiteX29" fmla="*/ 2562589 w 2581673"/>
              <a:gd name="connsiteY29" fmla="*/ 555288 h 3420248"/>
              <a:gd name="connsiteX30" fmla="*/ 2562589 w 2581673"/>
              <a:gd name="connsiteY30" fmla="*/ 712341 h 3420248"/>
              <a:gd name="connsiteX31" fmla="*/ 2564300 w 2581673"/>
              <a:gd name="connsiteY31" fmla="*/ 723926 h 3420248"/>
              <a:gd name="connsiteX32" fmla="*/ 2562589 w 2581673"/>
              <a:gd name="connsiteY32" fmla="*/ 763012 h 3420248"/>
              <a:gd name="connsiteX33" fmla="*/ 2564920 w 2581673"/>
              <a:gd name="connsiteY33" fmla="*/ 768689 h 3420248"/>
              <a:gd name="connsiteX34" fmla="*/ 2562589 w 2581673"/>
              <a:gd name="connsiteY34" fmla="*/ 806901 h 3420248"/>
              <a:gd name="connsiteX35" fmla="*/ 2564568 w 2581673"/>
              <a:gd name="connsiteY35" fmla="*/ 848769 h 3420248"/>
              <a:gd name="connsiteX36" fmla="*/ 2569887 w 2581673"/>
              <a:gd name="connsiteY36" fmla="*/ 851895 h 3420248"/>
              <a:gd name="connsiteX37" fmla="*/ 2570355 w 2581673"/>
              <a:gd name="connsiteY37" fmla="*/ 861077 h 3420248"/>
              <a:gd name="connsiteX38" fmla="*/ 2570253 w 2581673"/>
              <a:gd name="connsiteY38" fmla="*/ 875533 h 3420248"/>
              <a:gd name="connsiteX39" fmla="*/ 2564670 w 2581673"/>
              <a:gd name="connsiteY39" fmla="*/ 907912 h 3420248"/>
              <a:gd name="connsiteX40" fmla="*/ 2567405 w 2581673"/>
              <a:gd name="connsiteY40" fmla="*/ 3420248 h 3420248"/>
              <a:gd name="connsiteX41" fmla="*/ 49318 w 2581673"/>
              <a:gd name="connsiteY41" fmla="*/ 3420248 h 3420248"/>
              <a:gd name="connsiteX42" fmla="*/ 22172 w 2581673"/>
              <a:gd name="connsiteY42" fmla="*/ 3393100 h 3420248"/>
              <a:gd name="connsiteX43" fmla="*/ 22132 w 2581673"/>
              <a:gd name="connsiteY43" fmla="*/ 3385186 h 3420248"/>
              <a:gd name="connsiteX44" fmla="*/ 18545 w 2581673"/>
              <a:gd name="connsiteY44" fmla="*/ 3385176 h 3420248"/>
              <a:gd name="connsiteX45" fmla="*/ 18545 w 2581673"/>
              <a:gd name="connsiteY45" fmla="*/ 3116615 h 3420248"/>
              <a:gd name="connsiteX46" fmla="*/ 18545 w 2581673"/>
              <a:gd name="connsiteY46" fmla="*/ 3073899 h 3420248"/>
              <a:gd name="connsiteX47" fmla="*/ 11520 w 2581673"/>
              <a:gd name="connsiteY47" fmla="*/ 3050041 h 3420248"/>
              <a:gd name="connsiteX48" fmla="*/ 3471 w 2581673"/>
              <a:gd name="connsiteY48" fmla="*/ 3025648 h 3420248"/>
              <a:gd name="connsiteX49" fmla="*/ 0 w 2581673"/>
              <a:gd name="connsiteY49"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8546 w 2581673"/>
              <a:gd name="connsiteY6" fmla="*/ 2707907 h 3420248"/>
              <a:gd name="connsiteX7" fmla="*/ 16835 w 2581673"/>
              <a:gd name="connsiteY7" fmla="*/ 2696322 h 3420248"/>
              <a:gd name="connsiteX8" fmla="*/ 16567 w 2581673"/>
              <a:gd name="connsiteY8" fmla="*/ 2571479 h 3420248"/>
              <a:gd name="connsiteX9" fmla="*/ 11248 w 2581673"/>
              <a:gd name="connsiteY9" fmla="*/ 2568353 h 3420248"/>
              <a:gd name="connsiteX10" fmla="*/ 10780 w 2581673"/>
              <a:gd name="connsiteY10" fmla="*/ 2559171 h 3420248"/>
              <a:gd name="connsiteX11" fmla="*/ 10882 w 2581673"/>
              <a:gd name="connsiteY11" fmla="*/ 2544715 h 3420248"/>
              <a:gd name="connsiteX12" fmla="*/ 16465 w 2581673"/>
              <a:gd name="connsiteY12" fmla="*/ 2512336 h 3420248"/>
              <a:gd name="connsiteX13" fmla="*/ 13730 w 2581673"/>
              <a:gd name="connsiteY13" fmla="*/ 0 h 3420248"/>
              <a:gd name="connsiteX14" fmla="*/ 2531817 w 2581673"/>
              <a:gd name="connsiteY14" fmla="*/ 0 h 3420248"/>
              <a:gd name="connsiteX15" fmla="*/ 2558963 w 2581673"/>
              <a:gd name="connsiteY15" fmla="*/ 27148 h 3420248"/>
              <a:gd name="connsiteX16" fmla="*/ 2559004 w 2581673"/>
              <a:gd name="connsiteY16" fmla="*/ 35062 h 3420248"/>
              <a:gd name="connsiteX17" fmla="*/ 2562590 w 2581673"/>
              <a:gd name="connsiteY17" fmla="*/ 35072 h 3420248"/>
              <a:gd name="connsiteX18" fmla="*/ 2562590 w 2581673"/>
              <a:gd name="connsiteY18" fmla="*/ 303633 h 3420248"/>
              <a:gd name="connsiteX19" fmla="*/ 2562590 w 2581673"/>
              <a:gd name="connsiteY19" fmla="*/ 346349 h 3420248"/>
              <a:gd name="connsiteX20" fmla="*/ 2569615 w 2581673"/>
              <a:gd name="connsiteY20" fmla="*/ 370207 h 3420248"/>
              <a:gd name="connsiteX21" fmla="*/ 2577664 w 2581673"/>
              <a:gd name="connsiteY21" fmla="*/ 394600 h 3420248"/>
              <a:gd name="connsiteX22" fmla="*/ 2581135 w 2581673"/>
              <a:gd name="connsiteY22" fmla="*/ 418106 h 3420248"/>
              <a:gd name="connsiteX23" fmla="*/ 2581673 w 2581673"/>
              <a:gd name="connsiteY23" fmla="*/ 436202 h 3420248"/>
              <a:gd name="connsiteX24" fmla="*/ 2576921 w 2581673"/>
              <a:gd name="connsiteY24" fmla="*/ 455160 h 3420248"/>
              <a:gd name="connsiteX25" fmla="*/ 2578897 w 2581673"/>
              <a:gd name="connsiteY25" fmla="*/ 467958 h 3420248"/>
              <a:gd name="connsiteX26" fmla="*/ 2573807 w 2581673"/>
              <a:gd name="connsiteY26" fmla="*/ 491792 h 3420248"/>
              <a:gd name="connsiteX27" fmla="*/ 2569118 w 2581673"/>
              <a:gd name="connsiteY27" fmla="*/ 526659 h 3420248"/>
              <a:gd name="connsiteX28" fmla="*/ 2564119 w 2581673"/>
              <a:gd name="connsiteY28" fmla="*/ 550660 h 3420248"/>
              <a:gd name="connsiteX29" fmla="*/ 2562589 w 2581673"/>
              <a:gd name="connsiteY29" fmla="*/ 555288 h 3420248"/>
              <a:gd name="connsiteX30" fmla="*/ 2562589 w 2581673"/>
              <a:gd name="connsiteY30" fmla="*/ 712341 h 3420248"/>
              <a:gd name="connsiteX31" fmla="*/ 2564300 w 2581673"/>
              <a:gd name="connsiteY31" fmla="*/ 723926 h 3420248"/>
              <a:gd name="connsiteX32" fmla="*/ 2562589 w 2581673"/>
              <a:gd name="connsiteY32" fmla="*/ 763012 h 3420248"/>
              <a:gd name="connsiteX33" fmla="*/ 2564920 w 2581673"/>
              <a:gd name="connsiteY33" fmla="*/ 768689 h 3420248"/>
              <a:gd name="connsiteX34" fmla="*/ 2562589 w 2581673"/>
              <a:gd name="connsiteY34" fmla="*/ 806901 h 3420248"/>
              <a:gd name="connsiteX35" fmla="*/ 2564568 w 2581673"/>
              <a:gd name="connsiteY35" fmla="*/ 848769 h 3420248"/>
              <a:gd name="connsiteX36" fmla="*/ 2569887 w 2581673"/>
              <a:gd name="connsiteY36" fmla="*/ 851895 h 3420248"/>
              <a:gd name="connsiteX37" fmla="*/ 2570355 w 2581673"/>
              <a:gd name="connsiteY37" fmla="*/ 861077 h 3420248"/>
              <a:gd name="connsiteX38" fmla="*/ 2570253 w 2581673"/>
              <a:gd name="connsiteY38" fmla="*/ 875533 h 3420248"/>
              <a:gd name="connsiteX39" fmla="*/ 2564670 w 2581673"/>
              <a:gd name="connsiteY39" fmla="*/ 907912 h 3420248"/>
              <a:gd name="connsiteX40" fmla="*/ 2567405 w 2581673"/>
              <a:gd name="connsiteY40" fmla="*/ 3420248 h 3420248"/>
              <a:gd name="connsiteX41" fmla="*/ 49318 w 2581673"/>
              <a:gd name="connsiteY41" fmla="*/ 3420248 h 3420248"/>
              <a:gd name="connsiteX42" fmla="*/ 22172 w 2581673"/>
              <a:gd name="connsiteY42" fmla="*/ 3393100 h 3420248"/>
              <a:gd name="connsiteX43" fmla="*/ 22132 w 2581673"/>
              <a:gd name="connsiteY43" fmla="*/ 3385186 h 3420248"/>
              <a:gd name="connsiteX44" fmla="*/ 18545 w 2581673"/>
              <a:gd name="connsiteY44" fmla="*/ 3385176 h 3420248"/>
              <a:gd name="connsiteX45" fmla="*/ 18545 w 2581673"/>
              <a:gd name="connsiteY45" fmla="*/ 3116615 h 3420248"/>
              <a:gd name="connsiteX46" fmla="*/ 18545 w 2581673"/>
              <a:gd name="connsiteY46" fmla="*/ 3073899 h 3420248"/>
              <a:gd name="connsiteX47" fmla="*/ 3471 w 2581673"/>
              <a:gd name="connsiteY47" fmla="*/ 3025648 h 3420248"/>
              <a:gd name="connsiteX48" fmla="*/ 0 w 2581673"/>
              <a:gd name="connsiteY48"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8546 w 2581673"/>
              <a:gd name="connsiteY6" fmla="*/ 2707907 h 3420248"/>
              <a:gd name="connsiteX7" fmla="*/ 16835 w 2581673"/>
              <a:gd name="connsiteY7" fmla="*/ 2696322 h 3420248"/>
              <a:gd name="connsiteX8" fmla="*/ 16567 w 2581673"/>
              <a:gd name="connsiteY8" fmla="*/ 2571479 h 3420248"/>
              <a:gd name="connsiteX9" fmla="*/ 11248 w 2581673"/>
              <a:gd name="connsiteY9" fmla="*/ 2568353 h 3420248"/>
              <a:gd name="connsiteX10" fmla="*/ 10780 w 2581673"/>
              <a:gd name="connsiteY10" fmla="*/ 2559171 h 3420248"/>
              <a:gd name="connsiteX11" fmla="*/ 10882 w 2581673"/>
              <a:gd name="connsiteY11" fmla="*/ 2544715 h 3420248"/>
              <a:gd name="connsiteX12" fmla="*/ 16465 w 2581673"/>
              <a:gd name="connsiteY12" fmla="*/ 2512336 h 3420248"/>
              <a:gd name="connsiteX13" fmla="*/ 13730 w 2581673"/>
              <a:gd name="connsiteY13" fmla="*/ 0 h 3420248"/>
              <a:gd name="connsiteX14" fmla="*/ 2531817 w 2581673"/>
              <a:gd name="connsiteY14" fmla="*/ 0 h 3420248"/>
              <a:gd name="connsiteX15" fmla="*/ 2558963 w 2581673"/>
              <a:gd name="connsiteY15" fmla="*/ 27148 h 3420248"/>
              <a:gd name="connsiteX16" fmla="*/ 2559004 w 2581673"/>
              <a:gd name="connsiteY16" fmla="*/ 35062 h 3420248"/>
              <a:gd name="connsiteX17" fmla="*/ 2562590 w 2581673"/>
              <a:gd name="connsiteY17" fmla="*/ 35072 h 3420248"/>
              <a:gd name="connsiteX18" fmla="*/ 2562590 w 2581673"/>
              <a:gd name="connsiteY18" fmla="*/ 303633 h 3420248"/>
              <a:gd name="connsiteX19" fmla="*/ 2562590 w 2581673"/>
              <a:gd name="connsiteY19" fmla="*/ 346349 h 3420248"/>
              <a:gd name="connsiteX20" fmla="*/ 2569615 w 2581673"/>
              <a:gd name="connsiteY20" fmla="*/ 370207 h 3420248"/>
              <a:gd name="connsiteX21" fmla="*/ 2577664 w 2581673"/>
              <a:gd name="connsiteY21" fmla="*/ 394600 h 3420248"/>
              <a:gd name="connsiteX22" fmla="*/ 2581135 w 2581673"/>
              <a:gd name="connsiteY22" fmla="*/ 418106 h 3420248"/>
              <a:gd name="connsiteX23" fmla="*/ 2581673 w 2581673"/>
              <a:gd name="connsiteY23" fmla="*/ 436202 h 3420248"/>
              <a:gd name="connsiteX24" fmla="*/ 2576921 w 2581673"/>
              <a:gd name="connsiteY24" fmla="*/ 455160 h 3420248"/>
              <a:gd name="connsiteX25" fmla="*/ 2578897 w 2581673"/>
              <a:gd name="connsiteY25" fmla="*/ 467958 h 3420248"/>
              <a:gd name="connsiteX26" fmla="*/ 2573807 w 2581673"/>
              <a:gd name="connsiteY26" fmla="*/ 491792 h 3420248"/>
              <a:gd name="connsiteX27" fmla="*/ 2569118 w 2581673"/>
              <a:gd name="connsiteY27" fmla="*/ 526659 h 3420248"/>
              <a:gd name="connsiteX28" fmla="*/ 2564119 w 2581673"/>
              <a:gd name="connsiteY28" fmla="*/ 550660 h 3420248"/>
              <a:gd name="connsiteX29" fmla="*/ 2562589 w 2581673"/>
              <a:gd name="connsiteY29" fmla="*/ 555288 h 3420248"/>
              <a:gd name="connsiteX30" fmla="*/ 2562589 w 2581673"/>
              <a:gd name="connsiteY30" fmla="*/ 712341 h 3420248"/>
              <a:gd name="connsiteX31" fmla="*/ 2564300 w 2581673"/>
              <a:gd name="connsiteY31" fmla="*/ 723926 h 3420248"/>
              <a:gd name="connsiteX32" fmla="*/ 2562589 w 2581673"/>
              <a:gd name="connsiteY32" fmla="*/ 763012 h 3420248"/>
              <a:gd name="connsiteX33" fmla="*/ 2564920 w 2581673"/>
              <a:gd name="connsiteY33" fmla="*/ 768689 h 3420248"/>
              <a:gd name="connsiteX34" fmla="*/ 2562589 w 2581673"/>
              <a:gd name="connsiteY34" fmla="*/ 806901 h 3420248"/>
              <a:gd name="connsiteX35" fmla="*/ 2564568 w 2581673"/>
              <a:gd name="connsiteY35" fmla="*/ 848769 h 3420248"/>
              <a:gd name="connsiteX36" fmla="*/ 2569887 w 2581673"/>
              <a:gd name="connsiteY36" fmla="*/ 851895 h 3420248"/>
              <a:gd name="connsiteX37" fmla="*/ 2570355 w 2581673"/>
              <a:gd name="connsiteY37" fmla="*/ 861077 h 3420248"/>
              <a:gd name="connsiteX38" fmla="*/ 2570253 w 2581673"/>
              <a:gd name="connsiteY38" fmla="*/ 875533 h 3420248"/>
              <a:gd name="connsiteX39" fmla="*/ 2564670 w 2581673"/>
              <a:gd name="connsiteY39" fmla="*/ 907912 h 3420248"/>
              <a:gd name="connsiteX40" fmla="*/ 2567405 w 2581673"/>
              <a:gd name="connsiteY40" fmla="*/ 3420248 h 3420248"/>
              <a:gd name="connsiteX41" fmla="*/ 49318 w 2581673"/>
              <a:gd name="connsiteY41" fmla="*/ 3420248 h 3420248"/>
              <a:gd name="connsiteX42" fmla="*/ 22172 w 2581673"/>
              <a:gd name="connsiteY42" fmla="*/ 3393100 h 3420248"/>
              <a:gd name="connsiteX43" fmla="*/ 22132 w 2581673"/>
              <a:gd name="connsiteY43" fmla="*/ 3385186 h 3420248"/>
              <a:gd name="connsiteX44" fmla="*/ 18545 w 2581673"/>
              <a:gd name="connsiteY44" fmla="*/ 3385176 h 3420248"/>
              <a:gd name="connsiteX45" fmla="*/ 18545 w 2581673"/>
              <a:gd name="connsiteY45" fmla="*/ 3073899 h 3420248"/>
              <a:gd name="connsiteX46" fmla="*/ 3471 w 2581673"/>
              <a:gd name="connsiteY46" fmla="*/ 3025648 h 3420248"/>
              <a:gd name="connsiteX47" fmla="*/ 0 w 2581673"/>
              <a:gd name="connsiteY47"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8546 w 2581673"/>
              <a:gd name="connsiteY6" fmla="*/ 2707907 h 3420248"/>
              <a:gd name="connsiteX7" fmla="*/ 16567 w 2581673"/>
              <a:gd name="connsiteY7" fmla="*/ 2571479 h 3420248"/>
              <a:gd name="connsiteX8" fmla="*/ 11248 w 2581673"/>
              <a:gd name="connsiteY8" fmla="*/ 2568353 h 3420248"/>
              <a:gd name="connsiteX9" fmla="*/ 10780 w 2581673"/>
              <a:gd name="connsiteY9" fmla="*/ 2559171 h 3420248"/>
              <a:gd name="connsiteX10" fmla="*/ 10882 w 2581673"/>
              <a:gd name="connsiteY10" fmla="*/ 2544715 h 3420248"/>
              <a:gd name="connsiteX11" fmla="*/ 16465 w 2581673"/>
              <a:gd name="connsiteY11" fmla="*/ 2512336 h 3420248"/>
              <a:gd name="connsiteX12" fmla="*/ 13730 w 2581673"/>
              <a:gd name="connsiteY12" fmla="*/ 0 h 3420248"/>
              <a:gd name="connsiteX13" fmla="*/ 2531817 w 2581673"/>
              <a:gd name="connsiteY13" fmla="*/ 0 h 3420248"/>
              <a:gd name="connsiteX14" fmla="*/ 2558963 w 2581673"/>
              <a:gd name="connsiteY14" fmla="*/ 27148 h 3420248"/>
              <a:gd name="connsiteX15" fmla="*/ 2559004 w 2581673"/>
              <a:gd name="connsiteY15" fmla="*/ 35062 h 3420248"/>
              <a:gd name="connsiteX16" fmla="*/ 2562590 w 2581673"/>
              <a:gd name="connsiteY16" fmla="*/ 35072 h 3420248"/>
              <a:gd name="connsiteX17" fmla="*/ 2562590 w 2581673"/>
              <a:gd name="connsiteY17" fmla="*/ 303633 h 3420248"/>
              <a:gd name="connsiteX18" fmla="*/ 2562590 w 2581673"/>
              <a:gd name="connsiteY18" fmla="*/ 346349 h 3420248"/>
              <a:gd name="connsiteX19" fmla="*/ 2569615 w 2581673"/>
              <a:gd name="connsiteY19" fmla="*/ 370207 h 3420248"/>
              <a:gd name="connsiteX20" fmla="*/ 2577664 w 2581673"/>
              <a:gd name="connsiteY20" fmla="*/ 394600 h 3420248"/>
              <a:gd name="connsiteX21" fmla="*/ 2581135 w 2581673"/>
              <a:gd name="connsiteY21" fmla="*/ 418106 h 3420248"/>
              <a:gd name="connsiteX22" fmla="*/ 2581673 w 2581673"/>
              <a:gd name="connsiteY22" fmla="*/ 436202 h 3420248"/>
              <a:gd name="connsiteX23" fmla="*/ 2576921 w 2581673"/>
              <a:gd name="connsiteY23" fmla="*/ 455160 h 3420248"/>
              <a:gd name="connsiteX24" fmla="*/ 2578897 w 2581673"/>
              <a:gd name="connsiteY24" fmla="*/ 467958 h 3420248"/>
              <a:gd name="connsiteX25" fmla="*/ 2573807 w 2581673"/>
              <a:gd name="connsiteY25" fmla="*/ 491792 h 3420248"/>
              <a:gd name="connsiteX26" fmla="*/ 2569118 w 2581673"/>
              <a:gd name="connsiteY26" fmla="*/ 526659 h 3420248"/>
              <a:gd name="connsiteX27" fmla="*/ 2564119 w 2581673"/>
              <a:gd name="connsiteY27" fmla="*/ 550660 h 3420248"/>
              <a:gd name="connsiteX28" fmla="*/ 2562589 w 2581673"/>
              <a:gd name="connsiteY28" fmla="*/ 555288 h 3420248"/>
              <a:gd name="connsiteX29" fmla="*/ 2562589 w 2581673"/>
              <a:gd name="connsiteY29" fmla="*/ 712341 h 3420248"/>
              <a:gd name="connsiteX30" fmla="*/ 2564300 w 2581673"/>
              <a:gd name="connsiteY30" fmla="*/ 723926 h 3420248"/>
              <a:gd name="connsiteX31" fmla="*/ 2562589 w 2581673"/>
              <a:gd name="connsiteY31" fmla="*/ 763012 h 3420248"/>
              <a:gd name="connsiteX32" fmla="*/ 2564920 w 2581673"/>
              <a:gd name="connsiteY32" fmla="*/ 768689 h 3420248"/>
              <a:gd name="connsiteX33" fmla="*/ 2562589 w 2581673"/>
              <a:gd name="connsiteY33" fmla="*/ 806901 h 3420248"/>
              <a:gd name="connsiteX34" fmla="*/ 2564568 w 2581673"/>
              <a:gd name="connsiteY34" fmla="*/ 848769 h 3420248"/>
              <a:gd name="connsiteX35" fmla="*/ 2569887 w 2581673"/>
              <a:gd name="connsiteY35" fmla="*/ 851895 h 3420248"/>
              <a:gd name="connsiteX36" fmla="*/ 2570355 w 2581673"/>
              <a:gd name="connsiteY36" fmla="*/ 861077 h 3420248"/>
              <a:gd name="connsiteX37" fmla="*/ 2570253 w 2581673"/>
              <a:gd name="connsiteY37" fmla="*/ 875533 h 3420248"/>
              <a:gd name="connsiteX38" fmla="*/ 2564670 w 2581673"/>
              <a:gd name="connsiteY38" fmla="*/ 907912 h 3420248"/>
              <a:gd name="connsiteX39" fmla="*/ 2567405 w 2581673"/>
              <a:gd name="connsiteY39" fmla="*/ 3420248 h 3420248"/>
              <a:gd name="connsiteX40" fmla="*/ 49318 w 2581673"/>
              <a:gd name="connsiteY40" fmla="*/ 3420248 h 3420248"/>
              <a:gd name="connsiteX41" fmla="*/ 22172 w 2581673"/>
              <a:gd name="connsiteY41" fmla="*/ 3393100 h 3420248"/>
              <a:gd name="connsiteX42" fmla="*/ 22132 w 2581673"/>
              <a:gd name="connsiteY42" fmla="*/ 3385186 h 3420248"/>
              <a:gd name="connsiteX43" fmla="*/ 18545 w 2581673"/>
              <a:gd name="connsiteY43" fmla="*/ 3385176 h 3420248"/>
              <a:gd name="connsiteX44" fmla="*/ 18545 w 2581673"/>
              <a:gd name="connsiteY44" fmla="*/ 3073899 h 3420248"/>
              <a:gd name="connsiteX45" fmla="*/ 3471 w 2581673"/>
              <a:gd name="connsiteY45" fmla="*/ 3025648 h 3420248"/>
              <a:gd name="connsiteX46" fmla="*/ 0 w 2581673"/>
              <a:gd name="connsiteY46"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6567 w 2581673"/>
              <a:gd name="connsiteY6" fmla="*/ 2571479 h 3420248"/>
              <a:gd name="connsiteX7" fmla="*/ 11248 w 2581673"/>
              <a:gd name="connsiteY7" fmla="*/ 2568353 h 3420248"/>
              <a:gd name="connsiteX8" fmla="*/ 10780 w 2581673"/>
              <a:gd name="connsiteY8" fmla="*/ 2559171 h 3420248"/>
              <a:gd name="connsiteX9" fmla="*/ 10882 w 2581673"/>
              <a:gd name="connsiteY9" fmla="*/ 2544715 h 3420248"/>
              <a:gd name="connsiteX10" fmla="*/ 16465 w 2581673"/>
              <a:gd name="connsiteY10" fmla="*/ 2512336 h 3420248"/>
              <a:gd name="connsiteX11" fmla="*/ 13730 w 2581673"/>
              <a:gd name="connsiteY11" fmla="*/ 0 h 3420248"/>
              <a:gd name="connsiteX12" fmla="*/ 2531817 w 2581673"/>
              <a:gd name="connsiteY12" fmla="*/ 0 h 3420248"/>
              <a:gd name="connsiteX13" fmla="*/ 2558963 w 2581673"/>
              <a:gd name="connsiteY13" fmla="*/ 27148 h 3420248"/>
              <a:gd name="connsiteX14" fmla="*/ 2559004 w 2581673"/>
              <a:gd name="connsiteY14" fmla="*/ 35062 h 3420248"/>
              <a:gd name="connsiteX15" fmla="*/ 2562590 w 2581673"/>
              <a:gd name="connsiteY15" fmla="*/ 35072 h 3420248"/>
              <a:gd name="connsiteX16" fmla="*/ 2562590 w 2581673"/>
              <a:gd name="connsiteY16" fmla="*/ 303633 h 3420248"/>
              <a:gd name="connsiteX17" fmla="*/ 2562590 w 2581673"/>
              <a:gd name="connsiteY17" fmla="*/ 346349 h 3420248"/>
              <a:gd name="connsiteX18" fmla="*/ 2569615 w 2581673"/>
              <a:gd name="connsiteY18" fmla="*/ 370207 h 3420248"/>
              <a:gd name="connsiteX19" fmla="*/ 2577664 w 2581673"/>
              <a:gd name="connsiteY19" fmla="*/ 394600 h 3420248"/>
              <a:gd name="connsiteX20" fmla="*/ 2581135 w 2581673"/>
              <a:gd name="connsiteY20" fmla="*/ 418106 h 3420248"/>
              <a:gd name="connsiteX21" fmla="*/ 2581673 w 2581673"/>
              <a:gd name="connsiteY21" fmla="*/ 436202 h 3420248"/>
              <a:gd name="connsiteX22" fmla="*/ 2576921 w 2581673"/>
              <a:gd name="connsiteY22" fmla="*/ 455160 h 3420248"/>
              <a:gd name="connsiteX23" fmla="*/ 2578897 w 2581673"/>
              <a:gd name="connsiteY23" fmla="*/ 467958 h 3420248"/>
              <a:gd name="connsiteX24" fmla="*/ 2573807 w 2581673"/>
              <a:gd name="connsiteY24" fmla="*/ 491792 h 3420248"/>
              <a:gd name="connsiteX25" fmla="*/ 2569118 w 2581673"/>
              <a:gd name="connsiteY25" fmla="*/ 526659 h 3420248"/>
              <a:gd name="connsiteX26" fmla="*/ 2564119 w 2581673"/>
              <a:gd name="connsiteY26" fmla="*/ 550660 h 3420248"/>
              <a:gd name="connsiteX27" fmla="*/ 2562589 w 2581673"/>
              <a:gd name="connsiteY27" fmla="*/ 555288 h 3420248"/>
              <a:gd name="connsiteX28" fmla="*/ 2562589 w 2581673"/>
              <a:gd name="connsiteY28" fmla="*/ 712341 h 3420248"/>
              <a:gd name="connsiteX29" fmla="*/ 2564300 w 2581673"/>
              <a:gd name="connsiteY29" fmla="*/ 723926 h 3420248"/>
              <a:gd name="connsiteX30" fmla="*/ 2562589 w 2581673"/>
              <a:gd name="connsiteY30" fmla="*/ 763012 h 3420248"/>
              <a:gd name="connsiteX31" fmla="*/ 2564920 w 2581673"/>
              <a:gd name="connsiteY31" fmla="*/ 768689 h 3420248"/>
              <a:gd name="connsiteX32" fmla="*/ 2562589 w 2581673"/>
              <a:gd name="connsiteY32" fmla="*/ 806901 h 3420248"/>
              <a:gd name="connsiteX33" fmla="*/ 2564568 w 2581673"/>
              <a:gd name="connsiteY33" fmla="*/ 848769 h 3420248"/>
              <a:gd name="connsiteX34" fmla="*/ 2569887 w 2581673"/>
              <a:gd name="connsiteY34" fmla="*/ 851895 h 3420248"/>
              <a:gd name="connsiteX35" fmla="*/ 2570355 w 2581673"/>
              <a:gd name="connsiteY35" fmla="*/ 861077 h 3420248"/>
              <a:gd name="connsiteX36" fmla="*/ 2570253 w 2581673"/>
              <a:gd name="connsiteY36" fmla="*/ 875533 h 3420248"/>
              <a:gd name="connsiteX37" fmla="*/ 2564670 w 2581673"/>
              <a:gd name="connsiteY37" fmla="*/ 907912 h 3420248"/>
              <a:gd name="connsiteX38" fmla="*/ 2567405 w 2581673"/>
              <a:gd name="connsiteY38" fmla="*/ 3420248 h 3420248"/>
              <a:gd name="connsiteX39" fmla="*/ 49318 w 2581673"/>
              <a:gd name="connsiteY39" fmla="*/ 3420248 h 3420248"/>
              <a:gd name="connsiteX40" fmla="*/ 22172 w 2581673"/>
              <a:gd name="connsiteY40" fmla="*/ 3393100 h 3420248"/>
              <a:gd name="connsiteX41" fmla="*/ 22132 w 2581673"/>
              <a:gd name="connsiteY41" fmla="*/ 3385186 h 3420248"/>
              <a:gd name="connsiteX42" fmla="*/ 18545 w 2581673"/>
              <a:gd name="connsiteY42" fmla="*/ 3385176 h 3420248"/>
              <a:gd name="connsiteX43" fmla="*/ 18545 w 2581673"/>
              <a:gd name="connsiteY43" fmla="*/ 3073899 h 3420248"/>
              <a:gd name="connsiteX44" fmla="*/ 3471 w 2581673"/>
              <a:gd name="connsiteY44" fmla="*/ 3025648 h 3420248"/>
              <a:gd name="connsiteX45" fmla="*/ 0 w 2581673"/>
              <a:gd name="connsiteY45"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6567 w 2581673"/>
              <a:gd name="connsiteY6" fmla="*/ 2571479 h 3420248"/>
              <a:gd name="connsiteX7" fmla="*/ 11248 w 2581673"/>
              <a:gd name="connsiteY7" fmla="*/ 2568353 h 3420248"/>
              <a:gd name="connsiteX8" fmla="*/ 10780 w 2581673"/>
              <a:gd name="connsiteY8" fmla="*/ 2559171 h 3420248"/>
              <a:gd name="connsiteX9" fmla="*/ 16465 w 2581673"/>
              <a:gd name="connsiteY9" fmla="*/ 2512336 h 3420248"/>
              <a:gd name="connsiteX10" fmla="*/ 13730 w 2581673"/>
              <a:gd name="connsiteY10" fmla="*/ 0 h 3420248"/>
              <a:gd name="connsiteX11" fmla="*/ 2531817 w 2581673"/>
              <a:gd name="connsiteY11" fmla="*/ 0 h 3420248"/>
              <a:gd name="connsiteX12" fmla="*/ 2558963 w 2581673"/>
              <a:gd name="connsiteY12" fmla="*/ 27148 h 3420248"/>
              <a:gd name="connsiteX13" fmla="*/ 2559004 w 2581673"/>
              <a:gd name="connsiteY13" fmla="*/ 35062 h 3420248"/>
              <a:gd name="connsiteX14" fmla="*/ 2562590 w 2581673"/>
              <a:gd name="connsiteY14" fmla="*/ 35072 h 3420248"/>
              <a:gd name="connsiteX15" fmla="*/ 2562590 w 2581673"/>
              <a:gd name="connsiteY15" fmla="*/ 303633 h 3420248"/>
              <a:gd name="connsiteX16" fmla="*/ 2562590 w 2581673"/>
              <a:gd name="connsiteY16" fmla="*/ 346349 h 3420248"/>
              <a:gd name="connsiteX17" fmla="*/ 2569615 w 2581673"/>
              <a:gd name="connsiteY17" fmla="*/ 370207 h 3420248"/>
              <a:gd name="connsiteX18" fmla="*/ 2577664 w 2581673"/>
              <a:gd name="connsiteY18" fmla="*/ 394600 h 3420248"/>
              <a:gd name="connsiteX19" fmla="*/ 2581135 w 2581673"/>
              <a:gd name="connsiteY19" fmla="*/ 418106 h 3420248"/>
              <a:gd name="connsiteX20" fmla="*/ 2581673 w 2581673"/>
              <a:gd name="connsiteY20" fmla="*/ 436202 h 3420248"/>
              <a:gd name="connsiteX21" fmla="*/ 2576921 w 2581673"/>
              <a:gd name="connsiteY21" fmla="*/ 455160 h 3420248"/>
              <a:gd name="connsiteX22" fmla="*/ 2578897 w 2581673"/>
              <a:gd name="connsiteY22" fmla="*/ 467958 h 3420248"/>
              <a:gd name="connsiteX23" fmla="*/ 2573807 w 2581673"/>
              <a:gd name="connsiteY23" fmla="*/ 491792 h 3420248"/>
              <a:gd name="connsiteX24" fmla="*/ 2569118 w 2581673"/>
              <a:gd name="connsiteY24" fmla="*/ 526659 h 3420248"/>
              <a:gd name="connsiteX25" fmla="*/ 2564119 w 2581673"/>
              <a:gd name="connsiteY25" fmla="*/ 550660 h 3420248"/>
              <a:gd name="connsiteX26" fmla="*/ 2562589 w 2581673"/>
              <a:gd name="connsiteY26" fmla="*/ 555288 h 3420248"/>
              <a:gd name="connsiteX27" fmla="*/ 2562589 w 2581673"/>
              <a:gd name="connsiteY27" fmla="*/ 712341 h 3420248"/>
              <a:gd name="connsiteX28" fmla="*/ 2564300 w 2581673"/>
              <a:gd name="connsiteY28" fmla="*/ 723926 h 3420248"/>
              <a:gd name="connsiteX29" fmla="*/ 2562589 w 2581673"/>
              <a:gd name="connsiteY29" fmla="*/ 763012 h 3420248"/>
              <a:gd name="connsiteX30" fmla="*/ 2564920 w 2581673"/>
              <a:gd name="connsiteY30" fmla="*/ 768689 h 3420248"/>
              <a:gd name="connsiteX31" fmla="*/ 2562589 w 2581673"/>
              <a:gd name="connsiteY31" fmla="*/ 806901 h 3420248"/>
              <a:gd name="connsiteX32" fmla="*/ 2564568 w 2581673"/>
              <a:gd name="connsiteY32" fmla="*/ 848769 h 3420248"/>
              <a:gd name="connsiteX33" fmla="*/ 2569887 w 2581673"/>
              <a:gd name="connsiteY33" fmla="*/ 851895 h 3420248"/>
              <a:gd name="connsiteX34" fmla="*/ 2570355 w 2581673"/>
              <a:gd name="connsiteY34" fmla="*/ 861077 h 3420248"/>
              <a:gd name="connsiteX35" fmla="*/ 2570253 w 2581673"/>
              <a:gd name="connsiteY35" fmla="*/ 875533 h 3420248"/>
              <a:gd name="connsiteX36" fmla="*/ 2564670 w 2581673"/>
              <a:gd name="connsiteY36" fmla="*/ 907912 h 3420248"/>
              <a:gd name="connsiteX37" fmla="*/ 2567405 w 2581673"/>
              <a:gd name="connsiteY37" fmla="*/ 3420248 h 3420248"/>
              <a:gd name="connsiteX38" fmla="*/ 49318 w 2581673"/>
              <a:gd name="connsiteY38" fmla="*/ 3420248 h 3420248"/>
              <a:gd name="connsiteX39" fmla="*/ 22172 w 2581673"/>
              <a:gd name="connsiteY39" fmla="*/ 3393100 h 3420248"/>
              <a:gd name="connsiteX40" fmla="*/ 22132 w 2581673"/>
              <a:gd name="connsiteY40" fmla="*/ 3385186 h 3420248"/>
              <a:gd name="connsiteX41" fmla="*/ 18545 w 2581673"/>
              <a:gd name="connsiteY41" fmla="*/ 3385176 h 3420248"/>
              <a:gd name="connsiteX42" fmla="*/ 18545 w 2581673"/>
              <a:gd name="connsiteY42" fmla="*/ 3073899 h 3420248"/>
              <a:gd name="connsiteX43" fmla="*/ 3471 w 2581673"/>
              <a:gd name="connsiteY43" fmla="*/ 3025648 h 3420248"/>
              <a:gd name="connsiteX44" fmla="*/ 0 w 2581673"/>
              <a:gd name="connsiteY44"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6567 w 2581673"/>
              <a:gd name="connsiteY6" fmla="*/ 2571479 h 3420248"/>
              <a:gd name="connsiteX7" fmla="*/ 11248 w 2581673"/>
              <a:gd name="connsiteY7" fmla="*/ 2568353 h 3420248"/>
              <a:gd name="connsiteX8" fmla="*/ 16465 w 2581673"/>
              <a:gd name="connsiteY8" fmla="*/ 2512336 h 3420248"/>
              <a:gd name="connsiteX9" fmla="*/ 13730 w 2581673"/>
              <a:gd name="connsiteY9" fmla="*/ 0 h 3420248"/>
              <a:gd name="connsiteX10" fmla="*/ 2531817 w 2581673"/>
              <a:gd name="connsiteY10" fmla="*/ 0 h 3420248"/>
              <a:gd name="connsiteX11" fmla="*/ 2558963 w 2581673"/>
              <a:gd name="connsiteY11" fmla="*/ 27148 h 3420248"/>
              <a:gd name="connsiteX12" fmla="*/ 2559004 w 2581673"/>
              <a:gd name="connsiteY12" fmla="*/ 35062 h 3420248"/>
              <a:gd name="connsiteX13" fmla="*/ 2562590 w 2581673"/>
              <a:gd name="connsiteY13" fmla="*/ 35072 h 3420248"/>
              <a:gd name="connsiteX14" fmla="*/ 2562590 w 2581673"/>
              <a:gd name="connsiteY14" fmla="*/ 303633 h 3420248"/>
              <a:gd name="connsiteX15" fmla="*/ 2562590 w 2581673"/>
              <a:gd name="connsiteY15" fmla="*/ 346349 h 3420248"/>
              <a:gd name="connsiteX16" fmla="*/ 2569615 w 2581673"/>
              <a:gd name="connsiteY16" fmla="*/ 370207 h 3420248"/>
              <a:gd name="connsiteX17" fmla="*/ 2577664 w 2581673"/>
              <a:gd name="connsiteY17" fmla="*/ 394600 h 3420248"/>
              <a:gd name="connsiteX18" fmla="*/ 2581135 w 2581673"/>
              <a:gd name="connsiteY18" fmla="*/ 418106 h 3420248"/>
              <a:gd name="connsiteX19" fmla="*/ 2581673 w 2581673"/>
              <a:gd name="connsiteY19" fmla="*/ 436202 h 3420248"/>
              <a:gd name="connsiteX20" fmla="*/ 2576921 w 2581673"/>
              <a:gd name="connsiteY20" fmla="*/ 455160 h 3420248"/>
              <a:gd name="connsiteX21" fmla="*/ 2578897 w 2581673"/>
              <a:gd name="connsiteY21" fmla="*/ 467958 h 3420248"/>
              <a:gd name="connsiteX22" fmla="*/ 2573807 w 2581673"/>
              <a:gd name="connsiteY22" fmla="*/ 491792 h 3420248"/>
              <a:gd name="connsiteX23" fmla="*/ 2569118 w 2581673"/>
              <a:gd name="connsiteY23" fmla="*/ 526659 h 3420248"/>
              <a:gd name="connsiteX24" fmla="*/ 2564119 w 2581673"/>
              <a:gd name="connsiteY24" fmla="*/ 550660 h 3420248"/>
              <a:gd name="connsiteX25" fmla="*/ 2562589 w 2581673"/>
              <a:gd name="connsiteY25" fmla="*/ 555288 h 3420248"/>
              <a:gd name="connsiteX26" fmla="*/ 2562589 w 2581673"/>
              <a:gd name="connsiteY26" fmla="*/ 712341 h 3420248"/>
              <a:gd name="connsiteX27" fmla="*/ 2564300 w 2581673"/>
              <a:gd name="connsiteY27" fmla="*/ 723926 h 3420248"/>
              <a:gd name="connsiteX28" fmla="*/ 2562589 w 2581673"/>
              <a:gd name="connsiteY28" fmla="*/ 763012 h 3420248"/>
              <a:gd name="connsiteX29" fmla="*/ 2564920 w 2581673"/>
              <a:gd name="connsiteY29" fmla="*/ 768689 h 3420248"/>
              <a:gd name="connsiteX30" fmla="*/ 2562589 w 2581673"/>
              <a:gd name="connsiteY30" fmla="*/ 806901 h 3420248"/>
              <a:gd name="connsiteX31" fmla="*/ 2564568 w 2581673"/>
              <a:gd name="connsiteY31" fmla="*/ 848769 h 3420248"/>
              <a:gd name="connsiteX32" fmla="*/ 2569887 w 2581673"/>
              <a:gd name="connsiteY32" fmla="*/ 851895 h 3420248"/>
              <a:gd name="connsiteX33" fmla="*/ 2570355 w 2581673"/>
              <a:gd name="connsiteY33" fmla="*/ 861077 h 3420248"/>
              <a:gd name="connsiteX34" fmla="*/ 2570253 w 2581673"/>
              <a:gd name="connsiteY34" fmla="*/ 875533 h 3420248"/>
              <a:gd name="connsiteX35" fmla="*/ 2564670 w 2581673"/>
              <a:gd name="connsiteY35" fmla="*/ 907912 h 3420248"/>
              <a:gd name="connsiteX36" fmla="*/ 2567405 w 2581673"/>
              <a:gd name="connsiteY36" fmla="*/ 3420248 h 3420248"/>
              <a:gd name="connsiteX37" fmla="*/ 49318 w 2581673"/>
              <a:gd name="connsiteY37" fmla="*/ 3420248 h 3420248"/>
              <a:gd name="connsiteX38" fmla="*/ 22172 w 2581673"/>
              <a:gd name="connsiteY38" fmla="*/ 3393100 h 3420248"/>
              <a:gd name="connsiteX39" fmla="*/ 22132 w 2581673"/>
              <a:gd name="connsiteY39" fmla="*/ 3385186 h 3420248"/>
              <a:gd name="connsiteX40" fmla="*/ 18545 w 2581673"/>
              <a:gd name="connsiteY40" fmla="*/ 3385176 h 3420248"/>
              <a:gd name="connsiteX41" fmla="*/ 18545 w 2581673"/>
              <a:gd name="connsiteY41" fmla="*/ 3073899 h 3420248"/>
              <a:gd name="connsiteX42" fmla="*/ 3471 w 2581673"/>
              <a:gd name="connsiteY42" fmla="*/ 3025648 h 3420248"/>
              <a:gd name="connsiteX43" fmla="*/ 0 w 2581673"/>
              <a:gd name="connsiteY43"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6567 w 2581673"/>
              <a:gd name="connsiteY6" fmla="*/ 2571479 h 3420248"/>
              <a:gd name="connsiteX7" fmla="*/ 16465 w 2581673"/>
              <a:gd name="connsiteY7" fmla="*/ 2512336 h 3420248"/>
              <a:gd name="connsiteX8" fmla="*/ 13730 w 2581673"/>
              <a:gd name="connsiteY8" fmla="*/ 0 h 3420248"/>
              <a:gd name="connsiteX9" fmla="*/ 2531817 w 2581673"/>
              <a:gd name="connsiteY9" fmla="*/ 0 h 3420248"/>
              <a:gd name="connsiteX10" fmla="*/ 2558963 w 2581673"/>
              <a:gd name="connsiteY10" fmla="*/ 27148 h 3420248"/>
              <a:gd name="connsiteX11" fmla="*/ 2559004 w 2581673"/>
              <a:gd name="connsiteY11" fmla="*/ 35062 h 3420248"/>
              <a:gd name="connsiteX12" fmla="*/ 2562590 w 2581673"/>
              <a:gd name="connsiteY12" fmla="*/ 35072 h 3420248"/>
              <a:gd name="connsiteX13" fmla="*/ 2562590 w 2581673"/>
              <a:gd name="connsiteY13" fmla="*/ 303633 h 3420248"/>
              <a:gd name="connsiteX14" fmla="*/ 2562590 w 2581673"/>
              <a:gd name="connsiteY14" fmla="*/ 346349 h 3420248"/>
              <a:gd name="connsiteX15" fmla="*/ 2569615 w 2581673"/>
              <a:gd name="connsiteY15" fmla="*/ 370207 h 3420248"/>
              <a:gd name="connsiteX16" fmla="*/ 2577664 w 2581673"/>
              <a:gd name="connsiteY16" fmla="*/ 394600 h 3420248"/>
              <a:gd name="connsiteX17" fmla="*/ 2581135 w 2581673"/>
              <a:gd name="connsiteY17" fmla="*/ 418106 h 3420248"/>
              <a:gd name="connsiteX18" fmla="*/ 2581673 w 2581673"/>
              <a:gd name="connsiteY18" fmla="*/ 436202 h 3420248"/>
              <a:gd name="connsiteX19" fmla="*/ 2576921 w 2581673"/>
              <a:gd name="connsiteY19" fmla="*/ 455160 h 3420248"/>
              <a:gd name="connsiteX20" fmla="*/ 2578897 w 2581673"/>
              <a:gd name="connsiteY20" fmla="*/ 467958 h 3420248"/>
              <a:gd name="connsiteX21" fmla="*/ 2573807 w 2581673"/>
              <a:gd name="connsiteY21" fmla="*/ 491792 h 3420248"/>
              <a:gd name="connsiteX22" fmla="*/ 2569118 w 2581673"/>
              <a:gd name="connsiteY22" fmla="*/ 526659 h 3420248"/>
              <a:gd name="connsiteX23" fmla="*/ 2564119 w 2581673"/>
              <a:gd name="connsiteY23" fmla="*/ 550660 h 3420248"/>
              <a:gd name="connsiteX24" fmla="*/ 2562589 w 2581673"/>
              <a:gd name="connsiteY24" fmla="*/ 555288 h 3420248"/>
              <a:gd name="connsiteX25" fmla="*/ 2562589 w 2581673"/>
              <a:gd name="connsiteY25" fmla="*/ 712341 h 3420248"/>
              <a:gd name="connsiteX26" fmla="*/ 2564300 w 2581673"/>
              <a:gd name="connsiteY26" fmla="*/ 723926 h 3420248"/>
              <a:gd name="connsiteX27" fmla="*/ 2562589 w 2581673"/>
              <a:gd name="connsiteY27" fmla="*/ 763012 h 3420248"/>
              <a:gd name="connsiteX28" fmla="*/ 2564920 w 2581673"/>
              <a:gd name="connsiteY28" fmla="*/ 768689 h 3420248"/>
              <a:gd name="connsiteX29" fmla="*/ 2562589 w 2581673"/>
              <a:gd name="connsiteY29" fmla="*/ 806901 h 3420248"/>
              <a:gd name="connsiteX30" fmla="*/ 2564568 w 2581673"/>
              <a:gd name="connsiteY30" fmla="*/ 848769 h 3420248"/>
              <a:gd name="connsiteX31" fmla="*/ 2569887 w 2581673"/>
              <a:gd name="connsiteY31" fmla="*/ 851895 h 3420248"/>
              <a:gd name="connsiteX32" fmla="*/ 2570355 w 2581673"/>
              <a:gd name="connsiteY32" fmla="*/ 861077 h 3420248"/>
              <a:gd name="connsiteX33" fmla="*/ 2570253 w 2581673"/>
              <a:gd name="connsiteY33" fmla="*/ 875533 h 3420248"/>
              <a:gd name="connsiteX34" fmla="*/ 2564670 w 2581673"/>
              <a:gd name="connsiteY34" fmla="*/ 907912 h 3420248"/>
              <a:gd name="connsiteX35" fmla="*/ 2567405 w 2581673"/>
              <a:gd name="connsiteY35" fmla="*/ 3420248 h 3420248"/>
              <a:gd name="connsiteX36" fmla="*/ 49318 w 2581673"/>
              <a:gd name="connsiteY36" fmla="*/ 3420248 h 3420248"/>
              <a:gd name="connsiteX37" fmla="*/ 22172 w 2581673"/>
              <a:gd name="connsiteY37" fmla="*/ 3393100 h 3420248"/>
              <a:gd name="connsiteX38" fmla="*/ 22132 w 2581673"/>
              <a:gd name="connsiteY38" fmla="*/ 3385186 h 3420248"/>
              <a:gd name="connsiteX39" fmla="*/ 18545 w 2581673"/>
              <a:gd name="connsiteY39" fmla="*/ 3385176 h 3420248"/>
              <a:gd name="connsiteX40" fmla="*/ 18545 w 2581673"/>
              <a:gd name="connsiteY40" fmla="*/ 3073899 h 3420248"/>
              <a:gd name="connsiteX41" fmla="*/ 3471 w 2581673"/>
              <a:gd name="connsiteY41" fmla="*/ 3025648 h 3420248"/>
              <a:gd name="connsiteX42" fmla="*/ 0 w 2581673"/>
              <a:gd name="connsiteY42" fmla="*/ 3002142 h 3420248"/>
              <a:gd name="connsiteX0" fmla="*/ 1295 w 2579497"/>
              <a:gd name="connsiteY0" fmla="*/ 3025648 h 3420248"/>
              <a:gd name="connsiteX1" fmla="*/ 2038 w 2579497"/>
              <a:gd name="connsiteY1" fmla="*/ 2965088 h 3420248"/>
              <a:gd name="connsiteX2" fmla="*/ 62 w 2579497"/>
              <a:gd name="connsiteY2" fmla="*/ 2952290 h 3420248"/>
              <a:gd name="connsiteX3" fmla="*/ 9841 w 2579497"/>
              <a:gd name="connsiteY3" fmla="*/ 2893589 h 3420248"/>
              <a:gd name="connsiteX4" fmla="*/ 14840 w 2579497"/>
              <a:gd name="connsiteY4" fmla="*/ 2869588 h 3420248"/>
              <a:gd name="connsiteX5" fmla="*/ 16370 w 2579497"/>
              <a:gd name="connsiteY5" fmla="*/ 2864960 h 3420248"/>
              <a:gd name="connsiteX6" fmla="*/ 14391 w 2579497"/>
              <a:gd name="connsiteY6" fmla="*/ 2571479 h 3420248"/>
              <a:gd name="connsiteX7" fmla="*/ 14289 w 2579497"/>
              <a:gd name="connsiteY7" fmla="*/ 2512336 h 3420248"/>
              <a:gd name="connsiteX8" fmla="*/ 11554 w 2579497"/>
              <a:gd name="connsiteY8" fmla="*/ 0 h 3420248"/>
              <a:gd name="connsiteX9" fmla="*/ 2529641 w 2579497"/>
              <a:gd name="connsiteY9" fmla="*/ 0 h 3420248"/>
              <a:gd name="connsiteX10" fmla="*/ 2556787 w 2579497"/>
              <a:gd name="connsiteY10" fmla="*/ 27148 h 3420248"/>
              <a:gd name="connsiteX11" fmla="*/ 2556828 w 2579497"/>
              <a:gd name="connsiteY11" fmla="*/ 35062 h 3420248"/>
              <a:gd name="connsiteX12" fmla="*/ 2560414 w 2579497"/>
              <a:gd name="connsiteY12" fmla="*/ 35072 h 3420248"/>
              <a:gd name="connsiteX13" fmla="*/ 2560414 w 2579497"/>
              <a:gd name="connsiteY13" fmla="*/ 303633 h 3420248"/>
              <a:gd name="connsiteX14" fmla="*/ 2560414 w 2579497"/>
              <a:gd name="connsiteY14" fmla="*/ 346349 h 3420248"/>
              <a:gd name="connsiteX15" fmla="*/ 2567439 w 2579497"/>
              <a:gd name="connsiteY15" fmla="*/ 370207 h 3420248"/>
              <a:gd name="connsiteX16" fmla="*/ 2575488 w 2579497"/>
              <a:gd name="connsiteY16" fmla="*/ 394600 h 3420248"/>
              <a:gd name="connsiteX17" fmla="*/ 2578959 w 2579497"/>
              <a:gd name="connsiteY17" fmla="*/ 418106 h 3420248"/>
              <a:gd name="connsiteX18" fmla="*/ 2579497 w 2579497"/>
              <a:gd name="connsiteY18" fmla="*/ 436202 h 3420248"/>
              <a:gd name="connsiteX19" fmla="*/ 2574745 w 2579497"/>
              <a:gd name="connsiteY19" fmla="*/ 455160 h 3420248"/>
              <a:gd name="connsiteX20" fmla="*/ 2576721 w 2579497"/>
              <a:gd name="connsiteY20" fmla="*/ 467958 h 3420248"/>
              <a:gd name="connsiteX21" fmla="*/ 2571631 w 2579497"/>
              <a:gd name="connsiteY21" fmla="*/ 491792 h 3420248"/>
              <a:gd name="connsiteX22" fmla="*/ 2566942 w 2579497"/>
              <a:gd name="connsiteY22" fmla="*/ 526659 h 3420248"/>
              <a:gd name="connsiteX23" fmla="*/ 2561943 w 2579497"/>
              <a:gd name="connsiteY23" fmla="*/ 550660 h 3420248"/>
              <a:gd name="connsiteX24" fmla="*/ 2560413 w 2579497"/>
              <a:gd name="connsiteY24" fmla="*/ 555288 h 3420248"/>
              <a:gd name="connsiteX25" fmla="*/ 2560413 w 2579497"/>
              <a:gd name="connsiteY25" fmla="*/ 712341 h 3420248"/>
              <a:gd name="connsiteX26" fmla="*/ 2562124 w 2579497"/>
              <a:gd name="connsiteY26" fmla="*/ 723926 h 3420248"/>
              <a:gd name="connsiteX27" fmla="*/ 2560413 w 2579497"/>
              <a:gd name="connsiteY27" fmla="*/ 763012 h 3420248"/>
              <a:gd name="connsiteX28" fmla="*/ 2562744 w 2579497"/>
              <a:gd name="connsiteY28" fmla="*/ 768689 h 3420248"/>
              <a:gd name="connsiteX29" fmla="*/ 2560413 w 2579497"/>
              <a:gd name="connsiteY29" fmla="*/ 806901 h 3420248"/>
              <a:gd name="connsiteX30" fmla="*/ 2562392 w 2579497"/>
              <a:gd name="connsiteY30" fmla="*/ 848769 h 3420248"/>
              <a:gd name="connsiteX31" fmla="*/ 2567711 w 2579497"/>
              <a:gd name="connsiteY31" fmla="*/ 851895 h 3420248"/>
              <a:gd name="connsiteX32" fmla="*/ 2568179 w 2579497"/>
              <a:gd name="connsiteY32" fmla="*/ 861077 h 3420248"/>
              <a:gd name="connsiteX33" fmla="*/ 2568077 w 2579497"/>
              <a:gd name="connsiteY33" fmla="*/ 875533 h 3420248"/>
              <a:gd name="connsiteX34" fmla="*/ 2562494 w 2579497"/>
              <a:gd name="connsiteY34" fmla="*/ 907912 h 3420248"/>
              <a:gd name="connsiteX35" fmla="*/ 2565229 w 2579497"/>
              <a:gd name="connsiteY35" fmla="*/ 3420248 h 3420248"/>
              <a:gd name="connsiteX36" fmla="*/ 47142 w 2579497"/>
              <a:gd name="connsiteY36" fmla="*/ 3420248 h 3420248"/>
              <a:gd name="connsiteX37" fmla="*/ 19996 w 2579497"/>
              <a:gd name="connsiteY37" fmla="*/ 3393100 h 3420248"/>
              <a:gd name="connsiteX38" fmla="*/ 19956 w 2579497"/>
              <a:gd name="connsiteY38" fmla="*/ 3385186 h 3420248"/>
              <a:gd name="connsiteX39" fmla="*/ 16369 w 2579497"/>
              <a:gd name="connsiteY39" fmla="*/ 3385176 h 3420248"/>
              <a:gd name="connsiteX40" fmla="*/ 16369 w 2579497"/>
              <a:gd name="connsiteY40" fmla="*/ 3073899 h 3420248"/>
              <a:gd name="connsiteX41" fmla="*/ 1295 w 2579497"/>
              <a:gd name="connsiteY41" fmla="*/ 3025648 h 3420248"/>
              <a:gd name="connsiteX0" fmla="*/ 0 w 2578202"/>
              <a:gd name="connsiteY0" fmla="*/ 3025648 h 3420248"/>
              <a:gd name="connsiteX1" fmla="*/ 743 w 2578202"/>
              <a:gd name="connsiteY1" fmla="*/ 2965088 h 3420248"/>
              <a:gd name="connsiteX2" fmla="*/ 14293 w 2578202"/>
              <a:gd name="connsiteY2" fmla="*/ 2952290 h 3420248"/>
              <a:gd name="connsiteX3" fmla="*/ 8546 w 2578202"/>
              <a:gd name="connsiteY3" fmla="*/ 2893589 h 3420248"/>
              <a:gd name="connsiteX4" fmla="*/ 13545 w 2578202"/>
              <a:gd name="connsiteY4" fmla="*/ 2869588 h 3420248"/>
              <a:gd name="connsiteX5" fmla="*/ 15075 w 2578202"/>
              <a:gd name="connsiteY5" fmla="*/ 2864960 h 3420248"/>
              <a:gd name="connsiteX6" fmla="*/ 13096 w 2578202"/>
              <a:gd name="connsiteY6" fmla="*/ 2571479 h 3420248"/>
              <a:gd name="connsiteX7" fmla="*/ 12994 w 2578202"/>
              <a:gd name="connsiteY7" fmla="*/ 2512336 h 3420248"/>
              <a:gd name="connsiteX8" fmla="*/ 10259 w 2578202"/>
              <a:gd name="connsiteY8" fmla="*/ 0 h 3420248"/>
              <a:gd name="connsiteX9" fmla="*/ 2528346 w 2578202"/>
              <a:gd name="connsiteY9" fmla="*/ 0 h 3420248"/>
              <a:gd name="connsiteX10" fmla="*/ 2555492 w 2578202"/>
              <a:gd name="connsiteY10" fmla="*/ 27148 h 3420248"/>
              <a:gd name="connsiteX11" fmla="*/ 2555533 w 2578202"/>
              <a:gd name="connsiteY11" fmla="*/ 35062 h 3420248"/>
              <a:gd name="connsiteX12" fmla="*/ 2559119 w 2578202"/>
              <a:gd name="connsiteY12" fmla="*/ 35072 h 3420248"/>
              <a:gd name="connsiteX13" fmla="*/ 2559119 w 2578202"/>
              <a:gd name="connsiteY13" fmla="*/ 303633 h 3420248"/>
              <a:gd name="connsiteX14" fmla="*/ 2559119 w 2578202"/>
              <a:gd name="connsiteY14" fmla="*/ 346349 h 3420248"/>
              <a:gd name="connsiteX15" fmla="*/ 2566144 w 2578202"/>
              <a:gd name="connsiteY15" fmla="*/ 370207 h 3420248"/>
              <a:gd name="connsiteX16" fmla="*/ 2574193 w 2578202"/>
              <a:gd name="connsiteY16" fmla="*/ 394600 h 3420248"/>
              <a:gd name="connsiteX17" fmla="*/ 2577664 w 2578202"/>
              <a:gd name="connsiteY17" fmla="*/ 418106 h 3420248"/>
              <a:gd name="connsiteX18" fmla="*/ 2578202 w 2578202"/>
              <a:gd name="connsiteY18" fmla="*/ 436202 h 3420248"/>
              <a:gd name="connsiteX19" fmla="*/ 2573450 w 2578202"/>
              <a:gd name="connsiteY19" fmla="*/ 455160 h 3420248"/>
              <a:gd name="connsiteX20" fmla="*/ 2575426 w 2578202"/>
              <a:gd name="connsiteY20" fmla="*/ 467958 h 3420248"/>
              <a:gd name="connsiteX21" fmla="*/ 2570336 w 2578202"/>
              <a:gd name="connsiteY21" fmla="*/ 491792 h 3420248"/>
              <a:gd name="connsiteX22" fmla="*/ 2565647 w 2578202"/>
              <a:gd name="connsiteY22" fmla="*/ 526659 h 3420248"/>
              <a:gd name="connsiteX23" fmla="*/ 2560648 w 2578202"/>
              <a:gd name="connsiteY23" fmla="*/ 550660 h 3420248"/>
              <a:gd name="connsiteX24" fmla="*/ 2559118 w 2578202"/>
              <a:gd name="connsiteY24" fmla="*/ 555288 h 3420248"/>
              <a:gd name="connsiteX25" fmla="*/ 2559118 w 2578202"/>
              <a:gd name="connsiteY25" fmla="*/ 712341 h 3420248"/>
              <a:gd name="connsiteX26" fmla="*/ 2560829 w 2578202"/>
              <a:gd name="connsiteY26" fmla="*/ 723926 h 3420248"/>
              <a:gd name="connsiteX27" fmla="*/ 2559118 w 2578202"/>
              <a:gd name="connsiteY27" fmla="*/ 763012 h 3420248"/>
              <a:gd name="connsiteX28" fmla="*/ 2561449 w 2578202"/>
              <a:gd name="connsiteY28" fmla="*/ 768689 h 3420248"/>
              <a:gd name="connsiteX29" fmla="*/ 2559118 w 2578202"/>
              <a:gd name="connsiteY29" fmla="*/ 806901 h 3420248"/>
              <a:gd name="connsiteX30" fmla="*/ 2561097 w 2578202"/>
              <a:gd name="connsiteY30" fmla="*/ 848769 h 3420248"/>
              <a:gd name="connsiteX31" fmla="*/ 2566416 w 2578202"/>
              <a:gd name="connsiteY31" fmla="*/ 851895 h 3420248"/>
              <a:gd name="connsiteX32" fmla="*/ 2566884 w 2578202"/>
              <a:gd name="connsiteY32" fmla="*/ 861077 h 3420248"/>
              <a:gd name="connsiteX33" fmla="*/ 2566782 w 2578202"/>
              <a:gd name="connsiteY33" fmla="*/ 875533 h 3420248"/>
              <a:gd name="connsiteX34" fmla="*/ 2561199 w 2578202"/>
              <a:gd name="connsiteY34" fmla="*/ 907912 h 3420248"/>
              <a:gd name="connsiteX35" fmla="*/ 2563934 w 2578202"/>
              <a:gd name="connsiteY35" fmla="*/ 3420248 h 3420248"/>
              <a:gd name="connsiteX36" fmla="*/ 45847 w 2578202"/>
              <a:gd name="connsiteY36" fmla="*/ 3420248 h 3420248"/>
              <a:gd name="connsiteX37" fmla="*/ 18701 w 2578202"/>
              <a:gd name="connsiteY37" fmla="*/ 3393100 h 3420248"/>
              <a:gd name="connsiteX38" fmla="*/ 18661 w 2578202"/>
              <a:gd name="connsiteY38" fmla="*/ 3385186 h 3420248"/>
              <a:gd name="connsiteX39" fmla="*/ 15074 w 2578202"/>
              <a:gd name="connsiteY39" fmla="*/ 3385176 h 3420248"/>
              <a:gd name="connsiteX40" fmla="*/ 15074 w 2578202"/>
              <a:gd name="connsiteY40" fmla="*/ 3073899 h 3420248"/>
              <a:gd name="connsiteX41" fmla="*/ 0 w 2578202"/>
              <a:gd name="connsiteY41" fmla="*/ 3025648 h 3420248"/>
              <a:gd name="connsiteX0" fmla="*/ 0 w 2578202"/>
              <a:gd name="connsiteY0" fmla="*/ 3025648 h 3420248"/>
              <a:gd name="connsiteX1" fmla="*/ 16268 w 2578202"/>
              <a:gd name="connsiteY1" fmla="*/ 2971298 h 3420248"/>
              <a:gd name="connsiteX2" fmla="*/ 14293 w 2578202"/>
              <a:gd name="connsiteY2" fmla="*/ 2952290 h 3420248"/>
              <a:gd name="connsiteX3" fmla="*/ 8546 w 2578202"/>
              <a:gd name="connsiteY3" fmla="*/ 2893589 h 3420248"/>
              <a:gd name="connsiteX4" fmla="*/ 13545 w 2578202"/>
              <a:gd name="connsiteY4" fmla="*/ 2869588 h 3420248"/>
              <a:gd name="connsiteX5" fmla="*/ 15075 w 2578202"/>
              <a:gd name="connsiteY5" fmla="*/ 2864960 h 3420248"/>
              <a:gd name="connsiteX6" fmla="*/ 13096 w 2578202"/>
              <a:gd name="connsiteY6" fmla="*/ 2571479 h 3420248"/>
              <a:gd name="connsiteX7" fmla="*/ 12994 w 2578202"/>
              <a:gd name="connsiteY7" fmla="*/ 2512336 h 3420248"/>
              <a:gd name="connsiteX8" fmla="*/ 10259 w 2578202"/>
              <a:gd name="connsiteY8" fmla="*/ 0 h 3420248"/>
              <a:gd name="connsiteX9" fmla="*/ 2528346 w 2578202"/>
              <a:gd name="connsiteY9" fmla="*/ 0 h 3420248"/>
              <a:gd name="connsiteX10" fmla="*/ 2555492 w 2578202"/>
              <a:gd name="connsiteY10" fmla="*/ 27148 h 3420248"/>
              <a:gd name="connsiteX11" fmla="*/ 2555533 w 2578202"/>
              <a:gd name="connsiteY11" fmla="*/ 35062 h 3420248"/>
              <a:gd name="connsiteX12" fmla="*/ 2559119 w 2578202"/>
              <a:gd name="connsiteY12" fmla="*/ 35072 h 3420248"/>
              <a:gd name="connsiteX13" fmla="*/ 2559119 w 2578202"/>
              <a:gd name="connsiteY13" fmla="*/ 303633 h 3420248"/>
              <a:gd name="connsiteX14" fmla="*/ 2559119 w 2578202"/>
              <a:gd name="connsiteY14" fmla="*/ 346349 h 3420248"/>
              <a:gd name="connsiteX15" fmla="*/ 2566144 w 2578202"/>
              <a:gd name="connsiteY15" fmla="*/ 370207 h 3420248"/>
              <a:gd name="connsiteX16" fmla="*/ 2574193 w 2578202"/>
              <a:gd name="connsiteY16" fmla="*/ 394600 h 3420248"/>
              <a:gd name="connsiteX17" fmla="*/ 2577664 w 2578202"/>
              <a:gd name="connsiteY17" fmla="*/ 418106 h 3420248"/>
              <a:gd name="connsiteX18" fmla="*/ 2578202 w 2578202"/>
              <a:gd name="connsiteY18" fmla="*/ 436202 h 3420248"/>
              <a:gd name="connsiteX19" fmla="*/ 2573450 w 2578202"/>
              <a:gd name="connsiteY19" fmla="*/ 455160 h 3420248"/>
              <a:gd name="connsiteX20" fmla="*/ 2575426 w 2578202"/>
              <a:gd name="connsiteY20" fmla="*/ 467958 h 3420248"/>
              <a:gd name="connsiteX21" fmla="*/ 2570336 w 2578202"/>
              <a:gd name="connsiteY21" fmla="*/ 491792 h 3420248"/>
              <a:gd name="connsiteX22" fmla="*/ 2565647 w 2578202"/>
              <a:gd name="connsiteY22" fmla="*/ 526659 h 3420248"/>
              <a:gd name="connsiteX23" fmla="*/ 2560648 w 2578202"/>
              <a:gd name="connsiteY23" fmla="*/ 550660 h 3420248"/>
              <a:gd name="connsiteX24" fmla="*/ 2559118 w 2578202"/>
              <a:gd name="connsiteY24" fmla="*/ 555288 h 3420248"/>
              <a:gd name="connsiteX25" fmla="*/ 2559118 w 2578202"/>
              <a:gd name="connsiteY25" fmla="*/ 712341 h 3420248"/>
              <a:gd name="connsiteX26" fmla="*/ 2560829 w 2578202"/>
              <a:gd name="connsiteY26" fmla="*/ 723926 h 3420248"/>
              <a:gd name="connsiteX27" fmla="*/ 2559118 w 2578202"/>
              <a:gd name="connsiteY27" fmla="*/ 763012 h 3420248"/>
              <a:gd name="connsiteX28" fmla="*/ 2561449 w 2578202"/>
              <a:gd name="connsiteY28" fmla="*/ 768689 h 3420248"/>
              <a:gd name="connsiteX29" fmla="*/ 2559118 w 2578202"/>
              <a:gd name="connsiteY29" fmla="*/ 806901 h 3420248"/>
              <a:gd name="connsiteX30" fmla="*/ 2561097 w 2578202"/>
              <a:gd name="connsiteY30" fmla="*/ 848769 h 3420248"/>
              <a:gd name="connsiteX31" fmla="*/ 2566416 w 2578202"/>
              <a:gd name="connsiteY31" fmla="*/ 851895 h 3420248"/>
              <a:gd name="connsiteX32" fmla="*/ 2566884 w 2578202"/>
              <a:gd name="connsiteY32" fmla="*/ 861077 h 3420248"/>
              <a:gd name="connsiteX33" fmla="*/ 2566782 w 2578202"/>
              <a:gd name="connsiteY33" fmla="*/ 875533 h 3420248"/>
              <a:gd name="connsiteX34" fmla="*/ 2561199 w 2578202"/>
              <a:gd name="connsiteY34" fmla="*/ 907912 h 3420248"/>
              <a:gd name="connsiteX35" fmla="*/ 2563934 w 2578202"/>
              <a:gd name="connsiteY35" fmla="*/ 3420248 h 3420248"/>
              <a:gd name="connsiteX36" fmla="*/ 45847 w 2578202"/>
              <a:gd name="connsiteY36" fmla="*/ 3420248 h 3420248"/>
              <a:gd name="connsiteX37" fmla="*/ 18701 w 2578202"/>
              <a:gd name="connsiteY37" fmla="*/ 3393100 h 3420248"/>
              <a:gd name="connsiteX38" fmla="*/ 18661 w 2578202"/>
              <a:gd name="connsiteY38" fmla="*/ 3385186 h 3420248"/>
              <a:gd name="connsiteX39" fmla="*/ 15074 w 2578202"/>
              <a:gd name="connsiteY39" fmla="*/ 3385176 h 3420248"/>
              <a:gd name="connsiteX40" fmla="*/ 15074 w 2578202"/>
              <a:gd name="connsiteY40" fmla="*/ 3073899 h 3420248"/>
              <a:gd name="connsiteX41" fmla="*/ 0 w 2578202"/>
              <a:gd name="connsiteY41"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0572 w 2569656"/>
              <a:gd name="connsiteY25" fmla="*/ 712341 h 3420248"/>
              <a:gd name="connsiteX26" fmla="*/ 2552283 w 2569656"/>
              <a:gd name="connsiteY26" fmla="*/ 723926 h 3420248"/>
              <a:gd name="connsiteX27" fmla="*/ 2550572 w 2569656"/>
              <a:gd name="connsiteY27" fmla="*/ 763012 h 3420248"/>
              <a:gd name="connsiteX28" fmla="*/ 2552903 w 2569656"/>
              <a:gd name="connsiteY28" fmla="*/ 768689 h 3420248"/>
              <a:gd name="connsiteX29" fmla="*/ 2550572 w 2569656"/>
              <a:gd name="connsiteY29" fmla="*/ 806901 h 3420248"/>
              <a:gd name="connsiteX30" fmla="*/ 2552551 w 2569656"/>
              <a:gd name="connsiteY30" fmla="*/ 848769 h 3420248"/>
              <a:gd name="connsiteX31" fmla="*/ 2557870 w 2569656"/>
              <a:gd name="connsiteY31" fmla="*/ 851895 h 3420248"/>
              <a:gd name="connsiteX32" fmla="*/ 2558338 w 2569656"/>
              <a:gd name="connsiteY32" fmla="*/ 861077 h 3420248"/>
              <a:gd name="connsiteX33" fmla="*/ 2558236 w 2569656"/>
              <a:gd name="connsiteY33" fmla="*/ 875533 h 3420248"/>
              <a:gd name="connsiteX34" fmla="*/ 2552653 w 2569656"/>
              <a:gd name="connsiteY34" fmla="*/ 907912 h 3420248"/>
              <a:gd name="connsiteX35" fmla="*/ 2555388 w 2569656"/>
              <a:gd name="connsiteY35" fmla="*/ 3420248 h 3420248"/>
              <a:gd name="connsiteX36" fmla="*/ 37301 w 2569656"/>
              <a:gd name="connsiteY36" fmla="*/ 3420248 h 3420248"/>
              <a:gd name="connsiteX37" fmla="*/ 10155 w 2569656"/>
              <a:gd name="connsiteY37" fmla="*/ 3393100 h 3420248"/>
              <a:gd name="connsiteX38" fmla="*/ 10115 w 2569656"/>
              <a:gd name="connsiteY38" fmla="*/ 3385186 h 3420248"/>
              <a:gd name="connsiteX39" fmla="*/ 6528 w 2569656"/>
              <a:gd name="connsiteY39" fmla="*/ 3385176 h 3420248"/>
              <a:gd name="connsiteX40" fmla="*/ 6528 w 2569656"/>
              <a:gd name="connsiteY40" fmla="*/ 3073899 h 3420248"/>
              <a:gd name="connsiteX41" fmla="*/ 10083 w 2569656"/>
              <a:gd name="connsiteY41"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0572 w 2569656"/>
              <a:gd name="connsiteY25" fmla="*/ 712341 h 3420248"/>
              <a:gd name="connsiteX26" fmla="*/ 2552283 w 2569656"/>
              <a:gd name="connsiteY26" fmla="*/ 723926 h 3420248"/>
              <a:gd name="connsiteX27" fmla="*/ 2550572 w 2569656"/>
              <a:gd name="connsiteY27" fmla="*/ 763012 h 3420248"/>
              <a:gd name="connsiteX28" fmla="*/ 2550572 w 2569656"/>
              <a:gd name="connsiteY28" fmla="*/ 806901 h 3420248"/>
              <a:gd name="connsiteX29" fmla="*/ 2552551 w 2569656"/>
              <a:gd name="connsiteY29" fmla="*/ 848769 h 3420248"/>
              <a:gd name="connsiteX30" fmla="*/ 2557870 w 2569656"/>
              <a:gd name="connsiteY30" fmla="*/ 851895 h 3420248"/>
              <a:gd name="connsiteX31" fmla="*/ 2558338 w 2569656"/>
              <a:gd name="connsiteY31" fmla="*/ 861077 h 3420248"/>
              <a:gd name="connsiteX32" fmla="*/ 2558236 w 2569656"/>
              <a:gd name="connsiteY32" fmla="*/ 875533 h 3420248"/>
              <a:gd name="connsiteX33" fmla="*/ 2552653 w 2569656"/>
              <a:gd name="connsiteY33" fmla="*/ 907912 h 3420248"/>
              <a:gd name="connsiteX34" fmla="*/ 2555388 w 2569656"/>
              <a:gd name="connsiteY34" fmla="*/ 3420248 h 3420248"/>
              <a:gd name="connsiteX35" fmla="*/ 37301 w 2569656"/>
              <a:gd name="connsiteY35" fmla="*/ 3420248 h 3420248"/>
              <a:gd name="connsiteX36" fmla="*/ 10155 w 2569656"/>
              <a:gd name="connsiteY36" fmla="*/ 3393100 h 3420248"/>
              <a:gd name="connsiteX37" fmla="*/ 10115 w 2569656"/>
              <a:gd name="connsiteY37" fmla="*/ 3385186 h 3420248"/>
              <a:gd name="connsiteX38" fmla="*/ 6528 w 2569656"/>
              <a:gd name="connsiteY38" fmla="*/ 3385176 h 3420248"/>
              <a:gd name="connsiteX39" fmla="*/ 6528 w 2569656"/>
              <a:gd name="connsiteY39" fmla="*/ 3073899 h 3420248"/>
              <a:gd name="connsiteX40" fmla="*/ 10083 w 2569656"/>
              <a:gd name="connsiteY40"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0572 w 2569656"/>
              <a:gd name="connsiteY25" fmla="*/ 712341 h 3420248"/>
              <a:gd name="connsiteX26" fmla="*/ 2550572 w 2569656"/>
              <a:gd name="connsiteY26" fmla="*/ 763012 h 3420248"/>
              <a:gd name="connsiteX27" fmla="*/ 2550572 w 2569656"/>
              <a:gd name="connsiteY27" fmla="*/ 806901 h 3420248"/>
              <a:gd name="connsiteX28" fmla="*/ 2552551 w 2569656"/>
              <a:gd name="connsiteY28" fmla="*/ 848769 h 3420248"/>
              <a:gd name="connsiteX29" fmla="*/ 2557870 w 2569656"/>
              <a:gd name="connsiteY29" fmla="*/ 851895 h 3420248"/>
              <a:gd name="connsiteX30" fmla="*/ 2558338 w 2569656"/>
              <a:gd name="connsiteY30" fmla="*/ 861077 h 3420248"/>
              <a:gd name="connsiteX31" fmla="*/ 2558236 w 2569656"/>
              <a:gd name="connsiteY31" fmla="*/ 875533 h 3420248"/>
              <a:gd name="connsiteX32" fmla="*/ 2552653 w 2569656"/>
              <a:gd name="connsiteY32" fmla="*/ 907912 h 3420248"/>
              <a:gd name="connsiteX33" fmla="*/ 2555388 w 2569656"/>
              <a:gd name="connsiteY33" fmla="*/ 3420248 h 3420248"/>
              <a:gd name="connsiteX34" fmla="*/ 37301 w 2569656"/>
              <a:gd name="connsiteY34" fmla="*/ 3420248 h 3420248"/>
              <a:gd name="connsiteX35" fmla="*/ 10155 w 2569656"/>
              <a:gd name="connsiteY35" fmla="*/ 3393100 h 3420248"/>
              <a:gd name="connsiteX36" fmla="*/ 10115 w 2569656"/>
              <a:gd name="connsiteY36" fmla="*/ 3385186 h 3420248"/>
              <a:gd name="connsiteX37" fmla="*/ 6528 w 2569656"/>
              <a:gd name="connsiteY37" fmla="*/ 3385176 h 3420248"/>
              <a:gd name="connsiteX38" fmla="*/ 6528 w 2569656"/>
              <a:gd name="connsiteY38" fmla="*/ 3073899 h 3420248"/>
              <a:gd name="connsiteX39" fmla="*/ 10083 w 2569656"/>
              <a:gd name="connsiteY39"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0572 w 2569656"/>
              <a:gd name="connsiteY25" fmla="*/ 712341 h 3420248"/>
              <a:gd name="connsiteX26" fmla="*/ 2550572 w 2569656"/>
              <a:gd name="connsiteY26" fmla="*/ 763012 h 3420248"/>
              <a:gd name="connsiteX27" fmla="*/ 2550572 w 2569656"/>
              <a:gd name="connsiteY27" fmla="*/ 806901 h 3420248"/>
              <a:gd name="connsiteX28" fmla="*/ 2552551 w 2569656"/>
              <a:gd name="connsiteY28" fmla="*/ 848769 h 3420248"/>
              <a:gd name="connsiteX29" fmla="*/ 2557870 w 2569656"/>
              <a:gd name="connsiteY29" fmla="*/ 851895 h 3420248"/>
              <a:gd name="connsiteX30" fmla="*/ 2558338 w 2569656"/>
              <a:gd name="connsiteY30" fmla="*/ 861077 h 3420248"/>
              <a:gd name="connsiteX31" fmla="*/ 2552653 w 2569656"/>
              <a:gd name="connsiteY31" fmla="*/ 907912 h 3420248"/>
              <a:gd name="connsiteX32" fmla="*/ 2555388 w 2569656"/>
              <a:gd name="connsiteY32" fmla="*/ 3420248 h 3420248"/>
              <a:gd name="connsiteX33" fmla="*/ 37301 w 2569656"/>
              <a:gd name="connsiteY33" fmla="*/ 3420248 h 3420248"/>
              <a:gd name="connsiteX34" fmla="*/ 10155 w 2569656"/>
              <a:gd name="connsiteY34" fmla="*/ 3393100 h 3420248"/>
              <a:gd name="connsiteX35" fmla="*/ 10115 w 2569656"/>
              <a:gd name="connsiteY35" fmla="*/ 3385186 h 3420248"/>
              <a:gd name="connsiteX36" fmla="*/ 6528 w 2569656"/>
              <a:gd name="connsiteY36" fmla="*/ 3385176 h 3420248"/>
              <a:gd name="connsiteX37" fmla="*/ 6528 w 2569656"/>
              <a:gd name="connsiteY37" fmla="*/ 3073899 h 3420248"/>
              <a:gd name="connsiteX38" fmla="*/ 10083 w 2569656"/>
              <a:gd name="connsiteY38"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0572 w 2569656"/>
              <a:gd name="connsiteY25" fmla="*/ 712341 h 3420248"/>
              <a:gd name="connsiteX26" fmla="*/ 2550572 w 2569656"/>
              <a:gd name="connsiteY26" fmla="*/ 806901 h 3420248"/>
              <a:gd name="connsiteX27" fmla="*/ 2552551 w 2569656"/>
              <a:gd name="connsiteY27" fmla="*/ 848769 h 3420248"/>
              <a:gd name="connsiteX28" fmla="*/ 2557870 w 2569656"/>
              <a:gd name="connsiteY28" fmla="*/ 851895 h 3420248"/>
              <a:gd name="connsiteX29" fmla="*/ 2558338 w 2569656"/>
              <a:gd name="connsiteY29" fmla="*/ 861077 h 3420248"/>
              <a:gd name="connsiteX30" fmla="*/ 2552653 w 2569656"/>
              <a:gd name="connsiteY30" fmla="*/ 907912 h 3420248"/>
              <a:gd name="connsiteX31" fmla="*/ 2555388 w 2569656"/>
              <a:gd name="connsiteY31" fmla="*/ 3420248 h 3420248"/>
              <a:gd name="connsiteX32" fmla="*/ 37301 w 2569656"/>
              <a:gd name="connsiteY32" fmla="*/ 3420248 h 3420248"/>
              <a:gd name="connsiteX33" fmla="*/ 10155 w 2569656"/>
              <a:gd name="connsiteY33" fmla="*/ 3393100 h 3420248"/>
              <a:gd name="connsiteX34" fmla="*/ 10115 w 2569656"/>
              <a:gd name="connsiteY34" fmla="*/ 3385186 h 3420248"/>
              <a:gd name="connsiteX35" fmla="*/ 6528 w 2569656"/>
              <a:gd name="connsiteY35" fmla="*/ 3385176 h 3420248"/>
              <a:gd name="connsiteX36" fmla="*/ 6528 w 2569656"/>
              <a:gd name="connsiteY36" fmla="*/ 3073899 h 3420248"/>
              <a:gd name="connsiteX37" fmla="*/ 10083 w 2569656"/>
              <a:gd name="connsiteY37"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0572 w 2569656"/>
              <a:gd name="connsiteY25" fmla="*/ 712341 h 3420248"/>
              <a:gd name="connsiteX26" fmla="*/ 2552551 w 2569656"/>
              <a:gd name="connsiteY26" fmla="*/ 848769 h 3420248"/>
              <a:gd name="connsiteX27" fmla="*/ 2557870 w 2569656"/>
              <a:gd name="connsiteY27" fmla="*/ 851895 h 3420248"/>
              <a:gd name="connsiteX28" fmla="*/ 2558338 w 2569656"/>
              <a:gd name="connsiteY28" fmla="*/ 861077 h 3420248"/>
              <a:gd name="connsiteX29" fmla="*/ 2552653 w 2569656"/>
              <a:gd name="connsiteY29" fmla="*/ 907912 h 3420248"/>
              <a:gd name="connsiteX30" fmla="*/ 2555388 w 2569656"/>
              <a:gd name="connsiteY30" fmla="*/ 3420248 h 3420248"/>
              <a:gd name="connsiteX31" fmla="*/ 37301 w 2569656"/>
              <a:gd name="connsiteY31" fmla="*/ 3420248 h 3420248"/>
              <a:gd name="connsiteX32" fmla="*/ 10155 w 2569656"/>
              <a:gd name="connsiteY32" fmla="*/ 3393100 h 3420248"/>
              <a:gd name="connsiteX33" fmla="*/ 10115 w 2569656"/>
              <a:gd name="connsiteY33" fmla="*/ 3385186 h 3420248"/>
              <a:gd name="connsiteX34" fmla="*/ 6528 w 2569656"/>
              <a:gd name="connsiteY34" fmla="*/ 3385176 h 3420248"/>
              <a:gd name="connsiteX35" fmla="*/ 6528 w 2569656"/>
              <a:gd name="connsiteY35" fmla="*/ 3073899 h 3420248"/>
              <a:gd name="connsiteX36" fmla="*/ 10083 w 2569656"/>
              <a:gd name="connsiteY36"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2551 w 2569656"/>
              <a:gd name="connsiteY25" fmla="*/ 848769 h 3420248"/>
              <a:gd name="connsiteX26" fmla="*/ 2557870 w 2569656"/>
              <a:gd name="connsiteY26" fmla="*/ 851895 h 3420248"/>
              <a:gd name="connsiteX27" fmla="*/ 2558338 w 2569656"/>
              <a:gd name="connsiteY27" fmla="*/ 861077 h 3420248"/>
              <a:gd name="connsiteX28" fmla="*/ 2552653 w 2569656"/>
              <a:gd name="connsiteY28" fmla="*/ 907912 h 3420248"/>
              <a:gd name="connsiteX29" fmla="*/ 2555388 w 2569656"/>
              <a:gd name="connsiteY29" fmla="*/ 3420248 h 3420248"/>
              <a:gd name="connsiteX30" fmla="*/ 37301 w 2569656"/>
              <a:gd name="connsiteY30" fmla="*/ 3420248 h 3420248"/>
              <a:gd name="connsiteX31" fmla="*/ 10155 w 2569656"/>
              <a:gd name="connsiteY31" fmla="*/ 3393100 h 3420248"/>
              <a:gd name="connsiteX32" fmla="*/ 10115 w 2569656"/>
              <a:gd name="connsiteY32" fmla="*/ 3385186 h 3420248"/>
              <a:gd name="connsiteX33" fmla="*/ 6528 w 2569656"/>
              <a:gd name="connsiteY33" fmla="*/ 3385176 h 3420248"/>
              <a:gd name="connsiteX34" fmla="*/ 6528 w 2569656"/>
              <a:gd name="connsiteY34" fmla="*/ 3073899 h 3420248"/>
              <a:gd name="connsiteX35" fmla="*/ 10083 w 2569656"/>
              <a:gd name="connsiteY35"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2551 w 2569656"/>
              <a:gd name="connsiteY25" fmla="*/ 848769 h 3420248"/>
              <a:gd name="connsiteX26" fmla="*/ 2558338 w 2569656"/>
              <a:gd name="connsiteY26" fmla="*/ 861077 h 3420248"/>
              <a:gd name="connsiteX27" fmla="*/ 2552653 w 2569656"/>
              <a:gd name="connsiteY27" fmla="*/ 907912 h 3420248"/>
              <a:gd name="connsiteX28" fmla="*/ 2555388 w 2569656"/>
              <a:gd name="connsiteY28" fmla="*/ 3420248 h 3420248"/>
              <a:gd name="connsiteX29" fmla="*/ 37301 w 2569656"/>
              <a:gd name="connsiteY29" fmla="*/ 3420248 h 3420248"/>
              <a:gd name="connsiteX30" fmla="*/ 10155 w 2569656"/>
              <a:gd name="connsiteY30" fmla="*/ 3393100 h 3420248"/>
              <a:gd name="connsiteX31" fmla="*/ 10115 w 2569656"/>
              <a:gd name="connsiteY31" fmla="*/ 3385186 h 3420248"/>
              <a:gd name="connsiteX32" fmla="*/ 6528 w 2569656"/>
              <a:gd name="connsiteY32" fmla="*/ 3385176 h 3420248"/>
              <a:gd name="connsiteX33" fmla="*/ 6528 w 2569656"/>
              <a:gd name="connsiteY33" fmla="*/ 3073899 h 3420248"/>
              <a:gd name="connsiteX34" fmla="*/ 10083 w 2569656"/>
              <a:gd name="connsiteY34"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8338 w 2569656"/>
              <a:gd name="connsiteY25" fmla="*/ 861077 h 3420248"/>
              <a:gd name="connsiteX26" fmla="*/ 2552653 w 2569656"/>
              <a:gd name="connsiteY26" fmla="*/ 907912 h 3420248"/>
              <a:gd name="connsiteX27" fmla="*/ 2555388 w 2569656"/>
              <a:gd name="connsiteY27" fmla="*/ 3420248 h 3420248"/>
              <a:gd name="connsiteX28" fmla="*/ 37301 w 2569656"/>
              <a:gd name="connsiteY28" fmla="*/ 3420248 h 3420248"/>
              <a:gd name="connsiteX29" fmla="*/ 10155 w 2569656"/>
              <a:gd name="connsiteY29" fmla="*/ 3393100 h 3420248"/>
              <a:gd name="connsiteX30" fmla="*/ 10115 w 2569656"/>
              <a:gd name="connsiteY30" fmla="*/ 3385186 h 3420248"/>
              <a:gd name="connsiteX31" fmla="*/ 6528 w 2569656"/>
              <a:gd name="connsiteY31" fmla="*/ 3385176 h 3420248"/>
              <a:gd name="connsiteX32" fmla="*/ 6528 w 2569656"/>
              <a:gd name="connsiteY32" fmla="*/ 3073899 h 3420248"/>
              <a:gd name="connsiteX33" fmla="*/ 10083 w 2569656"/>
              <a:gd name="connsiteY33"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2653 w 2569656"/>
              <a:gd name="connsiteY25" fmla="*/ 907912 h 3420248"/>
              <a:gd name="connsiteX26" fmla="*/ 2555388 w 2569656"/>
              <a:gd name="connsiteY26" fmla="*/ 3420248 h 3420248"/>
              <a:gd name="connsiteX27" fmla="*/ 37301 w 2569656"/>
              <a:gd name="connsiteY27" fmla="*/ 3420248 h 3420248"/>
              <a:gd name="connsiteX28" fmla="*/ 10155 w 2569656"/>
              <a:gd name="connsiteY28" fmla="*/ 3393100 h 3420248"/>
              <a:gd name="connsiteX29" fmla="*/ 10115 w 2569656"/>
              <a:gd name="connsiteY29" fmla="*/ 3385186 h 3420248"/>
              <a:gd name="connsiteX30" fmla="*/ 6528 w 2569656"/>
              <a:gd name="connsiteY30" fmla="*/ 3385176 h 3420248"/>
              <a:gd name="connsiteX31" fmla="*/ 6528 w 2569656"/>
              <a:gd name="connsiteY31" fmla="*/ 3073899 h 3420248"/>
              <a:gd name="connsiteX32" fmla="*/ 10083 w 2569656"/>
              <a:gd name="connsiteY32"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57101 w 2569656"/>
              <a:gd name="connsiteY21" fmla="*/ 526659 h 3420248"/>
              <a:gd name="connsiteX22" fmla="*/ 2552102 w 2569656"/>
              <a:gd name="connsiteY22" fmla="*/ 550660 h 3420248"/>
              <a:gd name="connsiteX23" fmla="*/ 2550572 w 2569656"/>
              <a:gd name="connsiteY23" fmla="*/ 555288 h 3420248"/>
              <a:gd name="connsiteX24" fmla="*/ 2552653 w 2569656"/>
              <a:gd name="connsiteY24" fmla="*/ 907912 h 3420248"/>
              <a:gd name="connsiteX25" fmla="*/ 2555388 w 2569656"/>
              <a:gd name="connsiteY25" fmla="*/ 3420248 h 3420248"/>
              <a:gd name="connsiteX26" fmla="*/ 37301 w 2569656"/>
              <a:gd name="connsiteY26" fmla="*/ 3420248 h 3420248"/>
              <a:gd name="connsiteX27" fmla="*/ 10155 w 2569656"/>
              <a:gd name="connsiteY27" fmla="*/ 3393100 h 3420248"/>
              <a:gd name="connsiteX28" fmla="*/ 10115 w 2569656"/>
              <a:gd name="connsiteY28" fmla="*/ 3385186 h 3420248"/>
              <a:gd name="connsiteX29" fmla="*/ 6528 w 2569656"/>
              <a:gd name="connsiteY29" fmla="*/ 3385176 h 3420248"/>
              <a:gd name="connsiteX30" fmla="*/ 6528 w 2569656"/>
              <a:gd name="connsiteY30" fmla="*/ 3073899 h 3420248"/>
              <a:gd name="connsiteX31" fmla="*/ 10083 w 2569656"/>
              <a:gd name="connsiteY31"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03633 h 3420248"/>
              <a:gd name="connsiteX13" fmla="*/ 2550573 w 2569656"/>
              <a:gd name="connsiteY13" fmla="*/ 346349 h 3420248"/>
              <a:gd name="connsiteX14" fmla="*/ 2557598 w 2569656"/>
              <a:gd name="connsiteY14" fmla="*/ 370207 h 3420248"/>
              <a:gd name="connsiteX15" fmla="*/ 2565647 w 2569656"/>
              <a:gd name="connsiteY15" fmla="*/ 394600 h 3420248"/>
              <a:gd name="connsiteX16" fmla="*/ 2569118 w 2569656"/>
              <a:gd name="connsiteY16" fmla="*/ 418106 h 3420248"/>
              <a:gd name="connsiteX17" fmla="*/ 2569656 w 2569656"/>
              <a:gd name="connsiteY17" fmla="*/ 436202 h 3420248"/>
              <a:gd name="connsiteX18" fmla="*/ 2564904 w 2569656"/>
              <a:gd name="connsiteY18" fmla="*/ 455160 h 3420248"/>
              <a:gd name="connsiteX19" fmla="*/ 2566880 w 2569656"/>
              <a:gd name="connsiteY19" fmla="*/ 467958 h 3420248"/>
              <a:gd name="connsiteX20" fmla="*/ 2557101 w 2569656"/>
              <a:gd name="connsiteY20" fmla="*/ 526659 h 3420248"/>
              <a:gd name="connsiteX21" fmla="*/ 2552102 w 2569656"/>
              <a:gd name="connsiteY21" fmla="*/ 550660 h 3420248"/>
              <a:gd name="connsiteX22" fmla="*/ 2550572 w 2569656"/>
              <a:gd name="connsiteY22" fmla="*/ 555288 h 3420248"/>
              <a:gd name="connsiteX23" fmla="*/ 2552653 w 2569656"/>
              <a:gd name="connsiteY23" fmla="*/ 907912 h 3420248"/>
              <a:gd name="connsiteX24" fmla="*/ 2555388 w 2569656"/>
              <a:gd name="connsiteY24" fmla="*/ 3420248 h 3420248"/>
              <a:gd name="connsiteX25" fmla="*/ 37301 w 2569656"/>
              <a:gd name="connsiteY25" fmla="*/ 3420248 h 3420248"/>
              <a:gd name="connsiteX26" fmla="*/ 10155 w 2569656"/>
              <a:gd name="connsiteY26" fmla="*/ 3393100 h 3420248"/>
              <a:gd name="connsiteX27" fmla="*/ 10115 w 2569656"/>
              <a:gd name="connsiteY27" fmla="*/ 3385186 h 3420248"/>
              <a:gd name="connsiteX28" fmla="*/ 6528 w 2569656"/>
              <a:gd name="connsiteY28" fmla="*/ 3385176 h 3420248"/>
              <a:gd name="connsiteX29" fmla="*/ 6528 w 2569656"/>
              <a:gd name="connsiteY29" fmla="*/ 3073899 h 3420248"/>
              <a:gd name="connsiteX30" fmla="*/ 10083 w 2569656"/>
              <a:gd name="connsiteY30"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3 w 2569656"/>
              <a:gd name="connsiteY11" fmla="*/ 303633 h 3420248"/>
              <a:gd name="connsiteX12" fmla="*/ 2550573 w 2569656"/>
              <a:gd name="connsiteY12" fmla="*/ 346349 h 3420248"/>
              <a:gd name="connsiteX13" fmla="*/ 2557598 w 2569656"/>
              <a:gd name="connsiteY13" fmla="*/ 370207 h 3420248"/>
              <a:gd name="connsiteX14" fmla="*/ 2565647 w 2569656"/>
              <a:gd name="connsiteY14" fmla="*/ 394600 h 3420248"/>
              <a:gd name="connsiteX15" fmla="*/ 2569118 w 2569656"/>
              <a:gd name="connsiteY15" fmla="*/ 418106 h 3420248"/>
              <a:gd name="connsiteX16" fmla="*/ 2569656 w 2569656"/>
              <a:gd name="connsiteY16" fmla="*/ 436202 h 3420248"/>
              <a:gd name="connsiteX17" fmla="*/ 2564904 w 2569656"/>
              <a:gd name="connsiteY17" fmla="*/ 455160 h 3420248"/>
              <a:gd name="connsiteX18" fmla="*/ 2566880 w 2569656"/>
              <a:gd name="connsiteY18" fmla="*/ 467958 h 3420248"/>
              <a:gd name="connsiteX19" fmla="*/ 2557101 w 2569656"/>
              <a:gd name="connsiteY19" fmla="*/ 526659 h 3420248"/>
              <a:gd name="connsiteX20" fmla="*/ 2552102 w 2569656"/>
              <a:gd name="connsiteY20" fmla="*/ 550660 h 3420248"/>
              <a:gd name="connsiteX21" fmla="*/ 2550572 w 2569656"/>
              <a:gd name="connsiteY21" fmla="*/ 555288 h 3420248"/>
              <a:gd name="connsiteX22" fmla="*/ 2552653 w 2569656"/>
              <a:gd name="connsiteY22" fmla="*/ 907912 h 3420248"/>
              <a:gd name="connsiteX23" fmla="*/ 2555388 w 2569656"/>
              <a:gd name="connsiteY23" fmla="*/ 3420248 h 3420248"/>
              <a:gd name="connsiteX24" fmla="*/ 37301 w 2569656"/>
              <a:gd name="connsiteY24" fmla="*/ 3420248 h 3420248"/>
              <a:gd name="connsiteX25" fmla="*/ 10155 w 2569656"/>
              <a:gd name="connsiteY25" fmla="*/ 3393100 h 3420248"/>
              <a:gd name="connsiteX26" fmla="*/ 10115 w 2569656"/>
              <a:gd name="connsiteY26" fmla="*/ 3385186 h 3420248"/>
              <a:gd name="connsiteX27" fmla="*/ 6528 w 2569656"/>
              <a:gd name="connsiteY27" fmla="*/ 3385176 h 3420248"/>
              <a:gd name="connsiteX28" fmla="*/ 6528 w 2569656"/>
              <a:gd name="connsiteY28" fmla="*/ 3073899 h 3420248"/>
              <a:gd name="connsiteX29" fmla="*/ 10083 w 2569656"/>
              <a:gd name="connsiteY29"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3 w 2569656"/>
              <a:gd name="connsiteY11" fmla="*/ 303633 h 3420248"/>
              <a:gd name="connsiteX12" fmla="*/ 2550573 w 2569656"/>
              <a:gd name="connsiteY12" fmla="*/ 346349 h 3420248"/>
              <a:gd name="connsiteX13" fmla="*/ 2557598 w 2569656"/>
              <a:gd name="connsiteY13" fmla="*/ 370207 h 3420248"/>
              <a:gd name="connsiteX14" fmla="*/ 2565647 w 2569656"/>
              <a:gd name="connsiteY14" fmla="*/ 394600 h 3420248"/>
              <a:gd name="connsiteX15" fmla="*/ 2569118 w 2569656"/>
              <a:gd name="connsiteY15" fmla="*/ 418106 h 3420248"/>
              <a:gd name="connsiteX16" fmla="*/ 2569656 w 2569656"/>
              <a:gd name="connsiteY16" fmla="*/ 436202 h 3420248"/>
              <a:gd name="connsiteX17" fmla="*/ 2564904 w 2569656"/>
              <a:gd name="connsiteY17" fmla="*/ 455160 h 3420248"/>
              <a:gd name="connsiteX18" fmla="*/ 2566880 w 2569656"/>
              <a:gd name="connsiteY18" fmla="*/ 467958 h 3420248"/>
              <a:gd name="connsiteX19" fmla="*/ 2557101 w 2569656"/>
              <a:gd name="connsiteY19" fmla="*/ 526659 h 3420248"/>
              <a:gd name="connsiteX20" fmla="*/ 2552102 w 2569656"/>
              <a:gd name="connsiteY20" fmla="*/ 550660 h 3420248"/>
              <a:gd name="connsiteX21" fmla="*/ 2550572 w 2569656"/>
              <a:gd name="connsiteY21" fmla="*/ 555288 h 3420248"/>
              <a:gd name="connsiteX22" fmla="*/ 2552653 w 2569656"/>
              <a:gd name="connsiteY22" fmla="*/ 907912 h 3420248"/>
              <a:gd name="connsiteX23" fmla="*/ 2555388 w 2569656"/>
              <a:gd name="connsiteY23" fmla="*/ 3420248 h 3420248"/>
              <a:gd name="connsiteX24" fmla="*/ 37301 w 2569656"/>
              <a:gd name="connsiteY24" fmla="*/ 3420248 h 3420248"/>
              <a:gd name="connsiteX25" fmla="*/ 10155 w 2569656"/>
              <a:gd name="connsiteY25" fmla="*/ 3393100 h 3420248"/>
              <a:gd name="connsiteX26" fmla="*/ 10115 w 2569656"/>
              <a:gd name="connsiteY26" fmla="*/ 3385186 h 3420248"/>
              <a:gd name="connsiteX27" fmla="*/ 6528 w 2569656"/>
              <a:gd name="connsiteY27" fmla="*/ 3385176 h 3420248"/>
              <a:gd name="connsiteX28" fmla="*/ 6528 w 2569656"/>
              <a:gd name="connsiteY28" fmla="*/ 3073899 h 3420248"/>
              <a:gd name="connsiteX29" fmla="*/ 10083 w 2569656"/>
              <a:gd name="connsiteY29" fmla="*/ 3025648 h 3420248"/>
              <a:gd name="connsiteX0" fmla="*/ 10083 w 2569656"/>
              <a:gd name="connsiteY0" fmla="*/ 3025648 h 3420248"/>
              <a:gd name="connsiteX1" fmla="*/ 7722 w 2569656"/>
              <a:gd name="connsiteY1" fmla="*/ 2971298 h 3420248"/>
              <a:gd name="connsiteX2" fmla="*/ 15061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3 w 2569656"/>
              <a:gd name="connsiteY11" fmla="*/ 303633 h 3420248"/>
              <a:gd name="connsiteX12" fmla="*/ 2550573 w 2569656"/>
              <a:gd name="connsiteY12" fmla="*/ 346349 h 3420248"/>
              <a:gd name="connsiteX13" fmla="*/ 2557598 w 2569656"/>
              <a:gd name="connsiteY13" fmla="*/ 370207 h 3420248"/>
              <a:gd name="connsiteX14" fmla="*/ 2565647 w 2569656"/>
              <a:gd name="connsiteY14" fmla="*/ 394600 h 3420248"/>
              <a:gd name="connsiteX15" fmla="*/ 2569118 w 2569656"/>
              <a:gd name="connsiteY15" fmla="*/ 418106 h 3420248"/>
              <a:gd name="connsiteX16" fmla="*/ 2569656 w 2569656"/>
              <a:gd name="connsiteY16" fmla="*/ 436202 h 3420248"/>
              <a:gd name="connsiteX17" fmla="*/ 2564904 w 2569656"/>
              <a:gd name="connsiteY17" fmla="*/ 455160 h 3420248"/>
              <a:gd name="connsiteX18" fmla="*/ 2566880 w 2569656"/>
              <a:gd name="connsiteY18" fmla="*/ 467958 h 3420248"/>
              <a:gd name="connsiteX19" fmla="*/ 2557101 w 2569656"/>
              <a:gd name="connsiteY19" fmla="*/ 526659 h 3420248"/>
              <a:gd name="connsiteX20" fmla="*/ 2552102 w 2569656"/>
              <a:gd name="connsiteY20" fmla="*/ 550660 h 3420248"/>
              <a:gd name="connsiteX21" fmla="*/ 2550572 w 2569656"/>
              <a:gd name="connsiteY21" fmla="*/ 555288 h 3420248"/>
              <a:gd name="connsiteX22" fmla="*/ 2552653 w 2569656"/>
              <a:gd name="connsiteY22" fmla="*/ 907912 h 3420248"/>
              <a:gd name="connsiteX23" fmla="*/ 2555388 w 2569656"/>
              <a:gd name="connsiteY23" fmla="*/ 3420248 h 3420248"/>
              <a:gd name="connsiteX24" fmla="*/ 37301 w 2569656"/>
              <a:gd name="connsiteY24" fmla="*/ 3420248 h 3420248"/>
              <a:gd name="connsiteX25" fmla="*/ 10155 w 2569656"/>
              <a:gd name="connsiteY25" fmla="*/ 3393100 h 3420248"/>
              <a:gd name="connsiteX26" fmla="*/ 10115 w 2569656"/>
              <a:gd name="connsiteY26" fmla="*/ 3385186 h 3420248"/>
              <a:gd name="connsiteX27" fmla="*/ 6528 w 2569656"/>
              <a:gd name="connsiteY27" fmla="*/ 3385176 h 3420248"/>
              <a:gd name="connsiteX28" fmla="*/ 6528 w 2569656"/>
              <a:gd name="connsiteY28" fmla="*/ 3073899 h 3420248"/>
              <a:gd name="connsiteX29" fmla="*/ 10083 w 2569656"/>
              <a:gd name="connsiteY29" fmla="*/ 3025648 h 3420248"/>
              <a:gd name="connsiteX0" fmla="*/ 10083 w 2569656"/>
              <a:gd name="connsiteY0" fmla="*/ 3025648 h 3420248"/>
              <a:gd name="connsiteX1" fmla="*/ 7722 w 2569656"/>
              <a:gd name="connsiteY1" fmla="*/ 2971298 h 3420248"/>
              <a:gd name="connsiteX2" fmla="*/ 15061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6 w 2569656"/>
              <a:gd name="connsiteY11" fmla="*/ 201466 h 3420248"/>
              <a:gd name="connsiteX12" fmla="*/ 2550573 w 2569656"/>
              <a:gd name="connsiteY12" fmla="*/ 346349 h 3420248"/>
              <a:gd name="connsiteX13" fmla="*/ 2557598 w 2569656"/>
              <a:gd name="connsiteY13" fmla="*/ 370207 h 3420248"/>
              <a:gd name="connsiteX14" fmla="*/ 2565647 w 2569656"/>
              <a:gd name="connsiteY14" fmla="*/ 394600 h 3420248"/>
              <a:gd name="connsiteX15" fmla="*/ 2569118 w 2569656"/>
              <a:gd name="connsiteY15" fmla="*/ 418106 h 3420248"/>
              <a:gd name="connsiteX16" fmla="*/ 2569656 w 2569656"/>
              <a:gd name="connsiteY16" fmla="*/ 436202 h 3420248"/>
              <a:gd name="connsiteX17" fmla="*/ 2564904 w 2569656"/>
              <a:gd name="connsiteY17" fmla="*/ 455160 h 3420248"/>
              <a:gd name="connsiteX18" fmla="*/ 2566880 w 2569656"/>
              <a:gd name="connsiteY18" fmla="*/ 467958 h 3420248"/>
              <a:gd name="connsiteX19" fmla="*/ 2557101 w 2569656"/>
              <a:gd name="connsiteY19" fmla="*/ 526659 h 3420248"/>
              <a:gd name="connsiteX20" fmla="*/ 2552102 w 2569656"/>
              <a:gd name="connsiteY20" fmla="*/ 550660 h 3420248"/>
              <a:gd name="connsiteX21" fmla="*/ 2550572 w 2569656"/>
              <a:gd name="connsiteY21" fmla="*/ 555288 h 3420248"/>
              <a:gd name="connsiteX22" fmla="*/ 2552653 w 2569656"/>
              <a:gd name="connsiteY22" fmla="*/ 907912 h 3420248"/>
              <a:gd name="connsiteX23" fmla="*/ 2555388 w 2569656"/>
              <a:gd name="connsiteY23" fmla="*/ 3420248 h 3420248"/>
              <a:gd name="connsiteX24" fmla="*/ 37301 w 2569656"/>
              <a:gd name="connsiteY24" fmla="*/ 3420248 h 3420248"/>
              <a:gd name="connsiteX25" fmla="*/ 10155 w 2569656"/>
              <a:gd name="connsiteY25" fmla="*/ 3393100 h 3420248"/>
              <a:gd name="connsiteX26" fmla="*/ 10115 w 2569656"/>
              <a:gd name="connsiteY26" fmla="*/ 3385186 h 3420248"/>
              <a:gd name="connsiteX27" fmla="*/ 6528 w 2569656"/>
              <a:gd name="connsiteY27" fmla="*/ 3385176 h 3420248"/>
              <a:gd name="connsiteX28" fmla="*/ 6528 w 2569656"/>
              <a:gd name="connsiteY28" fmla="*/ 3073899 h 3420248"/>
              <a:gd name="connsiteX29" fmla="*/ 10083 w 2569656"/>
              <a:gd name="connsiteY29" fmla="*/ 3025648 h 3420248"/>
              <a:gd name="connsiteX0" fmla="*/ 10083 w 2569656"/>
              <a:gd name="connsiteY0" fmla="*/ 3025648 h 3420248"/>
              <a:gd name="connsiteX1" fmla="*/ 7722 w 2569656"/>
              <a:gd name="connsiteY1" fmla="*/ 2971298 h 3420248"/>
              <a:gd name="connsiteX2" fmla="*/ 15061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6 w 2569656"/>
              <a:gd name="connsiteY11" fmla="*/ 201466 h 3420248"/>
              <a:gd name="connsiteX12" fmla="*/ 2550576 w 2569656"/>
              <a:gd name="connsiteY12" fmla="*/ 285048 h 3420248"/>
              <a:gd name="connsiteX13" fmla="*/ 2557598 w 2569656"/>
              <a:gd name="connsiteY13" fmla="*/ 370207 h 3420248"/>
              <a:gd name="connsiteX14" fmla="*/ 2565647 w 2569656"/>
              <a:gd name="connsiteY14" fmla="*/ 394600 h 3420248"/>
              <a:gd name="connsiteX15" fmla="*/ 2569118 w 2569656"/>
              <a:gd name="connsiteY15" fmla="*/ 418106 h 3420248"/>
              <a:gd name="connsiteX16" fmla="*/ 2569656 w 2569656"/>
              <a:gd name="connsiteY16" fmla="*/ 436202 h 3420248"/>
              <a:gd name="connsiteX17" fmla="*/ 2564904 w 2569656"/>
              <a:gd name="connsiteY17" fmla="*/ 455160 h 3420248"/>
              <a:gd name="connsiteX18" fmla="*/ 2566880 w 2569656"/>
              <a:gd name="connsiteY18" fmla="*/ 467958 h 3420248"/>
              <a:gd name="connsiteX19" fmla="*/ 2557101 w 2569656"/>
              <a:gd name="connsiteY19" fmla="*/ 526659 h 3420248"/>
              <a:gd name="connsiteX20" fmla="*/ 2552102 w 2569656"/>
              <a:gd name="connsiteY20" fmla="*/ 550660 h 3420248"/>
              <a:gd name="connsiteX21" fmla="*/ 2550572 w 2569656"/>
              <a:gd name="connsiteY21" fmla="*/ 555288 h 3420248"/>
              <a:gd name="connsiteX22" fmla="*/ 2552653 w 2569656"/>
              <a:gd name="connsiteY22" fmla="*/ 907912 h 3420248"/>
              <a:gd name="connsiteX23" fmla="*/ 2555388 w 2569656"/>
              <a:gd name="connsiteY23" fmla="*/ 3420248 h 3420248"/>
              <a:gd name="connsiteX24" fmla="*/ 37301 w 2569656"/>
              <a:gd name="connsiteY24" fmla="*/ 3420248 h 3420248"/>
              <a:gd name="connsiteX25" fmla="*/ 10155 w 2569656"/>
              <a:gd name="connsiteY25" fmla="*/ 3393100 h 3420248"/>
              <a:gd name="connsiteX26" fmla="*/ 10115 w 2569656"/>
              <a:gd name="connsiteY26" fmla="*/ 3385186 h 3420248"/>
              <a:gd name="connsiteX27" fmla="*/ 6528 w 2569656"/>
              <a:gd name="connsiteY27" fmla="*/ 3385176 h 3420248"/>
              <a:gd name="connsiteX28" fmla="*/ 6528 w 2569656"/>
              <a:gd name="connsiteY28" fmla="*/ 3073899 h 3420248"/>
              <a:gd name="connsiteX29" fmla="*/ 10083 w 2569656"/>
              <a:gd name="connsiteY29" fmla="*/ 3025648 h 3420248"/>
              <a:gd name="connsiteX0" fmla="*/ 10083 w 2569656"/>
              <a:gd name="connsiteY0" fmla="*/ 3025648 h 3420248"/>
              <a:gd name="connsiteX1" fmla="*/ 7722 w 2569656"/>
              <a:gd name="connsiteY1" fmla="*/ 2971298 h 3420248"/>
              <a:gd name="connsiteX2" fmla="*/ 15061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6 w 2569656"/>
              <a:gd name="connsiteY11" fmla="*/ 201466 h 3420248"/>
              <a:gd name="connsiteX12" fmla="*/ 2550576 w 2569656"/>
              <a:gd name="connsiteY12" fmla="*/ 285048 h 3420248"/>
              <a:gd name="connsiteX13" fmla="*/ 2557601 w 2569656"/>
              <a:gd name="connsiteY13" fmla="*/ 339557 h 3420248"/>
              <a:gd name="connsiteX14" fmla="*/ 2565647 w 2569656"/>
              <a:gd name="connsiteY14" fmla="*/ 394600 h 3420248"/>
              <a:gd name="connsiteX15" fmla="*/ 2569118 w 2569656"/>
              <a:gd name="connsiteY15" fmla="*/ 418106 h 3420248"/>
              <a:gd name="connsiteX16" fmla="*/ 2569656 w 2569656"/>
              <a:gd name="connsiteY16" fmla="*/ 436202 h 3420248"/>
              <a:gd name="connsiteX17" fmla="*/ 2564904 w 2569656"/>
              <a:gd name="connsiteY17" fmla="*/ 455160 h 3420248"/>
              <a:gd name="connsiteX18" fmla="*/ 2566880 w 2569656"/>
              <a:gd name="connsiteY18" fmla="*/ 467958 h 3420248"/>
              <a:gd name="connsiteX19" fmla="*/ 2557101 w 2569656"/>
              <a:gd name="connsiteY19" fmla="*/ 526659 h 3420248"/>
              <a:gd name="connsiteX20" fmla="*/ 2552102 w 2569656"/>
              <a:gd name="connsiteY20" fmla="*/ 550660 h 3420248"/>
              <a:gd name="connsiteX21" fmla="*/ 2550572 w 2569656"/>
              <a:gd name="connsiteY21" fmla="*/ 555288 h 3420248"/>
              <a:gd name="connsiteX22" fmla="*/ 2552653 w 2569656"/>
              <a:gd name="connsiteY22" fmla="*/ 907912 h 3420248"/>
              <a:gd name="connsiteX23" fmla="*/ 2555388 w 2569656"/>
              <a:gd name="connsiteY23" fmla="*/ 3420248 h 3420248"/>
              <a:gd name="connsiteX24" fmla="*/ 37301 w 2569656"/>
              <a:gd name="connsiteY24" fmla="*/ 3420248 h 3420248"/>
              <a:gd name="connsiteX25" fmla="*/ 10155 w 2569656"/>
              <a:gd name="connsiteY25" fmla="*/ 3393100 h 3420248"/>
              <a:gd name="connsiteX26" fmla="*/ 10115 w 2569656"/>
              <a:gd name="connsiteY26" fmla="*/ 3385186 h 3420248"/>
              <a:gd name="connsiteX27" fmla="*/ 6528 w 2569656"/>
              <a:gd name="connsiteY27" fmla="*/ 3385176 h 3420248"/>
              <a:gd name="connsiteX28" fmla="*/ 6528 w 2569656"/>
              <a:gd name="connsiteY28" fmla="*/ 3073899 h 3420248"/>
              <a:gd name="connsiteX29" fmla="*/ 10083 w 2569656"/>
              <a:gd name="connsiteY29" fmla="*/ 3025648 h 3420248"/>
              <a:gd name="connsiteX0" fmla="*/ 10083 w 2569656"/>
              <a:gd name="connsiteY0" fmla="*/ 3025648 h 3420248"/>
              <a:gd name="connsiteX1" fmla="*/ 7722 w 2569656"/>
              <a:gd name="connsiteY1" fmla="*/ 2971298 h 3420248"/>
              <a:gd name="connsiteX2" fmla="*/ 15061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6 w 2569656"/>
              <a:gd name="connsiteY11" fmla="*/ 201466 h 3420248"/>
              <a:gd name="connsiteX12" fmla="*/ 2550576 w 2569656"/>
              <a:gd name="connsiteY12" fmla="*/ 285048 h 3420248"/>
              <a:gd name="connsiteX13" fmla="*/ 2557601 w 2569656"/>
              <a:gd name="connsiteY13" fmla="*/ 339557 h 3420248"/>
              <a:gd name="connsiteX14" fmla="*/ 2569118 w 2569656"/>
              <a:gd name="connsiteY14" fmla="*/ 418106 h 3420248"/>
              <a:gd name="connsiteX15" fmla="*/ 2569656 w 2569656"/>
              <a:gd name="connsiteY15" fmla="*/ 436202 h 3420248"/>
              <a:gd name="connsiteX16" fmla="*/ 2564904 w 2569656"/>
              <a:gd name="connsiteY16" fmla="*/ 455160 h 3420248"/>
              <a:gd name="connsiteX17" fmla="*/ 2566880 w 2569656"/>
              <a:gd name="connsiteY17" fmla="*/ 467958 h 3420248"/>
              <a:gd name="connsiteX18" fmla="*/ 2557101 w 2569656"/>
              <a:gd name="connsiteY18" fmla="*/ 526659 h 3420248"/>
              <a:gd name="connsiteX19" fmla="*/ 2552102 w 2569656"/>
              <a:gd name="connsiteY19" fmla="*/ 550660 h 3420248"/>
              <a:gd name="connsiteX20" fmla="*/ 2550572 w 2569656"/>
              <a:gd name="connsiteY20" fmla="*/ 555288 h 3420248"/>
              <a:gd name="connsiteX21" fmla="*/ 2552653 w 2569656"/>
              <a:gd name="connsiteY21" fmla="*/ 907912 h 3420248"/>
              <a:gd name="connsiteX22" fmla="*/ 2555388 w 2569656"/>
              <a:gd name="connsiteY22" fmla="*/ 3420248 h 3420248"/>
              <a:gd name="connsiteX23" fmla="*/ 37301 w 2569656"/>
              <a:gd name="connsiteY23" fmla="*/ 3420248 h 3420248"/>
              <a:gd name="connsiteX24" fmla="*/ 10155 w 2569656"/>
              <a:gd name="connsiteY24" fmla="*/ 3393100 h 3420248"/>
              <a:gd name="connsiteX25" fmla="*/ 10115 w 2569656"/>
              <a:gd name="connsiteY25" fmla="*/ 3385186 h 3420248"/>
              <a:gd name="connsiteX26" fmla="*/ 6528 w 2569656"/>
              <a:gd name="connsiteY26" fmla="*/ 3385176 h 3420248"/>
              <a:gd name="connsiteX27" fmla="*/ 6528 w 2569656"/>
              <a:gd name="connsiteY27" fmla="*/ 3073899 h 3420248"/>
              <a:gd name="connsiteX28" fmla="*/ 10083 w 2569656"/>
              <a:gd name="connsiteY28" fmla="*/ 3025648 h 3420248"/>
              <a:gd name="connsiteX0" fmla="*/ 10083 w 2569656"/>
              <a:gd name="connsiteY0" fmla="*/ 3025648 h 3420248"/>
              <a:gd name="connsiteX1" fmla="*/ 7722 w 2569656"/>
              <a:gd name="connsiteY1" fmla="*/ 2971298 h 3420248"/>
              <a:gd name="connsiteX2" fmla="*/ 15061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6 w 2569656"/>
              <a:gd name="connsiteY11" fmla="*/ 201466 h 3420248"/>
              <a:gd name="connsiteX12" fmla="*/ 2550576 w 2569656"/>
              <a:gd name="connsiteY12" fmla="*/ 285048 h 3420248"/>
              <a:gd name="connsiteX13" fmla="*/ 2557601 w 2569656"/>
              <a:gd name="connsiteY13" fmla="*/ 339557 h 3420248"/>
              <a:gd name="connsiteX14" fmla="*/ 2569118 w 2569656"/>
              <a:gd name="connsiteY14" fmla="*/ 418106 h 3420248"/>
              <a:gd name="connsiteX15" fmla="*/ 2569656 w 2569656"/>
              <a:gd name="connsiteY15" fmla="*/ 436202 h 3420248"/>
              <a:gd name="connsiteX16" fmla="*/ 2564904 w 2569656"/>
              <a:gd name="connsiteY16" fmla="*/ 455160 h 3420248"/>
              <a:gd name="connsiteX17" fmla="*/ 2566880 w 2569656"/>
              <a:gd name="connsiteY17" fmla="*/ 467958 h 3420248"/>
              <a:gd name="connsiteX18" fmla="*/ 2557101 w 2569656"/>
              <a:gd name="connsiteY18" fmla="*/ 526659 h 3420248"/>
              <a:gd name="connsiteX19" fmla="*/ 2552102 w 2569656"/>
              <a:gd name="connsiteY19" fmla="*/ 550660 h 3420248"/>
              <a:gd name="connsiteX20" fmla="*/ 2557345 w 2569656"/>
              <a:gd name="connsiteY20" fmla="*/ 630210 h 3420248"/>
              <a:gd name="connsiteX21" fmla="*/ 2552653 w 2569656"/>
              <a:gd name="connsiteY21" fmla="*/ 907912 h 3420248"/>
              <a:gd name="connsiteX22" fmla="*/ 2555388 w 2569656"/>
              <a:gd name="connsiteY22" fmla="*/ 3420248 h 3420248"/>
              <a:gd name="connsiteX23" fmla="*/ 37301 w 2569656"/>
              <a:gd name="connsiteY23" fmla="*/ 3420248 h 3420248"/>
              <a:gd name="connsiteX24" fmla="*/ 10155 w 2569656"/>
              <a:gd name="connsiteY24" fmla="*/ 3393100 h 3420248"/>
              <a:gd name="connsiteX25" fmla="*/ 10115 w 2569656"/>
              <a:gd name="connsiteY25" fmla="*/ 3385186 h 3420248"/>
              <a:gd name="connsiteX26" fmla="*/ 6528 w 2569656"/>
              <a:gd name="connsiteY26" fmla="*/ 3385176 h 3420248"/>
              <a:gd name="connsiteX27" fmla="*/ 6528 w 2569656"/>
              <a:gd name="connsiteY27" fmla="*/ 3073899 h 3420248"/>
              <a:gd name="connsiteX28" fmla="*/ 10083 w 2569656"/>
              <a:gd name="connsiteY28" fmla="*/ 3025648 h 3420248"/>
              <a:gd name="connsiteX0" fmla="*/ 10083 w 2569656"/>
              <a:gd name="connsiteY0" fmla="*/ 3025648 h 3420248"/>
              <a:gd name="connsiteX1" fmla="*/ 7722 w 2569656"/>
              <a:gd name="connsiteY1" fmla="*/ 2971298 h 3420248"/>
              <a:gd name="connsiteX2" fmla="*/ 15061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6 w 2569656"/>
              <a:gd name="connsiteY11" fmla="*/ 201466 h 3420248"/>
              <a:gd name="connsiteX12" fmla="*/ 2553965 w 2569656"/>
              <a:gd name="connsiteY12" fmla="*/ 281642 h 3420248"/>
              <a:gd name="connsiteX13" fmla="*/ 2557601 w 2569656"/>
              <a:gd name="connsiteY13" fmla="*/ 339557 h 3420248"/>
              <a:gd name="connsiteX14" fmla="*/ 2569118 w 2569656"/>
              <a:gd name="connsiteY14" fmla="*/ 418106 h 3420248"/>
              <a:gd name="connsiteX15" fmla="*/ 2569656 w 2569656"/>
              <a:gd name="connsiteY15" fmla="*/ 436202 h 3420248"/>
              <a:gd name="connsiteX16" fmla="*/ 2564904 w 2569656"/>
              <a:gd name="connsiteY16" fmla="*/ 455160 h 3420248"/>
              <a:gd name="connsiteX17" fmla="*/ 2566880 w 2569656"/>
              <a:gd name="connsiteY17" fmla="*/ 467958 h 3420248"/>
              <a:gd name="connsiteX18" fmla="*/ 2557101 w 2569656"/>
              <a:gd name="connsiteY18" fmla="*/ 526659 h 3420248"/>
              <a:gd name="connsiteX19" fmla="*/ 2552102 w 2569656"/>
              <a:gd name="connsiteY19" fmla="*/ 550660 h 3420248"/>
              <a:gd name="connsiteX20" fmla="*/ 2557345 w 2569656"/>
              <a:gd name="connsiteY20" fmla="*/ 630210 h 3420248"/>
              <a:gd name="connsiteX21" fmla="*/ 2552653 w 2569656"/>
              <a:gd name="connsiteY21" fmla="*/ 907912 h 3420248"/>
              <a:gd name="connsiteX22" fmla="*/ 2555388 w 2569656"/>
              <a:gd name="connsiteY22" fmla="*/ 3420248 h 3420248"/>
              <a:gd name="connsiteX23" fmla="*/ 37301 w 2569656"/>
              <a:gd name="connsiteY23" fmla="*/ 3420248 h 3420248"/>
              <a:gd name="connsiteX24" fmla="*/ 10155 w 2569656"/>
              <a:gd name="connsiteY24" fmla="*/ 3393100 h 3420248"/>
              <a:gd name="connsiteX25" fmla="*/ 10115 w 2569656"/>
              <a:gd name="connsiteY25" fmla="*/ 3385186 h 3420248"/>
              <a:gd name="connsiteX26" fmla="*/ 6528 w 2569656"/>
              <a:gd name="connsiteY26" fmla="*/ 3385176 h 3420248"/>
              <a:gd name="connsiteX27" fmla="*/ 6528 w 2569656"/>
              <a:gd name="connsiteY27" fmla="*/ 3073899 h 3420248"/>
              <a:gd name="connsiteX28" fmla="*/ 10083 w 2569656"/>
              <a:gd name="connsiteY28" fmla="*/ 3025648 h 3420248"/>
              <a:gd name="connsiteX0" fmla="*/ 10083 w 2569656"/>
              <a:gd name="connsiteY0" fmla="*/ 3025648 h 3420248"/>
              <a:gd name="connsiteX1" fmla="*/ 7722 w 2569656"/>
              <a:gd name="connsiteY1" fmla="*/ 2971298 h 3420248"/>
              <a:gd name="connsiteX2" fmla="*/ 15061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6 w 2569656"/>
              <a:gd name="connsiteY11" fmla="*/ 201466 h 3420248"/>
              <a:gd name="connsiteX12" fmla="*/ 2553965 w 2569656"/>
              <a:gd name="connsiteY12" fmla="*/ 281642 h 3420248"/>
              <a:gd name="connsiteX13" fmla="*/ 2557601 w 2569656"/>
              <a:gd name="connsiteY13" fmla="*/ 339557 h 3420248"/>
              <a:gd name="connsiteX14" fmla="*/ 2569656 w 2569656"/>
              <a:gd name="connsiteY14" fmla="*/ 436202 h 3420248"/>
              <a:gd name="connsiteX15" fmla="*/ 2564904 w 2569656"/>
              <a:gd name="connsiteY15" fmla="*/ 455160 h 3420248"/>
              <a:gd name="connsiteX16" fmla="*/ 2566880 w 2569656"/>
              <a:gd name="connsiteY16" fmla="*/ 467958 h 3420248"/>
              <a:gd name="connsiteX17" fmla="*/ 2557101 w 2569656"/>
              <a:gd name="connsiteY17" fmla="*/ 526659 h 3420248"/>
              <a:gd name="connsiteX18" fmla="*/ 2552102 w 2569656"/>
              <a:gd name="connsiteY18" fmla="*/ 550660 h 3420248"/>
              <a:gd name="connsiteX19" fmla="*/ 2557345 w 2569656"/>
              <a:gd name="connsiteY19" fmla="*/ 630210 h 3420248"/>
              <a:gd name="connsiteX20" fmla="*/ 2552653 w 2569656"/>
              <a:gd name="connsiteY20" fmla="*/ 907912 h 3420248"/>
              <a:gd name="connsiteX21" fmla="*/ 2555388 w 2569656"/>
              <a:gd name="connsiteY21" fmla="*/ 3420248 h 3420248"/>
              <a:gd name="connsiteX22" fmla="*/ 37301 w 2569656"/>
              <a:gd name="connsiteY22" fmla="*/ 3420248 h 3420248"/>
              <a:gd name="connsiteX23" fmla="*/ 10155 w 2569656"/>
              <a:gd name="connsiteY23" fmla="*/ 3393100 h 3420248"/>
              <a:gd name="connsiteX24" fmla="*/ 10115 w 2569656"/>
              <a:gd name="connsiteY24" fmla="*/ 3385186 h 3420248"/>
              <a:gd name="connsiteX25" fmla="*/ 6528 w 2569656"/>
              <a:gd name="connsiteY25" fmla="*/ 3385176 h 3420248"/>
              <a:gd name="connsiteX26" fmla="*/ 6528 w 2569656"/>
              <a:gd name="connsiteY26" fmla="*/ 3073899 h 3420248"/>
              <a:gd name="connsiteX27" fmla="*/ 10083 w 2569656"/>
              <a:gd name="connsiteY27" fmla="*/ 3025648 h 3420248"/>
              <a:gd name="connsiteX0" fmla="*/ 10083 w 2566941"/>
              <a:gd name="connsiteY0" fmla="*/ 3025648 h 3420248"/>
              <a:gd name="connsiteX1" fmla="*/ 7722 w 2566941"/>
              <a:gd name="connsiteY1" fmla="*/ 2971298 h 3420248"/>
              <a:gd name="connsiteX2" fmla="*/ 15061 w 2566941"/>
              <a:gd name="connsiteY2" fmla="*/ 2952290 h 3420248"/>
              <a:gd name="connsiteX3" fmla="*/ 0 w 2566941"/>
              <a:gd name="connsiteY3" fmla="*/ 2893589 h 3420248"/>
              <a:gd name="connsiteX4" fmla="*/ 4999 w 2566941"/>
              <a:gd name="connsiteY4" fmla="*/ 2869588 h 3420248"/>
              <a:gd name="connsiteX5" fmla="*/ 12739 w 2566941"/>
              <a:gd name="connsiteY5" fmla="*/ 2864960 h 3420248"/>
              <a:gd name="connsiteX6" fmla="*/ 4550 w 2566941"/>
              <a:gd name="connsiteY6" fmla="*/ 2571479 h 3420248"/>
              <a:gd name="connsiteX7" fmla="*/ 4448 w 2566941"/>
              <a:gd name="connsiteY7" fmla="*/ 2512336 h 3420248"/>
              <a:gd name="connsiteX8" fmla="*/ 1713 w 2566941"/>
              <a:gd name="connsiteY8" fmla="*/ 0 h 3420248"/>
              <a:gd name="connsiteX9" fmla="*/ 2519800 w 2566941"/>
              <a:gd name="connsiteY9" fmla="*/ 0 h 3420248"/>
              <a:gd name="connsiteX10" fmla="*/ 2546946 w 2566941"/>
              <a:gd name="connsiteY10" fmla="*/ 27148 h 3420248"/>
              <a:gd name="connsiteX11" fmla="*/ 2550576 w 2566941"/>
              <a:gd name="connsiteY11" fmla="*/ 201466 h 3420248"/>
              <a:gd name="connsiteX12" fmla="*/ 2553965 w 2566941"/>
              <a:gd name="connsiteY12" fmla="*/ 281642 h 3420248"/>
              <a:gd name="connsiteX13" fmla="*/ 2557601 w 2566941"/>
              <a:gd name="connsiteY13" fmla="*/ 339557 h 3420248"/>
              <a:gd name="connsiteX14" fmla="*/ 2562888 w 2566941"/>
              <a:gd name="connsiteY14" fmla="*/ 398740 h 3420248"/>
              <a:gd name="connsiteX15" fmla="*/ 2564904 w 2566941"/>
              <a:gd name="connsiteY15" fmla="*/ 455160 h 3420248"/>
              <a:gd name="connsiteX16" fmla="*/ 2566880 w 2566941"/>
              <a:gd name="connsiteY16" fmla="*/ 467958 h 3420248"/>
              <a:gd name="connsiteX17" fmla="*/ 2557101 w 2566941"/>
              <a:gd name="connsiteY17" fmla="*/ 526659 h 3420248"/>
              <a:gd name="connsiteX18" fmla="*/ 2552102 w 2566941"/>
              <a:gd name="connsiteY18" fmla="*/ 550660 h 3420248"/>
              <a:gd name="connsiteX19" fmla="*/ 2557345 w 2566941"/>
              <a:gd name="connsiteY19" fmla="*/ 630210 h 3420248"/>
              <a:gd name="connsiteX20" fmla="*/ 2552653 w 2566941"/>
              <a:gd name="connsiteY20" fmla="*/ 907912 h 3420248"/>
              <a:gd name="connsiteX21" fmla="*/ 2555388 w 2566941"/>
              <a:gd name="connsiteY21" fmla="*/ 3420248 h 3420248"/>
              <a:gd name="connsiteX22" fmla="*/ 37301 w 2566941"/>
              <a:gd name="connsiteY22" fmla="*/ 3420248 h 3420248"/>
              <a:gd name="connsiteX23" fmla="*/ 10155 w 2566941"/>
              <a:gd name="connsiteY23" fmla="*/ 3393100 h 3420248"/>
              <a:gd name="connsiteX24" fmla="*/ 10115 w 2566941"/>
              <a:gd name="connsiteY24" fmla="*/ 3385186 h 3420248"/>
              <a:gd name="connsiteX25" fmla="*/ 6528 w 2566941"/>
              <a:gd name="connsiteY25" fmla="*/ 3385176 h 3420248"/>
              <a:gd name="connsiteX26" fmla="*/ 6528 w 2566941"/>
              <a:gd name="connsiteY26" fmla="*/ 3073899 h 3420248"/>
              <a:gd name="connsiteX27" fmla="*/ 10083 w 2566941"/>
              <a:gd name="connsiteY27" fmla="*/ 3025648 h 3420248"/>
              <a:gd name="connsiteX0" fmla="*/ 10083 w 2566941"/>
              <a:gd name="connsiteY0" fmla="*/ 3025648 h 3420248"/>
              <a:gd name="connsiteX1" fmla="*/ 7722 w 2566941"/>
              <a:gd name="connsiteY1" fmla="*/ 2971298 h 3420248"/>
              <a:gd name="connsiteX2" fmla="*/ 15061 w 2566941"/>
              <a:gd name="connsiteY2" fmla="*/ 2952290 h 3420248"/>
              <a:gd name="connsiteX3" fmla="*/ 0 w 2566941"/>
              <a:gd name="connsiteY3" fmla="*/ 2893589 h 3420248"/>
              <a:gd name="connsiteX4" fmla="*/ 4999 w 2566941"/>
              <a:gd name="connsiteY4" fmla="*/ 2869588 h 3420248"/>
              <a:gd name="connsiteX5" fmla="*/ 5582 w 2566941"/>
              <a:gd name="connsiteY5" fmla="*/ 2767760 h 3420248"/>
              <a:gd name="connsiteX6" fmla="*/ 4550 w 2566941"/>
              <a:gd name="connsiteY6" fmla="*/ 2571479 h 3420248"/>
              <a:gd name="connsiteX7" fmla="*/ 4448 w 2566941"/>
              <a:gd name="connsiteY7" fmla="*/ 2512336 h 3420248"/>
              <a:gd name="connsiteX8" fmla="*/ 1713 w 2566941"/>
              <a:gd name="connsiteY8" fmla="*/ 0 h 3420248"/>
              <a:gd name="connsiteX9" fmla="*/ 2519800 w 2566941"/>
              <a:gd name="connsiteY9" fmla="*/ 0 h 3420248"/>
              <a:gd name="connsiteX10" fmla="*/ 2546946 w 2566941"/>
              <a:gd name="connsiteY10" fmla="*/ 27148 h 3420248"/>
              <a:gd name="connsiteX11" fmla="*/ 2550576 w 2566941"/>
              <a:gd name="connsiteY11" fmla="*/ 201466 h 3420248"/>
              <a:gd name="connsiteX12" fmla="*/ 2553965 w 2566941"/>
              <a:gd name="connsiteY12" fmla="*/ 281642 h 3420248"/>
              <a:gd name="connsiteX13" fmla="*/ 2557601 w 2566941"/>
              <a:gd name="connsiteY13" fmla="*/ 339557 h 3420248"/>
              <a:gd name="connsiteX14" fmla="*/ 2562888 w 2566941"/>
              <a:gd name="connsiteY14" fmla="*/ 398740 h 3420248"/>
              <a:gd name="connsiteX15" fmla="*/ 2564904 w 2566941"/>
              <a:gd name="connsiteY15" fmla="*/ 455160 h 3420248"/>
              <a:gd name="connsiteX16" fmla="*/ 2566880 w 2566941"/>
              <a:gd name="connsiteY16" fmla="*/ 467958 h 3420248"/>
              <a:gd name="connsiteX17" fmla="*/ 2557101 w 2566941"/>
              <a:gd name="connsiteY17" fmla="*/ 526659 h 3420248"/>
              <a:gd name="connsiteX18" fmla="*/ 2552102 w 2566941"/>
              <a:gd name="connsiteY18" fmla="*/ 550660 h 3420248"/>
              <a:gd name="connsiteX19" fmla="*/ 2557345 w 2566941"/>
              <a:gd name="connsiteY19" fmla="*/ 630210 h 3420248"/>
              <a:gd name="connsiteX20" fmla="*/ 2552653 w 2566941"/>
              <a:gd name="connsiteY20" fmla="*/ 907912 h 3420248"/>
              <a:gd name="connsiteX21" fmla="*/ 2555388 w 2566941"/>
              <a:gd name="connsiteY21" fmla="*/ 3420248 h 3420248"/>
              <a:gd name="connsiteX22" fmla="*/ 37301 w 2566941"/>
              <a:gd name="connsiteY22" fmla="*/ 3420248 h 3420248"/>
              <a:gd name="connsiteX23" fmla="*/ 10155 w 2566941"/>
              <a:gd name="connsiteY23" fmla="*/ 3393100 h 3420248"/>
              <a:gd name="connsiteX24" fmla="*/ 10115 w 2566941"/>
              <a:gd name="connsiteY24" fmla="*/ 3385186 h 3420248"/>
              <a:gd name="connsiteX25" fmla="*/ 6528 w 2566941"/>
              <a:gd name="connsiteY25" fmla="*/ 3385176 h 3420248"/>
              <a:gd name="connsiteX26" fmla="*/ 6528 w 2566941"/>
              <a:gd name="connsiteY26" fmla="*/ 3073899 h 3420248"/>
              <a:gd name="connsiteX27" fmla="*/ 10083 w 2566941"/>
              <a:gd name="connsiteY27" fmla="*/ 3025648 h 3420248"/>
              <a:gd name="connsiteX0" fmla="*/ 10083 w 2566941"/>
              <a:gd name="connsiteY0" fmla="*/ 3025648 h 3420248"/>
              <a:gd name="connsiteX1" fmla="*/ 7722 w 2566941"/>
              <a:gd name="connsiteY1" fmla="*/ 2971298 h 3420248"/>
              <a:gd name="connsiteX2" fmla="*/ 15061 w 2566941"/>
              <a:gd name="connsiteY2" fmla="*/ 2952290 h 3420248"/>
              <a:gd name="connsiteX3" fmla="*/ 0 w 2566941"/>
              <a:gd name="connsiteY3" fmla="*/ 2893589 h 3420248"/>
              <a:gd name="connsiteX4" fmla="*/ 4999 w 2566941"/>
              <a:gd name="connsiteY4" fmla="*/ 2869588 h 3420248"/>
              <a:gd name="connsiteX5" fmla="*/ 5582 w 2566941"/>
              <a:gd name="connsiteY5" fmla="*/ 2767760 h 3420248"/>
              <a:gd name="connsiteX6" fmla="*/ 4550 w 2566941"/>
              <a:gd name="connsiteY6" fmla="*/ 2571479 h 3420248"/>
              <a:gd name="connsiteX7" fmla="*/ 4448 w 2566941"/>
              <a:gd name="connsiteY7" fmla="*/ 2512336 h 3420248"/>
              <a:gd name="connsiteX8" fmla="*/ 1713 w 2566941"/>
              <a:gd name="connsiteY8" fmla="*/ 0 h 3420248"/>
              <a:gd name="connsiteX9" fmla="*/ 2519800 w 2566941"/>
              <a:gd name="connsiteY9" fmla="*/ 0 h 3420248"/>
              <a:gd name="connsiteX10" fmla="*/ 2546946 w 2566941"/>
              <a:gd name="connsiteY10" fmla="*/ 27148 h 3420248"/>
              <a:gd name="connsiteX11" fmla="*/ 2550576 w 2566941"/>
              <a:gd name="connsiteY11" fmla="*/ 201466 h 3420248"/>
              <a:gd name="connsiteX12" fmla="*/ 2553965 w 2566941"/>
              <a:gd name="connsiteY12" fmla="*/ 281642 h 3420248"/>
              <a:gd name="connsiteX13" fmla="*/ 2557601 w 2566941"/>
              <a:gd name="connsiteY13" fmla="*/ 339557 h 3420248"/>
              <a:gd name="connsiteX14" fmla="*/ 2562888 w 2566941"/>
              <a:gd name="connsiteY14" fmla="*/ 398740 h 3420248"/>
              <a:gd name="connsiteX15" fmla="*/ 2564904 w 2566941"/>
              <a:gd name="connsiteY15" fmla="*/ 455160 h 3420248"/>
              <a:gd name="connsiteX16" fmla="*/ 2566880 w 2566941"/>
              <a:gd name="connsiteY16" fmla="*/ 467958 h 3420248"/>
              <a:gd name="connsiteX17" fmla="*/ 2557101 w 2566941"/>
              <a:gd name="connsiteY17" fmla="*/ 526659 h 3420248"/>
              <a:gd name="connsiteX18" fmla="*/ 2557345 w 2566941"/>
              <a:gd name="connsiteY18" fmla="*/ 630210 h 3420248"/>
              <a:gd name="connsiteX19" fmla="*/ 2552653 w 2566941"/>
              <a:gd name="connsiteY19" fmla="*/ 907912 h 3420248"/>
              <a:gd name="connsiteX20" fmla="*/ 2555388 w 2566941"/>
              <a:gd name="connsiteY20" fmla="*/ 3420248 h 3420248"/>
              <a:gd name="connsiteX21" fmla="*/ 37301 w 2566941"/>
              <a:gd name="connsiteY21" fmla="*/ 3420248 h 3420248"/>
              <a:gd name="connsiteX22" fmla="*/ 10155 w 2566941"/>
              <a:gd name="connsiteY22" fmla="*/ 3393100 h 3420248"/>
              <a:gd name="connsiteX23" fmla="*/ 10115 w 2566941"/>
              <a:gd name="connsiteY23" fmla="*/ 3385186 h 3420248"/>
              <a:gd name="connsiteX24" fmla="*/ 6528 w 2566941"/>
              <a:gd name="connsiteY24" fmla="*/ 3385176 h 3420248"/>
              <a:gd name="connsiteX25" fmla="*/ 6528 w 2566941"/>
              <a:gd name="connsiteY25" fmla="*/ 3073899 h 3420248"/>
              <a:gd name="connsiteX26" fmla="*/ 10083 w 2566941"/>
              <a:gd name="connsiteY26" fmla="*/ 3025648 h 3420248"/>
              <a:gd name="connsiteX0" fmla="*/ 10083 w 2566941"/>
              <a:gd name="connsiteY0" fmla="*/ 3025648 h 3420248"/>
              <a:gd name="connsiteX1" fmla="*/ 7722 w 2566941"/>
              <a:gd name="connsiteY1" fmla="*/ 2971298 h 3420248"/>
              <a:gd name="connsiteX2" fmla="*/ 15061 w 2566941"/>
              <a:gd name="connsiteY2" fmla="*/ 2952290 h 3420248"/>
              <a:gd name="connsiteX3" fmla="*/ 0 w 2566941"/>
              <a:gd name="connsiteY3" fmla="*/ 2893589 h 3420248"/>
              <a:gd name="connsiteX4" fmla="*/ 4999 w 2566941"/>
              <a:gd name="connsiteY4" fmla="*/ 2869588 h 3420248"/>
              <a:gd name="connsiteX5" fmla="*/ 5582 w 2566941"/>
              <a:gd name="connsiteY5" fmla="*/ 2767760 h 3420248"/>
              <a:gd name="connsiteX6" fmla="*/ 4550 w 2566941"/>
              <a:gd name="connsiteY6" fmla="*/ 2571479 h 3420248"/>
              <a:gd name="connsiteX7" fmla="*/ 4448 w 2566941"/>
              <a:gd name="connsiteY7" fmla="*/ 2512336 h 3420248"/>
              <a:gd name="connsiteX8" fmla="*/ 1713 w 2566941"/>
              <a:gd name="connsiteY8" fmla="*/ 0 h 3420248"/>
              <a:gd name="connsiteX9" fmla="*/ 2519800 w 2566941"/>
              <a:gd name="connsiteY9" fmla="*/ 0 h 3420248"/>
              <a:gd name="connsiteX10" fmla="*/ 2546946 w 2566941"/>
              <a:gd name="connsiteY10" fmla="*/ 27148 h 3420248"/>
              <a:gd name="connsiteX11" fmla="*/ 2550576 w 2566941"/>
              <a:gd name="connsiteY11" fmla="*/ 201466 h 3420248"/>
              <a:gd name="connsiteX12" fmla="*/ 2553965 w 2566941"/>
              <a:gd name="connsiteY12" fmla="*/ 281642 h 3420248"/>
              <a:gd name="connsiteX13" fmla="*/ 2557601 w 2566941"/>
              <a:gd name="connsiteY13" fmla="*/ 339557 h 3420248"/>
              <a:gd name="connsiteX14" fmla="*/ 2562888 w 2566941"/>
              <a:gd name="connsiteY14" fmla="*/ 398740 h 3420248"/>
              <a:gd name="connsiteX15" fmla="*/ 2564904 w 2566941"/>
              <a:gd name="connsiteY15" fmla="*/ 455160 h 3420248"/>
              <a:gd name="connsiteX16" fmla="*/ 2566880 w 2566941"/>
              <a:gd name="connsiteY16" fmla="*/ 467958 h 3420248"/>
              <a:gd name="connsiteX17" fmla="*/ 2564258 w 2566941"/>
              <a:gd name="connsiteY17" fmla="*/ 559059 h 3420248"/>
              <a:gd name="connsiteX18" fmla="*/ 2557345 w 2566941"/>
              <a:gd name="connsiteY18" fmla="*/ 630210 h 3420248"/>
              <a:gd name="connsiteX19" fmla="*/ 2552653 w 2566941"/>
              <a:gd name="connsiteY19" fmla="*/ 907912 h 3420248"/>
              <a:gd name="connsiteX20" fmla="*/ 2555388 w 2566941"/>
              <a:gd name="connsiteY20" fmla="*/ 3420248 h 3420248"/>
              <a:gd name="connsiteX21" fmla="*/ 37301 w 2566941"/>
              <a:gd name="connsiteY21" fmla="*/ 3420248 h 3420248"/>
              <a:gd name="connsiteX22" fmla="*/ 10155 w 2566941"/>
              <a:gd name="connsiteY22" fmla="*/ 3393100 h 3420248"/>
              <a:gd name="connsiteX23" fmla="*/ 10115 w 2566941"/>
              <a:gd name="connsiteY23" fmla="*/ 3385186 h 3420248"/>
              <a:gd name="connsiteX24" fmla="*/ 6528 w 2566941"/>
              <a:gd name="connsiteY24" fmla="*/ 3385176 h 3420248"/>
              <a:gd name="connsiteX25" fmla="*/ 6528 w 2566941"/>
              <a:gd name="connsiteY25" fmla="*/ 3073899 h 3420248"/>
              <a:gd name="connsiteX26" fmla="*/ 10083 w 2566941"/>
              <a:gd name="connsiteY26" fmla="*/ 3025648 h 3420248"/>
              <a:gd name="connsiteX0" fmla="*/ 10083 w 2566941"/>
              <a:gd name="connsiteY0" fmla="*/ 3025648 h 3420248"/>
              <a:gd name="connsiteX1" fmla="*/ 7722 w 2566941"/>
              <a:gd name="connsiteY1" fmla="*/ 2971298 h 3420248"/>
              <a:gd name="connsiteX2" fmla="*/ 15061 w 2566941"/>
              <a:gd name="connsiteY2" fmla="*/ 2952290 h 3420248"/>
              <a:gd name="connsiteX3" fmla="*/ 0 w 2566941"/>
              <a:gd name="connsiteY3" fmla="*/ 2893589 h 3420248"/>
              <a:gd name="connsiteX4" fmla="*/ 4999 w 2566941"/>
              <a:gd name="connsiteY4" fmla="*/ 2869588 h 3420248"/>
              <a:gd name="connsiteX5" fmla="*/ 5582 w 2566941"/>
              <a:gd name="connsiteY5" fmla="*/ 2767760 h 3420248"/>
              <a:gd name="connsiteX6" fmla="*/ 4550 w 2566941"/>
              <a:gd name="connsiteY6" fmla="*/ 2571479 h 3420248"/>
              <a:gd name="connsiteX7" fmla="*/ 4448 w 2566941"/>
              <a:gd name="connsiteY7" fmla="*/ 2512336 h 3420248"/>
              <a:gd name="connsiteX8" fmla="*/ 1713 w 2566941"/>
              <a:gd name="connsiteY8" fmla="*/ 0 h 3420248"/>
              <a:gd name="connsiteX9" fmla="*/ 2519800 w 2566941"/>
              <a:gd name="connsiteY9" fmla="*/ 0 h 3420248"/>
              <a:gd name="connsiteX10" fmla="*/ 2546946 w 2566941"/>
              <a:gd name="connsiteY10" fmla="*/ 27148 h 3420248"/>
              <a:gd name="connsiteX11" fmla="*/ 2550576 w 2566941"/>
              <a:gd name="connsiteY11" fmla="*/ 201466 h 3420248"/>
              <a:gd name="connsiteX12" fmla="*/ 2553965 w 2566941"/>
              <a:gd name="connsiteY12" fmla="*/ 281642 h 3420248"/>
              <a:gd name="connsiteX13" fmla="*/ 2557601 w 2566941"/>
              <a:gd name="connsiteY13" fmla="*/ 339557 h 3420248"/>
              <a:gd name="connsiteX14" fmla="*/ 2564904 w 2566941"/>
              <a:gd name="connsiteY14" fmla="*/ 455160 h 3420248"/>
              <a:gd name="connsiteX15" fmla="*/ 2566880 w 2566941"/>
              <a:gd name="connsiteY15" fmla="*/ 467958 h 3420248"/>
              <a:gd name="connsiteX16" fmla="*/ 2564258 w 2566941"/>
              <a:gd name="connsiteY16" fmla="*/ 559059 h 3420248"/>
              <a:gd name="connsiteX17" fmla="*/ 2557345 w 2566941"/>
              <a:gd name="connsiteY17" fmla="*/ 630210 h 3420248"/>
              <a:gd name="connsiteX18" fmla="*/ 2552653 w 2566941"/>
              <a:gd name="connsiteY18" fmla="*/ 907912 h 3420248"/>
              <a:gd name="connsiteX19" fmla="*/ 2555388 w 2566941"/>
              <a:gd name="connsiteY19" fmla="*/ 3420248 h 3420248"/>
              <a:gd name="connsiteX20" fmla="*/ 37301 w 2566941"/>
              <a:gd name="connsiteY20" fmla="*/ 3420248 h 3420248"/>
              <a:gd name="connsiteX21" fmla="*/ 10155 w 2566941"/>
              <a:gd name="connsiteY21" fmla="*/ 3393100 h 3420248"/>
              <a:gd name="connsiteX22" fmla="*/ 10115 w 2566941"/>
              <a:gd name="connsiteY22" fmla="*/ 3385186 h 3420248"/>
              <a:gd name="connsiteX23" fmla="*/ 6528 w 2566941"/>
              <a:gd name="connsiteY23" fmla="*/ 3385176 h 3420248"/>
              <a:gd name="connsiteX24" fmla="*/ 6528 w 2566941"/>
              <a:gd name="connsiteY24" fmla="*/ 3073899 h 3420248"/>
              <a:gd name="connsiteX25" fmla="*/ 10083 w 2566941"/>
              <a:gd name="connsiteY25" fmla="*/ 3025648 h 3420248"/>
              <a:gd name="connsiteX0" fmla="*/ 10083 w 2565519"/>
              <a:gd name="connsiteY0" fmla="*/ 3025648 h 3420248"/>
              <a:gd name="connsiteX1" fmla="*/ 7722 w 2565519"/>
              <a:gd name="connsiteY1" fmla="*/ 2971298 h 3420248"/>
              <a:gd name="connsiteX2" fmla="*/ 15061 w 2565519"/>
              <a:gd name="connsiteY2" fmla="*/ 2952290 h 3420248"/>
              <a:gd name="connsiteX3" fmla="*/ 0 w 2565519"/>
              <a:gd name="connsiteY3" fmla="*/ 2893589 h 3420248"/>
              <a:gd name="connsiteX4" fmla="*/ 4999 w 2565519"/>
              <a:gd name="connsiteY4" fmla="*/ 2869588 h 3420248"/>
              <a:gd name="connsiteX5" fmla="*/ 5582 w 2565519"/>
              <a:gd name="connsiteY5" fmla="*/ 2767760 h 3420248"/>
              <a:gd name="connsiteX6" fmla="*/ 4550 w 2565519"/>
              <a:gd name="connsiteY6" fmla="*/ 2571479 h 3420248"/>
              <a:gd name="connsiteX7" fmla="*/ 4448 w 2565519"/>
              <a:gd name="connsiteY7" fmla="*/ 2512336 h 3420248"/>
              <a:gd name="connsiteX8" fmla="*/ 1713 w 2565519"/>
              <a:gd name="connsiteY8" fmla="*/ 0 h 3420248"/>
              <a:gd name="connsiteX9" fmla="*/ 2519800 w 2565519"/>
              <a:gd name="connsiteY9" fmla="*/ 0 h 3420248"/>
              <a:gd name="connsiteX10" fmla="*/ 2546946 w 2565519"/>
              <a:gd name="connsiteY10" fmla="*/ 27148 h 3420248"/>
              <a:gd name="connsiteX11" fmla="*/ 2550576 w 2565519"/>
              <a:gd name="connsiteY11" fmla="*/ 201466 h 3420248"/>
              <a:gd name="connsiteX12" fmla="*/ 2553965 w 2565519"/>
              <a:gd name="connsiteY12" fmla="*/ 281642 h 3420248"/>
              <a:gd name="connsiteX13" fmla="*/ 2557601 w 2565519"/>
              <a:gd name="connsiteY13" fmla="*/ 339557 h 3420248"/>
              <a:gd name="connsiteX14" fmla="*/ 2564904 w 2565519"/>
              <a:gd name="connsiteY14" fmla="*/ 455160 h 3420248"/>
              <a:gd name="connsiteX15" fmla="*/ 2564258 w 2565519"/>
              <a:gd name="connsiteY15" fmla="*/ 559059 h 3420248"/>
              <a:gd name="connsiteX16" fmla="*/ 2557345 w 2565519"/>
              <a:gd name="connsiteY16" fmla="*/ 630210 h 3420248"/>
              <a:gd name="connsiteX17" fmla="*/ 2552653 w 2565519"/>
              <a:gd name="connsiteY17" fmla="*/ 907912 h 3420248"/>
              <a:gd name="connsiteX18" fmla="*/ 2555388 w 2565519"/>
              <a:gd name="connsiteY18" fmla="*/ 3420248 h 3420248"/>
              <a:gd name="connsiteX19" fmla="*/ 37301 w 2565519"/>
              <a:gd name="connsiteY19" fmla="*/ 3420248 h 3420248"/>
              <a:gd name="connsiteX20" fmla="*/ 10155 w 2565519"/>
              <a:gd name="connsiteY20" fmla="*/ 3393100 h 3420248"/>
              <a:gd name="connsiteX21" fmla="*/ 10115 w 2565519"/>
              <a:gd name="connsiteY21" fmla="*/ 3385186 h 3420248"/>
              <a:gd name="connsiteX22" fmla="*/ 6528 w 2565519"/>
              <a:gd name="connsiteY22" fmla="*/ 3385176 h 3420248"/>
              <a:gd name="connsiteX23" fmla="*/ 6528 w 2565519"/>
              <a:gd name="connsiteY23" fmla="*/ 3073899 h 3420248"/>
              <a:gd name="connsiteX24" fmla="*/ 10083 w 2565519"/>
              <a:gd name="connsiteY24" fmla="*/ 3025648 h 3420248"/>
              <a:gd name="connsiteX0" fmla="*/ 10083 w 2572169"/>
              <a:gd name="connsiteY0" fmla="*/ 3025648 h 3420248"/>
              <a:gd name="connsiteX1" fmla="*/ 7722 w 2572169"/>
              <a:gd name="connsiteY1" fmla="*/ 2971298 h 3420248"/>
              <a:gd name="connsiteX2" fmla="*/ 15061 w 2572169"/>
              <a:gd name="connsiteY2" fmla="*/ 2952290 h 3420248"/>
              <a:gd name="connsiteX3" fmla="*/ 0 w 2572169"/>
              <a:gd name="connsiteY3" fmla="*/ 2893589 h 3420248"/>
              <a:gd name="connsiteX4" fmla="*/ 4999 w 2572169"/>
              <a:gd name="connsiteY4" fmla="*/ 2869588 h 3420248"/>
              <a:gd name="connsiteX5" fmla="*/ 5582 w 2572169"/>
              <a:gd name="connsiteY5" fmla="*/ 2767760 h 3420248"/>
              <a:gd name="connsiteX6" fmla="*/ 4550 w 2572169"/>
              <a:gd name="connsiteY6" fmla="*/ 2571479 h 3420248"/>
              <a:gd name="connsiteX7" fmla="*/ 4448 w 2572169"/>
              <a:gd name="connsiteY7" fmla="*/ 2512336 h 3420248"/>
              <a:gd name="connsiteX8" fmla="*/ 1713 w 2572169"/>
              <a:gd name="connsiteY8" fmla="*/ 0 h 3420248"/>
              <a:gd name="connsiteX9" fmla="*/ 2519800 w 2572169"/>
              <a:gd name="connsiteY9" fmla="*/ 0 h 3420248"/>
              <a:gd name="connsiteX10" fmla="*/ 2546946 w 2572169"/>
              <a:gd name="connsiteY10" fmla="*/ 27148 h 3420248"/>
              <a:gd name="connsiteX11" fmla="*/ 2550576 w 2572169"/>
              <a:gd name="connsiteY11" fmla="*/ 201466 h 3420248"/>
              <a:gd name="connsiteX12" fmla="*/ 2553965 w 2572169"/>
              <a:gd name="connsiteY12" fmla="*/ 281642 h 3420248"/>
              <a:gd name="connsiteX13" fmla="*/ 2557601 w 2572169"/>
              <a:gd name="connsiteY13" fmla="*/ 339557 h 3420248"/>
              <a:gd name="connsiteX14" fmla="*/ 2572060 w 2572169"/>
              <a:gd name="connsiteY14" fmla="*/ 415561 h 3420248"/>
              <a:gd name="connsiteX15" fmla="*/ 2564258 w 2572169"/>
              <a:gd name="connsiteY15" fmla="*/ 559059 h 3420248"/>
              <a:gd name="connsiteX16" fmla="*/ 2557345 w 2572169"/>
              <a:gd name="connsiteY16" fmla="*/ 630210 h 3420248"/>
              <a:gd name="connsiteX17" fmla="*/ 2552653 w 2572169"/>
              <a:gd name="connsiteY17" fmla="*/ 907912 h 3420248"/>
              <a:gd name="connsiteX18" fmla="*/ 2555388 w 2572169"/>
              <a:gd name="connsiteY18" fmla="*/ 3420248 h 3420248"/>
              <a:gd name="connsiteX19" fmla="*/ 37301 w 2572169"/>
              <a:gd name="connsiteY19" fmla="*/ 3420248 h 3420248"/>
              <a:gd name="connsiteX20" fmla="*/ 10155 w 2572169"/>
              <a:gd name="connsiteY20" fmla="*/ 3393100 h 3420248"/>
              <a:gd name="connsiteX21" fmla="*/ 10115 w 2572169"/>
              <a:gd name="connsiteY21" fmla="*/ 3385186 h 3420248"/>
              <a:gd name="connsiteX22" fmla="*/ 6528 w 2572169"/>
              <a:gd name="connsiteY22" fmla="*/ 3385176 h 3420248"/>
              <a:gd name="connsiteX23" fmla="*/ 6528 w 2572169"/>
              <a:gd name="connsiteY23" fmla="*/ 3073899 h 3420248"/>
              <a:gd name="connsiteX24" fmla="*/ 10083 w 2572169"/>
              <a:gd name="connsiteY24" fmla="*/ 3025648 h 3420248"/>
              <a:gd name="connsiteX0" fmla="*/ 10083 w 2572169"/>
              <a:gd name="connsiteY0" fmla="*/ 3025648 h 3420248"/>
              <a:gd name="connsiteX1" fmla="*/ 7722 w 2572169"/>
              <a:gd name="connsiteY1" fmla="*/ 2971298 h 3420248"/>
              <a:gd name="connsiteX2" fmla="*/ 0 w 2572169"/>
              <a:gd name="connsiteY2" fmla="*/ 2893589 h 3420248"/>
              <a:gd name="connsiteX3" fmla="*/ 4999 w 2572169"/>
              <a:gd name="connsiteY3" fmla="*/ 2869588 h 3420248"/>
              <a:gd name="connsiteX4" fmla="*/ 5582 w 2572169"/>
              <a:gd name="connsiteY4" fmla="*/ 2767760 h 3420248"/>
              <a:gd name="connsiteX5" fmla="*/ 4550 w 2572169"/>
              <a:gd name="connsiteY5" fmla="*/ 2571479 h 3420248"/>
              <a:gd name="connsiteX6" fmla="*/ 4448 w 2572169"/>
              <a:gd name="connsiteY6" fmla="*/ 2512336 h 3420248"/>
              <a:gd name="connsiteX7" fmla="*/ 1713 w 2572169"/>
              <a:gd name="connsiteY7" fmla="*/ 0 h 3420248"/>
              <a:gd name="connsiteX8" fmla="*/ 2519800 w 2572169"/>
              <a:gd name="connsiteY8" fmla="*/ 0 h 3420248"/>
              <a:gd name="connsiteX9" fmla="*/ 2546946 w 2572169"/>
              <a:gd name="connsiteY9" fmla="*/ 27148 h 3420248"/>
              <a:gd name="connsiteX10" fmla="*/ 2550576 w 2572169"/>
              <a:gd name="connsiteY10" fmla="*/ 201466 h 3420248"/>
              <a:gd name="connsiteX11" fmla="*/ 2553965 w 2572169"/>
              <a:gd name="connsiteY11" fmla="*/ 281642 h 3420248"/>
              <a:gd name="connsiteX12" fmla="*/ 2557601 w 2572169"/>
              <a:gd name="connsiteY12" fmla="*/ 339557 h 3420248"/>
              <a:gd name="connsiteX13" fmla="*/ 2572060 w 2572169"/>
              <a:gd name="connsiteY13" fmla="*/ 415561 h 3420248"/>
              <a:gd name="connsiteX14" fmla="*/ 2564258 w 2572169"/>
              <a:gd name="connsiteY14" fmla="*/ 559059 h 3420248"/>
              <a:gd name="connsiteX15" fmla="*/ 2557345 w 2572169"/>
              <a:gd name="connsiteY15" fmla="*/ 630210 h 3420248"/>
              <a:gd name="connsiteX16" fmla="*/ 2552653 w 2572169"/>
              <a:gd name="connsiteY16" fmla="*/ 907912 h 3420248"/>
              <a:gd name="connsiteX17" fmla="*/ 2555388 w 2572169"/>
              <a:gd name="connsiteY17" fmla="*/ 3420248 h 3420248"/>
              <a:gd name="connsiteX18" fmla="*/ 37301 w 2572169"/>
              <a:gd name="connsiteY18" fmla="*/ 3420248 h 3420248"/>
              <a:gd name="connsiteX19" fmla="*/ 10155 w 2572169"/>
              <a:gd name="connsiteY19" fmla="*/ 3393100 h 3420248"/>
              <a:gd name="connsiteX20" fmla="*/ 10115 w 2572169"/>
              <a:gd name="connsiteY20" fmla="*/ 3385186 h 3420248"/>
              <a:gd name="connsiteX21" fmla="*/ 6528 w 2572169"/>
              <a:gd name="connsiteY21" fmla="*/ 3385176 h 3420248"/>
              <a:gd name="connsiteX22" fmla="*/ 6528 w 2572169"/>
              <a:gd name="connsiteY22" fmla="*/ 3073899 h 3420248"/>
              <a:gd name="connsiteX23" fmla="*/ 10083 w 2572169"/>
              <a:gd name="connsiteY23" fmla="*/ 3025648 h 3420248"/>
              <a:gd name="connsiteX0" fmla="*/ 10083 w 2572169"/>
              <a:gd name="connsiteY0" fmla="*/ 3025648 h 3420248"/>
              <a:gd name="connsiteX1" fmla="*/ 0 w 2572169"/>
              <a:gd name="connsiteY1" fmla="*/ 2893589 h 3420248"/>
              <a:gd name="connsiteX2" fmla="*/ 4999 w 2572169"/>
              <a:gd name="connsiteY2" fmla="*/ 2869588 h 3420248"/>
              <a:gd name="connsiteX3" fmla="*/ 5582 w 2572169"/>
              <a:gd name="connsiteY3" fmla="*/ 2767760 h 3420248"/>
              <a:gd name="connsiteX4" fmla="*/ 4550 w 2572169"/>
              <a:gd name="connsiteY4" fmla="*/ 2571479 h 3420248"/>
              <a:gd name="connsiteX5" fmla="*/ 4448 w 2572169"/>
              <a:gd name="connsiteY5" fmla="*/ 2512336 h 3420248"/>
              <a:gd name="connsiteX6" fmla="*/ 1713 w 2572169"/>
              <a:gd name="connsiteY6" fmla="*/ 0 h 3420248"/>
              <a:gd name="connsiteX7" fmla="*/ 2519800 w 2572169"/>
              <a:gd name="connsiteY7" fmla="*/ 0 h 3420248"/>
              <a:gd name="connsiteX8" fmla="*/ 2546946 w 2572169"/>
              <a:gd name="connsiteY8" fmla="*/ 27148 h 3420248"/>
              <a:gd name="connsiteX9" fmla="*/ 2550576 w 2572169"/>
              <a:gd name="connsiteY9" fmla="*/ 201466 h 3420248"/>
              <a:gd name="connsiteX10" fmla="*/ 2553965 w 2572169"/>
              <a:gd name="connsiteY10" fmla="*/ 281642 h 3420248"/>
              <a:gd name="connsiteX11" fmla="*/ 2557601 w 2572169"/>
              <a:gd name="connsiteY11" fmla="*/ 339557 h 3420248"/>
              <a:gd name="connsiteX12" fmla="*/ 2572060 w 2572169"/>
              <a:gd name="connsiteY12" fmla="*/ 415561 h 3420248"/>
              <a:gd name="connsiteX13" fmla="*/ 2564258 w 2572169"/>
              <a:gd name="connsiteY13" fmla="*/ 559059 h 3420248"/>
              <a:gd name="connsiteX14" fmla="*/ 2557345 w 2572169"/>
              <a:gd name="connsiteY14" fmla="*/ 630210 h 3420248"/>
              <a:gd name="connsiteX15" fmla="*/ 2552653 w 2572169"/>
              <a:gd name="connsiteY15" fmla="*/ 907912 h 3420248"/>
              <a:gd name="connsiteX16" fmla="*/ 2555388 w 2572169"/>
              <a:gd name="connsiteY16" fmla="*/ 3420248 h 3420248"/>
              <a:gd name="connsiteX17" fmla="*/ 37301 w 2572169"/>
              <a:gd name="connsiteY17" fmla="*/ 3420248 h 3420248"/>
              <a:gd name="connsiteX18" fmla="*/ 10155 w 2572169"/>
              <a:gd name="connsiteY18" fmla="*/ 3393100 h 3420248"/>
              <a:gd name="connsiteX19" fmla="*/ 10115 w 2572169"/>
              <a:gd name="connsiteY19" fmla="*/ 3385186 h 3420248"/>
              <a:gd name="connsiteX20" fmla="*/ 6528 w 2572169"/>
              <a:gd name="connsiteY20" fmla="*/ 3385176 h 3420248"/>
              <a:gd name="connsiteX21" fmla="*/ 6528 w 2572169"/>
              <a:gd name="connsiteY21" fmla="*/ 3073899 h 3420248"/>
              <a:gd name="connsiteX22" fmla="*/ 10083 w 2572169"/>
              <a:gd name="connsiteY22" fmla="*/ 3025648 h 3420248"/>
              <a:gd name="connsiteX0" fmla="*/ 10086 w 2572169"/>
              <a:gd name="connsiteY0" fmla="*/ 3025651 h 3420248"/>
              <a:gd name="connsiteX1" fmla="*/ 0 w 2572169"/>
              <a:gd name="connsiteY1" fmla="*/ 2893589 h 3420248"/>
              <a:gd name="connsiteX2" fmla="*/ 4999 w 2572169"/>
              <a:gd name="connsiteY2" fmla="*/ 2869588 h 3420248"/>
              <a:gd name="connsiteX3" fmla="*/ 5582 w 2572169"/>
              <a:gd name="connsiteY3" fmla="*/ 2767760 h 3420248"/>
              <a:gd name="connsiteX4" fmla="*/ 4550 w 2572169"/>
              <a:gd name="connsiteY4" fmla="*/ 2571479 h 3420248"/>
              <a:gd name="connsiteX5" fmla="*/ 4448 w 2572169"/>
              <a:gd name="connsiteY5" fmla="*/ 2512336 h 3420248"/>
              <a:gd name="connsiteX6" fmla="*/ 1713 w 2572169"/>
              <a:gd name="connsiteY6" fmla="*/ 0 h 3420248"/>
              <a:gd name="connsiteX7" fmla="*/ 2519800 w 2572169"/>
              <a:gd name="connsiteY7" fmla="*/ 0 h 3420248"/>
              <a:gd name="connsiteX8" fmla="*/ 2546946 w 2572169"/>
              <a:gd name="connsiteY8" fmla="*/ 27148 h 3420248"/>
              <a:gd name="connsiteX9" fmla="*/ 2550576 w 2572169"/>
              <a:gd name="connsiteY9" fmla="*/ 201466 h 3420248"/>
              <a:gd name="connsiteX10" fmla="*/ 2553965 w 2572169"/>
              <a:gd name="connsiteY10" fmla="*/ 281642 h 3420248"/>
              <a:gd name="connsiteX11" fmla="*/ 2557601 w 2572169"/>
              <a:gd name="connsiteY11" fmla="*/ 339557 h 3420248"/>
              <a:gd name="connsiteX12" fmla="*/ 2572060 w 2572169"/>
              <a:gd name="connsiteY12" fmla="*/ 415561 h 3420248"/>
              <a:gd name="connsiteX13" fmla="*/ 2564258 w 2572169"/>
              <a:gd name="connsiteY13" fmla="*/ 559059 h 3420248"/>
              <a:gd name="connsiteX14" fmla="*/ 2557345 w 2572169"/>
              <a:gd name="connsiteY14" fmla="*/ 630210 h 3420248"/>
              <a:gd name="connsiteX15" fmla="*/ 2552653 w 2572169"/>
              <a:gd name="connsiteY15" fmla="*/ 907912 h 3420248"/>
              <a:gd name="connsiteX16" fmla="*/ 2555388 w 2572169"/>
              <a:gd name="connsiteY16" fmla="*/ 3420248 h 3420248"/>
              <a:gd name="connsiteX17" fmla="*/ 37301 w 2572169"/>
              <a:gd name="connsiteY17" fmla="*/ 3420248 h 3420248"/>
              <a:gd name="connsiteX18" fmla="*/ 10155 w 2572169"/>
              <a:gd name="connsiteY18" fmla="*/ 3393100 h 3420248"/>
              <a:gd name="connsiteX19" fmla="*/ 10115 w 2572169"/>
              <a:gd name="connsiteY19" fmla="*/ 3385186 h 3420248"/>
              <a:gd name="connsiteX20" fmla="*/ 6528 w 2572169"/>
              <a:gd name="connsiteY20" fmla="*/ 3385176 h 3420248"/>
              <a:gd name="connsiteX21" fmla="*/ 6528 w 2572169"/>
              <a:gd name="connsiteY21" fmla="*/ 3073899 h 3420248"/>
              <a:gd name="connsiteX22" fmla="*/ 10086 w 2572169"/>
              <a:gd name="connsiteY22" fmla="*/ 3025651 h 3420248"/>
              <a:gd name="connsiteX0" fmla="*/ 10086 w 2572169"/>
              <a:gd name="connsiteY0" fmla="*/ 3025651 h 3420248"/>
              <a:gd name="connsiteX1" fmla="*/ 0 w 2572169"/>
              <a:gd name="connsiteY1" fmla="*/ 2893589 h 3420248"/>
              <a:gd name="connsiteX2" fmla="*/ 4999 w 2572169"/>
              <a:gd name="connsiteY2" fmla="*/ 2869588 h 3420248"/>
              <a:gd name="connsiteX3" fmla="*/ 5582 w 2572169"/>
              <a:gd name="connsiteY3" fmla="*/ 2767760 h 3420248"/>
              <a:gd name="connsiteX4" fmla="*/ 4550 w 2572169"/>
              <a:gd name="connsiteY4" fmla="*/ 2571479 h 3420248"/>
              <a:gd name="connsiteX5" fmla="*/ 4448 w 2572169"/>
              <a:gd name="connsiteY5" fmla="*/ 2512336 h 3420248"/>
              <a:gd name="connsiteX6" fmla="*/ 1713 w 2572169"/>
              <a:gd name="connsiteY6" fmla="*/ 0 h 3420248"/>
              <a:gd name="connsiteX7" fmla="*/ 2519800 w 2572169"/>
              <a:gd name="connsiteY7" fmla="*/ 0 h 3420248"/>
              <a:gd name="connsiteX8" fmla="*/ 2546946 w 2572169"/>
              <a:gd name="connsiteY8" fmla="*/ 27148 h 3420248"/>
              <a:gd name="connsiteX9" fmla="*/ 2550576 w 2572169"/>
              <a:gd name="connsiteY9" fmla="*/ 201466 h 3420248"/>
              <a:gd name="connsiteX10" fmla="*/ 2553965 w 2572169"/>
              <a:gd name="connsiteY10" fmla="*/ 281642 h 3420248"/>
              <a:gd name="connsiteX11" fmla="*/ 2557601 w 2572169"/>
              <a:gd name="connsiteY11" fmla="*/ 339557 h 3420248"/>
              <a:gd name="connsiteX12" fmla="*/ 2572060 w 2572169"/>
              <a:gd name="connsiteY12" fmla="*/ 415561 h 3420248"/>
              <a:gd name="connsiteX13" fmla="*/ 2564258 w 2572169"/>
              <a:gd name="connsiteY13" fmla="*/ 559059 h 3420248"/>
              <a:gd name="connsiteX14" fmla="*/ 2557345 w 2572169"/>
              <a:gd name="connsiteY14" fmla="*/ 630210 h 3420248"/>
              <a:gd name="connsiteX15" fmla="*/ 2552653 w 2572169"/>
              <a:gd name="connsiteY15" fmla="*/ 907912 h 3420248"/>
              <a:gd name="connsiteX16" fmla="*/ 2555388 w 2572169"/>
              <a:gd name="connsiteY16" fmla="*/ 3420248 h 3420248"/>
              <a:gd name="connsiteX17" fmla="*/ 37301 w 2572169"/>
              <a:gd name="connsiteY17" fmla="*/ 3420248 h 3420248"/>
              <a:gd name="connsiteX18" fmla="*/ 10155 w 2572169"/>
              <a:gd name="connsiteY18" fmla="*/ 3393100 h 3420248"/>
              <a:gd name="connsiteX19" fmla="*/ 10115 w 2572169"/>
              <a:gd name="connsiteY19" fmla="*/ 3385186 h 3420248"/>
              <a:gd name="connsiteX20" fmla="*/ 6528 w 2572169"/>
              <a:gd name="connsiteY20" fmla="*/ 3385176 h 3420248"/>
              <a:gd name="connsiteX21" fmla="*/ 6528 w 2572169"/>
              <a:gd name="connsiteY21" fmla="*/ 3073899 h 3420248"/>
              <a:gd name="connsiteX22" fmla="*/ 10086 w 2572169"/>
              <a:gd name="connsiteY22" fmla="*/ 3025651 h 3420248"/>
              <a:gd name="connsiteX0" fmla="*/ 10357 w 2572440"/>
              <a:gd name="connsiteY0" fmla="*/ 3025651 h 3420248"/>
              <a:gd name="connsiteX1" fmla="*/ 271 w 2572440"/>
              <a:gd name="connsiteY1" fmla="*/ 2893589 h 3420248"/>
              <a:gd name="connsiteX2" fmla="*/ 5270 w 2572440"/>
              <a:gd name="connsiteY2" fmla="*/ 2869588 h 3420248"/>
              <a:gd name="connsiteX3" fmla="*/ 5853 w 2572440"/>
              <a:gd name="connsiteY3" fmla="*/ 2767760 h 3420248"/>
              <a:gd name="connsiteX4" fmla="*/ 4821 w 2572440"/>
              <a:gd name="connsiteY4" fmla="*/ 2571479 h 3420248"/>
              <a:gd name="connsiteX5" fmla="*/ 4719 w 2572440"/>
              <a:gd name="connsiteY5" fmla="*/ 2512336 h 3420248"/>
              <a:gd name="connsiteX6" fmla="*/ 1984 w 2572440"/>
              <a:gd name="connsiteY6" fmla="*/ 0 h 3420248"/>
              <a:gd name="connsiteX7" fmla="*/ 2520071 w 2572440"/>
              <a:gd name="connsiteY7" fmla="*/ 0 h 3420248"/>
              <a:gd name="connsiteX8" fmla="*/ 2547217 w 2572440"/>
              <a:gd name="connsiteY8" fmla="*/ 27148 h 3420248"/>
              <a:gd name="connsiteX9" fmla="*/ 2550847 w 2572440"/>
              <a:gd name="connsiteY9" fmla="*/ 201466 h 3420248"/>
              <a:gd name="connsiteX10" fmla="*/ 2554236 w 2572440"/>
              <a:gd name="connsiteY10" fmla="*/ 281642 h 3420248"/>
              <a:gd name="connsiteX11" fmla="*/ 2557872 w 2572440"/>
              <a:gd name="connsiteY11" fmla="*/ 339557 h 3420248"/>
              <a:gd name="connsiteX12" fmla="*/ 2572331 w 2572440"/>
              <a:gd name="connsiteY12" fmla="*/ 415561 h 3420248"/>
              <a:gd name="connsiteX13" fmla="*/ 2564529 w 2572440"/>
              <a:gd name="connsiteY13" fmla="*/ 559059 h 3420248"/>
              <a:gd name="connsiteX14" fmla="*/ 2557616 w 2572440"/>
              <a:gd name="connsiteY14" fmla="*/ 630210 h 3420248"/>
              <a:gd name="connsiteX15" fmla="*/ 2552924 w 2572440"/>
              <a:gd name="connsiteY15" fmla="*/ 907912 h 3420248"/>
              <a:gd name="connsiteX16" fmla="*/ 2555659 w 2572440"/>
              <a:gd name="connsiteY16" fmla="*/ 3420248 h 3420248"/>
              <a:gd name="connsiteX17" fmla="*/ 37572 w 2572440"/>
              <a:gd name="connsiteY17" fmla="*/ 3420248 h 3420248"/>
              <a:gd name="connsiteX18" fmla="*/ 10426 w 2572440"/>
              <a:gd name="connsiteY18" fmla="*/ 3393100 h 3420248"/>
              <a:gd name="connsiteX19" fmla="*/ 10386 w 2572440"/>
              <a:gd name="connsiteY19" fmla="*/ 3385186 h 3420248"/>
              <a:gd name="connsiteX20" fmla="*/ 6799 w 2572440"/>
              <a:gd name="connsiteY20" fmla="*/ 3385176 h 3420248"/>
              <a:gd name="connsiteX21" fmla="*/ 6799 w 2572440"/>
              <a:gd name="connsiteY21" fmla="*/ 3073899 h 3420248"/>
              <a:gd name="connsiteX22" fmla="*/ 10357 w 2572440"/>
              <a:gd name="connsiteY22" fmla="*/ 3025651 h 3420248"/>
              <a:gd name="connsiteX0" fmla="*/ 10357 w 2572440"/>
              <a:gd name="connsiteY0" fmla="*/ 3025651 h 3420248"/>
              <a:gd name="connsiteX1" fmla="*/ 271 w 2572440"/>
              <a:gd name="connsiteY1" fmla="*/ 2893589 h 3420248"/>
              <a:gd name="connsiteX2" fmla="*/ 5270 w 2572440"/>
              <a:gd name="connsiteY2" fmla="*/ 2869588 h 3420248"/>
              <a:gd name="connsiteX3" fmla="*/ 5853 w 2572440"/>
              <a:gd name="connsiteY3" fmla="*/ 2767760 h 3420248"/>
              <a:gd name="connsiteX4" fmla="*/ 4821 w 2572440"/>
              <a:gd name="connsiteY4" fmla="*/ 2571479 h 3420248"/>
              <a:gd name="connsiteX5" fmla="*/ 4719 w 2572440"/>
              <a:gd name="connsiteY5" fmla="*/ 2512336 h 3420248"/>
              <a:gd name="connsiteX6" fmla="*/ 1984 w 2572440"/>
              <a:gd name="connsiteY6" fmla="*/ 0 h 3420248"/>
              <a:gd name="connsiteX7" fmla="*/ 2520071 w 2572440"/>
              <a:gd name="connsiteY7" fmla="*/ 0 h 3420248"/>
              <a:gd name="connsiteX8" fmla="*/ 2547217 w 2572440"/>
              <a:gd name="connsiteY8" fmla="*/ 27148 h 3420248"/>
              <a:gd name="connsiteX9" fmla="*/ 2550847 w 2572440"/>
              <a:gd name="connsiteY9" fmla="*/ 201466 h 3420248"/>
              <a:gd name="connsiteX10" fmla="*/ 2554236 w 2572440"/>
              <a:gd name="connsiteY10" fmla="*/ 281642 h 3420248"/>
              <a:gd name="connsiteX11" fmla="*/ 2557872 w 2572440"/>
              <a:gd name="connsiteY11" fmla="*/ 339557 h 3420248"/>
              <a:gd name="connsiteX12" fmla="*/ 2572331 w 2572440"/>
              <a:gd name="connsiteY12" fmla="*/ 415561 h 3420248"/>
              <a:gd name="connsiteX13" fmla="*/ 2564529 w 2572440"/>
              <a:gd name="connsiteY13" fmla="*/ 559059 h 3420248"/>
              <a:gd name="connsiteX14" fmla="*/ 2557616 w 2572440"/>
              <a:gd name="connsiteY14" fmla="*/ 630210 h 3420248"/>
              <a:gd name="connsiteX15" fmla="*/ 2552924 w 2572440"/>
              <a:gd name="connsiteY15" fmla="*/ 907912 h 3420248"/>
              <a:gd name="connsiteX16" fmla="*/ 2555659 w 2572440"/>
              <a:gd name="connsiteY16" fmla="*/ 3420248 h 3420248"/>
              <a:gd name="connsiteX17" fmla="*/ 37572 w 2572440"/>
              <a:gd name="connsiteY17" fmla="*/ 3420248 h 3420248"/>
              <a:gd name="connsiteX18" fmla="*/ 10426 w 2572440"/>
              <a:gd name="connsiteY18" fmla="*/ 3393100 h 3420248"/>
              <a:gd name="connsiteX19" fmla="*/ 10386 w 2572440"/>
              <a:gd name="connsiteY19" fmla="*/ 3385186 h 3420248"/>
              <a:gd name="connsiteX20" fmla="*/ 6799 w 2572440"/>
              <a:gd name="connsiteY20" fmla="*/ 3385176 h 3420248"/>
              <a:gd name="connsiteX21" fmla="*/ 10378 w 2572440"/>
              <a:gd name="connsiteY21" fmla="*/ 3156699 h 3420248"/>
              <a:gd name="connsiteX22" fmla="*/ 10357 w 2572440"/>
              <a:gd name="connsiteY22" fmla="*/ 3025651 h 3420248"/>
              <a:gd name="connsiteX0" fmla="*/ 10357 w 2572440"/>
              <a:gd name="connsiteY0" fmla="*/ 3079651 h 3420248"/>
              <a:gd name="connsiteX1" fmla="*/ 271 w 2572440"/>
              <a:gd name="connsiteY1" fmla="*/ 2893589 h 3420248"/>
              <a:gd name="connsiteX2" fmla="*/ 5270 w 2572440"/>
              <a:gd name="connsiteY2" fmla="*/ 2869588 h 3420248"/>
              <a:gd name="connsiteX3" fmla="*/ 5853 w 2572440"/>
              <a:gd name="connsiteY3" fmla="*/ 2767760 h 3420248"/>
              <a:gd name="connsiteX4" fmla="*/ 4821 w 2572440"/>
              <a:gd name="connsiteY4" fmla="*/ 2571479 h 3420248"/>
              <a:gd name="connsiteX5" fmla="*/ 4719 w 2572440"/>
              <a:gd name="connsiteY5" fmla="*/ 2512336 h 3420248"/>
              <a:gd name="connsiteX6" fmla="*/ 1984 w 2572440"/>
              <a:gd name="connsiteY6" fmla="*/ 0 h 3420248"/>
              <a:gd name="connsiteX7" fmla="*/ 2520071 w 2572440"/>
              <a:gd name="connsiteY7" fmla="*/ 0 h 3420248"/>
              <a:gd name="connsiteX8" fmla="*/ 2547217 w 2572440"/>
              <a:gd name="connsiteY8" fmla="*/ 27148 h 3420248"/>
              <a:gd name="connsiteX9" fmla="*/ 2550847 w 2572440"/>
              <a:gd name="connsiteY9" fmla="*/ 201466 h 3420248"/>
              <a:gd name="connsiteX10" fmla="*/ 2554236 w 2572440"/>
              <a:gd name="connsiteY10" fmla="*/ 281642 h 3420248"/>
              <a:gd name="connsiteX11" fmla="*/ 2557872 w 2572440"/>
              <a:gd name="connsiteY11" fmla="*/ 339557 h 3420248"/>
              <a:gd name="connsiteX12" fmla="*/ 2572331 w 2572440"/>
              <a:gd name="connsiteY12" fmla="*/ 415561 h 3420248"/>
              <a:gd name="connsiteX13" fmla="*/ 2564529 w 2572440"/>
              <a:gd name="connsiteY13" fmla="*/ 559059 h 3420248"/>
              <a:gd name="connsiteX14" fmla="*/ 2557616 w 2572440"/>
              <a:gd name="connsiteY14" fmla="*/ 630210 h 3420248"/>
              <a:gd name="connsiteX15" fmla="*/ 2552924 w 2572440"/>
              <a:gd name="connsiteY15" fmla="*/ 907912 h 3420248"/>
              <a:gd name="connsiteX16" fmla="*/ 2555659 w 2572440"/>
              <a:gd name="connsiteY16" fmla="*/ 3420248 h 3420248"/>
              <a:gd name="connsiteX17" fmla="*/ 37572 w 2572440"/>
              <a:gd name="connsiteY17" fmla="*/ 3420248 h 3420248"/>
              <a:gd name="connsiteX18" fmla="*/ 10426 w 2572440"/>
              <a:gd name="connsiteY18" fmla="*/ 3393100 h 3420248"/>
              <a:gd name="connsiteX19" fmla="*/ 10386 w 2572440"/>
              <a:gd name="connsiteY19" fmla="*/ 3385186 h 3420248"/>
              <a:gd name="connsiteX20" fmla="*/ 6799 w 2572440"/>
              <a:gd name="connsiteY20" fmla="*/ 3385176 h 3420248"/>
              <a:gd name="connsiteX21" fmla="*/ 10378 w 2572440"/>
              <a:gd name="connsiteY21" fmla="*/ 3156699 h 3420248"/>
              <a:gd name="connsiteX22" fmla="*/ 10357 w 2572440"/>
              <a:gd name="connsiteY22" fmla="*/ 3079651 h 3420248"/>
              <a:gd name="connsiteX0" fmla="*/ 10357 w 2572440"/>
              <a:gd name="connsiteY0" fmla="*/ 3079651 h 3420248"/>
              <a:gd name="connsiteX1" fmla="*/ 271 w 2572440"/>
              <a:gd name="connsiteY1" fmla="*/ 2915189 h 3420248"/>
              <a:gd name="connsiteX2" fmla="*/ 5270 w 2572440"/>
              <a:gd name="connsiteY2" fmla="*/ 2869588 h 3420248"/>
              <a:gd name="connsiteX3" fmla="*/ 5853 w 2572440"/>
              <a:gd name="connsiteY3" fmla="*/ 2767760 h 3420248"/>
              <a:gd name="connsiteX4" fmla="*/ 4821 w 2572440"/>
              <a:gd name="connsiteY4" fmla="*/ 2571479 h 3420248"/>
              <a:gd name="connsiteX5" fmla="*/ 4719 w 2572440"/>
              <a:gd name="connsiteY5" fmla="*/ 2512336 h 3420248"/>
              <a:gd name="connsiteX6" fmla="*/ 1984 w 2572440"/>
              <a:gd name="connsiteY6" fmla="*/ 0 h 3420248"/>
              <a:gd name="connsiteX7" fmla="*/ 2520071 w 2572440"/>
              <a:gd name="connsiteY7" fmla="*/ 0 h 3420248"/>
              <a:gd name="connsiteX8" fmla="*/ 2547217 w 2572440"/>
              <a:gd name="connsiteY8" fmla="*/ 27148 h 3420248"/>
              <a:gd name="connsiteX9" fmla="*/ 2550847 w 2572440"/>
              <a:gd name="connsiteY9" fmla="*/ 201466 h 3420248"/>
              <a:gd name="connsiteX10" fmla="*/ 2554236 w 2572440"/>
              <a:gd name="connsiteY10" fmla="*/ 281642 h 3420248"/>
              <a:gd name="connsiteX11" fmla="*/ 2557872 w 2572440"/>
              <a:gd name="connsiteY11" fmla="*/ 339557 h 3420248"/>
              <a:gd name="connsiteX12" fmla="*/ 2572331 w 2572440"/>
              <a:gd name="connsiteY12" fmla="*/ 415561 h 3420248"/>
              <a:gd name="connsiteX13" fmla="*/ 2564529 w 2572440"/>
              <a:gd name="connsiteY13" fmla="*/ 559059 h 3420248"/>
              <a:gd name="connsiteX14" fmla="*/ 2557616 w 2572440"/>
              <a:gd name="connsiteY14" fmla="*/ 630210 h 3420248"/>
              <a:gd name="connsiteX15" fmla="*/ 2552924 w 2572440"/>
              <a:gd name="connsiteY15" fmla="*/ 907912 h 3420248"/>
              <a:gd name="connsiteX16" fmla="*/ 2555659 w 2572440"/>
              <a:gd name="connsiteY16" fmla="*/ 3420248 h 3420248"/>
              <a:gd name="connsiteX17" fmla="*/ 37572 w 2572440"/>
              <a:gd name="connsiteY17" fmla="*/ 3420248 h 3420248"/>
              <a:gd name="connsiteX18" fmla="*/ 10426 w 2572440"/>
              <a:gd name="connsiteY18" fmla="*/ 3393100 h 3420248"/>
              <a:gd name="connsiteX19" fmla="*/ 10386 w 2572440"/>
              <a:gd name="connsiteY19" fmla="*/ 3385186 h 3420248"/>
              <a:gd name="connsiteX20" fmla="*/ 6799 w 2572440"/>
              <a:gd name="connsiteY20" fmla="*/ 3385176 h 3420248"/>
              <a:gd name="connsiteX21" fmla="*/ 10378 w 2572440"/>
              <a:gd name="connsiteY21" fmla="*/ 3156699 h 3420248"/>
              <a:gd name="connsiteX22" fmla="*/ 10357 w 2572440"/>
              <a:gd name="connsiteY22" fmla="*/ 3079651 h 3420248"/>
              <a:gd name="connsiteX0" fmla="*/ 10357 w 2572440"/>
              <a:gd name="connsiteY0" fmla="*/ 3079651 h 3420248"/>
              <a:gd name="connsiteX1" fmla="*/ 271 w 2572440"/>
              <a:gd name="connsiteY1" fmla="*/ 2915189 h 3420248"/>
              <a:gd name="connsiteX2" fmla="*/ 5270 w 2572440"/>
              <a:gd name="connsiteY2" fmla="*/ 2869588 h 3420248"/>
              <a:gd name="connsiteX3" fmla="*/ 5853 w 2572440"/>
              <a:gd name="connsiteY3" fmla="*/ 2767760 h 3420248"/>
              <a:gd name="connsiteX4" fmla="*/ 4821 w 2572440"/>
              <a:gd name="connsiteY4" fmla="*/ 2571479 h 3420248"/>
              <a:gd name="connsiteX5" fmla="*/ 4719 w 2572440"/>
              <a:gd name="connsiteY5" fmla="*/ 2512336 h 3420248"/>
              <a:gd name="connsiteX6" fmla="*/ 1984 w 2572440"/>
              <a:gd name="connsiteY6" fmla="*/ 0 h 3420248"/>
              <a:gd name="connsiteX7" fmla="*/ 2520071 w 2572440"/>
              <a:gd name="connsiteY7" fmla="*/ 0 h 3420248"/>
              <a:gd name="connsiteX8" fmla="*/ 2547217 w 2572440"/>
              <a:gd name="connsiteY8" fmla="*/ 27148 h 3420248"/>
              <a:gd name="connsiteX9" fmla="*/ 2550847 w 2572440"/>
              <a:gd name="connsiteY9" fmla="*/ 201466 h 3420248"/>
              <a:gd name="connsiteX10" fmla="*/ 2554236 w 2572440"/>
              <a:gd name="connsiteY10" fmla="*/ 281642 h 3420248"/>
              <a:gd name="connsiteX11" fmla="*/ 2557872 w 2572440"/>
              <a:gd name="connsiteY11" fmla="*/ 339557 h 3420248"/>
              <a:gd name="connsiteX12" fmla="*/ 2572331 w 2572440"/>
              <a:gd name="connsiteY12" fmla="*/ 415561 h 3420248"/>
              <a:gd name="connsiteX13" fmla="*/ 2564529 w 2572440"/>
              <a:gd name="connsiteY13" fmla="*/ 559059 h 3420248"/>
              <a:gd name="connsiteX14" fmla="*/ 2557616 w 2572440"/>
              <a:gd name="connsiteY14" fmla="*/ 630210 h 3420248"/>
              <a:gd name="connsiteX15" fmla="*/ 2552924 w 2572440"/>
              <a:gd name="connsiteY15" fmla="*/ 907912 h 3420248"/>
              <a:gd name="connsiteX16" fmla="*/ 2555659 w 2572440"/>
              <a:gd name="connsiteY16" fmla="*/ 3420248 h 3420248"/>
              <a:gd name="connsiteX17" fmla="*/ 37572 w 2572440"/>
              <a:gd name="connsiteY17" fmla="*/ 3420248 h 3420248"/>
              <a:gd name="connsiteX18" fmla="*/ 10426 w 2572440"/>
              <a:gd name="connsiteY18" fmla="*/ 3393100 h 3420248"/>
              <a:gd name="connsiteX19" fmla="*/ 10386 w 2572440"/>
              <a:gd name="connsiteY19" fmla="*/ 3385186 h 3420248"/>
              <a:gd name="connsiteX20" fmla="*/ 6799 w 2572440"/>
              <a:gd name="connsiteY20" fmla="*/ 3385176 h 3420248"/>
              <a:gd name="connsiteX21" fmla="*/ 10378 w 2572440"/>
              <a:gd name="connsiteY21" fmla="*/ 3207099 h 3420248"/>
              <a:gd name="connsiteX22" fmla="*/ 10357 w 2572440"/>
              <a:gd name="connsiteY22" fmla="*/ 3079651 h 3420248"/>
              <a:gd name="connsiteX0" fmla="*/ 10357 w 2572440"/>
              <a:gd name="connsiteY0" fmla="*/ 3079651 h 3420248"/>
              <a:gd name="connsiteX1" fmla="*/ 271 w 2572440"/>
              <a:gd name="connsiteY1" fmla="*/ 2915189 h 3420248"/>
              <a:gd name="connsiteX2" fmla="*/ 5270 w 2572440"/>
              <a:gd name="connsiteY2" fmla="*/ 2869588 h 3420248"/>
              <a:gd name="connsiteX3" fmla="*/ 5853 w 2572440"/>
              <a:gd name="connsiteY3" fmla="*/ 2767760 h 3420248"/>
              <a:gd name="connsiteX4" fmla="*/ 4821 w 2572440"/>
              <a:gd name="connsiteY4" fmla="*/ 2571479 h 3420248"/>
              <a:gd name="connsiteX5" fmla="*/ 4719 w 2572440"/>
              <a:gd name="connsiteY5" fmla="*/ 2512336 h 3420248"/>
              <a:gd name="connsiteX6" fmla="*/ 1984 w 2572440"/>
              <a:gd name="connsiteY6" fmla="*/ 0 h 3420248"/>
              <a:gd name="connsiteX7" fmla="*/ 2520071 w 2572440"/>
              <a:gd name="connsiteY7" fmla="*/ 0 h 3420248"/>
              <a:gd name="connsiteX8" fmla="*/ 2547217 w 2572440"/>
              <a:gd name="connsiteY8" fmla="*/ 27148 h 3420248"/>
              <a:gd name="connsiteX9" fmla="*/ 2550847 w 2572440"/>
              <a:gd name="connsiteY9" fmla="*/ 201466 h 3420248"/>
              <a:gd name="connsiteX10" fmla="*/ 2554236 w 2572440"/>
              <a:gd name="connsiteY10" fmla="*/ 281642 h 3420248"/>
              <a:gd name="connsiteX11" fmla="*/ 2557872 w 2572440"/>
              <a:gd name="connsiteY11" fmla="*/ 339557 h 3420248"/>
              <a:gd name="connsiteX12" fmla="*/ 2572331 w 2572440"/>
              <a:gd name="connsiteY12" fmla="*/ 415561 h 3420248"/>
              <a:gd name="connsiteX13" fmla="*/ 2564529 w 2572440"/>
              <a:gd name="connsiteY13" fmla="*/ 559059 h 3420248"/>
              <a:gd name="connsiteX14" fmla="*/ 2557616 w 2572440"/>
              <a:gd name="connsiteY14" fmla="*/ 630210 h 3420248"/>
              <a:gd name="connsiteX15" fmla="*/ 2552924 w 2572440"/>
              <a:gd name="connsiteY15" fmla="*/ 907912 h 3420248"/>
              <a:gd name="connsiteX16" fmla="*/ 2555659 w 2572440"/>
              <a:gd name="connsiteY16" fmla="*/ 3420248 h 3420248"/>
              <a:gd name="connsiteX17" fmla="*/ 37572 w 2572440"/>
              <a:gd name="connsiteY17" fmla="*/ 3420248 h 3420248"/>
              <a:gd name="connsiteX18" fmla="*/ 10426 w 2572440"/>
              <a:gd name="connsiteY18" fmla="*/ 3393100 h 3420248"/>
              <a:gd name="connsiteX19" fmla="*/ 10386 w 2572440"/>
              <a:gd name="connsiteY19" fmla="*/ 3385186 h 3420248"/>
              <a:gd name="connsiteX20" fmla="*/ 6799 w 2572440"/>
              <a:gd name="connsiteY20" fmla="*/ 3345576 h 3420248"/>
              <a:gd name="connsiteX21" fmla="*/ 10378 w 2572440"/>
              <a:gd name="connsiteY21" fmla="*/ 3207099 h 3420248"/>
              <a:gd name="connsiteX22" fmla="*/ 10357 w 2572440"/>
              <a:gd name="connsiteY22" fmla="*/ 3079651 h 3420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572440" h="3420248">
                <a:moveTo>
                  <a:pt x="10357" y="3079651"/>
                </a:moveTo>
                <a:cubicBezTo>
                  <a:pt x="16429" y="3035202"/>
                  <a:pt x="-2458" y="2977202"/>
                  <a:pt x="271" y="2915189"/>
                </a:cubicBezTo>
                <a:lnTo>
                  <a:pt x="5270" y="2869588"/>
                </a:lnTo>
                <a:cubicBezTo>
                  <a:pt x="5464" y="2835645"/>
                  <a:pt x="5659" y="2801703"/>
                  <a:pt x="5853" y="2767760"/>
                </a:cubicBezTo>
                <a:cubicBezTo>
                  <a:pt x="5193" y="2669933"/>
                  <a:pt x="5481" y="2669306"/>
                  <a:pt x="4821" y="2571479"/>
                </a:cubicBezTo>
                <a:lnTo>
                  <a:pt x="4719" y="2512336"/>
                </a:lnTo>
                <a:cubicBezTo>
                  <a:pt x="3807" y="1674891"/>
                  <a:pt x="2896" y="837445"/>
                  <a:pt x="1984" y="0"/>
                </a:cubicBezTo>
                <a:lnTo>
                  <a:pt x="2520071" y="0"/>
                </a:lnTo>
                <a:cubicBezTo>
                  <a:pt x="2535047" y="43"/>
                  <a:pt x="2547179" y="12172"/>
                  <a:pt x="2547217" y="27148"/>
                </a:cubicBezTo>
                <a:cubicBezTo>
                  <a:pt x="2552346" y="77753"/>
                  <a:pt x="2550243" y="148266"/>
                  <a:pt x="2550847" y="201466"/>
                </a:cubicBezTo>
                <a:cubicBezTo>
                  <a:pt x="2550846" y="249760"/>
                  <a:pt x="2554237" y="233348"/>
                  <a:pt x="2554236" y="281642"/>
                </a:cubicBezTo>
                <a:lnTo>
                  <a:pt x="2557872" y="339557"/>
                </a:lnTo>
                <a:cubicBezTo>
                  <a:pt x="2559695" y="368477"/>
                  <a:pt x="2570785" y="394161"/>
                  <a:pt x="2572331" y="415561"/>
                </a:cubicBezTo>
                <a:cubicBezTo>
                  <a:pt x="2573440" y="452145"/>
                  <a:pt x="2565789" y="529884"/>
                  <a:pt x="2564529" y="559059"/>
                </a:cubicBezTo>
                <a:cubicBezTo>
                  <a:pt x="2564610" y="593576"/>
                  <a:pt x="2557535" y="595693"/>
                  <a:pt x="2557616" y="630210"/>
                </a:cubicBezTo>
                <a:cubicBezTo>
                  <a:pt x="2557708" y="689752"/>
                  <a:pt x="2552121" y="430419"/>
                  <a:pt x="2552924" y="907912"/>
                </a:cubicBezTo>
                <a:cubicBezTo>
                  <a:pt x="2553836" y="1745357"/>
                  <a:pt x="2554747" y="2582803"/>
                  <a:pt x="2555659" y="3420248"/>
                </a:cubicBezTo>
                <a:lnTo>
                  <a:pt x="37572" y="3420248"/>
                </a:lnTo>
                <a:cubicBezTo>
                  <a:pt x="22596" y="3420205"/>
                  <a:pt x="10464" y="3408076"/>
                  <a:pt x="10426" y="3393100"/>
                </a:cubicBezTo>
                <a:cubicBezTo>
                  <a:pt x="10413" y="3390462"/>
                  <a:pt x="10399" y="3387824"/>
                  <a:pt x="10386" y="3385186"/>
                </a:cubicBezTo>
                <a:lnTo>
                  <a:pt x="6799" y="3345576"/>
                </a:lnTo>
                <a:lnTo>
                  <a:pt x="10378" y="3207099"/>
                </a:lnTo>
                <a:cubicBezTo>
                  <a:pt x="10371" y="3163416"/>
                  <a:pt x="10364" y="3123334"/>
                  <a:pt x="10357" y="3079651"/>
                </a:cubicBezTo>
                <a:close/>
              </a:path>
            </a:pathLst>
          </a:custGeom>
          <a:blipFill>
            <a:blip r:embed="rId2"/>
            <a:tile tx="0" ty="0" sx="100000" sy="100000" flip="none" algn="tl"/>
          </a:blipFill>
          <a:ln w="9525" cap="flat">
            <a:noFill/>
            <a:prstDash val="solid"/>
            <a:miter/>
          </a:ln>
        </p:spPr>
        <p:txBody>
          <a:bodyPr wrap="square" rtlCol="0" anchor="ctr">
            <a:noAutofit/>
          </a:bodyPr>
          <a:lstStyle/>
          <a:p>
            <a:endParaRPr lang="en-US"/>
          </a:p>
        </p:txBody>
      </p:sp>
      <p:pic>
        <p:nvPicPr>
          <p:cNvPr id="4" name="Picture 4" descr="A picture containing text, sky, sign, outdoor&#10;&#10;Description automatically generated">
            <a:extLst>
              <a:ext uri="{FF2B5EF4-FFF2-40B4-BE49-F238E27FC236}">
                <a16:creationId xmlns:a16="http://schemas.microsoft.com/office/drawing/2014/main" id="{E00517B9-4FFB-489E-7DF2-334B0F44A023}"/>
              </a:ext>
            </a:extLst>
          </p:cNvPr>
          <p:cNvPicPr>
            <a:picLocks noChangeAspect="1"/>
          </p:cNvPicPr>
          <p:nvPr/>
        </p:nvPicPr>
        <p:blipFill rotWithShape="1">
          <a:blip r:embed="rId9">
            <a:alphaModFix amt="85000"/>
            <a:extLst>
              <a:ext uri="{837473B0-CC2E-450A-ABE3-18F120FF3D39}">
                <a1611:picAttrSrcUrl xmlns:a1611="http://schemas.microsoft.com/office/drawing/2016/11/main" r:id="rId10"/>
              </a:ext>
            </a:extLst>
          </a:blip>
          <a:srcRect l="6347" r="7627" b="-1"/>
          <a:stretch/>
        </p:blipFill>
        <p:spPr>
          <a:xfrm>
            <a:off x="2280555" y="3925913"/>
            <a:ext cx="3040507" cy="2350411"/>
          </a:xfrm>
          <a:custGeom>
            <a:avLst/>
            <a:gdLst/>
            <a:ahLst/>
            <a:cxnLst/>
            <a:rect l="l" t="t" r="r" b="b"/>
            <a:pathLst>
              <a:path w="3040507" h="2350411">
                <a:moveTo>
                  <a:pt x="467713" y="0"/>
                </a:moveTo>
                <a:cubicBezTo>
                  <a:pt x="499096" y="610"/>
                  <a:pt x="565347" y="10584"/>
                  <a:pt x="590280" y="12929"/>
                </a:cubicBezTo>
                <a:cubicBezTo>
                  <a:pt x="619848" y="14342"/>
                  <a:pt x="621353" y="20568"/>
                  <a:pt x="650921" y="21980"/>
                </a:cubicBezTo>
                <a:cubicBezTo>
                  <a:pt x="701922" y="24458"/>
                  <a:pt x="479560" y="18162"/>
                  <a:pt x="888569" y="37978"/>
                </a:cubicBezTo>
                <a:cubicBezTo>
                  <a:pt x="1605881" y="73163"/>
                  <a:pt x="2323194" y="108350"/>
                  <a:pt x="3040507" y="143535"/>
                </a:cubicBezTo>
                <a:lnTo>
                  <a:pt x="2930995" y="2326936"/>
                </a:lnTo>
                <a:cubicBezTo>
                  <a:pt x="2930306" y="2339920"/>
                  <a:pt x="2919390" y="2349918"/>
                  <a:pt x="2906562" y="2349308"/>
                </a:cubicBezTo>
                <a:cubicBezTo>
                  <a:pt x="2904302" y="2349206"/>
                  <a:pt x="2902042" y="2349104"/>
                  <a:pt x="2899782" y="2349002"/>
                </a:cubicBezTo>
                <a:lnTo>
                  <a:pt x="2865700" y="2350411"/>
                </a:lnTo>
                <a:lnTo>
                  <a:pt x="2747250" y="2341359"/>
                </a:lnTo>
                <a:cubicBezTo>
                  <a:pt x="2709835" y="2339488"/>
                  <a:pt x="2675504" y="2337773"/>
                  <a:pt x="2638089" y="2335902"/>
                </a:cubicBezTo>
                <a:cubicBezTo>
                  <a:pt x="2600283" y="2328728"/>
                  <a:pt x="2549784" y="2342613"/>
                  <a:pt x="2496789" y="2337582"/>
                </a:cubicBezTo>
                <a:lnTo>
                  <a:pt x="2457949" y="2331289"/>
                </a:lnTo>
                <a:cubicBezTo>
                  <a:pt x="2428885" y="2329662"/>
                  <a:pt x="2399822" y="2328035"/>
                  <a:pt x="2370759" y="2326409"/>
                </a:cubicBezTo>
                <a:cubicBezTo>
                  <a:pt x="2286941" y="2322779"/>
                  <a:pt x="2286416" y="2322502"/>
                  <a:pt x="2202599" y="2318872"/>
                </a:cubicBezTo>
                <a:lnTo>
                  <a:pt x="2151938" y="2316419"/>
                </a:lnTo>
                <a:cubicBezTo>
                  <a:pt x="1434626" y="2281234"/>
                  <a:pt x="717313" y="2246048"/>
                  <a:pt x="0" y="2210863"/>
                </a:cubicBezTo>
                <a:lnTo>
                  <a:pt x="109512" y="27462"/>
                </a:lnTo>
                <a:cubicBezTo>
                  <a:pt x="110200" y="14478"/>
                  <a:pt x="121116" y="4480"/>
                  <a:pt x="133945" y="5090"/>
                </a:cubicBezTo>
                <a:cubicBezTo>
                  <a:pt x="177511" y="2817"/>
                  <a:pt x="237814" y="7669"/>
                  <a:pt x="283406" y="9431"/>
                </a:cubicBezTo>
                <a:cubicBezTo>
                  <a:pt x="324770" y="11507"/>
                  <a:pt x="310861" y="7861"/>
                  <a:pt x="352225" y="9937"/>
                </a:cubicBezTo>
                <a:lnTo>
                  <a:pt x="401987" y="9272"/>
                </a:lnTo>
                <a:cubicBezTo>
                  <a:pt x="426836" y="8934"/>
                  <a:pt x="449317" y="421"/>
                  <a:pt x="467713" y="0"/>
                </a:cubicBezTo>
                <a:close/>
              </a:path>
            </a:pathLst>
          </a:custGeom>
        </p:spPr>
      </p:pic>
      <p:sp>
        <p:nvSpPr>
          <p:cNvPr id="3" name="Content Placeholder 2">
            <a:extLst>
              <a:ext uri="{FF2B5EF4-FFF2-40B4-BE49-F238E27FC236}">
                <a16:creationId xmlns:a16="http://schemas.microsoft.com/office/drawing/2014/main" id="{54D3EBE5-94E0-7275-67E0-CBC439586B2C}"/>
              </a:ext>
            </a:extLst>
          </p:cNvPr>
          <p:cNvSpPr>
            <a:spLocks noGrp="1"/>
          </p:cNvSpPr>
          <p:nvPr>
            <p:ph idx="1"/>
          </p:nvPr>
        </p:nvSpPr>
        <p:spPr>
          <a:xfrm>
            <a:off x="6096000" y="4319838"/>
            <a:ext cx="5127522" cy="1871876"/>
          </a:xfrm>
        </p:spPr>
        <p:txBody>
          <a:bodyPr vert="horz" lIns="91440" tIns="45720" rIns="91440" bIns="45720" rtlCol="0">
            <a:normAutofit/>
          </a:bodyPr>
          <a:lstStyle/>
          <a:p>
            <a:pPr marL="0" indent="0">
              <a:buNone/>
            </a:pPr>
            <a:r>
              <a:rPr lang="en-GB" dirty="0">
                <a:highlight>
                  <a:srgbClr val="FFFFFF"/>
                </a:highlight>
                <a:latin typeface="Calibri"/>
                <a:cs typeface="Calibri"/>
              </a:rPr>
              <a:t> Mindel et al (2022) has found that deterioration in mental health has been reported but it is mostly amongst the more vulnerable Children and young people who may have already experienced mental health problems or particularly those living in poverty. </a:t>
            </a:r>
            <a:endParaRPr lang="en-GB" dirty="0"/>
          </a:p>
        </p:txBody>
      </p:sp>
      <p:grpSp>
        <p:nvGrpSpPr>
          <p:cNvPr id="49" name="Group 48">
            <a:extLst>
              <a:ext uri="{FF2B5EF4-FFF2-40B4-BE49-F238E27FC236}">
                <a16:creationId xmlns:a16="http://schemas.microsoft.com/office/drawing/2014/main" id="{8BE53C47-13D8-4383-82B1-9CF7A2D8F2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50" name="Group 49">
              <a:extLst>
                <a:ext uri="{FF2B5EF4-FFF2-40B4-BE49-F238E27FC236}">
                  <a16:creationId xmlns:a16="http://schemas.microsoft.com/office/drawing/2014/main" id="{2ABDC7E5-C301-4636-8171-F09F9729F00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52" name="Straight Connector 51">
                <a:extLst>
                  <a:ext uri="{FF2B5EF4-FFF2-40B4-BE49-F238E27FC236}">
                    <a16:creationId xmlns:a16="http://schemas.microsoft.com/office/drawing/2014/main" id="{9CFF7904-33B0-4246-8710-194ADB9FDA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D0339D1B-644F-47D1-8BB7-E2F4104F162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51" name="Oval 50">
              <a:extLst>
                <a:ext uri="{FF2B5EF4-FFF2-40B4-BE49-F238E27FC236}">
                  <a16:creationId xmlns:a16="http://schemas.microsoft.com/office/drawing/2014/main" id="{9EF8FA39-179C-47D1-A499-FC946D11AC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DE29FEAF-3691-2B27-9C21-C820237DA1D0}"/>
              </a:ext>
            </a:extLst>
          </p:cNvPr>
          <p:cNvSpPr txBox="1"/>
          <p:nvPr/>
        </p:nvSpPr>
        <p:spPr>
          <a:xfrm>
            <a:off x="9224521" y="6870700"/>
            <a:ext cx="296747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10">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1">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8" name="TextBox 7">
            <a:extLst>
              <a:ext uri="{FF2B5EF4-FFF2-40B4-BE49-F238E27FC236}">
                <a16:creationId xmlns:a16="http://schemas.microsoft.com/office/drawing/2014/main" id="{6EF6A429-D7CA-9485-52D6-3B93B4F9FE05}"/>
              </a:ext>
            </a:extLst>
          </p:cNvPr>
          <p:cNvSpPr txBox="1"/>
          <p:nvPr/>
        </p:nvSpPr>
        <p:spPr>
          <a:xfrm>
            <a:off x="6095262" y="6870700"/>
            <a:ext cx="311655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2">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24" name="TextBox 23">
            <a:extLst>
              <a:ext uri="{FF2B5EF4-FFF2-40B4-BE49-F238E27FC236}">
                <a16:creationId xmlns:a16="http://schemas.microsoft.com/office/drawing/2014/main" id="{D4045D2F-F318-45C5-4876-B8AB2A6013BC}"/>
              </a:ext>
            </a:extLst>
          </p:cNvPr>
          <p:cNvSpPr txBox="1"/>
          <p:nvPr/>
        </p:nvSpPr>
        <p:spPr>
          <a:xfrm>
            <a:off x="3115083" y="6870700"/>
            <a:ext cx="296747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3">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12217137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3" name="Rectangle 15">
            <a:extLst>
              <a:ext uri="{FF2B5EF4-FFF2-40B4-BE49-F238E27FC236}">
                <a16:creationId xmlns:a16="http://schemas.microsoft.com/office/drawing/2014/main" id="{BF565CE8-D06D-4006-803C-79DCF1BF0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991BA9-3124-7986-BA17-F865976D6266}"/>
              </a:ext>
            </a:extLst>
          </p:cNvPr>
          <p:cNvSpPr>
            <a:spLocks noGrp="1"/>
          </p:cNvSpPr>
          <p:nvPr>
            <p:ph type="title"/>
          </p:nvPr>
        </p:nvSpPr>
        <p:spPr>
          <a:xfrm>
            <a:off x="1219201" y="599893"/>
            <a:ext cx="5860885" cy="1990907"/>
          </a:xfrm>
        </p:spPr>
        <p:txBody>
          <a:bodyPr>
            <a:normAutofit/>
          </a:bodyPr>
          <a:lstStyle/>
          <a:p>
            <a:r>
              <a:rPr lang="en-GB" dirty="0"/>
              <a:t>Conclusion and Recommendations.</a:t>
            </a:r>
          </a:p>
        </p:txBody>
      </p:sp>
      <p:sp>
        <p:nvSpPr>
          <p:cNvPr id="54" name="Freeform: Shape 17">
            <a:extLst>
              <a:ext uri="{FF2B5EF4-FFF2-40B4-BE49-F238E27FC236}">
                <a16:creationId xmlns:a16="http://schemas.microsoft.com/office/drawing/2014/main" id="{7A83E395-5A73-42CB-A0DD-60B5571CB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98944" y="0"/>
            <a:ext cx="3026343" cy="2158766"/>
          </a:xfrm>
          <a:custGeom>
            <a:avLst/>
            <a:gdLst>
              <a:gd name="connsiteX0" fmla="*/ 36771 w 3026343"/>
              <a:gd name="connsiteY0" fmla="*/ 0 h 2158766"/>
              <a:gd name="connsiteX1" fmla="*/ 3026343 w 3026343"/>
              <a:gd name="connsiteY1" fmla="*/ 0 h 2158766"/>
              <a:gd name="connsiteX2" fmla="*/ 2988661 w 3026343"/>
              <a:gd name="connsiteY2" fmla="*/ 2158766 h 2158766"/>
              <a:gd name="connsiteX3" fmla="*/ 0 w 3026343"/>
              <a:gd name="connsiteY3" fmla="*/ 2106599 h 2158766"/>
            </a:gdLst>
            <a:ahLst/>
            <a:cxnLst>
              <a:cxn ang="0">
                <a:pos x="connsiteX0" y="connsiteY0"/>
              </a:cxn>
              <a:cxn ang="0">
                <a:pos x="connsiteX1" y="connsiteY1"/>
              </a:cxn>
              <a:cxn ang="0">
                <a:pos x="connsiteX2" y="connsiteY2"/>
              </a:cxn>
              <a:cxn ang="0">
                <a:pos x="connsiteX3" y="connsiteY3"/>
              </a:cxn>
            </a:cxnLst>
            <a:rect l="l" t="t" r="r" b="b"/>
            <a:pathLst>
              <a:path w="3026343" h="2158766">
                <a:moveTo>
                  <a:pt x="36771" y="0"/>
                </a:moveTo>
                <a:lnTo>
                  <a:pt x="3026343" y="0"/>
                </a:lnTo>
                <a:lnTo>
                  <a:pt x="2988661" y="2158766"/>
                </a:lnTo>
                <a:lnTo>
                  <a:pt x="0" y="2106599"/>
                </a:lnTo>
                <a:close/>
              </a:path>
            </a:pathLst>
          </a:custGeom>
          <a:solidFill>
            <a:schemeClr val="tx1"/>
          </a:solidFill>
          <a:ln w="12700" cap="flat" cmpd="sng" algn="ctr">
            <a:noFill/>
            <a:prstDash val="solid"/>
            <a:miter lim="800000"/>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19">
            <a:extLst>
              <a:ext uri="{FF2B5EF4-FFF2-40B4-BE49-F238E27FC236}">
                <a16:creationId xmlns:a16="http://schemas.microsoft.com/office/drawing/2014/main" id="{8FA6BC50-E52A-48B8-B6FA-79956A7B40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60000">
            <a:off x="8280537" y="-382451"/>
            <a:ext cx="2063131" cy="2779870"/>
          </a:xfrm>
          <a:custGeom>
            <a:avLst/>
            <a:gdLst>
              <a:gd name="connsiteX0" fmla="*/ 48191 w 2046560"/>
              <a:gd name="connsiteY0" fmla="*/ 2760860 h 2760860"/>
              <a:gd name="connsiteX1" fmla="*/ 0 w 2046560"/>
              <a:gd name="connsiteY1" fmla="*/ 0 h 2760860"/>
              <a:gd name="connsiteX2" fmla="*/ 2022042 w 2046560"/>
              <a:gd name="connsiteY2" fmla="*/ 0 h 2760860"/>
              <a:gd name="connsiteX3" fmla="*/ 2043836 w 2046560"/>
              <a:gd name="connsiteY3" fmla="*/ 21708 h 2760860"/>
              <a:gd name="connsiteX4" fmla="*/ 2046177 w 2046560"/>
              <a:gd name="connsiteY4" fmla="*/ 2759458 h 2760860"/>
              <a:gd name="connsiteX5" fmla="*/ 2046175 w 2046560"/>
              <a:gd name="connsiteY5" fmla="*/ 2760860 h 276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6560" h="2760860">
                <a:moveTo>
                  <a:pt x="48191" y="2760860"/>
                </a:moveTo>
                <a:lnTo>
                  <a:pt x="0" y="0"/>
                </a:lnTo>
                <a:lnTo>
                  <a:pt x="2022042" y="0"/>
                </a:lnTo>
                <a:cubicBezTo>
                  <a:pt x="2034066" y="34"/>
                  <a:pt x="2043806" y="9733"/>
                  <a:pt x="2043836" y="21708"/>
                </a:cubicBezTo>
                <a:cubicBezTo>
                  <a:pt x="2046334" y="455368"/>
                  <a:pt x="2047113" y="1773197"/>
                  <a:pt x="2046177" y="2759458"/>
                </a:cubicBezTo>
                <a:lnTo>
                  <a:pt x="2046175" y="2760860"/>
                </a:lnTo>
                <a:close/>
              </a:path>
            </a:pathLst>
          </a:custGeom>
          <a:solidFill>
            <a:srgbClr val="FFFFFF"/>
          </a:solidFill>
          <a:ln w="9525" cap="flat">
            <a:noFill/>
            <a:prstDash val="solid"/>
            <a:miter/>
          </a:ln>
        </p:spPr>
        <p:txBody>
          <a:bodyPr wrap="square" rtlCol="0" anchor="ctr">
            <a:noAutofit/>
          </a:bodyPr>
          <a:lstStyle/>
          <a:p>
            <a:endParaRPr lang="en-US"/>
          </a:p>
        </p:txBody>
      </p:sp>
      <p:pic>
        <p:nvPicPr>
          <p:cNvPr id="4" name="Picture 4" descr="A sign on the side of a building&#10;&#10;Description automatically generated">
            <a:extLst>
              <a:ext uri="{FF2B5EF4-FFF2-40B4-BE49-F238E27FC236}">
                <a16:creationId xmlns:a16="http://schemas.microsoft.com/office/drawing/2014/main" id="{5901E309-9324-729F-7DFD-48FC1417248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114414" y="233228"/>
            <a:ext cx="2395375" cy="1598913"/>
          </a:xfrm>
          <a:prstGeom prst="rect">
            <a:avLst/>
          </a:prstGeom>
        </p:spPr>
      </p:pic>
      <p:sp>
        <p:nvSpPr>
          <p:cNvPr id="3" name="Content Placeholder 2">
            <a:extLst>
              <a:ext uri="{FF2B5EF4-FFF2-40B4-BE49-F238E27FC236}">
                <a16:creationId xmlns:a16="http://schemas.microsoft.com/office/drawing/2014/main" id="{0F5C6E12-2477-E470-9F5C-0331FF52AFAE}"/>
              </a:ext>
            </a:extLst>
          </p:cNvPr>
          <p:cNvSpPr>
            <a:spLocks noGrp="1"/>
          </p:cNvSpPr>
          <p:nvPr>
            <p:ph idx="1"/>
          </p:nvPr>
        </p:nvSpPr>
        <p:spPr>
          <a:xfrm>
            <a:off x="1219200" y="3031411"/>
            <a:ext cx="5611505" cy="3140788"/>
          </a:xfrm>
        </p:spPr>
        <p:txBody>
          <a:bodyPr vert="horz" lIns="91440" tIns="45720" rIns="91440" bIns="45720" rtlCol="0">
            <a:normAutofit/>
          </a:bodyPr>
          <a:lstStyle/>
          <a:p>
            <a:pPr>
              <a:lnSpc>
                <a:spcPct val="110000"/>
              </a:lnSpc>
            </a:pPr>
            <a:r>
              <a:rPr lang="en-GB" sz="900"/>
              <a:t>Surprisingly it has been found that many children and young people have had a positive experience of lockdown and the pandemic.</a:t>
            </a:r>
            <a:endParaRPr lang="en-US" sz="900"/>
          </a:p>
          <a:p>
            <a:pPr>
              <a:lnSpc>
                <a:spcPct val="110000"/>
              </a:lnSpc>
            </a:pPr>
            <a:r>
              <a:rPr lang="en-GB" sz="900"/>
              <a:t>The children and young people that had negative experiences and deteriorating mental health were mostly already vulnerable and experiencing things like poverty, domestic violence, disability or already suffering mental health problems.</a:t>
            </a:r>
          </a:p>
          <a:p>
            <a:pPr>
              <a:lnSpc>
                <a:spcPct val="110000"/>
              </a:lnSpc>
            </a:pPr>
            <a:r>
              <a:rPr lang="en-GB" sz="900"/>
              <a:t>The education system should be investigated more thoroughly to discover what it is about school life that would make isolation in lockdown a more pleasant way to live. It is also important to evaluate how the lack of family time in normal times is </a:t>
            </a:r>
            <a:r>
              <a:rPr lang="en-GB" sz="900" err="1"/>
              <a:t>negitivly</a:t>
            </a:r>
            <a:r>
              <a:rPr lang="en-GB" sz="900"/>
              <a:t> impacting children and young people's mental health. It is also recommended that research should be done to see how those that experienced positive mental health improvements in lockdown have managed since returning to normal life and ask how that return has affected their mental health.</a:t>
            </a:r>
          </a:p>
          <a:p>
            <a:pPr>
              <a:lnSpc>
                <a:spcPct val="110000"/>
              </a:lnSpc>
            </a:pPr>
            <a:r>
              <a:rPr lang="en-GB" sz="900"/>
              <a:t>Provision should be increased so that those children and young people that need to access professional mental health support without deteriorating further whilst waiting on huge waiting lists</a:t>
            </a:r>
          </a:p>
          <a:p>
            <a:pPr>
              <a:lnSpc>
                <a:spcPct val="110000"/>
              </a:lnSpc>
            </a:pPr>
            <a:endParaRPr lang="en-GB" sz="900"/>
          </a:p>
        </p:txBody>
      </p:sp>
      <p:sp>
        <p:nvSpPr>
          <p:cNvPr id="56" name="Rectangle 21">
            <a:extLst>
              <a:ext uri="{FF2B5EF4-FFF2-40B4-BE49-F238E27FC236}">
                <a16:creationId xmlns:a16="http://schemas.microsoft.com/office/drawing/2014/main" id="{7184396A-0020-4A8D-8350-9D3556768C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a:off x="8535436" y="1927763"/>
            <a:ext cx="2989117" cy="2271116"/>
          </a:xfrm>
          <a:prstGeom prst="rect">
            <a:avLst/>
          </a:prstGeom>
          <a:solidFill>
            <a:schemeClr val="tx1">
              <a:lumMod val="95000"/>
            </a:schemeClr>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Shape 23">
            <a:extLst>
              <a:ext uri="{FF2B5EF4-FFF2-40B4-BE49-F238E27FC236}">
                <a16:creationId xmlns:a16="http://schemas.microsoft.com/office/drawing/2014/main" id="{6188CADD-17EB-41DB-888C-171957FAB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340000">
            <a:off x="8974130" y="1651396"/>
            <a:ext cx="2103830" cy="2802766"/>
          </a:xfrm>
          <a:custGeom>
            <a:avLst/>
            <a:gdLst>
              <a:gd name="connsiteX0" fmla="*/ 0 w 2593269"/>
              <a:gd name="connsiteY0" fmla="*/ 2215569 h 3452654"/>
              <a:gd name="connsiteX1" fmla="*/ 4751 w 2593269"/>
              <a:gd name="connsiteY1" fmla="*/ 2196610 h 3452654"/>
              <a:gd name="connsiteX2" fmla="*/ 2774 w 2593269"/>
              <a:gd name="connsiteY2" fmla="*/ 2183813 h 3452654"/>
              <a:gd name="connsiteX3" fmla="*/ 7865 w 2593269"/>
              <a:gd name="connsiteY3" fmla="*/ 2159978 h 3452654"/>
              <a:gd name="connsiteX4" fmla="*/ 12554 w 2593269"/>
              <a:gd name="connsiteY4" fmla="*/ 2125112 h 3452654"/>
              <a:gd name="connsiteX5" fmla="*/ 17553 w 2593269"/>
              <a:gd name="connsiteY5" fmla="*/ 2101110 h 3452654"/>
              <a:gd name="connsiteX6" fmla="*/ 19083 w 2593269"/>
              <a:gd name="connsiteY6" fmla="*/ 2096482 h 3452654"/>
              <a:gd name="connsiteX7" fmla="*/ 19083 w 2593269"/>
              <a:gd name="connsiteY7" fmla="*/ 1939430 h 3452654"/>
              <a:gd name="connsiteX8" fmla="*/ 17372 w 2593269"/>
              <a:gd name="connsiteY8" fmla="*/ 1927844 h 3452654"/>
              <a:gd name="connsiteX9" fmla="*/ 19083 w 2593269"/>
              <a:gd name="connsiteY9" fmla="*/ 1888758 h 3452654"/>
              <a:gd name="connsiteX10" fmla="*/ 16752 w 2593269"/>
              <a:gd name="connsiteY10" fmla="*/ 1883082 h 3452654"/>
              <a:gd name="connsiteX11" fmla="*/ 19083 w 2593269"/>
              <a:gd name="connsiteY11" fmla="*/ 1844870 h 3452654"/>
              <a:gd name="connsiteX12" fmla="*/ 17104 w 2593269"/>
              <a:gd name="connsiteY12" fmla="*/ 1803002 h 3452654"/>
              <a:gd name="connsiteX13" fmla="*/ 11785 w 2593269"/>
              <a:gd name="connsiteY13" fmla="*/ 1799876 h 3452654"/>
              <a:gd name="connsiteX14" fmla="*/ 11317 w 2593269"/>
              <a:gd name="connsiteY14" fmla="*/ 1790694 h 3452654"/>
              <a:gd name="connsiteX15" fmla="*/ 11419 w 2593269"/>
              <a:gd name="connsiteY15" fmla="*/ 1776238 h 3452654"/>
              <a:gd name="connsiteX16" fmla="*/ 17002 w 2593269"/>
              <a:gd name="connsiteY16" fmla="*/ 1743859 h 3452654"/>
              <a:gd name="connsiteX17" fmla="*/ 15104 w 2593269"/>
              <a:gd name="connsiteY17" fmla="*/ 0 h 3452654"/>
              <a:gd name="connsiteX18" fmla="*/ 2562730 w 2593269"/>
              <a:gd name="connsiteY18" fmla="*/ 0 h 3452654"/>
              <a:gd name="connsiteX19" fmla="*/ 2589876 w 2593269"/>
              <a:gd name="connsiteY19" fmla="*/ 27148 h 3452654"/>
              <a:gd name="connsiteX20" fmla="*/ 2592792 w 2593269"/>
              <a:gd name="connsiteY20" fmla="*/ 3450901 h 3452654"/>
              <a:gd name="connsiteX21" fmla="*/ 2592790 w 2593269"/>
              <a:gd name="connsiteY21" fmla="*/ 3452654 h 3452654"/>
              <a:gd name="connsiteX22" fmla="*/ 42505 w 2593269"/>
              <a:gd name="connsiteY22" fmla="*/ 3452654 h 3452654"/>
              <a:gd name="connsiteX23" fmla="*/ 19083 w 2593269"/>
              <a:gd name="connsiteY23" fmla="*/ 3436827 h 3452654"/>
              <a:gd name="connsiteX24" fmla="*/ 19083 w 2593269"/>
              <a:gd name="connsiteY24" fmla="*/ 2717567 h 3452654"/>
              <a:gd name="connsiteX25" fmla="*/ 12492 w 2593269"/>
              <a:gd name="connsiteY25" fmla="*/ 2694089 h 3452654"/>
              <a:gd name="connsiteX26" fmla="*/ 19083 w 2593269"/>
              <a:gd name="connsiteY26" fmla="*/ 2669941 h 3452654"/>
              <a:gd name="connsiteX27" fmla="*/ 19083 w 2593269"/>
              <a:gd name="connsiteY27" fmla="*/ 2348137 h 3452654"/>
              <a:gd name="connsiteX28" fmla="*/ 19083 w 2593269"/>
              <a:gd name="connsiteY28" fmla="*/ 2305422 h 3452654"/>
              <a:gd name="connsiteX29" fmla="*/ 12059 w 2593269"/>
              <a:gd name="connsiteY29" fmla="*/ 2281564 h 3452654"/>
              <a:gd name="connsiteX30" fmla="*/ 4009 w 2593269"/>
              <a:gd name="connsiteY30" fmla="*/ 2257171 h 3452654"/>
              <a:gd name="connsiteX31" fmla="*/ 538 w 2593269"/>
              <a:gd name="connsiteY31" fmla="*/ 2233665 h 3452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93269" h="3452654">
                <a:moveTo>
                  <a:pt x="0" y="2215569"/>
                </a:moveTo>
                <a:lnTo>
                  <a:pt x="4751" y="2196610"/>
                </a:lnTo>
                <a:cubicBezTo>
                  <a:pt x="5212" y="2191317"/>
                  <a:pt x="2255" y="2189918"/>
                  <a:pt x="2774" y="2183813"/>
                </a:cubicBezTo>
                <a:lnTo>
                  <a:pt x="7865" y="2159978"/>
                </a:lnTo>
                <a:lnTo>
                  <a:pt x="12554" y="2125112"/>
                </a:lnTo>
                <a:lnTo>
                  <a:pt x="17553" y="2101110"/>
                </a:lnTo>
                <a:lnTo>
                  <a:pt x="19083" y="2096482"/>
                </a:lnTo>
                <a:lnTo>
                  <a:pt x="19083" y="1939430"/>
                </a:lnTo>
                <a:lnTo>
                  <a:pt x="17372" y="1927844"/>
                </a:lnTo>
                <a:lnTo>
                  <a:pt x="19083" y="1888758"/>
                </a:lnTo>
                <a:lnTo>
                  <a:pt x="16752" y="1883082"/>
                </a:lnTo>
                <a:lnTo>
                  <a:pt x="19083" y="1844870"/>
                </a:lnTo>
                <a:cubicBezTo>
                  <a:pt x="18753" y="1832215"/>
                  <a:pt x="19274" y="1810287"/>
                  <a:pt x="17104" y="1803002"/>
                </a:cubicBezTo>
                <a:lnTo>
                  <a:pt x="11785" y="1799876"/>
                </a:lnTo>
                <a:lnTo>
                  <a:pt x="11317" y="1790694"/>
                </a:lnTo>
                <a:cubicBezTo>
                  <a:pt x="11725" y="1790022"/>
                  <a:pt x="11385" y="1776784"/>
                  <a:pt x="11419" y="1776238"/>
                </a:cubicBezTo>
                <a:lnTo>
                  <a:pt x="17002" y="1743859"/>
                </a:lnTo>
                <a:lnTo>
                  <a:pt x="15104" y="0"/>
                </a:lnTo>
                <a:lnTo>
                  <a:pt x="2562730" y="0"/>
                </a:lnTo>
                <a:cubicBezTo>
                  <a:pt x="2577707" y="43"/>
                  <a:pt x="2589838" y="12172"/>
                  <a:pt x="2589876" y="27148"/>
                </a:cubicBezTo>
                <a:cubicBezTo>
                  <a:pt x="2592987" y="569471"/>
                  <a:pt x="2593958" y="2217510"/>
                  <a:pt x="2592792" y="3450901"/>
                </a:cubicBezTo>
                <a:lnTo>
                  <a:pt x="2592790" y="3452654"/>
                </a:lnTo>
                <a:lnTo>
                  <a:pt x="42505" y="3452654"/>
                </a:lnTo>
                <a:cubicBezTo>
                  <a:pt x="29573" y="3452604"/>
                  <a:pt x="19117" y="3445541"/>
                  <a:pt x="19083" y="3436827"/>
                </a:cubicBezTo>
                <a:lnTo>
                  <a:pt x="19083" y="2717567"/>
                </a:lnTo>
                <a:lnTo>
                  <a:pt x="12492" y="2694089"/>
                </a:lnTo>
                <a:cubicBezTo>
                  <a:pt x="12783" y="2680913"/>
                  <a:pt x="16887" y="2677990"/>
                  <a:pt x="19083" y="2669941"/>
                </a:cubicBezTo>
                <a:lnTo>
                  <a:pt x="19083" y="2348137"/>
                </a:lnTo>
                <a:lnTo>
                  <a:pt x="19083" y="2305422"/>
                </a:lnTo>
                <a:lnTo>
                  <a:pt x="12059" y="2281564"/>
                </a:lnTo>
                <a:cubicBezTo>
                  <a:pt x="17675" y="2271966"/>
                  <a:pt x="6693" y="2264946"/>
                  <a:pt x="4009" y="2257171"/>
                </a:cubicBezTo>
                <a:lnTo>
                  <a:pt x="538" y="2233665"/>
                </a:lnTo>
                <a:close/>
              </a:path>
            </a:pathLst>
          </a:custGeom>
          <a:solidFill>
            <a:srgbClr val="FFFFFF"/>
          </a:solidFill>
          <a:ln w="9525" cap="flat">
            <a:noFill/>
            <a:prstDash val="solid"/>
            <a:miter/>
          </a:ln>
        </p:spPr>
        <p:txBody>
          <a:bodyPr wrap="square" rtlCol="0" anchor="ctr">
            <a:noAutofit/>
          </a:bodyPr>
          <a:lstStyle/>
          <a:p>
            <a:endParaRPr lang="en-US"/>
          </a:p>
        </p:txBody>
      </p:sp>
      <p:sp>
        <p:nvSpPr>
          <p:cNvPr id="58" name="Rectangle 25">
            <a:extLst>
              <a:ext uri="{FF2B5EF4-FFF2-40B4-BE49-F238E27FC236}">
                <a16:creationId xmlns:a16="http://schemas.microsoft.com/office/drawing/2014/main" id="{CE261380-2E78-443D-83A5-8B8A079E4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3950">
            <a:off x="8158872" y="4298791"/>
            <a:ext cx="2946562" cy="2261159"/>
          </a:xfrm>
          <a:prstGeom prst="rect">
            <a:avLst/>
          </a:prstGeom>
          <a:solidFill>
            <a:schemeClr val="tx1">
              <a:lumMod val="95000"/>
            </a:schemeClr>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27">
            <a:extLst>
              <a:ext uri="{FF2B5EF4-FFF2-40B4-BE49-F238E27FC236}">
                <a16:creationId xmlns:a16="http://schemas.microsoft.com/office/drawing/2014/main" id="{0AC9AD34-457D-4089-B8E7-34D875875C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553950">
            <a:off x="8593129" y="4044229"/>
            <a:ext cx="2064932" cy="2756561"/>
          </a:xfrm>
          <a:custGeom>
            <a:avLst/>
            <a:gdLst>
              <a:gd name="connsiteX0" fmla="*/ 0 w 2582211"/>
              <a:gd name="connsiteY0" fmla="*/ 2984046 h 3420248"/>
              <a:gd name="connsiteX1" fmla="*/ 4752 w 2582211"/>
              <a:gd name="connsiteY1" fmla="*/ 2965088 h 3420248"/>
              <a:gd name="connsiteX2" fmla="*/ 2776 w 2582211"/>
              <a:gd name="connsiteY2" fmla="*/ 2952290 h 3420248"/>
              <a:gd name="connsiteX3" fmla="*/ 7866 w 2582211"/>
              <a:gd name="connsiteY3" fmla="*/ 2928456 h 3420248"/>
              <a:gd name="connsiteX4" fmla="*/ 12555 w 2582211"/>
              <a:gd name="connsiteY4" fmla="*/ 2893589 h 3420248"/>
              <a:gd name="connsiteX5" fmla="*/ 17554 w 2582211"/>
              <a:gd name="connsiteY5" fmla="*/ 2869588 h 3420248"/>
              <a:gd name="connsiteX6" fmla="*/ 19084 w 2582211"/>
              <a:gd name="connsiteY6" fmla="*/ 2864960 h 3420248"/>
              <a:gd name="connsiteX7" fmla="*/ 19084 w 2582211"/>
              <a:gd name="connsiteY7" fmla="*/ 2707907 h 3420248"/>
              <a:gd name="connsiteX8" fmla="*/ 17373 w 2582211"/>
              <a:gd name="connsiteY8" fmla="*/ 2696322 h 3420248"/>
              <a:gd name="connsiteX9" fmla="*/ 19084 w 2582211"/>
              <a:gd name="connsiteY9" fmla="*/ 2657236 h 3420248"/>
              <a:gd name="connsiteX10" fmla="*/ 16753 w 2582211"/>
              <a:gd name="connsiteY10" fmla="*/ 2651559 h 3420248"/>
              <a:gd name="connsiteX11" fmla="*/ 19084 w 2582211"/>
              <a:gd name="connsiteY11" fmla="*/ 2613347 h 3420248"/>
              <a:gd name="connsiteX12" fmla="*/ 17105 w 2582211"/>
              <a:gd name="connsiteY12" fmla="*/ 2571479 h 3420248"/>
              <a:gd name="connsiteX13" fmla="*/ 11786 w 2582211"/>
              <a:gd name="connsiteY13" fmla="*/ 2568353 h 3420248"/>
              <a:gd name="connsiteX14" fmla="*/ 11318 w 2582211"/>
              <a:gd name="connsiteY14" fmla="*/ 2559171 h 3420248"/>
              <a:gd name="connsiteX15" fmla="*/ 11420 w 2582211"/>
              <a:gd name="connsiteY15" fmla="*/ 2544715 h 3420248"/>
              <a:gd name="connsiteX16" fmla="*/ 17003 w 2582211"/>
              <a:gd name="connsiteY16" fmla="*/ 2512336 h 3420248"/>
              <a:gd name="connsiteX17" fmla="*/ 14268 w 2582211"/>
              <a:gd name="connsiteY17" fmla="*/ 0 h 3420248"/>
              <a:gd name="connsiteX18" fmla="*/ 2532355 w 2582211"/>
              <a:gd name="connsiteY18" fmla="*/ 0 h 3420248"/>
              <a:gd name="connsiteX19" fmla="*/ 2559501 w 2582211"/>
              <a:gd name="connsiteY19" fmla="*/ 27148 h 3420248"/>
              <a:gd name="connsiteX20" fmla="*/ 2559542 w 2582211"/>
              <a:gd name="connsiteY20" fmla="*/ 35062 h 3420248"/>
              <a:gd name="connsiteX21" fmla="*/ 2563128 w 2582211"/>
              <a:gd name="connsiteY21" fmla="*/ 35072 h 3420248"/>
              <a:gd name="connsiteX22" fmla="*/ 2563128 w 2582211"/>
              <a:gd name="connsiteY22" fmla="*/ 303633 h 3420248"/>
              <a:gd name="connsiteX23" fmla="*/ 2563128 w 2582211"/>
              <a:gd name="connsiteY23" fmla="*/ 346349 h 3420248"/>
              <a:gd name="connsiteX24" fmla="*/ 2570153 w 2582211"/>
              <a:gd name="connsiteY24" fmla="*/ 370207 h 3420248"/>
              <a:gd name="connsiteX25" fmla="*/ 2578202 w 2582211"/>
              <a:gd name="connsiteY25" fmla="*/ 394600 h 3420248"/>
              <a:gd name="connsiteX26" fmla="*/ 2581673 w 2582211"/>
              <a:gd name="connsiteY26" fmla="*/ 418106 h 3420248"/>
              <a:gd name="connsiteX27" fmla="*/ 2582211 w 2582211"/>
              <a:gd name="connsiteY27" fmla="*/ 436202 h 3420248"/>
              <a:gd name="connsiteX28" fmla="*/ 2577459 w 2582211"/>
              <a:gd name="connsiteY28" fmla="*/ 455160 h 3420248"/>
              <a:gd name="connsiteX29" fmla="*/ 2579435 w 2582211"/>
              <a:gd name="connsiteY29" fmla="*/ 467958 h 3420248"/>
              <a:gd name="connsiteX30" fmla="*/ 2574345 w 2582211"/>
              <a:gd name="connsiteY30" fmla="*/ 491792 h 3420248"/>
              <a:gd name="connsiteX31" fmla="*/ 2569656 w 2582211"/>
              <a:gd name="connsiteY31" fmla="*/ 526659 h 3420248"/>
              <a:gd name="connsiteX32" fmla="*/ 2564657 w 2582211"/>
              <a:gd name="connsiteY32" fmla="*/ 550660 h 3420248"/>
              <a:gd name="connsiteX33" fmla="*/ 2563127 w 2582211"/>
              <a:gd name="connsiteY33" fmla="*/ 555288 h 3420248"/>
              <a:gd name="connsiteX34" fmla="*/ 2563127 w 2582211"/>
              <a:gd name="connsiteY34" fmla="*/ 712341 h 3420248"/>
              <a:gd name="connsiteX35" fmla="*/ 2564838 w 2582211"/>
              <a:gd name="connsiteY35" fmla="*/ 723926 h 3420248"/>
              <a:gd name="connsiteX36" fmla="*/ 2563127 w 2582211"/>
              <a:gd name="connsiteY36" fmla="*/ 763012 h 3420248"/>
              <a:gd name="connsiteX37" fmla="*/ 2565458 w 2582211"/>
              <a:gd name="connsiteY37" fmla="*/ 768689 h 3420248"/>
              <a:gd name="connsiteX38" fmla="*/ 2563127 w 2582211"/>
              <a:gd name="connsiteY38" fmla="*/ 806901 h 3420248"/>
              <a:gd name="connsiteX39" fmla="*/ 2565106 w 2582211"/>
              <a:gd name="connsiteY39" fmla="*/ 848769 h 3420248"/>
              <a:gd name="connsiteX40" fmla="*/ 2570425 w 2582211"/>
              <a:gd name="connsiteY40" fmla="*/ 851895 h 3420248"/>
              <a:gd name="connsiteX41" fmla="*/ 2570893 w 2582211"/>
              <a:gd name="connsiteY41" fmla="*/ 861077 h 3420248"/>
              <a:gd name="connsiteX42" fmla="*/ 2570791 w 2582211"/>
              <a:gd name="connsiteY42" fmla="*/ 875533 h 3420248"/>
              <a:gd name="connsiteX43" fmla="*/ 2565208 w 2582211"/>
              <a:gd name="connsiteY43" fmla="*/ 907912 h 3420248"/>
              <a:gd name="connsiteX44" fmla="*/ 2567943 w 2582211"/>
              <a:gd name="connsiteY44" fmla="*/ 3420248 h 3420248"/>
              <a:gd name="connsiteX45" fmla="*/ 49856 w 2582211"/>
              <a:gd name="connsiteY45" fmla="*/ 3420248 h 3420248"/>
              <a:gd name="connsiteX46" fmla="*/ 22710 w 2582211"/>
              <a:gd name="connsiteY46" fmla="*/ 3393100 h 3420248"/>
              <a:gd name="connsiteX47" fmla="*/ 22670 w 2582211"/>
              <a:gd name="connsiteY47" fmla="*/ 3385186 h 3420248"/>
              <a:gd name="connsiteX48" fmla="*/ 19083 w 2582211"/>
              <a:gd name="connsiteY48" fmla="*/ 3385176 h 3420248"/>
              <a:gd name="connsiteX49" fmla="*/ 19083 w 2582211"/>
              <a:gd name="connsiteY49" fmla="*/ 3116615 h 3420248"/>
              <a:gd name="connsiteX50" fmla="*/ 19083 w 2582211"/>
              <a:gd name="connsiteY50" fmla="*/ 3073899 h 3420248"/>
              <a:gd name="connsiteX51" fmla="*/ 12058 w 2582211"/>
              <a:gd name="connsiteY51" fmla="*/ 3050041 h 3420248"/>
              <a:gd name="connsiteX52" fmla="*/ 4009 w 2582211"/>
              <a:gd name="connsiteY52" fmla="*/ 3025648 h 3420248"/>
              <a:gd name="connsiteX53" fmla="*/ 538 w 2582211"/>
              <a:gd name="connsiteY53" fmla="*/ 3002142 h 3420248"/>
              <a:gd name="connsiteX0" fmla="*/ 0 w 2582211"/>
              <a:gd name="connsiteY0" fmla="*/ 2984046 h 3420248"/>
              <a:gd name="connsiteX1" fmla="*/ 4752 w 2582211"/>
              <a:gd name="connsiteY1" fmla="*/ 2965088 h 3420248"/>
              <a:gd name="connsiteX2" fmla="*/ 2776 w 2582211"/>
              <a:gd name="connsiteY2" fmla="*/ 2952290 h 3420248"/>
              <a:gd name="connsiteX3" fmla="*/ 12555 w 2582211"/>
              <a:gd name="connsiteY3" fmla="*/ 2893589 h 3420248"/>
              <a:gd name="connsiteX4" fmla="*/ 17554 w 2582211"/>
              <a:gd name="connsiteY4" fmla="*/ 2869588 h 3420248"/>
              <a:gd name="connsiteX5" fmla="*/ 19084 w 2582211"/>
              <a:gd name="connsiteY5" fmla="*/ 2864960 h 3420248"/>
              <a:gd name="connsiteX6" fmla="*/ 19084 w 2582211"/>
              <a:gd name="connsiteY6" fmla="*/ 2707907 h 3420248"/>
              <a:gd name="connsiteX7" fmla="*/ 17373 w 2582211"/>
              <a:gd name="connsiteY7" fmla="*/ 2696322 h 3420248"/>
              <a:gd name="connsiteX8" fmla="*/ 19084 w 2582211"/>
              <a:gd name="connsiteY8" fmla="*/ 2657236 h 3420248"/>
              <a:gd name="connsiteX9" fmla="*/ 16753 w 2582211"/>
              <a:gd name="connsiteY9" fmla="*/ 2651559 h 3420248"/>
              <a:gd name="connsiteX10" fmla="*/ 19084 w 2582211"/>
              <a:gd name="connsiteY10" fmla="*/ 2613347 h 3420248"/>
              <a:gd name="connsiteX11" fmla="*/ 17105 w 2582211"/>
              <a:gd name="connsiteY11" fmla="*/ 2571479 h 3420248"/>
              <a:gd name="connsiteX12" fmla="*/ 11786 w 2582211"/>
              <a:gd name="connsiteY12" fmla="*/ 2568353 h 3420248"/>
              <a:gd name="connsiteX13" fmla="*/ 11318 w 2582211"/>
              <a:gd name="connsiteY13" fmla="*/ 2559171 h 3420248"/>
              <a:gd name="connsiteX14" fmla="*/ 11420 w 2582211"/>
              <a:gd name="connsiteY14" fmla="*/ 2544715 h 3420248"/>
              <a:gd name="connsiteX15" fmla="*/ 17003 w 2582211"/>
              <a:gd name="connsiteY15" fmla="*/ 2512336 h 3420248"/>
              <a:gd name="connsiteX16" fmla="*/ 14268 w 2582211"/>
              <a:gd name="connsiteY16" fmla="*/ 0 h 3420248"/>
              <a:gd name="connsiteX17" fmla="*/ 2532355 w 2582211"/>
              <a:gd name="connsiteY17" fmla="*/ 0 h 3420248"/>
              <a:gd name="connsiteX18" fmla="*/ 2559501 w 2582211"/>
              <a:gd name="connsiteY18" fmla="*/ 27148 h 3420248"/>
              <a:gd name="connsiteX19" fmla="*/ 2559542 w 2582211"/>
              <a:gd name="connsiteY19" fmla="*/ 35062 h 3420248"/>
              <a:gd name="connsiteX20" fmla="*/ 2563128 w 2582211"/>
              <a:gd name="connsiteY20" fmla="*/ 35072 h 3420248"/>
              <a:gd name="connsiteX21" fmla="*/ 2563128 w 2582211"/>
              <a:gd name="connsiteY21" fmla="*/ 303633 h 3420248"/>
              <a:gd name="connsiteX22" fmla="*/ 2563128 w 2582211"/>
              <a:gd name="connsiteY22" fmla="*/ 346349 h 3420248"/>
              <a:gd name="connsiteX23" fmla="*/ 2570153 w 2582211"/>
              <a:gd name="connsiteY23" fmla="*/ 370207 h 3420248"/>
              <a:gd name="connsiteX24" fmla="*/ 2578202 w 2582211"/>
              <a:gd name="connsiteY24" fmla="*/ 394600 h 3420248"/>
              <a:gd name="connsiteX25" fmla="*/ 2581673 w 2582211"/>
              <a:gd name="connsiteY25" fmla="*/ 418106 h 3420248"/>
              <a:gd name="connsiteX26" fmla="*/ 2582211 w 2582211"/>
              <a:gd name="connsiteY26" fmla="*/ 436202 h 3420248"/>
              <a:gd name="connsiteX27" fmla="*/ 2577459 w 2582211"/>
              <a:gd name="connsiteY27" fmla="*/ 455160 h 3420248"/>
              <a:gd name="connsiteX28" fmla="*/ 2579435 w 2582211"/>
              <a:gd name="connsiteY28" fmla="*/ 467958 h 3420248"/>
              <a:gd name="connsiteX29" fmla="*/ 2574345 w 2582211"/>
              <a:gd name="connsiteY29" fmla="*/ 491792 h 3420248"/>
              <a:gd name="connsiteX30" fmla="*/ 2569656 w 2582211"/>
              <a:gd name="connsiteY30" fmla="*/ 526659 h 3420248"/>
              <a:gd name="connsiteX31" fmla="*/ 2564657 w 2582211"/>
              <a:gd name="connsiteY31" fmla="*/ 550660 h 3420248"/>
              <a:gd name="connsiteX32" fmla="*/ 2563127 w 2582211"/>
              <a:gd name="connsiteY32" fmla="*/ 555288 h 3420248"/>
              <a:gd name="connsiteX33" fmla="*/ 2563127 w 2582211"/>
              <a:gd name="connsiteY33" fmla="*/ 712341 h 3420248"/>
              <a:gd name="connsiteX34" fmla="*/ 2564838 w 2582211"/>
              <a:gd name="connsiteY34" fmla="*/ 723926 h 3420248"/>
              <a:gd name="connsiteX35" fmla="*/ 2563127 w 2582211"/>
              <a:gd name="connsiteY35" fmla="*/ 763012 h 3420248"/>
              <a:gd name="connsiteX36" fmla="*/ 2565458 w 2582211"/>
              <a:gd name="connsiteY36" fmla="*/ 768689 h 3420248"/>
              <a:gd name="connsiteX37" fmla="*/ 2563127 w 2582211"/>
              <a:gd name="connsiteY37" fmla="*/ 806901 h 3420248"/>
              <a:gd name="connsiteX38" fmla="*/ 2565106 w 2582211"/>
              <a:gd name="connsiteY38" fmla="*/ 848769 h 3420248"/>
              <a:gd name="connsiteX39" fmla="*/ 2570425 w 2582211"/>
              <a:gd name="connsiteY39" fmla="*/ 851895 h 3420248"/>
              <a:gd name="connsiteX40" fmla="*/ 2570893 w 2582211"/>
              <a:gd name="connsiteY40" fmla="*/ 861077 h 3420248"/>
              <a:gd name="connsiteX41" fmla="*/ 2570791 w 2582211"/>
              <a:gd name="connsiteY41" fmla="*/ 875533 h 3420248"/>
              <a:gd name="connsiteX42" fmla="*/ 2565208 w 2582211"/>
              <a:gd name="connsiteY42" fmla="*/ 907912 h 3420248"/>
              <a:gd name="connsiteX43" fmla="*/ 2567943 w 2582211"/>
              <a:gd name="connsiteY43" fmla="*/ 3420248 h 3420248"/>
              <a:gd name="connsiteX44" fmla="*/ 49856 w 2582211"/>
              <a:gd name="connsiteY44" fmla="*/ 3420248 h 3420248"/>
              <a:gd name="connsiteX45" fmla="*/ 22710 w 2582211"/>
              <a:gd name="connsiteY45" fmla="*/ 3393100 h 3420248"/>
              <a:gd name="connsiteX46" fmla="*/ 22670 w 2582211"/>
              <a:gd name="connsiteY46" fmla="*/ 3385186 h 3420248"/>
              <a:gd name="connsiteX47" fmla="*/ 19083 w 2582211"/>
              <a:gd name="connsiteY47" fmla="*/ 3385176 h 3420248"/>
              <a:gd name="connsiteX48" fmla="*/ 19083 w 2582211"/>
              <a:gd name="connsiteY48" fmla="*/ 3116615 h 3420248"/>
              <a:gd name="connsiteX49" fmla="*/ 19083 w 2582211"/>
              <a:gd name="connsiteY49" fmla="*/ 3073899 h 3420248"/>
              <a:gd name="connsiteX50" fmla="*/ 12058 w 2582211"/>
              <a:gd name="connsiteY50" fmla="*/ 3050041 h 3420248"/>
              <a:gd name="connsiteX51" fmla="*/ 4009 w 2582211"/>
              <a:gd name="connsiteY51" fmla="*/ 3025648 h 3420248"/>
              <a:gd name="connsiteX52" fmla="*/ 538 w 2582211"/>
              <a:gd name="connsiteY52" fmla="*/ 3002142 h 3420248"/>
              <a:gd name="connsiteX53" fmla="*/ 0 w 2582211"/>
              <a:gd name="connsiteY53" fmla="*/ 2984046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8546 w 2581673"/>
              <a:gd name="connsiteY6" fmla="*/ 2707907 h 3420248"/>
              <a:gd name="connsiteX7" fmla="*/ 16835 w 2581673"/>
              <a:gd name="connsiteY7" fmla="*/ 2696322 h 3420248"/>
              <a:gd name="connsiteX8" fmla="*/ 18546 w 2581673"/>
              <a:gd name="connsiteY8" fmla="*/ 2657236 h 3420248"/>
              <a:gd name="connsiteX9" fmla="*/ 16215 w 2581673"/>
              <a:gd name="connsiteY9" fmla="*/ 2651559 h 3420248"/>
              <a:gd name="connsiteX10" fmla="*/ 18546 w 2581673"/>
              <a:gd name="connsiteY10" fmla="*/ 2613347 h 3420248"/>
              <a:gd name="connsiteX11" fmla="*/ 16567 w 2581673"/>
              <a:gd name="connsiteY11" fmla="*/ 2571479 h 3420248"/>
              <a:gd name="connsiteX12" fmla="*/ 11248 w 2581673"/>
              <a:gd name="connsiteY12" fmla="*/ 2568353 h 3420248"/>
              <a:gd name="connsiteX13" fmla="*/ 10780 w 2581673"/>
              <a:gd name="connsiteY13" fmla="*/ 2559171 h 3420248"/>
              <a:gd name="connsiteX14" fmla="*/ 10882 w 2581673"/>
              <a:gd name="connsiteY14" fmla="*/ 2544715 h 3420248"/>
              <a:gd name="connsiteX15" fmla="*/ 16465 w 2581673"/>
              <a:gd name="connsiteY15" fmla="*/ 2512336 h 3420248"/>
              <a:gd name="connsiteX16" fmla="*/ 13730 w 2581673"/>
              <a:gd name="connsiteY16" fmla="*/ 0 h 3420248"/>
              <a:gd name="connsiteX17" fmla="*/ 2531817 w 2581673"/>
              <a:gd name="connsiteY17" fmla="*/ 0 h 3420248"/>
              <a:gd name="connsiteX18" fmla="*/ 2558963 w 2581673"/>
              <a:gd name="connsiteY18" fmla="*/ 27148 h 3420248"/>
              <a:gd name="connsiteX19" fmla="*/ 2559004 w 2581673"/>
              <a:gd name="connsiteY19" fmla="*/ 35062 h 3420248"/>
              <a:gd name="connsiteX20" fmla="*/ 2562590 w 2581673"/>
              <a:gd name="connsiteY20" fmla="*/ 35072 h 3420248"/>
              <a:gd name="connsiteX21" fmla="*/ 2562590 w 2581673"/>
              <a:gd name="connsiteY21" fmla="*/ 303633 h 3420248"/>
              <a:gd name="connsiteX22" fmla="*/ 2562590 w 2581673"/>
              <a:gd name="connsiteY22" fmla="*/ 346349 h 3420248"/>
              <a:gd name="connsiteX23" fmla="*/ 2569615 w 2581673"/>
              <a:gd name="connsiteY23" fmla="*/ 370207 h 3420248"/>
              <a:gd name="connsiteX24" fmla="*/ 2577664 w 2581673"/>
              <a:gd name="connsiteY24" fmla="*/ 394600 h 3420248"/>
              <a:gd name="connsiteX25" fmla="*/ 2581135 w 2581673"/>
              <a:gd name="connsiteY25" fmla="*/ 418106 h 3420248"/>
              <a:gd name="connsiteX26" fmla="*/ 2581673 w 2581673"/>
              <a:gd name="connsiteY26" fmla="*/ 436202 h 3420248"/>
              <a:gd name="connsiteX27" fmla="*/ 2576921 w 2581673"/>
              <a:gd name="connsiteY27" fmla="*/ 455160 h 3420248"/>
              <a:gd name="connsiteX28" fmla="*/ 2578897 w 2581673"/>
              <a:gd name="connsiteY28" fmla="*/ 467958 h 3420248"/>
              <a:gd name="connsiteX29" fmla="*/ 2573807 w 2581673"/>
              <a:gd name="connsiteY29" fmla="*/ 491792 h 3420248"/>
              <a:gd name="connsiteX30" fmla="*/ 2569118 w 2581673"/>
              <a:gd name="connsiteY30" fmla="*/ 526659 h 3420248"/>
              <a:gd name="connsiteX31" fmla="*/ 2564119 w 2581673"/>
              <a:gd name="connsiteY31" fmla="*/ 550660 h 3420248"/>
              <a:gd name="connsiteX32" fmla="*/ 2562589 w 2581673"/>
              <a:gd name="connsiteY32" fmla="*/ 555288 h 3420248"/>
              <a:gd name="connsiteX33" fmla="*/ 2562589 w 2581673"/>
              <a:gd name="connsiteY33" fmla="*/ 712341 h 3420248"/>
              <a:gd name="connsiteX34" fmla="*/ 2564300 w 2581673"/>
              <a:gd name="connsiteY34" fmla="*/ 723926 h 3420248"/>
              <a:gd name="connsiteX35" fmla="*/ 2562589 w 2581673"/>
              <a:gd name="connsiteY35" fmla="*/ 763012 h 3420248"/>
              <a:gd name="connsiteX36" fmla="*/ 2564920 w 2581673"/>
              <a:gd name="connsiteY36" fmla="*/ 768689 h 3420248"/>
              <a:gd name="connsiteX37" fmla="*/ 2562589 w 2581673"/>
              <a:gd name="connsiteY37" fmla="*/ 806901 h 3420248"/>
              <a:gd name="connsiteX38" fmla="*/ 2564568 w 2581673"/>
              <a:gd name="connsiteY38" fmla="*/ 848769 h 3420248"/>
              <a:gd name="connsiteX39" fmla="*/ 2569887 w 2581673"/>
              <a:gd name="connsiteY39" fmla="*/ 851895 h 3420248"/>
              <a:gd name="connsiteX40" fmla="*/ 2570355 w 2581673"/>
              <a:gd name="connsiteY40" fmla="*/ 861077 h 3420248"/>
              <a:gd name="connsiteX41" fmla="*/ 2570253 w 2581673"/>
              <a:gd name="connsiteY41" fmla="*/ 875533 h 3420248"/>
              <a:gd name="connsiteX42" fmla="*/ 2564670 w 2581673"/>
              <a:gd name="connsiteY42" fmla="*/ 907912 h 3420248"/>
              <a:gd name="connsiteX43" fmla="*/ 2567405 w 2581673"/>
              <a:gd name="connsiteY43" fmla="*/ 3420248 h 3420248"/>
              <a:gd name="connsiteX44" fmla="*/ 49318 w 2581673"/>
              <a:gd name="connsiteY44" fmla="*/ 3420248 h 3420248"/>
              <a:gd name="connsiteX45" fmla="*/ 22172 w 2581673"/>
              <a:gd name="connsiteY45" fmla="*/ 3393100 h 3420248"/>
              <a:gd name="connsiteX46" fmla="*/ 22132 w 2581673"/>
              <a:gd name="connsiteY46" fmla="*/ 3385186 h 3420248"/>
              <a:gd name="connsiteX47" fmla="*/ 18545 w 2581673"/>
              <a:gd name="connsiteY47" fmla="*/ 3385176 h 3420248"/>
              <a:gd name="connsiteX48" fmla="*/ 18545 w 2581673"/>
              <a:gd name="connsiteY48" fmla="*/ 3116615 h 3420248"/>
              <a:gd name="connsiteX49" fmla="*/ 18545 w 2581673"/>
              <a:gd name="connsiteY49" fmla="*/ 3073899 h 3420248"/>
              <a:gd name="connsiteX50" fmla="*/ 11520 w 2581673"/>
              <a:gd name="connsiteY50" fmla="*/ 3050041 h 3420248"/>
              <a:gd name="connsiteX51" fmla="*/ 3471 w 2581673"/>
              <a:gd name="connsiteY51" fmla="*/ 3025648 h 3420248"/>
              <a:gd name="connsiteX52" fmla="*/ 0 w 2581673"/>
              <a:gd name="connsiteY52"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8546 w 2581673"/>
              <a:gd name="connsiteY6" fmla="*/ 2707907 h 3420248"/>
              <a:gd name="connsiteX7" fmla="*/ 16835 w 2581673"/>
              <a:gd name="connsiteY7" fmla="*/ 2696322 h 3420248"/>
              <a:gd name="connsiteX8" fmla="*/ 18546 w 2581673"/>
              <a:gd name="connsiteY8" fmla="*/ 2657236 h 3420248"/>
              <a:gd name="connsiteX9" fmla="*/ 18546 w 2581673"/>
              <a:gd name="connsiteY9" fmla="*/ 2613347 h 3420248"/>
              <a:gd name="connsiteX10" fmla="*/ 16567 w 2581673"/>
              <a:gd name="connsiteY10" fmla="*/ 2571479 h 3420248"/>
              <a:gd name="connsiteX11" fmla="*/ 11248 w 2581673"/>
              <a:gd name="connsiteY11" fmla="*/ 2568353 h 3420248"/>
              <a:gd name="connsiteX12" fmla="*/ 10780 w 2581673"/>
              <a:gd name="connsiteY12" fmla="*/ 2559171 h 3420248"/>
              <a:gd name="connsiteX13" fmla="*/ 10882 w 2581673"/>
              <a:gd name="connsiteY13" fmla="*/ 2544715 h 3420248"/>
              <a:gd name="connsiteX14" fmla="*/ 16465 w 2581673"/>
              <a:gd name="connsiteY14" fmla="*/ 2512336 h 3420248"/>
              <a:gd name="connsiteX15" fmla="*/ 13730 w 2581673"/>
              <a:gd name="connsiteY15" fmla="*/ 0 h 3420248"/>
              <a:gd name="connsiteX16" fmla="*/ 2531817 w 2581673"/>
              <a:gd name="connsiteY16" fmla="*/ 0 h 3420248"/>
              <a:gd name="connsiteX17" fmla="*/ 2558963 w 2581673"/>
              <a:gd name="connsiteY17" fmla="*/ 27148 h 3420248"/>
              <a:gd name="connsiteX18" fmla="*/ 2559004 w 2581673"/>
              <a:gd name="connsiteY18" fmla="*/ 35062 h 3420248"/>
              <a:gd name="connsiteX19" fmla="*/ 2562590 w 2581673"/>
              <a:gd name="connsiteY19" fmla="*/ 35072 h 3420248"/>
              <a:gd name="connsiteX20" fmla="*/ 2562590 w 2581673"/>
              <a:gd name="connsiteY20" fmla="*/ 303633 h 3420248"/>
              <a:gd name="connsiteX21" fmla="*/ 2562590 w 2581673"/>
              <a:gd name="connsiteY21" fmla="*/ 346349 h 3420248"/>
              <a:gd name="connsiteX22" fmla="*/ 2569615 w 2581673"/>
              <a:gd name="connsiteY22" fmla="*/ 370207 h 3420248"/>
              <a:gd name="connsiteX23" fmla="*/ 2577664 w 2581673"/>
              <a:gd name="connsiteY23" fmla="*/ 394600 h 3420248"/>
              <a:gd name="connsiteX24" fmla="*/ 2581135 w 2581673"/>
              <a:gd name="connsiteY24" fmla="*/ 418106 h 3420248"/>
              <a:gd name="connsiteX25" fmla="*/ 2581673 w 2581673"/>
              <a:gd name="connsiteY25" fmla="*/ 436202 h 3420248"/>
              <a:gd name="connsiteX26" fmla="*/ 2576921 w 2581673"/>
              <a:gd name="connsiteY26" fmla="*/ 455160 h 3420248"/>
              <a:gd name="connsiteX27" fmla="*/ 2578897 w 2581673"/>
              <a:gd name="connsiteY27" fmla="*/ 467958 h 3420248"/>
              <a:gd name="connsiteX28" fmla="*/ 2573807 w 2581673"/>
              <a:gd name="connsiteY28" fmla="*/ 491792 h 3420248"/>
              <a:gd name="connsiteX29" fmla="*/ 2569118 w 2581673"/>
              <a:gd name="connsiteY29" fmla="*/ 526659 h 3420248"/>
              <a:gd name="connsiteX30" fmla="*/ 2564119 w 2581673"/>
              <a:gd name="connsiteY30" fmla="*/ 550660 h 3420248"/>
              <a:gd name="connsiteX31" fmla="*/ 2562589 w 2581673"/>
              <a:gd name="connsiteY31" fmla="*/ 555288 h 3420248"/>
              <a:gd name="connsiteX32" fmla="*/ 2562589 w 2581673"/>
              <a:gd name="connsiteY32" fmla="*/ 712341 h 3420248"/>
              <a:gd name="connsiteX33" fmla="*/ 2564300 w 2581673"/>
              <a:gd name="connsiteY33" fmla="*/ 723926 h 3420248"/>
              <a:gd name="connsiteX34" fmla="*/ 2562589 w 2581673"/>
              <a:gd name="connsiteY34" fmla="*/ 763012 h 3420248"/>
              <a:gd name="connsiteX35" fmla="*/ 2564920 w 2581673"/>
              <a:gd name="connsiteY35" fmla="*/ 768689 h 3420248"/>
              <a:gd name="connsiteX36" fmla="*/ 2562589 w 2581673"/>
              <a:gd name="connsiteY36" fmla="*/ 806901 h 3420248"/>
              <a:gd name="connsiteX37" fmla="*/ 2564568 w 2581673"/>
              <a:gd name="connsiteY37" fmla="*/ 848769 h 3420248"/>
              <a:gd name="connsiteX38" fmla="*/ 2569887 w 2581673"/>
              <a:gd name="connsiteY38" fmla="*/ 851895 h 3420248"/>
              <a:gd name="connsiteX39" fmla="*/ 2570355 w 2581673"/>
              <a:gd name="connsiteY39" fmla="*/ 861077 h 3420248"/>
              <a:gd name="connsiteX40" fmla="*/ 2570253 w 2581673"/>
              <a:gd name="connsiteY40" fmla="*/ 875533 h 3420248"/>
              <a:gd name="connsiteX41" fmla="*/ 2564670 w 2581673"/>
              <a:gd name="connsiteY41" fmla="*/ 907912 h 3420248"/>
              <a:gd name="connsiteX42" fmla="*/ 2567405 w 2581673"/>
              <a:gd name="connsiteY42" fmla="*/ 3420248 h 3420248"/>
              <a:gd name="connsiteX43" fmla="*/ 49318 w 2581673"/>
              <a:gd name="connsiteY43" fmla="*/ 3420248 h 3420248"/>
              <a:gd name="connsiteX44" fmla="*/ 22172 w 2581673"/>
              <a:gd name="connsiteY44" fmla="*/ 3393100 h 3420248"/>
              <a:gd name="connsiteX45" fmla="*/ 22132 w 2581673"/>
              <a:gd name="connsiteY45" fmla="*/ 3385186 h 3420248"/>
              <a:gd name="connsiteX46" fmla="*/ 18545 w 2581673"/>
              <a:gd name="connsiteY46" fmla="*/ 3385176 h 3420248"/>
              <a:gd name="connsiteX47" fmla="*/ 18545 w 2581673"/>
              <a:gd name="connsiteY47" fmla="*/ 3116615 h 3420248"/>
              <a:gd name="connsiteX48" fmla="*/ 18545 w 2581673"/>
              <a:gd name="connsiteY48" fmla="*/ 3073899 h 3420248"/>
              <a:gd name="connsiteX49" fmla="*/ 11520 w 2581673"/>
              <a:gd name="connsiteY49" fmla="*/ 3050041 h 3420248"/>
              <a:gd name="connsiteX50" fmla="*/ 3471 w 2581673"/>
              <a:gd name="connsiteY50" fmla="*/ 3025648 h 3420248"/>
              <a:gd name="connsiteX51" fmla="*/ 0 w 2581673"/>
              <a:gd name="connsiteY51"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8546 w 2581673"/>
              <a:gd name="connsiteY6" fmla="*/ 2707907 h 3420248"/>
              <a:gd name="connsiteX7" fmla="*/ 16835 w 2581673"/>
              <a:gd name="connsiteY7" fmla="*/ 2696322 h 3420248"/>
              <a:gd name="connsiteX8" fmla="*/ 18546 w 2581673"/>
              <a:gd name="connsiteY8" fmla="*/ 2613347 h 3420248"/>
              <a:gd name="connsiteX9" fmla="*/ 16567 w 2581673"/>
              <a:gd name="connsiteY9" fmla="*/ 2571479 h 3420248"/>
              <a:gd name="connsiteX10" fmla="*/ 11248 w 2581673"/>
              <a:gd name="connsiteY10" fmla="*/ 2568353 h 3420248"/>
              <a:gd name="connsiteX11" fmla="*/ 10780 w 2581673"/>
              <a:gd name="connsiteY11" fmla="*/ 2559171 h 3420248"/>
              <a:gd name="connsiteX12" fmla="*/ 10882 w 2581673"/>
              <a:gd name="connsiteY12" fmla="*/ 2544715 h 3420248"/>
              <a:gd name="connsiteX13" fmla="*/ 16465 w 2581673"/>
              <a:gd name="connsiteY13" fmla="*/ 2512336 h 3420248"/>
              <a:gd name="connsiteX14" fmla="*/ 13730 w 2581673"/>
              <a:gd name="connsiteY14" fmla="*/ 0 h 3420248"/>
              <a:gd name="connsiteX15" fmla="*/ 2531817 w 2581673"/>
              <a:gd name="connsiteY15" fmla="*/ 0 h 3420248"/>
              <a:gd name="connsiteX16" fmla="*/ 2558963 w 2581673"/>
              <a:gd name="connsiteY16" fmla="*/ 27148 h 3420248"/>
              <a:gd name="connsiteX17" fmla="*/ 2559004 w 2581673"/>
              <a:gd name="connsiteY17" fmla="*/ 35062 h 3420248"/>
              <a:gd name="connsiteX18" fmla="*/ 2562590 w 2581673"/>
              <a:gd name="connsiteY18" fmla="*/ 35072 h 3420248"/>
              <a:gd name="connsiteX19" fmla="*/ 2562590 w 2581673"/>
              <a:gd name="connsiteY19" fmla="*/ 303633 h 3420248"/>
              <a:gd name="connsiteX20" fmla="*/ 2562590 w 2581673"/>
              <a:gd name="connsiteY20" fmla="*/ 346349 h 3420248"/>
              <a:gd name="connsiteX21" fmla="*/ 2569615 w 2581673"/>
              <a:gd name="connsiteY21" fmla="*/ 370207 h 3420248"/>
              <a:gd name="connsiteX22" fmla="*/ 2577664 w 2581673"/>
              <a:gd name="connsiteY22" fmla="*/ 394600 h 3420248"/>
              <a:gd name="connsiteX23" fmla="*/ 2581135 w 2581673"/>
              <a:gd name="connsiteY23" fmla="*/ 418106 h 3420248"/>
              <a:gd name="connsiteX24" fmla="*/ 2581673 w 2581673"/>
              <a:gd name="connsiteY24" fmla="*/ 436202 h 3420248"/>
              <a:gd name="connsiteX25" fmla="*/ 2576921 w 2581673"/>
              <a:gd name="connsiteY25" fmla="*/ 455160 h 3420248"/>
              <a:gd name="connsiteX26" fmla="*/ 2578897 w 2581673"/>
              <a:gd name="connsiteY26" fmla="*/ 467958 h 3420248"/>
              <a:gd name="connsiteX27" fmla="*/ 2573807 w 2581673"/>
              <a:gd name="connsiteY27" fmla="*/ 491792 h 3420248"/>
              <a:gd name="connsiteX28" fmla="*/ 2569118 w 2581673"/>
              <a:gd name="connsiteY28" fmla="*/ 526659 h 3420248"/>
              <a:gd name="connsiteX29" fmla="*/ 2564119 w 2581673"/>
              <a:gd name="connsiteY29" fmla="*/ 550660 h 3420248"/>
              <a:gd name="connsiteX30" fmla="*/ 2562589 w 2581673"/>
              <a:gd name="connsiteY30" fmla="*/ 555288 h 3420248"/>
              <a:gd name="connsiteX31" fmla="*/ 2562589 w 2581673"/>
              <a:gd name="connsiteY31" fmla="*/ 712341 h 3420248"/>
              <a:gd name="connsiteX32" fmla="*/ 2564300 w 2581673"/>
              <a:gd name="connsiteY32" fmla="*/ 723926 h 3420248"/>
              <a:gd name="connsiteX33" fmla="*/ 2562589 w 2581673"/>
              <a:gd name="connsiteY33" fmla="*/ 763012 h 3420248"/>
              <a:gd name="connsiteX34" fmla="*/ 2564920 w 2581673"/>
              <a:gd name="connsiteY34" fmla="*/ 768689 h 3420248"/>
              <a:gd name="connsiteX35" fmla="*/ 2562589 w 2581673"/>
              <a:gd name="connsiteY35" fmla="*/ 806901 h 3420248"/>
              <a:gd name="connsiteX36" fmla="*/ 2564568 w 2581673"/>
              <a:gd name="connsiteY36" fmla="*/ 848769 h 3420248"/>
              <a:gd name="connsiteX37" fmla="*/ 2569887 w 2581673"/>
              <a:gd name="connsiteY37" fmla="*/ 851895 h 3420248"/>
              <a:gd name="connsiteX38" fmla="*/ 2570355 w 2581673"/>
              <a:gd name="connsiteY38" fmla="*/ 861077 h 3420248"/>
              <a:gd name="connsiteX39" fmla="*/ 2570253 w 2581673"/>
              <a:gd name="connsiteY39" fmla="*/ 875533 h 3420248"/>
              <a:gd name="connsiteX40" fmla="*/ 2564670 w 2581673"/>
              <a:gd name="connsiteY40" fmla="*/ 907912 h 3420248"/>
              <a:gd name="connsiteX41" fmla="*/ 2567405 w 2581673"/>
              <a:gd name="connsiteY41" fmla="*/ 3420248 h 3420248"/>
              <a:gd name="connsiteX42" fmla="*/ 49318 w 2581673"/>
              <a:gd name="connsiteY42" fmla="*/ 3420248 h 3420248"/>
              <a:gd name="connsiteX43" fmla="*/ 22172 w 2581673"/>
              <a:gd name="connsiteY43" fmla="*/ 3393100 h 3420248"/>
              <a:gd name="connsiteX44" fmla="*/ 22132 w 2581673"/>
              <a:gd name="connsiteY44" fmla="*/ 3385186 h 3420248"/>
              <a:gd name="connsiteX45" fmla="*/ 18545 w 2581673"/>
              <a:gd name="connsiteY45" fmla="*/ 3385176 h 3420248"/>
              <a:gd name="connsiteX46" fmla="*/ 18545 w 2581673"/>
              <a:gd name="connsiteY46" fmla="*/ 3116615 h 3420248"/>
              <a:gd name="connsiteX47" fmla="*/ 18545 w 2581673"/>
              <a:gd name="connsiteY47" fmla="*/ 3073899 h 3420248"/>
              <a:gd name="connsiteX48" fmla="*/ 11520 w 2581673"/>
              <a:gd name="connsiteY48" fmla="*/ 3050041 h 3420248"/>
              <a:gd name="connsiteX49" fmla="*/ 3471 w 2581673"/>
              <a:gd name="connsiteY49" fmla="*/ 3025648 h 3420248"/>
              <a:gd name="connsiteX50" fmla="*/ 0 w 2581673"/>
              <a:gd name="connsiteY50"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8546 w 2581673"/>
              <a:gd name="connsiteY6" fmla="*/ 2707907 h 3420248"/>
              <a:gd name="connsiteX7" fmla="*/ 16835 w 2581673"/>
              <a:gd name="connsiteY7" fmla="*/ 2696322 h 3420248"/>
              <a:gd name="connsiteX8" fmla="*/ 16567 w 2581673"/>
              <a:gd name="connsiteY8" fmla="*/ 2571479 h 3420248"/>
              <a:gd name="connsiteX9" fmla="*/ 11248 w 2581673"/>
              <a:gd name="connsiteY9" fmla="*/ 2568353 h 3420248"/>
              <a:gd name="connsiteX10" fmla="*/ 10780 w 2581673"/>
              <a:gd name="connsiteY10" fmla="*/ 2559171 h 3420248"/>
              <a:gd name="connsiteX11" fmla="*/ 10882 w 2581673"/>
              <a:gd name="connsiteY11" fmla="*/ 2544715 h 3420248"/>
              <a:gd name="connsiteX12" fmla="*/ 16465 w 2581673"/>
              <a:gd name="connsiteY12" fmla="*/ 2512336 h 3420248"/>
              <a:gd name="connsiteX13" fmla="*/ 13730 w 2581673"/>
              <a:gd name="connsiteY13" fmla="*/ 0 h 3420248"/>
              <a:gd name="connsiteX14" fmla="*/ 2531817 w 2581673"/>
              <a:gd name="connsiteY14" fmla="*/ 0 h 3420248"/>
              <a:gd name="connsiteX15" fmla="*/ 2558963 w 2581673"/>
              <a:gd name="connsiteY15" fmla="*/ 27148 h 3420248"/>
              <a:gd name="connsiteX16" fmla="*/ 2559004 w 2581673"/>
              <a:gd name="connsiteY16" fmla="*/ 35062 h 3420248"/>
              <a:gd name="connsiteX17" fmla="*/ 2562590 w 2581673"/>
              <a:gd name="connsiteY17" fmla="*/ 35072 h 3420248"/>
              <a:gd name="connsiteX18" fmla="*/ 2562590 w 2581673"/>
              <a:gd name="connsiteY18" fmla="*/ 303633 h 3420248"/>
              <a:gd name="connsiteX19" fmla="*/ 2562590 w 2581673"/>
              <a:gd name="connsiteY19" fmla="*/ 346349 h 3420248"/>
              <a:gd name="connsiteX20" fmla="*/ 2569615 w 2581673"/>
              <a:gd name="connsiteY20" fmla="*/ 370207 h 3420248"/>
              <a:gd name="connsiteX21" fmla="*/ 2577664 w 2581673"/>
              <a:gd name="connsiteY21" fmla="*/ 394600 h 3420248"/>
              <a:gd name="connsiteX22" fmla="*/ 2581135 w 2581673"/>
              <a:gd name="connsiteY22" fmla="*/ 418106 h 3420248"/>
              <a:gd name="connsiteX23" fmla="*/ 2581673 w 2581673"/>
              <a:gd name="connsiteY23" fmla="*/ 436202 h 3420248"/>
              <a:gd name="connsiteX24" fmla="*/ 2576921 w 2581673"/>
              <a:gd name="connsiteY24" fmla="*/ 455160 h 3420248"/>
              <a:gd name="connsiteX25" fmla="*/ 2578897 w 2581673"/>
              <a:gd name="connsiteY25" fmla="*/ 467958 h 3420248"/>
              <a:gd name="connsiteX26" fmla="*/ 2573807 w 2581673"/>
              <a:gd name="connsiteY26" fmla="*/ 491792 h 3420248"/>
              <a:gd name="connsiteX27" fmla="*/ 2569118 w 2581673"/>
              <a:gd name="connsiteY27" fmla="*/ 526659 h 3420248"/>
              <a:gd name="connsiteX28" fmla="*/ 2564119 w 2581673"/>
              <a:gd name="connsiteY28" fmla="*/ 550660 h 3420248"/>
              <a:gd name="connsiteX29" fmla="*/ 2562589 w 2581673"/>
              <a:gd name="connsiteY29" fmla="*/ 555288 h 3420248"/>
              <a:gd name="connsiteX30" fmla="*/ 2562589 w 2581673"/>
              <a:gd name="connsiteY30" fmla="*/ 712341 h 3420248"/>
              <a:gd name="connsiteX31" fmla="*/ 2564300 w 2581673"/>
              <a:gd name="connsiteY31" fmla="*/ 723926 h 3420248"/>
              <a:gd name="connsiteX32" fmla="*/ 2562589 w 2581673"/>
              <a:gd name="connsiteY32" fmla="*/ 763012 h 3420248"/>
              <a:gd name="connsiteX33" fmla="*/ 2564920 w 2581673"/>
              <a:gd name="connsiteY33" fmla="*/ 768689 h 3420248"/>
              <a:gd name="connsiteX34" fmla="*/ 2562589 w 2581673"/>
              <a:gd name="connsiteY34" fmla="*/ 806901 h 3420248"/>
              <a:gd name="connsiteX35" fmla="*/ 2564568 w 2581673"/>
              <a:gd name="connsiteY35" fmla="*/ 848769 h 3420248"/>
              <a:gd name="connsiteX36" fmla="*/ 2569887 w 2581673"/>
              <a:gd name="connsiteY36" fmla="*/ 851895 h 3420248"/>
              <a:gd name="connsiteX37" fmla="*/ 2570355 w 2581673"/>
              <a:gd name="connsiteY37" fmla="*/ 861077 h 3420248"/>
              <a:gd name="connsiteX38" fmla="*/ 2570253 w 2581673"/>
              <a:gd name="connsiteY38" fmla="*/ 875533 h 3420248"/>
              <a:gd name="connsiteX39" fmla="*/ 2564670 w 2581673"/>
              <a:gd name="connsiteY39" fmla="*/ 907912 h 3420248"/>
              <a:gd name="connsiteX40" fmla="*/ 2567405 w 2581673"/>
              <a:gd name="connsiteY40" fmla="*/ 3420248 h 3420248"/>
              <a:gd name="connsiteX41" fmla="*/ 49318 w 2581673"/>
              <a:gd name="connsiteY41" fmla="*/ 3420248 h 3420248"/>
              <a:gd name="connsiteX42" fmla="*/ 22172 w 2581673"/>
              <a:gd name="connsiteY42" fmla="*/ 3393100 h 3420248"/>
              <a:gd name="connsiteX43" fmla="*/ 22132 w 2581673"/>
              <a:gd name="connsiteY43" fmla="*/ 3385186 h 3420248"/>
              <a:gd name="connsiteX44" fmla="*/ 18545 w 2581673"/>
              <a:gd name="connsiteY44" fmla="*/ 3385176 h 3420248"/>
              <a:gd name="connsiteX45" fmla="*/ 18545 w 2581673"/>
              <a:gd name="connsiteY45" fmla="*/ 3116615 h 3420248"/>
              <a:gd name="connsiteX46" fmla="*/ 18545 w 2581673"/>
              <a:gd name="connsiteY46" fmla="*/ 3073899 h 3420248"/>
              <a:gd name="connsiteX47" fmla="*/ 11520 w 2581673"/>
              <a:gd name="connsiteY47" fmla="*/ 3050041 h 3420248"/>
              <a:gd name="connsiteX48" fmla="*/ 3471 w 2581673"/>
              <a:gd name="connsiteY48" fmla="*/ 3025648 h 3420248"/>
              <a:gd name="connsiteX49" fmla="*/ 0 w 2581673"/>
              <a:gd name="connsiteY49"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8546 w 2581673"/>
              <a:gd name="connsiteY6" fmla="*/ 2707907 h 3420248"/>
              <a:gd name="connsiteX7" fmla="*/ 16835 w 2581673"/>
              <a:gd name="connsiteY7" fmla="*/ 2696322 h 3420248"/>
              <a:gd name="connsiteX8" fmla="*/ 16567 w 2581673"/>
              <a:gd name="connsiteY8" fmla="*/ 2571479 h 3420248"/>
              <a:gd name="connsiteX9" fmla="*/ 11248 w 2581673"/>
              <a:gd name="connsiteY9" fmla="*/ 2568353 h 3420248"/>
              <a:gd name="connsiteX10" fmla="*/ 10780 w 2581673"/>
              <a:gd name="connsiteY10" fmla="*/ 2559171 h 3420248"/>
              <a:gd name="connsiteX11" fmla="*/ 10882 w 2581673"/>
              <a:gd name="connsiteY11" fmla="*/ 2544715 h 3420248"/>
              <a:gd name="connsiteX12" fmla="*/ 16465 w 2581673"/>
              <a:gd name="connsiteY12" fmla="*/ 2512336 h 3420248"/>
              <a:gd name="connsiteX13" fmla="*/ 13730 w 2581673"/>
              <a:gd name="connsiteY13" fmla="*/ 0 h 3420248"/>
              <a:gd name="connsiteX14" fmla="*/ 2531817 w 2581673"/>
              <a:gd name="connsiteY14" fmla="*/ 0 h 3420248"/>
              <a:gd name="connsiteX15" fmla="*/ 2558963 w 2581673"/>
              <a:gd name="connsiteY15" fmla="*/ 27148 h 3420248"/>
              <a:gd name="connsiteX16" fmla="*/ 2559004 w 2581673"/>
              <a:gd name="connsiteY16" fmla="*/ 35062 h 3420248"/>
              <a:gd name="connsiteX17" fmla="*/ 2562590 w 2581673"/>
              <a:gd name="connsiteY17" fmla="*/ 35072 h 3420248"/>
              <a:gd name="connsiteX18" fmla="*/ 2562590 w 2581673"/>
              <a:gd name="connsiteY18" fmla="*/ 303633 h 3420248"/>
              <a:gd name="connsiteX19" fmla="*/ 2562590 w 2581673"/>
              <a:gd name="connsiteY19" fmla="*/ 346349 h 3420248"/>
              <a:gd name="connsiteX20" fmla="*/ 2569615 w 2581673"/>
              <a:gd name="connsiteY20" fmla="*/ 370207 h 3420248"/>
              <a:gd name="connsiteX21" fmla="*/ 2577664 w 2581673"/>
              <a:gd name="connsiteY21" fmla="*/ 394600 h 3420248"/>
              <a:gd name="connsiteX22" fmla="*/ 2581135 w 2581673"/>
              <a:gd name="connsiteY22" fmla="*/ 418106 h 3420248"/>
              <a:gd name="connsiteX23" fmla="*/ 2581673 w 2581673"/>
              <a:gd name="connsiteY23" fmla="*/ 436202 h 3420248"/>
              <a:gd name="connsiteX24" fmla="*/ 2576921 w 2581673"/>
              <a:gd name="connsiteY24" fmla="*/ 455160 h 3420248"/>
              <a:gd name="connsiteX25" fmla="*/ 2578897 w 2581673"/>
              <a:gd name="connsiteY25" fmla="*/ 467958 h 3420248"/>
              <a:gd name="connsiteX26" fmla="*/ 2573807 w 2581673"/>
              <a:gd name="connsiteY26" fmla="*/ 491792 h 3420248"/>
              <a:gd name="connsiteX27" fmla="*/ 2569118 w 2581673"/>
              <a:gd name="connsiteY27" fmla="*/ 526659 h 3420248"/>
              <a:gd name="connsiteX28" fmla="*/ 2564119 w 2581673"/>
              <a:gd name="connsiteY28" fmla="*/ 550660 h 3420248"/>
              <a:gd name="connsiteX29" fmla="*/ 2562589 w 2581673"/>
              <a:gd name="connsiteY29" fmla="*/ 555288 h 3420248"/>
              <a:gd name="connsiteX30" fmla="*/ 2562589 w 2581673"/>
              <a:gd name="connsiteY30" fmla="*/ 712341 h 3420248"/>
              <a:gd name="connsiteX31" fmla="*/ 2564300 w 2581673"/>
              <a:gd name="connsiteY31" fmla="*/ 723926 h 3420248"/>
              <a:gd name="connsiteX32" fmla="*/ 2562589 w 2581673"/>
              <a:gd name="connsiteY32" fmla="*/ 763012 h 3420248"/>
              <a:gd name="connsiteX33" fmla="*/ 2564920 w 2581673"/>
              <a:gd name="connsiteY33" fmla="*/ 768689 h 3420248"/>
              <a:gd name="connsiteX34" fmla="*/ 2562589 w 2581673"/>
              <a:gd name="connsiteY34" fmla="*/ 806901 h 3420248"/>
              <a:gd name="connsiteX35" fmla="*/ 2564568 w 2581673"/>
              <a:gd name="connsiteY35" fmla="*/ 848769 h 3420248"/>
              <a:gd name="connsiteX36" fmla="*/ 2569887 w 2581673"/>
              <a:gd name="connsiteY36" fmla="*/ 851895 h 3420248"/>
              <a:gd name="connsiteX37" fmla="*/ 2570355 w 2581673"/>
              <a:gd name="connsiteY37" fmla="*/ 861077 h 3420248"/>
              <a:gd name="connsiteX38" fmla="*/ 2570253 w 2581673"/>
              <a:gd name="connsiteY38" fmla="*/ 875533 h 3420248"/>
              <a:gd name="connsiteX39" fmla="*/ 2564670 w 2581673"/>
              <a:gd name="connsiteY39" fmla="*/ 907912 h 3420248"/>
              <a:gd name="connsiteX40" fmla="*/ 2567405 w 2581673"/>
              <a:gd name="connsiteY40" fmla="*/ 3420248 h 3420248"/>
              <a:gd name="connsiteX41" fmla="*/ 49318 w 2581673"/>
              <a:gd name="connsiteY41" fmla="*/ 3420248 h 3420248"/>
              <a:gd name="connsiteX42" fmla="*/ 22172 w 2581673"/>
              <a:gd name="connsiteY42" fmla="*/ 3393100 h 3420248"/>
              <a:gd name="connsiteX43" fmla="*/ 22132 w 2581673"/>
              <a:gd name="connsiteY43" fmla="*/ 3385186 h 3420248"/>
              <a:gd name="connsiteX44" fmla="*/ 18545 w 2581673"/>
              <a:gd name="connsiteY44" fmla="*/ 3385176 h 3420248"/>
              <a:gd name="connsiteX45" fmla="*/ 18545 w 2581673"/>
              <a:gd name="connsiteY45" fmla="*/ 3116615 h 3420248"/>
              <a:gd name="connsiteX46" fmla="*/ 18545 w 2581673"/>
              <a:gd name="connsiteY46" fmla="*/ 3073899 h 3420248"/>
              <a:gd name="connsiteX47" fmla="*/ 3471 w 2581673"/>
              <a:gd name="connsiteY47" fmla="*/ 3025648 h 3420248"/>
              <a:gd name="connsiteX48" fmla="*/ 0 w 2581673"/>
              <a:gd name="connsiteY48"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8546 w 2581673"/>
              <a:gd name="connsiteY6" fmla="*/ 2707907 h 3420248"/>
              <a:gd name="connsiteX7" fmla="*/ 16835 w 2581673"/>
              <a:gd name="connsiteY7" fmla="*/ 2696322 h 3420248"/>
              <a:gd name="connsiteX8" fmla="*/ 16567 w 2581673"/>
              <a:gd name="connsiteY8" fmla="*/ 2571479 h 3420248"/>
              <a:gd name="connsiteX9" fmla="*/ 11248 w 2581673"/>
              <a:gd name="connsiteY9" fmla="*/ 2568353 h 3420248"/>
              <a:gd name="connsiteX10" fmla="*/ 10780 w 2581673"/>
              <a:gd name="connsiteY10" fmla="*/ 2559171 h 3420248"/>
              <a:gd name="connsiteX11" fmla="*/ 10882 w 2581673"/>
              <a:gd name="connsiteY11" fmla="*/ 2544715 h 3420248"/>
              <a:gd name="connsiteX12" fmla="*/ 16465 w 2581673"/>
              <a:gd name="connsiteY12" fmla="*/ 2512336 h 3420248"/>
              <a:gd name="connsiteX13" fmla="*/ 13730 w 2581673"/>
              <a:gd name="connsiteY13" fmla="*/ 0 h 3420248"/>
              <a:gd name="connsiteX14" fmla="*/ 2531817 w 2581673"/>
              <a:gd name="connsiteY14" fmla="*/ 0 h 3420248"/>
              <a:gd name="connsiteX15" fmla="*/ 2558963 w 2581673"/>
              <a:gd name="connsiteY15" fmla="*/ 27148 h 3420248"/>
              <a:gd name="connsiteX16" fmla="*/ 2559004 w 2581673"/>
              <a:gd name="connsiteY16" fmla="*/ 35062 h 3420248"/>
              <a:gd name="connsiteX17" fmla="*/ 2562590 w 2581673"/>
              <a:gd name="connsiteY17" fmla="*/ 35072 h 3420248"/>
              <a:gd name="connsiteX18" fmla="*/ 2562590 w 2581673"/>
              <a:gd name="connsiteY18" fmla="*/ 303633 h 3420248"/>
              <a:gd name="connsiteX19" fmla="*/ 2562590 w 2581673"/>
              <a:gd name="connsiteY19" fmla="*/ 346349 h 3420248"/>
              <a:gd name="connsiteX20" fmla="*/ 2569615 w 2581673"/>
              <a:gd name="connsiteY20" fmla="*/ 370207 h 3420248"/>
              <a:gd name="connsiteX21" fmla="*/ 2577664 w 2581673"/>
              <a:gd name="connsiteY21" fmla="*/ 394600 h 3420248"/>
              <a:gd name="connsiteX22" fmla="*/ 2581135 w 2581673"/>
              <a:gd name="connsiteY22" fmla="*/ 418106 h 3420248"/>
              <a:gd name="connsiteX23" fmla="*/ 2581673 w 2581673"/>
              <a:gd name="connsiteY23" fmla="*/ 436202 h 3420248"/>
              <a:gd name="connsiteX24" fmla="*/ 2576921 w 2581673"/>
              <a:gd name="connsiteY24" fmla="*/ 455160 h 3420248"/>
              <a:gd name="connsiteX25" fmla="*/ 2578897 w 2581673"/>
              <a:gd name="connsiteY25" fmla="*/ 467958 h 3420248"/>
              <a:gd name="connsiteX26" fmla="*/ 2573807 w 2581673"/>
              <a:gd name="connsiteY26" fmla="*/ 491792 h 3420248"/>
              <a:gd name="connsiteX27" fmla="*/ 2569118 w 2581673"/>
              <a:gd name="connsiteY27" fmla="*/ 526659 h 3420248"/>
              <a:gd name="connsiteX28" fmla="*/ 2564119 w 2581673"/>
              <a:gd name="connsiteY28" fmla="*/ 550660 h 3420248"/>
              <a:gd name="connsiteX29" fmla="*/ 2562589 w 2581673"/>
              <a:gd name="connsiteY29" fmla="*/ 555288 h 3420248"/>
              <a:gd name="connsiteX30" fmla="*/ 2562589 w 2581673"/>
              <a:gd name="connsiteY30" fmla="*/ 712341 h 3420248"/>
              <a:gd name="connsiteX31" fmla="*/ 2564300 w 2581673"/>
              <a:gd name="connsiteY31" fmla="*/ 723926 h 3420248"/>
              <a:gd name="connsiteX32" fmla="*/ 2562589 w 2581673"/>
              <a:gd name="connsiteY32" fmla="*/ 763012 h 3420248"/>
              <a:gd name="connsiteX33" fmla="*/ 2564920 w 2581673"/>
              <a:gd name="connsiteY33" fmla="*/ 768689 h 3420248"/>
              <a:gd name="connsiteX34" fmla="*/ 2562589 w 2581673"/>
              <a:gd name="connsiteY34" fmla="*/ 806901 h 3420248"/>
              <a:gd name="connsiteX35" fmla="*/ 2564568 w 2581673"/>
              <a:gd name="connsiteY35" fmla="*/ 848769 h 3420248"/>
              <a:gd name="connsiteX36" fmla="*/ 2569887 w 2581673"/>
              <a:gd name="connsiteY36" fmla="*/ 851895 h 3420248"/>
              <a:gd name="connsiteX37" fmla="*/ 2570355 w 2581673"/>
              <a:gd name="connsiteY37" fmla="*/ 861077 h 3420248"/>
              <a:gd name="connsiteX38" fmla="*/ 2570253 w 2581673"/>
              <a:gd name="connsiteY38" fmla="*/ 875533 h 3420248"/>
              <a:gd name="connsiteX39" fmla="*/ 2564670 w 2581673"/>
              <a:gd name="connsiteY39" fmla="*/ 907912 h 3420248"/>
              <a:gd name="connsiteX40" fmla="*/ 2567405 w 2581673"/>
              <a:gd name="connsiteY40" fmla="*/ 3420248 h 3420248"/>
              <a:gd name="connsiteX41" fmla="*/ 49318 w 2581673"/>
              <a:gd name="connsiteY41" fmla="*/ 3420248 h 3420248"/>
              <a:gd name="connsiteX42" fmla="*/ 22172 w 2581673"/>
              <a:gd name="connsiteY42" fmla="*/ 3393100 h 3420248"/>
              <a:gd name="connsiteX43" fmla="*/ 22132 w 2581673"/>
              <a:gd name="connsiteY43" fmla="*/ 3385186 h 3420248"/>
              <a:gd name="connsiteX44" fmla="*/ 18545 w 2581673"/>
              <a:gd name="connsiteY44" fmla="*/ 3385176 h 3420248"/>
              <a:gd name="connsiteX45" fmla="*/ 18545 w 2581673"/>
              <a:gd name="connsiteY45" fmla="*/ 3073899 h 3420248"/>
              <a:gd name="connsiteX46" fmla="*/ 3471 w 2581673"/>
              <a:gd name="connsiteY46" fmla="*/ 3025648 h 3420248"/>
              <a:gd name="connsiteX47" fmla="*/ 0 w 2581673"/>
              <a:gd name="connsiteY47"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8546 w 2581673"/>
              <a:gd name="connsiteY6" fmla="*/ 2707907 h 3420248"/>
              <a:gd name="connsiteX7" fmla="*/ 16567 w 2581673"/>
              <a:gd name="connsiteY7" fmla="*/ 2571479 h 3420248"/>
              <a:gd name="connsiteX8" fmla="*/ 11248 w 2581673"/>
              <a:gd name="connsiteY8" fmla="*/ 2568353 h 3420248"/>
              <a:gd name="connsiteX9" fmla="*/ 10780 w 2581673"/>
              <a:gd name="connsiteY9" fmla="*/ 2559171 h 3420248"/>
              <a:gd name="connsiteX10" fmla="*/ 10882 w 2581673"/>
              <a:gd name="connsiteY10" fmla="*/ 2544715 h 3420248"/>
              <a:gd name="connsiteX11" fmla="*/ 16465 w 2581673"/>
              <a:gd name="connsiteY11" fmla="*/ 2512336 h 3420248"/>
              <a:gd name="connsiteX12" fmla="*/ 13730 w 2581673"/>
              <a:gd name="connsiteY12" fmla="*/ 0 h 3420248"/>
              <a:gd name="connsiteX13" fmla="*/ 2531817 w 2581673"/>
              <a:gd name="connsiteY13" fmla="*/ 0 h 3420248"/>
              <a:gd name="connsiteX14" fmla="*/ 2558963 w 2581673"/>
              <a:gd name="connsiteY14" fmla="*/ 27148 h 3420248"/>
              <a:gd name="connsiteX15" fmla="*/ 2559004 w 2581673"/>
              <a:gd name="connsiteY15" fmla="*/ 35062 h 3420248"/>
              <a:gd name="connsiteX16" fmla="*/ 2562590 w 2581673"/>
              <a:gd name="connsiteY16" fmla="*/ 35072 h 3420248"/>
              <a:gd name="connsiteX17" fmla="*/ 2562590 w 2581673"/>
              <a:gd name="connsiteY17" fmla="*/ 303633 h 3420248"/>
              <a:gd name="connsiteX18" fmla="*/ 2562590 w 2581673"/>
              <a:gd name="connsiteY18" fmla="*/ 346349 h 3420248"/>
              <a:gd name="connsiteX19" fmla="*/ 2569615 w 2581673"/>
              <a:gd name="connsiteY19" fmla="*/ 370207 h 3420248"/>
              <a:gd name="connsiteX20" fmla="*/ 2577664 w 2581673"/>
              <a:gd name="connsiteY20" fmla="*/ 394600 h 3420248"/>
              <a:gd name="connsiteX21" fmla="*/ 2581135 w 2581673"/>
              <a:gd name="connsiteY21" fmla="*/ 418106 h 3420248"/>
              <a:gd name="connsiteX22" fmla="*/ 2581673 w 2581673"/>
              <a:gd name="connsiteY22" fmla="*/ 436202 h 3420248"/>
              <a:gd name="connsiteX23" fmla="*/ 2576921 w 2581673"/>
              <a:gd name="connsiteY23" fmla="*/ 455160 h 3420248"/>
              <a:gd name="connsiteX24" fmla="*/ 2578897 w 2581673"/>
              <a:gd name="connsiteY24" fmla="*/ 467958 h 3420248"/>
              <a:gd name="connsiteX25" fmla="*/ 2573807 w 2581673"/>
              <a:gd name="connsiteY25" fmla="*/ 491792 h 3420248"/>
              <a:gd name="connsiteX26" fmla="*/ 2569118 w 2581673"/>
              <a:gd name="connsiteY26" fmla="*/ 526659 h 3420248"/>
              <a:gd name="connsiteX27" fmla="*/ 2564119 w 2581673"/>
              <a:gd name="connsiteY27" fmla="*/ 550660 h 3420248"/>
              <a:gd name="connsiteX28" fmla="*/ 2562589 w 2581673"/>
              <a:gd name="connsiteY28" fmla="*/ 555288 h 3420248"/>
              <a:gd name="connsiteX29" fmla="*/ 2562589 w 2581673"/>
              <a:gd name="connsiteY29" fmla="*/ 712341 h 3420248"/>
              <a:gd name="connsiteX30" fmla="*/ 2564300 w 2581673"/>
              <a:gd name="connsiteY30" fmla="*/ 723926 h 3420248"/>
              <a:gd name="connsiteX31" fmla="*/ 2562589 w 2581673"/>
              <a:gd name="connsiteY31" fmla="*/ 763012 h 3420248"/>
              <a:gd name="connsiteX32" fmla="*/ 2564920 w 2581673"/>
              <a:gd name="connsiteY32" fmla="*/ 768689 h 3420248"/>
              <a:gd name="connsiteX33" fmla="*/ 2562589 w 2581673"/>
              <a:gd name="connsiteY33" fmla="*/ 806901 h 3420248"/>
              <a:gd name="connsiteX34" fmla="*/ 2564568 w 2581673"/>
              <a:gd name="connsiteY34" fmla="*/ 848769 h 3420248"/>
              <a:gd name="connsiteX35" fmla="*/ 2569887 w 2581673"/>
              <a:gd name="connsiteY35" fmla="*/ 851895 h 3420248"/>
              <a:gd name="connsiteX36" fmla="*/ 2570355 w 2581673"/>
              <a:gd name="connsiteY36" fmla="*/ 861077 h 3420248"/>
              <a:gd name="connsiteX37" fmla="*/ 2570253 w 2581673"/>
              <a:gd name="connsiteY37" fmla="*/ 875533 h 3420248"/>
              <a:gd name="connsiteX38" fmla="*/ 2564670 w 2581673"/>
              <a:gd name="connsiteY38" fmla="*/ 907912 h 3420248"/>
              <a:gd name="connsiteX39" fmla="*/ 2567405 w 2581673"/>
              <a:gd name="connsiteY39" fmla="*/ 3420248 h 3420248"/>
              <a:gd name="connsiteX40" fmla="*/ 49318 w 2581673"/>
              <a:gd name="connsiteY40" fmla="*/ 3420248 h 3420248"/>
              <a:gd name="connsiteX41" fmla="*/ 22172 w 2581673"/>
              <a:gd name="connsiteY41" fmla="*/ 3393100 h 3420248"/>
              <a:gd name="connsiteX42" fmla="*/ 22132 w 2581673"/>
              <a:gd name="connsiteY42" fmla="*/ 3385186 h 3420248"/>
              <a:gd name="connsiteX43" fmla="*/ 18545 w 2581673"/>
              <a:gd name="connsiteY43" fmla="*/ 3385176 h 3420248"/>
              <a:gd name="connsiteX44" fmla="*/ 18545 w 2581673"/>
              <a:gd name="connsiteY44" fmla="*/ 3073899 h 3420248"/>
              <a:gd name="connsiteX45" fmla="*/ 3471 w 2581673"/>
              <a:gd name="connsiteY45" fmla="*/ 3025648 h 3420248"/>
              <a:gd name="connsiteX46" fmla="*/ 0 w 2581673"/>
              <a:gd name="connsiteY46"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6567 w 2581673"/>
              <a:gd name="connsiteY6" fmla="*/ 2571479 h 3420248"/>
              <a:gd name="connsiteX7" fmla="*/ 11248 w 2581673"/>
              <a:gd name="connsiteY7" fmla="*/ 2568353 h 3420248"/>
              <a:gd name="connsiteX8" fmla="*/ 10780 w 2581673"/>
              <a:gd name="connsiteY8" fmla="*/ 2559171 h 3420248"/>
              <a:gd name="connsiteX9" fmla="*/ 10882 w 2581673"/>
              <a:gd name="connsiteY9" fmla="*/ 2544715 h 3420248"/>
              <a:gd name="connsiteX10" fmla="*/ 16465 w 2581673"/>
              <a:gd name="connsiteY10" fmla="*/ 2512336 h 3420248"/>
              <a:gd name="connsiteX11" fmla="*/ 13730 w 2581673"/>
              <a:gd name="connsiteY11" fmla="*/ 0 h 3420248"/>
              <a:gd name="connsiteX12" fmla="*/ 2531817 w 2581673"/>
              <a:gd name="connsiteY12" fmla="*/ 0 h 3420248"/>
              <a:gd name="connsiteX13" fmla="*/ 2558963 w 2581673"/>
              <a:gd name="connsiteY13" fmla="*/ 27148 h 3420248"/>
              <a:gd name="connsiteX14" fmla="*/ 2559004 w 2581673"/>
              <a:gd name="connsiteY14" fmla="*/ 35062 h 3420248"/>
              <a:gd name="connsiteX15" fmla="*/ 2562590 w 2581673"/>
              <a:gd name="connsiteY15" fmla="*/ 35072 h 3420248"/>
              <a:gd name="connsiteX16" fmla="*/ 2562590 w 2581673"/>
              <a:gd name="connsiteY16" fmla="*/ 303633 h 3420248"/>
              <a:gd name="connsiteX17" fmla="*/ 2562590 w 2581673"/>
              <a:gd name="connsiteY17" fmla="*/ 346349 h 3420248"/>
              <a:gd name="connsiteX18" fmla="*/ 2569615 w 2581673"/>
              <a:gd name="connsiteY18" fmla="*/ 370207 h 3420248"/>
              <a:gd name="connsiteX19" fmla="*/ 2577664 w 2581673"/>
              <a:gd name="connsiteY19" fmla="*/ 394600 h 3420248"/>
              <a:gd name="connsiteX20" fmla="*/ 2581135 w 2581673"/>
              <a:gd name="connsiteY20" fmla="*/ 418106 h 3420248"/>
              <a:gd name="connsiteX21" fmla="*/ 2581673 w 2581673"/>
              <a:gd name="connsiteY21" fmla="*/ 436202 h 3420248"/>
              <a:gd name="connsiteX22" fmla="*/ 2576921 w 2581673"/>
              <a:gd name="connsiteY22" fmla="*/ 455160 h 3420248"/>
              <a:gd name="connsiteX23" fmla="*/ 2578897 w 2581673"/>
              <a:gd name="connsiteY23" fmla="*/ 467958 h 3420248"/>
              <a:gd name="connsiteX24" fmla="*/ 2573807 w 2581673"/>
              <a:gd name="connsiteY24" fmla="*/ 491792 h 3420248"/>
              <a:gd name="connsiteX25" fmla="*/ 2569118 w 2581673"/>
              <a:gd name="connsiteY25" fmla="*/ 526659 h 3420248"/>
              <a:gd name="connsiteX26" fmla="*/ 2564119 w 2581673"/>
              <a:gd name="connsiteY26" fmla="*/ 550660 h 3420248"/>
              <a:gd name="connsiteX27" fmla="*/ 2562589 w 2581673"/>
              <a:gd name="connsiteY27" fmla="*/ 555288 h 3420248"/>
              <a:gd name="connsiteX28" fmla="*/ 2562589 w 2581673"/>
              <a:gd name="connsiteY28" fmla="*/ 712341 h 3420248"/>
              <a:gd name="connsiteX29" fmla="*/ 2564300 w 2581673"/>
              <a:gd name="connsiteY29" fmla="*/ 723926 h 3420248"/>
              <a:gd name="connsiteX30" fmla="*/ 2562589 w 2581673"/>
              <a:gd name="connsiteY30" fmla="*/ 763012 h 3420248"/>
              <a:gd name="connsiteX31" fmla="*/ 2564920 w 2581673"/>
              <a:gd name="connsiteY31" fmla="*/ 768689 h 3420248"/>
              <a:gd name="connsiteX32" fmla="*/ 2562589 w 2581673"/>
              <a:gd name="connsiteY32" fmla="*/ 806901 h 3420248"/>
              <a:gd name="connsiteX33" fmla="*/ 2564568 w 2581673"/>
              <a:gd name="connsiteY33" fmla="*/ 848769 h 3420248"/>
              <a:gd name="connsiteX34" fmla="*/ 2569887 w 2581673"/>
              <a:gd name="connsiteY34" fmla="*/ 851895 h 3420248"/>
              <a:gd name="connsiteX35" fmla="*/ 2570355 w 2581673"/>
              <a:gd name="connsiteY35" fmla="*/ 861077 h 3420248"/>
              <a:gd name="connsiteX36" fmla="*/ 2570253 w 2581673"/>
              <a:gd name="connsiteY36" fmla="*/ 875533 h 3420248"/>
              <a:gd name="connsiteX37" fmla="*/ 2564670 w 2581673"/>
              <a:gd name="connsiteY37" fmla="*/ 907912 h 3420248"/>
              <a:gd name="connsiteX38" fmla="*/ 2567405 w 2581673"/>
              <a:gd name="connsiteY38" fmla="*/ 3420248 h 3420248"/>
              <a:gd name="connsiteX39" fmla="*/ 49318 w 2581673"/>
              <a:gd name="connsiteY39" fmla="*/ 3420248 h 3420248"/>
              <a:gd name="connsiteX40" fmla="*/ 22172 w 2581673"/>
              <a:gd name="connsiteY40" fmla="*/ 3393100 h 3420248"/>
              <a:gd name="connsiteX41" fmla="*/ 22132 w 2581673"/>
              <a:gd name="connsiteY41" fmla="*/ 3385186 h 3420248"/>
              <a:gd name="connsiteX42" fmla="*/ 18545 w 2581673"/>
              <a:gd name="connsiteY42" fmla="*/ 3385176 h 3420248"/>
              <a:gd name="connsiteX43" fmla="*/ 18545 w 2581673"/>
              <a:gd name="connsiteY43" fmla="*/ 3073899 h 3420248"/>
              <a:gd name="connsiteX44" fmla="*/ 3471 w 2581673"/>
              <a:gd name="connsiteY44" fmla="*/ 3025648 h 3420248"/>
              <a:gd name="connsiteX45" fmla="*/ 0 w 2581673"/>
              <a:gd name="connsiteY45"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6567 w 2581673"/>
              <a:gd name="connsiteY6" fmla="*/ 2571479 h 3420248"/>
              <a:gd name="connsiteX7" fmla="*/ 11248 w 2581673"/>
              <a:gd name="connsiteY7" fmla="*/ 2568353 h 3420248"/>
              <a:gd name="connsiteX8" fmla="*/ 10780 w 2581673"/>
              <a:gd name="connsiteY8" fmla="*/ 2559171 h 3420248"/>
              <a:gd name="connsiteX9" fmla="*/ 16465 w 2581673"/>
              <a:gd name="connsiteY9" fmla="*/ 2512336 h 3420248"/>
              <a:gd name="connsiteX10" fmla="*/ 13730 w 2581673"/>
              <a:gd name="connsiteY10" fmla="*/ 0 h 3420248"/>
              <a:gd name="connsiteX11" fmla="*/ 2531817 w 2581673"/>
              <a:gd name="connsiteY11" fmla="*/ 0 h 3420248"/>
              <a:gd name="connsiteX12" fmla="*/ 2558963 w 2581673"/>
              <a:gd name="connsiteY12" fmla="*/ 27148 h 3420248"/>
              <a:gd name="connsiteX13" fmla="*/ 2559004 w 2581673"/>
              <a:gd name="connsiteY13" fmla="*/ 35062 h 3420248"/>
              <a:gd name="connsiteX14" fmla="*/ 2562590 w 2581673"/>
              <a:gd name="connsiteY14" fmla="*/ 35072 h 3420248"/>
              <a:gd name="connsiteX15" fmla="*/ 2562590 w 2581673"/>
              <a:gd name="connsiteY15" fmla="*/ 303633 h 3420248"/>
              <a:gd name="connsiteX16" fmla="*/ 2562590 w 2581673"/>
              <a:gd name="connsiteY16" fmla="*/ 346349 h 3420248"/>
              <a:gd name="connsiteX17" fmla="*/ 2569615 w 2581673"/>
              <a:gd name="connsiteY17" fmla="*/ 370207 h 3420248"/>
              <a:gd name="connsiteX18" fmla="*/ 2577664 w 2581673"/>
              <a:gd name="connsiteY18" fmla="*/ 394600 h 3420248"/>
              <a:gd name="connsiteX19" fmla="*/ 2581135 w 2581673"/>
              <a:gd name="connsiteY19" fmla="*/ 418106 h 3420248"/>
              <a:gd name="connsiteX20" fmla="*/ 2581673 w 2581673"/>
              <a:gd name="connsiteY20" fmla="*/ 436202 h 3420248"/>
              <a:gd name="connsiteX21" fmla="*/ 2576921 w 2581673"/>
              <a:gd name="connsiteY21" fmla="*/ 455160 h 3420248"/>
              <a:gd name="connsiteX22" fmla="*/ 2578897 w 2581673"/>
              <a:gd name="connsiteY22" fmla="*/ 467958 h 3420248"/>
              <a:gd name="connsiteX23" fmla="*/ 2573807 w 2581673"/>
              <a:gd name="connsiteY23" fmla="*/ 491792 h 3420248"/>
              <a:gd name="connsiteX24" fmla="*/ 2569118 w 2581673"/>
              <a:gd name="connsiteY24" fmla="*/ 526659 h 3420248"/>
              <a:gd name="connsiteX25" fmla="*/ 2564119 w 2581673"/>
              <a:gd name="connsiteY25" fmla="*/ 550660 h 3420248"/>
              <a:gd name="connsiteX26" fmla="*/ 2562589 w 2581673"/>
              <a:gd name="connsiteY26" fmla="*/ 555288 h 3420248"/>
              <a:gd name="connsiteX27" fmla="*/ 2562589 w 2581673"/>
              <a:gd name="connsiteY27" fmla="*/ 712341 h 3420248"/>
              <a:gd name="connsiteX28" fmla="*/ 2564300 w 2581673"/>
              <a:gd name="connsiteY28" fmla="*/ 723926 h 3420248"/>
              <a:gd name="connsiteX29" fmla="*/ 2562589 w 2581673"/>
              <a:gd name="connsiteY29" fmla="*/ 763012 h 3420248"/>
              <a:gd name="connsiteX30" fmla="*/ 2564920 w 2581673"/>
              <a:gd name="connsiteY30" fmla="*/ 768689 h 3420248"/>
              <a:gd name="connsiteX31" fmla="*/ 2562589 w 2581673"/>
              <a:gd name="connsiteY31" fmla="*/ 806901 h 3420248"/>
              <a:gd name="connsiteX32" fmla="*/ 2564568 w 2581673"/>
              <a:gd name="connsiteY32" fmla="*/ 848769 h 3420248"/>
              <a:gd name="connsiteX33" fmla="*/ 2569887 w 2581673"/>
              <a:gd name="connsiteY33" fmla="*/ 851895 h 3420248"/>
              <a:gd name="connsiteX34" fmla="*/ 2570355 w 2581673"/>
              <a:gd name="connsiteY34" fmla="*/ 861077 h 3420248"/>
              <a:gd name="connsiteX35" fmla="*/ 2570253 w 2581673"/>
              <a:gd name="connsiteY35" fmla="*/ 875533 h 3420248"/>
              <a:gd name="connsiteX36" fmla="*/ 2564670 w 2581673"/>
              <a:gd name="connsiteY36" fmla="*/ 907912 h 3420248"/>
              <a:gd name="connsiteX37" fmla="*/ 2567405 w 2581673"/>
              <a:gd name="connsiteY37" fmla="*/ 3420248 h 3420248"/>
              <a:gd name="connsiteX38" fmla="*/ 49318 w 2581673"/>
              <a:gd name="connsiteY38" fmla="*/ 3420248 h 3420248"/>
              <a:gd name="connsiteX39" fmla="*/ 22172 w 2581673"/>
              <a:gd name="connsiteY39" fmla="*/ 3393100 h 3420248"/>
              <a:gd name="connsiteX40" fmla="*/ 22132 w 2581673"/>
              <a:gd name="connsiteY40" fmla="*/ 3385186 h 3420248"/>
              <a:gd name="connsiteX41" fmla="*/ 18545 w 2581673"/>
              <a:gd name="connsiteY41" fmla="*/ 3385176 h 3420248"/>
              <a:gd name="connsiteX42" fmla="*/ 18545 w 2581673"/>
              <a:gd name="connsiteY42" fmla="*/ 3073899 h 3420248"/>
              <a:gd name="connsiteX43" fmla="*/ 3471 w 2581673"/>
              <a:gd name="connsiteY43" fmla="*/ 3025648 h 3420248"/>
              <a:gd name="connsiteX44" fmla="*/ 0 w 2581673"/>
              <a:gd name="connsiteY44"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6567 w 2581673"/>
              <a:gd name="connsiteY6" fmla="*/ 2571479 h 3420248"/>
              <a:gd name="connsiteX7" fmla="*/ 11248 w 2581673"/>
              <a:gd name="connsiteY7" fmla="*/ 2568353 h 3420248"/>
              <a:gd name="connsiteX8" fmla="*/ 16465 w 2581673"/>
              <a:gd name="connsiteY8" fmla="*/ 2512336 h 3420248"/>
              <a:gd name="connsiteX9" fmla="*/ 13730 w 2581673"/>
              <a:gd name="connsiteY9" fmla="*/ 0 h 3420248"/>
              <a:gd name="connsiteX10" fmla="*/ 2531817 w 2581673"/>
              <a:gd name="connsiteY10" fmla="*/ 0 h 3420248"/>
              <a:gd name="connsiteX11" fmla="*/ 2558963 w 2581673"/>
              <a:gd name="connsiteY11" fmla="*/ 27148 h 3420248"/>
              <a:gd name="connsiteX12" fmla="*/ 2559004 w 2581673"/>
              <a:gd name="connsiteY12" fmla="*/ 35062 h 3420248"/>
              <a:gd name="connsiteX13" fmla="*/ 2562590 w 2581673"/>
              <a:gd name="connsiteY13" fmla="*/ 35072 h 3420248"/>
              <a:gd name="connsiteX14" fmla="*/ 2562590 w 2581673"/>
              <a:gd name="connsiteY14" fmla="*/ 303633 h 3420248"/>
              <a:gd name="connsiteX15" fmla="*/ 2562590 w 2581673"/>
              <a:gd name="connsiteY15" fmla="*/ 346349 h 3420248"/>
              <a:gd name="connsiteX16" fmla="*/ 2569615 w 2581673"/>
              <a:gd name="connsiteY16" fmla="*/ 370207 h 3420248"/>
              <a:gd name="connsiteX17" fmla="*/ 2577664 w 2581673"/>
              <a:gd name="connsiteY17" fmla="*/ 394600 h 3420248"/>
              <a:gd name="connsiteX18" fmla="*/ 2581135 w 2581673"/>
              <a:gd name="connsiteY18" fmla="*/ 418106 h 3420248"/>
              <a:gd name="connsiteX19" fmla="*/ 2581673 w 2581673"/>
              <a:gd name="connsiteY19" fmla="*/ 436202 h 3420248"/>
              <a:gd name="connsiteX20" fmla="*/ 2576921 w 2581673"/>
              <a:gd name="connsiteY20" fmla="*/ 455160 h 3420248"/>
              <a:gd name="connsiteX21" fmla="*/ 2578897 w 2581673"/>
              <a:gd name="connsiteY21" fmla="*/ 467958 h 3420248"/>
              <a:gd name="connsiteX22" fmla="*/ 2573807 w 2581673"/>
              <a:gd name="connsiteY22" fmla="*/ 491792 h 3420248"/>
              <a:gd name="connsiteX23" fmla="*/ 2569118 w 2581673"/>
              <a:gd name="connsiteY23" fmla="*/ 526659 h 3420248"/>
              <a:gd name="connsiteX24" fmla="*/ 2564119 w 2581673"/>
              <a:gd name="connsiteY24" fmla="*/ 550660 h 3420248"/>
              <a:gd name="connsiteX25" fmla="*/ 2562589 w 2581673"/>
              <a:gd name="connsiteY25" fmla="*/ 555288 h 3420248"/>
              <a:gd name="connsiteX26" fmla="*/ 2562589 w 2581673"/>
              <a:gd name="connsiteY26" fmla="*/ 712341 h 3420248"/>
              <a:gd name="connsiteX27" fmla="*/ 2564300 w 2581673"/>
              <a:gd name="connsiteY27" fmla="*/ 723926 h 3420248"/>
              <a:gd name="connsiteX28" fmla="*/ 2562589 w 2581673"/>
              <a:gd name="connsiteY28" fmla="*/ 763012 h 3420248"/>
              <a:gd name="connsiteX29" fmla="*/ 2564920 w 2581673"/>
              <a:gd name="connsiteY29" fmla="*/ 768689 h 3420248"/>
              <a:gd name="connsiteX30" fmla="*/ 2562589 w 2581673"/>
              <a:gd name="connsiteY30" fmla="*/ 806901 h 3420248"/>
              <a:gd name="connsiteX31" fmla="*/ 2564568 w 2581673"/>
              <a:gd name="connsiteY31" fmla="*/ 848769 h 3420248"/>
              <a:gd name="connsiteX32" fmla="*/ 2569887 w 2581673"/>
              <a:gd name="connsiteY32" fmla="*/ 851895 h 3420248"/>
              <a:gd name="connsiteX33" fmla="*/ 2570355 w 2581673"/>
              <a:gd name="connsiteY33" fmla="*/ 861077 h 3420248"/>
              <a:gd name="connsiteX34" fmla="*/ 2570253 w 2581673"/>
              <a:gd name="connsiteY34" fmla="*/ 875533 h 3420248"/>
              <a:gd name="connsiteX35" fmla="*/ 2564670 w 2581673"/>
              <a:gd name="connsiteY35" fmla="*/ 907912 h 3420248"/>
              <a:gd name="connsiteX36" fmla="*/ 2567405 w 2581673"/>
              <a:gd name="connsiteY36" fmla="*/ 3420248 h 3420248"/>
              <a:gd name="connsiteX37" fmla="*/ 49318 w 2581673"/>
              <a:gd name="connsiteY37" fmla="*/ 3420248 h 3420248"/>
              <a:gd name="connsiteX38" fmla="*/ 22172 w 2581673"/>
              <a:gd name="connsiteY38" fmla="*/ 3393100 h 3420248"/>
              <a:gd name="connsiteX39" fmla="*/ 22132 w 2581673"/>
              <a:gd name="connsiteY39" fmla="*/ 3385186 h 3420248"/>
              <a:gd name="connsiteX40" fmla="*/ 18545 w 2581673"/>
              <a:gd name="connsiteY40" fmla="*/ 3385176 h 3420248"/>
              <a:gd name="connsiteX41" fmla="*/ 18545 w 2581673"/>
              <a:gd name="connsiteY41" fmla="*/ 3073899 h 3420248"/>
              <a:gd name="connsiteX42" fmla="*/ 3471 w 2581673"/>
              <a:gd name="connsiteY42" fmla="*/ 3025648 h 3420248"/>
              <a:gd name="connsiteX43" fmla="*/ 0 w 2581673"/>
              <a:gd name="connsiteY43"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6567 w 2581673"/>
              <a:gd name="connsiteY6" fmla="*/ 2571479 h 3420248"/>
              <a:gd name="connsiteX7" fmla="*/ 16465 w 2581673"/>
              <a:gd name="connsiteY7" fmla="*/ 2512336 h 3420248"/>
              <a:gd name="connsiteX8" fmla="*/ 13730 w 2581673"/>
              <a:gd name="connsiteY8" fmla="*/ 0 h 3420248"/>
              <a:gd name="connsiteX9" fmla="*/ 2531817 w 2581673"/>
              <a:gd name="connsiteY9" fmla="*/ 0 h 3420248"/>
              <a:gd name="connsiteX10" fmla="*/ 2558963 w 2581673"/>
              <a:gd name="connsiteY10" fmla="*/ 27148 h 3420248"/>
              <a:gd name="connsiteX11" fmla="*/ 2559004 w 2581673"/>
              <a:gd name="connsiteY11" fmla="*/ 35062 h 3420248"/>
              <a:gd name="connsiteX12" fmla="*/ 2562590 w 2581673"/>
              <a:gd name="connsiteY12" fmla="*/ 35072 h 3420248"/>
              <a:gd name="connsiteX13" fmla="*/ 2562590 w 2581673"/>
              <a:gd name="connsiteY13" fmla="*/ 303633 h 3420248"/>
              <a:gd name="connsiteX14" fmla="*/ 2562590 w 2581673"/>
              <a:gd name="connsiteY14" fmla="*/ 346349 h 3420248"/>
              <a:gd name="connsiteX15" fmla="*/ 2569615 w 2581673"/>
              <a:gd name="connsiteY15" fmla="*/ 370207 h 3420248"/>
              <a:gd name="connsiteX16" fmla="*/ 2577664 w 2581673"/>
              <a:gd name="connsiteY16" fmla="*/ 394600 h 3420248"/>
              <a:gd name="connsiteX17" fmla="*/ 2581135 w 2581673"/>
              <a:gd name="connsiteY17" fmla="*/ 418106 h 3420248"/>
              <a:gd name="connsiteX18" fmla="*/ 2581673 w 2581673"/>
              <a:gd name="connsiteY18" fmla="*/ 436202 h 3420248"/>
              <a:gd name="connsiteX19" fmla="*/ 2576921 w 2581673"/>
              <a:gd name="connsiteY19" fmla="*/ 455160 h 3420248"/>
              <a:gd name="connsiteX20" fmla="*/ 2578897 w 2581673"/>
              <a:gd name="connsiteY20" fmla="*/ 467958 h 3420248"/>
              <a:gd name="connsiteX21" fmla="*/ 2573807 w 2581673"/>
              <a:gd name="connsiteY21" fmla="*/ 491792 h 3420248"/>
              <a:gd name="connsiteX22" fmla="*/ 2569118 w 2581673"/>
              <a:gd name="connsiteY22" fmla="*/ 526659 h 3420248"/>
              <a:gd name="connsiteX23" fmla="*/ 2564119 w 2581673"/>
              <a:gd name="connsiteY23" fmla="*/ 550660 h 3420248"/>
              <a:gd name="connsiteX24" fmla="*/ 2562589 w 2581673"/>
              <a:gd name="connsiteY24" fmla="*/ 555288 h 3420248"/>
              <a:gd name="connsiteX25" fmla="*/ 2562589 w 2581673"/>
              <a:gd name="connsiteY25" fmla="*/ 712341 h 3420248"/>
              <a:gd name="connsiteX26" fmla="*/ 2564300 w 2581673"/>
              <a:gd name="connsiteY26" fmla="*/ 723926 h 3420248"/>
              <a:gd name="connsiteX27" fmla="*/ 2562589 w 2581673"/>
              <a:gd name="connsiteY27" fmla="*/ 763012 h 3420248"/>
              <a:gd name="connsiteX28" fmla="*/ 2564920 w 2581673"/>
              <a:gd name="connsiteY28" fmla="*/ 768689 h 3420248"/>
              <a:gd name="connsiteX29" fmla="*/ 2562589 w 2581673"/>
              <a:gd name="connsiteY29" fmla="*/ 806901 h 3420248"/>
              <a:gd name="connsiteX30" fmla="*/ 2564568 w 2581673"/>
              <a:gd name="connsiteY30" fmla="*/ 848769 h 3420248"/>
              <a:gd name="connsiteX31" fmla="*/ 2569887 w 2581673"/>
              <a:gd name="connsiteY31" fmla="*/ 851895 h 3420248"/>
              <a:gd name="connsiteX32" fmla="*/ 2570355 w 2581673"/>
              <a:gd name="connsiteY32" fmla="*/ 861077 h 3420248"/>
              <a:gd name="connsiteX33" fmla="*/ 2570253 w 2581673"/>
              <a:gd name="connsiteY33" fmla="*/ 875533 h 3420248"/>
              <a:gd name="connsiteX34" fmla="*/ 2564670 w 2581673"/>
              <a:gd name="connsiteY34" fmla="*/ 907912 h 3420248"/>
              <a:gd name="connsiteX35" fmla="*/ 2567405 w 2581673"/>
              <a:gd name="connsiteY35" fmla="*/ 3420248 h 3420248"/>
              <a:gd name="connsiteX36" fmla="*/ 49318 w 2581673"/>
              <a:gd name="connsiteY36" fmla="*/ 3420248 h 3420248"/>
              <a:gd name="connsiteX37" fmla="*/ 22172 w 2581673"/>
              <a:gd name="connsiteY37" fmla="*/ 3393100 h 3420248"/>
              <a:gd name="connsiteX38" fmla="*/ 22132 w 2581673"/>
              <a:gd name="connsiteY38" fmla="*/ 3385186 h 3420248"/>
              <a:gd name="connsiteX39" fmla="*/ 18545 w 2581673"/>
              <a:gd name="connsiteY39" fmla="*/ 3385176 h 3420248"/>
              <a:gd name="connsiteX40" fmla="*/ 18545 w 2581673"/>
              <a:gd name="connsiteY40" fmla="*/ 3073899 h 3420248"/>
              <a:gd name="connsiteX41" fmla="*/ 3471 w 2581673"/>
              <a:gd name="connsiteY41" fmla="*/ 3025648 h 3420248"/>
              <a:gd name="connsiteX42" fmla="*/ 0 w 2581673"/>
              <a:gd name="connsiteY42" fmla="*/ 3002142 h 3420248"/>
              <a:gd name="connsiteX0" fmla="*/ 1295 w 2579497"/>
              <a:gd name="connsiteY0" fmla="*/ 3025648 h 3420248"/>
              <a:gd name="connsiteX1" fmla="*/ 2038 w 2579497"/>
              <a:gd name="connsiteY1" fmla="*/ 2965088 h 3420248"/>
              <a:gd name="connsiteX2" fmla="*/ 62 w 2579497"/>
              <a:gd name="connsiteY2" fmla="*/ 2952290 h 3420248"/>
              <a:gd name="connsiteX3" fmla="*/ 9841 w 2579497"/>
              <a:gd name="connsiteY3" fmla="*/ 2893589 h 3420248"/>
              <a:gd name="connsiteX4" fmla="*/ 14840 w 2579497"/>
              <a:gd name="connsiteY4" fmla="*/ 2869588 h 3420248"/>
              <a:gd name="connsiteX5" fmla="*/ 16370 w 2579497"/>
              <a:gd name="connsiteY5" fmla="*/ 2864960 h 3420248"/>
              <a:gd name="connsiteX6" fmla="*/ 14391 w 2579497"/>
              <a:gd name="connsiteY6" fmla="*/ 2571479 h 3420248"/>
              <a:gd name="connsiteX7" fmla="*/ 14289 w 2579497"/>
              <a:gd name="connsiteY7" fmla="*/ 2512336 h 3420248"/>
              <a:gd name="connsiteX8" fmla="*/ 11554 w 2579497"/>
              <a:gd name="connsiteY8" fmla="*/ 0 h 3420248"/>
              <a:gd name="connsiteX9" fmla="*/ 2529641 w 2579497"/>
              <a:gd name="connsiteY9" fmla="*/ 0 h 3420248"/>
              <a:gd name="connsiteX10" fmla="*/ 2556787 w 2579497"/>
              <a:gd name="connsiteY10" fmla="*/ 27148 h 3420248"/>
              <a:gd name="connsiteX11" fmla="*/ 2556828 w 2579497"/>
              <a:gd name="connsiteY11" fmla="*/ 35062 h 3420248"/>
              <a:gd name="connsiteX12" fmla="*/ 2560414 w 2579497"/>
              <a:gd name="connsiteY12" fmla="*/ 35072 h 3420248"/>
              <a:gd name="connsiteX13" fmla="*/ 2560414 w 2579497"/>
              <a:gd name="connsiteY13" fmla="*/ 303633 h 3420248"/>
              <a:gd name="connsiteX14" fmla="*/ 2560414 w 2579497"/>
              <a:gd name="connsiteY14" fmla="*/ 346349 h 3420248"/>
              <a:gd name="connsiteX15" fmla="*/ 2567439 w 2579497"/>
              <a:gd name="connsiteY15" fmla="*/ 370207 h 3420248"/>
              <a:gd name="connsiteX16" fmla="*/ 2575488 w 2579497"/>
              <a:gd name="connsiteY16" fmla="*/ 394600 h 3420248"/>
              <a:gd name="connsiteX17" fmla="*/ 2578959 w 2579497"/>
              <a:gd name="connsiteY17" fmla="*/ 418106 h 3420248"/>
              <a:gd name="connsiteX18" fmla="*/ 2579497 w 2579497"/>
              <a:gd name="connsiteY18" fmla="*/ 436202 h 3420248"/>
              <a:gd name="connsiteX19" fmla="*/ 2574745 w 2579497"/>
              <a:gd name="connsiteY19" fmla="*/ 455160 h 3420248"/>
              <a:gd name="connsiteX20" fmla="*/ 2576721 w 2579497"/>
              <a:gd name="connsiteY20" fmla="*/ 467958 h 3420248"/>
              <a:gd name="connsiteX21" fmla="*/ 2571631 w 2579497"/>
              <a:gd name="connsiteY21" fmla="*/ 491792 h 3420248"/>
              <a:gd name="connsiteX22" fmla="*/ 2566942 w 2579497"/>
              <a:gd name="connsiteY22" fmla="*/ 526659 h 3420248"/>
              <a:gd name="connsiteX23" fmla="*/ 2561943 w 2579497"/>
              <a:gd name="connsiteY23" fmla="*/ 550660 h 3420248"/>
              <a:gd name="connsiteX24" fmla="*/ 2560413 w 2579497"/>
              <a:gd name="connsiteY24" fmla="*/ 555288 h 3420248"/>
              <a:gd name="connsiteX25" fmla="*/ 2560413 w 2579497"/>
              <a:gd name="connsiteY25" fmla="*/ 712341 h 3420248"/>
              <a:gd name="connsiteX26" fmla="*/ 2562124 w 2579497"/>
              <a:gd name="connsiteY26" fmla="*/ 723926 h 3420248"/>
              <a:gd name="connsiteX27" fmla="*/ 2560413 w 2579497"/>
              <a:gd name="connsiteY27" fmla="*/ 763012 h 3420248"/>
              <a:gd name="connsiteX28" fmla="*/ 2562744 w 2579497"/>
              <a:gd name="connsiteY28" fmla="*/ 768689 h 3420248"/>
              <a:gd name="connsiteX29" fmla="*/ 2560413 w 2579497"/>
              <a:gd name="connsiteY29" fmla="*/ 806901 h 3420248"/>
              <a:gd name="connsiteX30" fmla="*/ 2562392 w 2579497"/>
              <a:gd name="connsiteY30" fmla="*/ 848769 h 3420248"/>
              <a:gd name="connsiteX31" fmla="*/ 2567711 w 2579497"/>
              <a:gd name="connsiteY31" fmla="*/ 851895 h 3420248"/>
              <a:gd name="connsiteX32" fmla="*/ 2568179 w 2579497"/>
              <a:gd name="connsiteY32" fmla="*/ 861077 h 3420248"/>
              <a:gd name="connsiteX33" fmla="*/ 2568077 w 2579497"/>
              <a:gd name="connsiteY33" fmla="*/ 875533 h 3420248"/>
              <a:gd name="connsiteX34" fmla="*/ 2562494 w 2579497"/>
              <a:gd name="connsiteY34" fmla="*/ 907912 h 3420248"/>
              <a:gd name="connsiteX35" fmla="*/ 2565229 w 2579497"/>
              <a:gd name="connsiteY35" fmla="*/ 3420248 h 3420248"/>
              <a:gd name="connsiteX36" fmla="*/ 47142 w 2579497"/>
              <a:gd name="connsiteY36" fmla="*/ 3420248 h 3420248"/>
              <a:gd name="connsiteX37" fmla="*/ 19996 w 2579497"/>
              <a:gd name="connsiteY37" fmla="*/ 3393100 h 3420248"/>
              <a:gd name="connsiteX38" fmla="*/ 19956 w 2579497"/>
              <a:gd name="connsiteY38" fmla="*/ 3385186 h 3420248"/>
              <a:gd name="connsiteX39" fmla="*/ 16369 w 2579497"/>
              <a:gd name="connsiteY39" fmla="*/ 3385176 h 3420248"/>
              <a:gd name="connsiteX40" fmla="*/ 16369 w 2579497"/>
              <a:gd name="connsiteY40" fmla="*/ 3073899 h 3420248"/>
              <a:gd name="connsiteX41" fmla="*/ 1295 w 2579497"/>
              <a:gd name="connsiteY41" fmla="*/ 3025648 h 3420248"/>
              <a:gd name="connsiteX0" fmla="*/ 0 w 2578202"/>
              <a:gd name="connsiteY0" fmla="*/ 3025648 h 3420248"/>
              <a:gd name="connsiteX1" fmla="*/ 743 w 2578202"/>
              <a:gd name="connsiteY1" fmla="*/ 2965088 h 3420248"/>
              <a:gd name="connsiteX2" fmla="*/ 14293 w 2578202"/>
              <a:gd name="connsiteY2" fmla="*/ 2952290 h 3420248"/>
              <a:gd name="connsiteX3" fmla="*/ 8546 w 2578202"/>
              <a:gd name="connsiteY3" fmla="*/ 2893589 h 3420248"/>
              <a:gd name="connsiteX4" fmla="*/ 13545 w 2578202"/>
              <a:gd name="connsiteY4" fmla="*/ 2869588 h 3420248"/>
              <a:gd name="connsiteX5" fmla="*/ 15075 w 2578202"/>
              <a:gd name="connsiteY5" fmla="*/ 2864960 h 3420248"/>
              <a:gd name="connsiteX6" fmla="*/ 13096 w 2578202"/>
              <a:gd name="connsiteY6" fmla="*/ 2571479 h 3420248"/>
              <a:gd name="connsiteX7" fmla="*/ 12994 w 2578202"/>
              <a:gd name="connsiteY7" fmla="*/ 2512336 h 3420248"/>
              <a:gd name="connsiteX8" fmla="*/ 10259 w 2578202"/>
              <a:gd name="connsiteY8" fmla="*/ 0 h 3420248"/>
              <a:gd name="connsiteX9" fmla="*/ 2528346 w 2578202"/>
              <a:gd name="connsiteY9" fmla="*/ 0 h 3420248"/>
              <a:gd name="connsiteX10" fmla="*/ 2555492 w 2578202"/>
              <a:gd name="connsiteY10" fmla="*/ 27148 h 3420248"/>
              <a:gd name="connsiteX11" fmla="*/ 2555533 w 2578202"/>
              <a:gd name="connsiteY11" fmla="*/ 35062 h 3420248"/>
              <a:gd name="connsiteX12" fmla="*/ 2559119 w 2578202"/>
              <a:gd name="connsiteY12" fmla="*/ 35072 h 3420248"/>
              <a:gd name="connsiteX13" fmla="*/ 2559119 w 2578202"/>
              <a:gd name="connsiteY13" fmla="*/ 303633 h 3420248"/>
              <a:gd name="connsiteX14" fmla="*/ 2559119 w 2578202"/>
              <a:gd name="connsiteY14" fmla="*/ 346349 h 3420248"/>
              <a:gd name="connsiteX15" fmla="*/ 2566144 w 2578202"/>
              <a:gd name="connsiteY15" fmla="*/ 370207 h 3420248"/>
              <a:gd name="connsiteX16" fmla="*/ 2574193 w 2578202"/>
              <a:gd name="connsiteY16" fmla="*/ 394600 h 3420248"/>
              <a:gd name="connsiteX17" fmla="*/ 2577664 w 2578202"/>
              <a:gd name="connsiteY17" fmla="*/ 418106 h 3420248"/>
              <a:gd name="connsiteX18" fmla="*/ 2578202 w 2578202"/>
              <a:gd name="connsiteY18" fmla="*/ 436202 h 3420248"/>
              <a:gd name="connsiteX19" fmla="*/ 2573450 w 2578202"/>
              <a:gd name="connsiteY19" fmla="*/ 455160 h 3420248"/>
              <a:gd name="connsiteX20" fmla="*/ 2575426 w 2578202"/>
              <a:gd name="connsiteY20" fmla="*/ 467958 h 3420248"/>
              <a:gd name="connsiteX21" fmla="*/ 2570336 w 2578202"/>
              <a:gd name="connsiteY21" fmla="*/ 491792 h 3420248"/>
              <a:gd name="connsiteX22" fmla="*/ 2565647 w 2578202"/>
              <a:gd name="connsiteY22" fmla="*/ 526659 h 3420248"/>
              <a:gd name="connsiteX23" fmla="*/ 2560648 w 2578202"/>
              <a:gd name="connsiteY23" fmla="*/ 550660 h 3420248"/>
              <a:gd name="connsiteX24" fmla="*/ 2559118 w 2578202"/>
              <a:gd name="connsiteY24" fmla="*/ 555288 h 3420248"/>
              <a:gd name="connsiteX25" fmla="*/ 2559118 w 2578202"/>
              <a:gd name="connsiteY25" fmla="*/ 712341 h 3420248"/>
              <a:gd name="connsiteX26" fmla="*/ 2560829 w 2578202"/>
              <a:gd name="connsiteY26" fmla="*/ 723926 h 3420248"/>
              <a:gd name="connsiteX27" fmla="*/ 2559118 w 2578202"/>
              <a:gd name="connsiteY27" fmla="*/ 763012 h 3420248"/>
              <a:gd name="connsiteX28" fmla="*/ 2561449 w 2578202"/>
              <a:gd name="connsiteY28" fmla="*/ 768689 h 3420248"/>
              <a:gd name="connsiteX29" fmla="*/ 2559118 w 2578202"/>
              <a:gd name="connsiteY29" fmla="*/ 806901 h 3420248"/>
              <a:gd name="connsiteX30" fmla="*/ 2561097 w 2578202"/>
              <a:gd name="connsiteY30" fmla="*/ 848769 h 3420248"/>
              <a:gd name="connsiteX31" fmla="*/ 2566416 w 2578202"/>
              <a:gd name="connsiteY31" fmla="*/ 851895 h 3420248"/>
              <a:gd name="connsiteX32" fmla="*/ 2566884 w 2578202"/>
              <a:gd name="connsiteY32" fmla="*/ 861077 h 3420248"/>
              <a:gd name="connsiteX33" fmla="*/ 2566782 w 2578202"/>
              <a:gd name="connsiteY33" fmla="*/ 875533 h 3420248"/>
              <a:gd name="connsiteX34" fmla="*/ 2561199 w 2578202"/>
              <a:gd name="connsiteY34" fmla="*/ 907912 h 3420248"/>
              <a:gd name="connsiteX35" fmla="*/ 2563934 w 2578202"/>
              <a:gd name="connsiteY35" fmla="*/ 3420248 h 3420248"/>
              <a:gd name="connsiteX36" fmla="*/ 45847 w 2578202"/>
              <a:gd name="connsiteY36" fmla="*/ 3420248 h 3420248"/>
              <a:gd name="connsiteX37" fmla="*/ 18701 w 2578202"/>
              <a:gd name="connsiteY37" fmla="*/ 3393100 h 3420248"/>
              <a:gd name="connsiteX38" fmla="*/ 18661 w 2578202"/>
              <a:gd name="connsiteY38" fmla="*/ 3385186 h 3420248"/>
              <a:gd name="connsiteX39" fmla="*/ 15074 w 2578202"/>
              <a:gd name="connsiteY39" fmla="*/ 3385176 h 3420248"/>
              <a:gd name="connsiteX40" fmla="*/ 15074 w 2578202"/>
              <a:gd name="connsiteY40" fmla="*/ 3073899 h 3420248"/>
              <a:gd name="connsiteX41" fmla="*/ 0 w 2578202"/>
              <a:gd name="connsiteY41" fmla="*/ 3025648 h 3420248"/>
              <a:gd name="connsiteX0" fmla="*/ 0 w 2578202"/>
              <a:gd name="connsiteY0" fmla="*/ 3025648 h 3420248"/>
              <a:gd name="connsiteX1" fmla="*/ 16268 w 2578202"/>
              <a:gd name="connsiteY1" fmla="*/ 2971298 h 3420248"/>
              <a:gd name="connsiteX2" fmla="*/ 14293 w 2578202"/>
              <a:gd name="connsiteY2" fmla="*/ 2952290 h 3420248"/>
              <a:gd name="connsiteX3" fmla="*/ 8546 w 2578202"/>
              <a:gd name="connsiteY3" fmla="*/ 2893589 h 3420248"/>
              <a:gd name="connsiteX4" fmla="*/ 13545 w 2578202"/>
              <a:gd name="connsiteY4" fmla="*/ 2869588 h 3420248"/>
              <a:gd name="connsiteX5" fmla="*/ 15075 w 2578202"/>
              <a:gd name="connsiteY5" fmla="*/ 2864960 h 3420248"/>
              <a:gd name="connsiteX6" fmla="*/ 13096 w 2578202"/>
              <a:gd name="connsiteY6" fmla="*/ 2571479 h 3420248"/>
              <a:gd name="connsiteX7" fmla="*/ 12994 w 2578202"/>
              <a:gd name="connsiteY7" fmla="*/ 2512336 h 3420248"/>
              <a:gd name="connsiteX8" fmla="*/ 10259 w 2578202"/>
              <a:gd name="connsiteY8" fmla="*/ 0 h 3420248"/>
              <a:gd name="connsiteX9" fmla="*/ 2528346 w 2578202"/>
              <a:gd name="connsiteY9" fmla="*/ 0 h 3420248"/>
              <a:gd name="connsiteX10" fmla="*/ 2555492 w 2578202"/>
              <a:gd name="connsiteY10" fmla="*/ 27148 h 3420248"/>
              <a:gd name="connsiteX11" fmla="*/ 2555533 w 2578202"/>
              <a:gd name="connsiteY11" fmla="*/ 35062 h 3420248"/>
              <a:gd name="connsiteX12" fmla="*/ 2559119 w 2578202"/>
              <a:gd name="connsiteY12" fmla="*/ 35072 h 3420248"/>
              <a:gd name="connsiteX13" fmla="*/ 2559119 w 2578202"/>
              <a:gd name="connsiteY13" fmla="*/ 303633 h 3420248"/>
              <a:gd name="connsiteX14" fmla="*/ 2559119 w 2578202"/>
              <a:gd name="connsiteY14" fmla="*/ 346349 h 3420248"/>
              <a:gd name="connsiteX15" fmla="*/ 2566144 w 2578202"/>
              <a:gd name="connsiteY15" fmla="*/ 370207 h 3420248"/>
              <a:gd name="connsiteX16" fmla="*/ 2574193 w 2578202"/>
              <a:gd name="connsiteY16" fmla="*/ 394600 h 3420248"/>
              <a:gd name="connsiteX17" fmla="*/ 2577664 w 2578202"/>
              <a:gd name="connsiteY17" fmla="*/ 418106 h 3420248"/>
              <a:gd name="connsiteX18" fmla="*/ 2578202 w 2578202"/>
              <a:gd name="connsiteY18" fmla="*/ 436202 h 3420248"/>
              <a:gd name="connsiteX19" fmla="*/ 2573450 w 2578202"/>
              <a:gd name="connsiteY19" fmla="*/ 455160 h 3420248"/>
              <a:gd name="connsiteX20" fmla="*/ 2575426 w 2578202"/>
              <a:gd name="connsiteY20" fmla="*/ 467958 h 3420248"/>
              <a:gd name="connsiteX21" fmla="*/ 2570336 w 2578202"/>
              <a:gd name="connsiteY21" fmla="*/ 491792 h 3420248"/>
              <a:gd name="connsiteX22" fmla="*/ 2565647 w 2578202"/>
              <a:gd name="connsiteY22" fmla="*/ 526659 h 3420248"/>
              <a:gd name="connsiteX23" fmla="*/ 2560648 w 2578202"/>
              <a:gd name="connsiteY23" fmla="*/ 550660 h 3420248"/>
              <a:gd name="connsiteX24" fmla="*/ 2559118 w 2578202"/>
              <a:gd name="connsiteY24" fmla="*/ 555288 h 3420248"/>
              <a:gd name="connsiteX25" fmla="*/ 2559118 w 2578202"/>
              <a:gd name="connsiteY25" fmla="*/ 712341 h 3420248"/>
              <a:gd name="connsiteX26" fmla="*/ 2560829 w 2578202"/>
              <a:gd name="connsiteY26" fmla="*/ 723926 h 3420248"/>
              <a:gd name="connsiteX27" fmla="*/ 2559118 w 2578202"/>
              <a:gd name="connsiteY27" fmla="*/ 763012 h 3420248"/>
              <a:gd name="connsiteX28" fmla="*/ 2561449 w 2578202"/>
              <a:gd name="connsiteY28" fmla="*/ 768689 h 3420248"/>
              <a:gd name="connsiteX29" fmla="*/ 2559118 w 2578202"/>
              <a:gd name="connsiteY29" fmla="*/ 806901 h 3420248"/>
              <a:gd name="connsiteX30" fmla="*/ 2561097 w 2578202"/>
              <a:gd name="connsiteY30" fmla="*/ 848769 h 3420248"/>
              <a:gd name="connsiteX31" fmla="*/ 2566416 w 2578202"/>
              <a:gd name="connsiteY31" fmla="*/ 851895 h 3420248"/>
              <a:gd name="connsiteX32" fmla="*/ 2566884 w 2578202"/>
              <a:gd name="connsiteY32" fmla="*/ 861077 h 3420248"/>
              <a:gd name="connsiteX33" fmla="*/ 2566782 w 2578202"/>
              <a:gd name="connsiteY33" fmla="*/ 875533 h 3420248"/>
              <a:gd name="connsiteX34" fmla="*/ 2561199 w 2578202"/>
              <a:gd name="connsiteY34" fmla="*/ 907912 h 3420248"/>
              <a:gd name="connsiteX35" fmla="*/ 2563934 w 2578202"/>
              <a:gd name="connsiteY35" fmla="*/ 3420248 h 3420248"/>
              <a:gd name="connsiteX36" fmla="*/ 45847 w 2578202"/>
              <a:gd name="connsiteY36" fmla="*/ 3420248 h 3420248"/>
              <a:gd name="connsiteX37" fmla="*/ 18701 w 2578202"/>
              <a:gd name="connsiteY37" fmla="*/ 3393100 h 3420248"/>
              <a:gd name="connsiteX38" fmla="*/ 18661 w 2578202"/>
              <a:gd name="connsiteY38" fmla="*/ 3385186 h 3420248"/>
              <a:gd name="connsiteX39" fmla="*/ 15074 w 2578202"/>
              <a:gd name="connsiteY39" fmla="*/ 3385176 h 3420248"/>
              <a:gd name="connsiteX40" fmla="*/ 15074 w 2578202"/>
              <a:gd name="connsiteY40" fmla="*/ 3073899 h 3420248"/>
              <a:gd name="connsiteX41" fmla="*/ 0 w 2578202"/>
              <a:gd name="connsiteY41"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0572 w 2569656"/>
              <a:gd name="connsiteY25" fmla="*/ 712341 h 3420248"/>
              <a:gd name="connsiteX26" fmla="*/ 2552283 w 2569656"/>
              <a:gd name="connsiteY26" fmla="*/ 723926 h 3420248"/>
              <a:gd name="connsiteX27" fmla="*/ 2550572 w 2569656"/>
              <a:gd name="connsiteY27" fmla="*/ 763012 h 3420248"/>
              <a:gd name="connsiteX28" fmla="*/ 2552903 w 2569656"/>
              <a:gd name="connsiteY28" fmla="*/ 768689 h 3420248"/>
              <a:gd name="connsiteX29" fmla="*/ 2550572 w 2569656"/>
              <a:gd name="connsiteY29" fmla="*/ 806901 h 3420248"/>
              <a:gd name="connsiteX30" fmla="*/ 2552551 w 2569656"/>
              <a:gd name="connsiteY30" fmla="*/ 848769 h 3420248"/>
              <a:gd name="connsiteX31" fmla="*/ 2557870 w 2569656"/>
              <a:gd name="connsiteY31" fmla="*/ 851895 h 3420248"/>
              <a:gd name="connsiteX32" fmla="*/ 2558338 w 2569656"/>
              <a:gd name="connsiteY32" fmla="*/ 861077 h 3420248"/>
              <a:gd name="connsiteX33" fmla="*/ 2558236 w 2569656"/>
              <a:gd name="connsiteY33" fmla="*/ 875533 h 3420248"/>
              <a:gd name="connsiteX34" fmla="*/ 2552653 w 2569656"/>
              <a:gd name="connsiteY34" fmla="*/ 907912 h 3420248"/>
              <a:gd name="connsiteX35" fmla="*/ 2555388 w 2569656"/>
              <a:gd name="connsiteY35" fmla="*/ 3420248 h 3420248"/>
              <a:gd name="connsiteX36" fmla="*/ 37301 w 2569656"/>
              <a:gd name="connsiteY36" fmla="*/ 3420248 h 3420248"/>
              <a:gd name="connsiteX37" fmla="*/ 10155 w 2569656"/>
              <a:gd name="connsiteY37" fmla="*/ 3393100 h 3420248"/>
              <a:gd name="connsiteX38" fmla="*/ 10115 w 2569656"/>
              <a:gd name="connsiteY38" fmla="*/ 3385186 h 3420248"/>
              <a:gd name="connsiteX39" fmla="*/ 6528 w 2569656"/>
              <a:gd name="connsiteY39" fmla="*/ 3385176 h 3420248"/>
              <a:gd name="connsiteX40" fmla="*/ 6528 w 2569656"/>
              <a:gd name="connsiteY40" fmla="*/ 3073899 h 3420248"/>
              <a:gd name="connsiteX41" fmla="*/ 10083 w 2569656"/>
              <a:gd name="connsiteY41"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0572 w 2569656"/>
              <a:gd name="connsiteY25" fmla="*/ 712341 h 3420248"/>
              <a:gd name="connsiteX26" fmla="*/ 2552283 w 2569656"/>
              <a:gd name="connsiteY26" fmla="*/ 723926 h 3420248"/>
              <a:gd name="connsiteX27" fmla="*/ 2550572 w 2569656"/>
              <a:gd name="connsiteY27" fmla="*/ 763012 h 3420248"/>
              <a:gd name="connsiteX28" fmla="*/ 2550572 w 2569656"/>
              <a:gd name="connsiteY28" fmla="*/ 806901 h 3420248"/>
              <a:gd name="connsiteX29" fmla="*/ 2552551 w 2569656"/>
              <a:gd name="connsiteY29" fmla="*/ 848769 h 3420248"/>
              <a:gd name="connsiteX30" fmla="*/ 2557870 w 2569656"/>
              <a:gd name="connsiteY30" fmla="*/ 851895 h 3420248"/>
              <a:gd name="connsiteX31" fmla="*/ 2558338 w 2569656"/>
              <a:gd name="connsiteY31" fmla="*/ 861077 h 3420248"/>
              <a:gd name="connsiteX32" fmla="*/ 2558236 w 2569656"/>
              <a:gd name="connsiteY32" fmla="*/ 875533 h 3420248"/>
              <a:gd name="connsiteX33" fmla="*/ 2552653 w 2569656"/>
              <a:gd name="connsiteY33" fmla="*/ 907912 h 3420248"/>
              <a:gd name="connsiteX34" fmla="*/ 2555388 w 2569656"/>
              <a:gd name="connsiteY34" fmla="*/ 3420248 h 3420248"/>
              <a:gd name="connsiteX35" fmla="*/ 37301 w 2569656"/>
              <a:gd name="connsiteY35" fmla="*/ 3420248 h 3420248"/>
              <a:gd name="connsiteX36" fmla="*/ 10155 w 2569656"/>
              <a:gd name="connsiteY36" fmla="*/ 3393100 h 3420248"/>
              <a:gd name="connsiteX37" fmla="*/ 10115 w 2569656"/>
              <a:gd name="connsiteY37" fmla="*/ 3385186 h 3420248"/>
              <a:gd name="connsiteX38" fmla="*/ 6528 w 2569656"/>
              <a:gd name="connsiteY38" fmla="*/ 3385176 h 3420248"/>
              <a:gd name="connsiteX39" fmla="*/ 6528 w 2569656"/>
              <a:gd name="connsiteY39" fmla="*/ 3073899 h 3420248"/>
              <a:gd name="connsiteX40" fmla="*/ 10083 w 2569656"/>
              <a:gd name="connsiteY40"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0572 w 2569656"/>
              <a:gd name="connsiteY25" fmla="*/ 712341 h 3420248"/>
              <a:gd name="connsiteX26" fmla="*/ 2550572 w 2569656"/>
              <a:gd name="connsiteY26" fmla="*/ 763012 h 3420248"/>
              <a:gd name="connsiteX27" fmla="*/ 2550572 w 2569656"/>
              <a:gd name="connsiteY27" fmla="*/ 806901 h 3420248"/>
              <a:gd name="connsiteX28" fmla="*/ 2552551 w 2569656"/>
              <a:gd name="connsiteY28" fmla="*/ 848769 h 3420248"/>
              <a:gd name="connsiteX29" fmla="*/ 2557870 w 2569656"/>
              <a:gd name="connsiteY29" fmla="*/ 851895 h 3420248"/>
              <a:gd name="connsiteX30" fmla="*/ 2558338 w 2569656"/>
              <a:gd name="connsiteY30" fmla="*/ 861077 h 3420248"/>
              <a:gd name="connsiteX31" fmla="*/ 2558236 w 2569656"/>
              <a:gd name="connsiteY31" fmla="*/ 875533 h 3420248"/>
              <a:gd name="connsiteX32" fmla="*/ 2552653 w 2569656"/>
              <a:gd name="connsiteY32" fmla="*/ 907912 h 3420248"/>
              <a:gd name="connsiteX33" fmla="*/ 2555388 w 2569656"/>
              <a:gd name="connsiteY33" fmla="*/ 3420248 h 3420248"/>
              <a:gd name="connsiteX34" fmla="*/ 37301 w 2569656"/>
              <a:gd name="connsiteY34" fmla="*/ 3420248 h 3420248"/>
              <a:gd name="connsiteX35" fmla="*/ 10155 w 2569656"/>
              <a:gd name="connsiteY35" fmla="*/ 3393100 h 3420248"/>
              <a:gd name="connsiteX36" fmla="*/ 10115 w 2569656"/>
              <a:gd name="connsiteY36" fmla="*/ 3385186 h 3420248"/>
              <a:gd name="connsiteX37" fmla="*/ 6528 w 2569656"/>
              <a:gd name="connsiteY37" fmla="*/ 3385176 h 3420248"/>
              <a:gd name="connsiteX38" fmla="*/ 6528 w 2569656"/>
              <a:gd name="connsiteY38" fmla="*/ 3073899 h 3420248"/>
              <a:gd name="connsiteX39" fmla="*/ 10083 w 2569656"/>
              <a:gd name="connsiteY39"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0572 w 2569656"/>
              <a:gd name="connsiteY25" fmla="*/ 712341 h 3420248"/>
              <a:gd name="connsiteX26" fmla="*/ 2550572 w 2569656"/>
              <a:gd name="connsiteY26" fmla="*/ 763012 h 3420248"/>
              <a:gd name="connsiteX27" fmla="*/ 2550572 w 2569656"/>
              <a:gd name="connsiteY27" fmla="*/ 806901 h 3420248"/>
              <a:gd name="connsiteX28" fmla="*/ 2552551 w 2569656"/>
              <a:gd name="connsiteY28" fmla="*/ 848769 h 3420248"/>
              <a:gd name="connsiteX29" fmla="*/ 2557870 w 2569656"/>
              <a:gd name="connsiteY29" fmla="*/ 851895 h 3420248"/>
              <a:gd name="connsiteX30" fmla="*/ 2558338 w 2569656"/>
              <a:gd name="connsiteY30" fmla="*/ 861077 h 3420248"/>
              <a:gd name="connsiteX31" fmla="*/ 2552653 w 2569656"/>
              <a:gd name="connsiteY31" fmla="*/ 907912 h 3420248"/>
              <a:gd name="connsiteX32" fmla="*/ 2555388 w 2569656"/>
              <a:gd name="connsiteY32" fmla="*/ 3420248 h 3420248"/>
              <a:gd name="connsiteX33" fmla="*/ 37301 w 2569656"/>
              <a:gd name="connsiteY33" fmla="*/ 3420248 h 3420248"/>
              <a:gd name="connsiteX34" fmla="*/ 10155 w 2569656"/>
              <a:gd name="connsiteY34" fmla="*/ 3393100 h 3420248"/>
              <a:gd name="connsiteX35" fmla="*/ 10115 w 2569656"/>
              <a:gd name="connsiteY35" fmla="*/ 3385186 h 3420248"/>
              <a:gd name="connsiteX36" fmla="*/ 6528 w 2569656"/>
              <a:gd name="connsiteY36" fmla="*/ 3385176 h 3420248"/>
              <a:gd name="connsiteX37" fmla="*/ 6528 w 2569656"/>
              <a:gd name="connsiteY37" fmla="*/ 3073899 h 3420248"/>
              <a:gd name="connsiteX38" fmla="*/ 10083 w 2569656"/>
              <a:gd name="connsiteY38"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0572 w 2569656"/>
              <a:gd name="connsiteY25" fmla="*/ 712341 h 3420248"/>
              <a:gd name="connsiteX26" fmla="*/ 2550572 w 2569656"/>
              <a:gd name="connsiteY26" fmla="*/ 806901 h 3420248"/>
              <a:gd name="connsiteX27" fmla="*/ 2552551 w 2569656"/>
              <a:gd name="connsiteY27" fmla="*/ 848769 h 3420248"/>
              <a:gd name="connsiteX28" fmla="*/ 2557870 w 2569656"/>
              <a:gd name="connsiteY28" fmla="*/ 851895 h 3420248"/>
              <a:gd name="connsiteX29" fmla="*/ 2558338 w 2569656"/>
              <a:gd name="connsiteY29" fmla="*/ 861077 h 3420248"/>
              <a:gd name="connsiteX30" fmla="*/ 2552653 w 2569656"/>
              <a:gd name="connsiteY30" fmla="*/ 907912 h 3420248"/>
              <a:gd name="connsiteX31" fmla="*/ 2555388 w 2569656"/>
              <a:gd name="connsiteY31" fmla="*/ 3420248 h 3420248"/>
              <a:gd name="connsiteX32" fmla="*/ 37301 w 2569656"/>
              <a:gd name="connsiteY32" fmla="*/ 3420248 h 3420248"/>
              <a:gd name="connsiteX33" fmla="*/ 10155 w 2569656"/>
              <a:gd name="connsiteY33" fmla="*/ 3393100 h 3420248"/>
              <a:gd name="connsiteX34" fmla="*/ 10115 w 2569656"/>
              <a:gd name="connsiteY34" fmla="*/ 3385186 h 3420248"/>
              <a:gd name="connsiteX35" fmla="*/ 6528 w 2569656"/>
              <a:gd name="connsiteY35" fmla="*/ 3385176 h 3420248"/>
              <a:gd name="connsiteX36" fmla="*/ 6528 w 2569656"/>
              <a:gd name="connsiteY36" fmla="*/ 3073899 h 3420248"/>
              <a:gd name="connsiteX37" fmla="*/ 10083 w 2569656"/>
              <a:gd name="connsiteY37"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0572 w 2569656"/>
              <a:gd name="connsiteY25" fmla="*/ 712341 h 3420248"/>
              <a:gd name="connsiteX26" fmla="*/ 2552551 w 2569656"/>
              <a:gd name="connsiteY26" fmla="*/ 848769 h 3420248"/>
              <a:gd name="connsiteX27" fmla="*/ 2557870 w 2569656"/>
              <a:gd name="connsiteY27" fmla="*/ 851895 h 3420248"/>
              <a:gd name="connsiteX28" fmla="*/ 2558338 w 2569656"/>
              <a:gd name="connsiteY28" fmla="*/ 861077 h 3420248"/>
              <a:gd name="connsiteX29" fmla="*/ 2552653 w 2569656"/>
              <a:gd name="connsiteY29" fmla="*/ 907912 h 3420248"/>
              <a:gd name="connsiteX30" fmla="*/ 2555388 w 2569656"/>
              <a:gd name="connsiteY30" fmla="*/ 3420248 h 3420248"/>
              <a:gd name="connsiteX31" fmla="*/ 37301 w 2569656"/>
              <a:gd name="connsiteY31" fmla="*/ 3420248 h 3420248"/>
              <a:gd name="connsiteX32" fmla="*/ 10155 w 2569656"/>
              <a:gd name="connsiteY32" fmla="*/ 3393100 h 3420248"/>
              <a:gd name="connsiteX33" fmla="*/ 10115 w 2569656"/>
              <a:gd name="connsiteY33" fmla="*/ 3385186 h 3420248"/>
              <a:gd name="connsiteX34" fmla="*/ 6528 w 2569656"/>
              <a:gd name="connsiteY34" fmla="*/ 3385176 h 3420248"/>
              <a:gd name="connsiteX35" fmla="*/ 6528 w 2569656"/>
              <a:gd name="connsiteY35" fmla="*/ 3073899 h 3420248"/>
              <a:gd name="connsiteX36" fmla="*/ 10083 w 2569656"/>
              <a:gd name="connsiteY36"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2551 w 2569656"/>
              <a:gd name="connsiteY25" fmla="*/ 848769 h 3420248"/>
              <a:gd name="connsiteX26" fmla="*/ 2557870 w 2569656"/>
              <a:gd name="connsiteY26" fmla="*/ 851895 h 3420248"/>
              <a:gd name="connsiteX27" fmla="*/ 2558338 w 2569656"/>
              <a:gd name="connsiteY27" fmla="*/ 861077 h 3420248"/>
              <a:gd name="connsiteX28" fmla="*/ 2552653 w 2569656"/>
              <a:gd name="connsiteY28" fmla="*/ 907912 h 3420248"/>
              <a:gd name="connsiteX29" fmla="*/ 2555388 w 2569656"/>
              <a:gd name="connsiteY29" fmla="*/ 3420248 h 3420248"/>
              <a:gd name="connsiteX30" fmla="*/ 37301 w 2569656"/>
              <a:gd name="connsiteY30" fmla="*/ 3420248 h 3420248"/>
              <a:gd name="connsiteX31" fmla="*/ 10155 w 2569656"/>
              <a:gd name="connsiteY31" fmla="*/ 3393100 h 3420248"/>
              <a:gd name="connsiteX32" fmla="*/ 10115 w 2569656"/>
              <a:gd name="connsiteY32" fmla="*/ 3385186 h 3420248"/>
              <a:gd name="connsiteX33" fmla="*/ 6528 w 2569656"/>
              <a:gd name="connsiteY33" fmla="*/ 3385176 h 3420248"/>
              <a:gd name="connsiteX34" fmla="*/ 6528 w 2569656"/>
              <a:gd name="connsiteY34" fmla="*/ 3073899 h 3420248"/>
              <a:gd name="connsiteX35" fmla="*/ 10083 w 2569656"/>
              <a:gd name="connsiteY35"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2551 w 2569656"/>
              <a:gd name="connsiteY25" fmla="*/ 848769 h 3420248"/>
              <a:gd name="connsiteX26" fmla="*/ 2558338 w 2569656"/>
              <a:gd name="connsiteY26" fmla="*/ 861077 h 3420248"/>
              <a:gd name="connsiteX27" fmla="*/ 2552653 w 2569656"/>
              <a:gd name="connsiteY27" fmla="*/ 907912 h 3420248"/>
              <a:gd name="connsiteX28" fmla="*/ 2555388 w 2569656"/>
              <a:gd name="connsiteY28" fmla="*/ 3420248 h 3420248"/>
              <a:gd name="connsiteX29" fmla="*/ 37301 w 2569656"/>
              <a:gd name="connsiteY29" fmla="*/ 3420248 h 3420248"/>
              <a:gd name="connsiteX30" fmla="*/ 10155 w 2569656"/>
              <a:gd name="connsiteY30" fmla="*/ 3393100 h 3420248"/>
              <a:gd name="connsiteX31" fmla="*/ 10115 w 2569656"/>
              <a:gd name="connsiteY31" fmla="*/ 3385186 h 3420248"/>
              <a:gd name="connsiteX32" fmla="*/ 6528 w 2569656"/>
              <a:gd name="connsiteY32" fmla="*/ 3385176 h 3420248"/>
              <a:gd name="connsiteX33" fmla="*/ 6528 w 2569656"/>
              <a:gd name="connsiteY33" fmla="*/ 3073899 h 3420248"/>
              <a:gd name="connsiteX34" fmla="*/ 10083 w 2569656"/>
              <a:gd name="connsiteY34"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8338 w 2569656"/>
              <a:gd name="connsiteY25" fmla="*/ 861077 h 3420248"/>
              <a:gd name="connsiteX26" fmla="*/ 2552653 w 2569656"/>
              <a:gd name="connsiteY26" fmla="*/ 907912 h 3420248"/>
              <a:gd name="connsiteX27" fmla="*/ 2555388 w 2569656"/>
              <a:gd name="connsiteY27" fmla="*/ 3420248 h 3420248"/>
              <a:gd name="connsiteX28" fmla="*/ 37301 w 2569656"/>
              <a:gd name="connsiteY28" fmla="*/ 3420248 h 3420248"/>
              <a:gd name="connsiteX29" fmla="*/ 10155 w 2569656"/>
              <a:gd name="connsiteY29" fmla="*/ 3393100 h 3420248"/>
              <a:gd name="connsiteX30" fmla="*/ 10115 w 2569656"/>
              <a:gd name="connsiteY30" fmla="*/ 3385186 h 3420248"/>
              <a:gd name="connsiteX31" fmla="*/ 6528 w 2569656"/>
              <a:gd name="connsiteY31" fmla="*/ 3385176 h 3420248"/>
              <a:gd name="connsiteX32" fmla="*/ 6528 w 2569656"/>
              <a:gd name="connsiteY32" fmla="*/ 3073899 h 3420248"/>
              <a:gd name="connsiteX33" fmla="*/ 10083 w 2569656"/>
              <a:gd name="connsiteY33"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2653 w 2569656"/>
              <a:gd name="connsiteY25" fmla="*/ 907912 h 3420248"/>
              <a:gd name="connsiteX26" fmla="*/ 2555388 w 2569656"/>
              <a:gd name="connsiteY26" fmla="*/ 3420248 h 3420248"/>
              <a:gd name="connsiteX27" fmla="*/ 37301 w 2569656"/>
              <a:gd name="connsiteY27" fmla="*/ 3420248 h 3420248"/>
              <a:gd name="connsiteX28" fmla="*/ 10155 w 2569656"/>
              <a:gd name="connsiteY28" fmla="*/ 3393100 h 3420248"/>
              <a:gd name="connsiteX29" fmla="*/ 10115 w 2569656"/>
              <a:gd name="connsiteY29" fmla="*/ 3385186 h 3420248"/>
              <a:gd name="connsiteX30" fmla="*/ 6528 w 2569656"/>
              <a:gd name="connsiteY30" fmla="*/ 3385176 h 3420248"/>
              <a:gd name="connsiteX31" fmla="*/ 6528 w 2569656"/>
              <a:gd name="connsiteY31" fmla="*/ 3073899 h 3420248"/>
              <a:gd name="connsiteX32" fmla="*/ 10083 w 2569656"/>
              <a:gd name="connsiteY32"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57101 w 2569656"/>
              <a:gd name="connsiteY21" fmla="*/ 526659 h 3420248"/>
              <a:gd name="connsiteX22" fmla="*/ 2552102 w 2569656"/>
              <a:gd name="connsiteY22" fmla="*/ 550660 h 3420248"/>
              <a:gd name="connsiteX23" fmla="*/ 2550572 w 2569656"/>
              <a:gd name="connsiteY23" fmla="*/ 555288 h 3420248"/>
              <a:gd name="connsiteX24" fmla="*/ 2552653 w 2569656"/>
              <a:gd name="connsiteY24" fmla="*/ 907912 h 3420248"/>
              <a:gd name="connsiteX25" fmla="*/ 2555388 w 2569656"/>
              <a:gd name="connsiteY25" fmla="*/ 3420248 h 3420248"/>
              <a:gd name="connsiteX26" fmla="*/ 37301 w 2569656"/>
              <a:gd name="connsiteY26" fmla="*/ 3420248 h 3420248"/>
              <a:gd name="connsiteX27" fmla="*/ 10155 w 2569656"/>
              <a:gd name="connsiteY27" fmla="*/ 3393100 h 3420248"/>
              <a:gd name="connsiteX28" fmla="*/ 10115 w 2569656"/>
              <a:gd name="connsiteY28" fmla="*/ 3385186 h 3420248"/>
              <a:gd name="connsiteX29" fmla="*/ 6528 w 2569656"/>
              <a:gd name="connsiteY29" fmla="*/ 3385176 h 3420248"/>
              <a:gd name="connsiteX30" fmla="*/ 6528 w 2569656"/>
              <a:gd name="connsiteY30" fmla="*/ 3073899 h 3420248"/>
              <a:gd name="connsiteX31" fmla="*/ 10083 w 2569656"/>
              <a:gd name="connsiteY31"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03633 h 3420248"/>
              <a:gd name="connsiteX13" fmla="*/ 2550573 w 2569656"/>
              <a:gd name="connsiteY13" fmla="*/ 346349 h 3420248"/>
              <a:gd name="connsiteX14" fmla="*/ 2557598 w 2569656"/>
              <a:gd name="connsiteY14" fmla="*/ 370207 h 3420248"/>
              <a:gd name="connsiteX15" fmla="*/ 2565647 w 2569656"/>
              <a:gd name="connsiteY15" fmla="*/ 394600 h 3420248"/>
              <a:gd name="connsiteX16" fmla="*/ 2569118 w 2569656"/>
              <a:gd name="connsiteY16" fmla="*/ 418106 h 3420248"/>
              <a:gd name="connsiteX17" fmla="*/ 2569656 w 2569656"/>
              <a:gd name="connsiteY17" fmla="*/ 436202 h 3420248"/>
              <a:gd name="connsiteX18" fmla="*/ 2564904 w 2569656"/>
              <a:gd name="connsiteY18" fmla="*/ 455160 h 3420248"/>
              <a:gd name="connsiteX19" fmla="*/ 2566880 w 2569656"/>
              <a:gd name="connsiteY19" fmla="*/ 467958 h 3420248"/>
              <a:gd name="connsiteX20" fmla="*/ 2557101 w 2569656"/>
              <a:gd name="connsiteY20" fmla="*/ 526659 h 3420248"/>
              <a:gd name="connsiteX21" fmla="*/ 2552102 w 2569656"/>
              <a:gd name="connsiteY21" fmla="*/ 550660 h 3420248"/>
              <a:gd name="connsiteX22" fmla="*/ 2550572 w 2569656"/>
              <a:gd name="connsiteY22" fmla="*/ 555288 h 3420248"/>
              <a:gd name="connsiteX23" fmla="*/ 2552653 w 2569656"/>
              <a:gd name="connsiteY23" fmla="*/ 907912 h 3420248"/>
              <a:gd name="connsiteX24" fmla="*/ 2555388 w 2569656"/>
              <a:gd name="connsiteY24" fmla="*/ 3420248 h 3420248"/>
              <a:gd name="connsiteX25" fmla="*/ 37301 w 2569656"/>
              <a:gd name="connsiteY25" fmla="*/ 3420248 h 3420248"/>
              <a:gd name="connsiteX26" fmla="*/ 10155 w 2569656"/>
              <a:gd name="connsiteY26" fmla="*/ 3393100 h 3420248"/>
              <a:gd name="connsiteX27" fmla="*/ 10115 w 2569656"/>
              <a:gd name="connsiteY27" fmla="*/ 3385186 h 3420248"/>
              <a:gd name="connsiteX28" fmla="*/ 6528 w 2569656"/>
              <a:gd name="connsiteY28" fmla="*/ 3385176 h 3420248"/>
              <a:gd name="connsiteX29" fmla="*/ 6528 w 2569656"/>
              <a:gd name="connsiteY29" fmla="*/ 3073899 h 3420248"/>
              <a:gd name="connsiteX30" fmla="*/ 10083 w 2569656"/>
              <a:gd name="connsiteY30"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3 w 2569656"/>
              <a:gd name="connsiteY11" fmla="*/ 303633 h 3420248"/>
              <a:gd name="connsiteX12" fmla="*/ 2550573 w 2569656"/>
              <a:gd name="connsiteY12" fmla="*/ 346349 h 3420248"/>
              <a:gd name="connsiteX13" fmla="*/ 2557598 w 2569656"/>
              <a:gd name="connsiteY13" fmla="*/ 370207 h 3420248"/>
              <a:gd name="connsiteX14" fmla="*/ 2565647 w 2569656"/>
              <a:gd name="connsiteY14" fmla="*/ 394600 h 3420248"/>
              <a:gd name="connsiteX15" fmla="*/ 2569118 w 2569656"/>
              <a:gd name="connsiteY15" fmla="*/ 418106 h 3420248"/>
              <a:gd name="connsiteX16" fmla="*/ 2569656 w 2569656"/>
              <a:gd name="connsiteY16" fmla="*/ 436202 h 3420248"/>
              <a:gd name="connsiteX17" fmla="*/ 2564904 w 2569656"/>
              <a:gd name="connsiteY17" fmla="*/ 455160 h 3420248"/>
              <a:gd name="connsiteX18" fmla="*/ 2566880 w 2569656"/>
              <a:gd name="connsiteY18" fmla="*/ 467958 h 3420248"/>
              <a:gd name="connsiteX19" fmla="*/ 2557101 w 2569656"/>
              <a:gd name="connsiteY19" fmla="*/ 526659 h 3420248"/>
              <a:gd name="connsiteX20" fmla="*/ 2552102 w 2569656"/>
              <a:gd name="connsiteY20" fmla="*/ 550660 h 3420248"/>
              <a:gd name="connsiteX21" fmla="*/ 2550572 w 2569656"/>
              <a:gd name="connsiteY21" fmla="*/ 555288 h 3420248"/>
              <a:gd name="connsiteX22" fmla="*/ 2552653 w 2569656"/>
              <a:gd name="connsiteY22" fmla="*/ 907912 h 3420248"/>
              <a:gd name="connsiteX23" fmla="*/ 2555388 w 2569656"/>
              <a:gd name="connsiteY23" fmla="*/ 3420248 h 3420248"/>
              <a:gd name="connsiteX24" fmla="*/ 37301 w 2569656"/>
              <a:gd name="connsiteY24" fmla="*/ 3420248 h 3420248"/>
              <a:gd name="connsiteX25" fmla="*/ 10155 w 2569656"/>
              <a:gd name="connsiteY25" fmla="*/ 3393100 h 3420248"/>
              <a:gd name="connsiteX26" fmla="*/ 10115 w 2569656"/>
              <a:gd name="connsiteY26" fmla="*/ 3385186 h 3420248"/>
              <a:gd name="connsiteX27" fmla="*/ 6528 w 2569656"/>
              <a:gd name="connsiteY27" fmla="*/ 3385176 h 3420248"/>
              <a:gd name="connsiteX28" fmla="*/ 6528 w 2569656"/>
              <a:gd name="connsiteY28" fmla="*/ 3073899 h 3420248"/>
              <a:gd name="connsiteX29" fmla="*/ 10083 w 2569656"/>
              <a:gd name="connsiteY29"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3 w 2569656"/>
              <a:gd name="connsiteY11" fmla="*/ 303633 h 3420248"/>
              <a:gd name="connsiteX12" fmla="*/ 2550573 w 2569656"/>
              <a:gd name="connsiteY12" fmla="*/ 346349 h 3420248"/>
              <a:gd name="connsiteX13" fmla="*/ 2557598 w 2569656"/>
              <a:gd name="connsiteY13" fmla="*/ 370207 h 3420248"/>
              <a:gd name="connsiteX14" fmla="*/ 2565647 w 2569656"/>
              <a:gd name="connsiteY14" fmla="*/ 394600 h 3420248"/>
              <a:gd name="connsiteX15" fmla="*/ 2569118 w 2569656"/>
              <a:gd name="connsiteY15" fmla="*/ 418106 h 3420248"/>
              <a:gd name="connsiteX16" fmla="*/ 2569656 w 2569656"/>
              <a:gd name="connsiteY16" fmla="*/ 436202 h 3420248"/>
              <a:gd name="connsiteX17" fmla="*/ 2564904 w 2569656"/>
              <a:gd name="connsiteY17" fmla="*/ 455160 h 3420248"/>
              <a:gd name="connsiteX18" fmla="*/ 2566880 w 2569656"/>
              <a:gd name="connsiteY18" fmla="*/ 467958 h 3420248"/>
              <a:gd name="connsiteX19" fmla="*/ 2557101 w 2569656"/>
              <a:gd name="connsiteY19" fmla="*/ 526659 h 3420248"/>
              <a:gd name="connsiteX20" fmla="*/ 2552102 w 2569656"/>
              <a:gd name="connsiteY20" fmla="*/ 550660 h 3420248"/>
              <a:gd name="connsiteX21" fmla="*/ 2550572 w 2569656"/>
              <a:gd name="connsiteY21" fmla="*/ 555288 h 3420248"/>
              <a:gd name="connsiteX22" fmla="*/ 2552653 w 2569656"/>
              <a:gd name="connsiteY22" fmla="*/ 907912 h 3420248"/>
              <a:gd name="connsiteX23" fmla="*/ 2555388 w 2569656"/>
              <a:gd name="connsiteY23" fmla="*/ 3420248 h 3420248"/>
              <a:gd name="connsiteX24" fmla="*/ 37301 w 2569656"/>
              <a:gd name="connsiteY24" fmla="*/ 3420248 h 3420248"/>
              <a:gd name="connsiteX25" fmla="*/ 10155 w 2569656"/>
              <a:gd name="connsiteY25" fmla="*/ 3393100 h 3420248"/>
              <a:gd name="connsiteX26" fmla="*/ 10115 w 2569656"/>
              <a:gd name="connsiteY26" fmla="*/ 3385186 h 3420248"/>
              <a:gd name="connsiteX27" fmla="*/ 6528 w 2569656"/>
              <a:gd name="connsiteY27" fmla="*/ 3385176 h 3420248"/>
              <a:gd name="connsiteX28" fmla="*/ 6528 w 2569656"/>
              <a:gd name="connsiteY28" fmla="*/ 3073899 h 3420248"/>
              <a:gd name="connsiteX29" fmla="*/ 10083 w 2569656"/>
              <a:gd name="connsiteY29" fmla="*/ 3025648 h 3420248"/>
              <a:gd name="connsiteX0" fmla="*/ 10083 w 2569656"/>
              <a:gd name="connsiteY0" fmla="*/ 3025648 h 3420248"/>
              <a:gd name="connsiteX1" fmla="*/ 7722 w 2569656"/>
              <a:gd name="connsiteY1" fmla="*/ 2971298 h 3420248"/>
              <a:gd name="connsiteX2" fmla="*/ 15061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3 w 2569656"/>
              <a:gd name="connsiteY11" fmla="*/ 303633 h 3420248"/>
              <a:gd name="connsiteX12" fmla="*/ 2550573 w 2569656"/>
              <a:gd name="connsiteY12" fmla="*/ 346349 h 3420248"/>
              <a:gd name="connsiteX13" fmla="*/ 2557598 w 2569656"/>
              <a:gd name="connsiteY13" fmla="*/ 370207 h 3420248"/>
              <a:gd name="connsiteX14" fmla="*/ 2565647 w 2569656"/>
              <a:gd name="connsiteY14" fmla="*/ 394600 h 3420248"/>
              <a:gd name="connsiteX15" fmla="*/ 2569118 w 2569656"/>
              <a:gd name="connsiteY15" fmla="*/ 418106 h 3420248"/>
              <a:gd name="connsiteX16" fmla="*/ 2569656 w 2569656"/>
              <a:gd name="connsiteY16" fmla="*/ 436202 h 3420248"/>
              <a:gd name="connsiteX17" fmla="*/ 2564904 w 2569656"/>
              <a:gd name="connsiteY17" fmla="*/ 455160 h 3420248"/>
              <a:gd name="connsiteX18" fmla="*/ 2566880 w 2569656"/>
              <a:gd name="connsiteY18" fmla="*/ 467958 h 3420248"/>
              <a:gd name="connsiteX19" fmla="*/ 2557101 w 2569656"/>
              <a:gd name="connsiteY19" fmla="*/ 526659 h 3420248"/>
              <a:gd name="connsiteX20" fmla="*/ 2552102 w 2569656"/>
              <a:gd name="connsiteY20" fmla="*/ 550660 h 3420248"/>
              <a:gd name="connsiteX21" fmla="*/ 2550572 w 2569656"/>
              <a:gd name="connsiteY21" fmla="*/ 555288 h 3420248"/>
              <a:gd name="connsiteX22" fmla="*/ 2552653 w 2569656"/>
              <a:gd name="connsiteY22" fmla="*/ 907912 h 3420248"/>
              <a:gd name="connsiteX23" fmla="*/ 2555388 w 2569656"/>
              <a:gd name="connsiteY23" fmla="*/ 3420248 h 3420248"/>
              <a:gd name="connsiteX24" fmla="*/ 37301 w 2569656"/>
              <a:gd name="connsiteY24" fmla="*/ 3420248 h 3420248"/>
              <a:gd name="connsiteX25" fmla="*/ 10155 w 2569656"/>
              <a:gd name="connsiteY25" fmla="*/ 3393100 h 3420248"/>
              <a:gd name="connsiteX26" fmla="*/ 10115 w 2569656"/>
              <a:gd name="connsiteY26" fmla="*/ 3385186 h 3420248"/>
              <a:gd name="connsiteX27" fmla="*/ 6528 w 2569656"/>
              <a:gd name="connsiteY27" fmla="*/ 3385176 h 3420248"/>
              <a:gd name="connsiteX28" fmla="*/ 6528 w 2569656"/>
              <a:gd name="connsiteY28" fmla="*/ 3073899 h 3420248"/>
              <a:gd name="connsiteX29" fmla="*/ 10083 w 2569656"/>
              <a:gd name="connsiteY29" fmla="*/ 3025648 h 3420248"/>
              <a:gd name="connsiteX0" fmla="*/ 10083 w 2569656"/>
              <a:gd name="connsiteY0" fmla="*/ 3025648 h 3420248"/>
              <a:gd name="connsiteX1" fmla="*/ 7722 w 2569656"/>
              <a:gd name="connsiteY1" fmla="*/ 2971298 h 3420248"/>
              <a:gd name="connsiteX2" fmla="*/ 15061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6 w 2569656"/>
              <a:gd name="connsiteY11" fmla="*/ 201466 h 3420248"/>
              <a:gd name="connsiteX12" fmla="*/ 2550573 w 2569656"/>
              <a:gd name="connsiteY12" fmla="*/ 346349 h 3420248"/>
              <a:gd name="connsiteX13" fmla="*/ 2557598 w 2569656"/>
              <a:gd name="connsiteY13" fmla="*/ 370207 h 3420248"/>
              <a:gd name="connsiteX14" fmla="*/ 2565647 w 2569656"/>
              <a:gd name="connsiteY14" fmla="*/ 394600 h 3420248"/>
              <a:gd name="connsiteX15" fmla="*/ 2569118 w 2569656"/>
              <a:gd name="connsiteY15" fmla="*/ 418106 h 3420248"/>
              <a:gd name="connsiteX16" fmla="*/ 2569656 w 2569656"/>
              <a:gd name="connsiteY16" fmla="*/ 436202 h 3420248"/>
              <a:gd name="connsiteX17" fmla="*/ 2564904 w 2569656"/>
              <a:gd name="connsiteY17" fmla="*/ 455160 h 3420248"/>
              <a:gd name="connsiteX18" fmla="*/ 2566880 w 2569656"/>
              <a:gd name="connsiteY18" fmla="*/ 467958 h 3420248"/>
              <a:gd name="connsiteX19" fmla="*/ 2557101 w 2569656"/>
              <a:gd name="connsiteY19" fmla="*/ 526659 h 3420248"/>
              <a:gd name="connsiteX20" fmla="*/ 2552102 w 2569656"/>
              <a:gd name="connsiteY20" fmla="*/ 550660 h 3420248"/>
              <a:gd name="connsiteX21" fmla="*/ 2550572 w 2569656"/>
              <a:gd name="connsiteY21" fmla="*/ 555288 h 3420248"/>
              <a:gd name="connsiteX22" fmla="*/ 2552653 w 2569656"/>
              <a:gd name="connsiteY22" fmla="*/ 907912 h 3420248"/>
              <a:gd name="connsiteX23" fmla="*/ 2555388 w 2569656"/>
              <a:gd name="connsiteY23" fmla="*/ 3420248 h 3420248"/>
              <a:gd name="connsiteX24" fmla="*/ 37301 w 2569656"/>
              <a:gd name="connsiteY24" fmla="*/ 3420248 h 3420248"/>
              <a:gd name="connsiteX25" fmla="*/ 10155 w 2569656"/>
              <a:gd name="connsiteY25" fmla="*/ 3393100 h 3420248"/>
              <a:gd name="connsiteX26" fmla="*/ 10115 w 2569656"/>
              <a:gd name="connsiteY26" fmla="*/ 3385186 h 3420248"/>
              <a:gd name="connsiteX27" fmla="*/ 6528 w 2569656"/>
              <a:gd name="connsiteY27" fmla="*/ 3385176 h 3420248"/>
              <a:gd name="connsiteX28" fmla="*/ 6528 w 2569656"/>
              <a:gd name="connsiteY28" fmla="*/ 3073899 h 3420248"/>
              <a:gd name="connsiteX29" fmla="*/ 10083 w 2569656"/>
              <a:gd name="connsiteY29" fmla="*/ 3025648 h 3420248"/>
              <a:gd name="connsiteX0" fmla="*/ 10083 w 2569656"/>
              <a:gd name="connsiteY0" fmla="*/ 3025648 h 3420248"/>
              <a:gd name="connsiteX1" fmla="*/ 7722 w 2569656"/>
              <a:gd name="connsiteY1" fmla="*/ 2971298 h 3420248"/>
              <a:gd name="connsiteX2" fmla="*/ 15061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6 w 2569656"/>
              <a:gd name="connsiteY11" fmla="*/ 201466 h 3420248"/>
              <a:gd name="connsiteX12" fmla="*/ 2550576 w 2569656"/>
              <a:gd name="connsiteY12" fmla="*/ 285048 h 3420248"/>
              <a:gd name="connsiteX13" fmla="*/ 2557598 w 2569656"/>
              <a:gd name="connsiteY13" fmla="*/ 370207 h 3420248"/>
              <a:gd name="connsiteX14" fmla="*/ 2565647 w 2569656"/>
              <a:gd name="connsiteY14" fmla="*/ 394600 h 3420248"/>
              <a:gd name="connsiteX15" fmla="*/ 2569118 w 2569656"/>
              <a:gd name="connsiteY15" fmla="*/ 418106 h 3420248"/>
              <a:gd name="connsiteX16" fmla="*/ 2569656 w 2569656"/>
              <a:gd name="connsiteY16" fmla="*/ 436202 h 3420248"/>
              <a:gd name="connsiteX17" fmla="*/ 2564904 w 2569656"/>
              <a:gd name="connsiteY17" fmla="*/ 455160 h 3420248"/>
              <a:gd name="connsiteX18" fmla="*/ 2566880 w 2569656"/>
              <a:gd name="connsiteY18" fmla="*/ 467958 h 3420248"/>
              <a:gd name="connsiteX19" fmla="*/ 2557101 w 2569656"/>
              <a:gd name="connsiteY19" fmla="*/ 526659 h 3420248"/>
              <a:gd name="connsiteX20" fmla="*/ 2552102 w 2569656"/>
              <a:gd name="connsiteY20" fmla="*/ 550660 h 3420248"/>
              <a:gd name="connsiteX21" fmla="*/ 2550572 w 2569656"/>
              <a:gd name="connsiteY21" fmla="*/ 555288 h 3420248"/>
              <a:gd name="connsiteX22" fmla="*/ 2552653 w 2569656"/>
              <a:gd name="connsiteY22" fmla="*/ 907912 h 3420248"/>
              <a:gd name="connsiteX23" fmla="*/ 2555388 w 2569656"/>
              <a:gd name="connsiteY23" fmla="*/ 3420248 h 3420248"/>
              <a:gd name="connsiteX24" fmla="*/ 37301 w 2569656"/>
              <a:gd name="connsiteY24" fmla="*/ 3420248 h 3420248"/>
              <a:gd name="connsiteX25" fmla="*/ 10155 w 2569656"/>
              <a:gd name="connsiteY25" fmla="*/ 3393100 h 3420248"/>
              <a:gd name="connsiteX26" fmla="*/ 10115 w 2569656"/>
              <a:gd name="connsiteY26" fmla="*/ 3385186 h 3420248"/>
              <a:gd name="connsiteX27" fmla="*/ 6528 w 2569656"/>
              <a:gd name="connsiteY27" fmla="*/ 3385176 h 3420248"/>
              <a:gd name="connsiteX28" fmla="*/ 6528 w 2569656"/>
              <a:gd name="connsiteY28" fmla="*/ 3073899 h 3420248"/>
              <a:gd name="connsiteX29" fmla="*/ 10083 w 2569656"/>
              <a:gd name="connsiteY29" fmla="*/ 3025648 h 3420248"/>
              <a:gd name="connsiteX0" fmla="*/ 10083 w 2569656"/>
              <a:gd name="connsiteY0" fmla="*/ 3025648 h 3420248"/>
              <a:gd name="connsiteX1" fmla="*/ 7722 w 2569656"/>
              <a:gd name="connsiteY1" fmla="*/ 2971298 h 3420248"/>
              <a:gd name="connsiteX2" fmla="*/ 15061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6 w 2569656"/>
              <a:gd name="connsiteY11" fmla="*/ 201466 h 3420248"/>
              <a:gd name="connsiteX12" fmla="*/ 2550576 w 2569656"/>
              <a:gd name="connsiteY12" fmla="*/ 285048 h 3420248"/>
              <a:gd name="connsiteX13" fmla="*/ 2557601 w 2569656"/>
              <a:gd name="connsiteY13" fmla="*/ 339557 h 3420248"/>
              <a:gd name="connsiteX14" fmla="*/ 2565647 w 2569656"/>
              <a:gd name="connsiteY14" fmla="*/ 394600 h 3420248"/>
              <a:gd name="connsiteX15" fmla="*/ 2569118 w 2569656"/>
              <a:gd name="connsiteY15" fmla="*/ 418106 h 3420248"/>
              <a:gd name="connsiteX16" fmla="*/ 2569656 w 2569656"/>
              <a:gd name="connsiteY16" fmla="*/ 436202 h 3420248"/>
              <a:gd name="connsiteX17" fmla="*/ 2564904 w 2569656"/>
              <a:gd name="connsiteY17" fmla="*/ 455160 h 3420248"/>
              <a:gd name="connsiteX18" fmla="*/ 2566880 w 2569656"/>
              <a:gd name="connsiteY18" fmla="*/ 467958 h 3420248"/>
              <a:gd name="connsiteX19" fmla="*/ 2557101 w 2569656"/>
              <a:gd name="connsiteY19" fmla="*/ 526659 h 3420248"/>
              <a:gd name="connsiteX20" fmla="*/ 2552102 w 2569656"/>
              <a:gd name="connsiteY20" fmla="*/ 550660 h 3420248"/>
              <a:gd name="connsiteX21" fmla="*/ 2550572 w 2569656"/>
              <a:gd name="connsiteY21" fmla="*/ 555288 h 3420248"/>
              <a:gd name="connsiteX22" fmla="*/ 2552653 w 2569656"/>
              <a:gd name="connsiteY22" fmla="*/ 907912 h 3420248"/>
              <a:gd name="connsiteX23" fmla="*/ 2555388 w 2569656"/>
              <a:gd name="connsiteY23" fmla="*/ 3420248 h 3420248"/>
              <a:gd name="connsiteX24" fmla="*/ 37301 w 2569656"/>
              <a:gd name="connsiteY24" fmla="*/ 3420248 h 3420248"/>
              <a:gd name="connsiteX25" fmla="*/ 10155 w 2569656"/>
              <a:gd name="connsiteY25" fmla="*/ 3393100 h 3420248"/>
              <a:gd name="connsiteX26" fmla="*/ 10115 w 2569656"/>
              <a:gd name="connsiteY26" fmla="*/ 3385186 h 3420248"/>
              <a:gd name="connsiteX27" fmla="*/ 6528 w 2569656"/>
              <a:gd name="connsiteY27" fmla="*/ 3385176 h 3420248"/>
              <a:gd name="connsiteX28" fmla="*/ 6528 w 2569656"/>
              <a:gd name="connsiteY28" fmla="*/ 3073899 h 3420248"/>
              <a:gd name="connsiteX29" fmla="*/ 10083 w 2569656"/>
              <a:gd name="connsiteY29" fmla="*/ 3025648 h 3420248"/>
              <a:gd name="connsiteX0" fmla="*/ 10083 w 2569656"/>
              <a:gd name="connsiteY0" fmla="*/ 3025648 h 3420248"/>
              <a:gd name="connsiteX1" fmla="*/ 7722 w 2569656"/>
              <a:gd name="connsiteY1" fmla="*/ 2971298 h 3420248"/>
              <a:gd name="connsiteX2" fmla="*/ 15061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6 w 2569656"/>
              <a:gd name="connsiteY11" fmla="*/ 201466 h 3420248"/>
              <a:gd name="connsiteX12" fmla="*/ 2550576 w 2569656"/>
              <a:gd name="connsiteY12" fmla="*/ 285048 h 3420248"/>
              <a:gd name="connsiteX13" fmla="*/ 2557601 w 2569656"/>
              <a:gd name="connsiteY13" fmla="*/ 339557 h 3420248"/>
              <a:gd name="connsiteX14" fmla="*/ 2569118 w 2569656"/>
              <a:gd name="connsiteY14" fmla="*/ 418106 h 3420248"/>
              <a:gd name="connsiteX15" fmla="*/ 2569656 w 2569656"/>
              <a:gd name="connsiteY15" fmla="*/ 436202 h 3420248"/>
              <a:gd name="connsiteX16" fmla="*/ 2564904 w 2569656"/>
              <a:gd name="connsiteY16" fmla="*/ 455160 h 3420248"/>
              <a:gd name="connsiteX17" fmla="*/ 2566880 w 2569656"/>
              <a:gd name="connsiteY17" fmla="*/ 467958 h 3420248"/>
              <a:gd name="connsiteX18" fmla="*/ 2557101 w 2569656"/>
              <a:gd name="connsiteY18" fmla="*/ 526659 h 3420248"/>
              <a:gd name="connsiteX19" fmla="*/ 2552102 w 2569656"/>
              <a:gd name="connsiteY19" fmla="*/ 550660 h 3420248"/>
              <a:gd name="connsiteX20" fmla="*/ 2550572 w 2569656"/>
              <a:gd name="connsiteY20" fmla="*/ 555288 h 3420248"/>
              <a:gd name="connsiteX21" fmla="*/ 2552653 w 2569656"/>
              <a:gd name="connsiteY21" fmla="*/ 907912 h 3420248"/>
              <a:gd name="connsiteX22" fmla="*/ 2555388 w 2569656"/>
              <a:gd name="connsiteY22" fmla="*/ 3420248 h 3420248"/>
              <a:gd name="connsiteX23" fmla="*/ 37301 w 2569656"/>
              <a:gd name="connsiteY23" fmla="*/ 3420248 h 3420248"/>
              <a:gd name="connsiteX24" fmla="*/ 10155 w 2569656"/>
              <a:gd name="connsiteY24" fmla="*/ 3393100 h 3420248"/>
              <a:gd name="connsiteX25" fmla="*/ 10115 w 2569656"/>
              <a:gd name="connsiteY25" fmla="*/ 3385186 h 3420248"/>
              <a:gd name="connsiteX26" fmla="*/ 6528 w 2569656"/>
              <a:gd name="connsiteY26" fmla="*/ 3385176 h 3420248"/>
              <a:gd name="connsiteX27" fmla="*/ 6528 w 2569656"/>
              <a:gd name="connsiteY27" fmla="*/ 3073899 h 3420248"/>
              <a:gd name="connsiteX28" fmla="*/ 10083 w 2569656"/>
              <a:gd name="connsiteY28" fmla="*/ 3025648 h 3420248"/>
              <a:gd name="connsiteX0" fmla="*/ 10083 w 2569656"/>
              <a:gd name="connsiteY0" fmla="*/ 3025648 h 3420248"/>
              <a:gd name="connsiteX1" fmla="*/ 7722 w 2569656"/>
              <a:gd name="connsiteY1" fmla="*/ 2971298 h 3420248"/>
              <a:gd name="connsiteX2" fmla="*/ 15061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6 w 2569656"/>
              <a:gd name="connsiteY11" fmla="*/ 201466 h 3420248"/>
              <a:gd name="connsiteX12" fmla="*/ 2550576 w 2569656"/>
              <a:gd name="connsiteY12" fmla="*/ 285048 h 3420248"/>
              <a:gd name="connsiteX13" fmla="*/ 2557601 w 2569656"/>
              <a:gd name="connsiteY13" fmla="*/ 339557 h 3420248"/>
              <a:gd name="connsiteX14" fmla="*/ 2569118 w 2569656"/>
              <a:gd name="connsiteY14" fmla="*/ 418106 h 3420248"/>
              <a:gd name="connsiteX15" fmla="*/ 2569656 w 2569656"/>
              <a:gd name="connsiteY15" fmla="*/ 436202 h 3420248"/>
              <a:gd name="connsiteX16" fmla="*/ 2564904 w 2569656"/>
              <a:gd name="connsiteY16" fmla="*/ 455160 h 3420248"/>
              <a:gd name="connsiteX17" fmla="*/ 2566880 w 2569656"/>
              <a:gd name="connsiteY17" fmla="*/ 467958 h 3420248"/>
              <a:gd name="connsiteX18" fmla="*/ 2557101 w 2569656"/>
              <a:gd name="connsiteY18" fmla="*/ 526659 h 3420248"/>
              <a:gd name="connsiteX19" fmla="*/ 2552102 w 2569656"/>
              <a:gd name="connsiteY19" fmla="*/ 550660 h 3420248"/>
              <a:gd name="connsiteX20" fmla="*/ 2557345 w 2569656"/>
              <a:gd name="connsiteY20" fmla="*/ 630210 h 3420248"/>
              <a:gd name="connsiteX21" fmla="*/ 2552653 w 2569656"/>
              <a:gd name="connsiteY21" fmla="*/ 907912 h 3420248"/>
              <a:gd name="connsiteX22" fmla="*/ 2555388 w 2569656"/>
              <a:gd name="connsiteY22" fmla="*/ 3420248 h 3420248"/>
              <a:gd name="connsiteX23" fmla="*/ 37301 w 2569656"/>
              <a:gd name="connsiteY23" fmla="*/ 3420248 h 3420248"/>
              <a:gd name="connsiteX24" fmla="*/ 10155 w 2569656"/>
              <a:gd name="connsiteY24" fmla="*/ 3393100 h 3420248"/>
              <a:gd name="connsiteX25" fmla="*/ 10115 w 2569656"/>
              <a:gd name="connsiteY25" fmla="*/ 3385186 h 3420248"/>
              <a:gd name="connsiteX26" fmla="*/ 6528 w 2569656"/>
              <a:gd name="connsiteY26" fmla="*/ 3385176 h 3420248"/>
              <a:gd name="connsiteX27" fmla="*/ 6528 w 2569656"/>
              <a:gd name="connsiteY27" fmla="*/ 3073899 h 3420248"/>
              <a:gd name="connsiteX28" fmla="*/ 10083 w 2569656"/>
              <a:gd name="connsiteY28" fmla="*/ 3025648 h 3420248"/>
              <a:gd name="connsiteX0" fmla="*/ 10083 w 2569656"/>
              <a:gd name="connsiteY0" fmla="*/ 3025648 h 3420248"/>
              <a:gd name="connsiteX1" fmla="*/ 7722 w 2569656"/>
              <a:gd name="connsiteY1" fmla="*/ 2971298 h 3420248"/>
              <a:gd name="connsiteX2" fmla="*/ 15061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6 w 2569656"/>
              <a:gd name="connsiteY11" fmla="*/ 201466 h 3420248"/>
              <a:gd name="connsiteX12" fmla="*/ 2553965 w 2569656"/>
              <a:gd name="connsiteY12" fmla="*/ 281642 h 3420248"/>
              <a:gd name="connsiteX13" fmla="*/ 2557601 w 2569656"/>
              <a:gd name="connsiteY13" fmla="*/ 339557 h 3420248"/>
              <a:gd name="connsiteX14" fmla="*/ 2569118 w 2569656"/>
              <a:gd name="connsiteY14" fmla="*/ 418106 h 3420248"/>
              <a:gd name="connsiteX15" fmla="*/ 2569656 w 2569656"/>
              <a:gd name="connsiteY15" fmla="*/ 436202 h 3420248"/>
              <a:gd name="connsiteX16" fmla="*/ 2564904 w 2569656"/>
              <a:gd name="connsiteY16" fmla="*/ 455160 h 3420248"/>
              <a:gd name="connsiteX17" fmla="*/ 2566880 w 2569656"/>
              <a:gd name="connsiteY17" fmla="*/ 467958 h 3420248"/>
              <a:gd name="connsiteX18" fmla="*/ 2557101 w 2569656"/>
              <a:gd name="connsiteY18" fmla="*/ 526659 h 3420248"/>
              <a:gd name="connsiteX19" fmla="*/ 2552102 w 2569656"/>
              <a:gd name="connsiteY19" fmla="*/ 550660 h 3420248"/>
              <a:gd name="connsiteX20" fmla="*/ 2557345 w 2569656"/>
              <a:gd name="connsiteY20" fmla="*/ 630210 h 3420248"/>
              <a:gd name="connsiteX21" fmla="*/ 2552653 w 2569656"/>
              <a:gd name="connsiteY21" fmla="*/ 907912 h 3420248"/>
              <a:gd name="connsiteX22" fmla="*/ 2555388 w 2569656"/>
              <a:gd name="connsiteY22" fmla="*/ 3420248 h 3420248"/>
              <a:gd name="connsiteX23" fmla="*/ 37301 w 2569656"/>
              <a:gd name="connsiteY23" fmla="*/ 3420248 h 3420248"/>
              <a:gd name="connsiteX24" fmla="*/ 10155 w 2569656"/>
              <a:gd name="connsiteY24" fmla="*/ 3393100 h 3420248"/>
              <a:gd name="connsiteX25" fmla="*/ 10115 w 2569656"/>
              <a:gd name="connsiteY25" fmla="*/ 3385186 h 3420248"/>
              <a:gd name="connsiteX26" fmla="*/ 6528 w 2569656"/>
              <a:gd name="connsiteY26" fmla="*/ 3385176 h 3420248"/>
              <a:gd name="connsiteX27" fmla="*/ 6528 w 2569656"/>
              <a:gd name="connsiteY27" fmla="*/ 3073899 h 3420248"/>
              <a:gd name="connsiteX28" fmla="*/ 10083 w 2569656"/>
              <a:gd name="connsiteY28" fmla="*/ 3025648 h 3420248"/>
              <a:gd name="connsiteX0" fmla="*/ 10083 w 2569656"/>
              <a:gd name="connsiteY0" fmla="*/ 3025648 h 3420248"/>
              <a:gd name="connsiteX1" fmla="*/ 7722 w 2569656"/>
              <a:gd name="connsiteY1" fmla="*/ 2971298 h 3420248"/>
              <a:gd name="connsiteX2" fmla="*/ 15061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6 w 2569656"/>
              <a:gd name="connsiteY11" fmla="*/ 201466 h 3420248"/>
              <a:gd name="connsiteX12" fmla="*/ 2553965 w 2569656"/>
              <a:gd name="connsiteY12" fmla="*/ 281642 h 3420248"/>
              <a:gd name="connsiteX13" fmla="*/ 2557601 w 2569656"/>
              <a:gd name="connsiteY13" fmla="*/ 339557 h 3420248"/>
              <a:gd name="connsiteX14" fmla="*/ 2569656 w 2569656"/>
              <a:gd name="connsiteY14" fmla="*/ 436202 h 3420248"/>
              <a:gd name="connsiteX15" fmla="*/ 2564904 w 2569656"/>
              <a:gd name="connsiteY15" fmla="*/ 455160 h 3420248"/>
              <a:gd name="connsiteX16" fmla="*/ 2566880 w 2569656"/>
              <a:gd name="connsiteY16" fmla="*/ 467958 h 3420248"/>
              <a:gd name="connsiteX17" fmla="*/ 2557101 w 2569656"/>
              <a:gd name="connsiteY17" fmla="*/ 526659 h 3420248"/>
              <a:gd name="connsiteX18" fmla="*/ 2552102 w 2569656"/>
              <a:gd name="connsiteY18" fmla="*/ 550660 h 3420248"/>
              <a:gd name="connsiteX19" fmla="*/ 2557345 w 2569656"/>
              <a:gd name="connsiteY19" fmla="*/ 630210 h 3420248"/>
              <a:gd name="connsiteX20" fmla="*/ 2552653 w 2569656"/>
              <a:gd name="connsiteY20" fmla="*/ 907912 h 3420248"/>
              <a:gd name="connsiteX21" fmla="*/ 2555388 w 2569656"/>
              <a:gd name="connsiteY21" fmla="*/ 3420248 h 3420248"/>
              <a:gd name="connsiteX22" fmla="*/ 37301 w 2569656"/>
              <a:gd name="connsiteY22" fmla="*/ 3420248 h 3420248"/>
              <a:gd name="connsiteX23" fmla="*/ 10155 w 2569656"/>
              <a:gd name="connsiteY23" fmla="*/ 3393100 h 3420248"/>
              <a:gd name="connsiteX24" fmla="*/ 10115 w 2569656"/>
              <a:gd name="connsiteY24" fmla="*/ 3385186 h 3420248"/>
              <a:gd name="connsiteX25" fmla="*/ 6528 w 2569656"/>
              <a:gd name="connsiteY25" fmla="*/ 3385176 h 3420248"/>
              <a:gd name="connsiteX26" fmla="*/ 6528 w 2569656"/>
              <a:gd name="connsiteY26" fmla="*/ 3073899 h 3420248"/>
              <a:gd name="connsiteX27" fmla="*/ 10083 w 2569656"/>
              <a:gd name="connsiteY27" fmla="*/ 3025648 h 3420248"/>
              <a:gd name="connsiteX0" fmla="*/ 10083 w 2566941"/>
              <a:gd name="connsiteY0" fmla="*/ 3025648 h 3420248"/>
              <a:gd name="connsiteX1" fmla="*/ 7722 w 2566941"/>
              <a:gd name="connsiteY1" fmla="*/ 2971298 h 3420248"/>
              <a:gd name="connsiteX2" fmla="*/ 15061 w 2566941"/>
              <a:gd name="connsiteY2" fmla="*/ 2952290 h 3420248"/>
              <a:gd name="connsiteX3" fmla="*/ 0 w 2566941"/>
              <a:gd name="connsiteY3" fmla="*/ 2893589 h 3420248"/>
              <a:gd name="connsiteX4" fmla="*/ 4999 w 2566941"/>
              <a:gd name="connsiteY4" fmla="*/ 2869588 h 3420248"/>
              <a:gd name="connsiteX5" fmla="*/ 12739 w 2566941"/>
              <a:gd name="connsiteY5" fmla="*/ 2864960 h 3420248"/>
              <a:gd name="connsiteX6" fmla="*/ 4550 w 2566941"/>
              <a:gd name="connsiteY6" fmla="*/ 2571479 h 3420248"/>
              <a:gd name="connsiteX7" fmla="*/ 4448 w 2566941"/>
              <a:gd name="connsiteY7" fmla="*/ 2512336 h 3420248"/>
              <a:gd name="connsiteX8" fmla="*/ 1713 w 2566941"/>
              <a:gd name="connsiteY8" fmla="*/ 0 h 3420248"/>
              <a:gd name="connsiteX9" fmla="*/ 2519800 w 2566941"/>
              <a:gd name="connsiteY9" fmla="*/ 0 h 3420248"/>
              <a:gd name="connsiteX10" fmla="*/ 2546946 w 2566941"/>
              <a:gd name="connsiteY10" fmla="*/ 27148 h 3420248"/>
              <a:gd name="connsiteX11" fmla="*/ 2550576 w 2566941"/>
              <a:gd name="connsiteY11" fmla="*/ 201466 h 3420248"/>
              <a:gd name="connsiteX12" fmla="*/ 2553965 w 2566941"/>
              <a:gd name="connsiteY12" fmla="*/ 281642 h 3420248"/>
              <a:gd name="connsiteX13" fmla="*/ 2557601 w 2566941"/>
              <a:gd name="connsiteY13" fmla="*/ 339557 h 3420248"/>
              <a:gd name="connsiteX14" fmla="*/ 2562888 w 2566941"/>
              <a:gd name="connsiteY14" fmla="*/ 398740 h 3420248"/>
              <a:gd name="connsiteX15" fmla="*/ 2564904 w 2566941"/>
              <a:gd name="connsiteY15" fmla="*/ 455160 h 3420248"/>
              <a:gd name="connsiteX16" fmla="*/ 2566880 w 2566941"/>
              <a:gd name="connsiteY16" fmla="*/ 467958 h 3420248"/>
              <a:gd name="connsiteX17" fmla="*/ 2557101 w 2566941"/>
              <a:gd name="connsiteY17" fmla="*/ 526659 h 3420248"/>
              <a:gd name="connsiteX18" fmla="*/ 2552102 w 2566941"/>
              <a:gd name="connsiteY18" fmla="*/ 550660 h 3420248"/>
              <a:gd name="connsiteX19" fmla="*/ 2557345 w 2566941"/>
              <a:gd name="connsiteY19" fmla="*/ 630210 h 3420248"/>
              <a:gd name="connsiteX20" fmla="*/ 2552653 w 2566941"/>
              <a:gd name="connsiteY20" fmla="*/ 907912 h 3420248"/>
              <a:gd name="connsiteX21" fmla="*/ 2555388 w 2566941"/>
              <a:gd name="connsiteY21" fmla="*/ 3420248 h 3420248"/>
              <a:gd name="connsiteX22" fmla="*/ 37301 w 2566941"/>
              <a:gd name="connsiteY22" fmla="*/ 3420248 h 3420248"/>
              <a:gd name="connsiteX23" fmla="*/ 10155 w 2566941"/>
              <a:gd name="connsiteY23" fmla="*/ 3393100 h 3420248"/>
              <a:gd name="connsiteX24" fmla="*/ 10115 w 2566941"/>
              <a:gd name="connsiteY24" fmla="*/ 3385186 h 3420248"/>
              <a:gd name="connsiteX25" fmla="*/ 6528 w 2566941"/>
              <a:gd name="connsiteY25" fmla="*/ 3385176 h 3420248"/>
              <a:gd name="connsiteX26" fmla="*/ 6528 w 2566941"/>
              <a:gd name="connsiteY26" fmla="*/ 3073899 h 3420248"/>
              <a:gd name="connsiteX27" fmla="*/ 10083 w 2566941"/>
              <a:gd name="connsiteY27" fmla="*/ 3025648 h 3420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566941" h="3420248">
                <a:moveTo>
                  <a:pt x="10083" y="3025648"/>
                </a:moveTo>
                <a:cubicBezTo>
                  <a:pt x="10331" y="3005461"/>
                  <a:pt x="7474" y="2991485"/>
                  <a:pt x="7722" y="2971298"/>
                </a:cubicBezTo>
                <a:cubicBezTo>
                  <a:pt x="8183" y="2966004"/>
                  <a:pt x="14541" y="2958395"/>
                  <a:pt x="15061" y="2952290"/>
                </a:cubicBezTo>
                <a:lnTo>
                  <a:pt x="0" y="2893589"/>
                </a:lnTo>
                <a:lnTo>
                  <a:pt x="4999" y="2869588"/>
                </a:lnTo>
                <a:lnTo>
                  <a:pt x="12739" y="2864960"/>
                </a:lnTo>
                <a:cubicBezTo>
                  <a:pt x="12079" y="2767133"/>
                  <a:pt x="5210" y="2669306"/>
                  <a:pt x="4550" y="2571479"/>
                </a:cubicBezTo>
                <a:lnTo>
                  <a:pt x="4448" y="2512336"/>
                </a:lnTo>
                <a:cubicBezTo>
                  <a:pt x="3536" y="1674891"/>
                  <a:pt x="2625" y="837445"/>
                  <a:pt x="1713" y="0"/>
                </a:cubicBezTo>
                <a:lnTo>
                  <a:pt x="2519800" y="0"/>
                </a:lnTo>
                <a:cubicBezTo>
                  <a:pt x="2534776" y="43"/>
                  <a:pt x="2546908" y="12172"/>
                  <a:pt x="2546946" y="27148"/>
                </a:cubicBezTo>
                <a:cubicBezTo>
                  <a:pt x="2552075" y="77753"/>
                  <a:pt x="2549972" y="148266"/>
                  <a:pt x="2550576" y="201466"/>
                </a:cubicBezTo>
                <a:cubicBezTo>
                  <a:pt x="2550575" y="249760"/>
                  <a:pt x="2553966" y="233348"/>
                  <a:pt x="2553965" y="281642"/>
                </a:cubicBezTo>
                <a:lnTo>
                  <a:pt x="2557601" y="339557"/>
                </a:lnTo>
                <a:cubicBezTo>
                  <a:pt x="2560216" y="365317"/>
                  <a:pt x="2561671" y="379473"/>
                  <a:pt x="2562888" y="398740"/>
                </a:cubicBezTo>
                <a:lnTo>
                  <a:pt x="2564904" y="455160"/>
                </a:lnTo>
                <a:cubicBezTo>
                  <a:pt x="2564443" y="460454"/>
                  <a:pt x="2567400" y="461853"/>
                  <a:pt x="2566880" y="467958"/>
                </a:cubicBezTo>
                <a:lnTo>
                  <a:pt x="2557101" y="526659"/>
                </a:lnTo>
                <a:lnTo>
                  <a:pt x="2552102" y="550660"/>
                </a:lnTo>
                <a:lnTo>
                  <a:pt x="2557345" y="630210"/>
                </a:lnTo>
                <a:cubicBezTo>
                  <a:pt x="2557437" y="689752"/>
                  <a:pt x="2551850" y="430419"/>
                  <a:pt x="2552653" y="907912"/>
                </a:cubicBezTo>
                <a:cubicBezTo>
                  <a:pt x="2553565" y="1745357"/>
                  <a:pt x="2554476" y="2582803"/>
                  <a:pt x="2555388" y="3420248"/>
                </a:cubicBezTo>
                <a:lnTo>
                  <a:pt x="37301" y="3420248"/>
                </a:lnTo>
                <a:cubicBezTo>
                  <a:pt x="22325" y="3420205"/>
                  <a:pt x="10193" y="3408076"/>
                  <a:pt x="10155" y="3393100"/>
                </a:cubicBezTo>
                <a:cubicBezTo>
                  <a:pt x="10142" y="3390462"/>
                  <a:pt x="10128" y="3387824"/>
                  <a:pt x="10115" y="3385186"/>
                </a:cubicBezTo>
                <a:lnTo>
                  <a:pt x="6528" y="3385176"/>
                </a:lnTo>
                <a:lnTo>
                  <a:pt x="6528" y="3073899"/>
                </a:lnTo>
                <a:lnTo>
                  <a:pt x="10083" y="3025648"/>
                </a:lnTo>
                <a:close/>
              </a:path>
            </a:pathLst>
          </a:custGeom>
          <a:solidFill>
            <a:srgbClr val="FFFFFF"/>
          </a:solidFill>
          <a:ln w="9525" cap="flat">
            <a:noFill/>
            <a:prstDash val="solid"/>
            <a:miter/>
          </a:ln>
        </p:spPr>
        <p:txBody>
          <a:bodyPr wrap="square" rtlCol="0" anchor="ctr">
            <a:noAutofit/>
          </a:bodyPr>
          <a:lstStyle/>
          <a:p>
            <a:endParaRPr lang="en-US"/>
          </a:p>
        </p:txBody>
      </p:sp>
      <p:sp>
        <p:nvSpPr>
          <p:cNvPr id="60" name="Freeform: Shape 29">
            <a:extLst>
              <a:ext uri="{FF2B5EF4-FFF2-40B4-BE49-F238E27FC236}">
                <a16:creationId xmlns:a16="http://schemas.microsoft.com/office/drawing/2014/main" id="{5717CB53-445E-4D3A-9DED-E0DA5DCE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4800568">
            <a:off x="11106504" y="3488817"/>
            <a:ext cx="444795" cy="1356485"/>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4">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10">
            <a:extLst>
              <a:ext uri="{FF2B5EF4-FFF2-40B4-BE49-F238E27FC236}">
                <a16:creationId xmlns:a16="http://schemas.microsoft.com/office/drawing/2014/main" id="{08F8D1C3-2FB0-A169-53FA-BE7944EB830D}"/>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rot="-60000">
            <a:off x="8817868" y="2146684"/>
            <a:ext cx="2405058" cy="1803794"/>
          </a:xfrm>
          <a:prstGeom prst="rect">
            <a:avLst/>
          </a:prstGeom>
        </p:spPr>
      </p:pic>
      <p:grpSp>
        <p:nvGrpSpPr>
          <p:cNvPr id="61" name="Group 31">
            <a:extLst>
              <a:ext uri="{FF2B5EF4-FFF2-40B4-BE49-F238E27FC236}">
                <a16:creationId xmlns:a16="http://schemas.microsoft.com/office/drawing/2014/main" id="{A95A7540-E381-48FE-8B74-C89AA4BBD0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33" name="Group 32">
              <a:extLst>
                <a:ext uri="{FF2B5EF4-FFF2-40B4-BE49-F238E27FC236}">
                  <a16:creationId xmlns:a16="http://schemas.microsoft.com/office/drawing/2014/main" id="{4FFCDF6A-21D9-4658-AED8-8B85ABC197B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35" name="Straight Connector 34">
                <a:extLst>
                  <a:ext uri="{FF2B5EF4-FFF2-40B4-BE49-F238E27FC236}">
                    <a16:creationId xmlns:a16="http://schemas.microsoft.com/office/drawing/2014/main" id="{5A412C52-50F7-45A5-8030-F4227E9A33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15EC3FE-0854-4679-A596-CFD928C1D1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4" name="Oval 33">
              <a:extLst>
                <a:ext uri="{FF2B5EF4-FFF2-40B4-BE49-F238E27FC236}">
                  <a16:creationId xmlns:a16="http://schemas.microsoft.com/office/drawing/2014/main" id="{4BCBEBFE-F5D1-4A28-95F1-CA88374A6B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Picture 7" descr="A picture containing text, sign, outdoor&#10;&#10;Description automatically generated">
            <a:extLst>
              <a:ext uri="{FF2B5EF4-FFF2-40B4-BE49-F238E27FC236}">
                <a16:creationId xmlns:a16="http://schemas.microsoft.com/office/drawing/2014/main" id="{29FACE4E-0FE4-61CC-D491-55BFBA3CA00E}"/>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rot="176062">
            <a:off x="8737772" y="4539448"/>
            <a:ext cx="1795799" cy="1795799"/>
          </a:xfrm>
          <a:prstGeom prst="rect">
            <a:avLst/>
          </a:prstGeom>
        </p:spPr>
      </p:pic>
      <p:sp>
        <p:nvSpPr>
          <p:cNvPr id="5" name="TextBox 4">
            <a:extLst>
              <a:ext uri="{FF2B5EF4-FFF2-40B4-BE49-F238E27FC236}">
                <a16:creationId xmlns:a16="http://schemas.microsoft.com/office/drawing/2014/main" id="{102A30EF-80D6-A3A7-27EE-AA3F55242534}"/>
              </a:ext>
            </a:extLst>
          </p:cNvPr>
          <p:cNvSpPr txBox="1"/>
          <p:nvPr/>
        </p:nvSpPr>
        <p:spPr>
          <a:xfrm>
            <a:off x="9075441" y="6870700"/>
            <a:ext cx="311655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8" name="TextBox 7">
            <a:extLst>
              <a:ext uri="{FF2B5EF4-FFF2-40B4-BE49-F238E27FC236}">
                <a16:creationId xmlns:a16="http://schemas.microsoft.com/office/drawing/2014/main" id="{976A94B9-702F-2BCA-5A47-5A93F7A0AE2C}"/>
              </a:ext>
            </a:extLst>
          </p:cNvPr>
          <p:cNvSpPr txBox="1"/>
          <p:nvPr/>
        </p:nvSpPr>
        <p:spPr>
          <a:xfrm>
            <a:off x="6244341" y="6870700"/>
            <a:ext cx="281840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8">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11" name="TextBox 10">
            <a:extLst>
              <a:ext uri="{FF2B5EF4-FFF2-40B4-BE49-F238E27FC236}">
                <a16:creationId xmlns:a16="http://schemas.microsoft.com/office/drawing/2014/main" id="{6EF128CE-F877-F28A-5A19-6D6C67B745B9}"/>
              </a:ext>
            </a:extLst>
          </p:cNvPr>
          <p:cNvSpPr txBox="1"/>
          <p:nvPr/>
        </p:nvSpPr>
        <p:spPr>
          <a:xfrm>
            <a:off x="3115082" y="6870700"/>
            <a:ext cx="311655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10071246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08FD56-DA92-4BD4-98BB-9311E5E522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271DC0-DBA9-3154-AE3E-D85720E42CB9}"/>
              </a:ext>
            </a:extLst>
          </p:cNvPr>
          <p:cNvSpPr>
            <a:spLocks noGrp="1"/>
          </p:cNvSpPr>
          <p:nvPr>
            <p:ph type="title"/>
          </p:nvPr>
        </p:nvSpPr>
        <p:spPr>
          <a:xfrm>
            <a:off x="6473627" y="685799"/>
            <a:ext cx="5032572" cy="1911743"/>
          </a:xfrm>
        </p:spPr>
        <p:txBody>
          <a:bodyPr>
            <a:normAutofit/>
          </a:bodyPr>
          <a:lstStyle/>
          <a:p>
            <a:r>
              <a:rPr lang="en-GB" dirty="0"/>
              <a:t>Reference List.</a:t>
            </a:r>
          </a:p>
        </p:txBody>
      </p:sp>
      <p:sp>
        <p:nvSpPr>
          <p:cNvPr id="12" name="Rectangle 11">
            <a:extLst>
              <a:ext uri="{FF2B5EF4-FFF2-40B4-BE49-F238E27FC236}">
                <a16:creationId xmlns:a16="http://schemas.microsoft.com/office/drawing/2014/main" id="{C5D5E9CC-2294-46D1-89D0-F8C6FA5C4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420">
            <a:off x="780270" y="331637"/>
            <a:ext cx="4892736" cy="5837881"/>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5BABD217-EF3C-4AF3-9C20-A6619D21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27644">
            <a:off x="741222" y="293814"/>
            <a:ext cx="4987909" cy="5883149"/>
          </a:xfrm>
          <a:custGeom>
            <a:avLst/>
            <a:gdLst>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0 w 4662328"/>
              <a:gd name="connsiteY84" fmla="*/ 3811601 h 5549975"/>
              <a:gd name="connsiteX85" fmla="*/ 110031 w 4662328"/>
              <a:gd name="connsiteY85" fmla="*/ 3811601 h 5549975"/>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110031 w 4662328"/>
              <a:gd name="connsiteY84" fmla="*/ 3811601 h 5549975"/>
              <a:gd name="connsiteX85" fmla="*/ 412307 w 4662328"/>
              <a:gd name="connsiteY85" fmla="*/ 0 h 5549975"/>
              <a:gd name="connsiteX0" fmla="*/ 302276 w 4552297"/>
              <a:gd name="connsiteY0" fmla="*/ 0 h 5549975"/>
              <a:gd name="connsiteX1" fmla="*/ 3304462 w 4552297"/>
              <a:gd name="connsiteY1" fmla="*/ 171842 h 5549975"/>
              <a:gd name="connsiteX2" fmla="*/ 4133273 w 4552297"/>
              <a:gd name="connsiteY2" fmla="*/ 226950 h 5549975"/>
              <a:gd name="connsiteX3" fmla="*/ 4506467 w 4552297"/>
              <a:gd name="connsiteY3" fmla="*/ 247374 h 5549975"/>
              <a:gd name="connsiteX4" fmla="*/ 4534346 w 4552297"/>
              <a:gd name="connsiteY4" fmla="*/ 269179 h 5549975"/>
              <a:gd name="connsiteX5" fmla="*/ 4532572 w 4552297"/>
              <a:gd name="connsiteY5" fmla="*/ 300930 h 5549975"/>
              <a:gd name="connsiteX6" fmla="*/ 4535494 w 4552297"/>
              <a:gd name="connsiteY6" fmla="*/ 302647 h 5549975"/>
              <a:gd name="connsiteX7" fmla="*/ 4551920 w 4552297"/>
              <a:gd name="connsiteY7" fmla="*/ 334222 h 5549975"/>
              <a:gd name="connsiteX8" fmla="*/ 4529659 w 4552297"/>
              <a:gd name="connsiteY8" fmla="*/ 391868 h 5549975"/>
              <a:gd name="connsiteX9" fmla="*/ 4526171 w 4552297"/>
              <a:gd name="connsiteY9" fmla="*/ 415489 h 5549975"/>
              <a:gd name="connsiteX10" fmla="*/ 4521066 w 4552297"/>
              <a:gd name="connsiteY10" fmla="*/ 506828 h 5549975"/>
              <a:gd name="connsiteX11" fmla="*/ 4520416 w 4552297"/>
              <a:gd name="connsiteY11" fmla="*/ 553245 h 5549975"/>
              <a:gd name="connsiteX12" fmla="*/ 4517317 w 4552297"/>
              <a:gd name="connsiteY12" fmla="*/ 581709 h 5549975"/>
              <a:gd name="connsiteX13" fmla="*/ 4516648 w 4552297"/>
              <a:gd name="connsiteY13" fmla="*/ 585890 h 5549975"/>
              <a:gd name="connsiteX14" fmla="*/ 4503711 w 4552297"/>
              <a:gd name="connsiteY14" fmla="*/ 817404 h 5549975"/>
              <a:gd name="connsiteX15" fmla="*/ 4505424 w 4552297"/>
              <a:gd name="connsiteY15" fmla="*/ 822238 h 5549975"/>
              <a:gd name="connsiteX16" fmla="*/ 4503273 w 4552297"/>
              <a:gd name="connsiteY16" fmla="*/ 846069 h 5549975"/>
              <a:gd name="connsiteX17" fmla="*/ 4501673 w 4552297"/>
              <a:gd name="connsiteY17" fmla="*/ 853854 h 5549975"/>
              <a:gd name="connsiteX18" fmla="*/ 4495435 w 4552297"/>
              <a:gd name="connsiteY18" fmla="*/ 965485 h 5549975"/>
              <a:gd name="connsiteX19" fmla="*/ 4497512 w 4552297"/>
              <a:gd name="connsiteY19" fmla="*/ 966385 h 5549975"/>
              <a:gd name="connsiteX20" fmla="*/ 4501631 w 4552297"/>
              <a:gd name="connsiteY20" fmla="*/ 1002567 h 5549975"/>
              <a:gd name="connsiteX21" fmla="*/ 4496833 w 4552297"/>
              <a:gd name="connsiteY21" fmla="*/ 1101094 h 5549975"/>
              <a:gd name="connsiteX22" fmla="*/ 4496728 w 4552297"/>
              <a:gd name="connsiteY22" fmla="*/ 1159389 h 5549975"/>
              <a:gd name="connsiteX23" fmla="*/ 4501031 w 4552297"/>
              <a:gd name="connsiteY23" fmla="*/ 1180505 h 5549975"/>
              <a:gd name="connsiteX24" fmla="*/ 4504121 w 4552297"/>
              <a:gd name="connsiteY24" fmla="*/ 1210687 h 5549975"/>
              <a:gd name="connsiteX25" fmla="*/ 4512938 w 4552297"/>
              <a:gd name="connsiteY25" fmla="*/ 1263157 h 5549975"/>
              <a:gd name="connsiteX26" fmla="*/ 4515215 w 4552297"/>
              <a:gd name="connsiteY26" fmla="*/ 1313374 h 5549975"/>
              <a:gd name="connsiteX27" fmla="*/ 4514335 w 4552297"/>
              <a:gd name="connsiteY27" fmla="*/ 1347004 h 5549975"/>
              <a:gd name="connsiteX28" fmla="*/ 4513872 w 4552297"/>
              <a:gd name="connsiteY28" fmla="*/ 1351864 h 5549975"/>
              <a:gd name="connsiteX29" fmla="*/ 4504753 w 4552297"/>
              <a:gd name="connsiteY29" fmla="*/ 1391762 h 5549975"/>
              <a:gd name="connsiteX30" fmla="*/ 4508017 w 4552297"/>
              <a:gd name="connsiteY30" fmla="*/ 1395707 h 5549975"/>
              <a:gd name="connsiteX31" fmla="*/ 4510859 w 4552297"/>
              <a:gd name="connsiteY31" fmla="*/ 1408524 h 5549975"/>
              <a:gd name="connsiteX32" fmla="*/ 4506118 w 4552297"/>
              <a:gd name="connsiteY32" fmla="*/ 1419109 h 5549975"/>
              <a:gd name="connsiteX33" fmla="*/ 4495934 w 4552297"/>
              <a:gd name="connsiteY33" fmla="*/ 1469337 h 5549975"/>
              <a:gd name="connsiteX34" fmla="*/ 4485037 w 4552297"/>
              <a:gd name="connsiteY34" fmla="*/ 1543038 h 5549975"/>
              <a:gd name="connsiteX35" fmla="*/ 4480156 w 4552297"/>
              <a:gd name="connsiteY35" fmla="*/ 1553997 h 5549975"/>
              <a:gd name="connsiteX36" fmla="*/ 4465728 w 4552297"/>
              <a:gd name="connsiteY36" fmla="*/ 1626071 h 5549975"/>
              <a:gd name="connsiteX37" fmla="*/ 4462013 w 4552297"/>
              <a:gd name="connsiteY37" fmla="*/ 1664103 h 5549975"/>
              <a:gd name="connsiteX38" fmla="*/ 4465673 w 4552297"/>
              <a:gd name="connsiteY38" fmla="*/ 1668558 h 5549975"/>
              <a:gd name="connsiteX39" fmla="*/ 4464023 w 4552297"/>
              <a:gd name="connsiteY39" fmla="*/ 1679756 h 5549975"/>
              <a:gd name="connsiteX40" fmla="*/ 4464435 w 4552297"/>
              <a:gd name="connsiteY40" fmla="*/ 1682815 h 5549975"/>
              <a:gd name="connsiteX41" fmla="*/ 4465946 w 4552297"/>
              <a:gd name="connsiteY41" fmla="*/ 1700268 h 5549975"/>
              <a:gd name="connsiteX42" fmla="*/ 4454476 w 4552297"/>
              <a:gd name="connsiteY42" fmla="*/ 1735163 h 5549975"/>
              <a:gd name="connsiteX43" fmla="*/ 4452416 w 4552297"/>
              <a:gd name="connsiteY43" fmla="*/ 1735289 h 5549975"/>
              <a:gd name="connsiteX44" fmla="*/ 4443918 w 4552297"/>
              <a:gd name="connsiteY44" fmla="*/ 1887374 h 5549975"/>
              <a:gd name="connsiteX45" fmla="*/ 4452609 w 4552297"/>
              <a:gd name="connsiteY45" fmla="*/ 1911536 h 5549975"/>
              <a:gd name="connsiteX46" fmla="*/ 4454887 w 4552297"/>
              <a:gd name="connsiteY46" fmla="*/ 1961755 h 5549975"/>
              <a:gd name="connsiteX47" fmla="*/ 4454006 w 4552297"/>
              <a:gd name="connsiteY47" fmla="*/ 1995384 h 5549975"/>
              <a:gd name="connsiteX48" fmla="*/ 4453544 w 4552297"/>
              <a:gd name="connsiteY48" fmla="*/ 2000244 h 5549975"/>
              <a:gd name="connsiteX49" fmla="*/ 4444424 w 4552297"/>
              <a:gd name="connsiteY49" fmla="*/ 2040142 h 5549975"/>
              <a:gd name="connsiteX50" fmla="*/ 4447689 w 4552297"/>
              <a:gd name="connsiteY50" fmla="*/ 2044087 h 5549975"/>
              <a:gd name="connsiteX51" fmla="*/ 4450530 w 4552297"/>
              <a:gd name="connsiteY51" fmla="*/ 2056904 h 5549975"/>
              <a:gd name="connsiteX52" fmla="*/ 4445789 w 4552297"/>
              <a:gd name="connsiteY52" fmla="*/ 2067489 h 5549975"/>
              <a:gd name="connsiteX53" fmla="*/ 4435605 w 4552297"/>
              <a:gd name="connsiteY53" fmla="*/ 2117719 h 5549975"/>
              <a:gd name="connsiteX54" fmla="*/ 4428274 w 4552297"/>
              <a:gd name="connsiteY54" fmla="*/ 2167300 h 5549975"/>
              <a:gd name="connsiteX55" fmla="*/ 4372191 w 4552297"/>
              <a:gd name="connsiteY55" fmla="*/ 3223633 h 5549975"/>
              <a:gd name="connsiteX56" fmla="*/ 4359405 w 4552297"/>
              <a:gd name="connsiteY56" fmla="*/ 3477281 h 5549975"/>
              <a:gd name="connsiteX57" fmla="*/ 4348320 w 4552297"/>
              <a:gd name="connsiteY57" fmla="*/ 3639984 h 5549975"/>
              <a:gd name="connsiteX58" fmla="*/ 4257559 w 4552297"/>
              <a:gd name="connsiteY58" fmla="*/ 5278921 h 5549975"/>
              <a:gd name="connsiteX59" fmla="*/ 4262857 w 4552297"/>
              <a:gd name="connsiteY59" fmla="*/ 5315626 h 5549975"/>
              <a:gd name="connsiteX60" fmla="*/ 4266391 w 4552297"/>
              <a:gd name="connsiteY60" fmla="*/ 5350090 h 5549975"/>
              <a:gd name="connsiteX61" fmla="*/ 4269223 w 4552297"/>
              <a:gd name="connsiteY61" fmla="*/ 5450399 h 5549975"/>
              <a:gd name="connsiteX62" fmla="*/ 4250666 w 4552297"/>
              <a:gd name="connsiteY62" fmla="*/ 5484804 h 5549975"/>
              <a:gd name="connsiteX63" fmla="*/ 4246014 w 4552297"/>
              <a:gd name="connsiteY63" fmla="*/ 5487504 h 5549975"/>
              <a:gd name="connsiteX64" fmla="*/ 4242557 w 4552297"/>
              <a:gd name="connsiteY64" fmla="*/ 5549951 h 5549975"/>
              <a:gd name="connsiteX65" fmla="*/ 11873 w 4552297"/>
              <a:gd name="connsiteY65" fmla="*/ 5314089 h 5549975"/>
              <a:gd name="connsiteX66" fmla="*/ 15679 w 4552297"/>
              <a:gd name="connsiteY66" fmla="*/ 5243704 h 5549975"/>
              <a:gd name="connsiteX67" fmla="*/ 3174 w 4552297"/>
              <a:gd name="connsiteY67" fmla="*/ 5239903 h 5549975"/>
              <a:gd name="connsiteX68" fmla="*/ 7394 w 4552297"/>
              <a:gd name="connsiteY68" fmla="*/ 5233298 h 5549975"/>
              <a:gd name="connsiteX69" fmla="*/ 7663 w 4552297"/>
              <a:gd name="connsiteY69" fmla="*/ 5230552 h 5549975"/>
              <a:gd name="connsiteX70" fmla="*/ 7933 w 4552297"/>
              <a:gd name="connsiteY70" fmla="*/ 5227804 h 5549975"/>
              <a:gd name="connsiteX71" fmla="*/ 8470 w 4552297"/>
              <a:gd name="connsiteY71" fmla="*/ 5222308 h 5549975"/>
              <a:gd name="connsiteX72" fmla="*/ 8155 w 4552297"/>
              <a:gd name="connsiteY72" fmla="*/ 5216405 h 5549975"/>
              <a:gd name="connsiteX73" fmla="*/ 7571 w 4552297"/>
              <a:gd name="connsiteY73" fmla="*/ 5213249 h 5549975"/>
              <a:gd name="connsiteX74" fmla="*/ 7840 w 4552297"/>
              <a:gd name="connsiteY74" fmla="*/ 5210500 h 5549975"/>
              <a:gd name="connsiteX75" fmla="*/ 7524 w 4552297"/>
              <a:gd name="connsiteY75" fmla="*/ 5204597 h 5549975"/>
              <a:gd name="connsiteX76" fmla="*/ 6941 w 4552297"/>
              <a:gd name="connsiteY76" fmla="*/ 5201441 h 5549975"/>
              <a:gd name="connsiteX77" fmla="*/ 6311 w 4552297"/>
              <a:gd name="connsiteY77" fmla="*/ 5189632 h 5549975"/>
              <a:gd name="connsiteX78" fmla="*/ 5727 w 4552297"/>
              <a:gd name="connsiteY78" fmla="*/ 5186477 h 5549975"/>
              <a:gd name="connsiteX79" fmla="*/ 5995 w 4552297"/>
              <a:gd name="connsiteY79" fmla="*/ 5183728 h 5549975"/>
              <a:gd name="connsiteX80" fmla="*/ 4560 w 4552297"/>
              <a:gd name="connsiteY80" fmla="*/ 5180163 h 5549975"/>
              <a:gd name="connsiteX81" fmla="*/ 21055 w 4552297"/>
              <a:gd name="connsiteY81" fmla="*/ 5144275 h 5549975"/>
              <a:gd name="connsiteX82" fmla="*/ 42491 w 4552297"/>
              <a:gd name="connsiteY82" fmla="*/ 4747825 h 5549975"/>
              <a:gd name="connsiteX83" fmla="*/ 0 w 4552297"/>
              <a:gd name="connsiteY83" fmla="*/ 3811601 h 5549975"/>
              <a:gd name="connsiteX84" fmla="*/ 302276 w 4552297"/>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218499 w 4549123"/>
              <a:gd name="connsiteY83" fmla="*/ 3822685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74412 w 4549123"/>
              <a:gd name="connsiteY83" fmla="*/ 3839310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74412 w 4549123"/>
              <a:gd name="connsiteY82" fmla="*/ 3839310 h 5549975"/>
              <a:gd name="connsiteX83" fmla="*/ 299102 w 4549123"/>
              <a:gd name="connsiteY83"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6798 w 4549123"/>
              <a:gd name="connsiteY81" fmla="*/ 5116566 h 5549975"/>
              <a:gd name="connsiteX82" fmla="*/ 74412 w 4549123"/>
              <a:gd name="connsiteY82" fmla="*/ 3839310 h 5549975"/>
              <a:gd name="connsiteX83" fmla="*/ 299102 w 4549123"/>
              <a:gd name="connsiteY83" fmla="*/ 0 h 5549975"/>
              <a:gd name="connsiteX0" fmla="*/ 304427 w 4554448"/>
              <a:gd name="connsiteY0" fmla="*/ 0 h 5549970"/>
              <a:gd name="connsiteX1" fmla="*/ 3306613 w 4554448"/>
              <a:gd name="connsiteY1" fmla="*/ 171842 h 5549970"/>
              <a:gd name="connsiteX2" fmla="*/ 4135424 w 4554448"/>
              <a:gd name="connsiteY2" fmla="*/ 226950 h 5549970"/>
              <a:gd name="connsiteX3" fmla="*/ 4508618 w 4554448"/>
              <a:gd name="connsiteY3" fmla="*/ 247374 h 5549970"/>
              <a:gd name="connsiteX4" fmla="*/ 4536497 w 4554448"/>
              <a:gd name="connsiteY4" fmla="*/ 269179 h 5549970"/>
              <a:gd name="connsiteX5" fmla="*/ 4534723 w 4554448"/>
              <a:gd name="connsiteY5" fmla="*/ 300930 h 5549970"/>
              <a:gd name="connsiteX6" fmla="*/ 4537645 w 4554448"/>
              <a:gd name="connsiteY6" fmla="*/ 302647 h 5549970"/>
              <a:gd name="connsiteX7" fmla="*/ 4554071 w 4554448"/>
              <a:gd name="connsiteY7" fmla="*/ 334222 h 5549970"/>
              <a:gd name="connsiteX8" fmla="*/ 4531810 w 4554448"/>
              <a:gd name="connsiteY8" fmla="*/ 391868 h 5549970"/>
              <a:gd name="connsiteX9" fmla="*/ 4528322 w 4554448"/>
              <a:gd name="connsiteY9" fmla="*/ 415489 h 5549970"/>
              <a:gd name="connsiteX10" fmla="*/ 4523217 w 4554448"/>
              <a:gd name="connsiteY10" fmla="*/ 506828 h 5549970"/>
              <a:gd name="connsiteX11" fmla="*/ 4522567 w 4554448"/>
              <a:gd name="connsiteY11" fmla="*/ 553245 h 5549970"/>
              <a:gd name="connsiteX12" fmla="*/ 4519468 w 4554448"/>
              <a:gd name="connsiteY12" fmla="*/ 581709 h 5549970"/>
              <a:gd name="connsiteX13" fmla="*/ 4518799 w 4554448"/>
              <a:gd name="connsiteY13" fmla="*/ 585890 h 5549970"/>
              <a:gd name="connsiteX14" fmla="*/ 4505862 w 4554448"/>
              <a:gd name="connsiteY14" fmla="*/ 817404 h 5549970"/>
              <a:gd name="connsiteX15" fmla="*/ 4507575 w 4554448"/>
              <a:gd name="connsiteY15" fmla="*/ 822238 h 5549970"/>
              <a:gd name="connsiteX16" fmla="*/ 4505424 w 4554448"/>
              <a:gd name="connsiteY16" fmla="*/ 846069 h 5549970"/>
              <a:gd name="connsiteX17" fmla="*/ 4503824 w 4554448"/>
              <a:gd name="connsiteY17" fmla="*/ 853854 h 5549970"/>
              <a:gd name="connsiteX18" fmla="*/ 4497586 w 4554448"/>
              <a:gd name="connsiteY18" fmla="*/ 965485 h 5549970"/>
              <a:gd name="connsiteX19" fmla="*/ 4499663 w 4554448"/>
              <a:gd name="connsiteY19" fmla="*/ 966385 h 5549970"/>
              <a:gd name="connsiteX20" fmla="*/ 4503782 w 4554448"/>
              <a:gd name="connsiteY20" fmla="*/ 1002567 h 5549970"/>
              <a:gd name="connsiteX21" fmla="*/ 4498984 w 4554448"/>
              <a:gd name="connsiteY21" fmla="*/ 1101094 h 5549970"/>
              <a:gd name="connsiteX22" fmla="*/ 4498879 w 4554448"/>
              <a:gd name="connsiteY22" fmla="*/ 1159389 h 5549970"/>
              <a:gd name="connsiteX23" fmla="*/ 4503182 w 4554448"/>
              <a:gd name="connsiteY23" fmla="*/ 1180505 h 5549970"/>
              <a:gd name="connsiteX24" fmla="*/ 4506272 w 4554448"/>
              <a:gd name="connsiteY24" fmla="*/ 1210687 h 5549970"/>
              <a:gd name="connsiteX25" fmla="*/ 4515089 w 4554448"/>
              <a:gd name="connsiteY25" fmla="*/ 1263157 h 5549970"/>
              <a:gd name="connsiteX26" fmla="*/ 4517366 w 4554448"/>
              <a:gd name="connsiteY26" fmla="*/ 1313374 h 5549970"/>
              <a:gd name="connsiteX27" fmla="*/ 4516486 w 4554448"/>
              <a:gd name="connsiteY27" fmla="*/ 1347004 h 5549970"/>
              <a:gd name="connsiteX28" fmla="*/ 4516023 w 4554448"/>
              <a:gd name="connsiteY28" fmla="*/ 1351864 h 5549970"/>
              <a:gd name="connsiteX29" fmla="*/ 4506904 w 4554448"/>
              <a:gd name="connsiteY29" fmla="*/ 1391762 h 5549970"/>
              <a:gd name="connsiteX30" fmla="*/ 4510168 w 4554448"/>
              <a:gd name="connsiteY30" fmla="*/ 1395707 h 5549970"/>
              <a:gd name="connsiteX31" fmla="*/ 4513010 w 4554448"/>
              <a:gd name="connsiteY31" fmla="*/ 1408524 h 5549970"/>
              <a:gd name="connsiteX32" fmla="*/ 4508269 w 4554448"/>
              <a:gd name="connsiteY32" fmla="*/ 1419109 h 5549970"/>
              <a:gd name="connsiteX33" fmla="*/ 4498085 w 4554448"/>
              <a:gd name="connsiteY33" fmla="*/ 1469337 h 5549970"/>
              <a:gd name="connsiteX34" fmla="*/ 4487188 w 4554448"/>
              <a:gd name="connsiteY34" fmla="*/ 1543038 h 5549970"/>
              <a:gd name="connsiteX35" fmla="*/ 4482307 w 4554448"/>
              <a:gd name="connsiteY35" fmla="*/ 1553997 h 5549970"/>
              <a:gd name="connsiteX36" fmla="*/ 4467879 w 4554448"/>
              <a:gd name="connsiteY36" fmla="*/ 1626071 h 5549970"/>
              <a:gd name="connsiteX37" fmla="*/ 4464164 w 4554448"/>
              <a:gd name="connsiteY37" fmla="*/ 1664103 h 5549970"/>
              <a:gd name="connsiteX38" fmla="*/ 4467824 w 4554448"/>
              <a:gd name="connsiteY38" fmla="*/ 1668558 h 5549970"/>
              <a:gd name="connsiteX39" fmla="*/ 4466174 w 4554448"/>
              <a:gd name="connsiteY39" fmla="*/ 1679756 h 5549970"/>
              <a:gd name="connsiteX40" fmla="*/ 4466586 w 4554448"/>
              <a:gd name="connsiteY40" fmla="*/ 1682815 h 5549970"/>
              <a:gd name="connsiteX41" fmla="*/ 4468097 w 4554448"/>
              <a:gd name="connsiteY41" fmla="*/ 1700268 h 5549970"/>
              <a:gd name="connsiteX42" fmla="*/ 4456627 w 4554448"/>
              <a:gd name="connsiteY42" fmla="*/ 1735163 h 5549970"/>
              <a:gd name="connsiteX43" fmla="*/ 4454567 w 4554448"/>
              <a:gd name="connsiteY43" fmla="*/ 1735289 h 5549970"/>
              <a:gd name="connsiteX44" fmla="*/ 4446069 w 4554448"/>
              <a:gd name="connsiteY44" fmla="*/ 1887374 h 5549970"/>
              <a:gd name="connsiteX45" fmla="*/ 4454760 w 4554448"/>
              <a:gd name="connsiteY45" fmla="*/ 1911536 h 5549970"/>
              <a:gd name="connsiteX46" fmla="*/ 4457038 w 4554448"/>
              <a:gd name="connsiteY46" fmla="*/ 1961755 h 5549970"/>
              <a:gd name="connsiteX47" fmla="*/ 4456157 w 4554448"/>
              <a:gd name="connsiteY47" fmla="*/ 1995384 h 5549970"/>
              <a:gd name="connsiteX48" fmla="*/ 4455695 w 4554448"/>
              <a:gd name="connsiteY48" fmla="*/ 2000244 h 5549970"/>
              <a:gd name="connsiteX49" fmla="*/ 4446575 w 4554448"/>
              <a:gd name="connsiteY49" fmla="*/ 2040142 h 5549970"/>
              <a:gd name="connsiteX50" fmla="*/ 4449840 w 4554448"/>
              <a:gd name="connsiteY50" fmla="*/ 2044087 h 5549970"/>
              <a:gd name="connsiteX51" fmla="*/ 4452681 w 4554448"/>
              <a:gd name="connsiteY51" fmla="*/ 2056904 h 5549970"/>
              <a:gd name="connsiteX52" fmla="*/ 4447940 w 4554448"/>
              <a:gd name="connsiteY52" fmla="*/ 2067489 h 5549970"/>
              <a:gd name="connsiteX53" fmla="*/ 4437756 w 4554448"/>
              <a:gd name="connsiteY53" fmla="*/ 2117719 h 5549970"/>
              <a:gd name="connsiteX54" fmla="*/ 4430425 w 4554448"/>
              <a:gd name="connsiteY54" fmla="*/ 2167300 h 5549970"/>
              <a:gd name="connsiteX55" fmla="*/ 4374342 w 4554448"/>
              <a:gd name="connsiteY55" fmla="*/ 3223633 h 5549970"/>
              <a:gd name="connsiteX56" fmla="*/ 4361556 w 4554448"/>
              <a:gd name="connsiteY56" fmla="*/ 3477281 h 5549970"/>
              <a:gd name="connsiteX57" fmla="*/ 4350471 w 4554448"/>
              <a:gd name="connsiteY57" fmla="*/ 3639984 h 5549970"/>
              <a:gd name="connsiteX58" fmla="*/ 4259710 w 4554448"/>
              <a:gd name="connsiteY58" fmla="*/ 5278921 h 5549970"/>
              <a:gd name="connsiteX59" fmla="*/ 4265008 w 4554448"/>
              <a:gd name="connsiteY59" fmla="*/ 5315626 h 5549970"/>
              <a:gd name="connsiteX60" fmla="*/ 4268542 w 4554448"/>
              <a:gd name="connsiteY60" fmla="*/ 5350090 h 5549970"/>
              <a:gd name="connsiteX61" fmla="*/ 4271374 w 4554448"/>
              <a:gd name="connsiteY61" fmla="*/ 5450399 h 5549970"/>
              <a:gd name="connsiteX62" fmla="*/ 4252817 w 4554448"/>
              <a:gd name="connsiteY62" fmla="*/ 5484804 h 5549970"/>
              <a:gd name="connsiteX63" fmla="*/ 4248165 w 4554448"/>
              <a:gd name="connsiteY63" fmla="*/ 5487504 h 5549970"/>
              <a:gd name="connsiteX64" fmla="*/ 4244708 w 4554448"/>
              <a:gd name="connsiteY64" fmla="*/ 5549951 h 5549970"/>
              <a:gd name="connsiteX65" fmla="*/ 0 w 4554448"/>
              <a:gd name="connsiteY65" fmla="*/ 5272016 h 5549970"/>
              <a:gd name="connsiteX66" fmla="*/ 17830 w 4554448"/>
              <a:gd name="connsiteY66" fmla="*/ 5243704 h 5549970"/>
              <a:gd name="connsiteX67" fmla="*/ 5325 w 4554448"/>
              <a:gd name="connsiteY67" fmla="*/ 5239903 h 5549970"/>
              <a:gd name="connsiteX68" fmla="*/ 9545 w 4554448"/>
              <a:gd name="connsiteY68" fmla="*/ 5233298 h 5549970"/>
              <a:gd name="connsiteX69" fmla="*/ 9814 w 4554448"/>
              <a:gd name="connsiteY69" fmla="*/ 5230552 h 5549970"/>
              <a:gd name="connsiteX70" fmla="*/ 10084 w 4554448"/>
              <a:gd name="connsiteY70" fmla="*/ 5227804 h 5549970"/>
              <a:gd name="connsiteX71" fmla="*/ 10621 w 4554448"/>
              <a:gd name="connsiteY71" fmla="*/ 5222308 h 5549970"/>
              <a:gd name="connsiteX72" fmla="*/ 10306 w 4554448"/>
              <a:gd name="connsiteY72" fmla="*/ 5216405 h 5549970"/>
              <a:gd name="connsiteX73" fmla="*/ 9722 w 4554448"/>
              <a:gd name="connsiteY73" fmla="*/ 5213249 h 5549970"/>
              <a:gd name="connsiteX74" fmla="*/ 9991 w 4554448"/>
              <a:gd name="connsiteY74" fmla="*/ 5210500 h 5549970"/>
              <a:gd name="connsiteX75" fmla="*/ 9675 w 4554448"/>
              <a:gd name="connsiteY75" fmla="*/ 5204597 h 5549970"/>
              <a:gd name="connsiteX76" fmla="*/ 9092 w 4554448"/>
              <a:gd name="connsiteY76" fmla="*/ 5201441 h 5549970"/>
              <a:gd name="connsiteX77" fmla="*/ 8462 w 4554448"/>
              <a:gd name="connsiteY77" fmla="*/ 5189632 h 5549970"/>
              <a:gd name="connsiteX78" fmla="*/ 7878 w 4554448"/>
              <a:gd name="connsiteY78" fmla="*/ 5186477 h 5549970"/>
              <a:gd name="connsiteX79" fmla="*/ 8146 w 4554448"/>
              <a:gd name="connsiteY79" fmla="*/ 5183728 h 5549970"/>
              <a:gd name="connsiteX80" fmla="*/ 6711 w 4554448"/>
              <a:gd name="connsiteY80" fmla="*/ 5180163 h 5549970"/>
              <a:gd name="connsiteX81" fmla="*/ 12123 w 4554448"/>
              <a:gd name="connsiteY81" fmla="*/ 5116566 h 5549970"/>
              <a:gd name="connsiteX82" fmla="*/ 79737 w 4554448"/>
              <a:gd name="connsiteY82" fmla="*/ 3839310 h 5549970"/>
              <a:gd name="connsiteX83" fmla="*/ 304427 w 4554448"/>
              <a:gd name="connsiteY83" fmla="*/ 0 h 5549970"/>
              <a:gd name="connsiteX0" fmla="*/ 338086 w 4588107"/>
              <a:gd name="connsiteY0" fmla="*/ 0 h 5549995"/>
              <a:gd name="connsiteX1" fmla="*/ 3340272 w 4588107"/>
              <a:gd name="connsiteY1" fmla="*/ 171842 h 5549995"/>
              <a:gd name="connsiteX2" fmla="*/ 4169083 w 4588107"/>
              <a:gd name="connsiteY2" fmla="*/ 226950 h 5549995"/>
              <a:gd name="connsiteX3" fmla="*/ 4542277 w 4588107"/>
              <a:gd name="connsiteY3" fmla="*/ 247374 h 5549995"/>
              <a:gd name="connsiteX4" fmla="*/ 4570156 w 4588107"/>
              <a:gd name="connsiteY4" fmla="*/ 269179 h 5549995"/>
              <a:gd name="connsiteX5" fmla="*/ 4568382 w 4588107"/>
              <a:gd name="connsiteY5" fmla="*/ 300930 h 5549995"/>
              <a:gd name="connsiteX6" fmla="*/ 4571304 w 4588107"/>
              <a:gd name="connsiteY6" fmla="*/ 302647 h 5549995"/>
              <a:gd name="connsiteX7" fmla="*/ 4587730 w 4588107"/>
              <a:gd name="connsiteY7" fmla="*/ 334222 h 5549995"/>
              <a:gd name="connsiteX8" fmla="*/ 4565469 w 4588107"/>
              <a:gd name="connsiteY8" fmla="*/ 391868 h 5549995"/>
              <a:gd name="connsiteX9" fmla="*/ 4561981 w 4588107"/>
              <a:gd name="connsiteY9" fmla="*/ 415489 h 5549995"/>
              <a:gd name="connsiteX10" fmla="*/ 4556876 w 4588107"/>
              <a:gd name="connsiteY10" fmla="*/ 506828 h 5549995"/>
              <a:gd name="connsiteX11" fmla="*/ 4556226 w 4588107"/>
              <a:gd name="connsiteY11" fmla="*/ 553245 h 5549995"/>
              <a:gd name="connsiteX12" fmla="*/ 4553127 w 4588107"/>
              <a:gd name="connsiteY12" fmla="*/ 581709 h 5549995"/>
              <a:gd name="connsiteX13" fmla="*/ 4552458 w 4588107"/>
              <a:gd name="connsiteY13" fmla="*/ 585890 h 5549995"/>
              <a:gd name="connsiteX14" fmla="*/ 4539521 w 4588107"/>
              <a:gd name="connsiteY14" fmla="*/ 817404 h 5549995"/>
              <a:gd name="connsiteX15" fmla="*/ 4541234 w 4588107"/>
              <a:gd name="connsiteY15" fmla="*/ 822238 h 5549995"/>
              <a:gd name="connsiteX16" fmla="*/ 4539083 w 4588107"/>
              <a:gd name="connsiteY16" fmla="*/ 846069 h 5549995"/>
              <a:gd name="connsiteX17" fmla="*/ 4537483 w 4588107"/>
              <a:gd name="connsiteY17" fmla="*/ 853854 h 5549995"/>
              <a:gd name="connsiteX18" fmla="*/ 4531245 w 4588107"/>
              <a:gd name="connsiteY18" fmla="*/ 965485 h 5549995"/>
              <a:gd name="connsiteX19" fmla="*/ 4533322 w 4588107"/>
              <a:gd name="connsiteY19" fmla="*/ 966385 h 5549995"/>
              <a:gd name="connsiteX20" fmla="*/ 4537441 w 4588107"/>
              <a:gd name="connsiteY20" fmla="*/ 1002567 h 5549995"/>
              <a:gd name="connsiteX21" fmla="*/ 4532643 w 4588107"/>
              <a:gd name="connsiteY21" fmla="*/ 1101094 h 5549995"/>
              <a:gd name="connsiteX22" fmla="*/ 4532538 w 4588107"/>
              <a:gd name="connsiteY22" fmla="*/ 1159389 h 5549995"/>
              <a:gd name="connsiteX23" fmla="*/ 4536841 w 4588107"/>
              <a:gd name="connsiteY23" fmla="*/ 1180505 h 5549995"/>
              <a:gd name="connsiteX24" fmla="*/ 4539931 w 4588107"/>
              <a:gd name="connsiteY24" fmla="*/ 1210687 h 5549995"/>
              <a:gd name="connsiteX25" fmla="*/ 4548748 w 4588107"/>
              <a:gd name="connsiteY25" fmla="*/ 1263157 h 5549995"/>
              <a:gd name="connsiteX26" fmla="*/ 4551025 w 4588107"/>
              <a:gd name="connsiteY26" fmla="*/ 1313374 h 5549995"/>
              <a:gd name="connsiteX27" fmla="*/ 4550145 w 4588107"/>
              <a:gd name="connsiteY27" fmla="*/ 1347004 h 5549995"/>
              <a:gd name="connsiteX28" fmla="*/ 4549682 w 4588107"/>
              <a:gd name="connsiteY28" fmla="*/ 1351864 h 5549995"/>
              <a:gd name="connsiteX29" fmla="*/ 4540563 w 4588107"/>
              <a:gd name="connsiteY29" fmla="*/ 1391762 h 5549995"/>
              <a:gd name="connsiteX30" fmla="*/ 4543827 w 4588107"/>
              <a:gd name="connsiteY30" fmla="*/ 1395707 h 5549995"/>
              <a:gd name="connsiteX31" fmla="*/ 4546669 w 4588107"/>
              <a:gd name="connsiteY31" fmla="*/ 1408524 h 5549995"/>
              <a:gd name="connsiteX32" fmla="*/ 4541928 w 4588107"/>
              <a:gd name="connsiteY32" fmla="*/ 1419109 h 5549995"/>
              <a:gd name="connsiteX33" fmla="*/ 4531744 w 4588107"/>
              <a:gd name="connsiteY33" fmla="*/ 1469337 h 5549995"/>
              <a:gd name="connsiteX34" fmla="*/ 4520847 w 4588107"/>
              <a:gd name="connsiteY34" fmla="*/ 1543038 h 5549995"/>
              <a:gd name="connsiteX35" fmla="*/ 4515966 w 4588107"/>
              <a:gd name="connsiteY35" fmla="*/ 1553997 h 5549995"/>
              <a:gd name="connsiteX36" fmla="*/ 4501538 w 4588107"/>
              <a:gd name="connsiteY36" fmla="*/ 1626071 h 5549995"/>
              <a:gd name="connsiteX37" fmla="*/ 4497823 w 4588107"/>
              <a:gd name="connsiteY37" fmla="*/ 1664103 h 5549995"/>
              <a:gd name="connsiteX38" fmla="*/ 4501483 w 4588107"/>
              <a:gd name="connsiteY38" fmla="*/ 1668558 h 5549995"/>
              <a:gd name="connsiteX39" fmla="*/ 4499833 w 4588107"/>
              <a:gd name="connsiteY39" fmla="*/ 1679756 h 5549995"/>
              <a:gd name="connsiteX40" fmla="*/ 4500245 w 4588107"/>
              <a:gd name="connsiteY40" fmla="*/ 1682815 h 5549995"/>
              <a:gd name="connsiteX41" fmla="*/ 4501756 w 4588107"/>
              <a:gd name="connsiteY41" fmla="*/ 1700268 h 5549995"/>
              <a:gd name="connsiteX42" fmla="*/ 4490286 w 4588107"/>
              <a:gd name="connsiteY42" fmla="*/ 1735163 h 5549995"/>
              <a:gd name="connsiteX43" fmla="*/ 4488226 w 4588107"/>
              <a:gd name="connsiteY43" fmla="*/ 1735289 h 5549995"/>
              <a:gd name="connsiteX44" fmla="*/ 4479728 w 4588107"/>
              <a:gd name="connsiteY44" fmla="*/ 1887374 h 5549995"/>
              <a:gd name="connsiteX45" fmla="*/ 4488419 w 4588107"/>
              <a:gd name="connsiteY45" fmla="*/ 1911536 h 5549995"/>
              <a:gd name="connsiteX46" fmla="*/ 4490697 w 4588107"/>
              <a:gd name="connsiteY46" fmla="*/ 1961755 h 5549995"/>
              <a:gd name="connsiteX47" fmla="*/ 4489816 w 4588107"/>
              <a:gd name="connsiteY47" fmla="*/ 1995384 h 5549995"/>
              <a:gd name="connsiteX48" fmla="*/ 4489354 w 4588107"/>
              <a:gd name="connsiteY48" fmla="*/ 2000244 h 5549995"/>
              <a:gd name="connsiteX49" fmla="*/ 4480234 w 4588107"/>
              <a:gd name="connsiteY49" fmla="*/ 2040142 h 5549995"/>
              <a:gd name="connsiteX50" fmla="*/ 4483499 w 4588107"/>
              <a:gd name="connsiteY50" fmla="*/ 2044087 h 5549995"/>
              <a:gd name="connsiteX51" fmla="*/ 4486340 w 4588107"/>
              <a:gd name="connsiteY51" fmla="*/ 2056904 h 5549995"/>
              <a:gd name="connsiteX52" fmla="*/ 4481599 w 4588107"/>
              <a:gd name="connsiteY52" fmla="*/ 2067489 h 5549995"/>
              <a:gd name="connsiteX53" fmla="*/ 4471415 w 4588107"/>
              <a:gd name="connsiteY53" fmla="*/ 2117719 h 5549995"/>
              <a:gd name="connsiteX54" fmla="*/ 4464084 w 4588107"/>
              <a:gd name="connsiteY54" fmla="*/ 2167300 h 5549995"/>
              <a:gd name="connsiteX55" fmla="*/ 4408001 w 4588107"/>
              <a:gd name="connsiteY55" fmla="*/ 3223633 h 5549995"/>
              <a:gd name="connsiteX56" fmla="*/ 4395215 w 4588107"/>
              <a:gd name="connsiteY56" fmla="*/ 3477281 h 5549995"/>
              <a:gd name="connsiteX57" fmla="*/ 4384130 w 4588107"/>
              <a:gd name="connsiteY57" fmla="*/ 3639984 h 5549995"/>
              <a:gd name="connsiteX58" fmla="*/ 4293369 w 4588107"/>
              <a:gd name="connsiteY58" fmla="*/ 5278921 h 5549995"/>
              <a:gd name="connsiteX59" fmla="*/ 4298667 w 4588107"/>
              <a:gd name="connsiteY59" fmla="*/ 5315626 h 5549995"/>
              <a:gd name="connsiteX60" fmla="*/ 4302201 w 4588107"/>
              <a:gd name="connsiteY60" fmla="*/ 5350090 h 5549995"/>
              <a:gd name="connsiteX61" fmla="*/ 4305033 w 4588107"/>
              <a:gd name="connsiteY61" fmla="*/ 5450399 h 5549995"/>
              <a:gd name="connsiteX62" fmla="*/ 4286476 w 4588107"/>
              <a:gd name="connsiteY62" fmla="*/ 5484804 h 5549995"/>
              <a:gd name="connsiteX63" fmla="*/ 4281824 w 4588107"/>
              <a:gd name="connsiteY63" fmla="*/ 5487504 h 5549995"/>
              <a:gd name="connsiteX64" fmla="*/ 4278367 w 4588107"/>
              <a:gd name="connsiteY64" fmla="*/ 5549951 h 5549995"/>
              <a:gd name="connsiteX65" fmla="*/ 0 w 4588107"/>
              <a:gd name="connsiteY65" fmla="*/ 5387017 h 5549995"/>
              <a:gd name="connsiteX66" fmla="*/ 51489 w 4588107"/>
              <a:gd name="connsiteY66" fmla="*/ 5243704 h 5549995"/>
              <a:gd name="connsiteX67" fmla="*/ 38984 w 4588107"/>
              <a:gd name="connsiteY67" fmla="*/ 5239903 h 5549995"/>
              <a:gd name="connsiteX68" fmla="*/ 43204 w 4588107"/>
              <a:gd name="connsiteY68" fmla="*/ 5233298 h 5549995"/>
              <a:gd name="connsiteX69" fmla="*/ 43473 w 4588107"/>
              <a:gd name="connsiteY69" fmla="*/ 5230552 h 5549995"/>
              <a:gd name="connsiteX70" fmla="*/ 43743 w 4588107"/>
              <a:gd name="connsiteY70" fmla="*/ 5227804 h 5549995"/>
              <a:gd name="connsiteX71" fmla="*/ 44280 w 4588107"/>
              <a:gd name="connsiteY71" fmla="*/ 5222308 h 5549995"/>
              <a:gd name="connsiteX72" fmla="*/ 43965 w 4588107"/>
              <a:gd name="connsiteY72" fmla="*/ 5216405 h 5549995"/>
              <a:gd name="connsiteX73" fmla="*/ 43381 w 4588107"/>
              <a:gd name="connsiteY73" fmla="*/ 5213249 h 5549995"/>
              <a:gd name="connsiteX74" fmla="*/ 43650 w 4588107"/>
              <a:gd name="connsiteY74" fmla="*/ 5210500 h 5549995"/>
              <a:gd name="connsiteX75" fmla="*/ 43334 w 4588107"/>
              <a:gd name="connsiteY75" fmla="*/ 5204597 h 5549995"/>
              <a:gd name="connsiteX76" fmla="*/ 42751 w 4588107"/>
              <a:gd name="connsiteY76" fmla="*/ 5201441 h 5549995"/>
              <a:gd name="connsiteX77" fmla="*/ 42121 w 4588107"/>
              <a:gd name="connsiteY77" fmla="*/ 5189632 h 5549995"/>
              <a:gd name="connsiteX78" fmla="*/ 41537 w 4588107"/>
              <a:gd name="connsiteY78" fmla="*/ 5186477 h 5549995"/>
              <a:gd name="connsiteX79" fmla="*/ 41805 w 4588107"/>
              <a:gd name="connsiteY79" fmla="*/ 5183728 h 5549995"/>
              <a:gd name="connsiteX80" fmla="*/ 40370 w 4588107"/>
              <a:gd name="connsiteY80" fmla="*/ 5180163 h 5549995"/>
              <a:gd name="connsiteX81" fmla="*/ 45782 w 4588107"/>
              <a:gd name="connsiteY81" fmla="*/ 5116566 h 5549995"/>
              <a:gd name="connsiteX82" fmla="*/ 113396 w 4588107"/>
              <a:gd name="connsiteY82" fmla="*/ 3839310 h 5549995"/>
              <a:gd name="connsiteX83" fmla="*/ 338086 w 4588107"/>
              <a:gd name="connsiteY83" fmla="*/ 0 h 5549995"/>
              <a:gd name="connsiteX0" fmla="*/ 299102 w 4549123"/>
              <a:gd name="connsiteY0" fmla="*/ 0 h 5549966"/>
              <a:gd name="connsiteX1" fmla="*/ 3301288 w 4549123"/>
              <a:gd name="connsiteY1" fmla="*/ 171842 h 5549966"/>
              <a:gd name="connsiteX2" fmla="*/ 4130099 w 4549123"/>
              <a:gd name="connsiteY2" fmla="*/ 226950 h 5549966"/>
              <a:gd name="connsiteX3" fmla="*/ 4503293 w 4549123"/>
              <a:gd name="connsiteY3" fmla="*/ 247374 h 5549966"/>
              <a:gd name="connsiteX4" fmla="*/ 4531172 w 4549123"/>
              <a:gd name="connsiteY4" fmla="*/ 269179 h 5549966"/>
              <a:gd name="connsiteX5" fmla="*/ 4529398 w 4549123"/>
              <a:gd name="connsiteY5" fmla="*/ 300930 h 5549966"/>
              <a:gd name="connsiteX6" fmla="*/ 4532320 w 4549123"/>
              <a:gd name="connsiteY6" fmla="*/ 302647 h 5549966"/>
              <a:gd name="connsiteX7" fmla="*/ 4548746 w 4549123"/>
              <a:gd name="connsiteY7" fmla="*/ 334222 h 5549966"/>
              <a:gd name="connsiteX8" fmla="*/ 4526485 w 4549123"/>
              <a:gd name="connsiteY8" fmla="*/ 391868 h 5549966"/>
              <a:gd name="connsiteX9" fmla="*/ 4522997 w 4549123"/>
              <a:gd name="connsiteY9" fmla="*/ 415489 h 5549966"/>
              <a:gd name="connsiteX10" fmla="*/ 4517892 w 4549123"/>
              <a:gd name="connsiteY10" fmla="*/ 506828 h 5549966"/>
              <a:gd name="connsiteX11" fmla="*/ 4517242 w 4549123"/>
              <a:gd name="connsiteY11" fmla="*/ 553245 h 5549966"/>
              <a:gd name="connsiteX12" fmla="*/ 4514143 w 4549123"/>
              <a:gd name="connsiteY12" fmla="*/ 581709 h 5549966"/>
              <a:gd name="connsiteX13" fmla="*/ 4513474 w 4549123"/>
              <a:gd name="connsiteY13" fmla="*/ 585890 h 5549966"/>
              <a:gd name="connsiteX14" fmla="*/ 4500537 w 4549123"/>
              <a:gd name="connsiteY14" fmla="*/ 817404 h 5549966"/>
              <a:gd name="connsiteX15" fmla="*/ 4502250 w 4549123"/>
              <a:gd name="connsiteY15" fmla="*/ 822238 h 5549966"/>
              <a:gd name="connsiteX16" fmla="*/ 4500099 w 4549123"/>
              <a:gd name="connsiteY16" fmla="*/ 846069 h 5549966"/>
              <a:gd name="connsiteX17" fmla="*/ 4498499 w 4549123"/>
              <a:gd name="connsiteY17" fmla="*/ 853854 h 5549966"/>
              <a:gd name="connsiteX18" fmla="*/ 4492261 w 4549123"/>
              <a:gd name="connsiteY18" fmla="*/ 965485 h 5549966"/>
              <a:gd name="connsiteX19" fmla="*/ 4494338 w 4549123"/>
              <a:gd name="connsiteY19" fmla="*/ 966385 h 5549966"/>
              <a:gd name="connsiteX20" fmla="*/ 4498457 w 4549123"/>
              <a:gd name="connsiteY20" fmla="*/ 1002567 h 5549966"/>
              <a:gd name="connsiteX21" fmla="*/ 4493659 w 4549123"/>
              <a:gd name="connsiteY21" fmla="*/ 1101094 h 5549966"/>
              <a:gd name="connsiteX22" fmla="*/ 4493554 w 4549123"/>
              <a:gd name="connsiteY22" fmla="*/ 1159389 h 5549966"/>
              <a:gd name="connsiteX23" fmla="*/ 4497857 w 4549123"/>
              <a:gd name="connsiteY23" fmla="*/ 1180505 h 5549966"/>
              <a:gd name="connsiteX24" fmla="*/ 4500947 w 4549123"/>
              <a:gd name="connsiteY24" fmla="*/ 1210687 h 5549966"/>
              <a:gd name="connsiteX25" fmla="*/ 4509764 w 4549123"/>
              <a:gd name="connsiteY25" fmla="*/ 1263157 h 5549966"/>
              <a:gd name="connsiteX26" fmla="*/ 4512041 w 4549123"/>
              <a:gd name="connsiteY26" fmla="*/ 1313374 h 5549966"/>
              <a:gd name="connsiteX27" fmla="*/ 4511161 w 4549123"/>
              <a:gd name="connsiteY27" fmla="*/ 1347004 h 5549966"/>
              <a:gd name="connsiteX28" fmla="*/ 4510698 w 4549123"/>
              <a:gd name="connsiteY28" fmla="*/ 1351864 h 5549966"/>
              <a:gd name="connsiteX29" fmla="*/ 4501579 w 4549123"/>
              <a:gd name="connsiteY29" fmla="*/ 1391762 h 5549966"/>
              <a:gd name="connsiteX30" fmla="*/ 4504843 w 4549123"/>
              <a:gd name="connsiteY30" fmla="*/ 1395707 h 5549966"/>
              <a:gd name="connsiteX31" fmla="*/ 4507685 w 4549123"/>
              <a:gd name="connsiteY31" fmla="*/ 1408524 h 5549966"/>
              <a:gd name="connsiteX32" fmla="*/ 4502944 w 4549123"/>
              <a:gd name="connsiteY32" fmla="*/ 1419109 h 5549966"/>
              <a:gd name="connsiteX33" fmla="*/ 4492760 w 4549123"/>
              <a:gd name="connsiteY33" fmla="*/ 1469337 h 5549966"/>
              <a:gd name="connsiteX34" fmla="*/ 4481863 w 4549123"/>
              <a:gd name="connsiteY34" fmla="*/ 1543038 h 5549966"/>
              <a:gd name="connsiteX35" fmla="*/ 4476982 w 4549123"/>
              <a:gd name="connsiteY35" fmla="*/ 1553997 h 5549966"/>
              <a:gd name="connsiteX36" fmla="*/ 4462554 w 4549123"/>
              <a:gd name="connsiteY36" fmla="*/ 1626071 h 5549966"/>
              <a:gd name="connsiteX37" fmla="*/ 4458839 w 4549123"/>
              <a:gd name="connsiteY37" fmla="*/ 1664103 h 5549966"/>
              <a:gd name="connsiteX38" fmla="*/ 4462499 w 4549123"/>
              <a:gd name="connsiteY38" fmla="*/ 1668558 h 5549966"/>
              <a:gd name="connsiteX39" fmla="*/ 4460849 w 4549123"/>
              <a:gd name="connsiteY39" fmla="*/ 1679756 h 5549966"/>
              <a:gd name="connsiteX40" fmla="*/ 4461261 w 4549123"/>
              <a:gd name="connsiteY40" fmla="*/ 1682815 h 5549966"/>
              <a:gd name="connsiteX41" fmla="*/ 4462772 w 4549123"/>
              <a:gd name="connsiteY41" fmla="*/ 1700268 h 5549966"/>
              <a:gd name="connsiteX42" fmla="*/ 4451302 w 4549123"/>
              <a:gd name="connsiteY42" fmla="*/ 1735163 h 5549966"/>
              <a:gd name="connsiteX43" fmla="*/ 4449242 w 4549123"/>
              <a:gd name="connsiteY43" fmla="*/ 1735289 h 5549966"/>
              <a:gd name="connsiteX44" fmla="*/ 4440744 w 4549123"/>
              <a:gd name="connsiteY44" fmla="*/ 1887374 h 5549966"/>
              <a:gd name="connsiteX45" fmla="*/ 4449435 w 4549123"/>
              <a:gd name="connsiteY45" fmla="*/ 1911536 h 5549966"/>
              <a:gd name="connsiteX46" fmla="*/ 4451713 w 4549123"/>
              <a:gd name="connsiteY46" fmla="*/ 1961755 h 5549966"/>
              <a:gd name="connsiteX47" fmla="*/ 4450832 w 4549123"/>
              <a:gd name="connsiteY47" fmla="*/ 1995384 h 5549966"/>
              <a:gd name="connsiteX48" fmla="*/ 4450370 w 4549123"/>
              <a:gd name="connsiteY48" fmla="*/ 2000244 h 5549966"/>
              <a:gd name="connsiteX49" fmla="*/ 4441250 w 4549123"/>
              <a:gd name="connsiteY49" fmla="*/ 2040142 h 5549966"/>
              <a:gd name="connsiteX50" fmla="*/ 4444515 w 4549123"/>
              <a:gd name="connsiteY50" fmla="*/ 2044087 h 5549966"/>
              <a:gd name="connsiteX51" fmla="*/ 4447356 w 4549123"/>
              <a:gd name="connsiteY51" fmla="*/ 2056904 h 5549966"/>
              <a:gd name="connsiteX52" fmla="*/ 4442615 w 4549123"/>
              <a:gd name="connsiteY52" fmla="*/ 2067489 h 5549966"/>
              <a:gd name="connsiteX53" fmla="*/ 4432431 w 4549123"/>
              <a:gd name="connsiteY53" fmla="*/ 2117719 h 5549966"/>
              <a:gd name="connsiteX54" fmla="*/ 4425100 w 4549123"/>
              <a:gd name="connsiteY54" fmla="*/ 2167300 h 5549966"/>
              <a:gd name="connsiteX55" fmla="*/ 4369017 w 4549123"/>
              <a:gd name="connsiteY55" fmla="*/ 3223633 h 5549966"/>
              <a:gd name="connsiteX56" fmla="*/ 4356231 w 4549123"/>
              <a:gd name="connsiteY56" fmla="*/ 3477281 h 5549966"/>
              <a:gd name="connsiteX57" fmla="*/ 4345146 w 4549123"/>
              <a:gd name="connsiteY57" fmla="*/ 3639984 h 5549966"/>
              <a:gd name="connsiteX58" fmla="*/ 4254385 w 4549123"/>
              <a:gd name="connsiteY58" fmla="*/ 5278921 h 5549966"/>
              <a:gd name="connsiteX59" fmla="*/ 4259683 w 4549123"/>
              <a:gd name="connsiteY59" fmla="*/ 5315626 h 5549966"/>
              <a:gd name="connsiteX60" fmla="*/ 4263217 w 4549123"/>
              <a:gd name="connsiteY60" fmla="*/ 5350090 h 5549966"/>
              <a:gd name="connsiteX61" fmla="*/ 4266049 w 4549123"/>
              <a:gd name="connsiteY61" fmla="*/ 5450399 h 5549966"/>
              <a:gd name="connsiteX62" fmla="*/ 4247492 w 4549123"/>
              <a:gd name="connsiteY62" fmla="*/ 5484804 h 5549966"/>
              <a:gd name="connsiteX63" fmla="*/ 4242840 w 4549123"/>
              <a:gd name="connsiteY63" fmla="*/ 5487504 h 5549966"/>
              <a:gd name="connsiteX64" fmla="*/ 4239383 w 4549123"/>
              <a:gd name="connsiteY64" fmla="*/ 5549951 h 5549966"/>
              <a:gd name="connsiteX65" fmla="*/ 266751 w 4549123"/>
              <a:gd name="connsiteY65" fmla="*/ 5218723 h 5549966"/>
              <a:gd name="connsiteX66" fmla="*/ 12505 w 4549123"/>
              <a:gd name="connsiteY66" fmla="*/ 5243704 h 5549966"/>
              <a:gd name="connsiteX67" fmla="*/ 0 w 4549123"/>
              <a:gd name="connsiteY67" fmla="*/ 5239903 h 5549966"/>
              <a:gd name="connsiteX68" fmla="*/ 4220 w 4549123"/>
              <a:gd name="connsiteY68" fmla="*/ 5233298 h 5549966"/>
              <a:gd name="connsiteX69" fmla="*/ 4489 w 4549123"/>
              <a:gd name="connsiteY69" fmla="*/ 5230552 h 5549966"/>
              <a:gd name="connsiteX70" fmla="*/ 4759 w 4549123"/>
              <a:gd name="connsiteY70" fmla="*/ 5227804 h 5549966"/>
              <a:gd name="connsiteX71" fmla="*/ 5296 w 4549123"/>
              <a:gd name="connsiteY71" fmla="*/ 5222308 h 5549966"/>
              <a:gd name="connsiteX72" fmla="*/ 4981 w 4549123"/>
              <a:gd name="connsiteY72" fmla="*/ 5216405 h 5549966"/>
              <a:gd name="connsiteX73" fmla="*/ 4397 w 4549123"/>
              <a:gd name="connsiteY73" fmla="*/ 5213249 h 5549966"/>
              <a:gd name="connsiteX74" fmla="*/ 4666 w 4549123"/>
              <a:gd name="connsiteY74" fmla="*/ 5210500 h 5549966"/>
              <a:gd name="connsiteX75" fmla="*/ 4350 w 4549123"/>
              <a:gd name="connsiteY75" fmla="*/ 5204597 h 5549966"/>
              <a:gd name="connsiteX76" fmla="*/ 3767 w 4549123"/>
              <a:gd name="connsiteY76" fmla="*/ 5201441 h 5549966"/>
              <a:gd name="connsiteX77" fmla="*/ 3137 w 4549123"/>
              <a:gd name="connsiteY77" fmla="*/ 5189632 h 5549966"/>
              <a:gd name="connsiteX78" fmla="*/ 2553 w 4549123"/>
              <a:gd name="connsiteY78" fmla="*/ 5186477 h 5549966"/>
              <a:gd name="connsiteX79" fmla="*/ 2821 w 4549123"/>
              <a:gd name="connsiteY79" fmla="*/ 5183728 h 5549966"/>
              <a:gd name="connsiteX80" fmla="*/ 1386 w 4549123"/>
              <a:gd name="connsiteY80" fmla="*/ 5180163 h 5549966"/>
              <a:gd name="connsiteX81" fmla="*/ 6798 w 4549123"/>
              <a:gd name="connsiteY81" fmla="*/ 5116566 h 5549966"/>
              <a:gd name="connsiteX82" fmla="*/ 74412 w 4549123"/>
              <a:gd name="connsiteY82" fmla="*/ 3839310 h 5549966"/>
              <a:gd name="connsiteX83" fmla="*/ 299102 w 4549123"/>
              <a:gd name="connsiteY83" fmla="*/ 0 h 5549966"/>
              <a:gd name="connsiteX0" fmla="*/ 303426 w 4553447"/>
              <a:gd name="connsiteY0" fmla="*/ 0 h 5549966"/>
              <a:gd name="connsiteX1" fmla="*/ 3305612 w 4553447"/>
              <a:gd name="connsiteY1" fmla="*/ 171842 h 5549966"/>
              <a:gd name="connsiteX2" fmla="*/ 4134423 w 4553447"/>
              <a:gd name="connsiteY2" fmla="*/ 226950 h 5549966"/>
              <a:gd name="connsiteX3" fmla="*/ 4507617 w 4553447"/>
              <a:gd name="connsiteY3" fmla="*/ 247374 h 5549966"/>
              <a:gd name="connsiteX4" fmla="*/ 4535496 w 4553447"/>
              <a:gd name="connsiteY4" fmla="*/ 269179 h 5549966"/>
              <a:gd name="connsiteX5" fmla="*/ 4533722 w 4553447"/>
              <a:gd name="connsiteY5" fmla="*/ 300930 h 5549966"/>
              <a:gd name="connsiteX6" fmla="*/ 4536644 w 4553447"/>
              <a:gd name="connsiteY6" fmla="*/ 302647 h 5549966"/>
              <a:gd name="connsiteX7" fmla="*/ 4553070 w 4553447"/>
              <a:gd name="connsiteY7" fmla="*/ 334222 h 5549966"/>
              <a:gd name="connsiteX8" fmla="*/ 4530809 w 4553447"/>
              <a:gd name="connsiteY8" fmla="*/ 391868 h 5549966"/>
              <a:gd name="connsiteX9" fmla="*/ 4527321 w 4553447"/>
              <a:gd name="connsiteY9" fmla="*/ 415489 h 5549966"/>
              <a:gd name="connsiteX10" fmla="*/ 4522216 w 4553447"/>
              <a:gd name="connsiteY10" fmla="*/ 506828 h 5549966"/>
              <a:gd name="connsiteX11" fmla="*/ 4521566 w 4553447"/>
              <a:gd name="connsiteY11" fmla="*/ 553245 h 5549966"/>
              <a:gd name="connsiteX12" fmla="*/ 4518467 w 4553447"/>
              <a:gd name="connsiteY12" fmla="*/ 581709 h 5549966"/>
              <a:gd name="connsiteX13" fmla="*/ 4517798 w 4553447"/>
              <a:gd name="connsiteY13" fmla="*/ 585890 h 5549966"/>
              <a:gd name="connsiteX14" fmla="*/ 4504861 w 4553447"/>
              <a:gd name="connsiteY14" fmla="*/ 817404 h 5549966"/>
              <a:gd name="connsiteX15" fmla="*/ 4506574 w 4553447"/>
              <a:gd name="connsiteY15" fmla="*/ 822238 h 5549966"/>
              <a:gd name="connsiteX16" fmla="*/ 4504423 w 4553447"/>
              <a:gd name="connsiteY16" fmla="*/ 846069 h 5549966"/>
              <a:gd name="connsiteX17" fmla="*/ 4502823 w 4553447"/>
              <a:gd name="connsiteY17" fmla="*/ 853854 h 5549966"/>
              <a:gd name="connsiteX18" fmla="*/ 4496585 w 4553447"/>
              <a:gd name="connsiteY18" fmla="*/ 965485 h 5549966"/>
              <a:gd name="connsiteX19" fmla="*/ 4498662 w 4553447"/>
              <a:gd name="connsiteY19" fmla="*/ 966385 h 5549966"/>
              <a:gd name="connsiteX20" fmla="*/ 4502781 w 4553447"/>
              <a:gd name="connsiteY20" fmla="*/ 1002567 h 5549966"/>
              <a:gd name="connsiteX21" fmla="*/ 4497983 w 4553447"/>
              <a:gd name="connsiteY21" fmla="*/ 1101094 h 5549966"/>
              <a:gd name="connsiteX22" fmla="*/ 4497878 w 4553447"/>
              <a:gd name="connsiteY22" fmla="*/ 1159389 h 5549966"/>
              <a:gd name="connsiteX23" fmla="*/ 4502181 w 4553447"/>
              <a:gd name="connsiteY23" fmla="*/ 1180505 h 5549966"/>
              <a:gd name="connsiteX24" fmla="*/ 4505271 w 4553447"/>
              <a:gd name="connsiteY24" fmla="*/ 1210687 h 5549966"/>
              <a:gd name="connsiteX25" fmla="*/ 4514088 w 4553447"/>
              <a:gd name="connsiteY25" fmla="*/ 1263157 h 5549966"/>
              <a:gd name="connsiteX26" fmla="*/ 4516365 w 4553447"/>
              <a:gd name="connsiteY26" fmla="*/ 1313374 h 5549966"/>
              <a:gd name="connsiteX27" fmla="*/ 4515485 w 4553447"/>
              <a:gd name="connsiteY27" fmla="*/ 1347004 h 5549966"/>
              <a:gd name="connsiteX28" fmla="*/ 4515022 w 4553447"/>
              <a:gd name="connsiteY28" fmla="*/ 1351864 h 5549966"/>
              <a:gd name="connsiteX29" fmla="*/ 4505903 w 4553447"/>
              <a:gd name="connsiteY29" fmla="*/ 1391762 h 5549966"/>
              <a:gd name="connsiteX30" fmla="*/ 4509167 w 4553447"/>
              <a:gd name="connsiteY30" fmla="*/ 1395707 h 5549966"/>
              <a:gd name="connsiteX31" fmla="*/ 4512009 w 4553447"/>
              <a:gd name="connsiteY31" fmla="*/ 1408524 h 5549966"/>
              <a:gd name="connsiteX32" fmla="*/ 4507268 w 4553447"/>
              <a:gd name="connsiteY32" fmla="*/ 1419109 h 5549966"/>
              <a:gd name="connsiteX33" fmla="*/ 4497084 w 4553447"/>
              <a:gd name="connsiteY33" fmla="*/ 1469337 h 5549966"/>
              <a:gd name="connsiteX34" fmla="*/ 4486187 w 4553447"/>
              <a:gd name="connsiteY34" fmla="*/ 1543038 h 5549966"/>
              <a:gd name="connsiteX35" fmla="*/ 4481306 w 4553447"/>
              <a:gd name="connsiteY35" fmla="*/ 1553997 h 5549966"/>
              <a:gd name="connsiteX36" fmla="*/ 4466878 w 4553447"/>
              <a:gd name="connsiteY36" fmla="*/ 1626071 h 5549966"/>
              <a:gd name="connsiteX37" fmla="*/ 4463163 w 4553447"/>
              <a:gd name="connsiteY37" fmla="*/ 1664103 h 5549966"/>
              <a:gd name="connsiteX38" fmla="*/ 4466823 w 4553447"/>
              <a:gd name="connsiteY38" fmla="*/ 1668558 h 5549966"/>
              <a:gd name="connsiteX39" fmla="*/ 4465173 w 4553447"/>
              <a:gd name="connsiteY39" fmla="*/ 1679756 h 5549966"/>
              <a:gd name="connsiteX40" fmla="*/ 4465585 w 4553447"/>
              <a:gd name="connsiteY40" fmla="*/ 1682815 h 5549966"/>
              <a:gd name="connsiteX41" fmla="*/ 4467096 w 4553447"/>
              <a:gd name="connsiteY41" fmla="*/ 1700268 h 5549966"/>
              <a:gd name="connsiteX42" fmla="*/ 4455626 w 4553447"/>
              <a:gd name="connsiteY42" fmla="*/ 1735163 h 5549966"/>
              <a:gd name="connsiteX43" fmla="*/ 4453566 w 4553447"/>
              <a:gd name="connsiteY43" fmla="*/ 1735289 h 5549966"/>
              <a:gd name="connsiteX44" fmla="*/ 4445068 w 4553447"/>
              <a:gd name="connsiteY44" fmla="*/ 1887374 h 5549966"/>
              <a:gd name="connsiteX45" fmla="*/ 4453759 w 4553447"/>
              <a:gd name="connsiteY45" fmla="*/ 1911536 h 5549966"/>
              <a:gd name="connsiteX46" fmla="*/ 4456037 w 4553447"/>
              <a:gd name="connsiteY46" fmla="*/ 1961755 h 5549966"/>
              <a:gd name="connsiteX47" fmla="*/ 4455156 w 4553447"/>
              <a:gd name="connsiteY47" fmla="*/ 1995384 h 5549966"/>
              <a:gd name="connsiteX48" fmla="*/ 4454694 w 4553447"/>
              <a:gd name="connsiteY48" fmla="*/ 2000244 h 5549966"/>
              <a:gd name="connsiteX49" fmla="*/ 4445574 w 4553447"/>
              <a:gd name="connsiteY49" fmla="*/ 2040142 h 5549966"/>
              <a:gd name="connsiteX50" fmla="*/ 4448839 w 4553447"/>
              <a:gd name="connsiteY50" fmla="*/ 2044087 h 5549966"/>
              <a:gd name="connsiteX51" fmla="*/ 4451680 w 4553447"/>
              <a:gd name="connsiteY51" fmla="*/ 2056904 h 5549966"/>
              <a:gd name="connsiteX52" fmla="*/ 4446939 w 4553447"/>
              <a:gd name="connsiteY52" fmla="*/ 2067489 h 5549966"/>
              <a:gd name="connsiteX53" fmla="*/ 4436755 w 4553447"/>
              <a:gd name="connsiteY53" fmla="*/ 2117719 h 5549966"/>
              <a:gd name="connsiteX54" fmla="*/ 4429424 w 4553447"/>
              <a:gd name="connsiteY54" fmla="*/ 2167300 h 5549966"/>
              <a:gd name="connsiteX55" fmla="*/ 4373341 w 4553447"/>
              <a:gd name="connsiteY55" fmla="*/ 3223633 h 5549966"/>
              <a:gd name="connsiteX56" fmla="*/ 4360555 w 4553447"/>
              <a:gd name="connsiteY56" fmla="*/ 3477281 h 5549966"/>
              <a:gd name="connsiteX57" fmla="*/ 4349470 w 4553447"/>
              <a:gd name="connsiteY57" fmla="*/ 3639984 h 5549966"/>
              <a:gd name="connsiteX58" fmla="*/ 4258709 w 4553447"/>
              <a:gd name="connsiteY58" fmla="*/ 5278921 h 5549966"/>
              <a:gd name="connsiteX59" fmla="*/ 4264007 w 4553447"/>
              <a:gd name="connsiteY59" fmla="*/ 5315626 h 5549966"/>
              <a:gd name="connsiteX60" fmla="*/ 4267541 w 4553447"/>
              <a:gd name="connsiteY60" fmla="*/ 5350090 h 5549966"/>
              <a:gd name="connsiteX61" fmla="*/ 4270373 w 4553447"/>
              <a:gd name="connsiteY61" fmla="*/ 5450399 h 5549966"/>
              <a:gd name="connsiteX62" fmla="*/ 4251816 w 4553447"/>
              <a:gd name="connsiteY62" fmla="*/ 5484804 h 5549966"/>
              <a:gd name="connsiteX63" fmla="*/ 4247164 w 4553447"/>
              <a:gd name="connsiteY63" fmla="*/ 5487504 h 5549966"/>
              <a:gd name="connsiteX64" fmla="*/ 4243707 w 4553447"/>
              <a:gd name="connsiteY64" fmla="*/ 5549951 h 5549966"/>
              <a:gd name="connsiteX65" fmla="*/ 271075 w 4553447"/>
              <a:gd name="connsiteY65" fmla="*/ 5218723 h 5549966"/>
              <a:gd name="connsiteX66" fmla="*/ 0 w 4553447"/>
              <a:gd name="connsiteY66" fmla="*/ 5280167 h 5549966"/>
              <a:gd name="connsiteX67" fmla="*/ 4324 w 4553447"/>
              <a:gd name="connsiteY67" fmla="*/ 5239903 h 5549966"/>
              <a:gd name="connsiteX68" fmla="*/ 8544 w 4553447"/>
              <a:gd name="connsiteY68" fmla="*/ 5233298 h 5549966"/>
              <a:gd name="connsiteX69" fmla="*/ 8813 w 4553447"/>
              <a:gd name="connsiteY69" fmla="*/ 5230552 h 5549966"/>
              <a:gd name="connsiteX70" fmla="*/ 9083 w 4553447"/>
              <a:gd name="connsiteY70" fmla="*/ 5227804 h 5549966"/>
              <a:gd name="connsiteX71" fmla="*/ 9620 w 4553447"/>
              <a:gd name="connsiteY71" fmla="*/ 5222308 h 5549966"/>
              <a:gd name="connsiteX72" fmla="*/ 9305 w 4553447"/>
              <a:gd name="connsiteY72" fmla="*/ 5216405 h 5549966"/>
              <a:gd name="connsiteX73" fmla="*/ 8721 w 4553447"/>
              <a:gd name="connsiteY73" fmla="*/ 5213249 h 5549966"/>
              <a:gd name="connsiteX74" fmla="*/ 8990 w 4553447"/>
              <a:gd name="connsiteY74" fmla="*/ 5210500 h 5549966"/>
              <a:gd name="connsiteX75" fmla="*/ 8674 w 4553447"/>
              <a:gd name="connsiteY75" fmla="*/ 5204597 h 5549966"/>
              <a:gd name="connsiteX76" fmla="*/ 8091 w 4553447"/>
              <a:gd name="connsiteY76" fmla="*/ 5201441 h 5549966"/>
              <a:gd name="connsiteX77" fmla="*/ 7461 w 4553447"/>
              <a:gd name="connsiteY77" fmla="*/ 5189632 h 5549966"/>
              <a:gd name="connsiteX78" fmla="*/ 6877 w 4553447"/>
              <a:gd name="connsiteY78" fmla="*/ 5186477 h 5549966"/>
              <a:gd name="connsiteX79" fmla="*/ 7145 w 4553447"/>
              <a:gd name="connsiteY79" fmla="*/ 5183728 h 5549966"/>
              <a:gd name="connsiteX80" fmla="*/ 5710 w 4553447"/>
              <a:gd name="connsiteY80" fmla="*/ 5180163 h 5549966"/>
              <a:gd name="connsiteX81" fmla="*/ 11122 w 4553447"/>
              <a:gd name="connsiteY81" fmla="*/ 5116566 h 5549966"/>
              <a:gd name="connsiteX82" fmla="*/ 78736 w 4553447"/>
              <a:gd name="connsiteY82" fmla="*/ 3839310 h 5549966"/>
              <a:gd name="connsiteX83" fmla="*/ 303426 w 4553447"/>
              <a:gd name="connsiteY83" fmla="*/ 0 h 5549966"/>
              <a:gd name="connsiteX0" fmla="*/ 303426 w 4553447"/>
              <a:gd name="connsiteY0" fmla="*/ 0 h 5549973"/>
              <a:gd name="connsiteX1" fmla="*/ 3305612 w 4553447"/>
              <a:gd name="connsiteY1" fmla="*/ 171842 h 5549973"/>
              <a:gd name="connsiteX2" fmla="*/ 4134423 w 4553447"/>
              <a:gd name="connsiteY2" fmla="*/ 226950 h 5549973"/>
              <a:gd name="connsiteX3" fmla="*/ 4507617 w 4553447"/>
              <a:gd name="connsiteY3" fmla="*/ 247374 h 5549973"/>
              <a:gd name="connsiteX4" fmla="*/ 4535496 w 4553447"/>
              <a:gd name="connsiteY4" fmla="*/ 269179 h 5549973"/>
              <a:gd name="connsiteX5" fmla="*/ 4533722 w 4553447"/>
              <a:gd name="connsiteY5" fmla="*/ 300930 h 5549973"/>
              <a:gd name="connsiteX6" fmla="*/ 4536644 w 4553447"/>
              <a:gd name="connsiteY6" fmla="*/ 302647 h 5549973"/>
              <a:gd name="connsiteX7" fmla="*/ 4553070 w 4553447"/>
              <a:gd name="connsiteY7" fmla="*/ 334222 h 5549973"/>
              <a:gd name="connsiteX8" fmla="*/ 4530809 w 4553447"/>
              <a:gd name="connsiteY8" fmla="*/ 391868 h 5549973"/>
              <a:gd name="connsiteX9" fmla="*/ 4527321 w 4553447"/>
              <a:gd name="connsiteY9" fmla="*/ 415489 h 5549973"/>
              <a:gd name="connsiteX10" fmla="*/ 4522216 w 4553447"/>
              <a:gd name="connsiteY10" fmla="*/ 506828 h 5549973"/>
              <a:gd name="connsiteX11" fmla="*/ 4521566 w 4553447"/>
              <a:gd name="connsiteY11" fmla="*/ 553245 h 5549973"/>
              <a:gd name="connsiteX12" fmla="*/ 4518467 w 4553447"/>
              <a:gd name="connsiteY12" fmla="*/ 581709 h 5549973"/>
              <a:gd name="connsiteX13" fmla="*/ 4517798 w 4553447"/>
              <a:gd name="connsiteY13" fmla="*/ 585890 h 5549973"/>
              <a:gd name="connsiteX14" fmla="*/ 4504861 w 4553447"/>
              <a:gd name="connsiteY14" fmla="*/ 817404 h 5549973"/>
              <a:gd name="connsiteX15" fmla="*/ 4506574 w 4553447"/>
              <a:gd name="connsiteY15" fmla="*/ 822238 h 5549973"/>
              <a:gd name="connsiteX16" fmla="*/ 4504423 w 4553447"/>
              <a:gd name="connsiteY16" fmla="*/ 846069 h 5549973"/>
              <a:gd name="connsiteX17" fmla="*/ 4502823 w 4553447"/>
              <a:gd name="connsiteY17" fmla="*/ 853854 h 5549973"/>
              <a:gd name="connsiteX18" fmla="*/ 4496585 w 4553447"/>
              <a:gd name="connsiteY18" fmla="*/ 965485 h 5549973"/>
              <a:gd name="connsiteX19" fmla="*/ 4498662 w 4553447"/>
              <a:gd name="connsiteY19" fmla="*/ 966385 h 5549973"/>
              <a:gd name="connsiteX20" fmla="*/ 4502781 w 4553447"/>
              <a:gd name="connsiteY20" fmla="*/ 1002567 h 5549973"/>
              <a:gd name="connsiteX21" fmla="*/ 4497983 w 4553447"/>
              <a:gd name="connsiteY21" fmla="*/ 1101094 h 5549973"/>
              <a:gd name="connsiteX22" fmla="*/ 4497878 w 4553447"/>
              <a:gd name="connsiteY22" fmla="*/ 1159389 h 5549973"/>
              <a:gd name="connsiteX23" fmla="*/ 4502181 w 4553447"/>
              <a:gd name="connsiteY23" fmla="*/ 1180505 h 5549973"/>
              <a:gd name="connsiteX24" fmla="*/ 4505271 w 4553447"/>
              <a:gd name="connsiteY24" fmla="*/ 1210687 h 5549973"/>
              <a:gd name="connsiteX25" fmla="*/ 4514088 w 4553447"/>
              <a:gd name="connsiteY25" fmla="*/ 1263157 h 5549973"/>
              <a:gd name="connsiteX26" fmla="*/ 4516365 w 4553447"/>
              <a:gd name="connsiteY26" fmla="*/ 1313374 h 5549973"/>
              <a:gd name="connsiteX27" fmla="*/ 4515485 w 4553447"/>
              <a:gd name="connsiteY27" fmla="*/ 1347004 h 5549973"/>
              <a:gd name="connsiteX28" fmla="*/ 4515022 w 4553447"/>
              <a:gd name="connsiteY28" fmla="*/ 1351864 h 5549973"/>
              <a:gd name="connsiteX29" fmla="*/ 4505903 w 4553447"/>
              <a:gd name="connsiteY29" fmla="*/ 1391762 h 5549973"/>
              <a:gd name="connsiteX30" fmla="*/ 4509167 w 4553447"/>
              <a:gd name="connsiteY30" fmla="*/ 1395707 h 5549973"/>
              <a:gd name="connsiteX31" fmla="*/ 4512009 w 4553447"/>
              <a:gd name="connsiteY31" fmla="*/ 1408524 h 5549973"/>
              <a:gd name="connsiteX32" fmla="*/ 4507268 w 4553447"/>
              <a:gd name="connsiteY32" fmla="*/ 1419109 h 5549973"/>
              <a:gd name="connsiteX33" fmla="*/ 4497084 w 4553447"/>
              <a:gd name="connsiteY33" fmla="*/ 1469337 h 5549973"/>
              <a:gd name="connsiteX34" fmla="*/ 4486187 w 4553447"/>
              <a:gd name="connsiteY34" fmla="*/ 1543038 h 5549973"/>
              <a:gd name="connsiteX35" fmla="*/ 4481306 w 4553447"/>
              <a:gd name="connsiteY35" fmla="*/ 1553997 h 5549973"/>
              <a:gd name="connsiteX36" fmla="*/ 4466878 w 4553447"/>
              <a:gd name="connsiteY36" fmla="*/ 1626071 h 5549973"/>
              <a:gd name="connsiteX37" fmla="*/ 4463163 w 4553447"/>
              <a:gd name="connsiteY37" fmla="*/ 1664103 h 5549973"/>
              <a:gd name="connsiteX38" fmla="*/ 4466823 w 4553447"/>
              <a:gd name="connsiteY38" fmla="*/ 1668558 h 5549973"/>
              <a:gd name="connsiteX39" fmla="*/ 4465173 w 4553447"/>
              <a:gd name="connsiteY39" fmla="*/ 1679756 h 5549973"/>
              <a:gd name="connsiteX40" fmla="*/ 4465585 w 4553447"/>
              <a:gd name="connsiteY40" fmla="*/ 1682815 h 5549973"/>
              <a:gd name="connsiteX41" fmla="*/ 4467096 w 4553447"/>
              <a:gd name="connsiteY41" fmla="*/ 1700268 h 5549973"/>
              <a:gd name="connsiteX42" fmla="*/ 4455626 w 4553447"/>
              <a:gd name="connsiteY42" fmla="*/ 1735163 h 5549973"/>
              <a:gd name="connsiteX43" fmla="*/ 4453566 w 4553447"/>
              <a:gd name="connsiteY43" fmla="*/ 1735289 h 5549973"/>
              <a:gd name="connsiteX44" fmla="*/ 4445068 w 4553447"/>
              <a:gd name="connsiteY44" fmla="*/ 1887374 h 5549973"/>
              <a:gd name="connsiteX45" fmla="*/ 4453759 w 4553447"/>
              <a:gd name="connsiteY45" fmla="*/ 1911536 h 5549973"/>
              <a:gd name="connsiteX46" fmla="*/ 4456037 w 4553447"/>
              <a:gd name="connsiteY46" fmla="*/ 1961755 h 5549973"/>
              <a:gd name="connsiteX47" fmla="*/ 4455156 w 4553447"/>
              <a:gd name="connsiteY47" fmla="*/ 1995384 h 5549973"/>
              <a:gd name="connsiteX48" fmla="*/ 4454694 w 4553447"/>
              <a:gd name="connsiteY48" fmla="*/ 2000244 h 5549973"/>
              <a:gd name="connsiteX49" fmla="*/ 4445574 w 4553447"/>
              <a:gd name="connsiteY49" fmla="*/ 2040142 h 5549973"/>
              <a:gd name="connsiteX50" fmla="*/ 4448839 w 4553447"/>
              <a:gd name="connsiteY50" fmla="*/ 2044087 h 5549973"/>
              <a:gd name="connsiteX51" fmla="*/ 4451680 w 4553447"/>
              <a:gd name="connsiteY51" fmla="*/ 2056904 h 5549973"/>
              <a:gd name="connsiteX52" fmla="*/ 4446939 w 4553447"/>
              <a:gd name="connsiteY52" fmla="*/ 2067489 h 5549973"/>
              <a:gd name="connsiteX53" fmla="*/ 4436755 w 4553447"/>
              <a:gd name="connsiteY53" fmla="*/ 2117719 h 5549973"/>
              <a:gd name="connsiteX54" fmla="*/ 4429424 w 4553447"/>
              <a:gd name="connsiteY54" fmla="*/ 2167300 h 5549973"/>
              <a:gd name="connsiteX55" fmla="*/ 4373341 w 4553447"/>
              <a:gd name="connsiteY55" fmla="*/ 3223633 h 5549973"/>
              <a:gd name="connsiteX56" fmla="*/ 4360555 w 4553447"/>
              <a:gd name="connsiteY56" fmla="*/ 3477281 h 5549973"/>
              <a:gd name="connsiteX57" fmla="*/ 4349470 w 4553447"/>
              <a:gd name="connsiteY57" fmla="*/ 3639984 h 5549973"/>
              <a:gd name="connsiteX58" fmla="*/ 4258709 w 4553447"/>
              <a:gd name="connsiteY58" fmla="*/ 5278921 h 5549973"/>
              <a:gd name="connsiteX59" fmla="*/ 4264007 w 4553447"/>
              <a:gd name="connsiteY59" fmla="*/ 5315626 h 5549973"/>
              <a:gd name="connsiteX60" fmla="*/ 4267541 w 4553447"/>
              <a:gd name="connsiteY60" fmla="*/ 5350090 h 5549973"/>
              <a:gd name="connsiteX61" fmla="*/ 4270373 w 4553447"/>
              <a:gd name="connsiteY61" fmla="*/ 5450399 h 5549973"/>
              <a:gd name="connsiteX62" fmla="*/ 4251816 w 4553447"/>
              <a:gd name="connsiteY62" fmla="*/ 5484804 h 5549973"/>
              <a:gd name="connsiteX63" fmla="*/ 4247164 w 4553447"/>
              <a:gd name="connsiteY63" fmla="*/ 5487504 h 5549973"/>
              <a:gd name="connsiteX64" fmla="*/ 4243707 w 4553447"/>
              <a:gd name="connsiteY64" fmla="*/ 5549951 h 5549973"/>
              <a:gd name="connsiteX65" fmla="*/ 310344 w 4553447"/>
              <a:gd name="connsiteY65" fmla="*/ 5297261 h 5549973"/>
              <a:gd name="connsiteX66" fmla="*/ 0 w 4553447"/>
              <a:gd name="connsiteY66" fmla="*/ 5280167 h 5549973"/>
              <a:gd name="connsiteX67" fmla="*/ 4324 w 4553447"/>
              <a:gd name="connsiteY67" fmla="*/ 5239903 h 5549973"/>
              <a:gd name="connsiteX68" fmla="*/ 8544 w 4553447"/>
              <a:gd name="connsiteY68" fmla="*/ 5233298 h 5549973"/>
              <a:gd name="connsiteX69" fmla="*/ 8813 w 4553447"/>
              <a:gd name="connsiteY69" fmla="*/ 5230552 h 5549973"/>
              <a:gd name="connsiteX70" fmla="*/ 9083 w 4553447"/>
              <a:gd name="connsiteY70" fmla="*/ 5227804 h 5549973"/>
              <a:gd name="connsiteX71" fmla="*/ 9620 w 4553447"/>
              <a:gd name="connsiteY71" fmla="*/ 5222308 h 5549973"/>
              <a:gd name="connsiteX72" fmla="*/ 9305 w 4553447"/>
              <a:gd name="connsiteY72" fmla="*/ 5216405 h 5549973"/>
              <a:gd name="connsiteX73" fmla="*/ 8721 w 4553447"/>
              <a:gd name="connsiteY73" fmla="*/ 5213249 h 5549973"/>
              <a:gd name="connsiteX74" fmla="*/ 8990 w 4553447"/>
              <a:gd name="connsiteY74" fmla="*/ 5210500 h 5549973"/>
              <a:gd name="connsiteX75" fmla="*/ 8674 w 4553447"/>
              <a:gd name="connsiteY75" fmla="*/ 5204597 h 5549973"/>
              <a:gd name="connsiteX76" fmla="*/ 8091 w 4553447"/>
              <a:gd name="connsiteY76" fmla="*/ 5201441 h 5549973"/>
              <a:gd name="connsiteX77" fmla="*/ 7461 w 4553447"/>
              <a:gd name="connsiteY77" fmla="*/ 5189632 h 5549973"/>
              <a:gd name="connsiteX78" fmla="*/ 6877 w 4553447"/>
              <a:gd name="connsiteY78" fmla="*/ 5186477 h 5549973"/>
              <a:gd name="connsiteX79" fmla="*/ 7145 w 4553447"/>
              <a:gd name="connsiteY79" fmla="*/ 5183728 h 5549973"/>
              <a:gd name="connsiteX80" fmla="*/ 5710 w 4553447"/>
              <a:gd name="connsiteY80" fmla="*/ 5180163 h 5549973"/>
              <a:gd name="connsiteX81" fmla="*/ 11122 w 4553447"/>
              <a:gd name="connsiteY81" fmla="*/ 5116566 h 5549973"/>
              <a:gd name="connsiteX82" fmla="*/ 78736 w 4553447"/>
              <a:gd name="connsiteY82" fmla="*/ 3839310 h 5549973"/>
              <a:gd name="connsiteX83" fmla="*/ 303426 w 4553447"/>
              <a:gd name="connsiteY83" fmla="*/ 0 h 5549973"/>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11122 w 4553447"/>
              <a:gd name="connsiteY81" fmla="*/ 5116566 h 5549974"/>
              <a:gd name="connsiteX82" fmla="*/ 78736 w 4553447"/>
              <a:gd name="connsiteY82" fmla="*/ 3839310 h 5549974"/>
              <a:gd name="connsiteX83" fmla="*/ 303426 w 4553447"/>
              <a:gd name="connsiteY83" fmla="*/ 0 h 5549974"/>
              <a:gd name="connsiteX0" fmla="*/ 303343 w 4553364"/>
              <a:gd name="connsiteY0" fmla="*/ 0 h 5549974"/>
              <a:gd name="connsiteX1" fmla="*/ 3305529 w 4553364"/>
              <a:gd name="connsiteY1" fmla="*/ 171842 h 5549974"/>
              <a:gd name="connsiteX2" fmla="*/ 4134340 w 4553364"/>
              <a:gd name="connsiteY2" fmla="*/ 226950 h 5549974"/>
              <a:gd name="connsiteX3" fmla="*/ 4507534 w 4553364"/>
              <a:gd name="connsiteY3" fmla="*/ 247374 h 5549974"/>
              <a:gd name="connsiteX4" fmla="*/ 4535413 w 4553364"/>
              <a:gd name="connsiteY4" fmla="*/ 269179 h 5549974"/>
              <a:gd name="connsiteX5" fmla="*/ 4533639 w 4553364"/>
              <a:gd name="connsiteY5" fmla="*/ 300930 h 5549974"/>
              <a:gd name="connsiteX6" fmla="*/ 4536561 w 4553364"/>
              <a:gd name="connsiteY6" fmla="*/ 302647 h 5549974"/>
              <a:gd name="connsiteX7" fmla="*/ 4552987 w 4553364"/>
              <a:gd name="connsiteY7" fmla="*/ 334222 h 5549974"/>
              <a:gd name="connsiteX8" fmla="*/ 4530726 w 4553364"/>
              <a:gd name="connsiteY8" fmla="*/ 391868 h 5549974"/>
              <a:gd name="connsiteX9" fmla="*/ 4527238 w 4553364"/>
              <a:gd name="connsiteY9" fmla="*/ 415489 h 5549974"/>
              <a:gd name="connsiteX10" fmla="*/ 4522133 w 4553364"/>
              <a:gd name="connsiteY10" fmla="*/ 506828 h 5549974"/>
              <a:gd name="connsiteX11" fmla="*/ 4521483 w 4553364"/>
              <a:gd name="connsiteY11" fmla="*/ 553245 h 5549974"/>
              <a:gd name="connsiteX12" fmla="*/ 4518384 w 4553364"/>
              <a:gd name="connsiteY12" fmla="*/ 581709 h 5549974"/>
              <a:gd name="connsiteX13" fmla="*/ 4517715 w 4553364"/>
              <a:gd name="connsiteY13" fmla="*/ 585890 h 5549974"/>
              <a:gd name="connsiteX14" fmla="*/ 4504778 w 4553364"/>
              <a:gd name="connsiteY14" fmla="*/ 817404 h 5549974"/>
              <a:gd name="connsiteX15" fmla="*/ 4506491 w 4553364"/>
              <a:gd name="connsiteY15" fmla="*/ 822238 h 5549974"/>
              <a:gd name="connsiteX16" fmla="*/ 4504340 w 4553364"/>
              <a:gd name="connsiteY16" fmla="*/ 846069 h 5549974"/>
              <a:gd name="connsiteX17" fmla="*/ 4502740 w 4553364"/>
              <a:gd name="connsiteY17" fmla="*/ 853854 h 5549974"/>
              <a:gd name="connsiteX18" fmla="*/ 4496502 w 4553364"/>
              <a:gd name="connsiteY18" fmla="*/ 965485 h 5549974"/>
              <a:gd name="connsiteX19" fmla="*/ 4498579 w 4553364"/>
              <a:gd name="connsiteY19" fmla="*/ 966385 h 5549974"/>
              <a:gd name="connsiteX20" fmla="*/ 4502698 w 4553364"/>
              <a:gd name="connsiteY20" fmla="*/ 1002567 h 5549974"/>
              <a:gd name="connsiteX21" fmla="*/ 4497900 w 4553364"/>
              <a:gd name="connsiteY21" fmla="*/ 1101094 h 5549974"/>
              <a:gd name="connsiteX22" fmla="*/ 4497795 w 4553364"/>
              <a:gd name="connsiteY22" fmla="*/ 1159389 h 5549974"/>
              <a:gd name="connsiteX23" fmla="*/ 4502098 w 4553364"/>
              <a:gd name="connsiteY23" fmla="*/ 1180505 h 5549974"/>
              <a:gd name="connsiteX24" fmla="*/ 4505188 w 4553364"/>
              <a:gd name="connsiteY24" fmla="*/ 1210687 h 5549974"/>
              <a:gd name="connsiteX25" fmla="*/ 4514005 w 4553364"/>
              <a:gd name="connsiteY25" fmla="*/ 1263157 h 5549974"/>
              <a:gd name="connsiteX26" fmla="*/ 4516282 w 4553364"/>
              <a:gd name="connsiteY26" fmla="*/ 1313374 h 5549974"/>
              <a:gd name="connsiteX27" fmla="*/ 4515402 w 4553364"/>
              <a:gd name="connsiteY27" fmla="*/ 1347004 h 5549974"/>
              <a:gd name="connsiteX28" fmla="*/ 4514939 w 4553364"/>
              <a:gd name="connsiteY28" fmla="*/ 1351864 h 5549974"/>
              <a:gd name="connsiteX29" fmla="*/ 4505820 w 4553364"/>
              <a:gd name="connsiteY29" fmla="*/ 1391762 h 5549974"/>
              <a:gd name="connsiteX30" fmla="*/ 4509084 w 4553364"/>
              <a:gd name="connsiteY30" fmla="*/ 1395707 h 5549974"/>
              <a:gd name="connsiteX31" fmla="*/ 4511926 w 4553364"/>
              <a:gd name="connsiteY31" fmla="*/ 1408524 h 5549974"/>
              <a:gd name="connsiteX32" fmla="*/ 4507185 w 4553364"/>
              <a:gd name="connsiteY32" fmla="*/ 1419109 h 5549974"/>
              <a:gd name="connsiteX33" fmla="*/ 4497001 w 4553364"/>
              <a:gd name="connsiteY33" fmla="*/ 1469337 h 5549974"/>
              <a:gd name="connsiteX34" fmla="*/ 4486104 w 4553364"/>
              <a:gd name="connsiteY34" fmla="*/ 1543038 h 5549974"/>
              <a:gd name="connsiteX35" fmla="*/ 4481223 w 4553364"/>
              <a:gd name="connsiteY35" fmla="*/ 1553997 h 5549974"/>
              <a:gd name="connsiteX36" fmla="*/ 4466795 w 4553364"/>
              <a:gd name="connsiteY36" fmla="*/ 1626071 h 5549974"/>
              <a:gd name="connsiteX37" fmla="*/ 4463080 w 4553364"/>
              <a:gd name="connsiteY37" fmla="*/ 1664103 h 5549974"/>
              <a:gd name="connsiteX38" fmla="*/ 4466740 w 4553364"/>
              <a:gd name="connsiteY38" fmla="*/ 1668558 h 5549974"/>
              <a:gd name="connsiteX39" fmla="*/ 4465090 w 4553364"/>
              <a:gd name="connsiteY39" fmla="*/ 1679756 h 5549974"/>
              <a:gd name="connsiteX40" fmla="*/ 4465502 w 4553364"/>
              <a:gd name="connsiteY40" fmla="*/ 1682815 h 5549974"/>
              <a:gd name="connsiteX41" fmla="*/ 4467013 w 4553364"/>
              <a:gd name="connsiteY41" fmla="*/ 1700268 h 5549974"/>
              <a:gd name="connsiteX42" fmla="*/ 4455543 w 4553364"/>
              <a:gd name="connsiteY42" fmla="*/ 1735163 h 5549974"/>
              <a:gd name="connsiteX43" fmla="*/ 4453483 w 4553364"/>
              <a:gd name="connsiteY43" fmla="*/ 1735289 h 5549974"/>
              <a:gd name="connsiteX44" fmla="*/ 4444985 w 4553364"/>
              <a:gd name="connsiteY44" fmla="*/ 1887374 h 5549974"/>
              <a:gd name="connsiteX45" fmla="*/ 4453676 w 4553364"/>
              <a:gd name="connsiteY45" fmla="*/ 1911536 h 5549974"/>
              <a:gd name="connsiteX46" fmla="*/ 4455954 w 4553364"/>
              <a:gd name="connsiteY46" fmla="*/ 1961755 h 5549974"/>
              <a:gd name="connsiteX47" fmla="*/ 4455073 w 4553364"/>
              <a:gd name="connsiteY47" fmla="*/ 1995384 h 5549974"/>
              <a:gd name="connsiteX48" fmla="*/ 4454611 w 4553364"/>
              <a:gd name="connsiteY48" fmla="*/ 2000244 h 5549974"/>
              <a:gd name="connsiteX49" fmla="*/ 4445491 w 4553364"/>
              <a:gd name="connsiteY49" fmla="*/ 2040142 h 5549974"/>
              <a:gd name="connsiteX50" fmla="*/ 4448756 w 4553364"/>
              <a:gd name="connsiteY50" fmla="*/ 2044087 h 5549974"/>
              <a:gd name="connsiteX51" fmla="*/ 4451597 w 4553364"/>
              <a:gd name="connsiteY51" fmla="*/ 2056904 h 5549974"/>
              <a:gd name="connsiteX52" fmla="*/ 4446856 w 4553364"/>
              <a:gd name="connsiteY52" fmla="*/ 2067489 h 5549974"/>
              <a:gd name="connsiteX53" fmla="*/ 4436672 w 4553364"/>
              <a:gd name="connsiteY53" fmla="*/ 2117719 h 5549974"/>
              <a:gd name="connsiteX54" fmla="*/ 4429341 w 4553364"/>
              <a:gd name="connsiteY54" fmla="*/ 2167300 h 5549974"/>
              <a:gd name="connsiteX55" fmla="*/ 4373258 w 4553364"/>
              <a:gd name="connsiteY55" fmla="*/ 3223633 h 5549974"/>
              <a:gd name="connsiteX56" fmla="*/ 4360472 w 4553364"/>
              <a:gd name="connsiteY56" fmla="*/ 3477281 h 5549974"/>
              <a:gd name="connsiteX57" fmla="*/ 4349387 w 4553364"/>
              <a:gd name="connsiteY57" fmla="*/ 3639984 h 5549974"/>
              <a:gd name="connsiteX58" fmla="*/ 4258626 w 4553364"/>
              <a:gd name="connsiteY58" fmla="*/ 5278921 h 5549974"/>
              <a:gd name="connsiteX59" fmla="*/ 4263924 w 4553364"/>
              <a:gd name="connsiteY59" fmla="*/ 5315626 h 5549974"/>
              <a:gd name="connsiteX60" fmla="*/ 4267458 w 4553364"/>
              <a:gd name="connsiteY60" fmla="*/ 5350090 h 5549974"/>
              <a:gd name="connsiteX61" fmla="*/ 4270290 w 4553364"/>
              <a:gd name="connsiteY61" fmla="*/ 5450399 h 5549974"/>
              <a:gd name="connsiteX62" fmla="*/ 4251733 w 4553364"/>
              <a:gd name="connsiteY62" fmla="*/ 5484804 h 5549974"/>
              <a:gd name="connsiteX63" fmla="*/ 4247081 w 4553364"/>
              <a:gd name="connsiteY63" fmla="*/ 5487504 h 5549974"/>
              <a:gd name="connsiteX64" fmla="*/ 4243624 w 4553364"/>
              <a:gd name="connsiteY64" fmla="*/ 5549951 h 5549974"/>
              <a:gd name="connsiteX65" fmla="*/ 310261 w 4553364"/>
              <a:gd name="connsiteY65" fmla="*/ 5297261 h 5549974"/>
              <a:gd name="connsiteX66" fmla="*/ 0 w 4553364"/>
              <a:gd name="connsiteY66" fmla="*/ 5293146 h 5549974"/>
              <a:gd name="connsiteX67" fmla="*/ 4241 w 4553364"/>
              <a:gd name="connsiteY67" fmla="*/ 5239903 h 5549974"/>
              <a:gd name="connsiteX68" fmla="*/ 8461 w 4553364"/>
              <a:gd name="connsiteY68" fmla="*/ 5233298 h 5549974"/>
              <a:gd name="connsiteX69" fmla="*/ 8730 w 4553364"/>
              <a:gd name="connsiteY69" fmla="*/ 5230552 h 5549974"/>
              <a:gd name="connsiteX70" fmla="*/ 9000 w 4553364"/>
              <a:gd name="connsiteY70" fmla="*/ 5227804 h 5549974"/>
              <a:gd name="connsiteX71" fmla="*/ 9537 w 4553364"/>
              <a:gd name="connsiteY71" fmla="*/ 5222308 h 5549974"/>
              <a:gd name="connsiteX72" fmla="*/ 9222 w 4553364"/>
              <a:gd name="connsiteY72" fmla="*/ 5216405 h 5549974"/>
              <a:gd name="connsiteX73" fmla="*/ 8638 w 4553364"/>
              <a:gd name="connsiteY73" fmla="*/ 5213249 h 5549974"/>
              <a:gd name="connsiteX74" fmla="*/ 8907 w 4553364"/>
              <a:gd name="connsiteY74" fmla="*/ 5210500 h 5549974"/>
              <a:gd name="connsiteX75" fmla="*/ 8591 w 4553364"/>
              <a:gd name="connsiteY75" fmla="*/ 5204597 h 5549974"/>
              <a:gd name="connsiteX76" fmla="*/ 8008 w 4553364"/>
              <a:gd name="connsiteY76" fmla="*/ 5201441 h 5549974"/>
              <a:gd name="connsiteX77" fmla="*/ 7378 w 4553364"/>
              <a:gd name="connsiteY77" fmla="*/ 5189632 h 5549974"/>
              <a:gd name="connsiteX78" fmla="*/ 6794 w 4553364"/>
              <a:gd name="connsiteY78" fmla="*/ 5186477 h 5549974"/>
              <a:gd name="connsiteX79" fmla="*/ 7062 w 4553364"/>
              <a:gd name="connsiteY79" fmla="*/ 5183728 h 5549974"/>
              <a:gd name="connsiteX80" fmla="*/ 5627 w 4553364"/>
              <a:gd name="connsiteY80" fmla="*/ 5180163 h 5549974"/>
              <a:gd name="connsiteX81" fmla="*/ 11039 w 4553364"/>
              <a:gd name="connsiteY81" fmla="*/ 5116566 h 5549974"/>
              <a:gd name="connsiteX82" fmla="*/ 78653 w 4553364"/>
              <a:gd name="connsiteY82" fmla="*/ 3839310 h 5549974"/>
              <a:gd name="connsiteX83" fmla="*/ 303343 w 4553364"/>
              <a:gd name="connsiteY83" fmla="*/ 0 h 5549974"/>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14939 w 4553364"/>
              <a:gd name="connsiteY28" fmla="*/ 1351864 h 5549951"/>
              <a:gd name="connsiteX29" fmla="*/ 4505820 w 4553364"/>
              <a:gd name="connsiteY29" fmla="*/ 1391762 h 5549951"/>
              <a:gd name="connsiteX30" fmla="*/ 4509084 w 4553364"/>
              <a:gd name="connsiteY30" fmla="*/ 1395707 h 5549951"/>
              <a:gd name="connsiteX31" fmla="*/ 4511926 w 4553364"/>
              <a:gd name="connsiteY31" fmla="*/ 1408524 h 5549951"/>
              <a:gd name="connsiteX32" fmla="*/ 4507185 w 4553364"/>
              <a:gd name="connsiteY32" fmla="*/ 1419109 h 5549951"/>
              <a:gd name="connsiteX33" fmla="*/ 4497001 w 4553364"/>
              <a:gd name="connsiteY33" fmla="*/ 1469337 h 5549951"/>
              <a:gd name="connsiteX34" fmla="*/ 4486104 w 4553364"/>
              <a:gd name="connsiteY34" fmla="*/ 1543038 h 5549951"/>
              <a:gd name="connsiteX35" fmla="*/ 4481223 w 4553364"/>
              <a:gd name="connsiteY35" fmla="*/ 1553997 h 5549951"/>
              <a:gd name="connsiteX36" fmla="*/ 4466795 w 4553364"/>
              <a:gd name="connsiteY36" fmla="*/ 1626071 h 5549951"/>
              <a:gd name="connsiteX37" fmla="*/ 4463080 w 4553364"/>
              <a:gd name="connsiteY37" fmla="*/ 1664103 h 5549951"/>
              <a:gd name="connsiteX38" fmla="*/ 4466740 w 4553364"/>
              <a:gd name="connsiteY38" fmla="*/ 1668558 h 5549951"/>
              <a:gd name="connsiteX39" fmla="*/ 4465090 w 4553364"/>
              <a:gd name="connsiteY39" fmla="*/ 1679756 h 5549951"/>
              <a:gd name="connsiteX40" fmla="*/ 4465502 w 4553364"/>
              <a:gd name="connsiteY40" fmla="*/ 1682815 h 5549951"/>
              <a:gd name="connsiteX41" fmla="*/ 4467013 w 4553364"/>
              <a:gd name="connsiteY41" fmla="*/ 1700268 h 5549951"/>
              <a:gd name="connsiteX42" fmla="*/ 4455543 w 4553364"/>
              <a:gd name="connsiteY42" fmla="*/ 1735163 h 5549951"/>
              <a:gd name="connsiteX43" fmla="*/ 4453483 w 4553364"/>
              <a:gd name="connsiteY43" fmla="*/ 1735289 h 5549951"/>
              <a:gd name="connsiteX44" fmla="*/ 4444985 w 4553364"/>
              <a:gd name="connsiteY44" fmla="*/ 1887374 h 5549951"/>
              <a:gd name="connsiteX45" fmla="*/ 4453676 w 4553364"/>
              <a:gd name="connsiteY45" fmla="*/ 1911536 h 5549951"/>
              <a:gd name="connsiteX46" fmla="*/ 4455954 w 4553364"/>
              <a:gd name="connsiteY46" fmla="*/ 1961755 h 5549951"/>
              <a:gd name="connsiteX47" fmla="*/ 4455073 w 4553364"/>
              <a:gd name="connsiteY47" fmla="*/ 1995384 h 5549951"/>
              <a:gd name="connsiteX48" fmla="*/ 4454611 w 4553364"/>
              <a:gd name="connsiteY48" fmla="*/ 2000244 h 5549951"/>
              <a:gd name="connsiteX49" fmla="*/ 4445491 w 4553364"/>
              <a:gd name="connsiteY49" fmla="*/ 2040142 h 5549951"/>
              <a:gd name="connsiteX50" fmla="*/ 4448756 w 4553364"/>
              <a:gd name="connsiteY50" fmla="*/ 2044087 h 5549951"/>
              <a:gd name="connsiteX51" fmla="*/ 4451597 w 4553364"/>
              <a:gd name="connsiteY51" fmla="*/ 2056904 h 5549951"/>
              <a:gd name="connsiteX52" fmla="*/ 4446856 w 4553364"/>
              <a:gd name="connsiteY52" fmla="*/ 2067489 h 5549951"/>
              <a:gd name="connsiteX53" fmla="*/ 4436672 w 4553364"/>
              <a:gd name="connsiteY53" fmla="*/ 2117719 h 5549951"/>
              <a:gd name="connsiteX54" fmla="*/ 4429341 w 4553364"/>
              <a:gd name="connsiteY54" fmla="*/ 2167300 h 5549951"/>
              <a:gd name="connsiteX55" fmla="*/ 4373258 w 4553364"/>
              <a:gd name="connsiteY55" fmla="*/ 3223633 h 5549951"/>
              <a:gd name="connsiteX56" fmla="*/ 4360472 w 4553364"/>
              <a:gd name="connsiteY56" fmla="*/ 3477281 h 5549951"/>
              <a:gd name="connsiteX57" fmla="*/ 4349387 w 4553364"/>
              <a:gd name="connsiteY57" fmla="*/ 3639984 h 5549951"/>
              <a:gd name="connsiteX58" fmla="*/ 4258626 w 4553364"/>
              <a:gd name="connsiteY58" fmla="*/ 5278921 h 5549951"/>
              <a:gd name="connsiteX59" fmla="*/ 4263924 w 4553364"/>
              <a:gd name="connsiteY59" fmla="*/ 5315626 h 5549951"/>
              <a:gd name="connsiteX60" fmla="*/ 4267458 w 4553364"/>
              <a:gd name="connsiteY60" fmla="*/ 5350090 h 5549951"/>
              <a:gd name="connsiteX61" fmla="*/ 4270290 w 4553364"/>
              <a:gd name="connsiteY61" fmla="*/ 5450399 h 5549951"/>
              <a:gd name="connsiteX62" fmla="*/ 4251733 w 4553364"/>
              <a:gd name="connsiteY62" fmla="*/ 5484804 h 5549951"/>
              <a:gd name="connsiteX63" fmla="*/ 4247081 w 4553364"/>
              <a:gd name="connsiteY63" fmla="*/ 5487504 h 5549951"/>
              <a:gd name="connsiteX64" fmla="*/ 4243624 w 4553364"/>
              <a:gd name="connsiteY64" fmla="*/ 5549951 h 5549951"/>
              <a:gd name="connsiteX65" fmla="*/ 0 w 4553364"/>
              <a:gd name="connsiteY65" fmla="*/ 5293146 h 5549951"/>
              <a:gd name="connsiteX66" fmla="*/ 4241 w 4553364"/>
              <a:gd name="connsiteY66" fmla="*/ 5239903 h 5549951"/>
              <a:gd name="connsiteX67" fmla="*/ 8461 w 4553364"/>
              <a:gd name="connsiteY67" fmla="*/ 5233298 h 5549951"/>
              <a:gd name="connsiteX68" fmla="*/ 8730 w 4553364"/>
              <a:gd name="connsiteY68" fmla="*/ 5230552 h 5549951"/>
              <a:gd name="connsiteX69" fmla="*/ 9000 w 4553364"/>
              <a:gd name="connsiteY69" fmla="*/ 5227804 h 5549951"/>
              <a:gd name="connsiteX70" fmla="*/ 9537 w 4553364"/>
              <a:gd name="connsiteY70" fmla="*/ 5222308 h 5549951"/>
              <a:gd name="connsiteX71" fmla="*/ 9222 w 4553364"/>
              <a:gd name="connsiteY71" fmla="*/ 5216405 h 5549951"/>
              <a:gd name="connsiteX72" fmla="*/ 8638 w 4553364"/>
              <a:gd name="connsiteY72" fmla="*/ 5213249 h 5549951"/>
              <a:gd name="connsiteX73" fmla="*/ 8907 w 4553364"/>
              <a:gd name="connsiteY73" fmla="*/ 5210500 h 5549951"/>
              <a:gd name="connsiteX74" fmla="*/ 8591 w 4553364"/>
              <a:gd name="connsiteY74" fmla="*/ 5204597 h 5549951"/>
              <a:gd name="connsiteX75" fmla="*/ 8008 w 4553364"/>
              <a:gd name="connsiteY75" fmla="*/ 5201441 h 5549951"/>
              <a:gd name="connsiteX76" fmla="*/ 7378 w 4553364"/>
              <a:gd name="connsiteY76" fmla="*/ 5189632 h 5549951"/>
              <a:gd name="connsiteX77" fmla="*/ 6794 w 4553364"/>
              <a:gd name="connsiteY77" fmla="*/ 5186477 h 5549951"/>
              <a:gd name="connsiteX78" fmla="*/ 7062 w 4553364"/>
              <a:gd name="connsiteY78" fmla="*/ 5183728 h 5549951"/>
              <a:gd name="connsiteX79" fmla="*/ 5627 w 4553364"/>
              <a:gd name="connsiteY79" fmla="*/ 5180163 h 5549951"/>
              <a:gd name="connsiteX80" fmla="*/ 11039 w 4553364"/>
              <a:gd name="connsiteY80" fmla="*/ 5116566 h 5549951"/>
              <a:gd name="connsiteX81" fmla="*/ 78653 w 4553364"/>
              <a:gd name="connsiteY81" fmla="*/ 3839310 h 5549951"/>
              <a:gd name="connsiteX82" fmla="*/ 303343 w 4553364"/>
              <a:gd name="connsiteY82" fmla="*/ 0 h 5549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4553364" h="5549951">
                <a:moveTo>
                  <a:pt x="303343" y="0"/>
                </a:moveTo>
                <a:cubicBezTo>
                  <a:pt x="628090" y="31218"/>
                  <a:pt x="2667030" y="134017"/>
                  <a:pt x="3305529" y="171842"/>
                </a:cubicBezTo>
                <a:lnTo>
                  <a:pt x="4134340" y="226950"/>
                </a:lnTo>
                <a:lnTo>
                  <a:pt x="4507534" y="247374"/>
                </a:lnTo>
                <a:lnTo>
                  <a:pt x="4535413" y="269179"/>
                </a:lnTo>
                <a:cubicBezTo>
                  <a:pt x="4534822" y="279763"/>
                  <a:pt x="4534230" y="290346"/>
                  <a:pt x="4533639" y="300930"/>
                </a:cubicBezTo>
                <a:lnTo>
                  <a:pt x="4536561" y="302647"/>
                </a:lnTo>
                <a:cubicBezTo>
                  <a:pt x="4546159" y="304354"/>
                  <a:pt x="4555357" y="291327"/>
                  <a:pt x="4552987" y="334222"/>
                </a:cubicBezTo>
                <a:cubicBezTo>
                  <a:pt x="4542346" y="354710"/>
                  <a:pt x="4535332" y="373686"/>
                  <a:pt x="4530726" y="391868"/>
                </a:cubicBezTo>
                <a:lnTo>
                  <a:pt x="4527238" y="415489"/>
                </a:lnTo>
                <a:lnTo>
                  <a:pt x="4522133" y="506828"/>
                </a:lnTo>
                <a:cubicBezTo>
                  <a:pt x="4521916" y="522300"/>
                  <a:pt x="4521700" y="537773"/>
                  <a:pt x="4521483" y="553245"/>
                </a:cubicBezTo>
                <a:cubicBezTo>
                  <a:pt x="4521212" y="558170"/>
                  <a:pt x="4520118" y="568699"/>
                  <a:pt x="4518384" y="581709"/>
                </a:cubicBezTo>
                <a:lnTo>
                  <a:pt x="4517715" y="585890"/>
                </a:lnTo>
                <a:lnTo>
                  <a:pt x="4504778" y="817404"/>
                </a:lnTo>
                <a:lnTo>
                  <a:pt x="4506491" y="822238"/>
                </a:lnTo>
                <a:cubicBezTo>
                  <a:pt x="4506993" y="829783"/>
                  <a:pt x="4505912" y="837845"/>
                  <a:pt x="4504340" y="846069"/>
                </a:cubicBezTo>
                <a:lnTo>
                  <a:pt x="4502740" y="853854"/>
                </a:lnTo>
                <a:lnTo>
                  <a:pt x="4496502" y="965485"/>
                </a:lnTo>
                <a:lnTo>
                  <a:pt x="4498579" y="966385"/>
                </a:lnTo>
                <a:cubicBezTo>
                  <a:pt x="4500020" y="972743"/>
                  <a:pt x="4502811" y="980116"/>
                  <a:pt x="4502698" y="1002567"/>
                </a:cubicBezTo>
                <a:cubicBezTo>
                  <a:pt x="4491860" y="1029868"/>
                  <a:pt x="4512316" y="1067217"/>
                  <a:pt x="4497900" y="1101094"/>
                </a:cubicBezTo>
                <a:cubicBezTo>
                  <a:pt x="4494173" y="1113552"/>
                  <a:pt x="4492281" y="1152106"/>
                  <a:pt x="4497795" y="1159389"/>
                </a:cubicBezTo>
                <a:cubicBezTo>
                  <a:pt x="4498610" y="1167426"/>
                  <a:pt x="4495953" y="1176807"/>
                  <a:pt x="4502098" y="1180505"/>
                </a:cubicBezTo>
                <a:cubicBezTo>
                  <a:pt x="4509397" y="1186625"/>
                  <a:pt x="4495916" y="1214705"/>
                  <a:pt x="4505188" y="1210687"/>
                </a:cubicBezTo>
                <a:cubicBezTo>
                  <a:pt x="4495912" y="1230628"/>
                  <a:pt x="4511023" y="1246424"/>
                  <a:pt x="4514005" y="1263157"/>
                </a:cubicBezTo>
                <a:lnTo>
                  <a:pt x="4516282" y="1313374"/>
                </a:lnTo>
                <a:cubicBezTo>
                  <a:pt x="4515989" y="1324584"/>
                  <a:pt x="4515695" y="1335794"/>
                  <a:pt x="4515402" y="1347004"/>
                </a:cubicBezTo>
                <a:cubicBezTo>
                  <a:pt x="4515248" y="1348624"/>
                  <a:pt x="4515093" y="1350244"/>
                  <a:pt x="4514939" y="1351864"/>
                </a:cubicBezTo>
                <a:lnTo>
                  <a:pt x="4505820" y="1391762"/>
                </a:lnTo>
                <a:cubicBezTo>
                  <a:pt x="4507026" y="1392770"/>
                  <a:pt x="4508128" y="1394098"/>
                  <a:pt x="4509084" y="1395707"/>
                </a:cubicBezTo>
                <a:lnTo>
                  <a:pt x="4511926" y="1408524"/>
                </a:lnTo>
                <a:lnTo>
                  <a:pt x="4507185" y="1419109"/>
                </a:lnTo>
                <a:lnTo>
                  <a:pt x="4497001" y="1469337"/>
                </a:lnTo>
                <a:lnTo>
                  <a:pt x="4486104" y="1543038"/>
                </a:lnTo>
                <a:lnTo>
                  <a:pt x="4481223" y="1553997"/>
                </a:lnTo>
                <a:cubicBezTo>
                  <a:pt x="4475132" y="1579288"/>
                  <a:pt x="4478280" y="1610368"/>
                  <a:pt x="4466795" y="1626071"/>
                </a:cubicBezTo>
                <a:lnTo>
                  <a:pt x="4463080" y="1664103"/>
                </a:lnTo>
                <a:lnTo>
                  <a:pt x="4466740" y="1668558"/>
                </a:lnTo>
                <a:lnTo>
                  <a:pt x="4465090" y="1679756"/>
                </a:lnTo>
                <a:cubicBezTo>
                  <a:pt x="4465227" y="1680776"/>
                  <a:pt x="4465365" y="1681795"/>
                  <a:pt x="4465502" y="1682815"/>
                </a:cubicBezTo>
                <a:cubicBezTo>
                  <a:pt x="4466309" y="1688654"/>
                  <a:pt x="4466966" y="1694439"/>
                  <a:pt x="4467013" y="1700268"/>
                </a:cubicBezTo>
                <a:cubicBezTo>
                  <a:pt x="4452441" y="1697000"/>
                  <a:pt x="4458150" y="1726126"/>
                  <a:pt x="4455543" y="1735163"/>
                </a:cubicBezTo>
                <a:lnTo>
                  <a:pt x="4453483" y="1735289"/>
                </a:lnTo>
                <a:lnTo>
                  <a:pt x="4444985" y="1887374"/>
                </a:lnTo>
                <a:lnTo>
                  <a:pt x="4453676" y="1911536"/>
                </a:lnTo>
                <a:cubicBezTo>
                  <a:pt x="4454435" y="1928276"/>
                  <a:pt x="4455195" y="1945015"/>
                  <a:pt x="4455954" y="1961755"/>
                </a:cubicBezTo>
                <a:cubicBezTo>
                  <a:pt x="4455660" y="1972965"/>
                  <a:pt x="4455367" y="1984174"/>
                  <a:pt x="4455073" y="1995384"/>
                </a:cubicBezTo>
                <a:lnTo>
                  <a:pt x="4454611" y="2000244"/>
                </a:lnTo>
                <a:lnTo>
                  <a:pt x="4445491" y="2040142"/>
                </a:lnTo>
                <a:cubicBezTo>
                  <a:pt x="4446698" y="2041150"/>
                  <a:pt x="4447799" y="2042479"/>
                  <a:pt x="4448756" y="2044087"/>
                </a:cubicBezTo>
                <a:lnTo>
                  <a:pt x="4451597" y="2056904"/>
                </a:lnTo>
                <a:lnTo>
                  <a:pt x="4446856" y="2067489"/>
                </a:lnTo>
                <a:lnTo>
                  <a:pt x="4436672" y="2117719"/>
                </a:lnTo>
                <a:lnTo>
                  <a:pt x="4429341" y="2167300"/>
                </a:lnTo>
                <a:cubicBezTo>
                  <a:pt x="4410647" y="2519411"/>
                  <a:pt x="4376873" y="2876607"/>
                  <a:pt x="4373258" y="3223633"/>
                </a:cubicBezTo>
                <a:cubicBezTo>
                  <a:pt x="4370306" y="3302336"/>
                  <a:pt x="4363423" y="3398578"/>
                  <a:pt x="4360472" y="3477281"/>
                </a:cubicBezTo>
                <a:cubicBezTo>
                  <a:pt x="4367079" y="3471365"/>
                  <a:pt x="4356688" y="3621544"/>
                  <a:pt x="4349387" y="3639984"/>
                </a:cubicBezTo>
                <a:lnTo>
                  <a:pt x="4258626" y="5278921"/>
                </a:lnTo>
                <a:lnTo>
                  <a:pt x="4263924" y="5315626"/>
                </a:lnTo>
                <a:cubicBezTo>
                  <a:pt x="4269712" y="5323538"/>
                  <a:pt x="4266397" y="5327627"/>
                  <a:pt x="4267458" y="5350090"/>
                </a:cubicBezTo>
                <a:cubicBezTo>
                  <a:pt x="4268519" y="5372551"/>
                  <a:pt x="4251794" y="5406222"/>
                  <a:pt x="4270290" y="5450399"/>
                </a:cubicBezTo>
                <a:cubicBezTo>
                  <a:pt x="4269872" y="5457964"/>
                  <a:pt x="4260193" y="5476308"/>
                  <a:pt x="4251733" y="5484804"/>
                </a:cubicBezTo>
                <a:lnTo>
                  <a:pt x="4247081" y="5487504"/>
                </a:lnTo>
                <a:cubicBezTo>
                  <a:pt x="4245929" y="5508319"/>
                  <a:pt x="4247889" y="5526348"/>
                  <a:pt x="4243624" y="5549951"/>
                </a:cubicBezTo>
                <a:cubicBezTo>
                  <a:pt x="3535777" y="5517558"/>
                  <a:pt x="706564" y="5344821"/>
                  <a:pt x="0" y="5293146"/>
                </a:cubicBezTo>
                <a:lnTo>
                  <a:pt x="4241" y="5239903"/>
                </a:lnTo>
                <a:lnTo>
                  <a:pt x="8461" y="5233298"/>
                </a:lnTo>
                <a:cubicBezTo>
                  <a:pt x="8991" y="5232196"/>
                  <a:pt x="8639" y="5231467"/>
                  <a:pt x="8730" y="5230552"/>
                </a:cubicBezTo>
                <a:lnTo>
                  <a:pt x="9000" y="5227804"/>
                </a:lnTo>
                <a:cubicBezTo>
                  <a:pt x="9178" y="5225973"/>
                  <a:pt x="9545" y="5223940"/>
                  <a:pt x="9537" y="5222308"/>
                </a:cubicBezTo>
                <a:cubicBezTo>
                  <a:pt x="9481" y="5211840"/>
                  <a:pt x="8399" y="5224803"/>
                  <a:pt x="9222" y="5216405"/>
                </a:cubicBezTo>
                <a:cubicBezTo>
                  <a:pt x="9028" y="5215352"/>
                  <a:pt x="8703" y="5214469"/>
                  <a:pt x="8638" y="5213249"/>
                </a:cubicBezTo>
                <a:cubicBezTo>
                  <a:pt x="8596" y="5212477"/>
                  <a:pt x="8947" y="5211272"/>
                  <a:pt x="8907" y="5210500"/>
                </a:cubicBezTo>
                <a:cubicBezTo>
                  <a:pt x="8526" y="5203355"/>
                  <a:pt x="7974" y="5210896"/>
                  <a:pt x="8591" y="5204597"/>
                </a:cubicBezTo>
                <a:lnTo>
                  <a:pt x="8008" y="5201441"/>
                </a:lnTo>
                <a:cubicBezTo>
                  <a:pt x="6593" y="5193798"/>
                  <a:pt x="6556" y="5198023"/>
                  <a:pt x="7378" y="5189632"/>
                </a:cubicBezTo>
                <a:cubicBezTo>
                  <a:pt x="7183" y="5188581"/>
                  <a:pt x="6860" y="5187696"/>
                  <a:pt x="6794" y="5186477"/>
                </a:cubicBezTo>
                <a:cubicBezTo>
                  <a:pt x="6752" y="5185706"/>
                  <a:pt x="7185" y="5184394"/>
                  <a:pt x="7062" y="5183728"/>
                </a:cubicBezTo>
                <a:cubicBezTo>
                  <a:pt x="6788" y="5182241"/>
                  <a:pt x="4614" y="5182665"/>
                  <a:pt x="5627" y="5180163"/>
                </a:cubicBezTo>
                <a:lnTo>
                  <a:pt x="11039" y="5116566"/>
                </a:lnTo>
                <a:lnTo>
                  <a:pt x="78653" y="3839310"/>
                </a:lnTo>
                <a:lnTo>
                  <a:pt x="303343"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A picture containing shape&#10;&#10;Description automatically generated">
            <a:extLst>
              <a:ext uri="{FF2B5EF4-FFF2-40B4-BE49-F238E27FC236}">
                <a16:creationId xmlns:a16="http://schemas.microsoft.com/office/drawing/2014/main" id="{90DB0B75-CBA6-5608-76D2-D849FCE94AF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21420419">
            <a:off x="1500532" y="601333"/>
            <a:ext cx="3462159" cy="5245699"/>
          </a:xfrm>
          <a:prstGeom prst="rect">
            <a:avLst/>
          </a:prstGeom>
        </p:spPr>
      </p:pic>
      <p:sp>
        <p:nvSpPr>
          <p:cNvPr id="3" name="Content Placeholder 2">
            <a:extLst>
              <a:ext uri="{FF2B5EF4-FFF2-40B4-BE49-F238E27FC236}">
                <a16:creationId xmlns:a16="http://schemas.microsoft.com/office/drawing/2014/main" id="{7FCF36D2-CF3B-E676-9111-5C61BF26179A}"/>
              </a:ext>
            </a:extLst>
          </p:cNvPr>
          <p:cNvSpPr>
            <a:spLocks noGrp="1"/>
          </p:cNvSpPr>
          <p:nvPr>
            <p:ph idx="1"/>
          </p:nvPr>
        </p:nvSpPr>
        <p:spPr>
          <a:xfrm>
            <a:off x="6473629" y="2953593"/>
            <a:ext cx="5032572" cy="3218607"/>
          </a:xfrm>
        </p:spPr>
        <p:txBody>
          <a:bodyPr vert="horz" lIns="91440" tIns="45720" rIns="91440" bIns="45720" rtlCol="0">
            <a:normAutofit/>
          </a:bodyPr>
          <a:lstStyle/>
          <a:p>
            <a:pPr>
              <a:lnSpc>
                <a:spcPct val="110000"/>
              </a:lnSpc>
            </a:pPr>
            <a:r>
              <a:rPr lang="en-GB" sz="1000">
                <a:highlight>
                  <a:srgbClr val="FFFFFF"/>
                </a:highlight>
                <a:latin typeface="Calibri"/>
                <a:cs typeface="Calibri"/>
              </a:rPr>
              <a:t>Danese, A. and Smith, P. (2020) Debate:</a:t>
            </a:r>
            <a:r>
              <a:rPr lang="en-GB" sz="1000" i="1">
                <a:highlight>
                  <a:srgbClr val="FFFFFF"/>
                </a:highlight>
                <a:latin typeface="Calibri"/>
                <a:cs typeface="Calibri"/>
              </a:rPr>
              <a:t> Recognising and responding to the mental health needs of young people in the era of Covid-19. The Journal of Child and Adolescent Mental Health.</a:t>
            </a:r>
            <a:r>
              <a:rPr lang="en-GB" sz="1000">
                <a:highlight>
                  <a:srgbClr val="FFFFFF"/>
                </a:highlight>
                <a:latin typeface="Calibri"/>
                <a:cs typeface="Calibri"/>
              </a:rPr>
              <a:t> 25 (3) pp169-170.</a:t>
            </a:r>
          </a:p>
          <a:p>
            <a:pPr>
              <a:lnSpc>
                <a:spcPct val="110000"/>
              </a:lnSpc>
            </a:pPr>
            <a:r>
              <a:rPr lang="en-GB" sz="1000">
                <a:highlight>
                  <a:srgbClr val="FFFFFF"/>
                </a:highlight>
                <a:latin typeface="Calibri"/>
                <a:cs typeface="Calibri"/>
              </a:rPr>
              <a:t>Knowles, G. (2022) </a:t>
            </a:r>
            <a:r>
              <a:rPr lang="en-GB" sz="1000" i="1">
                <a:highlight>
                  <a:srgbClr val="FFFFFF"/>
                </a:highlight>
                <a:latin typeface="Calibri"/>
                <a:cs typeface="Calibri"/>
              </a:rPr>
              <a:t>Covid-19 social restrictions and mental distress among young people: A UK longitudinal population-based study.</a:t>
            </a:r>
            <a:r>
              <a:rPr lang="en-GB" sz="1000">
                <a:highlight>
                  <a:srgbClr val="FFFFFF"/>
                </a:highlight>
                <a:latin typeface="Calibri"/>
                <a:cs typeface="Calibri"/>
              </a:rPr>
              <a:t> </a:t>
            </a:r>
            <a:r>
              <a:rPr lang="en-GB" sz="1000" i="1">
                <a:highlight>
                  <a:srgbClr val="FFFFFF"/>
                </a:highlight>
                <a:latin typeface="Calibri"/>
                <a:cs typeface="Calibri"/>
              </a:rPr>
              <a:t>The Journal of Child Psychology and Psychiatry.</a:t>
            </a:r>
            <a:r>
              <a:rPr lang="en-GB" sz="1000">
                <a:highlight>
                  <a:srgbClr val="FFFFFF"/>
                </a:highlight>
                <a:latin typeface="Calibri"/>
                <a:cs typeface="Calibri"/>
              </a:rPr>
              <a:t> 63 (11) pp1392-1404.</a:t>
            </a:r>
          </a:p>
          <a:p>
            <a:pPr>
              <a:lnSpc>
                <a:spcPct val="110000"/>
              </a:lnSpc>
            </a:pPr>
            <a:r>
              <a:rPr lang="en-GB" sz="1000">
                <a:highlight>
                  <a:srgbClr val="FFFFFF"/>
                </a:highlight>
                <a:latin typeface="Calibri"/>
                <a:cs typeface="Calibri"/>
              </a:rPr>
              <a:t>Mindel, C. et al (2022) </a:t>
            </a:r>
            <a:r>
              <a:rPr lang="en-GB" sz="1000" i="1">
                <a:highlight>
                  <a:srgbClr val="FFFFFF"/>
                </a:highlight>
                <a:latin typeface="Calibri"/>
                <a:cs typeface="Calibri"/>
              </a:rPr>
              <a:t>Alienated and Unsafe: Experiences of the first national lockdown for vulnerable young people (aged 11-14 years) as revealed in web-based therapeutic sessions with internal health professionals. Counselling and Psychotherapy Research,</a:t>
            </a:r>
            <a:r>
              <a:rPr lang="en-GB" sz="1000">
                <a:highlight>
                  <a:srgbClr val="FFFFFF"/>
                </a:highlight>
                <a:latin typeface="Calibri"/>
                <a:cs typeface="Calibri"/>
              </a:rPr>
              <a:t> 22 (3) pp708-724.</a:t>
            </a:r>
          </a:p>
          <a:p>
            <a:pPr>
              <a:lnSpc>
                <a:spcPct val="110000"/>
              </a:lnSpc>
            </a:pPr>
            <a:r>
              <a:rPr lang="en-GB" sz="1000">
                <a:highlight>
                  <a:srgbClr val="FFFFFF"/>
                </a:highlight>
                <a:latin typeface="Calibri"/>
                <a:cs typeface="Calibri"/>
              </a:rPr>
              <a:t>WHO. (2023) Coronavirus disease (COVID-19). Available at: </a:t>
            </a:r>
            <a:r>
              <a:rPr lang="en-GB" sz="1000" u="sng">
                <a:highlight>
                  <a:srgbClr val="FFFFFF"/>
                </a:highlight>
                <a:latin typeface="Calibri"/>
                <a:cs typeface="Calibri"/>
                <a:hlinkClick r:id="rId4"/>
              </a:rPr>
              <a:t>https://www.who.int/health-topics/coronavirus#tab=tab_1</a:t>
            </a:r>
            <a:r>
              <a:rPr lang="en-GB" sz="1000">
                <a:highlight>
                  <a:srgbClr val="FFFFFF"/>
                </a:highlight>
                <a:latin typeface="Calibri"/>
                <a:cs typeface="Calibri"/>
              </a:rPr>
              <a:t> (Accessed on 30</a:t>
            </a:r>
            <a:r>
              <a:rPr lang="en-GB" sz="1000" baseline="30000">
                <a:highlight>
                  <a:srgbClr val="FFFFFF"/>
                </a:highlight>
                <a:latin typeface="Calibri"/>
                <a:cs typeface="Calibri"/>
              </a:rPr>
              <a:t>th</a:t>
            </a:r>
            <a:r>
              <a:rPr lang="en-GB" sz="1000">
                <a:highlight>
                  <a:srgbClr val="FFFFFF"/>
                </a:highlight>
                <a:latin typeface="Calibri"/>
                <a:cs typeface="Calibri"/>
              </a:rPr>
              <a:t> March 2023).</a:t>
            </a:r>
          </a:p>
          <a:p>
            <a:pPr>
              <a:lnSpc>
                <a:spcPct val="110000"/>
              </a:lnSpc>
            </a:pPr>
            <a:r>
              <a:rPr lang="en-GB" sz="1000">
                <a:highlight>
                  <a:srgbClr val="FFFFFF"/>
                </a:highlight>
                <a:latin typeface="Calibri"/>
                <a:cs typeface="Calibri"/>
              </a:rPr>
              <a:t>U.K. Parliament. (2021). Childrens Mental Health and the Covid-19 Pandemic. Available at: </a:t>
            </a:r>
            <a:r>
              <a:rPr lang="en-GB" sz="1000" u="sng">
                <a:highlight>
                  <a:srgbClr val="FFFFFF"/>
                </a:highlight>
                <a:latin typeface="Calibri"/>
                <a:cs typeface="Calibri"/>
                <a:hlinkClick r:id="rId5"/>
              </a:rPr>
              <a:t>https://post.parliament.uk/research-briefings/post-pn-0653/ (</a:t>
            </a:r>
            <a:r>
              <a:rPr lang="en-GB" sz="1000">
                <a:highlight>
                  <a:srgbClr val="FFFFFF"/>
                </a:highlight>
                <a:latin typeface="Calibri"/>
                <a:cs typeface="Calibri"/>
              </a:rPr>
              <a:t>Accessed on 30</a:t>
            </a:r>
            <a:r>
              <a:rPr lang="en-GB" sz="1000" baseline="30000">
                <a:highlight>
                  <a:srgbClr val="FFFFFF"/>
                </a:highlight>
                <a:latin typeface="Calibri"/>
                <a:cs typeface="Calibri"/>
              </a:rPr>
              <a:t>th</a:t>
            </a:r>
            <a:r>
              <a:rPr lang="en-GB" sz="1000">
                <a:highlight>
                  <a:srgbClr val="FFFFFF"/>
                </a:highlight>
                <a:latin typeface="Calibri"/>
                <a:cs typeface="Calibri"/>
              </a:rPr>
              <a:t> March 2023).</a:t>
            </a:r>
          </a:p>
        </p:txBody>
      </p:sp>
      <p:grpSp>
        <p:nvGrpSpPr>
          <p:cNvPr id="16" name="Group 15">
            <a:extLst>
              <a:ext uri="{FF2B5EF4-FFF2-40B4-BE49-F238E27FC236}">
                <a16:creationId xmlns:a16="http://schemas.microsoft.com/office/drawing/2014/main" id="{96BEFBD8-C05C-43C7-8D7B-58D37F70F5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7" name="Group 16">
              <a:extLst>
                <a:ext uri="{FF2B5EF4-FFF2-40B4-BE49-F238E27FC236}">
                  <a16:creationId xmlns:a16="http://schemas.microsoft.com/office/drawing/2014/main" id="{B622FDA5-36F9-4DD4-87A3-58FC513B837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9" name="Straight Connector 18">
                <a:extLst>
                  <a:ext uri="{FF2B5EF4-FFF2-40B4-BE49-F238E27FC236}">
                    <a16:creationId xmlns:a16="http://schemas.microsoft.com/office/drawing/2014/main" id="{734870DF-B7C4-4149-9E0F-2B602F26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1CD7D4A-FA69-4C48-A532-9ED58E181A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8" name="Oval 17">
              <a:extLst>
                <a:ext uri="{FF2B5EF4-FFF2-40B4-BE49-F238E27FC236}">
                  <a16:creationId xmlns:a16="http://schemas.microsoft.com/office/drawing/2014/main" id="{F57FB85D-1649-470D-A7BA-3475C851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Freeform: Shape 21">
            <a:extLst>
              <a:ext uri="{FF2B5EF4-FFF2-40B4-BE49-F238E27FC236}">
                <a16:creationId xmlns:a16="http://schemas.microsoft.com/office/drawing/2014/main" id="{03CCCF79-BC42-40CC-A81F-1C5962B62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193556" y="5316608"/>
            <a:ext cx="444795" cy="1655141"/>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6">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B74A4A7C-46BF-0C33-0DDE-443BBA64CB29}"/>
              </a:ext>
            </a:extLst>
          </p:cNvPr>
          <p:cNvSpPr txBox="1"/>
          <p:nvPr/>
        </p:nvSpPr>
        <p:spPr>
          <a:xfrm>
            <a:off x="9373600" y="6657945"/>
            <a:ext cx="281840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926141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23F5135F-115E-423C-BE4A-B56C35DC9F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3" name="Group 12">
              <a:extLst>
                <a:ext uri="{FF2B5EF4-FFF2-40B4-BE49-F238E27FC236}">
                  <a16:creationId xmlns:a16="http://schemas.microsoft.com/office/drawing/2014/main" id="{82C1E318-0F1F-4920-8C7D-FBAC66631B5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5" name="Straight Connector 14">
                <a:extLst>
                  <a:ext uri="{FF2B5EF4-FFF2-40B4-BE49-F238E27FC236}">
                    <a16:creationId xmlns:a16="http://schemas.microsoft.com/office/drawing/2014/main" id="{DE4A7237-B6EB-4FB7-8B68-7C27438D47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84E00FDE-0838-4B5B-A782-6B6C92DB0A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4" name="Oval 13">
              <a:extLst>
                <a:ext uri="{FF2B5EF4-FFF2-40B4-BE49-F238E27FC236}">
                  <a16:creationId xmlns:a16="http://schemas.microsoft.com/office/drawing/2014/main" id="{2BC1B2F3-8E83-4A70-B103-979C67EEC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8" name="Rectangle 17">
            <a:extLst>
              <a:ext uri="{FF2B5EF4-FFF2-40B4-BE49-F238E27FC236}">
                <a16:creationId xmlns:a16="http://schemas.microsoft.com/office/drawing/2014/main" id="{04BE269A-9B35-4C0D-9F80-592DE7B899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78ACCAB6-5EBF-415F-AB62-1F99CE359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35393" cy="6858000"/>
          </a:xfrm>
          <a:custGeom>
            <a:avLst/>
            <a:gdLst>
              <a:gd name="connsiteX0" fmla="*/ 0 w 4835393"/>
              <a:gd name="connsiteY0" fmla="*/ 0 h 6858000"/>
              <a:gd name="connsiteX1" fmla="*/ 4418686 w 4835393"/>
              <a:gd name="connsiteY1" fmla="*/ 0 h 6858000"/>
              <a:gd name="connsiteX2" fmla="*/ 4835393 w 4835393"/>
              <a:gd name="connsiteY2" fmla="*/ 6858000 h 6858000"/>
              <a:gd name="connsiteX3" fmla="*/ 2761594 w 4835393"/>
              <a:gd name="connsiteY3" fmla="*/ 6858000 h 6858000"/>
              <a:gd name="connsiteX4" fmla="*/ 0 w 4835393"/>
              <a:gd name="connsiteY4" fmla="*/ 6846572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5393" h="6858000">
                <a:moveTo>
                  <a:pt x="0" y="0"/>
                </a:moveTo>
                <a:lnTo>
                  <a:pt x="4418686" y="0"/>
                </a:lnTo>
                <a:lnTo>
                  <a:pt x="4835393" y="6858000"/>
                </a:lnTo>
                <a:lnTo>
                  <a:pt x="2761594" y="6858000"/>
                </a:lnTo>
                <a:lnTo>
                  <a:pt x="0" y="6846572"/>
                </a:lnTo>
                <a:close/>
              </a:path>
            </a:pathLst>
          </a:custGeom>
          <a:solidFill>
            <a:schemeClr val="tx1"/>
          </a:solidFill>
          <a:ln w="12700" cap="flat" cmpd="sng" algn="ctr">
            <a:noFill/>
            <a:prstDash val="solid"/>
            <a:miter lim="800000"/>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5E902889-7EC6-4528-9CB5-07AFD886B1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63" y="0"/>
            <a:ext cx="4729423" cy="6858000"/>
          </a:xfrm>
          <a:custGeom>
            <a:avLst/>
            <a:gdLst>
              <a:gd name="connsiteX0" fmla="*/ 0 w 4999605"/>
              <a:gd name="connsiteY0" fmla="*/ 0 h 6858000"/>
              <a:gd name="connsiteX1" fmla="*/ 4582898 w 4999605"/>
              <a:gd name="connsiteY1" fmla="*/ 0 h 6858000"/>
              <a:gd name="connsiteX2" fmla="*/ 4999605 w 4999605"/>
              <a:gd name="connsiteY2" fmla="*/ 6858000 h 6858000"/>
              <a:gd name="connsiteX3" fmla="*/ 0 w 4999605"/>
              <a:gd name="connsiteY3" fmla="*/ 6858000 h 6858000"/>
              <a:gd name="connsiteX0" fmla="*/ 0 w 4999605"/>
              <a:gd name="connsiteY0" fmla="*/ 0 h 6858000"/>
              <a:gd name="connsiteX1" fmla="*/ 4566583 w 4999605"/>
              <a:gd name="connsiteY1" fmla="*/ 0 h 6858000"/>
              <a:gd name="connsiteX2" fmla="*/ 4999605 w 4999605"/>
              <a:gd name="connsiteY2" fmla="*/ 6858000 h 6858000"/>
              <a:gd name="connsiteX3" fmla="*/ 0 w 4999605"/>
              <a:gd name="connsiteY3" fmla="*/ 6858000 h 6858000"/>
              <a:gd name="connsiteX4" fmla="*/ 0 w 499960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99605" h="6858000">
                <a:moveTo>
                  <a:pt x="0" y="0"/>
                </a:moveTo>
                <a:lnTo>
                  <a:pt x="4566583" y="0"/>
                </a:lnTo>
                <a:lnTo>
                  <a:pt x="4999605" y="6858000"/>
                </a:lnTo>
                <a:lnTo>
                  <a:pt x="0" y="6858000"/>
                </a:lnTo>
                <a:lnTo>
                  <a:pt x="0" y="0"/>
                </a:lnTo>
                <a:close/>
              </a:path>
            </a:pathLst>
          </a:custGeom>
          <a:blipFill dpi="0" rotWithShape="1">
            <a:blip r:embed="rId2"/>
            <a:srcRect/>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Several hands raised and ready to answer a question">
            <a:extLst>
              <a:ext uri="{FF2B5EF4-FFF2-40B4-BE49-F238E27FC236}">
                <a16:creationId xmlns:a16="http://schemas.microsoft.com/office/drawing/2014/main" id="{1F8A3991-36F0-FD49-845D-9590BD6976D1}"/>
              </a:ext>
            </a:extLst>
          </p:cNvPr>
          <p:cNvPicPr>
            <a:picLocks noChangeAspect="1"/>
          </p:cNvPicPr>
          <p:nvPr/>
        </p:nvPicPr>
        <p:blipFill rotWithShape="1">
          <a:blip r:embed="rId3">
            <a:alphaModFix amt="84000"/>
          </a:blip>
          <a:srcRect l="28359" r="25608" b="-2"/>
          <a:stretch/>
        </p:blipFill>
        <p:spPr>
          <a:xfrm>
            <a:off x="-9262" y="-2"/>
            <a:ext cx="4729423" cy="6858000"/>
          </a:xfrm>
          <a:custGeom>
            <a:avLst/>
            <a:gdLst/>
            <a:ahLst/>
            <a:cxnLst/>
            <a:rect l="l" t="t" r="r" b="b"/>
            <a:pathLst>
              <a:path w="4729423" h="6858000">
                <a:moveTo>
                  <a:pt x="0" y="0"/>
                </a:moveTo>
                <a:lnTo>
                  <a:pt x="4319802" y="0"/>
                </a:lnTo>
                <a:lnTo>
                  <a:pt x="4729423" y="6858000"/>
                </a:lnTo>
                <a:lnTo>
                  <a:pt x="0" y="6858000"/>
                </a:lnTo>
                <a:close/>
              </a:path>
            </a:pathLst>
          </a:custGeom>
        </p:spPr>
      </p:pic>
      <p:sp>
        <p:nvSpPr>
          <p:cNvPr id="24" name="Freeform: Shape 23">
            <a:extLst>
              <a:ext uri="{FF2B5EF4-FFF2-40B4-BE49-F238E27FC236}">
                <a16:creationId xmlns:a16="http://schemas.microsoft.com/office/drawing/2014/main" id="{D3118CFF-8779-4B43-9556-69C38280F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23775" y="0"/>
            <a:ext cx="3015044" cy="1977250"/>
          </a:xfrm>
          <a:custGeom>
            <a:avLst/>
            <a:gdLst>
              <a:gd name="connsiteX0" fmla="*/ 90855 w 3015044"/>
              <a:gd name="connsiteY0" fmla="*/ 0 h 1977250"/>
              <a:gd name="connsiteX1" fmla="*/ 3015044 w 3015044"/>
              <a:gd name="connsiteY1" fmla="*/ 0 h 1977250"/>
              <a:gd name="connsiteX2" fmla="*/ 2917019 w 3015044"/>
              <a:gd name="connsiteY2" fmla="*/ 1977250 h 1977250"/>
              <a:gd name="connsiteX3" fmla="*/ 0 w 3015044"/>
              <a:gd name="connsiteY3" fmla="*/ 1832634 h 1977250"/>
            </a:gdLst>
            <a:ahLst/>
            <a:cxnLst>
              <a:cxn ang="0">
                <a:pos x="connsiteX0" y="connsiteY0"/>
              </a:cxn>
              <a:cxn ang="0">
                <a:pos x="connsiteX1" y="connsiteY1"/>
              </a:cxn>
              <a:cxn ang="0">
                <a:pos x="connsiteX2" y="connsiteY2"/>
              </a:cxn>
              <a:cxn ang="0">
                <a:pos x="connsiteX3" y="connsiteY3"/>
              </a:cxn>
            </a:cxnLst>
            <a:rect l="l" t="t" r="r" b="b"/>
            <a:pathLst>
              <a:path w="3015044" h="1977250">
                <a:moveTo>
                  <a:pt x="90855" y="0"/>
                </a:moveTo>
                <a:lnTo>
                  <a:pt x="3015044" y="0"/>
                </a:lnTo>
                <a:lnTo>
                  <a:pt x="2917019" y="1977250"/>
                </a:lnTo>
                <a:lnTo>
                  <a:pt x="0" y="1832634"/>
                </a:lnTo>
                <a:close/>
              </a:path>
            </a:pathLst>
          </a:custGeom>
          <a:solidFill>
            <a:schemeClr val="tx1"/>
          </a:solidFill>
          <a:ln w="12700" cap="flat" cmpd="sng" algn="ctr">
            <a:noFill/>
            <a:prstDash val="solid"/>
            <a:miter lim="800000"/>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32171438-C427-438E-A73E-26FC37994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2946" y="1"/>
            <a:ext cx="2823001" cy="1874073"/>
          </a:xfrm>
          <a:custGeom>
            <a:avLst/>
            <a:gdLst>
              <a:gd name="connsiteX0" fmla="*/ 86367 w 2823001"/>
              <a:gd name="connsiteY0" fmla="*/ 0 h 1874073"/>
              <a:gd name="connsiteX1" fmla="*/ 2823001 w 2823001"/>
              <a:gd name="connsiteY1" fmla="*/ 0 h 1874073"/>
              <a:gd name="connsiteX2" fmla="*/ 2731117 w 2823001"/>
              <a:gd name="connsiteY2" fmla="*/ 1853380 h 1874073"/>
              <a:gd name="connsiteX3" fmla="*/ 2708574 w 2823001"/>
              <a:gd name="connsiteY3" fmla="*/ 1874050 h 1874073"/>
              <a:gd name="connsiteX4" fmla="*/ 1386 w 2823001"/>
              <a:gd name="connsiteY4" fmla="*/ 1742177 h 1874073"/>
              <a:gd name="connsiteX5" fmla="*/ 0 w 2823001"/>
              <a:gd name="connsiteY5" fmla="*/ 1742107 h 1874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23001" h="1874073">
                <a:moveTo>
                  <a:pt x="86367" y="0"/>
                </a:moveTo>
                <a:lnTo>
                  <a:pt x="2823001" y="0"/>
                </a:lnTo>
                <a:lnTo>
                  <a:pt x="2731117" y="1853380"/>
                </a:lnTo>
                <a:cubicBezTo>
                  <a:pt x="2730489" y="1865370"/>
                  <a:pt x="2720417" y="1874607"/>
                  <a:pt x="2708574" y="1874050"/>
                </a:cubicBezTo>
                <a:cubicBezTo>
                  <a:pt x="2279650" y="1855282"/>
                  <a:pt x="976550" y="1791458"/>
                  <a:pt x="1386" y="1742177"/>
                </a:cubicBezTo>
                <a:lnTo>
                  <a:pt x="0" y="1742107"/>
                </a:lnTo>
                <a:close/>
              </a:path>
            </a:pathLst>
          </a:custGeom>
          <a:blipFill>
            <a:blip r:embed="rId2"/>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Question mark boxes">
            <a:extLst>
              <a:ext uri="{FF2B5EF4-FFF2-40B4-BE49-F238E27FC236}">
                <a16:creationId xmlns:a16="http://schemas.microsoft.com/office/drawing/2014/main" id="{559C6D11-C8F4-0D64-33D0-BEC787F614B7}"/>
              </a:ext>
            </a:extLst>
          </p:cNvPr>
          <p:cNvPicPr>
            <a:picLocks noChangeAspect="1"/>
          </p:cNvPicPr>
          <p:nvPr/>
        </p:nvPicPr>
        <p:blipFill rotWithShape="1">
          <a:blip r:embed="rId4">
            <a:alphaModFix amt="85000"/>
          </a:blip>
          <a:srcRect l="10465" r="4801" b="-3"/>
          <a:stretch/>
        </p:blipFill>
        <p:spPr>
          <a:xfrm>
            <a:off x="4822946" y="1"/>
            <a:ext cx="2823001" cy="1874073"/>
          </a:xfrm>
          <a:custGeom>
            <a:avLst/>
            <a:gdLst/>
            <a:ahLst/>
            <a:cxnLst/>
            <a:rect l="l" t="t" r="r" b="b"/>
            <a:pathLst>
              <a:path w="2823001" h="1874073">
                <a:moveTo>
                  <a:pt x="86367" y="0"/>
                </a:moveTo>
                <a:lnTo>
                  <a:pt x="2823001" y="0"/>
                </a:lnTo>
                <a:lnTo>
                  <a:pt x="2731117" y="1853380"/>
                </a:lnTo>
                <a:cubicBezTo>
                  <a:pt x="2730489" y="1865370"/>
                  <a:pt x="2720417" y="1874607"/>
                  <a:pt x="2708574" y="1874050"/>
                </a:cubicBezTo>
                <a:cubicBezTo>
                  <a:pt x="2279650" y="1855282"/>
                  <a:pt x="976550" y="1791458"/>
                  <a:pt x="1386" y="1742177"/>
                </a:cubicBezTo>
                <a:lnTo>
                  <a:pt x="0" y="1742107"/>
                </a:lnTo>
                <a:close/>
              </a:path>
            </a:pathLst>
          </a:custGeom>
        </p:spPr>
      </p:pic>
      <p:sp>
        <p:nvSpPr>
          <p:cNvPr id="28" name="Rectangle 27">
            <a:extLst>
              <a:ext uri="{FF2B5EF4-FFF2-40B4-BE49-F238E27FC236}">
                <a16:creationId xmlns:a16="http://schemas.microsoft.com/office/drawing/2014/main" id="{707CFB6E-5028-4671-81DF-72715A7C6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0292">
            <a:off x="4493144" y="4261220"/>
            <a:ext cx="2974782" cy="2308641"/>
          </a:xfrm>
          <a:prstGeom prst="rect">
            <a:avLst/>
          </a:prstGeom>
          <a:solidFill>
            <a:schemeClr val="tx1"/>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8A221F-DDDC-CC75-96D1-CABF2E703F56}"/>
              </a:ext>
            </a:extLst>
          </p:cNvPr>
          <p:cNvSpPr>
            <a:spLocks noGrp="1"/>
          </p:cNvSpPr>
          <p:nvPr>
            <p:ph type="title"/>
          </p:nvPr>
        </p:nvSpPr>
        <p:spPr>
          <a:xfrm>
            <a:off x="7201372" y="1114746"/>
            <a:ext cx="4304826" cy="3127603"/>
          </a:xfrm>
        </p:spPr>
        <p:txBody>
          <a:bodyPr vert="horz" lIns="91440" tIns="45720" rIns="91440" bIns="45720" rtlCol="0" anchor="b">
            <a:normAutofit/>
          </a:bodyPr>
          <a:lstStyle/>
          <a:p>
            <a:pPr algn="r"/>
            <a:r>
              <a:rPr lang="en-US" sz="5400"/>
              <a:t>Questions ?</a:t>
            </a:r>
          </a:p>
        </p:txBody>
      </p:sp>
      <p:sp>
        <p:nvSpPr>
          <p:cNvPr id="30" name="Freeform: Shape 29">
            <a:extLst>
              <a:ext uri="{FF2B5EF4-FFF2-40B4-BE49-F238E27FC236}">
                <a16:creationId xmlns:a16="http://schemas.microsoft.com/office/drawing/2014/main" id="{B1BF8637-CAA9-4C0E-B455-7CB179CCD3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570292">
            <a:off x="4926655" y="4016028"/>
            <a:ext cx="2121351" cy="2788864"/>
          </a:xfrm>
          <a:custGeom>
            <a:avLst/>
            <a:gdLst>
              <a:gd name="connsiteX0" fmla="*/ 0 w 2593269"/>
              <a:gd name="connsiteY0" fmla="*/ 2215569 h 3452654"/>
              <a:gd name="connsiteX1" fmla="*/ 4751 w 2593269"/>
              <a:gd name="connsiteY1" fmla="*/ 2196610 h 3452654"/>
              <a:gd name="connsiteX2" fmla="*/ 2774 w 2593269"/>
              <a:gd name="connsiteY2" fmla="*/ 2183813 h 3452654"/>
              <a:gd name="connsiteX3" fmla="*/ 7865 w 2593269"/>
              <a:gd name="connsiteY3" fmla="*/ 2159978 h 3452654"/>
              <a:gd name="connsiteX4" fmla="*/ 12554 w 2593269"/>
              <a:gd name="connsiteY4" fmla="*/ 2125112 h 3452654"/>
              <a:gd name="connsiteX5" fmla="*/ 17553 w 2593269"/>
              <a:gd name="connsiteY5" fmla="*/ 2101110 h 3452654"/>
              <a:gd name="connsiteX6" fmla="*/ 19083 w 2593269"/>
              <a:gd name="connsiteY6" fmla="*/ 2096482 h 3452654"/>
              <a:gd name="connsiteX7" fmla="*/ 19083 w 2593269"/>
              <a:gd name="connsiteY7" fmla="*/ 1939430 h 3452654"/>
              <a:gd name="connsiteX8" fmla="*/ 17372 w 2593269"/>
              <a:gd name="connsiteY8" fmla="*/ 1927844 h 3452654"/>
              <a:gd name="connsiteX9" fmla="*/ 19083 w 2593269"/>
              <a:gd name="connsiteY9" fmla="*/ 1888758 h 3452654"/>
              <a:gd name="connsiteX10" fmla="*/ 16752 w 2593269"/>
              <a:gd name="connsiteY10" fmla="*/ 1883082 h 3452654"/>
              <a:gd name="connsiteX11" fmla="*/ 19083 w 2593269"/>
              <a:gd name="connsiteY11" fmla="*/ 1844870 h 3452654"/>
              <a:gd name="connsiteX12" fmla="*/ 17104 w 2593269"/>
              <a:gd name="connsiteY12" fmla="*/ 1803002 h 3452654"/>
              <a:gd name="connsiteX13" fmla="*/ 11785 w 2593269"/>
              <a:gd name="connsiteY13" fmla="*/ 1799876 h 3452654"/>
              <a:gd name="connsiteX14" fmla="*/ 11317 w 2593269"/>
              <a:gd name="connsiteY14" fmla="*/ 1790694 h 3452654"/>
              <a:gd name="connsiteX15" fmla="*/ 11419 w 2593269"/>
              <a:gd name="connsiteY15" fmla="*/ 1776238 h 3452654"/>
              <a:gd name="connsiteX16" fmla="*/ 17002 w 2593269"/>
              <a:gd name="connsiteY16" fmla="*/ 1743859 h 3452654"/>
              <a:gd name="connsiteX17" fmla="*/ 15104 w 2593269"/>
              <a:gd name="connsiteY17" fmla="*/ 0 h 3452654"/>
              <a:gd name="connsiteX18" fmla="*/ 2562730 w 2593269"/>
              <a:gd name="connsiteY18" fmla="*/ 0 h 3452654"/>
              <a:gd name="connsiteX19" fmla="*/ 2589876 w 2593269"/>
              <a:gd name="connsiteY19" fmla="*/ 27148 h 3452654"/>
              <a:gd name="connsiteX20" fmla="*/ 2592792 w 2593269"/>
              <a:gd name="connsiteY20" fmla="*/ 3450901 h 3452654"/>
              <a:gd name="connsiteX21" fmla="*/ 2592790 w 2593269"/>
              <a:gd name="connsiteY21" fmla="*/ 3452654 h 3452654"/>
              <a:gd name="connsiteX22" fmla="*/ 42505 w 2593269"/>
              <a:gd name="connsiteY22" fmla="*/ 3452654 h 3452654"/>
              <a:gd name="connsiteX23" fmla="*/ 19083 w 2593269"/>
              <a:gd name="connsiteY23" fmla="*/ 3436827 h 3452654"/>
              <a:gd name="connsiteX24" fmla="*/ 19083 w 2593269"/>
              <a:gd name="connsiteY24" fmla="*/ 2717567 h 3452654"/>
              <a:gd name="connsiteX25" fmla="*/ 12492 w 2593269"/>
              <a:gd name="connsiteY25" fmla="*/ 2694089 h 3452654"/>
              <a:gd name="connsiteX26" fmla="*/ 19083 w 2593269"/>
              <a:gd name="connsiteY26" fmla="*/ 2669941 h 3452654"/>
              <a:gd name="connsiteX27" fmla="*/ 19083 w 2593269"/>
              <a:gd name="connsiteY27" fmla="*/ 2348137 h 3452654"/>
              <a:gd name="connsiteX28" fmla="*/ 19083 w 2593269"/>
              <a:gd name="connsiteY28" fmla="*/ 2305422 h 3452654"/>
              <a:gd name="connsiteX29" fmla="*/ 12059 w 2593269"/>
              <a:gd name="connsiteY29" fmla="*/ 2281564 h 3452654"/>
              <a:gd name="connsiteX30" fmla="*/ 4009 w 2593269"/>
              <a:gd name="connsiteY30" fmla="*/ 2257171 h 3452654"/>
              <a:gd name="connsiteX31" fmla="*/ 538 w 2593269"/>
              <a:gd name="connsiteY31" fmla="*/ 2233665 h 3452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93269" h="3452654">
                <a:moveTo>
                  <a:pt x="0" y="2215569"/>
                </a:moveTo>
                <a:lnTo>
                  <a:pt x="4751" y="2196610"/>
                </a:lnTo>
                <a:cubicBezTo>
                  <a:pt x="5212" y="2191317"/>
                  <a:pt x="2255" y="2189918"/>
                  <a:pt x="2774" y="2183813"/>
                </a:cubicBezTo>
                <a:lnTo>
                  <a:pt x="7865" y="2159978"/>
                </a:lnTo>
                <a:lnTo>
                  <a:pt x="12554" y="2125112"/>
                </a:lnTo>
                <a:lnTo>
                  <a:pt x="17553" y="2101110"/>
                </a:lnTo>
                <a:lnTo>
                  <a:pt x="19083" y="2096482"/>
                </a:lnTo>
                <a:lnTo>
                  <a:pt x="19083" y="1939430"/>
                </a:lnTo>
                <a:lnTo>
                  <a:pt x="17372" y="1927844"/>
                </a:lnTo>
                <a:lnTo>
                  <a:pt x="19083" y="1888758"/>
                </a:lnTo>
                <a:lnTo>
                  <a:pt x="16752" y="1883082"/>
                </a:lnTo>
                <a:lnTo>
                  <a:pt x="19083" y="1844870"/>
                </a:lnTo>
                <a:cubicBezTo>
                  <a:pt x="18753" y="1832215"/>
                  <a:pt x="19274" y="1810287"/>
                  <a:pt x="17104" y="1803002"/>
                </a:cubicBezTo>
                <a:lnTo>
                  <a:pt x="11785" y="1799876"/>
                </a:lnTo>
                <a:lnTo>
                  <a:pt x="11317" y="1790694"/>
                </a:lnTo>
                <a:cubicBezTo>
                  <a:pt x="11725" y="1790022"/>
                  <a:pt x="11385" y="1776784"/>
                  <a:pt x="11419" y="1776238"/>
                </a:cubicBezTo>
                <a:lnTo>
                  <a:pt x="17002" y="1743859"/>
                </a:lnTo>
                <a:lnTo>
                  <a:pt x="15104" y="0"/>
                </a:lnTo>
                <a:lnTo>
                  <a:pt x="2562730" y="0"/>
                </a:lnTo>
                <a:cubicBezTo>
                  <a:pt x="2577707" y="43"/>
                  <a:pt x="2589838" y="12172"/>
                  <a:pt x="2589876" y="27148"/>
                </a:cubicBezTo>
                <a:cubicBezTo>
                  <a:pt x="2592987" y="569471"/>
                  <a:pt x="2593958" y="2217510"/>
                  <a:pt x="2592792" y="3450901"/>
                </a:cubicBezTo>
                <a:lnTo>
                  <a:pt x="2592790" y="3452654"/>
                </a:lnTo>
                <a:lnTo>
                  <a:pt x="42505" y="3452654"/>
                </a:lnTo>
                <a:cubicBezTo>
                  <a:pt x="29573" y="3452604"/>
                  <a:pt x="19117" y="3445541"/>
                  <a:pt x="19083" y="3436827"/>
                </a:cubicBezTo>
                <a:lnTo>
                  <a:pt x="19083" y="2717567"/>
                </a:lnTo>
                <a:lnTo>
                  <a:pt x="12492" y="2694089"/>
                </a:lnTo>
                <a:cubicBezTo>
                  <a:pt x="12783" y="2680913"/>
                  <a:pt x="16887" y="2677990"/>
                  <a:pt x="19083" y="2669941"/>
                </a:cubicBezTo>
                <a:lnTo>
                  <a:pt x="19083" y="2348137"/>
                </a:lnTo>
                <a:lnTo>
                  <a:pt x="19083" y="2305422"/>
                </a:lnTo>
                <a:lnTo>
                  <a:pt x="12059" y="2281564"/>
                </a:lnTo>
                <a:cubicBezTo>
                  <a:pt x="17675" y="2271966"/>
                  <a:pt x="6693" y="2264946"/>
                  <a:pt x="4009" y="2257171"/>
                </a:cubicBezTo>
                <a:lnTo>
                  <a:pt x="538" y="2233665"/>
                </a:lnTo>
                <a:close/>
              </a:path>
            </a:pathLst>
          </a:custGeom>
          <a:blipFill dpi="0" rotWithShape="1">
            <a:blip r:embed="rId2"/>
            <a:srcRect/>
            <a:tile tx="0" ty="0" sx="100000" sy="100000" flip="none" algn="tl"/>
          </a:blipFill>
          <a:ln w="9525" cap="flat">
            <a:noFill/>
            <a:prstDash val="solid"/>
            <a:miter/>
          </a:ln>
        </p:spPr>
        <p:txBody>
          <a:bodyPr wrap="square" rtlCol="0" anchor="ctr">
            <a:noAutofit/>
          </a:bodyPr>
          <a:lstStyle/>
          <a:p>
            <a:endParaRPr lang="en-US"/>
          </a:p>
        </p:txBody>
      </p:sp>
      <p:pic>
        <p:nvPicPr>
          <p:cNvPr id="6" name="Picture 6" descr="3D black question marks with one yellow question mark">
            <a:extLst>
              <a:ext uri="{FF2B5EF4-FFF2-40B4-BE49-F238E27FC236}">
                <a16:creationId xmlns:a16="http://schemas.microsoft.com/office/drawing/2014/main" id="{36053FC6-6197-A56E-6281-1892AB965674}"/>
              </a:ext>
            </a:extLst>
          </p:cNvPr>
          <p:cNvPicPr>
            <a:picLocks noChangeAspect="1"/>
          </p:cNvPicPr>
          <p:nvPr/>
        </p:nvPicPr>
        <p:blipFill rotWithShape="1">
          <a:blip r:embed="rId5">
            <a:alphaModFix amt="85000"/>
          </a:blip>
          <a:srcRect l="37812" r="15033" b="3"/>
          <a:stretch/>
        </p:blipFill>
        <p:spPr>
          <a:xfrm>
            <a:off x="4542108" y="4298254"/>
            <a:ext cx="2889853" cy="2236793"/>
          </a:xfrm>
          <a:custGeom>
            <a:avLst/>
            <a:gdLst/>
            <a:ahLst/>
            <a:cxnLst/>
            <a:rect l="l" t="t" r="r" b="b"/>
            <a:pathLst>
              <a:path w="2889853" h="2236793">
                <a:moveTo>
                  <a:pt x="117017" y="10"/>
                </a:moveTo>
                <a:lnTo>
                  <a:pt x="697283" y="28777"/>
                </a:lnTo>
                <a:lnTo>
                  <a:pt x="716491" y="24331"/>
                </a:lnTo>
                <a:cubicBezTo>
                  <a:pt x="727109" y="25096"/>
                  <a:pt x="729301" y="28566"/>
                  <a:pt x="735705" y="30682"/>
                </a:cubicBezTo>
                <a:lnTo>
                  <a:pt x="995322" y="43553"/>
                </a:lnTo>
                <a:lnTo>
                  <a:pt x="1029783" y="45261"/>
                </a:lnTo>
                <a:lnTo>
                  <a:pt x="1049315" y="40477"/>
                </a:lnTo>
                <a:cubicBezTo>
                  <a:pt x="1056830" y="45449"/>
                  <a:pt x="1062939" y="36758"/>
                  <a:pt x="1069320" y="34876"/>
                </a:cubicBezTo>
                <a:lnTo>
                  <a:pt x="1088424" y="32980"/>
                </a:lnTo>
                <a:lnTo>
                  <a:pt x="1103045" y="33264"/>
                </a:lnTo>
                <a:lnTo>
                  <a:pt x="1118148" y="37904"/>
                </a:lnTo>
                <a:cubicBezTo>
                  <a:pt x="1122399" y="38492"/>
                  <a:pt x="1123648" y="36132"/>
                  <a:pt x="1128552" y="36801"/>
                </a:cubicBezTo>
                <a:lnTo>
                  <a:pt x="1147575" y="41913"/>
                </a:lnTo>
                <a:lnTo>
                  <a:pt x="1175513" y="47139"/>
                </a:lnTo>
                <a:lnTo>
                  <a:pt x="1194674" y="52183"/>
                </a:lnTo>
                <a:lnTo>
                  <a:pt x="1198346" y="53618"/>
                </a:lnTo>
                <a:lnTo>
                  <a:pt x="1325048" y="59900"/>
                </a:lnTo>
                <a:lnTo>
                  <a:pt x="1334464" y="58965"/>
                </a:lnTo>
                <a:lnTo>
                  <a:pt x="1365928" y="61926"/>
                </a:lnTo>
                <a:lnTo>
                  <a:pt x="1370601" y="60249"/>
                </a:lnTo>
                <a:lnTo>
                  <a:pt x="1401335" y="63682"/>
                </a:lnTo>
                <a:cubicBezTo>
                  <a:pt x="1411558" y="63918"/>
                  <a:pt x="1429227" y="65221"/>
                  <a:pt x="1435192" y="63739"/>
                </a:cubicBezTo>
                <a:lnTo>
                  <a:pt x="1437929" y="59519"/>
                </a:lnTo>
                <a:lnTo>
                  <a:pt x="1445356" y="59504"/>
                </a:lnTo>
                <a:cubicBezTo>
                  <a:pt x="1445882" y="59864"/>
                  <a:pt x="1456575" y="60116"/>
                  <a:pt x="1457014" y="60165"/>
                </a:cubicBezTo>
                <a:lnTo>
                  <a:pt x="1482910" y="66022"/>
                </a:lnTo>
                <a:lnTo>
                  <a:pt x="2889853" y="134218"/>
                </a:lnTo>
                <a:lnTo>
                  <a:pt x="2786661" y="2215676"/>
                </a:lnTo>
                <a:cubicBezTo>
                  <a:pt x="2786020" y="2227911"/>
                  <a:pt x="2775743" y="2237337"/>
                  <a:pt x="2763660" y="2236769"/>
                </a:cubicBezTo>
                <a:cubicBezTo>
                  <a:pt x="2326013" y="2217620"/>
                  <a:pt x="996411" y="2152498"/>
                  <a:pt x="1415" y="2102215"/>
                </a:cubicBezTo>
                <a:lnTo>
                  <a:pt x="0" y="2102143"/>
                </a:lnTo>
                <a:lnTo>
                  <a:pt x="103300" y="18513"/>
                </a:lnTo>
                <a:cubicBezTo>
                  <a:pt x="103864" y="7949"/>
                  <a:pt x="109985" y="-311"/>
                  <a:pt x="117017" y="10"/>
                </a:cubicBezTo>
                <a:close/>
              </a:path>
            </a:pathLst>
          </a:custGeom>
        </p:spPr>
      </p:pic>
      <p:sp>
        <p:nvSpPr>
          <p:cNvPr id="32" name="Rectangle 31">
            <a:extLst>
              <a:ext uri="{FF2B5EF4-FFF2-40B4-BE49-F238E27FC236}">
                <a16:creationId xmlns:a16="http://schemas.microsoft.com/office/drawing/2014/main" id="{A52C8290-902D-42B9-B4B4-6717341A3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58637">
            <a:off x="3807517" y="2184913"/>
            <a:ext cx="2971687" cy="2293734"/>
          </a:xfrm>
          <a:prstGeom prst="rect">
            <a:avLst/>
          </a:prstGeom>
          <a:solidFill>
            <a:schemeClr val="tx1"/>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9ADBC310-716E-40BC-A044-EE2B3F776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758637">
            <a:off x="4240968" y="1941758"/>
            <a:ext cx="2099071" cy="2756795"/>
          </a:xfrm>
          <a:custGeom>
            <a:avLst/>
            <a:gdLst>
              <a:gd name="connsiteX0" fmla="*/ 0 w 2582211"/>
              <a:gd name="connsiteY0" fmla="*/ 2984046 h 3420248"/>
              <a:gd name="connsiteX1" fmla="*/ 4752 w 2582211"/>
              <a:gd name="connsiteY1" fmla="*/ 2965088 h 3420248"/>
              <a:gd name="connsiteX2" fmla="*/ 2776 w 2582211"/>
              <a:gd name="connsiteY2" fmla="*/ 2952290 h 3420248"/>
              <a:gd name="connsiteX3" fmla="*/ 7866 w 2582211"/>
              <a:gd name="connsiteY3" fmla="*/ 2928456 h 3420248"/>
              <a:gd name="connsiteX4" fmla="*/ 12555 w 2582211"/>
              <a:gd name="connsiteY4" fmla="*/ 2893589 h 3420248"/>
              <a:gd name="connsiteX5" fmla="*/ 17554 w 2582211"/>
              <a:gd name="connsiteY5" fmla="*/ 2869588 h 3420248"/>
              <a:gd name="connsiteX6" fmla="*/ 19084 w 2582211"/>
              <a:gd name="connsiteY6" fmla="*/ 2864960 h 3420248"/>
              <a:gd name="connsiteX7" fmla="*/ 19084 w 2582211"/>
              <a:gd name="connsiteY7" fmla="*/ 2707907 h 3420248"/>
              <a:gd name="connsiteX8" fmla="*/ 17373 w 2582211"/>
              <a:gd name="connsiteY8" fmla="*/ 2696322 h 3420248"/>
              <a:gd name="connsiteX9" fmla="*/ 19084 w 2582211"/>
              <a:gd name="connsiteY9" fmla="*/ 2657236 h 3420248"/>
              <a:gd name="connsiteX10" fmla="*/ 16753 w 2582211"/>
              <a:gd name="connsiteY10" fmla="*/ 2651559 h 3420248"/>
              <a:gd name="connsiteX11" fmla="*/ 19084 w 2582211"/>
              <a:gd name="connsiteY11" fmla="*/ 2613347 h 3420248"/>
              <a:gd name="connsiteX12" fmla="*/ 17105 w 2582211"/>
              <a:gd name="connsiteY12" fmla="*/ 2571479 h 3420248"/>
              <a:gd name="connsiteX13" fmla="*/ 11786 w 2582211"/>
              <a:gd name="connsiteY13" fmla="*/ 2568353 h 3420248"/>
              <a:gd name="connsiteX14" fmla="*/ 11318 w 2582211"/>
              <a:gd name="connsiteY14" fmla="*/ 2559171 h 3420248"/>
              <a:gd name="connsiteX15" fmla="*/ 11420 w 2582211"/>
              <a:gd name="connsiteY15" fmla="*/ 2544715 h 3420248"/>
              <a:gd name="connsiteX16" fmla="*/ 17003 w 2582211"/>
              <a:gd name="connsiteY16" fmla="*/ 2512336 h 3420248"/>
              <a:gd name="connsiteX17" fmla="*/ 14268 w 2582211"/>
              <a:gd name="connsiteY17" fmla="*/ 0 h 3420248"/>
              <a:gd name="connsiteX18" fmla="*/ 2532355 w 2582211"/>
              <a:gd name="connsiteY18" fmla="*/ 0 h 3420248"/>
              <a:gd name="connsiteX19" fmla="*/ 2559501 w 2582211"/>
              <a:gd name="connsiteY19" fmla="*/ 27148 h 3420248"/>
              <a:gd name="connsiteX20" fmla="*/ 2559542 w 2582211"/>
              <a:gd name="connsiteY20" fmla="*/ 35062 h 3420248"/>
              <a:gd name="connsiteX21" fmla="*/ 2563128 w 2582211"/>
              <a:gd name="connsiteY21" fmla="*/ 35072 h 3420248"/>
              <a:gd name="connsiteX22" fmla="*/ 2563128 w 2582211"/>
              <a:gd name="connsiteY22" fmla="*/ 303633 h 3420248"/>
              <a:gd name="connsiteX23" fmla="*/ 2563128 w 2582211"/>
              <a:gd name="connsiteY23" fmla="*/ 346349 h 3420248"/>
              <a:gd name="connsiteX24" fmla="*/ 2570153 w 2582211"/>
              <a:gd name="connsiteY24" fmla="*/ 370207 h 3420248"/>
              <a:gd name="connsiteX25" fmla="*/ 2578202 w 2582211"/>
              <a:gd name="connsiteY25" fmla="*/ 394600 h 3420248"/>
              <a:gd name="connsiteX26" fmla="*/ 2581673 w 2582211"/>
              <a:gd name="connsiteY26" fmla="*/ 418106 h 3420248"/>
              <a:gd name="connsiteX27" fmla="*/ 2582211 w 2582211"/>
              <a:gd name="connsiteY27" fmla="*/ 436202 h 3420248"/>
              <a:gd name="connsiteX28" fmla="*/ 2577459 w 2582211"/>
              <a:gd name="connsiteY28" fmla="*/ 455160 h 3420248"/>
              <a:gd name="connsiteX29" fmla="*/ 2579435 w 2582211"/>
              <a:gd name="connsiteY29" fmla="*/ 467958 h 3420248"/>
              <a:gd name="connsiteX30" fmla="*/ 2574345 w 2582211"/>
              <a:gd name="connsiteY30" fmla="*/ 491792 h 3420248"/>
              <a:gd name="connsiteX31" fmla="*/ 2569656 w 2582211"/>
              <a:gd name="connsiteY31" fmla="*/ 526659 h 3420248"/>
              <a:gd name="connsiteX32" fmla="*/ 2564657 w 2582211"/>
              <a:gd name="connsiteY32" fmla="*/ 550660 h 3420248"/>
              <a:gd name="connsiteX33" fmla="*/ 2563127 w 2582211"/>
              <a:gd name="connsiteY33" fmla="*/ 555288 h 3420248"/>
              <a:gd name="connsiteX34" fmla="*/ 2563127 w 2582211"/>
              <a:gd name="connsiteY34" fmla="*/ 712341 h 3420248"/>
              <a:gd name="connsiteX35" fmla="*/ 2564838 w 2582211"/>
              <a:gd name="connsiteY35" fmla="*/ 723926 h 3420248"/>
              <a:gd name="connsiteX36" fmla="*/ 2563127 w 2582211"/>
              <a:gd name="connsiteY36" fmla="*/ 763012 h 3420248"/>
              <a:gd name="connsiteX37" fmla="*/ 2565458 w 2582211"/>
              <a:gd name="connsiteY37" fmla="*/ 768689 h 3420248"/>
              <a:gd name="connsiteX38" fmla="*/ 2563127 w 2582211"/>
              <a:gd name="connsiteY38" fmla="*/ 806901 h 3420248"/>
              <a:gd name="connsiteX39" fmla="*/ 2565106 w 2582211"/>
              <a:gd name="connsiteY39" fmla="*/ 848769 h 3420248"/>
              <a:gd name="connsiteX40" fmla="*/ 2570425 w 2582211"/>
              <a:gd name="connsiteY40" fmla="*/ 851895 h 3420248"/>
              <a:gd name="connsiteX41" fmla="*/ 2570893 w 2582211"/>
              <a:gd name="connsiteY41" fmla="*/ 861077 h 3420248"/>
              <a:gd name="connsiteX42" fmla="*/ 2570791 w 2582211"/>
              <a:gd name="connsiteY42" fmla="*/ 875533 h 3420248"/>
              <a:gd name="connsiteX43" fmla="*/ 2565208 w 2582211"/>
              <a:gd name="connsiteY43" fmla="*/ 907912 h 3420248"/>
              <a:gd name="connsiteX44" fmla="*/ 2567943 w 2582211"/>
              <a:gd name="connsiteY44" fmla="*/ 3420248 h 3420248"/>
              <a:gd name="connsiteX45" fmla="*/ 49856 w 2582211"/>
              <a:gd name="connsiteY45" fmla="*/ 3420248 h 3420248"/>
              <a:gd name="connsiteX46" fmla="*/ 22710 w 2582211"/>
              <a:gd name="connsiteY46" fmla="*/ 3393100 h 3420248"/>
              <a:gd name="connsiteX47" fmla="*/ 22670 w 2582211"/>
              <a:gd name="connsiteY47" fmla="*/ 3385186 h 3420248"/>
              <a:gd name="connsiteX48" fmla="*/ 19083 w 2582211"/>
              <a:gd name="connsiteY48" fmla="*/ 3385176 h 3420248"/>
              <a:gd name="connsiteX49" fmla="*/ 19083 w 2582211"/>
              <a:gd name="connsiteY49" fmla="*/ 3116615 h 3420248"/>
              <a:gd name="connsiteX50" fmla="*/ 19083 w 2582211"/>
              <a:gd name="connsiteY50" fmla="*/ 3073899 h 3420248"/>
              <a:gd name="connsiteX51" fmla="*/ 12058 w 2582211"/>
              <a:gd name="connsiteY51" fmla="*/ 3050041 h 3420248"/>
              <a:gd name="connsiteX52" fmla="*/ 4009 w 2582211"/>
              <a:gd name="connsiteY52" fmla="*/ 3025648 h 3420248"/>
              <a:gd name="connsiteX53" fmla="*/ 538 w 2582211"/>
              <a:gd name="connsiteY53" fmla="*/ 3002142 h 3420248"/>
              <a:gd name="connsiteX0" fmla="*/ 0 w 2582211"/>
              <a:gd name="connsiteY0" fmla="*/ 2984046 h 3420248"/>
              <a:gd name="connsiteX1" fmla="*/ 4752 w 2582211"/>
              <a:gd name="connsiteY1" fmla="*/ 2965088 h 3420248"/>
              <a:gd name="connsiteX2" fmla="*/ 2776 w 2582211"/>
              <a:gd name="connsiteY2" fmla="*/ 2952290 h 3420248"/>
              <a:gd name="connsiteX3" fmla="*/ 12555 w 2582211"/>
              <a:gd name="connsiteY3" fmla="*/ 2893589 h 3420248"/>
              <a:gd name="connsiteX4" fmla="*/ 17554 w 2582211"/>
              <a:gd name="connsiteY4" fmla="*/ 2869588 h 3420248"/>
              <a:gd name="connsiteX5" fmla="*/ 19084 w 2582211"/>
              <a:gd name="connsiteY5" fmla="*/ 2864960 h 3420248"/>
              <a:gd name="connsiteX6" fmla="*/ 19084 w 2582211"/>
              <a:gd name="connsiteY6" fmla="*/ 2707907 h 3420248"/>
              <a:gd name="connsiteX7" fmla="*/ 17373 w 2582211"/>
              <a:gd name="connsiteY7" fmla="*/ 2696322 h 3420248"/>
              <a:gd name="connsiteX8" fmla="*/ 19084 w 2582211"/>
              <a:gd name="connsiteY8" fmla="*/ 2657236 h 3420248"/>
              <a:gd name="connsiteX9" fmla="*/ 16753 w 2582211"/>
              <a:gd name="connsiteY9" fmla="*/ 2651559 h 3420248"/>
              <a:gd name="connsiteX10" fmla="*/ 19084 w 2582211"/>
              <a:gd name="connsiteY10" fmla="*/ 2613347 h 3420248"/>
              <a:gd name="connsiteX11" fmla="*/ 17105 w 2582211"/>
              <a:gd name="connsiteY11" fmla="*/ 2571479 h 3420248"/>
              <a:gd name="connsiteX12" fmla="*/ 11786 w 2582211"/>
              <a:gd name="connsiteY12" fmla="*/ 2568353 h 3420248"/>
              <a:gd name="connsiteX13" fmla="*/ 11318 w 2582211"/>
              <a:gd name="connsiteY13" fmla="*/ 2559171 h 3420248"/>
              <a:gd name="connsiteX14" fmla="*/ 11420 w 2582211"/>
              <a:gd name="connsiteY14" fmla="*/ 2544715 h 3420248"/>
              <a:gd name="connsiteX15" fmla="*/ 17003 w 2582211"/>
              <a:gd name="connsiteY15" fmla="*/ 2512336 h 3420248"/>
              <a:gd name="connsiteX16" fmla="*/ 14268 w 2582211"/>
              <a:gd name="connsiteY16" fmla="*/ 0 h 3420248"/>
              <a:gd name="connsiteX17" fmla="*/ 2532355 w 2582211"/>
              <a:gd name="connsiteY17" fmla="*/ 0 h 3420248"/>
              <a:gd name="connsiteX18" fmla="*/ 2559501 w 2582211"/>
              <a:gd name="connsiteY18" fmla="*/ 27148 h 3420248"/>
              <a:gd name="connsiteX19" fmla="*/ 2559542 w 2582211"/>
              <a:gd name="connsiteY19" fmla="*/ 35062 h 3420248"/>
              <a:gd name="connsiteX20" fmla="*/ 2563128 w 2582211"/>
              <a:gd name="connsiteY20" fmla="*/ 35072 h 3420248"/>
              <a:gd name="connsiteX21" fmla="*/ 2563128 w 2582211"/>
              <a:gd name="connsiteY21" fmla="*/ 303633 h 3420248"/>
              <a:gd name="connsiteX22" fmla="*/ 2563128 w 2582211"/>
              <a:gd name="connsiteY22" fmla="*/ 346349 h 3420248"/>
              <a:gd name="connsiteX23" fmla="*/ 2570153 w 2582211"/>
              <a:gd name="connsiteY23" fmla="*/ 370207 h 3420248"/>
              <a:gd name="connsiteX24" fmla="*/ 2578202 w 2582211"/>
              <a:gd name="connsiteY24" fmla="*/ 394600 h 3420248"/>
              <a:gd name="connsiteX25" fmla="*/ 2581673 w 2582211"/>
              <a:gd name="connsiteY25" fmla="*/ 418106 h 3420248"/>
              <a:gd name="connsiteX26" fmla="*/ 2582211 w 2582211"/>
              <a:gd name="connsiteY26" fmla="*/ 436202 h 3420248"/>
              <a:gd name="connsiteX27" fmla="*/ 2577459 w 2582211"/>
              <a:gd name="connsiteY27" fmla="*/ 455160 h 3420248"/>
              <a:gd name="connsiteX28" fmla="*/ 2579435 w 2582211"/>
              <a:gd name="connsiteY28" fmla="*/ 467958 h 3420248"/>
              <a:gd name="connsiteX29" fmla="*/ 2574345 w 2582211"/>
              <a:gd name="connsiteY29" fmla="*/ 491792 h 3420248"/>
              <a:gd name="connsiteX30" fmla="*/ 2569656 w 2582211"/>
              <a:gd name="connsiteY30" fmla="*/ 526659 h 3420248"/>
              <a:gd name="connsiteX31" fmla="*/ 2564657 w 2582211"/>
              <a:gd name="connsiteY31" fmla="*/ 550660 h 3420248"/>
              <a:gd name="connsiteX32" fmla="*/ 2563127 w 2582211"/>
              <a:gd name="connsiteY32" fmla="*/ 555288 h 3420248"/>
              <a:gd name="connsiteX33" fmla="*/ 2563127 w 2582211"/>
              <a:gd name="connsiteY33" fmla="*/ 712341 h 3420248"/>
              <a:gd name="connsiteX34" fmla="*/ 2564838 w 2582211"/>
              <a:gd name="connsiteY34" fmla="*/ 723926 h 3420248"/>
              <a:gd name="connsiteX35" fmla="*/ 2563127 w 2582211"/>
              <a:gd name="connsiteY35" fmla="*/ 763012 h 3420248"/>
              <a:gd name="connsiteX36" fmla="*/ 2565458 w 2582211"/>
              <a:gd name="connsiteY36" fmla="*/ 768689 h 3420248"/>
              <a:gd name="connsiteX37" fmla="*/ 2563127 w 2582211"/>
              <a:gd name="connsiteY37" fmla="*/ 806901 h 3420248"/>
              <a:gd name="connsiteX38" fmla="*/ 2565106 w 2582211"/>
              <a:gd name="connsiteY38" fmla="*/ 848769 h 3420248"/>
              <a:gd name="connsiteX39" fmla="*/ 2570425 w 2582211"/>
              <a:gd name="connsiteY39" fmla="*/ 851895 h 3420248"/>
              <a:gd name="connsiteX40" fmla="*/ 2570893 w 2582211"/>
              <a:gd name="connsiteY40" fmla="*/ 861077 h 3420248"/>
              <a:gd name="connsiteX41" fmla="*/ 2570791 w 2582211"/>
              <a:gd name="connsiteY41" fmla="*/ 875533 h 3420248"/>
              <a:gd name="connsiteX42" fmla="*/ 2565208 w 2582211"/>
              <a:gd name="connsiteY42" fmla="*/ 907912 h 3420248"/>
              <a:gd name="connsiteX43" fmla="*/ 2567943 w 2582211"/>
              <a:gd name="connsiteY43" fmla="*/ 3420248 h 3420248"/>
              <a:gd name="connsiteX44" fmla="*/ 49856 w 2582211"/>
              <a:gd name="connsiteY44" fmla="*/ 3420248 h 3420248"/>
              <a:gd name="connsiteX45" fmla="*/ 22710 w 2582211"/>
              <a:gd name="connsiteY45" fmla="*/ 3393100 h 3420248"/>
              <a:gd name="connsiteX46" fmla="*/ 22670 w 2582211"/>
              <a:gd name="connsiteY46" fmla="*/ 3385186 h 3420248"/>
              <a:gd name="connsiteX47" fmla="*/ 19083 w 2582211"/>
              <a:gd name="connsiteY47" fmla="*/ 3385176 h 3420248"/>
              <a:gd name="connsiteX48" fmla="*/ 19083 w 2582211"/>
              <a:gd name="connsiteY48" fmla="*/ 3116615 h 3420248"/>
              <a:gd name="connsiteX49" fmla="*/ 19083 w 2582211"/>
              <a:gd name="connsiteY49" fmla="*/ 3073899 h 3420248"/>
              <a:gd name="connsiteX50" fmla="*/ 12058 w 2582211"/>
              <a:gd name="connsiteY50" fmla="*/ 3050041 h 3420248"/>
              <a:gd name="connsiteX51" fmla="*/ 4009 w 2582211"/>
              <a:gd name="connsiteY51" fmla="*/ 3025648 h 3420248"/>
              <a:gd name="connsiteX52" fmla="*/ 538 w 2582211"/>
              <a:gd name="connsiteY52" fmla="*/ 3002142 h 3420248"/>
              <a:gd name="connsiteX53" fmla="*/ 0 w 2582211"/>
              <a:gd name="connsiteY53" fmla="*/ 2984046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8546 w 2581673"/>
              <a:gd name="connsiteY6" fmla="*/ 2707907 h 3420248"/>
              <a:gd name="connsiteX7" fmla="*/ 16835 w 2581673"/>
              <a:gd name="connsiteY7" fmla="*/ 2696322 h 3420248"/>
              <a:gd name="connsiteX8" fmla="*/ 18546 w 2581673"/>
              <a:gd name="connsiteY8" fmla="*/ 2657236 h 3420248"/>
              <a:gd name="connsiteX9" fmla="*/ 16215 w 2581673"/>
              <a:gd name="connsiteY9" fmla="*/ 2651559 h 3420248"/>
              <a:gd name="connsiteX10" fmla="*/ 18546 w 2581673"/>
              <a:gd name="connsiteY10" fmla="*/ 2613347 h 3420248"/>
              <a:gd name="connsiteX11" fmla="*/ 16567 w 2581673"/>
              <a:gd name="connsiteY11" fmla="*/ 2571479 h 3420248"/>
              <a:gd name="connsiteX12" fmla="*/ 11248 w 2581673"/>
              <a:gd name="connsiteY12" fmla="*/ 2568353 h 3420248"/>
              <a:gd name="connsiteX13" fmla="*/ 10780 w 2581673"/>
              <a:gd name="connsiteY13" fmla="*/ 2559171 h 3420248"/>
              <a:gd name="connsiteX14" fmla="*/ 10882 w 2581673"/>
              <a:gd name="connsiteY14" fmla="*/ 2544715 h 3420248"/>
              <a:gd name="connsiteX15" fmla="*/ 16465 w 2581673"/>
              <a:gd name="connsiteY15" fmla="*/ 2512336 h 3420248"/>
              <a:gd name="connsiteX16" fmla="*/ 13730 w 2581673"/>
              <a:gd name="connsiteY16" fmla="*/ 0 h 3420248"/>
              <a:gd name="connsiteX17" fmla="*/ 2531817 w 2581673"/>
              <a:gd name="connsiteY17" fmla="*/ 0 h 3420248"/>
              <a:gd name="connsiteX18" fmla="*/ 2558963 w 2581673"/>
              <a:gd name="connsiteY18" fmla="*/ 27148 h 3420248"/>
              <a:gd name="connsiteX19" fmla="*/ 2559004 w 2581673"/>
              <a:gd name="connsiteY19" fmla="*/ 35062 h 3420248"/>
              <a:gd name="connsiteX20" fmla="*/ 2562590 w 2581673"/>
              <a:gd name="connsiteY20" fmla="*/ 35072 h 3420248"/>
              <a:gd name="connsiteX21" fmla="*/ 2562590 w 2581673"/>
              <a:gd name="connsiteY21" fmla="*/ 303633 h 3420248"/>
              <a:gd name="connsiteX22" fmla="*/ 2562590 w 2581673"/>
              <a:gd name="connsiteY22" fmla="*/ 346349 h 3420248"/>
              <a:gd name="connsiteX23" fmla="*/ 2569615 w 2581673"/>
              <a:gd name="connsiteY23" fmla="*/ 370207 h 3420248"/>
              <a:gd name="connsiteX24" fmla="*/ 2577664 w 2581673"/>
              <a:gd name="connsiteY24" fmla="*/ 394600 h 3420248"/>
              <a:gd name="connsiteX25" fmla="*/ 2581135 w 2581673"/>
              <a:gd name="connsiteY25" fmla="*/ 418106 h 3420248"/>
              <a:gd name="connsiteX26" fmla="*/ 2581673 w 2581673"/>
              <a:gd name="connsiteY26" fmla="*/ 436202 h 3420248"/>
              <a:gd name="connsiteX27" fmla="*/ 2576921 w 2581673"/>
              <a:gd name="connsiteY27" fmla="*/ 455160 h 3420248"/>
              <a:gd name="connsiteX28" fmla="*/ 2578897 w 2581673"/>
              <a:gd name="connsiteY28" fmla="*/ 467958 h 3420248"/>
              <a:gd name="connsiteX29" fmla="*/ 2573807 w 2581673"/>
              <a:gd name="connsiteY29" fmla="*/ 491792 h 3420248"/>
              <a:gd name="connsiteX30" fmla="*/ 2569118 w 2581673"/>
              <a:gd name="connsiteY30" fmla="*/ 526659 h 3420248"/>
              <a:gd name="connsiteX31" fmla="*/ 2564119 w 2581673"/>
              <a:gd name="connsiteY31" fmla="*/ 550660 h 3420248"/>
              <a:gd name="connsiteX32" fmla="*/ 2562589 w 2581673"/>
              <a:gd name="connsiteY32" fmla="*/ 555288 h 3420248"/>
              <a:gd name="connsiteX33" fmla="*/ 2562589 w 2581673"/>
              <a:gd name="connsiteY33" fmla="*/ 712341 h 3420248"/>
              <a:gd name="connsiteX34" fmla="*/ 2564300 w 2581673"/>
              <a:gd name="connsiteY34" fmla="*/ 723926 h 3420248"/>
              <a:gd name="connsiteX35" fmla="*/ 2562589 w 2581673"/>
              <a:gd name="connsiteY35" fmla="*/ 763012 h 3420248"/>
              <a:gd name="connsiteX36" fmla="*/ 2564920 w 2581673"/>
              <a:gd name="connsiteY36" fmla="*/ 768689 h 3420248"/>
              <a:gd name="connsiteX37" fmla="*/ 2562589 w 2581673"/>
              <a:gd name="connsiteY37" fmla="*/ 806901 h 3420248"/>
              <a:gd name="connsiteX38" fmla="*/ 2564568 w 2581673"/>
              <a:gd name="connsiteY38" fmla="*/ 848769 h 3420248"/>
              <a:gd name="connsiteX39" fmla="*/ 2569887 w 2581673"/>
              <a:gd name="connsiteY39" fmla="*/ 851895 h 3420248"/>
              <a:gd name="connsiteX40" fmla="*/ 2570355 w 2581673"/>
              <a:gd name="connsiteY40" fmla="*/ 861077 h 3420248"/>
              <a:gd name="connsiteX41" fmla="*/ 2570253 w 2581673"/>
              <a:gd name="connsiteY41" fmla="*/ 875533 h 3420248"/>
              <a:gd name="connsiteX42" fmla="*/ 2564670 w 2581673"/>
              <a:gd name="connsiteY42" fmla="*/ 907912 h 3420248"/>
              <a:gd name="connsiteX43" fmla="*/ 2567405 w 2581673"/>
              <a:gd name="connsiteY43" fmla="*/ 3420248 h 3420248"/>
              <a:gd name="connsiteX44" fmla="*/ 49318 w 2581673"/>
              <a:gd name="connsiteY44" fmla="*/ 3420248 h 3420248"/>
              <a:gd name="connsiteX45" fmla="*/ 22172 w 2581673"/>
              <a:gd name="connsiteY45" fmla="*/ 3393100 h 3420248"/>
              <a:gd name="connsiteX46" fmla="*/ 22132 w 2581673"/>
              <a:gd name="connsiteY46" fmla="*/ 3385186 h 3420248"/>
              <a:gd name="connsiteX47" fmla="*/ 18545 w 2581673"/>
              <a:gd name="connsiteY47" fmla="*/ 3385176 h 3420248"/>
              <a:gd name="connsiteX48" fmla="*/ 18545 w 2581673"/>
              <a:gd name="connsiteY48" fmla="*/ 3116615 h 3420248"/>
              <a:gd name="connsiteX49" fmla="*/ 18545 w 2581673"/>
              <a:gd name="connsiteY49" fmla="*/ 3073899 h 3420248"/>
              <a:gd name="connsiteX50" fmla="*/ 11520 w 2581673"/>
              <a:gd name="connsiteY50" fmla="*/ 3050041 h 3420248"/>
              <a:gd name="connsiteX51" fmla="*/ 3471 w 2581673"/>
              <a:gd name="connsiteY51" fmla="*/ 3025648 h 3420248"/>
              <a:gd name="connsiteX52" fmla="*/ 0 w 2581673"/>
              <a:gd name="connsiteY52"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8546 w 2581673"/>
              <a:gd name="connsiteY6" fmla="*/ 2707907 h 3420248"/>
              <a:gd name="connsiteX7" fmla="*/ 16835 w 2581673"/>
              <a:gd name="connsiteY7" fmla="*/ 2696322 h 3420248"/>
              <a:gd name="connsiteX8" fmla="*/ 18546 w 2581673"/>
              <a:gd name="connsiteY8" fmla="*/ 2657236 h 3420248"/>
              <a:gd name="connsiteX9" fmla="*/ 18546 w 2581673"/>
              <a:gd name="connsiteY9" fmla="*/ 2613347 h 3420248"/>
              <a:gd name="connsiteX10" fmla="*/ 16567 w 2581673"/>
              <a:gd name="connsiteY10" fmla="*/ 2571479 h 3420248"/>
              <a:gd name="connsiteX11" fmla="*/ 11248 w 2581673"/>
              <a:gd name="connsiteY11" fmla="*/ 2568353 h 3420248"/>
              <a:gd name="connsiteX12" fmla="*/ 10780 w 2581673"/>
              <a:gd name="connsiteY12" fmla="*/ 2559171 h 3420248"/>
              <a:gd name="connsiteX13" fmla="*/ 10882 w 2581673"/>
              <a:gd name="connsiteY13" fmla="*/ 2544715 h 3420248"/>
              <a:gd name="connsiteX14" fmla="*/ 16465 w 2581673"/>
              <a:gd name="connsiteY14" fmla="*/ 2512336 h 3420248"/>
              <a:gd name="connsiteX15" fmla="*/ 13730 w 2581673"/>
              <a:gd name="connsiteY15" fmla="*/ 0 h 3420248"/>
              <a:gd name="connsiteX16" fmla="*/ 2531817 w 2581673"/>
              <a:gd name="connsiteY16" fmla="*/ 0 h 3420248"/>
              <a:gd name="connsiteX17" fmla="*/ 2558963 w 2581673"/>
              <a:gd name="connsiteY17" fmla="*/ 27148 h 3420248"/>
              <a:gd name="connsiteX18" fmla="*/ 2559004 w 2581673"/>
              <a:gd name="connsiteY18" fmla="*/ 35062 h 3420248"/>
              <a:gd name="connsiteX19" fmla="*/ 2562590 w 2581673"/>
              <a:gd name="connsiteY19" fmla="*/ 35072 h 3420248"/>
              <a:gd name="connsiteX20" fmla="*/ 2562590 w 2581673"/>
              <a:gd name="connsiteY20" fmla="*/ 303633 h 3420248"/>
              <a:gd name="connsiteX21" fmla="*/ 2562590 w 2581673"/>
              <a:gd name="connsiteY21" fmla="*/ 346349 h 3420248"/>
              <a:gd name="connsiteX22" fmla="*/ 2569615 w 2581673"/>
              <a:gd name="connsiteY22" fmla="*/ 370207 h 3420248"/>
              <a:gd name="connsiteX23" fmla="*/ 2577664 w 2581673"/>
              <a:gd name="connsiteY23" fmla="*/ 394600 h 3420248"/>
              <a:gd name="connsiteX24" fmla="*/ 2581135 w 2581673"/>
              <a:gd name="connsiteY24" fmla="*/ 418106 h 3420248"/>
              <a:gd name="connsiteX25" fmla="*/ 2581673 w 2581673"/>
              <a:gd name="connsiteY25" fmla="*/ 436202 h 3420248"/>
              <a:gd name="connsiteX26" fmla="*/ 2576921 w 2581673"/>
              <a:gd name="connsiteY26" fmla="*/ 455160 h 3420248"/>
              <a:gd name="connsiteX27" fmla="*/ 2578897 w 2581673"/>
              <a:gd name="connsiteY27" fmla="*/ 467958 h 3420248"/>
              <a:gd name="connsiteX28" fmla="*/ 2573807 w 2581673"/>
              <a:gd name="connsiteY28" fmla="*/ 491792 h 3420248"/>
              <a:gd name="connsiteX29" fmla="*/ 2569118 w 2581673"/>
              <a:gd name="connsiteY29" fmla="*/ 526659 h 3420248"/>
              <a:gd name="connsiteX30" fmla="*/ 2564119 w 2581673"/>
              <a:gd name="connsiteY30" fmla="*/ 550660 h 3420248"/>
              <a:gd name="connsiteX31" fmla="*/ 2562589 w 2581673"/>
              <a:gd name="connsiteY31" fmla="*/ 555288 h 3420248"/>
              <a:gd name="connsiteX32" fmla="*/ 2562589 w 2581673"/>
              <a:gd name="connsiteY32" fmla="*/ 712341 h 3420248"/>
              <a:gd name="connsiteX33" fmla="*/ 2564300 w 2581673"/>
              <a:gd name="connsiteY33" fmla="*/ 723926 h 3420248"/>
              <a:gd name="connsiteX34" fmla="*/ 2562589 w 2581673"/>
              <a:gd name="connsiteY34" fmla="*/ 763012 h 3420248"/>
              <a:gd name="connsiteX35" fmla="*/ 2564920 w 2581673"/>
              <a:gd name="connsiteY35" fmla="*/ 768689 h 3420248"/>
              <a:gd name="connsiteX36" fmla="*/ 2562589 w 2581673"/>
              <a:gd name="connsiteY36" fmla="*/ 806901 h 3420248"/>
              <a:gd name="connsiteX37" fmla="*/ 2564568 w 2581673"/>
              <a:gd name="connsiteY37" fmla="*/ 848769 h 3420248"/>
              <a:gd name="connsiteX38" fmla="*/ 2569887 w 2581673"/>
              <a:gd name="connsiteY38" fmla="*/ 851895 h 3420248"/>
              <a:gd name="connsiteX39" fmla="*/ 2570355 w 2581673"/>
              <a:gd name="connsiteY39" fmla="*/ 861077 h 3420248"/>
              <a:gd name="connsiteX40" fmla="*/ 2570253 w 2581673"/>
              <a:gd name="connsiteY40" fmla="*/ 875533 h 3420248"/>
              <a:gd name="connsiteX41" fmla="*/ 2564670 w 2581673"/>
              <a:gd name="connsiteY41" fmla="*/ 907912 h 3420248"/>
              <a:gd name="connsiteX42" fmla="*/ 2567405 w 2581673"/>
              <a:gd name="connsiteY42" fmla="*/ 3420248 h 3420248"/>
              <a:gd name="connsiteX43" fmla="*/ 49318 w 2581673"/>
              <a:gd name="connsiteY43" fmla="*/ 3420248 h 3420248"/>
              <a:gd name="connsiteX44" fmla="*/ 22172 w 2581673"/>
              <a:gd name="connsiteY44" fmla="*/ 3393100 h 3420248"/>
              <a:gd name="connsiteX45" fmla="*/ 22132 w 2581673"/>
              <a:gd name="connsiteY45" fmla="*/ 3385186 h 3420248"/>
              <a:gd name="connsiteX46" fmla="*/ 18545 w 2581673"/>
              <a:gd name="connsiteY46" fmla="*/ 3385176 h 3420248"/>
              <a:gd name="connsiteX47" fmla="*/ 18545 w 2581673"/>
              <a:gd name="connsiteY47" fmla="*/ 3116615 h 3420248"/>
              <a:gd name="connsiteX48" fmla="*/ 18545 w 2581673"/>
              <a:gd name="connsiteY48" fmla="*/ 3073899 h 3420248"/>
              <a:gd name="connsiteX49" fmla="*/ 11520 w 2581673"/>
              <a:gd name="connsiteY49" fmla="*/ 3050041 h 3420248"/>
              <a:gd name="connsiteX50" fmla="*/ 3471 w 2581673"/>
              <a:gd name="connsiteY50" fmla="*/ 3025648 h 3420248"/>
              <a:gd name="connsiteX51" fmla="*/ 0 w 2581673"/>
              <a:gd name="connsiteY51"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8546 w 2581673"/>
              <a:gd name="connsiteY6" fmla="*/ 2707907 h 3420248"/>
              <a:gd name="connsiteX7" fmla="*/ 16835 w 2581673"/>
              <a:gd name="connsiteY7" fmla="*/ 2696322 h 3420248"/>
              <a:gd name="connsiteX8" fmla="*/ 18546 w 2581673"/>
              <a:gd name="connsiteY8" fmla="*/ 2613347 h 3420248"/>
              <a:gd name="connsiteX9" fmla="*/ 16567 w 2581673"/>
              <a:gd name="connsiteY9" fmla="*/ 2571479 h 3420248"/>
              <a:gd name="connsiteX10" fmla="*/ 11248 w 2581673"/>
              <a:gd name="connsiteY10" fmla="*/ 2568353 h 3420248"/>
              <a:gd name="connsiteX11" fmla="*/ 10780 w 2581673"/>
              <a:gd name="connsiteY11" fmla="*/ 2559171 h 3420248"/>
              <a:gd name="connsiteX12" fmla="*/ 10882 w 2581673"/>
              <a:gd name="connsiteY12" fmla="*/ 2544715 h 3420248"/>
              <a:gd name="connsiteX13" fmla="*/ 16465 w 2581673"/>
              <a:gd name="connsiteY13" fmla="*/ 2512336 h 3420248"/>
              <a:gd name="connsiteX14" fmla="*/ 13730 w 2581673"/>
              <a:gd name="connsiteY14" fmla="*/ 0 h 3420248"/>
              <a:gd name="connsiteX15" fmla="*/ 2531817 w 2581673"/>
              <a:gd name="connsiteY15" fmla="*/ 0 h 3420248"/>
              <a:gd name="connsiteX16" fmla="*/ 2558963 w 2581673"/>
              <a:gd name="connsiteY16" fmla="*/ 27148 h 3420248"/>
              <a:gd name="connsiteX17" fmla="*/ 2559004 w 2581673"/>
              <a:gd name="connsiteY17" fmla="*/ 35062 h 3420248"/>
              <a:gd name="connsiteX18" fmla="*/ 2562590 w 2581673"/>
              <a:gd name="connsiteY18" fmla="*/ 35072 h 3420248"/>
              <a:gd name="connsiteX19" fmla="*/ 2562590 w 2581673"/>
              <a:gd name="connsiteY19" fmla="*/ 303633 h 3420248"/>
              <a:gd name="connsiteX20" fmla="*/ 2562590 w 2581673"/>
              <a:gd name="connsiteY20" fmla="*/ 346349 h 3420248"/>
              <a:gd name="connsiteX21" fmla="*/ 2569615 w 2581673"/>
              <a:gd name="connsiteY21" fmla="*/ 370207 h 3420248"/>
              <a:gd name="connsiteX22" fmla="*/ 2577664 w 2581673"/>
              <a:gd name="connsiteY22" fmla="*/ 394600 h 3420248"/>
              <a:gd name="connsiteX23" fmla="*/ 2581135 w 2581673"/>
              <a:gd name="connsiteY23" fmla="*/ 418106 h 3420248"/>
              <a:gd name="connsiteX24" fmla="*/ 2581673 w 2581673"/>
              <a:gd name="connsiteY24" fmla="*/ 436202 h 3420248"/>
              <a:gd name="connsiteX25" fmla="*/ 2576921 w 2581673"/>
              <a:gd name="connsiteY25" fmla="*/ 455160 h 3420248"/>
              <a:gd name="connsiteX26" fmla="*/ 2578897 w 2581673"/>
              <a:gd name="connsiteY26" fmla="*/ 467958 h 3420248"/>
              <a:gd name="connsiteX27" fmla="*/ 2573807 w 2581673"/>
              <a:gd name="connsiteY27" fmla="*/ 491792 h 3420248"/>
              <a:gd name="connsiteX28" fmla="*/ 2569118 w 2581673"/>
              <a:gd name="connsiteY28" fmla="*/ 526659 h 3420248"/>
              <a:gd name="connsiteX29" fmla="*/ 2564119 w 2581673"/>
              <a:gd name="connsiteY29" fmla="*/ 550660 h 3420248"/>
              <a:gd name="connsiteX30" fmla="*/ 2562589 w 2581673"/>
              <a:gd name="connsiteY30" fmla="*/ 555288 h 3420248"/>
              <a:gd name="connsiteX31" fmla="*/ 2562589 w 2581673"/>
              <a:gd name="connsiteY31" fmla="*/ 712341 h 3420248"/>
              <a:gd name="connsiteX32" fmla="*/ 2564300 w 2581673"/>
              <a:gd name="connsiteY32" fmla="*/ 723926 h 3420248"/>
              <a:gd name="connsiteX33" fmla="*/ 2562589 w 2581673"/>
              <a:gd name="connsiteY33" fmla="*/ 763012 h 3420248"/>
              <a:gd name="connsiteX34" fmla="*/ 2564920 w 2581673"/>
              <a:gd name="connsiteY34" fmla="*/ 768689 h 3420248"/>
              <a:gd name="connsiteX35" fmla="*/ 2562589 w 2581673"/>
              <a:gd name="connsiteY35" fmla="*/ 806901 h 3420248"/>
              <a:gd name="connsiteX36" fmla="*/ 2564568 w 2581673"/>
              <a:gd name="connsiteY36" fmla="*/ 848769 h 3420248"/>
              <a:gd name="connsiteX37" fmla="*/ 2569887 w 2581673"/>
              <a:gd name="connsiteY37" fmla="*/ 851895 h 3420248"/>
              <a:gd name="connsiteX38" fmla="*/ 2570355 w 2581673"/>
              <a:gd name="connsiteY38" fmla="*/ 861077 h 3420248"/>
              <a:gd name="connsiteX39" fmla="*/ 2570253 w 2581673"/>
              <a:gd name="connsiteY39" fmla="*/ 875533 h 3420248"/>
              <a:gd name="connsiteX40" fmla="*/ 2564670 w 2581673"/>
              <a:gd name="connsiteY40" fmla="*/ 907912 h 3420248"/>
              <a:gd name="connsiteX41" fmla="*/ 2567405 w 2581673"/>
              <a:gd name="connsiteY41" fmla="*/ 3420248 h 3420248"/>
              <a:gd name="connsiteX42" fmla="*/ 49318 w 2581673"/>
              <a:gd name="connsiteY42" fmla="*/ 3420248 h 3420248"/>
              <a:gd name="connsiteX43" fmla="*/ 22172 w 2581673"/>
              <a:gd name="connsiteY43" fmla="*/ 3393100 h 3420248"/>
              <a:gd name="connsiteX44" fmla="*/ 22132 w 2581673"/>
              <a:gd name="connsiteY44" fmla="*/ 3385186 h 3420248"/>
              <a:gd name="connsiteX45" fmla="*/ 18545 w 2581673"/>
              <a:gd name="connsiteY45" fmla="*/ 3385176 h 3420248"/>
              <a:gd name="connsiteX46" fmla="*/ 18545 w 2581673"/>
              <a:gd name="connsiteY46" fmla="*/ 3116615 h 3420248"/>
              <a:gd name="connsiteX47" fmla="*/ 18545 w 2581673"/>
              <a:gd name="connsiteY47" fmla="*/ 3073899 h 3420248"/>
              <a:gd name="connsiteX48" fmla="*/ 11520 w 2581673"/>
              <a:gd name="connsiteY48" fmla="*/ 3050041 h 3420248"/>
              <a:gd name="connsiteX49" fmla="*/ 3471 w 2581673"/>
              <a:gd name="connsiteY49" fmla="*/ 3025648 h 3420248"/>
              <a:gd name="connsiteX50" fmla="*/ 0 w 2581673"/>
              <a:gd name="connsiteY50"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8546 w 2581673"/>
              <a:gd name="connsiteY6" fmla="*/ 2707907 h 3420248"/>
              <a:gd name="connsiteX7" fmla="*/ 16835 w 2581673"/>
              <a:gd name="connsiteY7" fmla="*/ 2696322 h 3420248"/>
              <a:gd name="connsiteX8" fmla="*/ 16567 w 2581673"/>
              <a:gd name="connsiteY8" fmla="*/ 2571479 h 3420248"/>
              <a:gd name="connsiteX9" fmla="*/ 11248 w 2581673"/>
              <a:gd name="connsiteY9" fmla="*/ 2568353 h 3420248"/>
              <a:gd name="connsiteX10" fmla="*/ 10780 w 2581673"/>
              <a:gd name="connsiteY10" fmla="*/ 2559171 h 3420248"/>
              <a:gd name="connsiteX11" fmla="*/ 10882 w 2581673"/>
              <a:gd name="connsiteY11" fmla="*/ 2544715 h 3420248"/>
              <a:gd name="connsiteX12" fmla="*/ 16465 w 2581673"/>
              <a:gd name="connsiteY12" fmla="*/ 2512336 h 3420248"/>
              <a:gd name="connsiteX13" fmla="*/ 13730 w 2581673"/>
              <a:gd name="connsiteY13" fmla="*/ 0 h 3420248"/>
              <a:gd name="connsiteX14" fmla="*/ 2531817 w 2581673"/>
              <a:gd name="connsiteY14" fmla="*/ 0 h 3420248"/>
              <a:gd name="connsiteX15" fmla="*/ 2558963 w 2581673"/>
              <a:gd name="connsiteY15" fmla="*/ 27148 h 3420248"/>
              <a:gd name="connsiteX16" fmla="*/ 2559004 w 2581673"/>
              <a:gd name="connsiteY16" fmla="*/ 35062 h 3420248"/>
              <a:gd name="connsiteX17" fmla="*/ 2562590 w 2581673"/>
              <a:gd name="connsiteY17" fmla="*/ 35072 h 3420248"/>
              <a:gd name="connsiteX18" fmla="*/ 2562590 w 2581673"/>
              <a:gd name="connsiteY18" fmla="*/ 303633 h 3420248"/>
              <a:gd name="connsiteX19" fmla="*/ 2562590 w 2581673"/>
              <a:gd name="connsiteY19" fmla="*/ 346349 h 3420248"/>
              <a:gd name="connsiteX20" fmla="*/ 2569615 w 2581673"/>
              <a:gd name="connsiteY20" fmla="*/ 370207 h 3420248"/>
              <a:gd name="connsiteX21" fmla="*/ 2577664 w 2581673"/>
              <a:gd name="connsiteY21" fmla="*/ 394600 h 3420248"/>
              <a:gd name="connsiteX22" fmla="*/ 2581135 w 2581673"/>
              <a:gd name="connsiteY22" fmla="*/ 418106 h 3420248"/>
              <a:gd name="connsiteX23" fmla="*/ 2581673 w 2581673"/>
              <a:gd name="connsiteY23" fmla="*/ 436202 h 3420248"/>
              <a:gd name="connsiteX24" fmla="*/ 2576921 w 2581673"/>
              <a:gd name="connsiteY24" fmla="*/ 455160 h 3420248"/>
              <a:gd name="connsiteX25" fmla="*/ 2578897 w 2581673"/>
              <a:gd name="connsiteY25" fmla="*/ 467958 h 3420248"/>
              <a:gd name="connsiteX26" fmla="*/ 2573807 w 2581673"/>
              <a:gd name="connsiteY26" fmla="*/ 491792 h 3420248"/>
              <a:gd name="connsiteX27" fmla="*/ 2569118 w 2581673"/>
              <a:gd name="connsiteY27" fmla="*/ 526659 h 3420248"/>
              <a:gd name="connsiteX28" fmla="*/ 2564119 w 2581673"/>
              <a:gd name="connsiteY28" fmla="*/ 550660 h 3420248"/>
              <a:gd name="connsiteX29" fmla="*/ 2562589 w 2581673"/>
              <a:gd name="connsiteY29" fmla="*/ 555288 h 3420248"/>
              <a:gd name="connsiteX30" fmla="*/ 2562589 w 2581673"/>
              <a:gd name="connsiteY30" fmla="*/ 712341 h 3420248"/>
              <a:gd name="connsiteX31" fmla="*/ 2564300 w 2581673"/>
              <a:gd name="connsiteY31" fmla="*/ 723926 h 3420248"/>
              <a:gd name="connsiteX32" fmla="*/ 2562589 w 2581673"/>
              <a:gd name="connsiteY32" fmla="*/ 763012 h 3420248"/>
              <a:gd name="connsiteX33" fmla="*/ 2564920 w 2581673"/>
              <a:gd name="connsiteY33" fmla="*/ 768689 h 3420248"/>
              <a:gd name="connsiteX34" fmla="*/ 2562589 w 2581673"/>
              <a:gd name="connsiteY34" fmla="*/ 806901 h 3420248"/>
              <a:gd name="connsiteX35" fmla="*/ 2564568 w 2581673"/>
              <a:gd name="connsiteY35" fmla="*/ 848769 h 3420248"/>
              <a:gd name="connsiteX36" fmla="*/ 2569887 w 2581673"/>
              <a:gd name="connsiteY36" fmla="*/ 851895 h 3420248"/>
              <a:gd name="connsiteX37" fmla="*/ 2570355 w 2581673"/>
              <a:gd name="connsiteY37" fmla="*/ 861077 h 3420248"/>
              <a:gd name="connsiteX38" fmla="*/ 2570253 w 2581673"/>
              <a:gd name="connsiteY38" fmla="*/ 875533 h 3420248"/>
              <a:gd name="connsiteX39" fmla="*/ 2564670 w 2581673"/>
              <a:gd name="connsiteY39" fmla="*/ 907912 h 3420248"/>
              <a:gd name="connsiteX40" fmla="*/ 2567405 w 2581673"/>
              <a:gd name="connsiteY40" fmla="*/ 3420248 h 3420248"/>
              <a:gd name="connsiteX41" fmla="*/ 49318 w 2581673"/>
              <a:gd name="connsiteY41" fmla="*/ 3420248 h 3420248"/>
              <a:gd name="connsiteX42" fmla="*/ 22172 w 2581673"/>
              <a:gd name="connsiteY42" fmla="*/ 3393100 h 3420248"/>
              <a:gd name="connsiteX43" fmla="*/ 22132 w 2581673"/>
              <a:gd name="connsiteY43" fmla="*/ 3385186 h 3420248"/>
              <a:gd name="connsiteX44" fmla="*/ 18545 w 2581673"/>
              <a:gd name="connsiteY44" fmla="*/ 3385176 h 3420248"/>
              <a:gd name="connsiteX45" fmla="*/ 18545 w 2581673"/>
              <a:gd name="connsiteY45" fmla="*/ 3116615 h 3420248"/>
              <a:gd name="connsiteX46" fmla="*/ 18545 w 2581673"/>
              <a:gd name="connsiteY46" fmla="*/ 3073899 h 3420248"/>
              <a:gd name="connsiteX47" fmla="*/ 11520 w 2581673"/>
              <a:gd name="connsiteY47" fmla="*/ 3050041 h 3420248"/>
              <a:gd name="connsiteX48" fmla="*/ 3471 w 2581673"/>
              <a:gd name="connsiteY48" fmla="*/ 3025648 h 3420248"/>
              <a:gd name="connsiteX49" fmla="*/ 0 w 2581673"/>
              <a:gd name="connsiteY49"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8546 w 2581673"/>
              <a:gd name="connsiteY6" fmla="*/ 2707907 h 3420248"/>
              <a:gd name="connsiteX7" fmla="*/ 16835 w 2581673"/>
              <a:gd name="connsiteY7" fmla="*/ 2696322 h 3420248"/>
              <a:gd name="connsiteX8" fmla="*/ 16567 w 2581673"/>
              <a:gd name="connsiteY8" fmla="*/ 2571479 h 3420248"/>
              <a:gd name="connsiteX9" fmla="*/ 11248 w 2581673"/>
              <a:gd name="connsiteY9" fmla="*/ 2568353 h 3420248"/>
              <a:gd name="connsiteX10" fmla="*/ 10780 w 2581673"/>
              <a:gd name="connsiteY10" fmla="*/ 2559171 h 3420248"/>
              <a:gd name="connsiteX11" fmla="*/ 10882 w 2581673"/>
              <a:gd name="connsiteY11" fmla="*/ 2544715 h 3420248"/>
              <a:gd name="connsiteX12" fmla="*/ 16465 w 2581673"/>
              <a:gd name="connsiteY12" fmla="*/ 2512336 h 3420248"/>
              <a:gd name="connsiteX13" fmla="*/ 13730 w 2581673"/>
              <a:gd name="connsiteY13" fmla="*/ 0 h 3420248"/>
              <a:gd name="connsiteX14" fmla="*/ 2531817 w 2581673"/>
              <a:gd name="connsiteY14" fmla="*/ 0 h 3420248"/>
              <a:gd name="connsiteX15" fmla="*/ 2558963 w 2581673"/>
              <a:gd name="connsiteY15" fmla="*/ 27148 h 3420248"/>
              <a:gd name="connsiteX16" fmla="*/ 2559004 w 2581673"/>
              <a:gd name="connsiteY16" fmla="*/ 35062 h 3420248"/>
              <a:gd name="connsiteX17" fmla="*/ 2562590 w 2581673"/>
              <a:gd name="connsiteY17" fmla="*/ 35072 h 3420248"/>
              <a:gd name="connsiteX18" fmla="*/ 2562590 w 2581673"/>
              <a:gd name="connsiteY18" fmla="*/ 303633 h 3420248"/>
              <a:gd name="connsiteX19" fmla="*/ 2562590 w 2581673"/>
              <a:gd name="connsiteY19" fmla="*/ 346349 h 3420248"/>
              <a:gd name="connsiteX20" fmla="*/ 2569615 w 2581673"/>
              <a:gd name="connsiteY20" fmla="*/ 370207 h 3420248"/>
              <a:gd name="connsiteX21" fmla="*/ 2577664 w 2581673"/>
              <a:gd name="connsiteY21" fmla="*/ 394600 h 3420248"/>
              <a:gd name="connsiteX22" fmla="*/ 2581135 w 2581673"/>
              <a:gd name="connsiteY22" fmla="*/ 418106 h 3420248"/>
              <a:gd name="connsiteX23" fmla="*/ 2581673 w 2581673"/>
              <a:gd name="connsiteY23" fmla="*/ 436202 h 3420248"/>
              <a:gd name="connsiteX24" fmla="*/ 2576921 w 2581673"/>
              <a:gd name="connsiteY24" fmla="*/ 455160 h 3420248"/>
              <a:gd name="connsiteX25" fmla="*/ 2578897 w 2581673"/>
              <a:gd name="connsiteY25" fmla="*/ 467958 h 3420248"/>
              <a:gd name="connsiteX26" fmla="*/ 2573807 w 2581673"/>
              <a:gd name="connsiteY26" fmla="*/ 491792 h 3420248"/>
              <a:gd name="connsiteX27" fmla="*/ 2569118 w 2581673"/>
              <a:gd name="connsiteY27" fmla="*/ 526659 h 3420248"/>
              <a:gd name="connsiteX28" fmla="*/ 2564119 w 2581673"/>
              <a:gd name="connsiteY28" fmla="*/ 550660 h 3420248"/>
              <a:gd name="connsiteX29" fmla="*/ 2562589 w 2581673"/>
              <a:gd name="connsiteY29" fmla="*/ 555288 h 3420248"/>
              <a:gd name="connsiteX30" fmla="*/ 2562589 w 2581673"/>
              <a:gd name="connsiteY30" fmla="*/ 712341 h 3420248"/>
              <a:gd name="connsiteX31" fmla="*/ 2564300 w 2581673"/>
              <a:gd name="connsiteY31" fmla="*/ 723926 h 3420248"/>
              <a:gd name="connsiteX32" fmla="*/ 2562589 w 2581673"/>
              <a:gd name="connsiteY32" fmla="*/ 763012 h 3420248"/>
              <a:gd name="connsiteX33" fmla="*/ 2564920 w 2581673"/>
              <a:gd name="connsiteY33" fmla="*/ 768689 h 3420248"/>
              <a:gd name="connsiteX34" fmla="*/ 2562589 w 2581673"/>
              <a:gd name="connsiteY34" fmla="*/ 806901 h 3420248"/>
              <a:gd name="connsiteX35" fmla="*/ 2564568 w 2581673"/>
              <a:gd name="connsiteY35" fmla="*/ 848769 h 3420248"/>
              <a:gd name="connsiteX36" fmla="*/ 2569887 w 2581673"/>
              <a:gd name="connsiteY36" fmla="*/ 851895 h 3420248"/>
              <a:gd name="connsiteX37" fmla="*/ 2570355 w 2581673"/>
              <a:gd name="connsiteY37" fmla="*/ 861077 h 3420248"/>
              <a:gd name="connsiteX38" fmla="*/ 2570253 w 2581673"/>
              <a:gd name="connsiteY38" fmla="*/ 875533 h 3420248"/>
              <a:gd name="connsiteX39" fmla="*/ 2564670 w 2581673"/>
              <a:gd name="connsiteY39" fmla="*/ 907912 h 3420248"/>
              <a:gd name="connsiteX40" fmla="*/ 2567405 w 2581673"/>
              <a:gd name="connsiteY40" fmla="*/ 3420248 h 3420248"/>
              <a:gd name="connsiteX41" fmla="*/ 49318 w 2581673"/>
              <a:gd name="connsiteY41" fmla="*/ 3420248 h 3420248"/>
              <a:gd name="connsiteX42" fmla="*/ 22172 w 2581673"/>
              <a:gd name="connsiteY42" fmla="*/ 3393100 h 3420248"/>
              <a:gd name="connsiteX43" fmla="*/ 22132 w 2581673"/>
              <a:gd name="connsiteY43" fmla="*/ 3385186 h 3420248"/>
              <a:gd name="connsiteX44" fmla="*/ 18545 w 2581673"/>
              <a:gd name="connsiteY44" fmla="*/ 3385176 h 3420248"/>
              <a:gd name="connsiteX45" fmla="*/ 18545 w 2581673"/>
              <a:gd name="connsiteY45" fmla="*/ 3116615 h 3420248"/>
              <a:gd name="connsiteX46" fmla="*/ 18545 w 2581673"/>
              <a:gd name="connsiteY46" fmla="*/ 3073899 h 3420248"/>
              <a:gd name="connsiteX47" fmla="*/ 3471 w 2581673"/>
              <a:gd name="connsiteY47" fmla="*/ 3025648 h 3420248"/>
              <a:gd name="connsiteX48" fmla="*/ 0 w 2581673"/>
              <a:gd name="connsiteY48"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8546 w 2581673"/>
              <a:gd name="connsiteY6" fmla="*/ 2707907 h 3420248"/>
              <a:gd name="connsiteX7" fmla="*/ 16835 w 2581673"/>
              <a:gd name="connsiteY7" fmla="*/ 2696322 h 3420248"/>
              <a:gd name="connsiteX8" fmla="*/ 16567 w 2581673"/>
              <a:gd name="connsiteY8" fmla="*/ 2571479 h 3420248"/>
              <a:gd name="connsiteX9" fmla="*/ 11248 w 2581673"/>
              <a:gd name="connsiteY9" fmla="*/ 2568353 h 3420248"/>
              <a:gd name="connsiteX10" fmla="*/ 10780 w 2581673"/>
              <a:gd name="connsiteY10" fmla="*/ 2559171 h 3420248"/>
              <a:gd name="connsiteX11" fmla="*/ 10882 w 2581673"/>
              <a:gd name="connsiteY11" fmla="*/ 2544715 h 3420248"/>
              <a:gd name="connsiteX12" fmla="*/ 16465 w 2581673"/>
              <a:gd name="connsiteY12" fmla="*/ 2512336 h 3420248"/>
              <a:gd name="connsiteX13" fmla="*/ 13730 w 2581673"/>
              <a:gd name="connsiteY13" fmla="*/ 0 h 3420248"/>
              <a:gd name="connsiteX14" fmla="*/ 2531817 w 2581673"/>
              <a:gd name="connsiteY14" fmla="*/ 0 h 3420248"/>
              <a:gd name="connsiteX15" fmla="*/ 2558963 w 2581673"/>
              <a:gd name="connsiteY15" fmla="*/ 27148 h 3420248"/>
              <a:gd name="connsiteX16" fmla="*/ 2559004 w 2581673"/>
              <a:gd name="connsiteY16" fmla="*/ 35062 h 3420248"/>
              <a:gd name="connsiteX17" fmla="*/ 2562590 w 2581673"/>
              <a:gd name="connsiteY17" fmla="*/ 35072 h 3420248"/>
              <a:gd name="connsiteX18" fmla="*/ 2562590 w 2581673"/>
              <a:gd name="connsiteY18" fmla="*/ 303633 h 3420248"/>
              <a:gd name="connsiteX19" fmla="*/ 2562590 w 2581673"/>
              <a:gd name="connsiteY19" fmla="*/ 346349 h 3420248"/>
              <a:gd name="connsiteX20" fmla="*/ 2569615 w 2581673"/>
              <a:gd name="connsiteY20" fmla="*/ 370207 h 3420248"/>
              <a:gd name="connsiteX21" fmla="*/ 2577664 w 2581673"/>
              <a:gd name="connsiteY21" fmla="*/ 394600 h 3420248"/>
              <a:gd name="connsiteX22" fmla="*/ 2581135 w 2581673"/>
              <a:gd name="connsiteY22" fmla="*/ 418106 h 3420248"/>
              <a:gd name="connsiteX23" fmla="*/ 2581673 w 2581673"/>
              <a:gd name="connsiteY23" fmla="*/ 436202 h 3420248"/>
              <a:gd name="connsiteX24" fmla="*/ 2576921 w 2581673"/>
              <a:gd name="connsiteY24" fmla="*/ 455160 h 3420248"/>
              <a:gd name="connsiteX25" fmla="*/ 2578897 w 2581673"/>
              <a:gd name="connsiteY25" fmla="*/ 467958 h 3420248"/>
              <a:gd name="connsiteX26" fmla="*/ 2573807 w 2581673"/>
              <a:gd name="connsiteY26" fmla="*/ 491792 h 3420248"/>
              <a:gd name="connsiteX27" fmla="*/ 2569118 w 2581673"/>
              <a:gd name="connsiteY27" fmla="*/ 526659 h 3420248"/>
              <a:gd name="connsiteX28" fmla="*/ 2564119 w 2581673"/>
              <a:gd name="connsiteY28" fmla="*/ 550660 h 3420248"/>
              <a:gd name="connsiteX29" fmla="*/ 2562589 w 2581673"/>
              <a:gd name="connsiteY29" fmla="*/ 555288 h 3420248"/>
              <a:gd name="connsiteX30" fmla="*/ 2562589 w 2581673"/>
              <a:gd name="connsiteY30" fmla="*/ 712341 h 3420248"/>
              <a:gd name="connsiteX31" fmla="*/ 2564300 w 2581673"/>
              <a:gd name="connsiteY31" fmla="*/ 723926 h 3420248"/>
              <a:gd name="connsiteX32" fmla="*/ 2562589 w 2581673"/>
              <a:gd name="connsiteY32" fmla="*/ 763012 h 3420248"/>
              <a:gd name="connsiteX33" fmla="*/ 2564920 w 2581673"/>
              <a:gd name="connsiteY33" fmla="*/ 768689 h 3420248"/>
              <a:gd name="connsiteX34" fmla="*/ 2562589 w 2581673"/>
              <a:gd name="connsiteY34" fmla="*/ 806901 h 3420248"/>
              <a:gd name="connsiteX35" fmla="*/ 2564568 w 2581673"/>
              <a:gd name="connsiteY35" fmla="*/ 848769 h 3420248"/>
              <a:gd name="connsiteX36" fmla="*/ 2569887 w 2581673"/>
              <a:gd name="connsiteY36" fmla="*/ 851895 h 3420248"/>
              <a:gd name="connsiteX37" fmla="*/ 2570355 w 2581673"/>
              <a:gd name="connsiteY37" fmla="*/ 861077 h 3420248"/>
              <a:gd name="connsiteX38" fmla="*/ 2570253 w 2581673"/>
              <a:gd name="connsiteY38" fmla="*/ 875533 h 3420248"/>
              <a:gd name="connsiteX39" fmla="*/ 2564670 w 2581673"/>
              <a:gd name="connsiteY39" fmla="*/ 907912 h 3420248"/>
              <a:gd name="connsiteX40" fmla="*/ 2567405 w 2581673"/>
              <a:gd name="connsiteY40" fmla="*/ 3420248 h 3420248"/>
              <a:gd name="connsiteX41" fmla="*/ 49318 w 2581673"/>
              <a:gd name="connsiteY41" fmla="*/ 3420248 h 3420248"/>
              <a:gd name="connsiteX42" fmla="*/ 22172 w 2581673"/>
              <a:gd name="connsiteY42" fmla="*/ 3393100 h 3420248"/>
              <a:gd name="connsiteX43" fmla="*/ 22132 w 2581673"/>
              <a:gd name="connsiteY43" fmla="*/ 3385186 h 3420248"/>
              <a:gd name="connsiteX44" fmla="*/ 18545 w 2581673"/>
              <a:gd name="connsiteY44" fmla="*/ 3385176 h 3420248"/>
              <a:gd name="connsiteX45" fmla="*/ 18545 w 2581673"/>
              <a:gd name="connsiteY45" fmla="*/ 3073899 h 3420248"/>
              <a:gd name="connsiteX46" fmla="*/ 3471 w 2581673"/>
              <a:gd name="connsiteY46" fmla="*/ 3025648 h 3420248"/>
              <a:gd name="connsiteX47" fmla="*/ 0 w 2581673"/>
              <a:gd name="connsiteY47"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8546 w 2581673"/>
              <a:gd name="connsiteY6" fmla="*/ 2707907 h 3420248"/>
              <a:gd name="connsiteX7" fmla="*/ 16567 w 2581673"/>
              <a:gd name="connsiteY7" fmla="*/ 2571479 h 3420248"/>
              <a:gd name="connsiteX8" fmla="*/ 11248 w 2581673"/>
              <a:gd name="connsiteY8" fmla="*/ 2568353 h 3420248"/>
              <a:gd name="connsiteX9" fmla="*/ 10780 w 2581673"/>
              <a:gd name="connsiteY9" fmla="*/ 2559171 h 3420248"/>
              <a:gd name="connsiteX10" fmla="*/ 10882 w 2581673"/>
              <a:gd name="connsiteY10" fmla="*/ 2544715 h 3420248"/>
              <a:gd name="connsiteX11" fmla="*/ 16465 w 2581673"/>
              <a:gd name="connsiteY11" fmla="*/ 2512336 h 3420248"/>
              <a:gd name="connsiteX12" fmla="*/ 13730 w 2581673"/>
              <a:gd name="connsiteY12" fmla="*/ 0 h 3420248"/>
              <a:gd name="connsiteX13" fmla="*/ 2531817 w 2581673"/>
              <a:gd name="connsiteY13" fmla="*/ 0 h 3420248"/>
              <a:gd name="connsiteX14" fmla="*/ 2558963 w 2581673"/>
              <a:gd name="connsiteY14" fmla="*/ 27148 h 3420248"/>
              <a:gd name="connsiteX15" fmla="*/ 2559004 w 2581673"/>
              <a:gd name="connsiteY15" fmla="*/ 35062 h 3420248"/>
              <a:gd name="connsiteX16" fmla="*/ 2562590 w 2581673"/>
              <a:gd name="connsiteY16" fmla="*/ 35072 h 3420248"/>
              <a:gd name="connsiteX17" fmla="*/ 2562590 w 2581673"/>
              <a:gd name="connsiteY17" fmla="*/ 303633 h 3420248"/>
              <a:gd name="connsiteX18" fmla="*/ 2562590 w 2581673"/>
              <a:gd name="connsiteY18" fmla="*/ 346349 h 3420248"/>
              <a:gd name="connsiteX19" fmla="*/ 2569615 w 2581673"/>
              <a:gd name="connsiteY19" fmla="*/ 370207 h 3420248"/>
              <a:gd name="connsiteX20" fmla="*/ 2577664 w 2581673"/>
              <a:gd name="connsiteY20" fmla="*/ 394600 h 3420248"/>
              <a:gd name="connsiteX21" fmla="*/ 2581135 w 2581673"/>
              <a:gd name="connsiteY21" fmla="*/ 418106 h 3420248"/>
              <a:gd name="connsiteX22" fmla="*/ 2581673 w 2581673"/>
              <a:gd name="connsiteY22" fmla="*/ 436202 h 3420248"/>
              <a:gd name="connsiteX23" fmla="*/ 2576921 w 2581673"/>
              <a:gd name="connsiteY23" fmla="*/ 455160 h 3420248"/>
              <a:gd name="connsiteX24" fmla="*/ 2578897 w 2581673"/>
              <a:gd name="connsiteY24" fmla="*/ 467958 h 3420248"/>
              <a:gd name="connsiteX25" fmla="*/ 2573807 w 2581673"/>
              <a:gd name="connsiteY25" fmla="*/ 491792 h 3420248"/>
              <a:gd name="connsiteX26" fmla="*/ 2569118 w 2581673"/>
              <a:gd name="connsiteY26" fmla="*/ 526659 h 3420248"/>
              <a:gd name="connsiteX27" fmla="*/ 2564119 w 2581673"/>
              <a:gd name="connsiteY27" fmla="*/ 550660 h 3420248"/>
              <a:gd name="connsiteX28" fmla="*/ 2562589 w 2581673"/>
              <a:gd name="connsiteY28" fmla="*/ 555288 h 3420248"/>
              <a:gd name="connsiteX29" fmla="*/ 2562589 w 2581673"/>
              <a:gd name="connsiteY29" fmla="*/ 712341 h 3420248"/>
              <a:gd name="connsiteX30" fmla="*/ 2564300 w 2581673"/>
              <a:gd name="connsiteY30" fmla="*/ 723926 h 3420248"/>
              <a:gd name="connsiteX31" fmla="*/ 2562589 w 2581673"/>
              <a:gd name="connsiteY31" fmla="*/ 763012 h 3420248"/>
              <a:gd name="connsiteX32" fmla="*/ 2564920 w 2581673"/>
              <a:gd name="connsiteY32" fmla="*/ 768689 h 3420248"/>
              <a:gd name="connsiteX33" fmla="*/ 2562589 w 2581673"/>
              <a:gd name="connsiteY33" fmla="*/ 806901 h 3420248"/>
              <a:gd name="connsiteX34" fmla="*/ 2564568 w 2581673"/>
              <a:gd name="connsiteY34" fmla="*/ 848769 h 3420248"/>
              <a:gd name="connsiteX35" fmla="*/ 2569887 w 2581673"/>
              <a:gd name="connsiteY35" fmla="*/ 851895 h 3420248"/>
              <a:gd name="connsiteX36" fmla="*/ 2570355 w 2581673"/>
              <a:gd name="connsiteY36" fmla="*/ 861077 h 3420248"/>
              <a:gd name="connsiteX37" fmla="*/ 2570253 w 2581673"/>
              <a:gd name="connsiteY37" fmla="*/ 875533 h 3420248"/>
              <a:gd name="connsiteX38" fmla="*/ 2564670 w 2581673"/>
              <a:gd name="connsiteY38" fmla="*/ 907912 h 3420248"/>
              <a:gd name="connsiteX39" fmla="*/ 2567405 w 2581673"/>
              <a:gd name="connsiteY39" fmla="*/ 3420248 h 3420248"/>
              <a:gd name="connsiteX40" fmla="*/ 49318 w 2581673"/>
              <a:gd name="connsiteY40" fmla="*/ 3420248 h 3420248"/>
              <a:gd name="connsiteX41" fmla="*/ 22172 w 2581673"/>
              <a:gd name="connsiteY41" fmla="*/ 3393100 h 3420248"/>
              <a:gd name="connsiteX42" fmla="*/ 22132 w 2581673"/>
              <a:gd name="connsiteY42" fmla="*/ 3385186 h 3420248"/>
              <a:gd name="connsiteX43" fmla="*/ 18545 w 2581673"/>
              <a:gd name="connsiteY43" fmla="*/ 3385176 h 3420248"/>
              <a:gd name="connsiteX44" fmla="*/ 18545 w 2581673"/>
              <a:gd name="connsiteY44" fmla="*/ 3073899 h 3420248"/>
              <a:gd name="connsiteX45" fmla="*/ 3471 w 2581673"/>
              <a:gd name="connsiteY45" fmla="*/ 3025648 h 3420248"/>
              <a:gd name="connsiteX46" fmla="*/ 0 w 2581673"/>
              <a:gd name="connsiteY46"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6567 w 2581673"/>
              <a:gd name="connsiteY6" fmla="*/ 2571479 h 3420248"/>
              <a:gd name="connsiteX7" fmla="*/ 11248 w 2581673"/>
              <a:gd name="connsiteY7" fmla="*/ 2568353 h 3420248"/>
              <a:gd name="connsiteX8" fmla="*/ 10780 w 2581673"/>
              <a:gd name="connsiteY8" fmla="*/ 2559171 h 3420248"/>
              <a:gd name="connsiteX9" fmla="*/ 10882 w 2581673"/>
              <a:gd name="connsiteY9" fmla="*/ 2544715 h 3420248"/>
              <a:gd name="connsiteX10" fmla="*/ 16465 w 2581673"/>
              <a:gd name="connsiteY10" fmla="*/ 2512336 h 3420248"/>
              <a:gd name="connsiteX11" fmla="*/ 13730 w 2581673"/>
              <a:gd name="connsiteY11" fmla="*/ 0 h 3420248"/>
              <a:gd name="connsiteX12" fmla="*/ 2531817 w 2581673"/>
              <a:gd name="connsiteY12" fmla="*/ 0 h 3420248"/>
              <a:gd name="connsiteX13" fmla="*/ 2558963 w 2581673"/>
              <a:gd name="connsiteY13" fmla="*/ 27148 h 3420248"/>
              <a:gd name="connsiteX14" fmla="*/ 2559004 w 2581673"/>
              <a:gd name="connsiteY14" fmla="*/ 35062 h 3420248"/>
              <a:gd name="connsiteX15" fmla="*/ 2562590 w 2581673"/>
              <a:gd name="connsiteY15" fmla="*/ 35072 h 3420248"/>
              <a:gd name="connsiteX16" fmla="*/ 2562590 w 2581673"/>
              <a:gd name="connsiteY16" fmla="*/ 303633 h 3420248"/>
              <a:gd name="connsiteX17" fmla="*/ 2562590 w 2581673"/>
              <a:gd name="connsiteY17" fmla="*/ 346349 h 3420248"/>
              <a:gd name="connsiteX18" fmla="*/ 2569615 w 2581673"/>
              <a:gd name="connsiteY18" fmla="*/ 370207 h 3420248"/>
              <a:gd name="connsiteX19" fmla="*/ 2577664 w 2581673"/>
              <a:gd name="connsiteY19" fmla="*/ 394600 h 3420248"/>
              <a:gd name="connsiteX20" fmla="*/ 2581135 w 2581673"/>
              <a:gd name="connsiteY20" fmla="*/ 418106 h 3420248"/>
              <a:gd name="connsiteX21" fmla="*/ 2581673 w 2581673"/>
              <a:gd name="connsiteY21" fmla="*/ 436202 h 3420248"/>
              <a:gd name="connsiteX22" fmla="*/ 2576921 w 2581673"/>
              <a:gd name="connsiteY22" fmla="*/ 455160 h 3420248"/>
              <a:gd name="connsiteX23" fmla="*/ 2578897 w 2581673"/>
              <a:gd name="connsiteY23" fmla="*/ 467958 h 3420248"/>
              <a:gd name="connsiteX24" fmla="*/ 2573807 w 2581673"/>
              <a:gd name="connsiteY24" fmla="*/ 491792 h 3420248"/>
              <a:gd name="connsiteX25" fmla="*/ 2569118 w 2581673"/>
              <a:gd name="connsiteY25" fmla="*/ 526659 h 3420248"/>
              <a:gd name="connsiteX26" fmla="*/ 2564119 w 2581673"/>
              <a:gd name="connsiteY26" fmla="*/ 550660 h 3420248"/>
              <a:gd name="connsiteX27" fmla="*/ 2562589 w 2581673"/>
              <a:gd name="connsiteY27" fmla="*/ 555288 h 3420248"/>
              <a:gd name="connsiteX28" fmla="*/ 2562589 w 2581673"/>
              <a:gd name="connsiteY28" fmla="*/ 712341 h 3420248"/>
              <a:gd name="connsiteX29" fmla="*/ 2564300 w 2581673"/>
              <a:gd name="connsiteY29" fmla="*/ 723926 h 3420248"/>
              <a:gd name="connsiteX30" fmla="*/ 2562589 w 2581673"/>
              <a:gd name="connsiteY30" fmla="*/ 763012 h 3420248"/>
              <a:gd name="connsiteX31" fmla="*/ 2564920 w 2581673"/>
              <a:gd name="connsiteY31" fmla="*/ 768689 h 3420248"/>
              <a:gd name="connsiteX32" fmla="*/ 2562589 w 2581673"/>
              <a:gd name="connsiteY32" fmla="*/ 806901 h 3420248"/>
              <a:gd name="connsiteX33" fmla="*/ 2564568 w 2581673"/>
              <a:gd name="connsiteY33" fmla="*/ 848769 h 3420248"/>
              <a:gd name="connsiteX34" fmla="*/ 2569887 w 2581673"/>
              <a:gd name="connsiteY34" fmla="*/ 851895 h 3420248"/>
              <a:gd name="connsiteX35" fmla="*/ 2570355 w 2581673"/>
              <a:gd name="connsiteY35" fmla="*/ 861077 h 3420248"/>
              <a:gd name="connsiteX36" fmla="*/ 2570253 w 2581673"/>
              <a:gd name="connsiteY36" fmla="*/ 875533 h 3420248"/>
              <a:gd name="connsiteX37" fmla="*/ 2564670 w 2581673"/>
              <a:gd name="connsiteY37" fmla="*/ 907912 h 3420248"/>
              <a:gd name="connsiteX38" fmla="*/ 2567405 w 2581673"/>
              <a:gd name="connsiteY38" fmla="*/ 3420248 h 3420248"/>
              <a:gd name="connsiteX39" fmla="*/ 49318 w 2581673"/>
              <a:gd name="connsiteY39" fmla="*/ 3420248 h 3420248"/>
              <a:gd name="connsiteX40" fmla="*/ 22172 w 2581673"/>
              <a:gd name="connsiteY40" fmla="*/ 3393100 h 3420248"/>
              <a:gd name="connsiteX41" fmla="*/ 22132 w 2581673"/>
              <a:gd name="connsiteY41" fmla="*/ 3385186 h 3420248"/>
              <a:gd name="connsiteX42" fmla="*/ 18545 w 2581673"/>
              <a:gd name="connsiteY42" fmla="*/ 3385176 h 3420248"/>
              <a:gd name="connsiteX43" fmla="*/ 18545 w 2581673"/>
              <a:gd name="connsiteY43" fmla="*/ 3073899 h 3420248"/>
              <a:gd name="connsiteX44" fmla="*/ 3471 w 2581673"/>
              <a:gd name="connsiteY44" fmla="*/ 3025648 h 3420248"/>
              <a:gd name="connsiteX45" fmla="*/ 0 w 2581673"/>
              <a:gd name="connsiteY45"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6567 w 2581673"/>
              <a:gd name="connsiteY6" fmla="*/ 2571479 h 3420248"/>
              <a:gd name="connsiteX7" fmla="*/ 11248 w 2581673"/>
              <a:gd name="connsiteY7" fmla="*/ 2568353 h 3420248"/>
              <a:gd name="connsiteX8" fmla="*/ 10780 w 2581673"/>
              <a:gd name="connsiteY8" fmla="*/ 2559171 h 3420248"/>
              <a:gd name="connsiteX9" fmla="*/ 16465 w 2581673"/>
              <a:gd name="connsiteY9" fmla="*/ 2512336 h 3420248"/>
              <a:gd name="connsiteX10" fmla="*/ 13730 w 2581673"/>
              <a:gd name="connsiteY10" fmla="*/ 0 h 3420248"/>
              <a:gd name="connsiteX11" fmla="*/ 2531817 w 2581673"/>
              <a:gd name="connsiteY11" fmla="*/ 0 h 3420248"/>
              <a:gd name="connsiteX12" fmla="*/ 2558963 w 2581673"/>
              <a:gd name="connsiteY12" fmla="*/ 27148 h 3420248"/>
              <a:gd name="connsiteX13" fmla="*/ 2559004 w 2581673"/>
              <a:gd name="connsiteY13" fmla="*/ 35062 h 3420248"/>
              <a:gd name="connsiteX14" fmla="*/ 2562590 w 2581673"/>
              <a:gd name="connsiteY14" fmla="*/ 35072 h 3420248"/>
              <a:gd name="connsiteX15" fmla="*/ 2562590 w 2581673"/>
              <a:gd name="connsiteY15" fmla="*/ 303633 h 3420248"/>
              <a:gd name="connsiteX16" fmla="*/ 2562590 w 2581673"/>
              <a:gd name="connsiteY16" fmla="*/ 346349 h 3420248"/>
              <a:gd name="connsiteX17" fmla="*/ 2569615 w 2581673"/>
              <a:gd name="connsiteY17" fmla="*/ 370207 h 3420248"/>
              <a:gd name="connsiteX18" fmla="*/ 2577664 w 2581673"/>
              <a:gd name="connsiteY18" fmla="*/ 394600 h 3420248"/>
              <a:gd name="connsiteX19" fmla="*/ 2581135 w 2581673"/>
              <a:gd name="connsiteY19" fmla="*/ 418106 h 3420248"/>
              <a:gd name="connsiteX20" fmla="*/ 2581673 w 2581673"/>
              <a:gd name="connsiteY20" fmla="*/ 436202 h 3420248"/>
              <a:gd name="connsiteX21" fmla="*/ 2576921 w 2581673"/>
              <a:gd name="connsiteY21" fmla="*/ 455160 h 3420248"/>
              <a:gd name="connsiteX22" fmla="*/ 2578897 w 2581673"/>
              <a:gd name="connsiteY22" fmla="*/ 467958 h 3420248"/>
              <a:gd name="connsiteX23" fmla="*/ 2573807 w 2581673"/>
              <a:gd name="connsiteY23" fmla="*/ 491792 h 3420248"/>
              <a:gd name="connsiteX24" fmla="*/ 2569118 w 2581673"/>
              <a:gd name="connsiteY24" fmla="*/ 526659 h 3420248"/>
              <a:gd name="connsiteX25" fmla="*/ 2564119 w 2581673"/>
              <a:gd name="connsiteY25" fmla="*/ 550660 h 3420248"/>
              <a:gd name="connsiteX26" fmla="*/ 2562589 w 2581673"/>
              <a:gd name="connsiteY26" fmla="*/ 555288 h 3420248"/>
              <a:gd name="connsiteX27" fmla="*/ 2562589 w 2581673"/>
              <a:gd name="connsiteY27" fmla="*/ 712341 h 3420248"/>
              <a:gd name="connsiteX28" fmla="*/ 2564300 w 2581673"/>
              <a:gd name="connsiteY28" fmla="*/ 723926 h 3420248"/>
              <a:gd name="connsiteX29" fmla="*/ 2562589 w 2581673"/>
              <a:gd name="connsiteY29" fmla="*/ 763012 h 3420248"/>
              <a:gd name="connsiteX30" fmla="*/ 2564920 w 2581673"/>
              <a:gd name="connsiteY30" fmla="*/ 768689 h 3420248"/>
              <a:gd name="connsiteX31" fmla="*/ 2562589 w 2581673"/>
              <a:gd name="connsiteY31" fmla="*/ 806901 h 3420248"/>
              <a:gd name="connsiteX32" fmla="*/ 2564568 w 2581673"/>
              <a:gd name="connsiteY32" fmla="*/ 848769 h 3420248"/>
              <a:gd name="connsiteX33" fmla="*/ 2569887 w 2581673"/>
              <a:gd name="connsiteY33" fmla="*/ 851895 h 3420248"/>
              <a:gd name="connsiteX34" fmla="*/ 2570355 w 2581673"/>
              <a:gd name="connsiteY34" fmla="*/ 861077 h 3420248"/>
              <a:gd name="connsiteX35" fmla="*/ 2570253 w 2581673"/>
              <a:gd name="connsiteY35" fmla="*/ 875533 h 3420248"/>
              <a:gd name="connsiteX36" fmla="*/ 2564670 w 2581673"/>
              <a:gd name="connsiteY36" fmla="*/ 907912 h 3420248"/>
              <a:gd name="connsiteX37" fmla="*/ 2567405 w 2581673"/>
              <a:gd name="connsiteY37" fmla="*/ 3420248 h 3420248"/>
              <a:gd name="connsiteX38" fmla="*/ 49318 w 2581673"/>
              <a:gd name="connsiteY38" fmla="*/ 3420248 h 3420248"/>
              <a:gd name="connsiteX39" fmla="*/ 22172 w 2581673"/>
              <a:gd name="connsiteY39" fmla="*/ 3393100 h 3420248"/>
              <a:gd name="connsiteX40" fmla="*/ 22132 w 2581673"/>
              <a:gd name="connsiteY40" fmla="*/ 3385186 h 3420248"/>
              <a:gd name="connsiteX41" fmla="*/ 18545 w 2581673"/>
              <a:gd name="connsiteY41" fmla="*/ 3385176 h 3420248"/>
              <a:gd name="connsiteX42" fmla="*/ 18545 w 2581673"/>
              <a:gd name="connsiteY42" fmla="*/ 3073899 h 3420248"/>
              <a:gd name="connsiteX43" fmla="*/ 3471 w 2581673"/>
              <a:gd name="connsiteY43" fmla="*/ 3025648 h 3420248"/>
              <a:gd name="connsiteX44" fmla="*/ 0 w 2581673"/>
              <a:gd name="connsiteY44"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6567 w 2581673"/>
              <a:gd name="connsiteY6" fmla="*/ 2571479 h 3420248"/>
              <a:gd name="connsiteX7" fmla="*/ 11248 w 2581673"/>
              <a:gd name="connsiteY7" fmla="*/ 2568353 h 3420248"/>
              <a:gd name="connsiteX8" fmla="*/ 16465 w 2581673"/>
              <a:gd name="connsiteY8" fmla="*/ 2512336 h 3420248"/>
              <a:gd name="connsiteX9" fmla="*/ 13730 w 2581673"/>
              <a:gd name="connsiteY9" fmla="*/ 0 h 3420248"/>
              <a:gd name="connsiteX10" fmla="*/ 2531817 w 2581673"/>
              <a:gd name="connsiteY10" fmla="*/ 0 h 3420248"/>
              <a:gd name="connsiteX11" fmla="*/ 2558963 w 2581673"/>
              <a:gd name="connsiteY11" fmla="*/ 27148 h 3420248"/>
              <a:gd name="connsiteX12" fmla="*/ 2559004 w 2581673"/>
              <a:gd name="connsiteY12" fmla="*/ 35062 h 3420248"/>
              <a:gd name="connsiteX13" fmla="*/ 2562590 w 2581673"/>
              <a:gd name="connsiteY13" fmla="*/ 35072 h 3420248"/>
              <a:gd name="connsiteX14" fmla="*/ 2562590 w 2581673"/>
              <a:gd name="connsiteY14" fmla="*/ 303633 h 3420248"/>
              <a:gd name="connsiteX15" fmla="*/ 2562590 w 2581673"/>
              <a:gd name="connsiteY15" fmla="*/ 346349 h 3420248"/>
              <a:gd name="connsiteX16" fmla="*/ 2569615 w 2581673"/>
              <a:gd name="connsiteY16" fmla="*/ 370207 h 3420248"/>
              <a:gd name="connsiteX17" fmla="*/ 2577664 w 2581673"/>
              <a:gd name="connsiteY17" fmla="*/ 394600 h 3420248"/>
              <a:gd name="connsiteX18" fmla="*/ 2581135 w 2581673"/>
              <a:gd name="connsiteY18" fmla="*/ 418106 h 3420248"/>
              <a:gd name="connsiteX19" fmla="*/ 2581673 w 2581673"/>
              <a:gd name="connsiteY19" fmla="*/ 436202 h 3420248"/>
              <a:gd name="connsiteX20" fmla="*/ 2576921 w 2581673"/>
              <a:gd name="connsiteY20" fmla="*/ 455160 h 3420248"/>
              <a:gd name="connsiteX21" fmla="*/ 2578897 w 2581673"/>
              <a:gd name="connsiteY21" fmla="*/ 467958 h 3420248"/>
              <a:gd name="connsiteX22" fmla="*/ 2573807 w 2581673"/>
              <a:gd name="connsiteY22" fmla="*/ 491792 h 3420248"/>
              <a:gd name="connsiteX23" fmla="*/ 2569118 w 2581673"/>
              <a:gd name="connsiteY23" fmla="*/ 526659 h 3420248"/>
              <a:gd name="connsiteX24" fmla="*/ 2564119 w 2581673"/>
              <a:gd name="connsiteY24" fmla="*/ 550660 h 3420248"/>
              <a:gd name="connsiteX25" fmla="*/ 2562589 w 2581673"/>
              <a:gd name="connsiteY25" fmla="*/ 555288 h 3420248"/>
              <a:gd name="connsiteX26" fmla="*/ 2562589 w 2581673"/>
              <a:gd name="connsiteY26" fmla="*/ 712341 h 3420248"/>
              <a:gd name="connsiteX27" fmla="*/ 2564300 w 2581673"/>
              <a:gd name="connsiteY27" fmla="*/ 723926 h 3420248"/>
              <a:gd name="connsiteX28" fmla="*/ 2562589 w 2581673"/>
              <a:gd name="connsiteY28" fmla="*/ 763012 h 3420248"/>
              <a:gd name="connsiteX29" fmla="*/ 2564920 w 2581673"/>
              <a:gd name="connsiteY29" fmla="*/ 768689 h 3420248"/>
              <a:gd name="connsiteX30" fmla="*/ 2562589 w 2581673"/>
              <a:gd name="connsiteY30" fmla="*/ 806901 h 3420248"/>
              <a:gd name="connsiteX31" fmla="*/ 2564568 w 2581673"/>
              <a:gd name="connsiteY31" fmla="*/ 848769 h 3420248"/>
              <a:gd name="connsiteX32" fmla="*/ 2569887 w 2581673"/>
              <a:gd name="connsiteY32" fmla="*/ 851895 h 3420248"/>
              <a:gd name="connsiteX33" fmla="*/ 2570355 w 2581673"/>
              <a:gd name="connsiteY33" fmla="*/ 861077 h 3420248"/>
              <a:gd name="connsiteX34" fmla="*/ 2570253 w 2581673"/>
              <a:gd name="connsiteY34" fmla="*/ 875533 h 3420248"/>
              <a:gd name="connsiteX35" fmla="*/ 2564670 w 2581673"/>
              <a:gd name="connsiteY35" fmla="*/ 907912 h 3420248"/>
              <a:gd name="connsiteX36" fmla="*/ 2567405 w 2581673"/>
              <a:gd name="connsiteY36" fmla="*/ 3420248 h 3420248"/>
              <a:gd name="connsiteX37" fmla="*/ 49318 w 2581673"/>
              <a:gd name="connsiteY37" fmla="*/ 3420248 h 3420248"/>
              <a:gd name="connsiteX38" fmla="*/ 22172 w 2581673"/>
              <a:gd name="connsiteY38" fmla="*/ 3393100 h 3420248"/>
              <a:gd name="connsiteX39" fmla="*/ 22132 w 2581673"/>
              <a:gd name="connsiteY39" fmla="*/ 3385186 h 3420248"/>
              <a:gd name="connsiteX40" fmla="*/ 18545 w 2581673"/>
              <a:gd name="connsiteY40" fmla="*/ 3385176 h 3420248"/>
              <a:gd name="connsiteX41" fmla="*/ 18545 w 2581673"/>
              <a:gd name="connsiteY41" fmla="*/ 3073899 h 3420248"/>
              <a:gd name="connsiteX42" fmla="*/ 3471 w 2581673"/>
              <a:gd name="connsiteY42" fmla="*/ 3025648 h 3420248"/>
              <a:gd name="connsiteX43" fmla="*/ 0 w 2581673"/>
              <a:gd name="connsiteY43" fmla="*/ 3002142 h 3420248"/>
              <a:gd name="connsiteX0" fmla="*/ 0 w 2581673"/>
              <a:gd name="connsiteY0" fmla="*/ 3002142 h 3420248"/>
              <a:gd name="connsiteX1" fmla="*/ 4214 w 2581673"/>
              <a:gd name="connsiteY1" fmla="*/ 2965088 h 3420248"/>
              <a:gd name="connsiteX2" fmla="*/ 2238 w 2581673"/>
              <a:gd name="connsiteY2" fmla="*/ 2952290 h 3420248"/>
              <a:gd name="connsiteX3" fmla="*/ 12017 w 2581673"/>
              <a:gd name="connsiteY3" fmla="*/ 2893589 h 3420248"/>
              <a:gd name="connsiteX4" fmla="*/ 17016 w 2581673"/>
              <a:gd name="connsiteY4" fmla="*/ 2869588 h 3420248"/>
              <a:gd name="connsiteX5" fmla="*/ 18546 w 2581673"/>
              <a:gd name="connsiteY5" fmla="*/ 2864960 h 3420248"/>
              <a:gd name="connsiteX6" fmla="*/ 16567 w 2581673"/>
              <a:gd name="connsiteY6" fmla="*/ 2571479 h 3420248"/>
              <a:gd name="connsiteX7" fmla="*/ 16465 w 2581673"/>
              <a:gd name="connsiteY7" fmla="*/ 2512336 h 3420248"/>
              <a:gd name="connsiteX8" fmla="*/ 13730 w 2581673"/>
              <a:gd name="connsiteY8" fmla="*/ 0 h 3420248"/>
              <a:gd name="connsiteX9" fmla="*/ 2531817 w 2581673"/>
              <a:gd name="connsiteY9" fmla="*/ 0 h 3420248"/>
              <a:gd name="connsiteX10" fmla="*/ 2558963 w 2581673"/>
              <a:gd name="connsiteY10" fmla="*/ 27148 h 3420248"/>
              <a:gd name="connsiteX11" fmla="*/ 2559004 w 2581673"/>
              <a:gd name="connsiteY11" fmla="*/ 35062 h 3420248"/>
              <a:gd name="connsiteX12" fmla="*/ 2562590 w 2581673"/>
              <a:gd name="connsiteY12" fmla="*/ 35072 h 3420248"/>
              <a:gd name="connsiteX13" fmla="*/ 2562590 w 2581673"/>
              <a:gd name="connsiteY13" fmla="*/ 303633 h 3420248"/>
              <a:gd name="connsiteX14" fmla="*/ 2562590 w 2581673"/>
              <a:gd name="connsiteY14" fmla="*/ 346349 h 3420248"/>
              <a:gd name="connsiteX15" fmla="*/ 2569615 w 2581673"/>
              <a:gd name="connsiteY15" fmla="*/ 370207 h 3420248"/>
              <a:gd name="connsiteX16" fmla="*/ 2577664 w 2581673"/>
              <a:gd name="connsiteY16" fmla="*/ 394600 h 3420248"/>
              <a:gd name="connsiteX17" fmla="*/ 2581135 w 2581673"/>
              <a:gd name="connsiteY17" fmla="*/ 418106 h 3420248"/>
              <a:gd name="connsiteX18" fmla="*/ 2581673 w 2581673"/>
              <a:gd name="connsiteY18" fmla="*/ 436202 h 3420248"/>
              <a:gd name="connsiteX19" fmla="*/ 2576921 w 2581673"/>
              <a:gd name="connsiteY19" fmla="*/ 455160 h 3420248"/>
              <a:gd name="connsiteX20" fmla="*/ 2578897 w 2581673"/>
              <a:gd name="connsiteY20" fmla="*/ 467958 h 3420248"/>
              <a:gd name="connsiteX21" fmla="*/ 2573807 w 2581673"/>
              <a:gd name="connsiteY21" fmla="*/ 491792 h 3420248"/>
              <a:gd name="connsiteX22" fmla="*/ 2569118 w 2581673"/>
              <a:gd name="connsiteY22" fmla="*/ 526659 h 3420248"/>
              <a:gd name="connsiteX23" fmla="*/ 2564119 w 2581673"/>
              <a:gd name="connsiteY23" fmla="*/ 550660 h 3420248"/>
              <a:gd name="connsiteX24" fmla="*/ 2562589 w 2581673"/>
              <a:gd name="connsiteY24" fmla="*/ 555288 h 3420248"/>
              <a:gd name="connsiteX25" fmla="*/ 2562589 w 2581673"/>
              <a:gd name="connsiteY25" fmla="*/ 712341 h 3420248"/>
              <a:gd name="connsiteX26" fmla="*/ 2564300 w 2581673"/>
              <a:gd name="connsiteY26" fmla="*/ 723926 h 3420248"/>
              <a:gd name="connsiteX27" fmla="*/ 2562589 w 2581673"/>
              <a:gd name="connsiteY27" fmla="*/ 763012 h 3420248"/>
              <a:gd name="connsiteX28" fmla="*/ 2564920 w 2581673"/>
              <a:gd name="connsiteY28" fmla="*/ 768689 h 3420248"/>
              <a:gd name="connsiteX29" fmla="*/ 2562589 w 2581673"/>
              <a:gd name="connsiteY29" fmla="*/ 806901 h 3420248"/>
              <a:gd name="connsiteX30" fmla="*/ 2564568 w 2581673"/>
              <a:gd name="connsiteY30" fmla="*/ 848769 h 3420248"/>
              <a:gd name="connsiteX31" fmla="*/ 2569887 w 2581673"/>
              <a:gd name="connsiteY31" fmla="*/ 851895 h 3420248"/>
              <a:gd name="connsiteX32" fmla="*/ 2570355 w 2581673"/>
              <a:gd name="connsiteY32" fmla="*/ 861077 h 3420248"/>
              <a:gd name="connsiteX33" fmla="*/ 2570253 w 2581673"/>
              <a:gd name="connsiteY33" fmla="*/ 875533 h 3420248"/>
              <a:gd name="connsiteX34" fmla="*/ 2564670 w 2581673"/>
              <a:gd name="connsiteY34" fmla="*/ 907912 h 3420248"/>
              <a:gd name="connsiteX35" fmla="*/ 2567405 w 2581673"/>
              <a:gd name="connsiteY35" fmla="*/ 3420248 h 3420248"/>
              <a:gd name="connsiteX36" fmla="*/ 49318 w 2581673"/>
              <a:gd name="connsiteY36" fmla="*/ 3420248 h 3420248"/>
              <a:gd name="connsiteX37" fmla="*/ 22172 w 2581673"/>
              <a:gd name="connsiteY37" fmla="*/ 3393100 h 3420248"/>
              <a:gd name="connsiteX38" fmla="*/ 22132 w 2581673"/>
              <a:gd name="connsiteY38" fmla="*/ 3385186 h 3420248"/>
              <a:gd name="connsiteX39" fmla="*/ 18545 w 2581673"/>
              <a:gd name="connsiteY39" fmla="*/ 3385176 h 3420248"/>
              <a:gd name="connsiteX40" fmla="*/ 18545 w 2581673"/>
              <a:gd name="connsiteY40" fmla="*/ 3073899 h 3420248"/>
              <a:gd name="connsiteX41" fmla="*/ 3471 w 2581673"/>
              <a:gd name="connsiteY41" fmla="*/ 3025648 h 3420248"/>
              <a:gd name="connsiteX42" fmla="*/ 0 w 2581673"/>
              <a:gd name="connsiteY42" fmla="*/ 3002142 h 3420248"/>
              <a:gd name="connsiteX0" fmla="*/ 1295 w 2579497"/>
              <a:gd name="connsiteY0" fmla="*/ 3025648 h 3420248"/>
              <a:gd name="connsiteX1" fmla="*/ 2038 w 2579497"/>
              <a:gd name="connsiteY1" fmla="*/ 2965088 h 3420248"/>
              <a:gd name="connsiteX2" fmla="*/ 62 w 2579497"/>
              <a:gd name="connsiteY2" fmla="*/ 2952290 h 3420248"/>
              <a:gd name="connsiteX3" fmla="*/ 9841 w 2579497"/>
              <a:gd name="connsiteY3" fmla="*/ 2893589 h 3420248"/>
              <a:gd name="connsiteX4" fmla="*/ 14840 w 2579497"/>
              <a:gd name="connsiteY4" fmla="*/ 2869588 h 3420248"/>
              <a:gd name="connsiteX5" fmla="*/ 16370 w 2579497"/>
              <a:gd name="connsiteY5" fmla="*/ 2864960 h 3420248"/>
              <a:gd name="connsiteX6" fmla="*/ 14391 w 2579497"/>
              <a:gd name="connsiteY6" fmla="*/ 2571479 h 3420248"/>
              <a:gd name="connsiteX7" fmla="*/ 14289 w 2579497"/>
              <a:gd name="connsiteY7" fmla="*/ 2512336 h 3420248"/>
              <a:gd name="connsiteX8" fmla="*/ 11554 w 2579497"/>
              <a:gd name="connsiteY8" fmla="*/ 0 h 3420248"/>
              <a:gd name="connsiteX9" fmla="*/ 2529641 w 2579497"/>
              <a:gd name="connsiteY9" fmla="*/ 0 h 3420248"/>
              <a:gd name="connsiteX10" fmla="*/ 2556787 w 2579497"/>
              <a:gd name="connsiteY10" fmla="*/ 27148 h 3420248"/>
              <a:gd name="connsiteX11" fmla="*/ 2556828 w 2579497"/>
              <a:gd name="connsiteY11" fmla="*/ 35062 h 3420248"/>
              <a:gd name="connsiteX12" fmla="*/ 2560414 w 2579497"/>
              <a:gd name="connsiteY12" fmla="*/ 35072 h 3420248"/>
              <a:gd name="connsiteX13" fmla="*/ 2560414 w 2579497"/>
              <a:gd name="connsiteY13" fmla="*/ 303633 h 3420248"/>
              <a:gd name="connsiteX14" fmla="*/ 2560414 w 2579497"/>
              <a:gd name="connsiteY14" fmla="*/ 346349 h 3420248"/>
              <a:gd name="connsiteX15" fmla="*/ 2567439 w 2579497"/>
              <a:gd name="connsiteY15" fmla="*/ 370207 h 3420248"/>
              <a:gd name="connsiteX16" fmla="*/ 2575488 w 2579497"/>
              <a:gd name="connsiteY16" fmla="*/ 394600 h 3420248"/>
              <a:gd name="connsiteX17" fmla="*/ 2578959 w 2579497"/>
              <a:gd name="connsiteY17" fmla="*/ 418106 h 3420248"/>
              <a:gd name="connsiteX18" fmla="*/ 2579497 w 2579497"/>
              <a:gd name="connsiteY18" fmla="*/ 436202 h 3420248"/>
              <a:gd name="connsiteX19" fmla="*/ 2574745 w 2579497"/>
              <a:gd name="connsiteY19" fmla="*/ 455160 h 3420248"/>
              <a:gd name="connsiteX20" fmla="*/ 2576721 w 2579497"/>
              <a:gd name="connsiteY20" fmla="*/ 467958 h 3420248"/>
              <a:gd name="connsiteX21" fmla="*/ 2571631 w 2579497"/>
              <a:gd name="connsiteY21" fmla="*/ 491792 h 3420248"/>
              <a:gd name="connsiteX22" fmla="*/ 2566942 w 2579497"/>
              <a:gd name="connsiteY22" fmla="*/ 526659 h 3420248"/>
              <a:gd name="connsiteX23" fmla="*/ 2561943 w 2579497"/>
              <a:gd name="connsiteY23" fmla="*/ 550660 h 3420248"/>
              <a:gd name="connsiteX24" fmla="*/ 2560413 w 2579497"/>
              <a:gd name="connsiteY24" fmla="*/ 555288 h 3420248"/>
              <a:gd name="connsiteX25" fmla="*/ 2560413 w 2579497"/>
              <a:gd name="connsiteY25" fmla="*/ 712341 h 3420248"/>
              <a:gd name="connsiteX26" fmla="*/ 2562124 w 2579497"/>
              <a:gd name="connsiteY26" fmla="*/ 723926 h 3420248"/>
              <a:gd name="connsiteX27" fmla="*/ 2560413 w 2579497"/>
              <a:gd name="connsiteY27" fmla="*/ 763012 h 3420248"/>
              <a:gd name="connsiteX28" fmla="*/ 2562744 w 2579497"/>
              <a:gd name="connsiteY28" fmla="*/ 768689 h 3420248"/>
              <a:gd name="connsiteX29" fmla="*/ 2560413 w 2579497"/>
              <a:gd name="connsiteY29" fmla="*/ 806901 h 3420248"/>
              <a:gd name="connsiteX30" fmla="*/ 2562392 w 2579497"/>
              <a:gd name="connsiteY30" fmla="*/ 848769 h 3420248"/>
              <a:gd name="connsiteX31" fmla="*/ 2567711 w 2579497"/>
              <a:gd name="connsiteY31" fmla="*/ 851895 h 3420248"/>
              <a:gd name="connsiteX32" fmla="*/ 2568179 w 2579497"/>
              <a:gd name="connsiteY32" fmla="*/ 861077 h 3420248"/>
              <a:gd name="connsiteX33" fmla="*/ 2568077 w 2579497"/>
              <a:gd name="connsiteY33" fmla="*/ 875533 h 3420248"/>
              <a:gd name="connsiteX34" fmla="*/ 2562494 w 2579497"/>
              <a:gd name="connsiteY34" fmla="*/ 907912 h 3420248"/>
              <a:gd name="connsiteX35" fmla="*/ 2565229 w 2579497"/>
              <a:gd name="connsiteY35" fmla="*/ 3420248 h 3420248"/>
              <a:gd name="connsiteX36" fmla="*/ 47142 w 2579497"/>
              <a:gd name="connsiteY36" fmla="*/ 3420248 h 3420248"/>
              <a:gd name="connsiteX37" fmla="*/ 19996 w 2579497"/>
              <a:gd name="connsiteY37" fmla="*/ 3393100 h 3420248"/>
              <a:gd name="connsiteX38" fmla="*/ 19956 w 2579497"/>
              <a:gd name="connsiteY38" fmla="*/ 3385186 h 3420248"/>
              <a:gd name="connsiteX39" fmla="*/ 16369 w 2579497"/>
              <a:gd name="connsiteY39" fmla="*/ 3385176 h 3420248"/>
              <a:gd name="connsiteX40" fmla="*/ 16369 w 2579497"/>
              <a:gd name="connsiteY40" fmla="*/ 3073899 h 3420248"/>
              <a:gd name="connsiteX41" fmla="*/ 1295 w 2579497"/>
              <a:gd name="connsiteY41" fmla="*/ 3025648 h 3420248"/>
              <a:gd name="connsiteX0" fmla="*/ 0 w 2578202"/>
              <a:gd name="connsiteY0" fmla="*/ 3025648 h 3420248"/>
              <a:gd name="connsiteX1" fmla="*/ 743 w 2578202"/>
              <a:gd name="connsiteY1" fmla="*/ 2965088 h 3420248"/>
              <a:gd name="connsiteX2" fmla="*/ 14293 w 2578202"/>
              <a:gd name="connsiteY2" fmla="*/ 2952290 h 3420248"/>
              <a:gd name="connsiteX3" fmla="*/ 8546 w 2578202"/>
              <a:gd name="connsiteY3" fmla="*/ 2893589 h 3420248"/>
              <a:gd name="connsiteX4" fmla="*/ 13545 w 2578202"/>
              <a:gd name="connsiteY4" fmla="*/ 2869588 h 3420248"/>
              <a:gd name="connsiteX5" fmla="*/ 15075 w 2578202"/>
              <a:gd name="connsiteY5" fmla="*/ 2864960 h 3420248"/>
              <a:gd name="connsiteX6" fmla="*/ 13096 w 2578202"/>
              <a:gd name="connsiteY6" fmla="*/ 2571479 h 3420248"/>
              <a:gd name="connsiteX7" fmla="*/ 12994 w 2578202"/>
              <a:gd name="connsiteY7" fmla="*/ 2512336 h 3420248"/>
              <a:gd name="connsiteX8" fmla="*/ 10259 w 2578202"/>
              <a:gd name="connsiteY8" fmla="*/ 0 h 3420248"/>
              <a:gd name="connsiteX9" fmla="*/ 2528346 w 2578202"/>
              <a:gd name="connsiteY9" fmla="*/ 0 h 3420248"/>
              <a:gd name="connsiteX10" fmla="*/ 2555492 w 2578202"/>
              <a:gd name="connsiteY10" fmla="*/ 27148 h 3420248"/>
              <a:gd name="connsiteX11" fmla="*/ 2555533 w 2578202"/>
              <a:gd name="connsiteY11" fmla="*/ 35062 h 3420248"/>
              <a:gd name="connsiteX12" fmla="*/ 2559119 w 2578202"/>
              <a:gd name="connsiteY12" fmla="*/ 35072 h 3420248"/>
              <a:gd name="connsiteX13" fmla="*/ 2559119 w 2578202"/>
              <a:gd name="connsiteY13" fmla="*/ 303633 h 3420248"/>
              <a:gd name="connsiteX14" fmla="*/ 2559119 w 2578202"/>
              <a:gd name="connsiteY14" fmla="*/ 346349 h 3420248"/>
              <a:gd name="connsiteX15" fmla="*/ 2566144 w 2578202"/>
              <a:gd name="connsiteY15" fmla="*/ 370207 h 3420248"/>
              <a:gd name="connsiteX16" fmla="*/ 2574193 w 2578202"/>
              <a:gd name="connsiteY16" fmla="*/ 394600 h 3420248"/>
              <a:gd name="connsiteX17" fmla="*/ 2577664 w 2578202"/>
              <a:gd name="connsiteY17" fmla="*/ 418106 h 3420248"/>
              <a:gd name="connsiteX18" fmla="*/ 2578202 w 2578202"/>
              <a:gd name="connsiteY18" fmla="*/ 436202 h 3420248"/>
              <a:gd name="connsiteX19" fmla="*/ 2573450 w 2578202"/>
              <a:gd name="connsiteY19" fmla="*/ 455160 h 3420248"/>
              <a:gd name="connsiteX20" fmla="*/ 2575426 w 2578202"/>
              <a:gd name="connsiteY20" fmla="*/ 467958 h 3420248"/>
              <a:gd name="connsiteX21" fmla="*/ 2570336 w 2578202"/>
              <a:gd name="connsiteY21" fmla="*/ 491792 h 3420248"/>
              <a:gd name="connsiteX22" fmla="*/ 2565647 w 2578202"/>
              <a:gd name="connsiteY22" fmla="*/ 526659 h 3420248"/>
              <a:gd name="connsiteX23" fmla="*/ 2560648 w 2578202"/>
              <a:gd name="connsiteY23" fmla="*/ 550660 h 3420248"/>
              <a:gd name="connsiteX24" fmla="*/ 2559118 w 2578202"/>
              <a:gd name="connsiteY24" fmla="*/ 555288 h 3420248"/>
              <a:gd name="connsiteX25" fmla="*/ 2559118 w 2578202"/>
              <a:gd name="connsiteY25" fmla="*/ 712341 h 3420248"/>
              <a:gd name="connsiteX26" fmla="*/ 2560829 w 2578202"/>
              <a:gd name="connsiteY26" fmla="*/ 723926 h 3420248"/>
              <a:gd name="connsiteX27" fmla="*/ 2559118 w 2578202"/>
              <a:gd name="connsiteY27" fmla="*/ 763012 h 3420248"/>
              <a:gd name="connsiteX28" fmla="*/ 2561449 w 2578202"/>
              <a:gd name="connsiteY28" fmla="*/ 768689 h 3420248"/>
              <a:gd name="connsiteX29" fmla="*/ 2559118 w 2578202"/>
              <a:gd name="connsiteY29" fmla="*/ 806901 h 3420248"/>
              <a:gd name="connsiteX30" fmla="*/ 2561097 w 2578202"/>
              <a:gd name="connsiteY30" fmla="*/ 848769 h 3420248"/>
              <a:gd name="connsiteX31" fmla="*/ 2566416 w 2578202"/>
              <a:gd name="connsiteY31" fmla="*/ 851895 h 3420248"/>
              <a:gd name="connsiteX32" fmla="*/ 2566884 w 2578202"/>
              <a:gd name="connsiteY32" fmla="*/ 861077 h 3420248"/>
              <a:gd name="connsiteX33" fmla="*/ 2566782 w 2578202"/>
              <a:gd name="connsiteY33" fmla="*/ 875533 h 3420248"/>
              <a:gd name="connsiteX34" fmla="*/ 2561199 w 2578202"/>
              <a:gd name="connsiteY34" fmla="*/ 907912 h 3420248"/>
              <a:gd name="connsiteX35" fmla="*/ 2563934 w 2578202"/>
              <a:gd name="connsiteY35" fmla="*/ 3420248 h 3420248"/>
              <a:gd name="connsiteX36" fmla="*/ 45847 w 2578202"/>
              <a:gd name="connsiteY36" fmla="*/ 3420248 h 3420248"/>
              <a:gd name="connsiteX37" fmla="*/ 18701 w 2578202"/>
              <a:gd name="connsiteY37" fmla="*/ 3393100 h 3420248"/>
              <a:gd name="connsiteX38" fmla="*/ 18661 w 2578202"/>
              <a:gd name="connsiteY38" fmla="*/ 3385186 h 3420248"/>
              <a:gd name="connsiteX39" fmla="*/ 15074 w 2578202"/>
              <a:gd name="connsiteY39" fmla="*/ 3385176 h 3420248"/>
              <a:gd name="connsiteX40" fmla="*/ 15074 w 2578202"/>
              <a:gd name="connsiteY40" fmla="*/ 3073899 h 3420248"/>
              <a:gd name="connsiteX41" fmla="*/ 0 w 2578202"/>
              <a:gd name="connsiteY41" fmla="*/ 3025648 h 3420248"/>
              <a:gd name="connsiteX0" fmla="*/ 0 w 2578202"/>
              <a:gd name="connsiteY0" fmla="*/ 3025648 h 3420248"/>
              <a:gd name="connsiteX1" fmla="*/ 16268 w 2578202"/>
              <a:gd name="connsiteY1" fmla="*/ 2971298 h 3420248"/>
              <a:gd name="connsiteX2" fmla="*/ 14293 w 2578202"/>
              <a:gd name="connsiteY2" fmla="*/ 2952290 h 3420248"/>
              <a:gd name="connsiteX3" fmla="*/ 8546 w 2578202"/>
              <a:gd name="connsiteY3" fmla="*/ 2893589 h 3420248"/>
              <a:gd name="connsiteX4" fmla="*/ 13545 w 2578202"/>
              <a:gd name="connsiteY4" fmla="*/ 2869588 h 3420248"/>
              <a:gd name="connsiteX5" fmla="*/ 15075 w 2578202"/>
              <a:gd name="connsiteY5" fmla="*/ 2864960 h 3420248"/>
              <a:gd name="connsiteX6" fmla="*/ 13096 w 2578202"/>
              <a:gd name="connsiteY6" fmla="*/ 2571479 h 3420248"/>
              <a:gd name="connsiteX7" fmla="*/ 12994 w 2578202"/>
              <a:gd name="connsiteY7" fmla="*/ 2512336 h 3420248"/>
              <a:gd name="connsiteX8" fmla="*/ 10259 w 2578202"/>
              <a:gd name="connsiteY8" fmla="*/ 0 h 3420248"/>
              <a:gd name="connsiteX9" fmla="*/ 2528346 w 2578202"/>
              <a:gd name="connsiteY9" fmla="*/ 0 h 3420248"/>
              <a:gd name="connsiteX10" fmla="*/ 2555492 w 2578202"/>
              <a:gd name="connsiteY10" fmla="*/ 27148 h 3420248"/>
              <a:gd name="connsiteX11" fmla="*/ 2555533 w 2578202"/>
              <a:gd name="connsiteY11" fmla="*/ 35062 h 3420248"/>
              <a:gd name="connsiteX12" fmla="*/ 2559119 w 2578202"/>
              <a:gd name="connsiteY12" fmla="*/ 35072 h 3420248"/>
              <a:gd name="connsiteX13" fmla="*/ 2559119 w 2578202"/>
              <a:gd name="connsiteY13" fmla="*/ 303633 h 3420248"/>
              <a:gd name="connsiteX14" fmla="*/ 2559119 w 2578202"/>
              <a:gd name="connsiteY14" fmla="*/ 346349 h 3420248"/>
              <a:gd name="connsiteX15" fmla="*/ 2566144 w 2578202"/>
              <a:gd name="connsiteY15" fmla="*/ 370207 h 3420248"/>
              <a:gd name="connsiteX16" fmla="*/ 2574193 w 2578202"/>
              <a:gd name="connsiteY16" fmla="*/ 394600 h 3420248"/>
              <a:gd name="connsiteX17" fmla="*/ 2577664 w 2578202"/>
              <a:gd name="connsiteY17" fmla="*/ 418106 h 3420248"/>
              <a:gd name="connsiteX18" fmla="*/ 2578202 w 2578202"/>
              <a:gd name="connsiteY18" fmla="*/ 436202 h 3420248"/>
              <a:gd name="connsiteX19" fmla="*/ 2573450 w 2578202"/>
              <a:gd name="connsiteY19" fmla="*/ 455160 h 3420248"/>
              <a:gd name="connsiteX20" fmla="*/ 2575426 w 2578202"/>
              <a:gd name="connsiteY20" fmla="*/ 467958 h 3420248"/>
              <a:gd name="connsiteX21" fmla="*/ 2570336 w 2578202"/>
              <a:gd name="connsiteY21" fmla="*/ 491792 h 3420248"/>
              <a:gd name="connsiteX22" fmla="*/ 2565647 w 2578202"/>
              <a:gd name="connsiteY22" fmla="*/ 526659 h 3420248"/>
              <a:gd name="connsiteX23" fmla="*/ 2560648 w 2578202"/>
              <a:gd name="connsiteY23" fmla="*/ 550660 h 3420248"/>
              <a:gd name="connsiteX24" fmla="*/ 2559118 w 2578202"/>
              <a:gd name="connsiteY24" fmla="*/ 555288 h 3420248"/>
              <a:gd name="connsiteX25" fmla="*/ 2559118 w 2578202"/>
              <a:gd name="connsiteY25" fmla="*/ 712341 h 3420248"/>
              <a:gd name="connsiteX26" fmla="*/ 2560829 w 2578202"/>
              <a:gd name="connsiteY26" fmla="*/ 723926 h 3420248"/>
              <a:gd name="connsiteX27" fmla="*/ 2559118 w 2578202"/>
              <a:gd name="connsiteY27" fmla="*/ 763012 h 3420248"/>
              <a:gd name="connsiteX28" fmla="*/ 2561449 w 2578202"/>
              <a:gd name="connsiteY28" fmla="*/ 768689 h 3420248"/>
              <a:gd name="connsiteX29" fmla="*/ 2559118 w 2578202"/>
              <a:gd name="connsiteY29" fmla="*/ 806901 h 3420248"/>
              <a:gd name="connsiteX30" fmla="*/ 2561097 w 2578202"/>
              <a:gd name="connsiteY30" fmla="*/ 848769 h 3420248"/>
              <a:gd name="connsiteX31" fmla="*/ 2566416 w 2578202"/>
              <a:gd name="connsiteY31" fmla="*/ 851895 h 3420248"/>
              <a:gd name="connsiteX32" fmla="*/ 2566884 w 2578202"/>
              <a:gd name="connsiteY32" fmla="*/ 861077 h 3420248"/>
              <a:gd name="connsiteX33" fmla="*/ 2566782 w 2578202"/>
              <a:gd name="connsiteY33" fmla="*/ 875533 h 3420248"/>
              <a:gd name="connsiteX34" fmla="*/ 2561199 w 2578202"/>
              <a:gd name="connsiteY34" fmla="*/ 907912 h 3420248"/>
              <a:gd name="connsiteX35" fmla="*/ 2563934 w 2578202"/>
              <a:gd name="connsiteY35" fmla="*/ 3420248 h 3420248"/>
              <a:gd name="connsiteX36" fmla="*/ 45847 w 2578202"/>
              <a:gd name="connsiteY36" fmla="*/ 3420248 h 3420248"/>
              <a:gd name="connsiteX37" fmla="*/ 18701 w 2578202"/>
              <a:gd name="connsiteY37" fmla="*/ 3393100 h 3420248"/>
              <a:gd name="connsiteX38" fmla="*/ 18661 w 2578202"/>
              <a:gd name="connsiteY38" fmla="*/ 3385186 h 3420248"/>
              <a:gd name="connsiteX39" fmla="*/ 15074 w 2578202"/>
              <a:gd name="connsiteY39" fmla="*/ 3385176 h 3420248"/>
              <a:gd name="connsiteX40" fmla="*/ 15074 w 2578202"/>
              <a:gd name="connsiteY40" fmla="*/ 3073899 h 3420248"/>
              <a:gd name="connsiteX41" fmla="*/ 0 w 2578202"/>
              <a:gd name="connsiteY41"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0572 w 2569656"/>
              <a:gd name="connsiteY25" fmla="*/ 712341 h 3420248"/>
              <a:gd name="connsiteX26" fmla="*/ 2552283 w 2569656"/>
              <a:gd name="connsiteY26" fmla="*/ 723926 h 3420248"/>
              <a:gd name="connsiteX27" fmla="*/ 2550572 w 2569656"/>
              <a:gd name="connsiteY27" fmla="*/ 763012 h 3420248"/>
              <a:gd name="connsiteX28" fmla="*/ 2552903 w 2569656"/>
              <a:gd name="connsiteY28" fmla="*/ 768689 h 3420248"/>
              <a:gd name="connsiteX29" fmla="*/ 2550572 w 2569656"/>
              <a:gd name="connsiteY29" fmla="*/ 806901 h 3420248"/>
              <a:gd name="connsiteX30" fmla="*/ 2552551 w 2569656"/>
              <a:gd name="connsiteY30" fmla="*/ 848769 h 3420248"/>
              <a:gd name="connsiteX31" fmla="*/ 2557870 w 2569656"/>
              <a:gd name="connsiteY31" fmla="*/ 851895 h 3420248"/>
              <a:gd name="connsiteX32" fmla="*/ 2558338 w 2569656"/>
              <a:gd name="connsiteY32" fmla="*/ 861077 h 3420248"/>
              <a:gd name="connsiteX33" fmla="*/ 2558236 w 2569656"/>
              <a:gd name="connsiteY33" fmla="*/ 875533 h 3420248"/>
              <a:gd name="connsiteX34" fmla="*/ 2552653 w 2569656"/>
              <a:gd name="connsiteY34" fmla="*/ 907912 h 3420248"/>
              <a:gd name="connsiteX35" fmla="*/ 2555388 w 2569656"/>
              <a:gd name="connsiteY35" fmla="*/ 3420248 h 3420248"/>
              <a:gd name="connsiteX36" fmla="*/ 37301 w 2569656"/>
              <a:gd name="connsiteY36" fmla="*/ 3420248 h 3420248"/>
              <a:gd name="connsiteX37" fmla="*/ 10155 w 2569656"/>
              <a:gd name="connsiteY37" fmla="*/ 3393100 h 3420248"/>
              <a:gd name="connsiteX38" fmla="*/ 10115 w 2569656"/>
              <a:gd name="connsiteY38" fmla="*/ 3385186 h 3420248"/>
              <a:gd name="connsiteX39" fmla="*/ 6528 w 2569656"/>
              <a:gd name="connsiteY39" fmla="*/ 3385176 h 3420248"/>
              <a:gd name="connsiteX40" fmla="*/ 6528 w 2569656"/>
              <a:gd name="connsiteY40" fmla="*/ 3073899 h 3420248"/>
              <a:gd name="connsiteX41" fmla="*/ 10083 w 2569656"/>
              <a:gd name="connsiteY41"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0572 w 2569656"/>
              <a:gd name="connsiteY25" fmla="*/ 712341 h 3420248"/>
              <a:gd name="connsiteX26" fmla="*/ 2552283 w 2569656"/>
              <a:gd name="connsiteY26" fmla="*/ 723926 h 3420248"/>
              <a:gd name="connsiteX27" fmla="*/ 2550572 w 2569656"/>
              <a:gd name="connsiteY27" fmla="*/ 763012 h 3420248"/>
              <a:gd name="connsiteX28" fmla="*/ 2550572 w 2569656"/>
              <a:gd name="connsiteY28" fmla="*/ 806901 h 3420248"/>
              <a:gd name="connsiteX29" fmla="*/ 2552551 w 2569656"/>
              <a:gd name="connsiteY29" fmla="*/ 848769 h 3420248"/>
              <a:gd name="connsiteX30" fmla="*/ 2557870 w 2569656"/>
              <a:gd name="connsiteY30" fmla="*/ 851895 h 3420248"/>
              <a:gd name="connsiteX31" fmla="*/ 2558338 w 2569656"/>
              <a:gd name="connsiteY31" fmla="*/ 861077 h 3420248"/>
              <a:gd name="connsiteX32" fmla="*/ 2558236 w 2569656"/>
              <a:gd name="connsiteY32" fmla="*/ 875533 h 3420248"/>
              <a:gd name="connsiteX33" fmla="*/ 2552653 w 2569656"/>
              <a:gd name="connsiteY33" fmla="*/ 907912 h 3420248"/>
              <a:gd name="connsiteX34" fmla="*/ 2555388 w 2569656"/>
              <a:gd name="connsiteY34" fmla="*/ 3420248 h 3420248"/>
              <a:gd name="connsiteX35" fmla="*/ 37301 w 2569656"/>
              <a:gd name="connsiteY35" fmla="*/ 3420248 h 3420248"/>
              <a:gd name="connsiteX36" fmla="*/ 10155 w 2569656"/>
              <a:gd name="connsiteY36" fmla="*/ 3393100 h 3420248"/>
              <a:gd name="connsiteX37" fmla="*/ 10115 w 2569656"/>
              <a:gd name="connsiteY37" fmla="*/ 3385186 h 3420248"/>
              <a:gd name="connsiteX38" fmla="*/ 6528 w 2569656"/>
              <a:gd name="connsiteY38" fmla="*/ 3385176 h 3420248"/>
              <a:gd name="connsiteX39" fmla="*/ 6528 w 2569656"/>
              <a:gd name="connsiteY39" fmla="*/ 3073899 h 3420248"/>
              <a:gd name="connsiteX40" fmla="*/ 10083 w 2569656"/>
              <a:gd name="connsiteY40"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0572 w 2569656"/>
              <a:gd name="connsiteY25" fmla="*/ 712341 h 3420248"/>
              <a:gd name="connsiteX26" fmla="*/ 2550572 w 2569656"/>
              <a:gd name="connsiteY26" fmla="*/ 763012 h 3420248"/>
              <a:gd name="connsiteX27" fmla="*/ 2550572 w 2569656"/>
              <a:gd name="connsiteY27" fmla="*/ 806901 h 3420248"/>
              <a:gd name="connsiteX28" fmla="*/ 2552551 w 2569656"/>
              <a:gd name="connsiteY28" fmla="*/ 848769 h 3420248"/>
              <a:gd name="connsiteX29" fmla="*/ 2557870 w 2569656"/>
              <a:gd name="connsiteY29" fmla="*/ 851895 h 3420248"/>
              <a:gd name="connsiteX30" fmla="*/ 2558338 w 2569656"/>
              <a:gd name="connsiteY30" fmla="*/ 861077 h 3420248"/>
              <a:gd name="connsiteX31" fmla="*/ 2558236 w 2569656"/>
              <a:gd name="connsiteY31" fmla="*/ 875533 h 3420248"/>
              <a:gd name="connsiteX32" fmla="*/ 2552653 w 2569656"/>
              <a:gd name="connsiteY32" fmla="*/ 907912 h 3420248"/>
              <a:gd name="connsiteX33" fmla="*/ 2555388 w 2569656"/>
              <a:gd name="connsiteY33" fmla="*/ 3420248 h 3420248"/>
              <a:gd name="connsiteX34" fmla="*/ 37301 w 2569656"/>
              <a:gd name="connsiteY34" fmla="*/ 3420248 h 3420248"/>
              <a:gd name="connsiteX35" fmla="*/ 10155 w 2569656"/>
              <a:gd name="connsiteY35" fmla="*/ 3393100 h 3420248"/>
              <a:gd name="connsiteX36" fmla="*/ 10115 w 2569656"/>
              <a:gd name="connsiteY36" fmla="*/ 3385186 h 3420248"/>
              <a:gd name="connsiteX37" fmla="*/ 6528 w 2569656"/>
              <a:gd name="connsiteY37" fmla="*/ 3385176 h 3420248"/>
              <a:gd name="connsiteX38" fmla="*/ 6528 w 2569656"/>
              <a:gd name="connsiteY38" fmla="*/ 3073899 h 3420248"/>
              <a:gd name="connsiteX39" fmla="*/ 10083 w 2569656"/>
              <a:gd name="connsiteY39"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0572 w 2569656"/>
              <a:gd name="connsiteY25" fmla="*/ 712341 h 3420248"/>
              <a:gd name="connsiteX26" fmla="*/ 2550572 w 2569656"/>
              <a:gd name="connsiteY26" fmla="*/ 763012 h 3420248"/>
              <a:gd name="connsiteX27" fmla="*/ 2550572 w 2569656"/>
              <a:gd name="connsiteY27" fmla="*/ 806901 h 3420248"/>
              <a:gd name="connsiteX28" fmla="*/ 2552551 w 2569656"/>
              <a:gd name="connsiteY28" fmla="*/ 848769 h 3420248"/>
              <a:gd name="connsiteX29" fmla="*/ 2557870 w 2569656"/>
              <a:gd name="connsiteY29" fmla="*/ 851895 h 3420248"/>
              <a:gd name="connsiteX30" fmla="*/ 2558338 w 2569656"/>
              <a:gd name="connsiteY30" fmla="*/ 861077 h 3420248"/>
              <a:gd name="connsiteX31" fmla="*/ 2552653 w 2569656"/>
              <a:gd name="connsiteY31" fmla="*/ 907912 h 3420248"/>
              <a:gd name="connsiteX32" fmla="*/ 2555388 w 2569656"/>
              <a:gd name="connsiteY32" fmla="*/ 3420248 h 3420248"/>
              <a:gd name="connsiteX33" fmla="*/ 37301 w 2569656"/>
              <a:gd name="connsiteY33" fmla="*/ 3420248 h 3420248"/>
              <a:gd name="connsiteX34" fmla="*/ 10155 w 2569656"/>
              <a:gd name="connsiteY34" fmla="*/ 3393100 h 3420248"/>
              <a:gd name="connsiteX35" fmla="*/ 10115 w 2569656"/>
              <a:gd name="connsiteY35" fmla="*/ 3385186 h 3420248"/>
              <a:gd name="connsiteX36" fmla="*/ 6528 w 2569656"/>
              <a:gd name="connsiteY36" fmla="*/ 3385176 h 3420248"/>
              <a:gd name="connsiteX37" fmla="*/ 6528 w 2569656"/>
              <a:gd name="connsiteY37" fmla="*/ 3073899 h 3420248"/>
              <a:gd name="connsiteX38" fmla="*/ 10083 w 2569656"/>
              <a:gd name="connsiteY38"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0572 w 2569656"/>
              <a:gd name="connsiteY25" fmla="*/ 712341 h 3420248"/>
              <a:gd name="connsiteX26" fmla="*/ 2550572 w 2569656"/>
              <a:gd name="connsiteY26" fmla="*/ 806901 h 3420248"/>
              <a:gd name="connsiteX27" fmla="*/ 2552551 w 2569656"/>
              <a:gd name="connsiteY27" fmla="*/ 848769 h 3420248"/>
              <a:gd name="connsiteX28" fmla="*/ 2557870 w 2569656"/>
              <a:gd name="connsiteY28" fmla="*/ 851895 h 3420248"/>
              <a:gd name="connsiteX29" fmla="*/ 2558338 w 2569656"/>
              <a:gd name="connsiteY29" fmla="*/ 861077 h 3420248"/>
              <a:gd name="connsiteX30" fmla="*/ 2552653 w 2569656"/>
              <a:gd name="connsiteY30" fmla="*/ 907912 h 3420248"/>
              <a:gd name="connsiteX31" fmla="*/ 2555388 w 2569656"/>
              <a:gd name="connsiteY31" fmla="*/ 3420248 h 3420248"/>
              <a:gd name="connsiteX32" fmla="*/ 37301 w 2569656"/>
              <a:gd name="connsiteY32" fmla="*/ 3420248 h 3420248"/>
              <a:gd name="connsiteX33" fmla="*/ 10155 w 2569656"/>
              <a:gd name="connsiteY33" fmla="*/ 3393100 h 3420248"/>
              <a:gd name="connsiteX34" fmla="*/ 10115 w 2569656"/>
              <a:gd name="connsiteY34" fmla="*/ 3385186 h 3420248"/>
              <a:gd name="connsiteX35" fmla="*/ 6528 w 2569656"/>
              <a:gd name="connsiteY35" fmla="*/ 3385176 h 3420248"/>
              <a:gd name="connsiteX36" fmla="*/ 6528 w 2569656"/>
              <a:gd name="connsiteY36" fmla="*/ 3073899 h 3420248"/>
              <a:gd name="connsiteX37" fmla="*/ 10083 w 2569656"/>
              <a:gd name="connsiteY37"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0572 w 2569656"/>
              <a:gd name="connsiteY25" fmla="*/ 712341 h 3420248"/>
              <a:gd name="connsiteX26" fmla="*/ 2552551 w 2569656"/>
              <a:gd name="connsiteY26" fmla="*/ 848769 h 3420248"/>
              <a:gd name="connsiteX27" fmla="*/ 2557870 w 2569656"/>
              <a:gd name="connsiteY27" fmla="*/ 851895 h 3420248"/>
              <a:gd name="connsiteX28" fmla="*/ 2558338 w 2569656"/>
              <a:gd name="connsiteY28" fmla="*/ 861077 h 3420248"/>
              <a:gd name="connsiteX29" fmla="*/ 2552653 w 2569656"/>
              <a:gd name="connsiteY29" fmla="*/ 907912 h 3420248"/>
              <a:gd name="connsiteX30" fmla="*/ 2555388 w 2569656"/>
              <a:gd name="connsiteY30" fmla="*/ 3420248 h 3420248"/>
              <a:gd name="connsiteX31" fmla="*/ 37301 w 2569656"/>
              <a:gd name="connsiteY31" fmla="*/ 3420248 h 3420248"/>
              <a:gd name="connsiteX32" fmla="*/ 10155 w 2569656"/>
              <a:gd name="connsiteY32" fmla="*/ 3393100 h 3420248"/>
              <a:gd name="connsiteX33" fmla="*/ 10115 w 2569656"/>
              <a:gd name="connsiteY33" fmla="*/ 3385186 h 3420248"/>
              <a:gd name="connsiteX34" fmla="*/ 6528 w 2569656"/>
              <a:gd name="connsiteY34" fmla="*/ 3385176 h 3420248"/>
              <a:gd name="connsiteX35" fmla="*/ 6528 w 2569656"/>
              <a:gd name="connsiteY35" fmla="*/ 3073899 h 3420248"/>
              <a:gd name="connsiteX36" fmla="*/ 10083 w 2569656"/>
              <a:gd name="connsiteY36"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2551 w 2569656"/>
              <a:gd name="connsiteY25" fmla="*/ 848769 h 3420248"/>
              <a:gd name="connsiteX26" fmla="*/ 2557870 w 2569656"/>
              <a:gd name="connsiteY26" fmla="*/ 851895 h 3420248"/>
              <a:gd name="connsiteX27" fmla="*/ 2558338 w 2569656"/>
              <a:gd name="connsiteY27" fmla="*/ 861077 h 3420248"/>
              <a:gd name="connsiteX28" fmla="*/ 2552653 w 2569656"/>
              <a:gd name="connsiteY28" fmla="*/ 907912 h 3420248"/>
              <a:gd name="connsiteX29" fmla="*/ 2555388 w 2569656"/>
              <a:gd name="connsiteY29" fmla="*/ 3420248 h 3420248"/>
              <a:gd name="connsiteX30" fmla="*/ 37301 w 2569656"/>
              <a:gd name="connsiteY30" fmla="*/ 3420248 h 3420248"/>
              <a:gd name="connsiteX31" fmla="*/ 10155 w 2569656"/>
              <a:gd name="connsiteY31" fmla="*/ 3393100 h 3420248"/>
              <a:gd name="connsiteX32" fmla="*/ 10115 w 2569656"/>
              <a:gd name="connsiteY32" fmla="*/ 3385186 h 3420248"/>
              <a:gd name="connsiteX33" fmla="*/ 6528 w 2569656"/>
              <a:gd name="connsiteY33" fmla="*/ 3385176 h 3420248"/>
              <a:gd name="connsiteX34" fmla="*/ 6528 w 2569656"/>
              <a:gd name="connsiteY34" fmla="*/ 3073899 h 3420248"/>
              <a:gd name="connsiteX35" fmla="*/ 10083 w 2569656"/>
              <a:gd name="connsiteY35"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2551 w 2569656"/>
              <a:gd name="connsiteY25" fmla="*/ 848769 h 3420248"/>
              <a:gd name="connsiteX26" fmla="*/ 2558338 w 2569656"/>
              <a:gd name="connsiteY26" fmla="*/ 861077 h 3420248"/>
              <a:gd name="connsiteX27" fmla="*/ 2552653 w 2569656"/>
              <a:gd name="connsiteY27" fmla="*/ 907912 h 3420248"/>
              <a:gd name="connsiteX28" fmla="*/ 2555388 w 2569656"/>
              <a:gd name="connsiteY28" fmla="*/ 3420248 h 3420248"/>
              <a:gd name="connsiteX29" fmla="*/ 37301 w 2569656"/>
              <a:gd name="connsiteY29" fmla="*/ 3420248 h 3420248"/>
              <a:gd name="connsiteX30" fmla="*/ 10155 w 2569656"/>
              <a:gd name="connsiteY30" fmla="*/ 3393100 h 3420248"/>
              <a:gd name="connsiteX31" fmla="*/ 10115 w 2569656"/>
              <a:gd name="connsiteY31" fmla="*/ 3385186 h 3420248"/>
              <a:gd name="connsiteX32" fmla="*/ 6528 w 2569656"/>
              <a:gd name="connsiteY32" fmla="*/ 3385176 h 3420248"/>
              <a:gd name="connsiteX33" fmla="*/ 6528 w 2569656"/>
              <a:gd name="connsiteY33" fmla="*/ 3073899 h 3420248"/>
              <a:gd name="connsiteX34" fmla="*/ 10083 w 2569656"/>
              <a:gd name="connsiteY34"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8338 w 2569656"/>
              <a:gd name="connsiteY25" fmla="*/ 861077 h 3420248"/>
              <a:gd name="connsiteX26" fmla="*/ 2552653 w 2569656"/>
              <a:gd name="connsiteY26" fmla="*/ 907912 h 3420248"/>
              <a:gd name="connsiteX27" fmla="*/ 2555388 w 2569656"/>
              <a:gd name="connsiteY27" fmla="*/ 3420248 h 3420248"/>
              <a:gd name="connsiteX28" fmla="*/ 37301 w 2569656"/>
              <a:gd name="connsiteY28" fmla="*/ 3420248 h 3420248"/>
              <a:gd name="connsiteX29" fmla="*/ 10155 w 2569656"/>
              <a:gd name="connsiteY29" fmla="*/ 3393100 h 3420248"/>
              <a:gd name="connsiteX30" fmla="*/ 10115 w 2569656"/>
              <a:gd name="connsiteY30" fmla="*/ 3385186 h 3420248"/>
              <a:gd name="connsiteX31" fmla="*/ 6528 w 2569656"/>
              <a:gd name="connsiteY31" fmla="*/ 3385176 h 3420248"/>
              <a:gd name="connsiteX32" fmla="*/ 6528 w 2569656"/>
              <a:gd name="connsiteY32" fmla="*/ 3073899 h 3420248"/>
              <a:gd name="connsiteX33" fmla="*/ 10083 w 2569656"/>
              <a:gd name="connsiteY33"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61790 w 2569656"/>
              <a:gd name="connsiteY21" fmla="*/ 491792 h 3420248"/>
              <a:gd name="connsiteX22" fmla="*/ 2557101 w 2569656"/>
              <a:gd name="connsiteY22" fmla="*/ 526659 h 3420248"/>
              <a:gd name="connsiteX23" fmla="*/ 2552102 w 2569656"/>
              <a:gd name="connsiteY23" fmla="*/ 550660 h 3420248"/>
              <a:gd name="connsiteX24" fmla="*/ 2550572 w 2569656"/>
              <a:gd name="connsiteY24" fmla="*/ 555288 h 3420248"/>
              <a:gd name="connsiteX25" fmla="*/ 2552653 w 2569656"/>
              <a:gd name="connsiteY25" fmla="*/ 907912 h 3420248"/>
              <a:gd name="connsiteX26" fmla="*/ 2555388 w 2569656"/>
              <a:gd name="connsiteY26" fmla="*/ 3420248 h 3420248"/>
              <a:gd name="connsiteX27" fmla="*/ 37301 w 2569656"/>
              <a:gd name="connsiteY27" fmla="*/ 3420248 h 3420248"/>
              <a:gd name="connsiteX28" fmla="*/ 10155 w 2569656"/>
              <a:gd name="connsiteY28" fmla="*/ 3393100 h 3420248"/>
              <a:gd name="connsiteX29" fmla="*/ 10115 w 2569656"/>
              <a:gd name="connsiteY29" fmla="*/ 3385186 h 3420248"/>
              <a:gd name="connsiteX30" fmla="*/ 6528 w 2569656"/>
              <a:gd name="connsiteY30" fmla="*/ 3385176 h 3420248"/>
              <a:gd name="connsiteX31" fmla="*/ 6528 w 2569656"/>
              <a:gd name="connsiteY31" fmla="*/ 3073899 h 3420248"/>
              <a:gd name="connsiteX32" fmla="*/ 10083 w 2569656"/>
              <a:gd name="connsiteY32"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5072 h 3420248"/>
              <a:gd name="connsiteX13" fmla="*/ 2550573 w 2569656"/>
              <a:gd name="connsiteY13" fmla="*/ 303633 h 3420248"/>
              <a:gd name="connsiteX14" fmla="*/ 2550573 w 2569656"/>
              <a:gd name="connsiteY14" fmla="*/ 346349 h 3420248"/>
              <a:gd name="connsiteX15" fmla="*/ 2557598 w 2569656"/>
              <a:gd name="connsiteY15" fmla="*/ 370207 h 3420248"/>
              <a:gd name="connsiteX16" fmla="*/ 2565647 w 2569656"/>
              <a:gd name="connsiteY16" fmla="*/ 394600 h 3420248"/>
              <a:gd name="connsiteX17" fmla="*/ 2569118 w 2569656"/>
              <a:gd name="connsiteY17" fmla="*/ 418106 h 3420248"/>
              <a:gd name="connsiteX18" fmla="*/ 2569656 w 2569656"/>
              <a:gd name="connsiteY18" fmla="*/ 436202 h 3420248"/>
              <a:gd name="connsiteX19" fmla="*/ 2564904 w 2569656"/>
              <a:gd name="connsiteY19" fmla="*/ 455160 h 3420248"/>
              <a:gd name="connsiteX20" fmla="*/ 2566880 w 2569656"/>
              <a:gd name="connsiteY20" fmla="*/ 467958 h 3420248"/>
              <a:gd name="connsiteX21" fmla="*/ 2557101 w 2569656"/>
              <a:gd name="connsiteY21" fmla="*/ 526659 h 3420248"/>
              <a:gd name="connsiteX22" fmla="*/ 2552102 w 2569656"/>
              <a:gd name="connsiteY22" fmla="*/ 550660 h 3420248"/>
              <a:gd name="connsiteX23" fmla="*/ 2550572 w 2569656"/>
              <a:gd name="connsiteY23" fmla="*/ 555288 h 3420248"/>
              <a:gd name="connsiteX24" fmla="*/ 2552653 w 2569656"/>
              <a:gd name="connsiteY24" fmla="*/ 907912 h 3420248"/>
              <a:gd name="connsiteX25" fmla="*/ 2555388 w 2569656"/>
              <a:gd name="connsiteY25" fmla="*/ 3420248 h 3420248"/>
              <a:gd name="connsiteX26" fmla="*/ 37301 w 2569656"/>
              <a:gd name="connsiteY26" fmla="*/ 3420248 h 3420248"/>
              <a:gd name="connsiteX27" fmla="*/ 10155 w 2569656"/>
              <a:gd name="connsiteY27" fmla="*/ 3393100 h 3420248"/>
              <a:gd name="connsiteX28" fmla="*/ 10115 w 2569656"/>
              <a:gd name="connsiteY28" fmla="*/ 3385186 h 3420248"/>
              <a:gd name="connsiteX29" fmla="*/ 6528 w 2569656"/>
              <a:gd name="connsiteY29" fmla="*/ 3385176 h 3420248"/>
              <a:gd name="connsiteX30" fmla="*/ 6528 w 2569656"/>
              <a:gd name="connsiteY30" fmla="*/ 3073899 h 3420248"/>
              <a:gd name="connsiteX31" fmla="*/ 10083 w 2569656"/>
              <a:gd name="connsiteY31"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46987 w 2569656"/>
              <a:gd name="connsiteY11" fmla="*/ 35062 h 3420248"/>
              <a:gd name="connsiteX12" fmla="*/ 2550573 w 2569656"/>
              <a:gd name="connsiteY12" fmla="*/ 303633 h 3420248"/>
              <a:gd name="connsiteX13" fmla="*/ 2550573 w 2569656"/>
              <a:gd name="connsiteY13" fmla="*/ 346349 h 3420248"/>
              <a:gd name="connsiteX14" fmla="*/ 2557598 w 2569656"/>
              <a:gd name="connsiteY14" fmla="*/ 370207 h 3420248"/>
              <a:gd name="connsiteX15" fmla="*/ 2565647 w 2569656"/>
              <a:gd name="connsiteY15" fmla="*/ 394600 h 3420248"/>
              <a:gd name="connsiteX16" fmla="*/ 2569118 w 2569656"/>
              <a:gd name="connsiteY16" fmla="*/ 418106 h 3420248"/>
              <a:gd name="connsiteX17" fmla="*/ 2569656 w 2569656"/>
              <a:gd name="connsiteY17" fmla="*/ 436202 h 3420248"/>
              <a:gd name="connsiteX18" fmla="*/ 2564904 w 2569656"/>
              <a:gd name="connsiteY18" fmla="*/ 455160 h 3420248"/>
              <a:gd name="connsiteX19" fmla="*/ 2566880 w 2569656"/>
              <a:gd name="connsiteY19" fmla="*/ 467958 h 3420248"/>
              <a:gd name="connsiteX20" fmla="*/ 2557101 w 2569656"/>
              <a:gd name="connsiteY20" fmla="*/ 526659 h 3420248"/>
              <a:gd name="connsiteX21" fmla="*/ 2552102 w 2569656"/>
              <a:gd name="connsiteY21" fmla="*/ 550660 h 3420248"/>
              <a:gd name="connsiteX22" fmla="*/ 2550572 w 2569656"/>
              <a:gd name="connsiteY22" fmla="*/ 555288 h 3420248"/>
              <a:gd name="connsiteX23" fmla="*/ 2552653 w 2569656"/>
              <a:gd name="connsiteY23" fmla="*/ 907912 h 3420248"/>
              <a:gd name="connsiteX24" fmla="*/ 2555388 w 2569656"/>
              <a:gd name="connsiteY24" fmla="*/ 3420248 h 3420248"/>
              <a:gd name="connsiteX25" fmla="*/ 37301 w 2569656"/>
              <a:gd name="connsiteY25" fmla="*/ 3420248 h 3420248"/>
              <a:gd name="connsiteX26" fmla="*/ 10155 w 2569656"/>
              <a:gd name="connsiteY26" fmla="*/ 3393100 h 3420248"/>
              <a:gd name="connsiteX27" fmla="*/ 10115 w 2569656"/>
              <a:gd name="connsiteY27" fmla="*/ 3385186 h 3420248"/>
              <a:gd name="connsiteX28" fmla="*/ 6528 w 2569656"/>
              <a:gd name="connsiteY28" fmla="*/ 3385176 h 3420248"/>
              <a:gd name="connsiteX29" fmla="*/ 6528 w 2569656"/>
              <a:gd name="connsiteY29" fmla="*/ 3073899 h 3420248"/>
              <a:gd name="connsiteX30" fmla="*/ 10083 w 2569656"/>
              <a:gd name="connsiteY30"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652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3 w 2569656"/>
              <a:gd name="connsiteY11" fmla="*/ 303633 h 3420248"/>
              <a:gd name="connsiteX12" fmla="*/ 2550573 w 2569656"/>
              <a:gd name="connsiteY12" fmla="*/ 346349 h 3420248"/>
              <a:gd name="connsiteX13" fmla="*/ 2557598 w 2569656"/>
              <a:gd name="connsiteY13" fmla="*/ 370207 h 3420248"/>
              <a:gd name="connsiteX14" fmla="*/ 2565647 w 2569656"/>
              <a:gd name="connsiteY14" fmla="*/ 394600 h 3420248"/>
              <a:gd name="connsiteX15" fmla="*/ 2569118 w 2569656"/>
              <a:gd name="connsiteY15" fmla="*/ 418106 h 3420248"/>
              <a:gd name="connsiteX16" fmla="*/ 2569656 w 2569656"/>
              <a:gd name="connsiteY16" fmla="*/ 436202 h 3420248"/>
              <a:gd name="connsiteX17" fmla="*/ 2564904 w 2569656"/>
              <a:gd name="connsiteY17" fmla="*/ 455160 h 3420248"/>
              <a:gd name="connsiteX18" fmla="*/ 2566880 w 2569656"/>
              <a:gd name="connsiteY18" fmla="*/ 467958 h 3420248"/>
              <a:gd name="connsiteX19" fmla="*/ 2557101 w 2569656"/>
              <a:gd name="connsiteY19" fmla="*/ 526659 h 3420248"/>
              <a:gd name="connsiteX20" fmla="*/ 2552102 w 2569656"/>
              <a:gd name="connsiteY20" fmla="*/ 550660 h 3420248"/>
              <a:gd name="connsiteX21" fmla="*/ 2550572 w 2569656"/>
              <a:gd name="connsiteY21" fmla="*/ 555288 h 3420248"/>
              <a:gd name="connsiteX22" fmla="*/ 2552653 w 2569656"/>
              <a:gd name="connsiteY22" fmla="*/ 907912 h 3420248"/>
              <a:gd name="connsiteX23" fmla="*/ 2555388 w 2569656"/>
              <a:gd name="connsiteY23" fmla="*/ 3420248 h 3420248"/>
              <a:gd name="connsiteX24" fmla="*/ 37301 w 2569656"/>
              <a:gd name="connsiteY24" fmla="*/ 3420248 h 3420248"/>
              <a:gd name="connsiteX25" fmla="*/ 10155 w 2569656"/>
              <a:gd name="connsiteY25" fmla="*/ 3393100 h 3420248"/>
              <a:gd name="connsiteX26" fmla="*/ 10115 w 2569656"/>
              <a:gd name="connsiteY26" fmla="*/ 3385186 h 3420248"/>
              <a:gd name="connsiteX27" fmla="*/ 6528 w 2569656"/>
              <a:gd name="connsiteY27" fmla="*/ 3385176 h 3420248"/>
              <a:gd name="connsiteX28" fmla="*/ 6528 w 2569656"/>
              <a:gd name="connsiteY28" fmla="*/ 3073899 h 3420248"/>
              <a:gd name="connsiteX29" fmla="*/ 10083 w 2569656"/>
              <a:gd name="connsiteY29" fmla="*/ 3025648 h 3420248"/>
              <a:gd name="connsiteX0" fmla="*/ 10083 w 2569656"/>
              <a:gd name="connsiteY0" fmla="*/ 3025648 h 3420248"/>
              <a:gd name="connsiteX1" fmla="*/ 7722 w 2569656"/>
              <a:gd name="connsiteY1" fmla="*/ 2971298 h 3420248"/>
              <a:gd name="connsiteX2" fmla="*/ 5747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3 w 2569656"/>
              <a:gd name="connsiteY11" fmla="*/ 303633 h 3420248"/>
              <a:gd name="connsiteX12" fmla="*/ 2550573 w 2569656"/>
              <a:gd name="connsiteY12" fmla="*/ 346349 h 3420248"/>
              <a:gd name="connsiteX13" fmla="*/ 2557598 w 2569656"/>
              <a:gd name="connsiteY13" fmla="*/ 370207 h 3420248"/>
              <a:gd name="connsiteX14" fmla="*/ 2565647 w 2569656"/>
              <a:gd name="connsiteY14" fmla="*/ 394600 h 3420248"/>
              <a:gd name="connsiteX15" fmla="*/ 2569118 w 2569656"/>
              <a:gd name="connsiteY15" fmla="*/ 418106 h 3420248"/>
              <a:gd name="connsiteX16" fmla="*/ 2569656 w 2569656"/>
              <a:gd name="connsiteY16" fmla="*/ 436202 h 3420248"/>
              <a:gd name="connsiteX17" fmla="*/ 2564904 w 2569656"/>
              <a:gd name="connsiteY17" fmla="*/ 455160 h 3420248"/>
              <a:gd name="connsiteX18" fmla="*/ 2566880 w 2569656"/>
              <a:gd name="connsiteY18" fmla="*/ 467958 h 3420248"/>
              <a:gd name="connsiteX19" fmla="*/ 2557101 w 2569656"/>
              <a:gd name="connsiteY19" fmla="*/ 526659 h 3420248"/>
              <a:gd name="connsiteX20" fmla="*/ 2552102 w 2569656"/>
              <a:gd name="connsiteY20" fmla="*/ 550660 h 3420248"/>
              <a:gd name="connsiteX21" fmla="*/ 2550572 w 2569656"/>
              <a:gd name="connsiteY21" fmla="*/ 555288 h 3420248"/>
              <a:gd name="connsiteX22" fmla="*/ 2552653 w 2569656"/>
              <a:gd name="connsiteY22" fmla="*/ 907912 h 3420248"/>
              <a:gd name="connsiteX23" fmla="*/ 2555388 w 2569656"/>
              <a:gd name="connsiteY23" fmla="*/ 3420248 h 3420248"/>
              <a:gd name="connsiteX24" fmla="*/ 37301 w 2569656"/>
              <a:gd name="connsiteY24" fmla="*/ 3420248 h 3420248"/>
              <a:gd name="connsiteX25" fmla="*/ 10155 w 2569656"/>
              <a:gd name="connsiteY25" fmla="*/ 3393100 h 3420248"/>
              <a:gd name="connsiteX26" fmla="*/ 10115 w 2569656"/>
              <a:gd name="connsiteY26" fmla="*/ 3385186 h 3420248"/>
              <a:gd name="connsiteX27" fmla="*/ 6528 w 2569656"/>
              <a:gd name="connsiteY27" fmla="*/ 3385176 h 3420248"/>
              <a:gd name="connsiteX28" fmla="*/ 6528 w 2569656"/>
              <a:gd name="connsiteY28" fmla="*/ 3073899 h 3420248"/>
              <a:gd name="connsiteX29" fmla="*/ 10083 w 2569656"/>
              <a:gd name="connsiteY29" fmla="*/ 3025648 h 3420248"/>
              <a:gd name="connsiteX0" fmla="*/ 10083 w 2569656"/>
              <a:gd name="connsiteY0" fmla="*/ 3025648 h 3420248"/>
              <a:gd name="connsiteX1" fmla="*/ 7722 w 2569656"/>
              <a:gd name="connsiteY1" fmla="*/ 2971298 h 3420248"/>
              <a:gd name="connsiteX2" fmla="*/ 15061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3 w 2569656"/>
              <a:gd name="connsiteY11" fmla="*/ 303633 h 3420248"/>
              <a:gd name="connsiteX12" fmla="*/ 2550573 w 2569656"/>
              <a:gd name="connsiteY12" fmla="*/ 346349 h 3420248"/>
              <a:gd name="connsiteX13" fmla="*/ 2557598 w 2569656"/>
              <a:gd name="connsiteY13" fmla="*/ 370207 h 3420248"/>
              <a:gd name="connsiteX14" fmla="*/ 2565647 w 2569656"/>
              <a:gd name="connsiteY14" fmla="*/ 394600 h 3420248"/>
              <a:gd name="connsiteX15" fmla="*/ 2569118 w 2569656"/>
              <a:gd name="connsiteY15" fmla="*/ 418106 h 3420248"/>
              <a:gd name="connsiteX16" fmla="*/ 2569656 w 2569656"/>
              <a:gd name="connsiteY16" fmla="*/ 436202 h 3420248"/>
              <a:gd name="connsiteX17" fmla="*/ 2564904 w 2569656"/>
              <a:gd name="connsiteY17" fmla="*/ 455160 h 3420248"/>
              <a:gd name="connsiteX18" fmla="*/ 2566880 w 2569656"/>
              <a:gd name="connsiteY18" fmla="*/ 467958 h 3420248"/>
              <a:gd name="connsiteX19" fmla="*/ 2557101 w 2569656"/>
              <a:gd name="connsiteY19" fmla="*/ 526659 h 3420248"/>
              <a:gd name="connsiteX20" fmla="*/ 2552102 w 2569656"/>
              <a:gd name="connsiteY20" fmla="*/ 550660 h 3420248"/>
              <a:gd name="connsiteX21" fmla="*/ 2550572 w 2569656"/>
              <a:gd name="connsiteY21" fmla="*/ 555288 h 3420248"/>
              <a:gd name="connsiteX22" fmla="*/ 2552653 w 2569656"/>
              <a:gd name="connsiteY22" fmla="*/ 907912 h 3420248"/>
              <a:gd name="connsiteX23" fmla="*/ 2555388 w 2569656"/>
              <a:gd name="connsiteY23" fmla="*/ 3420248 h 3420248"/>
              <a:gd name="connsiteX24" fmla="*/ 37301 w 2569656"/>
              <a:gd name="connsiteY24" fmla="*/ 3420248 h 3420248"/>
              <a:gd name="connsiteX25" fmla="*/ 10155 w 2569656"/>
              <a:gd name="connsiteY25" fmla="*/ 3393100 h 3420248"/>
              <a:gd name="connsiteX26" fmla="*/ 10115 w 2569656"/>
              <a:gd name="connsiteY26" fmla="*/ 3385186 h 3420248"/>
              <a:gd name="connsiteX27" fmla="*/ 6528 w 2569656"/>
              <a:gd name="connsiteY27" fmla="*/ 3385176 h 3420248"/>
              <a:gd name="connsiteX28" fmla="*/ 6528 w 2569656"/>
              <a:gd name="connsiteY28" fmla="*/ 3073899 h 3420248"/>
              <a:gd name="connsiteX29" fmla="*/ 10083 w 2569656"/>
              <a:gd name="connsiteY29" fmla="*/ 3025648 h 3420248"/>
              <a:gd name="connsiteX0" fmla="*/ 10083 w 2569656"/>
              <a:gd name="connsiteY0" fmla="*/ 3025648 h 3420248"/>
              <a:gd name="connsiteX1" fmla="*/ 7722 w 2569656"/>
              <a:gd name="connsiteY1" fmla="*/ 2971298 h 3420248"/>
              <a:gd name="connsiteX2" fmla="*/ 15061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6 w 2569656"/>
              <a:gd name="connsiteY11" fmla="*/ 201466 h 3420248"/>
              <a:gd name="connsiteX12" fmla="*/ 2550573 w 2569656"/>
              <a:gd name="connsiteY12" fmla="*/ 346349 h 3420248"/>
              <a:gd name="connsiteX13" fmla="*/ 2557598 w 2569656"/>
              <a:gd name="connsiteY13" fmla="*/ 370207 h 3420248"/>
              <a:gd name="connsiteX14" fmla="*/ 2565647 w 2569656"/>
              <a:gd name="connsiteY14" fmla="*/ 394600 h 3420248"/>
              <a:gd name="connsiteX15" fmla="*/ 2569118 w 2569656"/>
              <a:gd name="connsiteY15" fmla="*/ 418106 h 3420248"/>
              <a:gd name="connsiteX16" fmla="*/ 2569656 w 2569656"/>
              <a:gd name="connsiteY16" fmla="*/ 436202 h 3420248"/>
              <a:gd name="connsiteX17" fmla="*/ 2564904 w 2569656"/>
              <a:gd name="connsiteY17" fmla="*/ 455160 h 3420248"/>
              <a:gd name="connsiteX18" fmla="*/ 2566880 w 2569656"/>
              <a:gd name="connsiteY18" fmla="*/ 467958 h 3420248"/>
              <a:gd name="connsiteX19" fmla="*/ 2557101 w 2569656"/>
              <a:gd name="connsiteY19" fmla="*/ 526659 h 3420248"/>
              <a:gd name="connsiteX20" fmla="*/ 2552102 w 2569656"/>
              <a:gd name="connsiteY20" fmla="*/ 550660 h 3420248"/>
              <a:gd name="connsiteX21" fmla="*/ 2550572 w 2569656"/>
              <a:gd name="connsiteY21" fmla="*/ 555288 h 3420248"/>
              <a:gd name="connsiteX22" fmla="*/ 2552653 w 2569656"/>
              <a:gd name="connsiteY22" fmla="*/ 907912 h 3420248"/>
              <a:gd name="connsiteX23" fmla="*/ 2555388 w 2569656"/>
              <a:gd name="connsiteY23" fmla="*/ 3420248 h 3420248"/>
              <a:gd name="connsiteX24" fmla="*/ 37301 w 2569656"/>
              <a:gd name="connsiteY24" fmla="*/ 3420248 h 3420248"/>
              <a:gd name="connsiteX25" fmla="*/ 10155 w 2569656"/>
              <a:gd name="connsiteY25" fmla="*/ 3393100 h 3420248"/>
              <a:gd name="connsiteX26" fmla="*/ 10115 w 2569656"/>
              <a:gd name="connsiteY26" fmla="*/ 3385186 h 3420248"/>
              <a:gd name="connsiteX27" fmla="*/ 6528 w 2569656"/>
              <a:gd name="connsiteY27" fmla="*/ 3385176 h 3420248"/>
              <a:gd name="connsiteX28" fmla="*/ 6528 w 2569656"/>
              <a:gd name="connsiteY28" fmla="*/ 3073899 h 3420248"/>
              <a:gd name="connsiteX29" fmla="*/ 10083 w 2569656"/>
              <a:gd name="connsiteY29" fmla="*/ 3025648 h 3420248"/>
              <a:gd name="connsiteX0" fmla="*/ 10083 w 2569656"/>
              <a:gd name="connsiteY0" fmla="*/ 3025648 h 3420248"/>
              <a:gd name="connsiteX1" fmla="*/ 7722 w 2569656"/>
              <a:gd name="connsiteY1" fmla="*/ 2971298 h 3420248"/>
              <a:gd name="connsiteX2" fmla="*/ 15061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6 w 2569656"/>
              <a:gd name="connsiteY11" fmla="*/ 201466 h 3420248"/>
              <a:gd name="connsiteX12" fmla="*/ 2550576 w 2569656"/>
              <a:gd name="connsiteY12" fmla="*/ 285048 h 3420248"/>
              <a:gd name="connsiteX13" fmla="*/ 2557598 w 2569656"/>
              <a:gd name="connsiteY13" fmla="*/ 370207 h 3420248"/>
              <a:gd name="connsiteX14" fmla="*/ 2565647 w 2569656"/>
              <a:gd name="connsiteY14" fmla="*/ 394600 h 3420248"/>
              <a:gd name="connsiteX15" fmla="*/ 2569118 w 2569656"/>
              <a:gd name="connsiteY15" fmla="*/ 418106 h 3420248"/>
              <a:gd name="connsiteX16" fmla="*/ 2569656 w 2569656"/>
              <a:gd name="connsiteY16" fmla="*/ 436202 h 3420248"/>
              <a:gd name="connsiteX17" fmla="*/ 2564904 w 2569656"/>
              <a:gd name="connsiteY17" fmla="*/ 455160 h 3420248"/>
              <a:gd name="connsiteX18" fmla="*/ 2566880 w 2569656"/>
              <a:gd name="connsiteY18" fmla="*/ 467958 h 3420248"/>
              <a:gd name="connsiteX19" fmla="*/ 2557101 w 2569656"/>
              <a:gd name="connsiteY19" fmla="*/ 526659 h 3420248"/>
              <a:gd name="connsiteX20" fmla="*/ 2552102 w 2569656"/>
              <a:gd name="connsiteY20" fmla="*/ 550660 h 3420248"/>
              <a:gd name="connsiteX21" fmla="*/ 2550572 w 2569656"/>
              <a:gd name="connsiteY21" fmla="*/ 555288 h 3420248"/>
              <a:gd name="connsiteX22" fmla="*/ 2552653 w 2569656"/>
              <a:gd name="connsiteY22" fmla="*/ 907912 h 3420248"/>
              <a:gd name="connsiteX23" fmla="*/ 2555388 w 2569656"/>
              <a:gd name="connsiteY23" fmla="*/ 3420248 h 3420248"/>
              <a:gd name="connsiteX24" fmla="*/ 37301 w 2569656"/>
              <a:gd name="connsiteY24" fmla="*/ 3420248 h 3420248"/>
              <a:gd name="connsiteX25" fmla="*/ 10155 w 2569656"/>
              <a:gd name="connsiteY25" fmla="*/ 3393100 h 3420248"/>
              <a:gd name="connsiteX26" fmla="*/ 10115 w 2569656"/>
              <a:gd name="connsiteY26" fmla="*/ 3385186 h 3420248"/>
              <a:gd name="connsiteX27" fmla="*/ 6528 w 2569656"/>
              <a:gd name="connsiteY27" fmla="*/ 3385176 h 3420248"/>
              <a:gd name="connsiteX28" fmla="*/ 6528 w 2569656"/>
              <a:gd name="connsiteY28" fmla="*/ 3073899 h 3420248"/>
              <a:gd name="connsiteX29" fmla="*/ 10083 w 2569656"/>
              <a:gd name="connsiteY29" fmla="*/ 3025648 h 3420248"/>
              <a:gd name="connsiteX0" fmla="*/ 10083 w 2569656"/>
              <a:gd name="connsiteY0" fmla="*/ 3025648 h 3420248"/>
              <a:gd name="connsiteX1" fmla="*/ 7722 w 2569656"/>
              <a:gd name="connsiteY1" fmla="*/ 2971298 h 3420248"/>
              <a:gd name="connsiteX2" fmla="*/ 15061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6 w 2569656"/>
              <a:gd name="connsiteY11" fmla="*/ 201466 h 3420248"/>
              <a:gd name="connsiteX12" fmla="*/ 2550576 w 2569656"/>
              <a:gd name="connsiteY12" fmla="*/ 285048 h 3420248"/>
              <a:gd name="connsiteX13" fmla="*/ 2557601 w 2569656"/>
              <a:gd name="connsiteY13" fmla="*/ 339557 h 3420248"/>
              <a:gd name="connsiteX14" fmla="*/ 2565647 w 2569656"/>
              <a:gd name="connsiteY14" fmla="*/ 394600 h 3420248"/>
              <a:gd name="connsiteX15" fmla="*/ 2569118 w 2569656"/>
              <a:gd name="connsiteY15" fmla="*/ 418106 h 3420248"/>
              <a:gd name="connsiteX16" fmla="*/ 2569656 w 2569656"/>
              <a:gd name="connsiteY16" fmla="*/ 436202 h 3420248"/>
              <a:gd name="connsiteX17" fmla="*/ 2564904 w 2569656"/>
              <a:gd name="connsiteY17" fmla="*/ 455160 h 3420248"/>
              <a:gd name="connsiteX18" fmla="*/ 2566880 w 2569656"/>
              <a:gd name="connsiteY18" fmla="*/ 467958 h 3420248"/>
              <a:gd name="connsiteX19" fmla="*/ 2557101 w 2569656"/>
              <a:gd name="connsiteY19" fmla="*/ 526659 h 3420248"/>
              <a:gd name="connsiteX20" fmla="*/ 2552102 w 2569656"/>
              <a:gd name="connsiteY20" fmla="*/ 550660 h 3420248"/>
              <a:gd name="connsiteX21" fmla="*/ 2550572 w 2569656"/>
              <a:gd name="connsiteY21" fmla="*/ 555288 h 3420248"/>
              <a:gd name="connsiteX22" fmla="*/ 2552653 w 2569656"/>
              <a:gd name="connsiteY22" fmla="*/ 907912 h 3420248"/>
              <a:gd name="connsiteX23" fmla="*/ 2555388 w 2569656"/>
              <a:gd name="connsiteY23" fmla="*/ 3420248 h 3420248"/>
              <a:gd name="connsiteX24" fmla="*/ 37301 w 2569656"/>
              <a:gd name="connsiteY24" fmla="*/ 3420248 h 3420248"/>
              <a:gd name="connsiteX25" fmla="*/ 10155 w 2569656"/>
              <a:gd name="connsiteY25" fmla="*/ 3393100 h 3420248"/>
              <a:gd name="connsiteX26" fmla="*/ 10115 w 2569656"/>
              <a:gd name="connsiteY26" fmla="*/ 3385186 h 3420248"/>
              <a:gd name="connsiteX27" fmla="*/ 6528 w 2569656"/>
              <a:gd name="connsiteY27" fmla="*/ 3385176 h 3420248"/>
              <a:gd name="connsiteX28" fmla="*/ 6528 w 2569656"/>
              <a:gd name="connsiteY28" fmla="*/ 3073899 h 3420248"/>
              <a:gd name="connsiteX29" fmla="*/ 10083 w 2569656"/>
              <a:gd name="connsiteY29" fmla="*/ 3025648 h 3420248"/>
              <a:gd name="connsiteX0" fmla="*/ 10083 w 2569656"/>
              <a:gd name="connsiteY0" fmla="*/ 3025648 h 3420248"/>
              <a:gd name="connsiteX1" fmla="*/ 7722 w 2569656"/>
              <a:gd name="connsiteY1" fmla="*/ 2971298 h 3420248"/>
              <a:gd name="connsiteX2" fmla="*/ 15061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6 w 2569656"/>
              <a:gd name="connsiteY11" fmla="*/ 201466 h 3420248"/>
              <a:gd name="connsiteX12" fmla="*/ 2550576 w 2569656"/>
              <a:gd name="connsiteY12" fmla="*/ 285048 h 3420248"/>
              <a:gd name="connsiteX13" fmla="*/ 2557601 w 2569656"/>
              <a:gd name="connsiteY13" fmla="*/ 339557 h 3420248"/>
              <a:gd name="connsiteX14" fmla="*/ 2569118 w 2569656"/>
              <a:gd name="connsiteY14" fmla="*/ 418106 h 3420248"/>
              <a:gd name="connsiteX15" fmla="*/ 2569656 w 2569656"/>
              <a:gd name="connsiteY15" fmla="*/ 436202 h 3420248"/>
              <a:gd name="connsiteX16" fmla="*/ 2564904 w 2569656"/>
              <a:gd name="connsiteY16" fmla="*/ 455160 h 3420248"/>
              <a:gd name="connsiteX17" fmla="*/ 2566880 w 2569656"/>
              <a:gd name="connsiteY17" fmla="*/ 467958 h 3420248"/>
              <a:gd name="connsiteX18" fmla="*/ 2557101 w 2569656"/>
              <a:gd name="connsiteY18" fmla="*/ 526659 h 3420248"/>
              <a:gd name="connsiteX19" fmla="*/ 2552102 w 2569656"/>
              <a:gd name="connsiteY19" fmla="*/ 550660 h 3420248"/>
              <a:gd name="connsiteX20" fmla="*/ 2550572 w 2569656"/>
              <a:gd name="connsiteY20" fmla="*/ 555288 h 3420248"/>
              <a:gd name="connsiteX21" fmla="*/ 2552653 w 2569656"/>
              <a:gd name="connsiteY21" fmla="*/ 907912 h 3420248"/>
              <a:gd name="connsiteX22" fmla="*/ 2555388 w 2569656"/>
              <a:gd name="connsiteY22" fmla="*/ 3420248 h 3420248"/>
              <a:gd name="connsiteX23" fmla="*/ 37301 w 2569656"/>
              <a:gd name="connsiteY23" fmla="*/ 3420248 h 3420248"/>
              <a:gd name="connsiteX24" fmla="*/ 10155 w 2569656"/>
              <a:gd name="connsiteY24" fmla="*/ 3393100 h 3420248"/>
              <a:gd name="connsiteX25" fmla="*/ 10115 w 2569656"/>
              <a:gd name="connsiteY25" fmla="*/ 3385186 h 3420248"/>
              <a:gd name="connsiteX26" fmla="*/ 6528 w 2569656"/>
              <a:gd name="connsiteY26" fmla="*/ 3385176 h 3420248"/>
              <a:gd name="connsiteX27" fmla="*/ 6528 w 2569656"/>
              <a:gd name="connsiteY27" fmla="*/ 3073899 h 3420248"/>
              <a:gd name="connsiteX28" fmla="*/ 10083 w 2569656"/>
              <a:gd name="connsiteY28" fmla="*/ 3025648 h 3420248"/>
              <a:gd name="connsiteX0" fmla="*/ 10083 w 2569656"/>
              <a:gd name="connsiteY0" fmla="*/ 3025648 h 3420248"/>
              <a:gd name="connsiteX1" fmla="*/ 7722 w 2569656"/>
              <a:gd name="connsiteY1" fmla="*/ 2971298 h 3420248"/>
              <a:gd name="connsiteX2" fmla="*/ 15061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6 w 2569656"/>
              <a:gd name="connsiteY11" fmla="*/ 201466 h 3420248"/>
              <a:gd name="connsiteX12" fmla="*/ 2550576 w 2569656"/>
              <a:gd name="connsiteY12" fmla="*/ 285048 h 3420248"/>
              <a:gd name="connsiteX13" fmla="*/ 2557601 w 2569656"/>
              <a:gd name="connsiteY13" fmla="*/ 339557 h 3420248"/>
              <a:gd name="connsiteX14" fmla="*/ 2569118 w 2569656"/>
              <a:gd name="connsiteY14" fmla="*/ 418106 h 3420248"/>
              <a:gd name="connsiteX15" fmla="*/ 2569656 w 2569656"/>
              <a:gd name="connsiteY15" fmla="*/ 436202 h 3420248"/>
              <a:gd name="connsiteX16" fmla="*/ 2564904 w 2569656"/>
              <a:gd name="connsiteY16" fmla="*/ 455160 h 3420248"/>
              <a:gd name="connsiteX17" fmla="*/ 2566880 w 2569656"/>
              <a:gd name="connsiteY17" fmla="*/ 467958 h 3420248"/>
              <a:gd name="connsiteX18" fmla="*/ 2557101 w 2569656"/>
              <a:gd name="connsiteY18" fmla="*/ 526659 h 3420248"/>
              <a:gd name="connsiteX19" fmla="*/ 2552102 w 2569656"/>
              <a:gd name="connsiteY19" fmla="*/ 550660 h 3420248"/>
              <a:gd name="connsiteX20" fmla="*/ 2557345 w 2569656"/>
              <a:gd name="connsiteY20" fmla="*/ 630210 h 3420248"/>
              <a:gd name="connsiteX21" fmla="*/ 2552653 w 2569656"/>
              <a:gd name="connsiteY21" fmla="*/ 907912 h 3420248"/>
              <a:gd name="connsiteX22" fmla="*/ 2555388 w 2569656"/>
              <a:gd name="connsiteY22" fmla="*/ 3420248 h 3420248"/>
              <a:gd name="connsiteX23" fmla="*/ 37301 w 2569656"/>
              <a:gd name="connsiteY23" fmla="*/ 3420248 h 3420248"/>
              <a:gd name="connsiteX24" fmla="*/ 10155 w 2569656"/>
              <a:gd name="connsiteY24" fmla="*/ 3393100 h 3420248"/>
              <a:gd name="connsiteX25" fmla="*/ 10115 w 2569656"/>
              <a:gd name="connsiteY25" fmla="*/ 3385186 h 3420248"/>
              <a:gd name="connsiteX26" fmla="*/ 6528 w 2569656"/>
              <a:gd name="connsiteY26" fmla="*/ 3385176 h 3420248"/>
              <a:gd name="connsiteX27" fmla="*/ 6528 w 2569656"/>
              <a:gd name="connsiteY27" fmla="*/ 3073899 h 3420248"/>
              <a:gd name="connsiteX28" fmla="*/ 10083 w 2569656"/>
              <a:gd name="connsiteY28" fmla="*/ 3025648 h 3420248"/>
              <a:gd name="connsiteX0" fmla="*/ 10083 w 2569656"/>
              <a:gd name="connsiteY0" fmla="*/ 3025648 h 3420248"/>
              <a:gd name="connsiteX1" fmla="*/ 7722 w 2569656"/>
              <a:gd name="connsiteY1" fmla="*/ 2971298 h 3420248"/>
              <a:gd name="connsiteX2" fmla="*/ 15061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6 w 2569656"/>
              <a:gd name="connsiteY11" fmla="*/ 201466 h 3420248"/>
              <a:gd name="connsiteX12" fmla="*/ 2553965 w 2569656"/>
              <a:gd name="connsiteY12" fmla="*/ 281642 h 3420248"/>
              <a:gd name="connsiteX13" fmla="*/ 2557601 w 2569656"/>
              <a:gd name="connsiteY13" fmla="*/ 339557 h 3420248"/>
              <a:gd name="connsiteX14" fmla="*/ 2569118 w 2569656"/>
              <a:gd name="connsiteY14" fmla="*/ 418106 h 3420248"/>
              <a:gd name="connsiteX15" fmla="*/ 2569656 w 2569656"/>
              <a:gd name="connsiteY15" fmla="*/ 436202 h 3420248"/>
              <a:gd name="connsiteX16" fmla="*/ 2564904 w 2569656"/>
              <a:gd name="connsiteY16" fmla="*/ 455160 h 3420248"/>
              <a:gd name="connsiteX17" fmla="*/ 2566880 w 2569656"/>
              <a:gd name="connsiteY17" fmla="*/ 467958 h 3420248"/>
              <a:gd name="connsiteX18" fmla="*/ 2557101 w 2569656"/>
              <a:gd name="connsiteY18" fmla="*/ 526659 h 3420248"/>
              <a:gd name="connsiteX19" fmla="*/ 2552102 w 2569656"/>
              <a:gd name="connsiteY19" fmla="*/ 550660 h 3420248"/>
              <a:gd name="connsiteX20" fmla="*/ 2557345 w 2569656"/>
              <a:gd name="connsiteY20" fmla="*/ 630210 h 3420248"/>
              <a:gd name="connsiteX21" fmla="*/ 2552653 w 2569656"/>
              <a:gd name="connsiteY21" fmla="*/ 907912 h 3420248"/>
              <a:gd name="connsiteX22" fmla="*/ 2555388 w 2569656"/>
              <a:gd name="connsiteY22" fmla="*/ 3420248 h 3420248"/>
              <a:gd name="connsiteX23" fmla="*/ 37301 w 2569656"/>
              <a:gd name="connsiteY23" fmla="*/ 3420248 h 3420248"/>
              <a:gd name="connsiteX24" fmla="*/ 10155 w 2569656"/>
              <a:gd name="connsiteY24" fmla="*/ 3393100 h 3420248"/>
              <a:gd name="connsiteX25" fmla="*/ 10115 w 2569656"/>
              <a:gd name="connsiteY25" fmla="*/ 3385186 h 3420248"/>
              <a:gd name="connsiteX26" fmla="*/ 6528 w 2569656"/>
              <a:gd name="connsiteY26" fmla="*/ 3385176 h 3420248"/>
              <a:gd name="connsiteX27" fmla="*/ 6528 w 2569656"/>
              <a:gd name="connsiteY27" fmla="*/ 3073899 h 3420248"/>
              <a:gd name="connsiteX28" fmla="*/ 10083 w 2569656"/>
              <a:gd name="connsiteY28" fmla="*/ 3025648 h 3420248"/>
              <a:gd name="connsiteX0" fmla="*/ 10083 w 2569656"/>
              <a:gd name="connsiteY0" fmla="*/ 3025648 h 3420248"/>
              <a:gd name="connsiteX1" fmla="*/ 7722 w 2569656"/>
              <a:gd name="connsiteY1" fmla="*/ 2971298 h 3420248"/>
              <a:gd name="connsiteX2" fmla="*/ 15061 w 2569656"/>
              <a:gd name="connsiteY2" fmla="*/ 2952290 h 3420248"/>
              <a:gd name="connsiteX3" fmla="*/ 0 w 2569656"/>
              <a:gd name="connsiteY3" fmla="*/ 2893589 h 3420248"/>
              <a:gd name="connsiteX4" fmla="*/ 4999 w 2569656"/>
              <a:gd name="connsiteY4" fmla="*/ 2869588 h 3420248"/>
              <a:gd name="connsiteX5" fmla="*/ 12739 w 2569656"/>
              <a:gd name="connsiteY5" fmla="*/ 2864960 h 3420248"/>
              <a:gd name="connsiteX6" fmla="*/ 4550 w 2569656"/>
              <a:gd name="connsiteY6" fmla="*/ 2571479 h 3420248"/>
              <a:gd name="connsiteX7" fmla="*/ 4448 w 2569656"/>
              <a:gd name="connsiteY7" fmla="*/ 2512336 h 3420248"/>
              <a:gd name="connsiteX8" fmla="*/ 1713 w 2569656"/>
              <a:gd name="connsiteY8" fmla="*/ 0 h 3420248"/>
              <a:gd name="connsiteX9" fmla="*/ 2519800 w 2569656"/>
              <a:gd name="connsiteY9" fmla="*/ 0 h 3420248"/>
              <a:gd name="connsiteX10" fmla="*/ 2546946 w 2569656"/>
              <a:gd name="connsiteY10" fmla="*/ 27148 h 3420248"/>
              <a:gd name="connsiteX11" fmla="*/ 2550576 w 2569656"/>
              <a:gd name="connsiteY11" fmla="*/ 201466 h 3420248"/>
              <a:gd name="connsiteX12" fmla="*/ 2553965 w 2569656"/>
              <a:gd name="connsiteY12" fmla="*/ 281642 h 3420248"/>
              <a:gd name="connsiteX13" fmla="*/ 2557601 w 2569656"/>
              <a:gd name="connsiteY13" fmla="*/ 339557 h 3420248"/>
              <a:gd name="connsiteX14" fmla="*/ 2569656 w 2569656"/>
              <a:gd name="connsiteY14" fmla="*/ 436202 h 3420248"/>
              <a:gd name="connsiteX15" fmla="*/ 2564904 w 2569656"/>
              <a:gd name="connsiteY15" fmla="*/ 455160 h 3420248"/>
              <a:gd name="connsiteX16" fmla="*/ 2566880 w 2569656"/>
              <a:gd name="connsiteY16" fmla="*/ 467958 h 3420248"/>
              <a:gd name="connsiteX17" fmla="*/ 2557101 w 2569656"/>
              <a:gd name="connsiteY17" fmla="*/ 526659 h 3420248"/>
              <a:gd name="connsiteX18" fmla="*/ 2552102 w 2569656"/>
              <a:gd name="connsiteY18" fmla="*/ 550660 h 3420248"/>
              <a:gd name="connsiteX19" fmla="*/ 2557345 w 2569656"/>
              <a:gd name="connsiteY19" fmla="*/ 630210 h 3420248"/>
              <a:gd name="connsiteX20" fmla="*/ 2552653 w 2569656"/>
              <a:gd name="connsiteY20" fmla="*/ 907912 h 3420248"/>
              <a:gd name="connsiteX21" fmla="*/ 2555388 w 2569656"/>
              <a:gd name="connsiteY21" fmla="*/ 3420248 h 3420248"/>
              <a:gd name="connsiteX22" fmla="*/ 37301 w 2569656"/>
              <a:gd name="connsiteY22" fmla="*/ 3420248 h 3420248"/>
              <a:gd name="connsiteX23" fmla="*/ 10155 w 2569656"/>
              <a:gd name="connsiteY23" fmla="*/ 3393100 h 3420248"/>
              <a:gd name="connsiteX24" fmla="*/ 10115 w 2569656"/>
              <a:gd name="connsiteY24" fmla="*/ 3385186 h 3420248"/>
              <a:gd name="connsiteX25" fmla="*/ 6528 w 2569656"/>
              <a:gd name="connsiteY25" fmla="*/ 3385176 h 3420248"/>
              <a:gd name="connsiteX26" fmla="*/ 6528 w 2569656"/>
              <a:gd name="connsiteY26" fmla="*/ 3073899 h 3420248"/>
              <a:gd name="connsiteX27" fmla="*/ 10083 w 2569656"/>
              <a:gd name="connsiteY27" fmla="*/ 3025648 h 3420248"/>
              <a:gd name="connsiteX0" fmla="*/ 10083 w 2566941"/>
              <a:gd name="connsiteY0" fmla="*/ 3025648 h 3420248"/>
              <a:gd name="connsiteX1" fmla="*/ 7722 w 2566941"/>
              <a:gd name="connsiteY1" fmla="*/ 2971298 h 3420248"/>
              <a:gd name="connsiteX2" fmla="*/ 15061 w 2566941"/>
              <a:gd name="connsiteY2" fmla="*/ 2952290 h 3420248"/>
              <a:gd name="connsiteX3" fmla="*/ 0 w 2566941"/>
              <a:gd name="connsiteY3" fmla="*/ 2893589 h 3420248"/>
              <a:gd name="connsiteX4" fmla="*/ 4999 w 2566941"/>
              <a:gd name="connsiteY4" fmla="*/ 2869588 h 3420248"/>
              <a:gd name="connsiteX5" fmla="*/ 12739 w 2566941"/>
              <a:gd name="connsiteY5" fmla="*/ 2864960 h 3420248"/>
              <a:gd name="connsiteX6" fmla="*/ 4550 w 2566941"/>
              <a:gd name="connsiteY6" fmla="*/ 2571479 h 3420248"/>
              <a:gd name="connsiteX7" fmla="*/ 4448 w 2566941"/>
              <a:gd name="connsiteY7" fmla="*/ 2512336 h 3420248"/>
              <a:gd name="connsiteX8" fmla="*/ 1713 w 2566941"/>
              <a:gd name="connsiteY8" fmla="*/ 0 h 3420248"/>
              <a:gd name="connsiteX9" fmla="*/ 2519800 w 2566941"/>
              <a:gd name="connsiteY9" fmla="*/ 0 h 3420248"/>
              <a:gd name="connsiteX10" fmla="*/ 2546946 w 2566941"/>
              <a:gd name="connsiteY10" fmla="*/ 27148 h 3420248"/>
              <a:gd name="connsiteX11" fmla="*/ 2550576 w 2566941"/>
              <a:gd name="connsiteY11" fmla="*/ 201466 h 3420248"/>
              <a:gd name="connsiteX12" fmla="*/ 2553965 w 2566941"/>
              <a:gd name="connsiteY12" fmla="*/ 281642 h 3420248"/>
              <a:gd name="connsiteX13" fmla="*/ 2557601 w 2566941"/>
              <a:gd name="connsiteY13" fmla="*/ 339557 h 3420248"/>
              <a:gd name="connsiteX14" fmla="*/ 2562888 w 2566941"/>
              <a:gd name="connsiteY14" fmla="*/ 398740 h 3420248"/>
              <a:gd name="connsiteX15" fmla="*/ 2564904 w 2566941"/>
              <a:gd name="connsiteY15" fmla="*/ 455160 h 3420248"/>
              <a:gd name="connsiteX16" fmla="*/ 2566880 w 2566941"/>
              <a:gd name="connsiteY16" fmla="*/ 467958 h 3420248"/>
              <a:gd name="connsiteX17" fmla="*/ 2557101 w 2566941"/>
              <a:gd name="connsiteY17" fmla="*/ 526659 h 3420248"/>
              <a:gd name="connsiteX18" fmla="*/ 2552102 w 2566941"/>
              <a:gd name="connsiteY18" fmla="*/ 550660 h 3420248"/>
              <a:gd name="connsiteX19" fmla="*/ 2557345 w 2566941"/>
              <a:gd name="connsiteY19" fmla="*/ 630210 h 3420248"/>
              <a:gd name="connsiteX20" fmla="*/ 2552653 w 2566941"/>
              <a:gd name="connsiteY20" fmla="*/ 907912 h 3420248"/>
              <a:gd name="connsiteX21" fmla="*/ 2555388 w 2566941"/>
              <a:gd name="connsiteY21" fmla="*/ 3420248 h 3420248"/>
              <a:gd name="connsiteX22" fmla="*/ 37301 w 2566941"/>
              <a:gd name="connsiteY22" fmla="*/ 3420248 h 3420248"/>
              <a:gd name="connsiteX23" fmla="*/ 10155 w 2566941"/>
              <a:gd name="connsiteY23" fmla="*/ 3393100 h 3420248"/>
              <a:gd name="connsiteX24" fmla="*/ 10115 w 2566941"/>
              <a:gd name="connsiteY24" fmla="*/ 3385186 h 3420248"/>
              <a:gd name="connsiteX25" fmla="*/ 6528 w 2566941"/>
              <a:gd name="connsiteY25" fmla="*/ 3385176 h 3420248"/>
              <a:gd name="connsiteX26" fmla="*/ 6528 w 2566941"/>
              <a:gd name="connsiteY26" fmla="*/ 3073899 h 3420248"/>
              <a:gd name="connsiteX27" fmla="*/ 10083 w 2566941"/>
              <a:gd name="connsiteY27" fmla="*/ 3025648 h 3420248"/>
              <a:gd name="connsiteX0" fmla="*/ 10083 w 2566941"/>
              <a:gd name="connsiteY0" fmla="*/ 3025648 h 3420248"/>
              <a:gd name="connsiteX1" fmla="*/ 7722 w 2566941"/>
              <a:gd name="connsiteY1" fmla="*/ 2971298 h 3420248"/>
              <a:gd name="connsiteX2" fmla="*/ 15061 w 2566941"/>
              <a:gd name="connsiteY2" fmla="*/ 2952290 h 3420248"/>
              <a:gd name="connsiteX3" fmla="*/ 0 w 2566941"/>
              <a:gd name="connsiteY3" fmla="*/ 2893589 h 3420248"/>
              <a:gd name="connsiteX4" fmla="*/ 4999 w 2566941"/>
              <a:gd name="connsiteY4" fmla="*/ 2869588 h 3420248"/>
              <a:gd name="connsiteX5" fmla="*/ 5582 w 2566941"/>
              <a:gd name="connsiteY5" fmla="*/ 2767760 h 3420248"/>
              <a:gd name="connsiteX6" fmla="*/ 4550 w 2566941"/>
              <a:gd name="connsiteY6" fmla="*/ 2571479 h 3420248"/>
              <a:gd name="connsiteX7" fmla="*/ 4448 w 2566941"/>
              <a:gd name="connsiteY7" fmla="*/ 2512336 h 3420248"/>
              <a:gd name="connsiteX8" fmla="*/ 1713 w 2566941"/>
              <a:gd name="connsiteY8" fmla="*/ 0 h 3420248"/>
              <a:gd name="connsiteX9" fmla="*/ 2519800 w 2566941"/>
              <a:gd name="connsiteY9" fmla="*/ 0 h 3420248"/>
              <a:gd name="connsiteX10" fmla="*/ 2546946 w 2566941"/>
              <a:gd name="connsiteY10" fmla="*/ 27148 h 3420248"/>
              <a:gd name="connsiteX11" fmla="*/ 2550576 w 2566941"/>
              <a:gd name="connsiteY11" fmla="*/ 201466 h 3420248"/>
              <a:gd name="connsiteX12" fmla="*/ 2553965 w 2566941"/>
              <a:gd name="connsiteY12" fmla="*/ 281642 h 3420248"/>
              <a:gd name="connsiteX13" fmla="*/ 2557601 w 2566941"/>
              <a:gd name="connsiteY13" fmla="*/ 339557 h 3420248"/>
              <a:gd name="connsiteX14" fmla="*/ 2562888 w 2566941"/>
              <a:gd name="connsiteY14" fmla="*/ 398740 h 3420248"/>
              <a:gd name="connsiteX15" fmla="*/ 2564904 w 2566941"/>
              <a:gd name="connsiteY15" fmla="*/ 455160 h 3420248"/>
              <a:gd name="connsiteX16" fmla="*/ 2566880 w 2566941"/>
              <a:gd name="connsiteY16" fmla="*/ 467958 h 3420248"/>
              <a:gd name="connsiteX17" fmla="*/ 2557101 w 2566941"/>
              <a:gd name="connsiteY17" fmla="*/ 526659 h 3420248"/>
              <a:gd name="connsiteX18" fmla="*/ 2552102 w 2566941"/>
              <a:gd name="connsiteY18" fmla="*/ 550660 h 3420248"/>
              <a:gd name="connsiteX19" fmla="*/ 2557345 w 2566941"/>
              <a:gd name="connsiteY19" fmla="*/ 630210 h 3420248"/>
              <a:gd name="connsiteX20" fmla="*/ 2552653 w 2566941"/>
              <a:gd name="connsiteY20" fmla="*/ 907912 h 3420248"/>
              <a:gd name="connsiteX21" fmla="*/ 2555388 w 2566941"/>
              <a:gd name="connsiteY21" fmla="*/ 3420248 h 3420248"/>
              <a:gd name="connsiteX22" fmla="*/ 37301 w 2566941"/>
              <a:gd name="connsiteY22" fmla="*/ 3420248 h 3420248"/>
              <a:gd name="connsiteX23" fmla="*/ 10155 w 2566941"/>
              <a:gd name="connsiteY23" fmla="*/ 3393100 h 3420248"/>
              <a:gd name="connsiteX24" fmla="*/ 10115 w 2566941"/>
              <a:gd name="connsiteY24" fmla="*/ 3385186 h 3420248"/>
              <a:gd name="connsiteX25" fmla="*/ 6528 w 2566941"/>
              <a:gd name="connsiteY25" fmla="*/ 3385176 h 3420248"/>
              <a:gd name="connsiteX26" fmla="*/ 6528 w 2566941"/>
              <a:gd name="connsiteY26" fmla="*/ 3073899 h 3420248"/>
              <a:gd name="connsiteX27" fmla="*/ 10083 w 2566941"/>
              <a:gd name="connsiteY27" fmla="*/ 3025648 h 3420248"/>
              <a:gd name="connsiteX0" fmla="*/ 10083 w 2566941"/>
              <a:gd name="connsiteY0" fmla="*/ 3025648 h 3420248"/>
              <a:gd name="connsiteX1" fmla="*/ 7722 w 2566941"/>
              <a:gd name="connsiteY1" fmla="*/ 2971298 h 3420248"/>
              <a:gd name="connsiteX2" fmla="*/ 15061 w 2566941"/>
              <a:gd name="connsiteY2" fmla="*/ 2952290 h 3420248"/>
              <a:gd name="connsiteX3" fmla="*/ 0 w 2566941"/>
              <a:gd name="connsiteY3" fmla="*/ 2893589 h 3420248"/>
              <a:gd name="connsiteX4" fmla="*/ 4999 w 2566941"/>
              <a:gd name="connsiteY4" fmla="*/ 2869588 h 3420248"/>
              <a:gd name="connsiteX5" fmla="*/ 5582 w 2566941"/>
              <a:gd name="connsiteY5" fmla="*/ 2767760 h 3420248"/>
              <a:gd name="connsiteX6" fmla="*/ 4550 w 2566941"/>
              <a:gd name="connsiteY6" fmla="*/ 2571479 h 3420248"/>
              <a:gd name="connsiteX7" fmla="*/ 4448 w 2566941"/>
              <a:gd name="connsiteY7" fmla="*/ 2512336 h 3420248"/>
              <a:gd name="connsiteX8" fmla="*/ 1713 w 2566941"/>
              <a:gd name="connsiteY8" fmla="*/ 0 h 3420248"/>
              <a:gd name="connsiteX9" fmla="*/ 2519800 w 2566941"/>
              <a:gd name="connsiteY9" fmla="*/ 0 h 3420248"/>
              <a:gd name="connsiteX10" fmla="*/ 2546946 w 2566941"/>
              <a:gd name="connsiteY10" fmla="*/ 27148 h 3420248"/>
              <a:gd name="connsiteX11" fmla="*/ 2550576 w 2566941"/>
              <a:gd name="connsiteY11" fmla="*/ 201466 h 3420248"/>
              <a:gd name="connsiteX12" fmla="*/ 2553965 w 2566941"/>
              <a:gd name="connsiteY12" fmla="*/ 281642 h 3420248"/>
              <a:gd name="connsiteX13" fmla="*/ 2557601 w 2566941"/>
              <a:gd name="connsiteY13" fmla="*/ 339557 h 3420248"/>
              <a:gd name="connsiteX14" fmla="*/ 2562888 w 2566941"/>
              <a:gd name="connsiteY14" fmla="*/ 398740 h 3420248"/>
              <a:gd name="connsiteX15" fmla="*/ 2564904 w 2566941"/>
              <a:gd name="connsiteY15" fmla="*/ 455160 h 3420248"/>
              <a:gd name="connsiteX16" fmla="*/ 2566880 w 2566941"/>
              <a:gd name="connsiteY16" fmla="*/ 467958 h 3420248"/>
              <a:gd name="connsiteX17" fmla="*/ 2557101 w 2566941"/>
              <a:gd name="connsiteY17" fmla="*/ 526659 h 3420248"/>
              <a:gd name="connsiteX18" fmla="*/ 2557345 w 2566941"/>
              <a:gd name="connsiteY18" fmla="*/ 630210 h 3420248"/>
              <a:gd name="connsiteX19" fmla="*/ 2552653 w 2566941"/>
              <a:gd name="connsiteY19" fmla="*/ 907912 h 3420248"/>
              <a:gd name="connsiteX20" fmla="*/ 2555388 w 2566941"/>
              <a:gd name="connsiteY20" fmla="*/ 3420248 h 3420248"/>
              <a:gd name="connsiteX21" fmla="*/ 37301 w 2566941"/>
              <a:gd name="connsiteY21" fmla="*/ 3420248 h 3420248"/>
              <a:gd name="connsiteX22" fmla="*/ 10155 w 2566941"/>
              <a:gd name="connsiteY22" fmla="*/ 3393100 h 3420248"/>
              <a:gd name="connsiteX23" fmla="*/ 10115 w 2566941"/>
              <a:gd name="connsiteY23" fmla="*/ 3385186 h 3420248"/>
              <a:gd name="connsiteX24" fmla="*/ 6528 w 2566941"/>
              <a:gd name="connsiteY24" fmla="*/ 3385176 h 3420248"/>
              <a:gd name="connsiteX25" fmla="*/ 6528 w 2566941"/>
              <a:gd name="connsiteY25" fmla="*/ 3073899 h 3420248"/>
              <a:gd name="connsiteX26" fmla="*/ 10083 w 2566941"/>
              <a:gd name="connsiteY26" fmla="*/ 3025648 h 3420248"/>
              <a:gd name="connsiteX0" fmla="*/ 10083 w 2566941"/>
              <a:gd name="connsiteY0" fmla="*/ 3025648 h 3420248"/>
              <a:gd name="connsiteX1" fmla="*/ 7722 w 2566941"/>
              <a:gd name="connsiteY1" fmla="*/ 2971298 h 3420248"/>
              <a:gd name="connsiteX2" fmla="*/ 15061 w 2566941"/>
              <a:gd name="connsiteY2" fmla="*/ 2952290 h 3420248"/>
              <a:gd name="connsiteX3" fmla="*/ 0 w 2566941"/>
              <a:gd name="connsiteY3" fmla="*/ 2893589 h 3420248"/>
              <a:gd name="connsiteX4" fmla="*/ 4999 w 2566941"/>
              <a:gd name="connsiteY4" fmla="*/ 2869588 h 3420248"/>
              <a:gd name="connsiteX5" fmla="*/ 5582 w 2566941"/>
              <a:gd name="connsiteY5" fmla="*/ 2767760 h 3420248"/>
              <a:gd name="connsiteX6" fmla="*/ 4550 w 2566941"/>
              <a:gd name="connsiteY6" fmla="*/ 2571479 h 3420248"/>
              <a:gd name="connsiteX7" fmla="*/ 4448 w 2566941"/>
              <a:gd name="connsiteY7" fmla="*/ 2512336 h 3420248"/>
              <a:gd name="connsiteX8" fmla="*/ 1713 w 2566941"/>
              <a:gd name="connsiteY8" fmla="*/ 0 h 3420248"/>
              <a:gd name="connsiteX9" fmla="*/ 2519800 w 2566941"/>
              <a:gd name="connsiteY9" fmla="*/ 0 h 3420248"/>
              <a:gd name="connsiteX10" fmla="*/ 2546946 w 2566941"/>
              <a:gd name="connsiteY10" fmla="*/ 27148 h 3420248"/>
              <a:gd name="connsiteX11" fmla="*/ 2550576 w 2566941"/>
              <a:gd name="connsiteY11" fmla="*/ 201466 h 3420248"/>
              <a:gd name="connsiteX12" fmla="*/ 2553965 w 2566941"/>
              <a:gd name="connsiteY12" fmla="*/ 281642 h 3420248"/>
              <a:gd name="connsiteX13" fmla="*/ 2557601 w 2566941"/>
              <a:gd name="connsiteY13" fmla="*/ 339557 h 3420248"/>
              <a:gd name="connsiteX14" fmla="*/ 2562888 w 2566941"/>
              <a:gd name="connsiteY14" fmla="*/ 398740 h 3420248"/>
              <a:gd name="connsiteX15" fmla="*/ 2564904 w 2566941"/>
              <a:gd name="connsiteY15" fmla="*/ 455160 h 3420248"/>
              <a:gd name="connsiteX16" fmla="*/ 2566880 w 2566941"/>
              <a:gd name="connsiteY16" fmla="*/ 467958 h 3420248"/>
              <a:gd name="connsiteX17" fmla="*/ 2564258 w 2566941"/>
              <a:gd name="connsiteY17" fmla="*/ 559059 h 3420248"/>
              <a:gd name="connsiteX18" fmla="*/ 2557345 w 2566941"/>
              <a:gd name="connsiteY18" fmla="*/ 630210 h 3420248"/>
              <a:gd name="connsiteX19" fmla="*/ 2552653 w 2566941"/>
              <a:gd name="connsiteY19" fmla="*/ 907912 h 3420248"/>
              <a:gd name="connsiteX20" fmla="*/ 2555388 w 2566941"/>
              <a:gd name="connsiteY20" fmla="*/ 3420248 h 3420248"/>
              <a:gd name="connsiteX21" fmla="*/ 37301 w 2566941"/>
              <a:gd name="connsiteY21" fmla="*/ 3420248 h 3420248"/>
              <a:gd name="connsiteX22" fmla="*/ 10155 w 2566941"/>
              <a:gd name="connsiteY22" fmla="*/ 3393100 h 3420248"/>
              <a:gd name="connsiteX23" fmla="*/ 10115 w 2566941"/>
              <a:gd name="connsiteY23" fmla="*/ 3385186 h 3420248"/>
              <a:gd name="connsiteX24" fmla="*/ 6528 w 2566941"/>
              <a:gd name="connsiteY24" fmla="*/ 3385176 h 3420248"/>
              <a:gd name="connsiteX25" fmla="*/ 6528 w 2566941"/>
              <a:gd name="connsiteY25" fmla="*/ 3073899 h 3420248"/>
              <a:gd name="connsiteX26" fmla="*/ 10083 w 2566941"/>
              <a:gd name="connsiteY26" fmla="*/ 3025648 h 3420248"/>
              <a:gd name="connsiteX0" fmla="*/ 10083 w 2566941"/>
              <a:gd name="connsiteY0" fmla="*/ 3025648 h 3420248"/>
              <a:gd name="connsiteX1" fmla="*/ 7722 w 2566941"/>
              <a:gd name="connsiteY1" fmla="*/ 2971298 h 3420248"/>
              <a:gd name="connsiteX2" fmla="*/ 15061 w 2566941"/>
              <a:gd name="connsiteY2" fmla="*/ 2952290 h 3420248"/>
              <a:gd name="connsiteX3" fmla="*/ 0 w 2566941"/>
              <a:gd name="connsiteY3" fmla="*/ 2893589 h 3420248"/>
              <a:gd name="connsiteX4" fmla="*/ 4999 w 2566941"/>
              <a:gd name="connsiteY4" fmla="*/ 2869588 h 3420248"/>
              <a:gd name="connsiteX5" fmla="*/ 5582 w 2566941"/>
              <a:gd name="connsiteY5" fmla="*/ 2767760 h 3420248"/>
              <a:gd name="connsiteX6" fmla="*/ 4550 w 2566941"/>
              <a:gd name="connsiteY6" fmla="*/ 2571479 h 3420248"/>
              <a:gd name="connsiteX7" fmla="*/ 4448 w 2566941"/>
              <a:gd name="connsiteY7" fmla="*/ 2512336 h 3420248"/>
              <a:gd name="connsiteX8" fmla="*/ 1713 w 2566941"/>
              <a:gd name="connsiteY8" fmla="*/ 0 h 3420248"/>
              <a:gd name="connsiteX9" fmla="*/ 2519800 w 2566941"/>
              <a:gd name="connsiteY9" fmla="*/ 0 h 3420248"/>
              <a:gd name="connsiteX10" fmla="*/ 2546946 w 2566941"/>
              <a:gd name="connsiteY10" fmla="*/ 27148 h 3420248"/>
              <a:gd name="connsiteX11" fmla="*/ 2550576 w 2566941"/>
              <a:gd name="connsiteY11" fmla="*/ 201466 h 3420248"/>
              <a:gd name="connsiteX12" fmla="*/ 2553965 w 2566941"/>
              <a:gd name="connsiteY12" fmla="*/ 281642 h 3420248"/>
              <a:gd name="connsiteX13" fmla="*/ 2557601 w 2566941"/>
              <a:gd name="connsiteY13" fmla="*/ 339557 h 3420248"/>
              <a:gd name="connsiteX14" fmla="*/ 2564904 w 2566941"/>
              <a:gd name="connsiteY14" fmla="*/ 455160 h 3420248"/>
              <a:gd name="connsiteX15" fmla="*/ 2566880 w 2566941"/>
              <a:gd name="connsiteY15" fmla="*/ 467958 h 3420248"/>
              <a:gd name="connsiteX16" fmla="*/ 2564258 w 2566941"/>
              <a:gd name="connsiteY16" fmla="*/ 559059 h 3420248"/>
              <a:gd name="connsiteX17" fmla="*/ 2557345 w 2566941"/>
              <a:gd name="connsiteY17" fmla="*/ 630210 h 3420248"/>
              <a:gd name="connsiteX18" fmla="*/ 2552653 w 2566941"/>
              <a:gd name="connsiteY18" fmla="*/ 907912 h 3420248"/>
              <a:gd name="connsiteX19" fmla="*/ 2555388 w 2566941"/>
              <a:gd name="connsiteY19" fmla="*/ 3420248 h 3420248"/>
              <a:gd name="connsiteX20" fmla="*/ 37301 w 2566941"/>
              <a:gd name="connsiteY20" fmla="*/ 3420248 h 3420248"/>
              <a:gd name="connsiteX21" fmla="*/ 10155 w 2566941"/>
              <a:gd name="connsiteY21" fmla="*/ 3393100 h 3420248"/>
              <a:gd name="connsiteX22" fmla="*/ 10115 w 2566941"/>
              <a:gd name="connsiteY22" fmla="*/ 3385186 h 3420248"/>
              <a:gd name="connsiteX23" fmla="*/ 6528 w 2566941"/>
              <a:gd name="connsiteY23" fmla="*/ 3385176 h 3420248"/>
              <a:gd name="connsiteX24" fmla="*/ 6528 w 2566941"/>
              <a:gd name="connsiteY24" fmla="*/ 3073899 h 3420248"/>
              <a:gd name="connsiteX25" fmla="*/ 10083 w 2566941"/>
              <a:gd name="connsiteY25" fmla="*/ 3025648 h 3420248"/>
              <a:gd name="connsiteX0" fmla="*/ 10083 w 2565519"/>
              <a:gd name="connsiteY0" fmla="*/ 3025648 h 3420248"/>
              <a:gd name="connsiteX1" fmla="*/ 7722 w 2565519"/>
              <a:gd name="connsiteY1" fmla="*/ 2971298 h 3420248"/>
              <a:gd name="connsiteX2" fmla="*/ 15061 w 2565519"/>
              <a:gd name="connsiteY2" fmla="*/ 2952290 h 3420248"/>
              <a:gd name="connsiteX3" fmla="*/ 0 w 2565519"/>
              <a:gd name="connsiteY3" fmla="*/ 2893589 h 3420248"/>
              <a:gd name="connsiteX4" fmla="*/ 4999 w 2565519"/>
              <a:gd name="connsiteY4" fmla="*/ 2869588 h 3420248"/>
              <a:gd name="connsiteX5" fmla="*/ 5582 w 2565519"/>
              <a:gd name="connsiteY5" fmla="*/ 2767760 h 3420248"/>
              <a:gd name="connsiteX6" fmla="*/ 4550 w 2565519"/>
              <a:gd name="connsiteY6" fmla="*/ 2571479 h 3420248"/>
              <a:gd name="connsiteX7" fmla="*/ 4448 w 2565519"/>
              <a:gd name="connsiteY7" fmla="*/ 2512336 h 3420248"/>
              <a:gd name="connsiteX8" fmla="*/ 1713 w 2565519"/>
              <a:gd name="connsiteY8" fmla="*/ 0 h 3420248"/>
              <a:gd name="connsiteX9" fmla="*/ 2519800 w 2565519"/>
              <a:gd name="connsiteY9" fmla="*/ 0 h 3420248"/>
              <a:gd name="connsiteX10" fmla="*/ 2546946 w 2565519"/>
              <a:gd name="connsiteY10" fmla="*/ 27148 h 3420248"/>
              <a:gd name="connsiteX11" fmla="*/ 2550576 w 2565519"/>
              <a:gd name="connsiteY11" fmla="*/ 201466 h 3420248"/>
              <a:gd name="connsiteX12" fmla="*/ 2553965 w 2565519"/>
              <a:gd name="connsiteY12" fmla="*/ 281642 h 3420248"/>
              <a:gd name="connsiteX13" fmla="*/ 2557601 w 2565519"/>
              <a:gd name="connsiteY13" fmla="*/ 339557 h 3420248"/>
              <a:gd name="connsiteX14" fmla="*/ 2564904 w 2565519"/>
              <a:gd name="connsiteY14" fmla="*/ 455160 h 3420248"/>
              <a:gd name="connsiteX15" fmla="*/ 2564258 w 2565519"/>
              <a:gd name="connsiteY15" fmla="*/ 559059 h 3420248"/>
              <a:gd name="connsiteX16" fmla="*/ 2557345 w 2565519"/>
              <a:gd name="connsiteY16" fmla="*/ 630210 h 3420248"/>
              <a:gd name="connsiteX17" fmla="*/ 2552653 w 2565519"/>
              <a:gd name="connsiteY17" fmla="*/ 907912 h 3420248"/>
              <a:gd name="connsiteX18" fmla="*/ 2555388 w 2565519"/>
              <a:gd name="connsiteY18" fmla="*/ 3420248 h 3420248"/>
              <a:gd name="connsiteX19" fmla="*/ 37301 w 2565519"/>
              <a:gd name="connsiteY19" fmla="*/ 3420248 h 3420248"/>
              <a:gd name="connsiteX20" fmla="*/ 10155 w 2565519"/>
              <a:gd name="connsiteY20" fmla="*/ 3393100 h 3420248"/>
              <a:gd name="connsiteX21" fmla="*/ 10115 w 2565519"/>
              <a:gd name="connsiteY21" fmla="*/ 3385186 h 3420248"/>
              <a:gd name="connsiteX22" fmla="*/ 6528 w 2565519"/>
              <a:gd name="connsiteY22" fmla="*/ 3385176 h 3420248"/>
              <a:gd name="connsiteX23" fmla="*/ 6528 w 2565519"/>
              <a:gd name="connsiteY23" fmla="*/ 3073899 h 3420248"/>
              <a:gd name="connsiteX24" fmla="*/ 10083 w 2565519"/>
              <a:gd name="connsiteY24" fmla="*/ 3025648 h 3420248"/>
              <a:gd name="connsiteX0" fmla="*/ 10083 w 2572169"/>
              <a:gd name="connsiteY0" fmla="*/ 3025648 h 3420248"/>
              <a:gd name="connsiteX1" fmla="*/ 7722 w 2572169"/>
              <a:gd name="connsiteY1" fmla="*/ 2971298 h 3420248"/>
              <a:gd name="connsiteX2" fmla="*/ 15061 w 2572169"/>
              <a:gd name="connsiteY2" fmla="*/ 2952290 h 3420248"/>
              <a:gd name="connsiteX3" fmla="*/ 0 w 2572169"/>
              <a:gd name="connsiteY3" fmla="*/ 2893589 h 3420248"/>
              <a:gd name="connsiteX4" fmla="*/ 4999 w 2572169"/>
              <a:gd name="connsiteY4" fmla="*/ 2869588 h 3420248"/>
              <a:gd name="connsiteX5" fmla="*/ 5582 w 2572169"/>
              <a:gd name="connsiteY5" fmla="*/ 2767760 h 3420248"/>
              <a:gd name="connsiteX6" fmla="*/ 4550 w 2572169"/>
              <a:gd name="connsiteY6" fmla="*/ 2571479 h 3420248"/>
              <a:gd name="connsiteX7" fmla="*/ 4448 w 2572169"/>
              <a:gd name="connsiteY7" fmla="*/ 2512336 h 3420248"/>
              <a:gd name="connsiteX8" fmla="*/ 1713 w 2572169"/>
              <a:gd name="connsiteY8" fmla="*/ 0 h 3420248"/>
              <a:gd name="connsiteX9" fmla="*/ 2519800 w 2572169"/>
              <a:gd name="connsiteY9" fmla="*/ 0 h 3420248"/>
              <a:gd name="connsiteX10" fmla="*/ 2546946 w 2572169"/>
              <a:gd name="connsiteY10" fmla="*/ 27148 h 3420248"/>
              <a:gd name="connsiteX11" fmla="*/ 2550576 w 2572169"/>
              <a:gd name="connsiteY11" fmla="*/ 201466 h 3420248"/>
              <a:gd name="connsiteX12" fmla="*/ 2553965 w 2572169"/>
              <a:gd name="connsiteY12" fmla="*/ 281642 h 3420248"/>
              <a:gd name="connsiteX13" fmla="*/ 2557601 w 2572169"/>
              <a:gd name="connsiteY13" fmla="*/ 339557 h 3420248"/>
              <a:gd name="connsiteX14" fmla="*/ 2572060 w 2572169"/>
              <a:gd name="connsiteY14" fmla="*/ 415561 h 3420248"/>
              <a:gd name="connsiteX15" fmla="*/ 2564258 w 2572169"/>
              <a:gd name="connsiteY15" fmla="*/ 559059 h 3420248"/>
              <a:gd name="connsiteX16" fmla="*/ 2557345 w 2572169"/>
              <a:gd name="connsiteY16" fmla="*/ 630210 h 3420248"/>
              <a:gd name="connsiteX17" fmla="*/ 2552653 w 2572169"/>
              <a:gd name="connsiteY17" fmla="*/ 907912 h 3420248"/>
              <a:gd name="connsiteX18" fmla="*/ 2555388 w 2572169"/>
              <a:gd name="connsiteY18" fmla="*/ 3420248 h 3420248"/>
              <a:gd name="connsiteX19" fmla="*/ 37301 w 2572169"/>
              <a:gd name="connsiteY19" fmla="*/ 3420248 h 3420248"/>
              <a:gd name="connsiteX20" fmla="*/ 10155 w 2572169"/>
              <a:gd name="connsiteY20" fmla="*/ 3393100 h 3420248"/>
              <a:gd name="connsiteX21" fmla="*/ 10115 w 2572169"/>
              <a:gd name="connsiteY21" fmla="*/ 3385186 h 3420248"/>
              <a:gd name="connsiteX22" fmla="*/ 6528 w 2572169"/>
              <a:gd name="connsiteY22" fmla="*/ 3385176 h 3420248"/>
              <a:gd name="connsiteX23" fmla="*/ 6528 w 2572169"/>
              <a:gd name="connsiteY23" fmla="*/ 3073899 h 3420248"/>
              <a:gd name="connsiteX24" fmla="*/ 10083 w 2572169"/>
              <a:gd name="connsiteY24" fmla="*/ 3025648 h 3420248"/>
              <a:gd name="connsiteX0" fmla="*/ 10083 w 2572169"/>
              <a:gd name="connsiteY0" fmla="*/ 3025648 h 3420248"/>
              <a:gd name="connsiteX1" fmla="*/ 7722 w 2572169"/>
              <a:gd name="connsiteY1" fmla="*/ 2971298 h 3420248"/>
              <a:gd name="connsiteX2" fmla="*/ 0 w 2572169"/>
              <a:gd name="connsiteY2" fmla="*/ 2893589 h 3420248"/>
              <a:gd name="connsiteX3" fmla="*/ 4999 w 2572169"/>
              <a:gd name="connsiteY3" fmla="*/ 2869588 h 3420248"/>
              <a:gd name="connsiteX4" fmla="*/ 5582 w 2572169"/>
              <a:gd name="connsiteY4" fmla="*/ 2767760 h 3420248"/>
              <a:gd name="connsiteX5" fmla="*/ 4550 w 2572169"/>
              <a:gd name="connsiteY5" fmla="*/ 2571479 h 3420248"/>
              <a:gd name="connsiteX6" fmla="*/ 4448 w 2572169"/>
              <a:gd name="connsiteY6" fmla="*/ 2512336 h 3420248"/>
              <a:gd name="connsiteX7" fmla="*/ 1713 w 2572169"/>
              <a:gd name="connsiteY7" fmla="*/ 0 h 3420248"/>
              <a:gd name="connsiteX8" fmla="*/ 2519800 w 2572169"/>
              <a:gd name="connsiteY8" fmla="*/ 0 h 3420248"/>
              <a:gd name="connsiteX9" fmla="*/ 2546946 w 2572169"/>
              <a:gd name="connsiteY9" fmla="*/ 27148 h 3420248"/>
              <a:gd name="connsiteX10" fmla="*/ 2550576 w 2572169"/>
              <a:gd name="connsiteY10" fmla="*/ 201466 h 3420248"/>
              <a:gd name="connsiteX11" fmla="*/ 2553965 w 2572169"/>
              <a:gd name="connsiteY11" fmla="*/ 281642 h 3420248"/>
              <a:gd name="connsiteX12" fmla="*/ 2557601 w 2572169"/>
              <a:gd name="connsiteY12" fmla="*/ 339557 h 3420248"/>
              <a:gd name="connsiteX13" fmla="*/ 2572060 w 2572169"/>
              <a:gd name="connsiteY13" fmla="*/ 415561 h 3420248"/>
              <a:gd name="connsiteX14" fmla="*/ 2564258 w 2572169"/>
              <a:gd name="connsiteY14" fmla="*/ 559059 h 3420248"/>
              <a:gd name="connsiteX15" fmla="*/ 2557345 w 2572169"/>
              <a:gd name="connsiteY15" fmla="*/ 630210 h 3420248"/>
              <a:gd name="connsiteX16" fmla="*/ 2552653 w 2572169"/>
              <a:gd name="connsiteY16" fmla="*/ 907912 h 3420248"/>
              <a:gd name="connsiteX17" fmla="*/ 2555388 w 2572169"/>
              <a:gd name="connsiteY17" fmla="*/ 3420248 h 3420248"/>
              <a:gd name="connsiteX18" fmla="*/ 37301 w 2572169"/>
              <a:gd name="connsiteY18" fmla="*/ 3420248 h 3420248"/>
              <a:gd name="connsiteX19" fmla="*/ 10155 w 2572169"/>
              <a:gd name="connsiteY19" fmla="*/ 3393100 h 3420248"/>
              <a:gd name="connsiteX20" fmla="*/ 10115 w 2572169"/>
              <a:gd name="connsiteY20" fmla="*/ 3385186 h 3420248"/>
              <a:gd name="connsiteX21" fmla="*/ 6528 w 2572169"/>
              <a:gd name="connsiteY21" fmla="*/ 3385176 h 3420248"/>
              <a:gd name="connsiteX22" fmla="*/ 6528 w 2572169"/>
              <a:gd name="connsiteY22" fmla="*/ 3073899 h 3420248"/>
              <a:gd name="connsiteX23" fmla="*/ 10083 w 2572169"/>
              <a:gd name="connsiteY23" fmla="*/ 3025648 h 3420248"/>
              <a:gd name="connsiteX0" fmla="*/ 10083 w 2572169"/>
              <a:gd name="connsiteY0" fmla="*/ 3025648 h 3420248"/>
              <a:gd name="connsiteX1" fmla="*/ 0 w 2572169"/>
              <a:gd name="connsiteY1" fmla="*/ 2893589 h 3420248"/>
              <a:gd name="connsiteX2" fmla="*/ 4999 w 2572169"/>
              <a:gd name="connsiteY2" fmla="*/ 2869588 h 3420248"/>
              <a:gd name="connsiteX3" fmla="*/ 5582 w 2572169"/>
              <a:gd name="connsiteY3" fmla="*/ 2767760 h 3420248"/>
              <a:gd name="connsiteX4" fmla="*/ 4550 w 2572169"/>
              <a:gd name="connsiteY4" fmla="*/ 2571479 h 3420248"/>
              <a:gd name="connsiteX5" fmla="*/ 4448 w 2572169"/>
              <a:gd name="connsiteY5" fmla="*/ 2512336 h 3420248"/>
              <a:gd name="connsiteX6" fmla="*/ 1713 w 2572169"/>
              <a:gd name="connsiteY6" fmla="*/ 0 h 3420248"/>
              <a:gd name="connsiteX7" fmla="*/ 2519800 w 2572169"/>
              <a:gd name="connsiteY7" fmla="*/ 0 h 3420248"/>
              <a:gd name="connsiteX8" fmla="*/ 2546946 w 2572169"/>
              <a:gd name="connsiteY8" fmla="*/ 27148 h 3420248"/>
              <a:gd name="connsiteX9" fmla="*/ 2550576 w 2572169"/>
              <a:gd name="connsiteY9" fmla="*/ 201466 h 3420248"/>
              <a:gd name="connsiteX10" fmla="*/ 2553965 w 2572169"/>
              <a:gd name="connsiteY10" fmla="*/ 281642 h 3420248"/>
              <a:gd name="connsiteX11" fmla="*/ 2557601 w 2572169"/>
              <a:gd name="connsiteY11" fmla="*/ 339557 h 3420248"/>
              <a:gd name="connsiteX12" fmla="*/ 2572060 w 2572169"/>
              <a:gd name="connsiteY12" fmla="*/ 415561 h 3420248"/>
              <a:gd name="connsiteX13" fmla="*/ 2564258 w 2572169"/>
              <a:gd name="connsiteY13" fmla="*/ 559059 h 3420248"/>
              <a:gd name="connsiteX14" fmla="*/ 2557345 w 2572169"/>
              <a:gd name="connsiteY14" fmla="*/ 630210 h 3420248"/>
              <a:gd name="connsiteX15" fmla="*/ 2552653 w 2572169"/>
              <a:gd name="connsiteY15" fmla="*/ 907912 h 3420248"/>
              <a:gd name="connsiteX16" fmla="*/ 2555388 w 2572169"/>
              <a:gd name="connsiteY16" fmla="*/ 3420248 h 3420248"/>
              <a:gd name="connsiteX17" fmla="*/ 37301 w 2572169"/>
              <a:gd name="connsiteY17" fmla="*/ 3420248 h 3420248"/>
              <a:gd name="connsiteX18" fmla="*/ 10155 w 2572169"/>
              <a:gd name="connsiteY18" fmla="*/ 3393100 h 3420248"/>
              <a:gd name="connsiteX19" fmla="*/ 10115 w 2572169"/>
              <a:gd name="connsiteY19" fmla="*/ 3385186 h 3420248"/>
              <a:gd name="connsiteX20" fmla="*/ 6528 w 2572169"/>
              <a:gd name="connsiteY20" fmla="*/ 3385176 h 3420248"/>
              <a:gd name="connsiteX21" fmla="*/ 6528 w 2572169"/>
              <a:gd name="connsiteY21" fmla="*/ 3073899 h 3420248"/>
              <a:gd name="connsiteX22" fmla="*/ 10083 w 2572169"/>
              <a:gd name="connsiteY22" fmla="*/ 3025648 h 3420248"/>
              <a:gd name="connsiteX0" fmla="*/ 10086 w 2572169"/>
              <a:gd name="connsiteY0" fmla="*/ 3025651 h 3420248"/>
              <a:gd name="connsiteX1" fmla="*/ 0 w 2572169"/>
              <a:gd name="connsiteY1" fmla="*/ 2893589 h 3420248"/>
              <a:gd name="connsiteX2" fmla="*/ 4999 w 2572169"/>
              <a:gd name="connsiteY2" fmla="*/ 2869588 h 3420248"/>
              <a:gd name="connsiteX3" fmla="*/ 5582 w 2572169"/>
              <a:gd name="connsiteY3" fmla="*/ 2767760 h 3420248"/>
              <a:gd name="connsiteX4" fmla="*/ 4550 w 2572169"/>
              <a:gd name="connsiteY4" fmla="*/ 2571479 h 3420248"/>
              <a:gd name="connsiteX5" fmla="*/ 4448 w 2572169"/>
              <a:gd name="connsiteY5" fmla="*/ 2512336 h 3420248"/>
              <a:gd name="connsiteX6" fmla="*/ 1713 w 2572169"/>
              <a:gd name="connsiteY6" fmla="*/ 0 h 3420248"/>
              <a:gd name="connsiteX7" fmla="*/ 2519800 w 2572169"/>
              <a:gd name="connsiteY7" fmla="*/ 0 h 3420248"/>
              <a:gd name="connsiteX8" fmla="*/ 2546946 w 2572169"/>
              <a:gd name="connsiteY8" fmla="*/ 27148 h 3420248"/>
              <a:gd name="connsiteX9" fmla="*/ 2550576 w 2572169"/>
              <a:gd name="connsiteY9" fmla="*/ 201466 h 3420248"/>
              <a:gd name="connsiteX10" fmla="*/ 2553965 w 2572169"/>
              <a:gd name="connsiteY10" fmla="*/ 281642 h 3420248"/>
              <a:gd name="connsiteX11" fmla="*/ 2557601 w 2572169"/>
              <a:gd name="connsiteY11" fmla="*/ 339557 h 3420248"/>
              <a:gd name="connsiteX12" fmla="*/ 2572060 w 2572169"/>
              <a:gd name="connsiteY12" fmla="*/ 415561 h 3420248"/>
              <a:gd name="connsiteX13" fmla="*/ 2564258 w 2572169"/>
              <a:gd name="connsiteY13" fmla="*/ 559059 h 3420248"/>
              <a:gd name="connsiteX14" fmla="*/ 2557345 w 2572169"/>
              <a:gd name="connsiteY14" fmla="*/ 630210 h 3420248"/>
              <a:gd name="connsiteX15" fmla="*/ 2552653 w 2572169"/>
              <a:gd name="connsiteY15" fmla="*/ 907912 h 3420248"/>
              <a:gd name="connsiteX16" fmla="*/ 2555388 w 2572169"/>
              <a:gd name="connsiteY16" fmla="*/ 3420248 h 3420248"/>
              <a:gd name="connsiteX17" fmla="*/ 37301 w 2572169"/>
              <a:gd name="connsiteY17" fmla="*/ 3420248 h 3420248"/>
              <a:gd name="connsiteX18" fmla="*/ 10155 w 2572169"/>
              <a:gd name="connsiteY18" fmla="*/ 3393100 h 3420248"/>
              <a:gd name="connsiteX19" fmla="*/ 10115 w 2572169"/>
              <a:gd name="connsiteY19" fmla="*/ 3385186 h 3420248"/>
              <a:gd name="connsiteX20" fmla="*/ 6528 w 2572169"/>
              <a:gd name="connsiteY20" fmla="*/ 3385176 h 3420248"/>
              <a:gd name="connsiteX21" fmla="*/ 6528 w 2572169"/>
              <a:gd name="connsiteY21" fmla="*/ 3073899 h 3420248"/>
              <a:gd name="connsiteX22" fmla="*/ 10086 w 2572169"/>
              <a:gd name="connsiteY22" fmla="*/ 3025651 h 3420248"/>
              <a:gd name="connsiteX0" fmla="*/ 10086 w 2572169"/>
              <a:gd name="connsiteY0" fmla="*/ 3025651 h 3420248"/>
              <a:gd name="connsiteX1" fmla="*/ 0 w 2572169"/>
              <a:gd name="connsiteY1" fmla="*/ 2893589 h 3420248"/>
              <a:gd name="connsiteX2" fmla="*/ 4999 w 2572169"/>
              <a:gd name="connsiteY2" fmla="*/ 2869588 h 3420248"/>
              <a:gd name="connsiteX3" fmla="*/ 5582 w 2572169"/>
              <a:gd name="connsiteY3" fmla="*/ 2767760 h 3420248"/>
              <a:gd name="connsiteX4" fmla="*/ 4550 w 2572169"/>
              <a:gd name="connsiteY4" fmla="*/ 2571479 h 3420248"/>
              <a:gd name="connsiteX5" fmla="*/ 4448 w 2572169"/>
              <a:gd name="connsiteY5" fmla="*/ 2512336 h 3420248"/>
              <a:gd name="connsiteX6" fmla="*/ 1713 w 2572169"/>
              <a:gd name="connsiteY6" fmla="*/ 0 h 3420248"/>
              <a:gd name="connsiteX7" fmla="*/ 2519800 w 2572169"/>
              <a:gd name="connsiteY7" fmla="*/ 0 h 3420248"/>
              <a:gd name="connsiteX8" fmla="*/ 2546946 w 2572169"/>
              <a:gd name="connsiteY8" fmla="*/ 27148 h 3420248"/>
              <a:gd name="connsiteX9" fmla="*/ 2550576 w 2572169"/>
              <a:gd name="connsiteY9" fmla="*/ 201466 h 3420248"/>
              <a:gd name="connsiteX10" fmla="*/ 2553965 w 2572169"/>
              <a:gd name="connsiteY10" fmla="*/ 281642 h 3420248"/>
              <a:gd name="connsiteX11" fmla="*/ 2557601 w 2572169"/>
              <a:gd name="connsiteY11" fmla="*/ 339557 h 3420248"/>
              <a:gd name="connsiteX12" fmla="*/ 2572060 w 2572169"/>
              <a:gd name="connsiteY12" fmla="*/ 415561 h 3420248"/>
              <a:gd name="connsiteX13" fmla="*/ 2564258 w 2572169"/>
              <a:gd name="connsiteY13" fmla="*/ 559059 h 3420248"/>
              <a:gd name="connsiteX14" fmla="*/ 2557345 w 2572169"/>
              <a:gd name="connsiteY14" fmla="*/ 630210 h 3420248"/>
              <a:gd name="connsiteX15" fmla="*/ 2552653 w 2572169"/>
              <a:gd name="connsiteY15" fmla="*/ 907912 h 3420248"/>
              <a:gd name="connsiteX16" fmla="*/ 2555388 w 2572169"/>
              <a:gd name="connsiteY16" fmla="*/ 3420248 h 3420248"/>
              <a:gd name="connsiteX17" fmla="*/ 37301 w 2572169"/>
              <a:gd name="connsiteY17" fmla="*/ 3420248 h 3420248"/>
              <a:gd name="connsiteX18" fmla="*/ 10155 w 2572169"/>
              <a:gd name="connsiteY18" fmla="*/ 3393100 h 3420248"/>
              <a:gd name="connsiteX19" fmla="*/ 10115 w 2572169"/>
              <a:gd name="connsiteY19" fmla="*/ 3385186 h 3420248"/>
              <a:gd name="connsiteX20" fmla="*/ 6528 w 2572169"/>
              <a:gd name="connsiteY20" fmla="*/ 3385176 h 3420248"/>
              <a:gd name="connsiteX21" fmla="*/ 6528 w 2572169"/>
              <a:gd name="connsiteY21" fmla="*/ 3073899 h 3420248"/>
              <a:gd name="connsiteX22" fmla="*/ 10086 w 2572169"/>
              <a:gd name="connsiteY22" fmla="*/ 3025651 h 3420248"/>
              <a:gd name="connsiteX0" fmla="*/ 10357 w 2572440"/>
              <a:gd name="connsiteY0" fmla="*/ 3025651 h 3420248"/>
              <a:gd name="connsiteX1" fmla="*/ 271 w 2572440"/>
              <a:gd name="connsiteY1" fmla="*/ 2893589 h 3420248"/>
              <a:gd name="connsiteX2" fmla="*/ 5270 w 2572440"/>
              <a:gd name="connsiteY2" fmla="*/ 2869588 h 3420248"/>
              <a:gd name="connsiteX3" fmla="*/ 5853 w 2572440"/>
              <a:gd name="connsiteY3" fmla="*/ 2767760 h 3420248"/>
              <a:gd name="connsiteX4" fmla="*/ 4821 w 2572440"/>
              <a:gd name="connsiteY4" fmla="*/ 2571479 h 3420248"/>
              <a:gd name="connsiteX5" fmla="*/ 4719 w 2572440"/>
              <a:gd name="connsiteY5" fmla="*/ 2512336 h 3420248"/>
              <a:gd name="connsiteX6" fmla="*/ 1984 w 2572440"/>
              <a:gd name="connsiteY6" fmla="*/ 0 h 3420248"/>
              <a:gd name="connsiteX7" fmla="*/ 2520071 w 2572440"/>
              <a:gd name="connsiteY7" fmla="*/ 0 h 3420248"/>
              <a:gd name="connsiteX8" fmla="*/ 2547217 w 2572440"/>
              <a:gd name="connsiteY8" fmla="*/ 27148 h 3420248"/>
              <a:gd name="connsiteX9" fmla="*/ 2550847 w 2572440"/>
              <a:gd name="connsiteY9" fmla="*/ 201466 h 3420248"/>
              <a:gd name="connsiteX10" fmla="*/ 2554236 w 2572440"/>
              <a:gd name="connsiteY10" fmla="*/ 281642 h 3420248"/>
              <a:gd name="connsiteX11" fmla="*/ 2557872 w 2572440"/>
              <a:gd name="connsiteY11" fmla="*/ 339557 h 3420248"/>
              <a:gd name="connsiteX12" fmla="*/ 2572331 w 2572440"/>
              <a:gd name="connsiteY12" fmla="*/ 415561 h 3420248"/>
              <a:gd name="connsiteX13" fmla="*/ 2564529 w 2572440"/>
              <a:gd name="connsiteY13" fmla="*/ 559059 h 3420248"/>
              <a:gd name="connsiteX14" fmla="*/ 2557616 w 2572440"/>
              <a:gd name="connsiteY14" fmla="*/ 630210 h 3420248"/>
              <a:gd name="connsiteX15" fmla="*/ 2552924 w 2572440"/>
              <a:gd name="connsiteY15" fmla="*/ 907912 h 3420248"/>
              <a:gd name="connsiteX16" fmla="*/ 2555659 w 2572440"/>
              <a:gd name="connsiteY16" fmla="*/ 3420248 h 3420248"/>
              <a:gd name="connsiteX17" fmla="*/ 37572 w 2572440"/>
              <a:gd name="connsiteY17" fmla="*/ 3420248 h 3420248"/>
              <a:gd name="connsiteX18" fmla="*/ 10426 w 2572440"/>
              <a:gd name="connsiteY18" fmla="*/ 3393100 h 3420248"/>
              <a:gd name="connsiteX19" fmla="*/ 10386 w 2572440"/>
              <a:gd name="connsiteY19" fmla="*/ 3385186 h 3420248"/>
              <a:gd name="connsiteX20" fmla="*/ 6799 w 2572440"/>
              <a:gd name="connsiteY20" fmla="*/ 3385176 h 3420248"/>
              <a:gd name="connsiteX21" fmla="*/ 6799 w 2572440"/>
              <a:gd name="connsiteY21" fmla="*/ 3073899 h 3420248"/>
              <a:gd name="connsiteX22" fmla="*/ 10357 w 2572440"/>
              <a:gd name="connsiteY22" fmla="*/ 3025651 h 3420248"/>
              <a:gd name="connsiteX0" fmla="*/ 10357 w 2572440"/>
              <a:gd name="connsiteY0" fmla="*/ 3025651 h 3420248"/>
              <a:gd name="connsiteX1" fmla="*/ 271 w 2572440"/>
              <a:gd name="connsiteY1" fmla="*/ 2893589 h 3420248"/>
              <a:gd name="connsiteX2" fmla="*/ 5270 w 2572440"/>
              <a:gd name="connsiteY2" fmla="*/ 2869588 h 3420248"/>
              <a:gd name="connsiteX3" fmla="*/ 5853 w 2572440"/>
              <a:gd name="connsiteY3" fmla="*/ 2767760 h 3420248"/>
              <a:gd name="connsiteX4" fmla="*/ 4821 w 2572440"/>
              <a:gd name="connsiteY4" fmla="*/ 2571479 h 3420248"/>
              <a:gd name="connsiteX5" fmla="*/ 4719 w 2572440"/>
              <a:gd name="connsiteY5" fmla="*/ 2512336 h 3420248"/>
              <a:gd name="connsiteX6" fmla="*/ 1984 w 2572440"/>
              <a:gd name="connsiteY6" fmla="*/ 0 h 3420248"/>
              <a:gd name="connsiteX7" fmla="*/ 2520071 w 2572440"/>
              <a:gd name="connsiteY7" fmla="*/ 0 h 3420248"/>
              <a:gd name="connsiteX8" fmla="*/ 2547217 w 2572440"/>
              <a:gd name="connsiteY8" fmla="*/ 27148 h 3420248"/>
              <a:gd name="connsiteX9" fmla="*/ 2550847 w 2572440"/>
              <a:gd name="connsiteY9" fmla="*/ 201466 h 3420248"/>
              <a:gd name="connsiteX10" fmla="*/ 2554236 w 2572440"/>
              <a:gd name="connsiteY10" fmla="*/ 281642 h 3420248"/>
              <a:gd name="connsiteX11" fmla="*/ 2557872 w 2572440"/>
              <a:gd name="connsiteY11" fmla="*/ 339557 h 3420248"/>
              <a:gd name="connsiteX12" fmla="*/ 2572331 w 2572440"/>
              <a:gd name="connsiteY12" fmla="*/ 415561 h 3420248"/>
              <a:gd name="connsiteX13" fmla="*/ 2564529 w 2572440"/>
              <a:gd name="connsiteY13" fmla="*/ 559059 h 3420248"/>
              <a:gd name="connsiteX14" fmla="*/ 2557616 w 2572440"/>
              <a:gd name="connsiteY14" fmla="*/ 630210 h 3420248"/>
              <a:gd name="connsiteX15" fmla="*/ 2552924 w 2572440"/>
              <a:gd name="connsiteY15" fmla="*/ 907912 h 3420248"/>
              <a:gd name="connsiteX16" fmla="*/ 2555659 w 2572440"/>
              <a:gd name="connsiteY16" fmla="*/ 3420248 h 3420248"/>
              <a:gd name="connsiteX17" fmla="*/ 37572 w 2572440"/>
              <a:gd name="connsiteY17" fmla="*/ 3420248 h 3420248"/>
              <a:gd name="connsiteX18" fmla="*/ 10426 w 2572440"/>
              <a:gd name="connsiteY18" fmla="*/ 3393100 h 3420248"/>
              <a:gd name="connsiteX19" fmla="*/ 10386 w 2572440"/>
              <a:gd name="connsiteY19" fmla="*/ 3385186 h 3420248"/>
              <a:gd name="connsiteX20" fmla="*/ 6799 w 2572440"/>
              <a:gd name="connsiteY20" fmla="*/ 3385176 h 3420248"/>
              <a:gd name="connsiteX21" fmla="*/ 10378 w 2572440"/>
              <a:gd name="connsiteY21" fmla="*/ 3156699 h 3420248"/>
              <a:gd name="connsiteX22" fmla="*/ 10357 w 2572440"/>
              <a:gd name="connsiteY22" fmla="*/ 3025651 h 3420248"/>
              <a:gd name="connsiteX0" fmla="*/ 10357 w 2572440"/>
              <a:gd name="connsiteY0" fmla="*/ 3079651 h 3420248"/>
              <a:gd name="connsiteX1" fmla="*/ 271 w 2572440"/>
              <a:gd name="connsiteY1" fmla="*/ 2893589 h 3420248"/>
              <a:gd name="connsiteX2" fmla="*/ 5270 w 2572440"/>
              <a:gd name="connsiteY2" fmla="*/ 2869588 h 3420248"/>
              <a:gd name="connsiteX3" fmla="*/ 5853 w 2572440"/>
              <a:gd name="connsiteY3" fmla="*/ 2767760 h 3420248"/>
              <a:gd name="connsiteX4" fmla="*/ 4821 w 2572440"/>
              <a:gd name="connsiteY4" fmla="*/ 2571479 h 3420248"/>
              <a:gd name="connsiteX5" fmla="*/ 4719 w 2572440"/>
              <a:gd name="connsiteY5" fmla="*/ 2512336 h 3420248"/>
              <a:gd name="connsiteX6" fmla="*/ 1984 w 2572440"/>
              <a:gd name="connsiteY6" fmla="*/ 0 h 3420248"/>
              <a:gd name="connsiteX7" fmla="*/ 2520071 w 2572440"/>
              <a:gd name="connsiteY7" fmla="*/ 0 h 3420248"/>
              <a:gd name="connsiteX8" fmla="*/ 2547217 w 2572440"/>
              <a:gd name="connsiteY8" fmla="*/ 27148 h 3420248"/>
              <a:gd name="connsiteX9" fmla="*/ 2550847 w 2572440"/>
              <a:gd name="connsiteY9" fmla="*/ 201466 h 3420248"/>
              <a:gd name="connsiteX10" fmla="*/ 2554236 w 2572440"/>
              <a:gd name="connsiteY10" fmla="*/ 281642 h 3420248"/>
              <a:gd name="connsiteX11" fmla="*/ 2557872 w 2572440"/>
              <a:gd name="connsiteY11" fmla="*/ 339557 h 3420248"/>
              <a:gd name="connsiteX12" fmla="*/ 2572331 w 2572440"/>
              <a:gd name="connsiteY12" fmla="*/ 415561 h 3420248"/>
              <a:gd name="connsiteX13" fmla="*/ 2564529 w 2572440"/>
              <a:gd name="connsiteY13" fmla="*/ 559059 h 3420248"/>
              <a:gd name="connsiteX14" fmla="*/ 2557616 w 2572440"/>
              <a:gd name="connsiteY14" fmla="*/ 630210 h 3420248"/>
              <a:gd name="connsiteX15" fmla="*/ 2552924 w 2572440"/>
              <a:gd name="connsiteY15" fmla="*/ 907912 h 3420248"/>
              <a:gd name="connsiteX16" fmla="*/ 2555659 w 2572440"/>
              <a:gd name="connsiteY16" fmla="*/ 3420248 h 3420248"/>
              <a:gd name="connsiteX17" fmla="*/ 37572 w 2572440"/>
              <a:gd name="connsiteY17" fmla="*/ 3420248 h 3420248"/>
              <a:gd name="connsiteX18" fmla="*/ 10426 w 2572440"/>
              <a:gd name="connsiteY18" fmla="*/ 3393100 h 3420248"/>
              <a:gd name="connsiteX19" fmla="*/ 10386 w 2572440"/>
              <a:gd name="connsiteY19" fmla="*/ 3385186 h 3420248"/>
              <a:gd name="connsiteX20" fmla="*/ 6799 w 2572440"/>
              <a:gd name="connsiteY20" fmla="*/ 3385176 h 3420248"/>
              <a:gd name="connsiteX21" fmla="*/ 10378 w 2572440"/>
              <a:gd name="connsiteY21" fmla="*/ 3156699 h 3420248"/>
              <a:gd name="connsiteX22" fmla="*/ 10357 w 2572440"/>
              <a:gd name="connsiteY22" fmla="*/ 3079651 h 3420248"/>
              <a:gd name="connsiteX0" fmla="*/ 10357 w 2572440"/>
              <a:gd name="connsiteY0" fmla="*/ 3079651 h 3420248"/>
              <a:gd name="connsiteX1" fmla="*/ 271 w 2572440"/>
              <a:gd name="connsiteY1" fmla="*/ 2915189 h 3420248"/>
              <a:gd name="connsiteX2" fmla="*/ 5270 w 2572440"/>
              <a:gd name="connsiteY2" fmla="*/ 2869588 h 3420248"/>
              <a:gd name="connsiteX3" fmla="*/ 5853 w 2572440"/>
              <a:gd name="connsiteY3" fmla="*/ 2767760 h 3420248"/>
              <a:gd name="connsiteX4" fmla="*/ 4821 w 2572440"/>
              <a:gd name="connsiteY4" fmla="*/ 2571479 h 3420248"/>
              <a:gd name="connsiteX5" fmla="*/ 4719 w 2572440"/>
              <a:gd name="connsiteY5" fmla="*/ 2512336 h 3420248"/>
              <a:gd name="connsiteX6" fmla="*/ 1984 w 2572440"/>
              <a:gd name="connsiteY6" fmla="*/ 0 h 3420248"/>
              <a:gd name="connsiteX7" fmla="*/ 2520071 w 2572440"/>
              <a:gd name="connsiteY7" fmla="*/ 0 h 3420248"/>
              <a:gd name="connsiteX8" fmla="*/ 2547217 w 2572440"/>
              <a:gd name="connsiteY8" fmla="*/ 27148 h 3420248"/>
              <a:gd name="connsiteX9" fmla="*/ 2550847 w 2572440"/>
              <a:gd name="connsiteY9" fmla="*/ 201466 h 3420248"/>
              <a:gd name="connsiteX10" fmla="*/ 2554236 w 2572440"/>
              <a:gd name="connsiteY10" fmla="*/ 281642 h 3420248"/>
              <a:gd name="connsiteX11" fmla="*/ 2557872 w 2572440"/>
              <a:gd name="connsiteY11" fmla="*/ 339557 h 3420248"/>
              <a:gd name="connsiteX12" fmla="*/ 2572331 w 2572440"/>
              <a:gd name="connsiteY12" fmla="*/ 415561 h 3420248"/>
              <a:gd name="connsiteX13" fmla="*/ 2564529 w 2572440"/>
              <a:gd name="connsiteY13" fmla="*/ 559059 h 3420248"/>
              <a:gd name="connsiteX14" fmla="*/ 2557616 w 2572440"/>
              <a:gd name="connsiteY14" fmla="*/ 630210 h 3420248"/>
              <a:gd name="connsiteX15" fmla="*/ 2552924 w 2572440"/>
              <a:gd name="connsiteY15" fmla="*/ 907912 h 3420248"/>
              <a:gd name="connsiteX16" fmla="*/ 2555659 w 2572440"/>
              <a:gd name="connsiteY16" fmla="*/ 3420248 h 3420248"/>
              <a:gd name="connsiteX17" fmla="*/ 37572 w 2572440"/>
              <a:gd name="connsiteY17" fmla="*/ 3420248 h 3420248"/>
              <a:gd name="connsiteX18" fmla="*/ 10426 w 2572440"/>
              <a:gd name="connsiteY18" fmla="*/ 3393100 h 3420248"/>
              <a:gd name="connsiteX19" fmla="*/ 10386 w 2572440"/>
              <a:gd name="connsiteY19" fmla="*/ 3385186 h 3420248"/>
              <a:gd name="connsiteX20" fmla="*/ 6799 w 2572440"/>
              <a:gd name="connsiteY20" fmla="*/ 3385176 h 3420248"/>
              <a:gd name="connsiteX21" fmla="*/ 10378 w 2572440"/>
              <a:gd name="connsiteY21" fmla="*/ 3156699 h 3420248"/>
              <a:gd name="connsiteX22" fmla="*/ 10357 w 2572440"/>
              <a:gd name="connsiteY22" fmla="*/ 3079651 h 3420248"/>
              <a:gd name="connsiteX0" fmla="*/ 10357 w 2572440"/>
              <a:gd name="connsiteY0" fmla="*/ 3079651 h 3420248"/>
              <a:gd name="connsiteX1" fmla="*/ 271 w 2572440"/>
              <a:gd name="connsiteY1" fmla="*/ 2915189 h 3420248"/>
              <a:gd name="connsiteX2" fmla="*/ 5270 w 2572440"/>
              <a:gd name="connsiteY2" fmla="*/ 2869588 h 3420248"/>
              <a:gd name="connsiteX3" fmla="*/ 5853 w 2572440"/>
              <a:gd name="connsiteY3" fmla="*/ 2767760 h 3420248"/>
              <a:gd name="connsiteX4" fmla="*/ 4821 w 2572440"/>
              <a:gd name="connsiteY4" fmla="*/ 2571479 h 3420248"/>
              <a:gd name="connsiteX5" fmla="*/ 4719 w 2572440"/>
              <a:gd name="connsiteY5" fmla="*/ 2512336 h 3420248"/>
              <a:gd name="connsiteX6" fmla="*/ 1984 w 2572440"/>
              <a:gd name="connsiteY6" fmla="*/ 0 h 3420248"/>
              <a:gd name="connsiteX7" fmla="*/ 2520071 w 2572440"/>
              <a:gd name="connsiteY7" fmla="*/ 0 h 3420248"/>
              <a:gd name="connsiteX8" fmla="*/ 2547217 w 2572440"/>
              <a:gd name="connsiteY8" fmla="*/ 27148 h 3420248"/>
              <a:gd name="connsiteX9" fmla="*/ 2550847 w 2572440"/>
              <a:gd name="connsiteY9" fmla="*/ 201466 h 3420248"/>
              <a:gd name="connsiteX10" fmla="*/ 2554236 w 2572440"/>
              <a:gd name="connsiteY10" fmla="*/ 281642 h 3420248"/>
              <a:gd name="connsiteX11" fmla="*/ 2557872 w 2572440"/>
              <a:gd name="connsiteY11" fmla="*/ 339557 h 3420248"/>
              <a:gd name="connsiteX12" fmla="*/ 2572331 w 2572440"/>
              <a:gd name="connsiteY12" fmla="*/ 415561 h 3420248"/>
              <a:gd name="connsiteX13" fmla="*/ 2564529 w 2572440"/>
              <a:gd name="connsiteY13" fmla="*/ 559059 h 3420248"/>
              <a:gd name="connsiteX14" fmla="*/ 2557616 w 2572440"/>
              <a:gd name="connsiteY14" fmla="*/ 630210 h 3420248"/>
              <a:gd name="connsiteX15" fmla="*/ 2552924 w 2572440"/>
              <a:gd name="connsiteY15" fmla="*/ 907912 h 3420248"/>
              <a:gd name="connsiteX16" fmla="*/ 2555659 w 2572440"/>
              <a:gd name="connsiteY16" fmla="*/ 3420248 h 3420248"/>
              <a:gd name="connsiteX17" fmla="*/ 37572 w 2572440"/>
              <a:gd name="connsiteY17" fmla="*/ 3420248 h 3420248"/>
              <a:gd name="connsiteX18" fmla="*/ 10426 w 2572440"/>
              <a:gd name="connsiteY18" fmla="*/ 3393100 h 3420248"/>
              <a:gd name="connsiteX19" fmla="*/ 10386 w 2572440"/>
              <a:gd name="connsiteY19" fmla="*/ 3385186 h 3420248"/>
              <a:gd name="connsiteX20" fmla="*/ 6799 w 2572440"/>
              <a:gd name="connsiteY20" fmla="*/ 3385176 h 3420248"/>
              <a:gd name="connsiteX21" fmla="*/ 10378 w 2572440"/>
              <a:gd name="connsiteY21" fmla="*/ 3207099 h 3420248"/>
              <a:gd name="connsiteX22" fmla="*/ 10357 w 2572440"/>
              <a:gd name="connsiteY22" fmla="*/ 3079651 h 3420248"/>
              <a:gd name="connsiteX0" fmla="*/ 10357 w 2572440"/>
              <a:gd name="connsiteY0" fmla="*/ 3079651 h 3420248"/>
              <a:gd name="connsiteX1" fmla="*/ 271 w 2572440"/>
              <a:gd name="connsiteY1" fmla="*/ 2915189 h 3420248"/>
              <a:gd name="connsiteX2" fmla="*/ 5270 w 2572440"/>
              <a:gd name="connsiteY2" fmla="*/ 2869588 h 3420248"/>
              <a:gd name="connsiteX3" fmla="*/ 5853 w 2572440"/>
              <a:gd name="connsiteY3" fmla="*/ 2767760 h 3420248"/>
              <a:gd name="connsiteX4" fmla="*/ 4821 w 2572440"/>
              <a:gd name="connsiteY4" fmla="*/ 2571479 h 3420248"/>
              <a:gd name="connsiteX5" fmla="*/ 4719 w 2572440"/>
              <a:gd name="connsiteY5" fmla="*/ 2512336 h 3420248"/>
              <a:gd name="connsiteX6" fmla="*/ 1984 w 2572440"/>
              <a:gd name="connsiteY6" fmla="*/ 0 h 3420248"/>
              <a:gd name="connsiteX7" fmla="*/ 2520071 w 2572440"/>
              <a:gd name="connsiteY7" fmla="*/ 0 h 3420248"/>
              <a:gd name="connsiteX8" fmla="*/ 2547217 w 2572440"/>
              <a:gd name="connsiteY8" fmla="*/ 27148 h 3420248"/>
              <a:gd name="connsiteX9" fmla="*/ 2550847 w 2572440"/>
              <a:gd name="connsiteY9" fmla="*/ 201466 h 3420248"/>
              <a:gd name="connsiteX10" fmla="*/ 2554236 w 2572440"/>
              <a:gd name="connsiteY10" fmla="*/ 281642 h 3420248"/>
              <a:gd name="connsiteX11" fmla="*/ 2557872 w 2572440"/>
              <a:gd name="connsiteY11" fmla="*/ 339557 h 3420248"/>
              <a:gd name="connsiteX12" fmla="*/ 2572331 w 2572440"/>
              <a:gd name="connsiteY12" fmla="*/ 415561 h 3420248"/>
              <a:gd name="connsiteX13" fmla="*/ 2564529 w 2572440"/>
              <a:gd name="connsiteY13" fmla="*/ 559059 h 3420248"/>
              <a:gd name="connsiteX14" fmla="*/ 2557616 w 2572440"/>
              <a:gd name="connsiteY14" fmla="*/ 630210 h 3420248"/>
              <a:gd name="connsiteX15" fmla="*/ 2552924 w 2572440"/>
              <a:gd name="connsiteY15" fmla="*/ 907912 h 3420248"/>
              <a:gd name="connsiteX16" fmla="*/ 2555659 w 2572440"/>
              <a:gd name="connsiteY16" fmla="*/ 3420248 h 3420248"/>
              <a:gd name="connsiteX17" fmla="*/ 37572 w 2572440"/>
              <a:gd name="connsiteY17" fmla="*/ 3420248 h 3420248"/>
              <a:gd name="connsiteX18" fmla="*/ 10426 w 2572440"/>
              <a:gd name="connsiteY18" fmla="*/ 3393100 h 3420248"/>
              <a:gd name="connsiteX19" fmla="*/ 10386 w 2572440"/>
              <a:gd name="connsiteY19" fmla="*/ 3385186 h 3420248"/>
              <a:gd name="connsiteX20" fmla="*/ 6799 w 2572440"/>
              <a:gd name="connsiteY20" fmla="*/ 3345576 h 3420248"/>
              <a:gd name="connsiteX21" fmla="*/ 10378 w 2572440"/>
              <a:gd name="connsiteY21" fmla="*/ 3207099 h 3420248"/>
              <a:gd name="connsiteX22" fmla="*/ 10357 w 2572440"/>
              <a:gd name="connsiteY22" fmla="*/ 3079651 h 3420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572440" h="3420248">
                <a:moveTo>
                  <a:pt x="10357" y="3079651"/>
                </a:moveTo>
                <a:cubicBezTo>
                  <a:pt x="16429" y="3035202"/>
                  <a:pt x="-2458" y="2977202"/>
                  <a:pt x="271" y="2915189"/>
                </a:cubicBezTo>
                <a:lnTo>
                  <a:pt x="5270" y="2869588"/>
                </a:lnTo>
                <a:cubicBezTo>
                  <a:pt x="5464" y="2835645"/>
                  <a:pt x="5659" y="2801703"/>
                  <a:pt x="5853" y="2767760"/>
                </a:cubicBezTo>
                <a:cubicBezTo>
                  <a:pt x="5193" y="2669933"/>
                  <a:pt x="5481" y="2669306"/>
                  <a:pt x="4821" y="2571479"/>
                </a:cubicBezTo>
                <a:lnTo>
                  <a:pt x="4719" y="2512336"/>
                </a:lnTo>
                <a:cubicBezTo>
                  <a:pt x="3807" y="1674891"/>
                  <a:pt x="2896" y="837445"/>
                  <a:pt x="1984" y="0"/>
                </a:cubicBezTo>
                <a:lnTo>
                  <a:pt x="2520071" y="0"/>
                </a:lnTo>
                <a:cubicBezTo>
                  <a:pt x="2535047" y="43"/>
                  <a:pt x="2547179" y="12172"/>
                  <a:pt x="2547217" y="27148"/>
                </a:cubicBezTo>
                <a:cubicBezTo>
                  <a:pt x="2552346" y="77753"/>
                  <a:pt x="2550243" y="148266"/>
                  <a:pt x="2550847" y="201466"/>
                </a:cubicBezTo>
                <a:cubicBezTo>
                  <a:pt x="2550846" y="249760"/>
                  <a:pt x="2554237" y="233348"/>
                  <a:pt x="2554236" y="281642"/>
                </a:cubicBezTo>
                <a:lnTo>
                  <a:pt x="2557872" y="339557"/>
                </a:lnTo>
                <a:cubicBezTo>
                  <a:pt x="2559695" y="368477"/>
                  <a:pt x="2570785" y="394161"/>
                  <a:pt x="2572331" y="415561"/>
                </a:cubicBezTo>
                <a:cubicBezTo>
                  <a:pt x="2573440" y="452145"/>
                  <a:pt x="2565789" y="529884"/>
                  <a:pt x="2564529" y="559059"/>
                </a:cubicBezTo>
                <a:cubicBezTo>
                  <a:pt x="2564610" y="593576"/>
                  <a:pt x="2557535" y="595693"/>
                  <a:pt x="2557616" y="630210"/>
                </a:cubicBezTo>
                <a:cubicBezTo>
                  <a:pt x="2557708" y="689752"/>
                  <a:pt x="2552121" y="430419"/>
                  <a:pt x="2552924" y="907912"/>
                </a:cubicBezTo>
                <a:cubicBezTo>
                  <a:pt x="2553836" y="1745357"/>
                  <a:pt x="2554747" y="2582803"/>
                  <a:pt x="2555659" y="3420248"/>
                </a:cubicBezTo>
                <a:lnTo>
                  <a:pt x="37572" y="3420248"/>
                </a:lnTo>
                <a:cubicBezTo>
                  <a:pt x="22596" y="3420205"/>
                  <a:pt x="10464" y="3408076"/>
                  <a:pt x="10426" y="3393100"/>
                </a:cubicBezTo>
                <a:cubicBezTo>
                  <a:pt x="10413" y="3390462"/>
                  <a:pt x="10399" y="3387824"/>
                  <a:pt x="10386" y="3385186"/>
                </a:cubicBezTo>
                <a:lnTo>
                  <a:pt x="6799" y="3345576"/>
                </a:lnTo>
                <a:lnTo>
                  <a:pt x="10378" y="3207099"/>
                </a:lnTo>
                <a:cubicBezTo>
                  <a:pt x="10371" y="3163416"/>
                  <a:pt x="10364" y="3123334"/>
                  <a:pt x="10357" y="3079651"/>
                </a:cubicBezTo>
                <a:close/>
              </a:path>
            </a:pathLst>
          </a:custGeom>
          <a:blipFill dpi="0" rotWithShape="1">
            <a:blip r:embed="rId2"/>
            <a:srcRect/>
            <a:tile tx="0" ty="0" sx="100000" sy="100000" flip="none" algn="tl"/>
          </a:blipFill>
          <a:ln w="9525" cap="flat">
            <a:noFill/>
            <a:prstDash val="solid"/>
            <a:miter/>
          </a:ln>
        </p:spPr>
        <p:txBody>
          <a:bodyPr wrap="square" rtlCol="0" anchor="ctr">
            <a:noAutofit/>
          </a:bodyPr>
          <a:lstStyle/>
          <a:p>
            <a:endParaRPr lang="en-US"/>
          </a:p>
        </p:txBody>
      </p:sp>
      <p:pic>
        <p:nvPicPr>
          <p:cNvPr id="4" name="Picture 4" descr="Different coloured question marks">
            <a:extLst>
              <a:ext uri="{FF2B5EF4-FFF2-40B4-BE49-F238E27FC236}">
                <a16:creationId xmlns:a16="http://schemas.microsoft.com/office/drawing/2014/main" id="{0434861E-4AB2-E82A-09DF-B69CA7A1BDD4}"/>
              </a:ext>
            </a:extLst>
          </p:cNvPr>
          <p:cNvPicPr>
            <a:picLocks noGrp="1" noChangeAspect="1"/>
          </p:cNvPicPr>
          <p:nvPr>
            <p:ph idx="1"/>
          </p:nvPr>
        </p:nvPicPr>
        <p:blipFill rotWithShape="1">
          <a:blip r:embed="rId6">
            <a:alphaModFix amt="85000"/>
          </a:blip>
          <a:srcRect l="14388" r="16014" b="3"/>
          <a:stretch/>
        </p:blipFill>
        <p:spPr>
          <a:xfrm>
            <a:off x="3794365" y="2116358"/>
            <a:ext cx="2993822" cy="2419575"/>
          </a:xfrm>
          <a:custGeom>
            <a:avLst/>
            <a:gdLst/>
            <a:ahLst/>
            <a:cxnLst/>
            <a:rect l="l" t="t" r="r" b="b"/>
            <a:pathLst>
              <a:path w="2993822" h="2419575">
                <a:moveTo>
                  <a:pt x="2730568" y="0"/>
                </a:moveTo>
                <a:lnTo>
                  <a:pt x="2993643" y="2037808"/>
                </a:lnTo>
                <a:cubicBezTo>
                  <a:pt x="2995174" y="2049932"/>
                  <a:pt x="2986745" y="2061002"/>
                  <a:pt x="2974778" y="2062578"/>
                </a:cubicBezTo>
                <a:cubicBezTo>
                  <a:pt x="2972670" y="2062861"/>
                  <a:pt x="2970563" y="2063145"/>
                  <a:pt x="2968455" y="2063427"/>
                </a:cubicBezTo>
                <a:lnTo>
                  <a:pt x="2937167" y="2070418"/>
                </a:lnTo>
                <a:lnTo>
                  <a:pt x="2826096" y="2081812"/>
                </a:lnTo>
                <a:cubicBezTo>
                  <a:pt x="2791177" y="2086326"/>
                  <a:pt x="2759136" y="2090468"/>
                  <a:pt x="2724217" y="2094982"/>
                </a:cubicBezTo>
                <a:cubicBezTo>
                  <a:pt x="2688051" y="2094655"/>
                  <a:pt x="2643660" y="2115925"/>
                  <a:pt x="2593802" y="2120117"/>
                </a:cubicBezTo>
                <a:lnTo>
                  <a:pt x="2556827" y="2120777"/>
                </a:lnTo>
                <a:cubicBezTo>
                  <a:pt x="2529673" y="2124123"/>
                  <a:pt x="2502520" y="2127468"/>
                  <a:pt x="2475366" y="2130814"/>
                </a:cubicBezTo>
                <a:cubicBezTo>
                  <a:pt x="2397233" y="2141443"/>
                  <a:pt x="2396702" y="2141275"/>
                  <a:pt x="2318569" y="2151905"/>
                </a:cubicBezTo>
                <a:lnTo>
                  <a:pt x="2271302" y="2158091"/>
                </a:lnTo>
                <a:cubicBezTo>
                  <a:pt x="1601953" y="2245252"/>
                  <a:pt x="932604" y="2332413"/>
                  <a:pt x="263256" y="2419575"/>
                </a:cubicBezTo>
                <a:lnTo>
                  <a:pt x="180" y="381766"/>
                </a:lnTo>
                <a:cubicBezTo>
                  <a:pt x="-1350" y="369642"/>
                  <a:pt x="7078" y="358572"/>
                  <a:pt x="19046" y="356996"/>
                </a:cubicBezTo>
                <a:cubicBezTo>
                  <a:pt x="58963" y="347623"/>
                  <a:pt x="115550" y="342048"/>
                  <a:pt x="158014" y="336069"/>
                </a:cubicBezTo>
                <a:cubicBezTo>
                  <a:pt x="196620" y="331085"/>
                  <a:pt x="183146" y="330035"/>
                  <a:pt x="221752" y="325052"/>
                </a:cubicBezTo>
                <a:lnTo>
                  <a:pt x="267668" y="316133"/>
                </a:lnTo>
                <a:cubicBezTo>
                  <a:pt x="290596" y="311673"/>
                  <a:pt x="309969" y="300047"/>
                  <a:pt x="326915" y="296588"/>
                </a:cubicBezTo>
                <a:cubicBezTo>
                  <a:pt x="356044" y="291915"/>
                  <a:pt x="418987" y="290084"/>
                  <a:pt x="442440" y="288093"/>
                </a:cubicBezTo>
                <a:cubicBezTo>
                  <a:pt x="470024" y="284465"/>
                  <a:pt x="472456" y="289972"/>
                  <a:pt x="500040" y="286345"/>
                </a:cubicBezTo>
                <a:cubicBezTo>
                  <a:pt x="547627" y="280126"/>
                  <a:pt x="340903" y="311410"/>
                  <a:pt x="722522" y="261483"/>
                </a:cubicBezTo>
                <a:cubicBezTo>
                  <a:pt x="1391870" y="174322"/>
                  <a:pt x="2061219" y="87161"/>
                  <a:pt x="2730568" y="0"/>
                </a:cubicBezTo>
                <a:close/>
              </a:path>
            </a:pathLst>
          </a:custGeom>
        </p:spPr>
      </p:pic>
      <p:grpSp>
        <p:nvGrpSpPr>
          <p:cNvPr id="36" name="Group 35">
            <a:extLst>
              <a:ext uri="{FF2B5EF4-FFF2-40B4-BE49-F238E27FC236}">
                <a16:creationId xmlns:a16="http://schemas.microsoft.com/office/drawing/2014/main" id="{3D18283B-142E-4938-8E46-FC2011424D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37" name="Group 36">
              <a:extLst>
                <a:ext uri="{FF2B5EF4-FFF2-40B4-BE49-F238E27FC236}">
                  <a16:creationId xmlns:a16="http://schemas.microsoft.com/office/drawing/2014/main" id="{73FD377B-F8FE-4C33-8B96-6AF72BB1AC1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39" name="Straight Connector 38">
                <a:extLst>
                  <a:ext uri="{FF2B5EF4-FFF2-40B4-BE49-F238E27FC236}">
                    <a16:creationId xmlns:a16="http://schemas.microsoft.com/office/drawing/2014/main" id="{761A9476-5570-4E1B-AAB7-4DCEC4325E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6F631B9-DBC3-4C25-A4E8-CBA95E8BA1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grpSp>
        <p:sp>
          <p:nvSpPr>
            <p:cNvPr id="38" name="Oval 37">
              <a:extLst>
                <a:ext uri="{FF2B5EF4-FFF2-40B4-BE49-F238E27FC236}">
                  <a16:creationId xmlns:a16="http://schemas.microsoft.com/office/drawing/2014/main" id="{54E1D720-AA7B-4057-A42E-C18E521433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2" name="Freeform: Shape 41">
            <a:extLst>
              <a:ext uri="{FF2B5EF4-FFF2-40B4-BE49-F238E27FC236}">
                <a16:creationId xmlns:a16="http://schemas.microsoft.com/office/drawing/2014/main" id="{FFFD97CE-55EF-4F02-B6F2-299118790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530944">
            <a:off x="6855750" y="5706070"/>
            <a:ext cx="494647" cy="1590364"/>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7">
              <a:alphaModFix amt="75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94843016"/>
      </p:ext>
    </p:extLst>
  </p:cSld>
  <p:clrMapOvr>
    <a:masterClrMapping/>
  </p:clrMapOvr>
</p:sld>
</file>

<file path=ppt/theme/theme1.xml><?xml version="1.0" encoding="utf-8"?>
<a:theme xmlns:a="http://schemas.openxmlformats.org/drawingml/2006/main" name="StreetscapeVTI">
  <a:themeElements>
    <a:clrScheme name="Streetscape2">
      <a:dk1>
        <a:sysClr val="windowText" lastClr="000000"/>
      </a:dk1>
      <a:lt1>
        <a:srgbClr val="FFFFFF"/>
      </a:lt1>
      <a:dk2>
        <a:srgbClr val="191919"/>
      </a:dk2>
      <a:lt2>
        <a:srgbClr val="F3F2EE"/>
      </a:lt2>
      <a:accent1>
        <a:srgbClr val="448885"/>
      </a:accent1>
      <a:accent2>
        <a:srgbClr val="627C58"/>
      </a:accent2>
      <a:accent3>
        <a:srgbClr val="848358"/>
      </a:accent3>
      <a:accent4>
        <a:srgbClr val="547096"/>
      </a:accent4>
      <a:accent5>
        <a:srgbClr val="646464"/>
      </a:accent5>
      <a:accent6>
        <a:srgbClr val="A8A8A8"/>
      </a:accent6>
      <a:hlink>
        <a:srgbClr val="0563C1"/>
      </a:hlink>
      <a:folHlink>
        <a:srgbClr val="954F72"/>
      </a:folHlink>
    </a:clrScheme>
    <a:fontScheme name="Street">
      <a:majorFont>
        <a:latin typeface="Franklin Gothic Heavy"/>
        <a:ea typeface=""/>
        <a:cs typeface=""/>
      </a:majorFont>
      <a:minorFont>
        <a:latin typeface="Consola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treetscapeVTI" id="{B20F88EA-96D0-4E96-9207-A1488DAC5867}" vid="{3F7E5CFE-E584-4E58-A75E-141AC45B149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StreetscapeVTI</vt:lpstr>
      <vt:lpstr>How has the COVID-19 Pandemic and Lockdowns impacted Children and Young Peoples Mental Health? 2008045. Melissa Rogers. </vt:lpstr>
      <vt:lpstr>COVID-19.</vt:lpstr>
      <vt:lpstr>Children and Young Peoples Mental Health.</vt:lpstr>
      <vt:lpstr>Method.</vt:lpstr>
      <vt:lpstr>Findings.</vt:lpstr>
      <vt:lpstr>Findings.</vt:lpstr>
      <vt:lpstr>Conclusion and Recommendations.</vt:lpstr>
      <vt:lpstr>Reference List.</vt:lpstr>
      <vt:lpstr>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344</cp:revision>
  <dcterms:created xsi:type="dcterms:W3CDTF">2023-04-10T12:51:37Z</dcterms:created>
  <dcterms:modified xsi:type="dcterms:W3CDTF">2023-04-10T15:29:41Z</dcterms:modified>
</cp:coreProperties>
</file>