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452" r:id="rId5"/>
    <p:sldId id="257" r:id="rId6"/>
    <p:sldId id="310" r:id="rId7"/>
    <p:sldId id="138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1A82D1-4113-49E2-BC28-D2FB2785532B}" v="2" dt="2023-02-20T16:49:42.6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BE1A82D1-4113-49E2-BC28-D2FB2785532B}"/>
    <pc:docChg chg="delSld modSld">
      <pc:chgData name="Aishat Bakre" userId="839b68a6-4a2b-45ef-9a5a-14f954bfea5f" providerId="ADAL" clId="{BE1A82D1-4113-49E2-BC28-D2FB2785532B}" dt="2023-02-20T16:50:37.849" v="25" actId="2696"/>
      <pc:docMkLst>
        <pc:docMk/>
      </pc:docMkLst>
      <pc:sldChg chg="del">
        <pc:chgData name="Aishat Bakre" userId="839b68a6-4a2b-45ef-9a5a-14f954bfea5f" providerId="ADAL" clId="{BE1A82D1-4113-49E2-BC28-D2FB2785532B}" dt="2023-02-20T16:50:37.849" v="25" actId="2696"/>
        <pc:sldMkLst>
          <pc:docMk/>
          <pc:sldMk cId="1395684286" sldId="260"/>
        </pc:sldMkLst>
      </pc:sldChg>
      <pc:sldChg chg="addSp modSp mod">
        <pc:chgData name="Aishat Bakre" userId="839b68a6-4a2b-45ef-9a5a-14f954bfea5f" providerId="ADAL" clId="{BE1A82D1-4113-49E2-BC28-D2FB2785532B}" dt="2023-02-20T16:50:27.262" v="24" actId="1076"/>
        <pc:sldMkLst>
          <pc:docMk/>
          <pc:sldMk cId="3942005549" sldId="452"/>
        </pc:sldMkLst>
        <pc:spChg chg="mod">
          <ac:chgData name="Aishat Bakre" userId="839b68a6-4a2b-45ef-9a5a-14f954bfea5f" providerId="ADAL" clId="{BE1A82D1-4113-49E2-BC28-D2FB2785532B}" dt="2023-02-20T16:50:16.419" v="14" actId="20577"/>
          <ac:spMkLst>
            <pc:docMk/>
            <pc:sldMk cId="3942005549" sldId="452"/>
            <ac:spMk id="2" creationId="{00000000-0000-0000-0000-000000000000}"/>
          </ac:spMkLst>
        </pc:spChg>
        <pc:spChg chg="add mod">
          <ac:chgData name="Aishat Bakre" userId="839b68a6-4a2b-45ef-9a5a-14f954bfea5f" providerId="ADAL" clId="{BE1A82D1-4113-49E2-BC28-D2FB2785532B}" dt="2023-02-20T16:50:27.262" v="24" actId="1076"/>
          <ac:spMkLst>
            <pc:docMk/>
            <pc:sldMk cId="3942005549" sldId="452"/>
            <ac:spMk id="4" creationId="{E5001D23-0AA9-6E03-7B2D-DEE0CCA8E753}"/>
          </ac:spMkLst>
        </pc:spChg>
      </pc:sldChg>
      <pc:sldChg chg="modSp mod">
        <pc:chgData name="Aishat Bakre" userId="839b68a6-4a2b-45ef-9a5a-14f954bfea5f" providerId="ADAL" clId="{BE1A82D1-4113-49E2-BC28-D2FB2785532B}" dt="2023-02-20T16:48:37.627" v="2" actId="20577"/>
        <pc:sldMkLst>
          <pc:docMk/>
          <pc:sldMk cId="197473447" sldId="1389"/>
        </pc:sldMkLst>
        <pc:spChg chg="mod">
          <ac:chgData name="Aishat Bakre" userId="839b68a6-4a2b-45ef-9a5a-14f954bfea5f" providerId="ADAL" clId="{BE1A82D1-4113-49E2-BC28-D2FB2785532B}" dt="2023-02-20T16:48:37.627" v="2" actId="20577"/>
          <ac:spMkLst>
            <pc:docMk/>
            <pc:sldMk cId="197473447" sldId="1389"/>
            <ac:spMk id="3" creationId="{8C3C9EE7-2C99-D5C6-424C-556734DB265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038761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</a:rPr>
              <a:t>PRACTICE-BASED RESEARCH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001D23-0AA9-6E03-7B2D-DEE0CCA8E753}"/>
              </a:ext>
            </a:extLst>
          </p:cNvPr>
          <p:cNvSpPr/>
          <p:nvPr/>
        </p:nvSpPr>
        <p:spPr>
          <a:xfrm>
            <a:off x="1331640" y="2757388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</a:p>
          <a:p>
            <a:pPr algn="ctr"/>
            <a:endParaRPr lang="en-GB" sz="3200" b="1" i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Proposal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Today you will be doing your individual presentations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will be presenting in front of the class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will be marked as you present today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must share your taught professionally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Take some time to rehearse before your turn.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Speak loud enough for everyone to hear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Show off your knowledge in your presentation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assessment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B004-737D-3A28-689D-288A3C2D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Time slot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9EE7-2C99-D5C6-424C-556734DB2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time slot is </a:t>
            </a:r>
          </a:p>
          <a:p>
            <a:pPr marL="0" indent="0">
              <a:buNone/>
            </a:pPr>
            <a:endParaRPr lang="en-GB"/>
          </a:p>
          <a:p>
            <a:pPr algn="ctr"/>
            <a:r>
              <a:rPr lang="en-GB" b="1"/>
              <a:t>20mins each </a:t>
            </a:r>
          </a:p>
        </p:txBody>
      </p:sp>
    </p:spTree>
    <p:extLst>
      <p:ext uri="{BB962C8B-B14F-4D97-AF65-F5344CB8AC3E}">
        <p14:creationId xmlns:p14="http://schemas.microsoft.com/office/powerpoint/2010/main" val="19747344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112</Words>
  <Application>Microsoft Office PowerPoint</Application>
  <PresentationFormat>On-screen Show (4:3)</PresentationFormat>
  <Paragraphs>24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Calibri</vt:lpstr>
      <vt:lpstr>20140311PresentationUWTSDTemplate</vt:lpstr>
      <vt:lpstr>  PRACTICE-BASED RESEARCH       Semester 2</vt:lpstr>
      <vt:lpstr>Today’s session</vt:lpstr>
      <vt:lpstr>Remember:</vt:lpstr>
      <vt:lpstr>Time slot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1</cp:revision>
  <dcterms:created xsi:type="dcterms:W3CDTF">2015-04-14T15:21:28Z</dcterms:created>
  <dcterms:modified xsi:type="dcterms:W3CDTF">2023-02-21T13:51:12Z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