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28800425" cy="35999738"/>
  <p:notesSz cx="6858000" cy="9144000"/>
  <p:defaultTextStyle>
    <a:defPPr>
      <a:defRPr lang="en-US"/>
    </a:defPPr>
    <a:lvl1pPr marL="0" algn="l" defTabSz="1555176" rtl="0" eaLnBrk="1" latinLnBrk="0" hangingPunct="1">
      <a:defRPr sz="6122" kern="1200">
        <a:solidFill>
          <a:schemeClr val="tx1"/>
        </a:solidFill>
        <a:latin typeface="+mn-lt"/>
        <a:ea typeface="+mn-ea"/>
        <a:cs typeface="+mn-cs"/>
      </a:defRPr>
    </a:lvl1pPr>
    <a:lvl2pPr marL="1555176" algn="l" defTabSz="1555176" rtl="0" eaLnBrk="1" latinLnBrk="0" hangingPunct="1">
      <a:defRPr sz="6122" kern="1200">
        <a:solidFill>
          <a:schemeClr val="tx1"/>
        </a:solidFill>
        <a:latin typeface="+mn-lt"/>
        <a:ea typeface="+mn-ea"/>
        <a:cs typeface="+mn-cs"/>
      </a:defRPr>
    </a:lvl2pPr>
    <a:lvl3pPr marL="3110347" algn="l" defTabSz="1555176" rtl="0" eaLnBrk="1" latinLnBrk="0" hangingPunct="1">
      <a:defRPr sz="6122" kern="1200">
        <a:solidFill>
          <a:schemeClr val="tx1"/>
        </a:solidFill>
        <a:latin typeface="+mn-lt"/>
        <a:ea typeface="+mn-ea"/>
        <a:cs typeface="+mn-cs"/>
      </a:defRPr>
    </a:lvl3pPr>
    <a:lvl4pPr marL="4665520" algn="l" defTabSz="1555176" rtl="0" eaLnBrk="1" latinLnBrk="0" hangingPunct="1">
      <a:defRPr sz="6122" kern="1200">
        <a:solidFill>
          <a:schemeClr val="tx1"/>
        </a:solidFill>
        <a:latin typeface="+mn-lt"/>
        <a:ea typeface="+mn-ea"/>
        <a:cs typeface="+mn-cs"/>
      </a:defRPr>
    </a:lvl4pPr>
    <a:lvl5pPr marL="6220694" algn="l" defTabSz="1555176" rtl="0" eaLnBrk="1" latinLnBrk="0" hangingPunct="1">
      <a:defRPr sz="6122" kern="1200">
        <a:solidFill>
          <a:schemeClr val="tx1"/>
        </a:solidFill>
        <a:latin typeface="+mn-lt"/>
        <a:ea typeface="+mn-ea"/>
        <a:cs typeface="+mn-cs"/>
      </a:defRPr>
    </a:lvl5pPr>
    <a:lvl6pPr marL="7775870" algn="l" defTabSz="1555176" rtl="0" eaLnBrk="1" latinLnBrk="0" hangingPunct="1">
      <a:defRPr sz="6122" kern="1200">
        <a:solidFill>
          <a:schemeClr val="tx1"/>
        </a:solidFill>
        <a:latin typeface="+mn-lt"/>
        <a:ea typeface="+mn-ea"/>
        <a:cs typeface="+mn-cs"/>
      </a:defRPr>
    </a:lvl6pPr>
    <a:lvl7pPr marL="9331041" algn="l" defTabSz="1555176" rtl="0" eaLnBrk="1" latinLnBrk="0" hangingPunct="1">
      <a:defRPr sz="6122" kern="1200">
        <a:solidFill>
          <a:schemeClr val="tx1"/>
        </a:solidFill>
        <a:latin typeface="+mn-lt"/>
        <a:ea typeface="+mn-ea"/>
        <a:cs typeface="+mn-cs"/>
      </a:defRPr>
    </a:lvl7pPr>
    <a:lvl8pPr marL="10886214" algn="l" defTabSz="1555176" rtl="0" eaLnBrk="1" latinLnBrk="0" hangingPunct="1">
      <a:defRPr sz="6122" kern="1200">
        <a:solidFill>
          <a:schemeClr val="tx1"/>
        </a:solidFill>
        <a:latin typeface="+mn-lt"/>
        <a:ea typeface="+mn-ea"/>
        <a:cs typeface="+mn-cs"/>
      </a:defRPr>
    </a:lvl8pPr>
    <a:lvl9pPr marL="12441388" algn="l" defTabSz="1555176" rtl="0" eaLnBrk="1" latinLnBrk="0" hangingPunct="1">
      <a:defRPr sz="612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379" userDrawn="1">
          <p15:clr>
            <a:srgbClr val="A4A3A4"/>
          </p15:clr>
        </p15:guide>
        <p15:guide id="2" pos="1209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AA4A"/>
    <a:srgbClr val="9478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94660"/>
  </p:normalViewPr>
  <p:slideViewPr>
    <p:cSldViewPr snapToGrid="0" snapToObjects="1">
      <p:cViewPr>
        <p:scale>
          <a:sx n="25" d="100"/>
          <a:sy n="25" d="100"/>
        </p:scale>
        <p:origin x="1920" y="-916"/>
      </p:cViewPr>
      <p:guideLst>
        <p:guide orient="horz" pos="6379"/>
        <p:guide pos="1209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 Pinto" userId="35934a852960b503" providerId="LiveId" clId="{CC87BF18-EC59-4B78-A907-EE677369E98B}"/>
    <pc:docChg chg="modSld">
      <pc:chgData name="Andre Pinto" userId="35934a852960b503" providerId="LiveId" clId="{CC87BF18-EC59-4B78-A907-EE677369E98B}" dt="2026-08-01T22:31:48.538" v="23" actId="1076"/>
      <pc:docMkLst>
        <pc:docMk/>
      </pc:docMkLst>
      <pc:sldChg chg="modSp mod">
        <pc:chgData name="Andre Pinto" userId="35934a852960b503" providerId="LiveId" clId="{CC87BF18-EC59-4B78-A907-EE677369E98B}" dt="2026-08-01T22:31:48.538" v="23" actId="1076"/>
        <pc:sldMkLst>
          <pc:docMk/>
          <pc:sldMk cId="2906055616" sldId="257"/>
        </pc:sldMkLst>
        <pc:spChg chg="mod">
          <ac:chgData name="Andre Pinto" userId="35934a852960b503" providerId="LiveId" clId="{CC87BF18-EC59-4B78-A907-EE677369E98B}" dt="2026-08-01T22:31:48.538" v="23" actId="1076"/>
          <ac:spMkLst>
            <pc:docMk/>
            <pc:sldMk cId="2906055616" sldId="257"/>
            <ac:spMk id="27" creationId="{00000000-0000-0000-0000-000000000000}"/>
          </ac:spMkLst>
        </pc:spChg>
        <pc:spChg chg="mod">
          <ac:chgData name="Andre Pinto" userId="35934a852960b503" providerId="LiveId" clId="{CC87BF18-EC59-4B78-A907-EE677369E98B}" dt="2026-08-01T22:30:26.600" v="5" actId="20577"/>
          <ac:spMkLst>
            <pc:docMk/>
            <pc:sldMk cId="2906055616" sldId="257"/>
            <ac:spMk id="28" creationId="{58F43600-AD1B-6E39-4241-4309821AE59C}"/>
          </ac:spMkLst>
        </pc:spChg>
        <pc:spChg chg="mod">
          <ac:chgData name="Andre Pinto" userId="35934a852960b503" providerId="LiveId" clId="{CC87BF18-EC59-4B78-A907-EE677369E98B}" dt="2026-08-01T22:29:03.783" v="3" actId="2711"/>
          <ac:spMkLst>
            <pc:docMk/>
            <pc:sldMk cId="2906055616" sldId="257"/>
            <ac:spMk id="49" creationId="{2D0252F8-0A6D-D8E9-088E-A841E6B71D99}"/>
          </ac:spMkLst>
        </pc:spChg>
        <pc:spChg chg="mod">
          <ac:chgData name="Andre Pinto" userId="35934a852960b503" providerId="LiveId" clId="{CC87BF18-EC59-4B78-A907-EE677369E98B}" dt="2026-08-01T22:28:02.309" v="0" actId="2711"/>
          <ac:spMkLst>
            <pc:docMk/>
            <pc:sldMk cId="2906055616" sldId="257"/>
            <ac:spMk id="50" creationId="{710C38D8-0E1F-BD2D-E249-E80835A804AB}"/>
          </ac:spMkLst>
        </pc:spChg>
        <pc:spChg chg="mod">
          <ac:chgData name="Andre Pinto" userId="35934a852960b503" providerId="LiveId" clId="{CC87BF18-EC59-4B78-A907-EE677369E98B}" dt="2026-08-01T22:28:08.556" v="1" actId="2711"/>
          <ac:spMkLst>
            <pc:docMk/>
            <pc:sldMk cId="2906055616" sldId="257"/>
            <ac:spMk id="51" creationId="{7338432E-54E2-5536-27A7-166F5E3EAF82}"/>
          </ac:spMkLst>
        </pc:spChg>
        <pc:spChg chg="mod">
          <ac:chgData name="Andre Pinto" userId="35934a852960b503" providerId="LiveId" clId="{CC87BF18-EC59-4B78-A907-EE677369E98B}" dt="2026-08-01T22:28:14.187" v="2" actId="2711"/>
          <ac:spMkLst>
            <pc:docMk/>
            <pc:sldMk cId="2906055616" sldId="257"/>
            <ac:spMk id="52" creationId="{18599B41-18EF-7C00-A244-7C578C65F78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80043" y="6292219"/>
            <a:ext cx="32640481" cy="434172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60089" y="11477907"/>
            <a:ext cx="26880397" cy="517630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9727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945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9183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891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863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5836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6809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77822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3380" y="13015796"/>
            <a:ext cx="32640481" cy="4022893"/>
          </a:xfrm>
        </p:spPr>
        <p:txBody>
          <a:bodyPr anchor="t"/>
          <a:lstStyle>
            <a:lvl1pPr algn="l">
              <a:defRPr sz="8511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33380" y="8584989"/>
            <a:ext cx="32640481" cy="4430807"/>
          </a:xfrm>
        </p:spPr>
        <p:txBody>
          <a:bodyPr anchor="b"/>
          <a:lstStyle>
            <a:lvl1pPr marL="0" indent="0">
              <a:buNone/>
              <a:defRPr sz="4255">
                <a:solidFill>
                  <a:schemeClr val="tx1">
                    <a:tint val="75000"/>
                  </a:schemeClr>
                </a:solidFill>
              </a:defRPr>
            </a:lvl1pPr>
            <a:lvl2pPr marL="972784" indent="0">
              <a:buNone/>
              <a:defRPr sz="3830">
                <a:solidFill>
                  <a:schemeClr val="tx1">
                    <a:tint val="75000"/>
                  </a:schemeClr>
                </a:solidFill>
              </a:defRPr>
            </a:lvl2pPr>
            <a:lvl3pPr marL="1945569" indent="0">
              <a:buNone/>
              <a:defRPr sz="3404">
                <a:solidFill>
                  <a:schemeClr val="tx1">
                    <a:tint val="75000"/>
                  </a:schemeClr>
                </a:solidFill>
              </a:defRPr>
            </a:lvl3pPr>
            <a:lvl4pPr marL="2918353" indent="0">
              <a:buNone/>
              <a:defRPr sz="2979">
                <a:solidFill>
                  <a:schemeClr val="tx1">
                    <a:tint val="75000"/>
                  </a:schemeClr>
                </a:solidFill>
              </a:defRPr>
            </a:lvl4pPr>
            <a:lvl5pPr marL="3891138" indent="0">
              <a:buNone/>
              <a:defRPr sz="2979">
                <a:solidFill>
                  <a:schemeClr val="tx1">
                    <a:tint val="75000"/>
                  </a:schemeClr>
                </a:solidFill>
              </a:defRPr>
            </a:lvl5pPr>
            <a:lvl6pPr marL="4863922" indent="0">
              <a:buNone/>
              <a:defRPr sz="2979">
                <a:solidFill>
                  <a:schemeClr val="tx1">
                    <a:tint val="75000"/>
                  </a:schemeClr>
                </a:solidFill>
              </a:defRPr>
            </a:lvl6pPr>
            <a:lvl7pPr marL="5836707" indent="0">
              <a:buNone/>
              <a:defRPr sz="2979">
                <a:solidFill>
                  <a:schemeClr val="tx1">
                    <a:tint val="75000"/>
                  </a:schemeClr>
                </a:solidFill>
              </a:defRPr>
            </a:lvl7pPr>
            <a:lvl8pPr marL="6809491" indent="0">
              <a:buNone/>
              <a:defRPr sz="2979">
                <a:solidFill>
                  <a:schemeClr val="tx1">
                    <a:tint val="75000"/>
                  </a:schemeClr>
                </a:solidFill>
              </a:defRPr>
            </a:lvl8pPr>
            <a:lvl9pPr marL="7782276" indent="0">
              <a:buNone/>
              <a:defRPr sz="297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20029" y="4726199"/>
            <a:ext cx="16960250" cy="13367447"/>
          </a:xfrm>
        </p:spPr>
        <p:txBody>
          <a:bodyPr/>
          <a:lstStyle>
            <a:lvl1pPr>
              <a:defRPr sz="5958"/>
            </a:lvl1pPr>
            <a:lvl2pPr>
              <a:defRPr sz="5106"/>
            </a:lvl2pPr>
            <a:lvl3pPr>
              <a:defRPr sz="4255"/>
            </a:lvl3pPr>
            <a:lvl4pPr>
              <a:defRPr sz="3830"/>
            </a:lvl4pPr>
            <a:lvl5pPr>
              <a:defRPr sz="3830"/>
            </a:lvl5pPr>
            <a:lvl6pPr>
              <a:defRPr sz="3830"/>
            </a:lvl6pPr>
            <a:lvl7pPr>
              <a:defRPr sz="3830"/>
            </a:lvl7pPr>
            <a:lvl8pPr>
              <a:defRPr sz="3830"/>
            </a:lvl8pPr>
            <a:lvl9pPr>
              <a:defRPr sz="383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520292" y="4726199"/>
            <a:ext cx="16960250" cy="13367447"/>
          </a:xfrm>
        </p:spPr>
        <p:txBody>
          <a:bodyPr/>
          <a:lstStyle>
            <a:lvl1pPr>
              <a:defRPr sz="5958"/>
            </a:lvl1pPr>
            <a:lvl2pPr>
              <a:defRPr sz="5106"/>
            </a:lvl2pPr>
            <a:lvl3pPr>
              <a:defRPr sz="4255"/>
            </a:lvl3pPr>
            <a:lvl4pPr>
              <a:defRPr sz="3830"/>
            </a:lvl4pPr>
            <a:lvl5pPr>
              <a:defRPr sz="3830"/>
            </a:lvl5pPr>
            <a:lvl6pPr>
              <a:defRPr sz="3830"/>
            </a:lvl6pPr>
            <a:lvl7pPr>
              <a:defRPr sz="3830"/>
            </a:lvl7pPr>
            <a:lvl8pPr>
              <a:defRPr sz="3830"/>
            </a:lvl8pPr>
            <a:lvl9pPr>
              <a:defRPr sz="383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029" y="4533962"/>
            <a:ext cx="16966920" cy="1889540"/>
          </a:xfrm>
        </p:spPr>
        <p:txBody>
          <a:bodyPr anchor="b"/>
          <a:lstStyle>
            <a:lvl1pPr marL="0" indent="0">
              <a:buNone/>
              <a:defRPr sz="5106" b="1"/>
            </a:lvl1pPr>
            <a:lvl2pPr marL="972784" indent="0">
              <a:buNone/>
              <a:defRPr sz="4255" b="1"/>
            </a:lvl2pPr>
            <a:lvl3pPr marL="1945569" indent="0">
              <a:buNone/>
              <a:defRPr sz="3830" b="1"/>
            </a:lvl3pPr>
            <a:lvl4pPr marL="2918353" indent="0">
              <a:buNone/>
              <a:defRPr sz="3404" b="1"/>
            </a:lvl4pPr>
            <a:lvl5pPr marL="3891138" indent="0">
              <a:buNone/>
              <a:defRPr sz="3404" b="1"/>
            </a:lvl5pPr>
            <a:lvl6pPr marL="4863922" indent="0">
              <a:buNone/>
              <a:defRPr sz="3404" b="1"/>
            </a:lvl6pPr>
            <a:lvl7pPr marL="5836707" indent="0">
              <a:buNone/>
              <a:defRPr sz="3404" b="1"/>
            </a:lvl7pPr>
            <a:lvl8pPr marL="6809491" indent="0">
              <a:buNone/>
              <a:defRPr sz="3404" b="1"/>
            </a:lvl8pPr>
            <a:lvl9pPr marL="7782276" indent="0">
              <a:buNone/>
              <a:defRPr sz="340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029" y="6423503"/>
            <a:ext cx="16966920" cy="11670142"/>
          </a:xfrm>
        </p:spPr>
        <p:txBody>
          <a:bodyPr/>
          <a:lstStyle>
            <a:lvl1pPr>
              <a:defRPr sz="5106"/>
            </a:lvl1pPr>
            <a:lvl2pPr>
              <a:defRPr sz="4255"/>
            </a:lvl2pPr>
            <a:lvl3pPr>
              <a:defRPr sz="3830"/>
            </a:lvl3pPr>
            <a:lvl4pPr>
              <a:defRPr sz="3404"/>
            </a:lvl4pPr>
            <a:lvl5pPr>
              <a:defRPr sz="3404"/>
            </a:lvl5pPr>
            <a:lvl6pPr>
              <a:defRPr sz="3404"/>
            </a:lvl6pPr>
            <a:lvl7pPr>
              <a:defRPr sz="3404"/>
            </a:lvl7pPr>
            <a:lvl8pPr>
              <a:defRPr sz="3404"/>
            </a:lvl8pPr>
            <a:lvl9pPr>
              <a:defRPr sz="340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506958" y="4533962"/>
            <a:ext cx="16973583" cy="1889540"/>
          </a:xfrm>
        </p:spPr>
        <p:txBody>
          <a:bodyPr anchor="b"/>
          <a:lstStyle>
            <a:lvl1pPr marL="0" indent="0">
              <a:buNone/>
              <a:defRPr sz="5106" b="1"/>
            </a:lvl1pPr>
            <a:lvl2pPr marL="972784" indent="0">
              <a:buNone/>
              <a:defRPr sz="4255" b="1"/>
            </a:lvl2pPr>
            <a:lvl3pPr marL="1945569" indent="0">
              <a:buNone/>
              <a:defRPr sz="3830" b="1"/>
            </a:lvl3pPr>
            <a:lvl4pPr marL="2918353" indent="0">
              <a:buNone/>
              <a:defRPr sz="3404" b="1"/>
            </a:lvl4pPr>
            <a:lvl5pPr marL="3891138" indent="0">
              <a:buNone/>
              <a:defRPr sz="3404" b="1"/>
            </a:lvl5pPr>
            <a:lvl6pPr marL="4863922" indent="0">
              <a:buNone/>
              <a:defRPr sz="3404" b="1"/>
            </a:lvl6pPr>
            <a:lvl7pPr marL="5836707" indent="0">
              <a:buNone/>
              <a:defRPr sz="3404" b="1"/>
            </a:lvl7pPr>
            <a:lvl8pPr marL="6809491" indent="0">
              <a:buNone/>
              <a:defRPr sz="3404" b="1"/>
            </a:lvl8pPr>
            <a:lvl9pPr marL="7782276" indent="0">
              <a:buNone/>
              <a:defRPr sz="340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506958" y="6423503"/>
            <a:ext cx="16973583" cy="11670142"/>
          </a:xfrm>
        </p:spPr>
        <p:txBody>
          <a:bodyPr/>
          <a:lstStyle>
            <a:lvl1pPr>
              <a:defRPr sz="5106"/>
            </a:lvl1pPr>
            <a:lvl2pPr>
              <a:defRPr sz="4255"/>
            </a:lvl2pPr>
            <a:lvl3pPr>
              <a:defRPr sz="3830"/>
            </a:lvl3pPr>
            <a:lvl4pPr>
              <a:defRPr sz="3404"/>
            </a:lvl4pPr>
            <a:lvl5pPr>
              <a:defRPr sz="3404"/>
            </a:lvl5pPr>
            <a:lvl6pPr>
              <a:defRPr sz="3404"/>
            </a:lvl6pPr>
            <a:lvl7pPr>
              <a:defRPr sz="3404"/>
            </a:lvl7pPr>
            <a:lvl8pPr>
              <a:defRPr sz="3404"/>
            </a:lvl8pPr>
            <a:lvl9pPr>
              <a:defRPr sz="340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031" y="806458"/>
            <a:ext cx="12633522" cy="3432119"/>
          </a:xfrm>
        </p:spPr>
        <p:txBody>
          <a:bodyPr anchor="b"/>
          <a:lstStyle>
            <a:lvl1pPr algn="l">
              <a:defRPr sz="4255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13555" y="806457"/>
            <a:ext cx="21466984" cy="17287189"/>
          </a:xfrm>
        </p:spPr>
        <p:txBody>
          <a:bodyPr/>
          <a:lstStyle>
            <a:lvl1pPr>
              <a:defRPr sz="6809"/>
            </a:lvl1pPr>
            <a:lvl2pPr>
              <a:defRPr sz="5958"/>
            </a:lvl2pPr>
            <a:lvl3pPr>
              <a:defRPr sz="5106"/>
            </a:lvl3pPr>
            <a:lvl4pPr>
              <a:defRPr sz="4255"/>
            </a:lvl4pPr>
            <a:lvl5pPr>
              <a:defRPr sz="4255"/>
            </a:lvl5pPr>
            <a:lvl6pPr>
              <a:defRPr sz="4255"/>
            </a:lvl6pPr>
            <a:lvl7pPr>
              <a:defRPr sz="4255"/>
            </a:lvl7pPr>
            <a:lvl8pPr>
              <a:defRPr sz="4255"/>
            </a:lvl8pPr>
            <a:lvl9pPr>
              <a:defRPr sz="425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031" y="4238579"/>
            <a:ext cx="12633522" cy="13855071"/>
          </a:xfrm>
        </p:spPr>
        <p:txBody>
          <a:bodyPr/>
          <a:lstStyle>
            <a:lvl1pPr marL="0" indent="0">
              <a:buNone/>
              <a:defRPr sz="2979"/>
            </a:lvl1pPr>
            <a:lvl2pPr marL="972784" indent="0">
              <a:buNone/>
              <a:defRPr sz="2553"/>
            </a:lvl2pPr>
            <a:lvl3pPr marL="1945569" indent="0">
              <a:buNone/>
              <a:defRPr sz="2128"/>
            </a:lvl3pPr>
            <a:lvl4pPr marL="2918353" indent="0">
              <a:buNone/>
              <a:defRPr sz="1915"/>
            </a:lvl4pPr>
            <a:lvl5pPr marL="3891138" indent="0">
              <a:buNone/>
              <a:defRPr sz="1915"/>
            </a:lvl5pPr>
            <a:lvl6pPr marL="4863922" indent="0">
              <a:buNone/>
              <a:defRPr sz="1915"/>
            </a:lvl6pPr>
            <a:lvl7pPr marL="5836707" indent="0">
              <a:buNone/>
              <a:defRPr sz="1915"/>
            </a:lvl7pPr>
            <a:lvl8pPr marL="6809491" indent="0">
              <a:buNone/>
              <a:defRPr sz="1915"/>
            </a:lvl8pPr>
            <a:lvl9pPr marL="7782276" indent="0">
              <a:buNone/>
              <a:defRPr sz="191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26781" y="14178590"/>
            <a:ext cx="23040339" cy="1673862"/>
          </a:xfrm>
        </p:spPr>
        <p:txBody>
          <a:bodyPr anchor="b"/>
          <a:lstStyle>
            <a:lvl1pPr algn="l">
              <a:defRPr sz="4255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526781" y="1809832"/>
            <a:ext cx="23040339" cy="12153076"/>
          </a:xfrm>
        </p:spPr>
        <p:txBody>
          <a:bodyPr/>
          <a:lstStyle>
            <a:lvl1pPr marL="0" indent="0">
              <a:buNone/>
              <a:defRPr sz="6809"/>
            </a:lvl1pPr>
            <a:lvl2pPr marL="972784" indent="0">
              <a:buNone/>
              <a:defRPr sz="5958"/>
            </a:lvl2pPr>
            <a:lvl3pPr marL="1945569" indent="0">
              <a:buNone/>
              <a:defRPr sz="5106"/>
            </a:lvl3pPr>
            <a:lvl4pPr marL="2918353" indent="0">
              <a:buNone/>
              <a:defRPr sz="4255"/>
            </a:lvl4pPr>
            <a:lvl5pPr marL="3891138" indent="0">
              <a:buNone/>
              <a:defRPr sz="4255"/>
            </a:lvl5pPr>
            <a:lvl6pPr marL="4863922" indent="0">
              <a:buNone/>
              <a:defRPr sz="4255"/>
            </a:lvl6pPr>
            <a:lvl7pPr marL="5836707" indent="0">
              <a:buNone/>
              <a:defRPr sz="4255"/>
            </a:lvl7pPr>
            <a:lvl8pPr marL="6809491" indent="0">
              <a:buNone/>
              <a:defRPr sz="4255"/>
            </a:lvl8pPr>
            <a:lvl9pPr marL="7782276" indent="0">
              <a:buNone/>
              <a:defRPr sz="4255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26781" y="15852454"/>
            <a:ext cx="23040339" cy="2377164"/>
          </a:xfrm>
        </p:spPr>
        <p:txBody>
          <a:bodyPr/>
          <a:lstStyle>
            <a:lvl1pPr marL="0" indent="0">
              <a:buNone/>
              <a:defRPr sz="2979"/>
            </a:lvl1pPr>
            <a:lvl2pPr marL="972784" indent="0">
              <a:buNone/>
              <a:defRPr sz="2553"/>
            </a:lvl2pPr>
            <a:lvl3pPr marL="1945569" indent="0">
              <a:buNone/>
              <a:defRPr sz="2128"/>
            </a:lvl3pPr>
            <a:lvl4pPr marL="2918353" indent="0">
              <a:buNone/>
              <a:defRPr sz="1915"/>
            </a:lvl4pPr>
            <a:lvl5pPr marL="3891138" indent="0">
              <a:buNone/>
              <a:defRPr sz="1915"/>
            </a:lvl5pPr>
            <a:lvl6pPr marL="4863922" indent="0">
              <a:buNone/>
              <a:defRPr sz="1915"/>
            </a:lvl6pPr>
            <a:lvl7pPr marL="5836707" indent="0">
              <a:buNone/>
              <a:defRPr sz="1915"/>
            </a:lvl7pPr>
            <a:lvl8pPr marL="6809491" indent="0">
              <a:buNone/>
              <a:defRPr sz="1915"/>
            </a:lvl8pPr>
            <a:lvl9pPr marL="7782276" indent="0">
              <a:buNone/>
              <a:defRPr sz="191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7840412" y="811146"/>
            <a:ext cx="8640127" cy="172825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20029" y="811146"/>
            <a:ext cx="25280372" cy="172825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20028" y="811145"/>
            <a:ext cx="34560511" cy="33758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028" y="4726199"/>
            <a:ext cx="34560511" cy="133674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20028" y="18773503"/>
            <a:ext cx="8960132" cy="107839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55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120198" y="18773503"/>
            <a:ext cx="12160180" cy="107839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55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7520407" y="18773503"/>
            <a:ext cx="8960132" cy="107839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55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72784" rtl="0" eaLnBrk="1" latinLnBrk="0" hangingPunct="1">
        <a:spcBef>
          <a:spcPct val="0"/>
        </a:spcBef>
        <a:buNone/>
        <a:defRPr sz="93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29588" indent="-729588" algn="l" defTabSz="972784" rtl="0" eaLnBrk="1" latinLnBrk="0" hangingPunct="1">
        <a:spcBef>
          <a:spcPct val="20000"/>
        </a:spcBef>
        <a:buFont typeface="Arial"/>
        <a:buChar char="•"/>
        <a:defRPr sz="6809" kern="1200">
          <a:solidFill>
            <a:schemeClr val="tx1"/>
          </a:solidFill>
          <a:latin typeface="+mn-lt"/>
          <a:ea typeface="+mn-ea"/>
          <a:cs typeface="+mn-cs"/>
        </a:defRPr>
      </a:lvl1pPr>
      <a:lvl2pPr marL="1580775" indent="-607990" algn="l" defTabSz="972784" rtl="0" eaLnBrk="1" latinLnBrk="0" hangingPunct="1">
        <a:spcBef>
          <a:spcPct val="20000"/>
        </a:spcBef>
        <a:buFont typeface="Arial"/>
        <a:buChar char="–"/>
        <a:defRPr sz="5958" kern="1200">
          <a:solidFill>
            <a:schemeClr val="tx1"/>
          </a:solidFill>
          <a:latin typeface="+mn-lt"/>
          <a:ea typeface="+mn-ea"/>
          <a:cs typeface="+mn-cs"/>
        </a:defRPr>
      </a:lvl2pPr>
      <a:lvl3pPr marL="2431961" indent="-486392" algn="l" defTabSz="972784" rtl="0" eaLnBrk="1" latinLnBrk="0" hangingPunct="1">
        <a:spcBef>
          <a:spcPct val="20000"/>
        </a:spcBef>
        <a:buFont typeface="Arial"/>
        <a:buChar char="•"/>
        <a:defRPr sz="5106" kern="1200">
          <a:solidFill>
            <a:schemeClr val="tx1"/>
          </a:solidFill>
          <a:latin typeface="+mn-lt"/>
          <a:ea typeface="+mn-ea"/>
          <a:cs typeface="+mn-cs"/>
        </a:defRPr>
      </a:lvl3pPr>
      <a:lvl4pPr marL="3404746" indent="-486392" algn="l" defTabSz="972784" rtl="0" eaLnBrk="1" latinLnBrk="0" hangingPunct="1">
        <a:spcBef>
          <a:spcPct val="20000"/>
        </a:spcBef>
        <a:buFont typeface="Arial"/>
        <a:buChar char="–"/>
        <a:defRPr sz="4255" kern="1200">
          <a:solidFill>
            <a:schemeClr val="tx1"/>
          </a:solidFill>
          <a:latin typeface="+mn-lt"/>
          <a:ea typeface="+mn-ea"/>
          <a:cs typeface="+mn-cs"/>
        </a:defRPr>
      </a:lvl4pPr>
      <a:lvl5pPr marL="4377530" indent="-486392" algn="l" defTabSz="972784" rtl="0" eaLnBrk="1" latinLnBrk="0" hangingPunct="1">
        <a:spcBef>
          <a:spcPct val="20000"/>
        </a:spcBef>
        <a:buFont typeface="Arial"/>
        <a:buChar char="»"/>
        <a:defRPr sz="4255" kern="1200">
          <a:solidFill>
            <a:schemeClr val="tx1"/>
          </a:solidFill>
          <a:latin typeface="+mn-lt"/>
          <a:ea typeface="+mn-ea"/>
          <a:cs typeface="+mn-cs"/>
        </a:defRPr>
      </a:lvl5pPr>
      <a:lvl6pPr marL="5350314" indent="-486392" algn="l" defTabSz="972784" rtl="0" eaLnBrk="1" latinLnBrk="0" hangingPunct="1">
        <a:spcBef>
          <a:spcPct val="20000"/>
        </a:spcBef>
        <a:buFont typeface="Arial"/>
        <a:buChar char="•"/>
        <a:defRPr sz="4255" kern="1200">
          <a:solidFill>
            <a:schemeClr val="tx1"/>
          </a:solidFill>
          <a:latin typeface="+mn-lt"/>
          <a:ea typeface="+mn-ea"/>
          <a:cs typeface="+mn-cs"/>
        </a:defRPr>
      </a:lvl6pPr>
      <a:lvl7pPr marL="6323099" indent="-486392" algn="l" defTabSz="972784" rtl="0" eaLnBrk="1" latinLnBrk="0" hangingPunct="1">
        <a:spcBef>
          <a:spcPct val="20000"/>
        </a:spcBef>
        <a:buFont typeface="Arial"/>
        <a:buChar char="•"/>
        <a:defRPr sz="4255" kern="1200">
          <a:solidFill>
            <a:schemeClr val="tx1"/>
          </a:solidFill>
          <a:latin typeface="+mn-lt"/>
          <a:ea typeface="+mn-ea"/>
          <a:cs typeface="+mn-cs"/>
        </a:defRPr>
      </a:lvl7pPr>
      <a:lvl8pPr marL="7295883" indent="-486392" algn="l" defTabSz="972784" rtl="0" eaLnBrk="1" latinLnBrk="0" hangingPunct="1">
        <a:spcBef>
          <a:spcPct val="20000"/>
        </a:spcBef>
        <a:buFont typeface="Arial"/>
        <a:buChar char="•"/>
        <a:defRPr sz="4255" kern="1200">
          <a:solidFill>
            <a:schemeClr val="tx1"/>
          </a:solidFill>
          <a:latin typeface="+mn-lt"/>
          <a:ea typeface="+mn-ea"/>
          <a:cs typeface="+mn-cs"/>
        </a:defRPr>
      </a:lvl8pPr>
      <a:lvl9pPr marL="8268668" indent="-486392" algn="l" defTabSz="972784" rtl="0" eaLnBrk="1" latinLnBrk="0" hangingPunct="1">
        <a:spcBef>
          <a:spcPct val="20000"/>
        </a:spcBef>
        <a:buFont typeface="Arial"/>
        <a:buChar char="•"/>
        <a:defRPr sz="425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784" rtl="0" eaLnBrk="1" latinLnBrk="0" hangingPunct="1">
        <a:defRPr sz="3830" kern="1200">
          <a:solidFill>
            <a:schemeClr val="tx1"/>
          </a:solidFill>
          <a:latin typeface="+mn-lt"/>
          <a:ea typeface="+mn-ea"/>
          <a:cs typeface="+mn-cs"/>
        </a:defRPr>
      </a:lvl1pPr>
      <a:lvl2pPr marL="972784" algn="l" defTabSz="972784" rtl="0" eaLnBrk="1" latinLnBrk="0" hangingPunct="1">
        <a:defRPr sz="3830" kern="1200">
          <a:solidFill>
            <a:schemeClr val="tx1"/>
          </a:solidFill>
          <a:latin typeface="+mn-lt"/>
          <a:ea typeface="+mn-ea"/>
          <a:cs typeface="+mn-cs"/>
        </a:defRPr>
      </a:lvl2pPr>
      <a:lvl3pPr marL="1945569" algn="l" defTabSz="972784" rtl="0" eaLnBrk="1" latinLnBrk="0" hangingPunct="1">
        <a:defRPr sz="3830" kern="1200">
          <a:solidFill>
            <a:schemeClr val="tx1"/>
          </a:solidFill>
          <a:latin typeface="+mn-lt"/>
          <a:ea typeface="+mn-ea"/>
          <a:cs typeface="+mn-cs"/>
        </a:defRPr>
      </a:lvl3pPr>
      <a:lvl4pPr marL="2918353" algn="l" defTabSz="972784" rtl="0" eaLnBrk="1" latinLnBrk="0" hangingPunct="1">
        <a:defRPr sz="3830" kern="1200">
          <a:solidFill>
            <a:schemeClr val="tx1"/>
          </a:solidFill>
          <a:latin typeface="+mn-lt"/>
          <a:ea typeface="+mn-ea"/>
          <a:cs typeface="+mn-cs"/>
        </a:defRPr>
      </a:lvl4pPr>
      <a:lvl5pPr marL="3891138" algn="l" defTabSz="972784" rtl="0" eaLnBrk="1" latinLnBrk="0" hangingPunct="1">
        <a:defRPr sz="3830" kern="1200">
          <a:solidFill>
            <a:schemeClr val="tx1"/>
          </a:solidFill>
          <a:latin typeface="+mn-lt"/>
          <a:ea typeface="+mn-ea"/>
          <a:cs typeface="+mn-cs"/>
        </a:defRPr>
      </a:lvl5pPr>
      <a:lvl6pPr marL="4863922" algn="l" defTabSz="972784" rtl="0" eaLnBrk="1" latinLnBrk="0" hangingPunct="1">
        <a:defRPr sz="3830" kern="1200">
          <a:solidFill>
            <a:schemeClr val="tx1"/>
          </a:solidFill>
          <a:latin typeface="+mn-lt"/>
          <a:ea typeface="+mn-ea"/>
          <a:cs typeface="+mn-cs"/>
        </a:defRPr>
      </a:lvl6pPr>
      <a:lvl7pPr marL="5836707" algn="l" defTabSz="972784" rtl="0" eaLnBrk="1" latinLnBrk="0" hangingPunct="1">
        <a:defRPr sz="3830" kern="1200">
          <a:solidFill>
            <a:schemeClr val="tx1"/>
          </a:solidFill>
          <a:latin typeface="+mn-lt"/>
          <a:ea typeface="+mn-ea"/>
          <a:cs typeface="+mn-cs"/>
        </a:defRPr>
      </a:lvl7pPr>
      <a:lvl8pPr marL="6809491" algn="l" defTabSz="972784" rtl="0" eaLnBrk="1" latinLnBrk="0" hangingPunct="1">
        <a:defRPr sz="3830" kern="1200">
          <a:solidFill>
            <a:schemeClr val="tx1"/>
          </a:solidFill>
          <a:latin typeface="+mn-lt"/>
          <a:ea typeface="+mn-ea"/>
          <a:cs typeface="+mn-cs"/>
        </a:defRPr>
      </a:lvl8pPr>
      <a:lvl9pPr marL="7782276" algn="l" defTabSz="972784" rtl="0" eaLnBrk="1" latinLnBrk="0" hangingPunct="1">
        <a:defRPr sz="383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hyperlink" Target="https://www.mckinsey.com/industries/retail/our-insights/the-state-of-fashion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hyperlink" Target="https://uk.coach.com/shop/coachtopia/about/impacts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08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>
            <a:extLst>
              <a:ext uri="{FF2B5EF4-FFF2-40B4-BE49-F238E27FC236}">
                <a16:creationId xmlns:a16="http://schemas.microsoft.com/office/drawing/2014/main" id="{9CE2483B-5B72-C479-B773-20E4428C3A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72539" y="15671868"/>
            <a:ext cx="1540357" cy="154035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D3E1A79C-0A5C-ACFF-0AB5-E846FB4B08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4285" y="15696676"/>
            <a:ext cx="1467286" cy="146728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317E882C-B358-36B9-EB48-9DA62D2C3C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7543" y="15714179"/>
            <a:ext cx="1661468" cy="149804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8087815F-7BA1-726A-B3AD-30D4F9E40A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72819" y="-723178"/>
            <a:ext cx="5161798" cy="590462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AEF3F7F-806E-0D32-1357-8CF6507D23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0667" y="3145099"/>
            <a:ext cx="11079491" cy="1164697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255839" y="402333"/>
            <a:ext cx="12774522" cy="27797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3000" b="1">
                <a:solidFill>
                  <a:srgbClr val="FFFFFF"/>
                </a:solidFill>
              </a:defRPr>
            </a:pPr>
            <a:r>
              <a:rPr sz="12766" dirty="0"/>
              <a:t>COACH </a:t>
            </a:r>
            <a:r>
              <a:rPr sz="12766" dirty="0" err="1"/>
              <a:t>Secure</a:t>
            </a:r>
            <a:r>
              <a:rPr sz="12766" dirty="0" err="1">
                <a:solidFill>
                  <a:srgbClr val="FF0000"/>
                </a:solidFill>
              </a:rPr>
              <a:t>AI</a:t>
            </a:r>
            <a:r>
              <a:rPr sz="12766" dirty="0"/>
              <a:t>™</a:t>
            </a:r>
          </a:p>
          <a:p>
            <a:pPr algn="ctr">
              <a:defRPr sz="1600">
                <a:solidFill>
                  <a:srgbClr val="D4AA4A"/>
                </a:solidFill>
              </a:defRPr>
            </a:pPr>
            <a:r>
              <a:rPr sz="4255" dirty="0"/>
              <a:t>THE AI-POWERED LUXURY HANDBAG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231528" y="3723422"/>
            <a:ext cx="9416283" cy="11564605"/>
          </a:xfrm>
          <a:prstGeom prst="roundRect">
            <a:avLst/>
          </a:prstGeom>
          <a:noFill/>
          <a:ln>
            <a:solidFill>
              <a:srgbClr val="BE96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026"/>
          </a:p>
        </p:txBody>
      </p:sp>
      <p:sp>
        <p:nvSpPr>
          <p:cNvPr id="4" name="TextBox 3"/>
          <p:cNvSpPr txBox="1"/>
          <p:nvPr/>
        </p:nvSpPr>
        <p:spPr>
          <a:xfrm>
            <a:off x="3854549" y="3992629"/>
            <a:ext cx="4215578" cy="87806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800" b="1">
                <a:solidFill>
                  <a:srgbClr val="D4AA4A"/>
                </a:solidFill>
              </a:defRPr>
            </a:pPr>
            <a:r>
              <a:rPr sz="5106" dirty="0"/>
              <a:t>ABOUT COACH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8449328" y="3704604"/>
            <a:ext cx="9194015" cy="11439669"/>
          </a:xfrm>
          <a:prstGeom prst="roundRect">
            <a:avLst/>
          </a:prstGeom>
          <a:noFill/>
          <a:ln>
            <a:solidFill>
              <a:srgbClr val="BE96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026"/>
          </a:p>
        </p:txBody>
      </p:sp>
      <p:sp>
        <p:nvSpPr>
          <p:cNvPr id="7" name="TextBox 6"/>
          <p:cNvSpPr txBox="1"/>
          <p:nvPr/>
        </p:nvSpPr>
        <p:spPr>
          <a:xfrm>
            <a:off x="20282163" y="3974846"/>
            <a:ext cx="5957210" cy="8780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800" b="1">
                <a:solidFill>
                  <a:srgbClr val="D4AA4A"/>
                </a:solidFill>
              </a:defRPr>
            </a:pPr>
            <a:r>
              <a:rPr sz="5106" dirty="0"/>
              <a:t>BRAND EXTENSION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231528" y="15647719"/>
            <a:ext cx="5806557" cy="7197262"/>
          </a:xfrm>
          <a:prstGeom prst="roundRect">
            <a:avLst/>
          </a:prstGeom>
          <a:noFill/>
          <a:ln>
            <a:solidFill>
              <a:srgbClr val="BE96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026"/>
          </a:p>
        </p:txBody>
      </p:sp>
      <p:sp>
        <p:nvSpPr>
          <p:cNvPr id="14" name="Rounded Rectangle 13"/>
          <p:cNvSpPr/>
          <p:nvPr/>
        </p:nvSpPr>
        <p:spPr>
          <a:xfrm>
            <a:off x="7191492" y="15704637"/>
            <a:ext cx="5080927" cy="7140342"/>
          </a:xfrm>
          <a:prstGeom prst="roundRect">
            <a:avLst/>
          </a:prstGeom>
          <a:noFill/>
          <a:ln>
            <a:solidFill>
              <a:srgbClr val="BE96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026"/>
          </a:p>
        </p:txBody>
      </p:sp>
      <p:sp>
        <p:nvSpPr>
          <p:cNvPr id="16" name="Rounded Rectangle 15"/>
          <p:cNvSpPr/>
          <p:nvPr/>
        </p:nvSpPr>
        <p:spPr>
          <a:xfrm>
            <a:off x="12429999" y="15676175"/>
            <a:ext cx="5025439" cy="7197262"/>
          </a:xfrm>
          <a:prstGeom prst="roundRect">
            <a:avLst/>
          </a:prstGeom>
          <a:noFill/>
          <a:ln>
            <a:solidFill>
              <a:srgbClr val="BE96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026"/>
          </a:p>
        </p:txBody>
      </p:sp>
      <p:sp>
        <p:nvSpPr>
          <p:cNvPr id="18" name="Rounded Rectangle 17"/>
          <p:cNvSpPr/>
          <p:nvPr/>
        </p:nvSpPr>
        <p:spPr>
          <a:xfrm>
            <a:off x="17596228" y="15639793"/>
            <a:ext cx="4755615" cy="7169641"/>
          </a:xfrm>
          <a:prstGeom prst="roundRect">
            <a:avLst/>
          </a:prstGeom>
          <a:noFill/>
          <a:ln>
            <a:solidFill>
              <a:srgbClr val="BE96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026"/>
          </a:p>
        </p:txBody>
      </p:sp>
      <p:sp>
        <p:nvSpPr>
          <p:cNvPr id="20" name="Rounded Rectangle 19"/>
          <p:cNvSpPr/>
          <p:nvPr/>
        </p:nvSpPr>
        <p:spPr>
          <a:xfrm>
            <a:off x="22474211" y="15714180"/>
            <a:ext cx="5169132" cy="7127329"/>
          </a:xfrm>
          <a:prstGeom prst="roundRect">
            <a:avLst/>
          </a:prstGeom>
          <a:noFill/>
          <a:ln>
            <a:solidFill>
              <a:srgbClr val="BE96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026"/>
          </a:p>
        </p:txBody>
      </p:sp>
      <p:sp>
        <p:nvSpPr>
          <p:cNvPr id="22" name="Rounded Rectangle 21"/>
          <p:cNvSpPr/>
          <p:nvPr/>
        </p:nvSpPr>
        <p:spPr>
          <a:xfrm>
            <a:off x="1231089" y="23223547"/>
            <a:ext cx="8122472" cy="8081697"/>
          </a:xfrm>
          <a:prstGeom prst="roundRect">
            <a:avLst/>
          </a:prstGeom>
          <a:noFill/>
          <a:ln>
            <a:solidFill>
              <a:srgbClr val="BE96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026"/>
          </a:p>
        </p:txBody>
      </p:sp>
      <p:sp>
        <p:nvSpPr>
          <p:cNvPr id="23" name="TextBox 22"/>
          <p:cNvSpPr txBox="1"/>
          <p:nvPr/>
        </p:nvSpPr>
        <p:spPr>
          <a:xfrm>
            <a:off x="3188719" y="23529335"/>
            <a:ext cx="4208588" cy="6817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800" b="1">
                <a:solidFill>
                  <a:srgbClr val="D4AA4A"/>
                </a:solidFill>
              </a:defRPr>
            </a:pPr>
            <a:r>
              <a:rPr sz="3830" dirty="0">
                <a:latin typeface="Arial" panose="020B0604020202020204" pitchFamily="34" charset="0"/>
                <a:cs typeface="Arial" panose="020B0604020202020204" pitchFamily="34" charset="0"/>
              </a:rPr>
              <a:t>SUSTAINABILITY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10023035" y="23253627"/>
            <a:ext cx="8469587" cy="11230673"/>
          </a:xfrm>
          <a:prstGeom prst="roundRect">
            <a:avLst/>
          </a:prstGeom>
          <a:noFill/>
          <a:ln>
            <a:solidFill>
              <a:srgbClr val="BE96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026"/>
          </a:p>
        </p:txBody>
      </p:sp>
      <p:sp>
        <p:nvSpPr>
          <p:cNvPr id="25" name="TextBox 24"/>
          <p:cNvSpPr txBox="1"/>
          <p:nvPr/>
        </p:nvSpPr>
        <p:spPr>
          <a:xfrm>
            <a:off x="12984243" y="23633439"/>
            <a:ext cx="2610010" cy="6817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800" b="1">
                <a:solidFill>
                  <a:srgbClr val="D4AA4A"/>
                </a:solidFill>
              </a:defRPr>
            </a:pPr>
            <a:r>
              <a:rPr sz="3830" dirty="0">
                <a:latin typeface="Arial" panose="020B0604020202020204" pitchFamily="34" charset="0"/>
                <a:cs typeface="Arial" panose="020B0604020202020204" pitchFamily="34" charset="0"/>
              </a:rPr>
              <a:t>BENEFITS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19120593" y="23223547"/>
            <a:ext cx="8460987" cy="11230675"/>
          </a:xfrm>
          <a:prstGeom prst="roundRect">
            <a:avLst/>
          </a:prstGeom>
          <a:noFill/>
          <a:ln>
            <a:solidFill>
              <a:srgbClr val="BE96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026"/>
          </a:p>
        </p:txBody>
      </p:sp>
      <p:sp>
        <p:nvSpPr>
          <p:cNvPr id="27" name="TextBox 26"/>
          <p:cNvSpPr txBox="1"/>
          <p:nvPr/>
        </p:nvSpPr>
        <p:spPr>
          <a:xfrm>
            <a:off x="21373061" y="23536565"/>
            <a:ext cx="4390369" cy="6817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800" b="1">
                <a:solidFill>
                  <a:srgbClr val="D4AA4A"/>
                </a:solidFill>
              </a:defRPr>
            </a:pPr>
            <a:r>
              <a:rPr sz="3830" dirty="0">
                <a:latin typeface="Arial" panose="020B0604020202020204" pitchFamily="34" charset="0"/>
                <a:cs typeface="Arial" panose="020B0604020202020204" pitchFamily="34" charset="0"/>
              </a:rPr>
              <a:t>MARKET </a:t>
            </a:r>
            <a:r>
              <a:rPr lang="en-GB" sz="3830" dirty="0">
                <a:latin typeface="Arial" panose="020B0604020202020204" pitchFamily="34" charset="0"/>
                <a:cs typeface="Arial" panose="020B0604020202020204" pitchFamily="34" charset="0"/>
              </a:rPr>
              <a:t>APPEAL</a:t>
            </a:r>
            <a:endParaRPr sz="383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8F43600-AD1B-6E39-4241-4309821AE59C}"/>
              </a:ext>
            </a:extLst>
          </p:cNvPr>
          <p:cNvSpPr txBox="1"/>
          <p:nvPr/>
        </p:nvSpPr>
        <p:spPr>
          <a:xfrm>
            <a:off x="1619703" y="5140299"/>
            <a:ext cx="8893095" cy="12272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Coach is a global luxury fashion brand recognised for its premium leather craftsmanship and timeless designs.</a:t>
            </a:r>
          </a:p>
          <a:p>
            <a:endParaRPr lang="en-GB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Through its </a:t>
            </a:r>
            <a:r>
              <a:rPr lang="en-GB" sz="4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Coachtopia</a:t>
            </a:r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initiative, Coach is committed to reducing waste by using recycled materials, encouraging repair, and promoting circular fashion.</a:t>
            </a:r>
          </a:p>
          <a:p>
            <a:endParaRPr lang="en-GB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Coach </a:t>
            </a:r>
            <a:r>
              <a:rPr lang="en-GB" sz="4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SecureAI</a:t>
            </a:r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™ extends these values by combining luxury with intelligent technology to create a safer and more sustainable handbag.</a:t>
            </a:r>
          </a:p>
          <a:p>
            <a:endParaRPr lang="en-GB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000" dirty="0"/>
              <a:t>(  </a:t>
            </a:r>
            <a:r>
              <a:rPr lang="en-GB" sz="4000" dirty="0">
                <a:solidFill>
                  <a:schemeClr val="bg1"/>
                </a:solidFill>
              </a:rPr>
              <a:t>Coach, 2025)</a:t>
            </a:r>
            <a:endParaRPr lang="en-GB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3026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00AFDE5-D384-9750-2DF6-F6BAB78E4331}"/>
              </a:ext>
            </a:extLst>
          </p:cNvPr>
          <p:cNvSpPr txBox="1"/>
          <p:nvPr/>
        </p:nvSpPr>
        <p:spPr>
          <a:xfrm>
            <a:off x="18530247" y="4864698"/>
            <a:ext cx="9194015" cy="7715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Coach </a:t>
            </a:r>
            <a:r>
              <a:rPr lang="en-GB" sz="4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SecureAI</a:t>
            </a:r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™ expands Coach into the smart luxury accessories market while maintaining its premium brand identity.</a:t>
            </a:r>
          </a:p>
          <a:p>
            <a:endParaRPr lang="en-GB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combines AI technology, personal safety and sustainability to meet changing consumer needs</a:t>
            </a:r>
            <a:r>
              <a:rPr lang="en-GB" sz="425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market trends</a:t>
            </a:r>
          </a:p>
          <a:p>
            <a:endParaRPr lang="en-GB" sz="13026" dirty="0"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F6C9710A-0E16-D4D1-977B-CF939C7908F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99448" y="10448038"/>
            <a:ext cx="5641249" cy="4387638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87EBECE3-9976-ABE3-0B2A-5FDAF34D5E8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161131" y="15740876"/>
            <a:ext cx="1540357" cy="1464603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0ABF59C2-37B9-DBAF-50E0-7F2F9A074C5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300342" y="15753318"/>
            <a:ext cx="1540355" cy="1439349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48AF20A1-00A8-C905-47BF-8EAAC5D3F8E6}"/>
              </a:ext>
            </a:extLst>
          </p:cNvPr>
          <p:cNvSpPr txBox="1"/>
          <p:nvPr/>
        </p:nvSpPr>
        <p:spPr>
          <a:xfrm>
            <a:off x="1243467" y="16946062"/>
            <a:ext cx="5948021" cy="5658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255" b="1" dirty="0">
                <a:solidFill>
                  <a:schemeClr val="bg1"/>
                </a:solidFill>
              </a:rPr>
              <a:t> AI Safety Alert</a:t>
            </a:r>
          </a:p>
          <a:p>
            <a:pPr marL="729588" indent="-729588">
              <a:buFont typeface="Arial" panose="020B0604020202020204" pitchFamily="34" charset="0"/>
              <a:buChar char="•"/>
            </a:pPr>
            <a:r>
              <a:rPr lang="en-GB" sz="4255" dirty="0">
                <a:solidFill>
                  <a:schemeClr val="bg1"/>
                </a:solidFill>
              </a:rPr>
              <a:t>Uses AI, GPS and publicly available crime data</a:t>
            </a:r>
          </a:p>
          <a:p>
            <a:pPr marL="729588" indent="-729588">
              <a:buFont typeface="Arial" panose="020B0604020202020204" pitchFamily="34" charset="0"/>
              <a:buChar char="•"/>
            </a:pPr>
            <a:r>
              <a:rPr lang="en-GB" sz="4255" dirty="0">
                <a:solidFill>
                  <a:schemeClr val="bg1"/>
                </a:solidFill>
              </a:rPr>
              <a:t>The Coach logo glows </a:t>
            </a:r>
            <a:r>
              <a:rPr lang="en-GB" sz="4255" b="1" dirty="0">
                <a:solidFill>
                  <a:schemeClr val="bg1"/>
                </a:solidFill>
              </a:rPr>
              <a:t>red</a:t>
            </a:r>
            <a:r>
              <a:rPr lang="en-GB" sz="4255" dirty="0">
                <a:solidFill>
                  <a:schemeClr val="bg1"/>
                </a:solidFill>
              </a:rPr>
              <a:t> and the bag vibrates discreetly to alert the user.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2D0252F8-0A6D-D8E9-088E-A841E6B71D99}"/>
              </a:ext>
            </a:extLst>
          </p:cNvPr>
          <p:cNvSpPr txBox="1"/>
          <p:nvPr/>
        </p:nvSpPr>
        <p:spPr>
          <a:xfrm>
            <a:off x="7264597" y="17108601"/>
            <a:ext cx="5219129" cy="6353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255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Fingerprint Unlock</a:t>
            </a:r>
          </a:p>
          <a:p>
            <a:pPr marL="729588" indent="-729588">
              <a:buFont typeface="Arial" panose="020B0604020202020204" pitchFamily="34" charset="0"/>
              <a:buChar char="•"/>
            </a:pPr>
            <a:r>
              <a:rPr lang="en-GB" sz="4255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Biometric fingerprint scanner. </a:t>
            </a:r>
          </a:p>
          <a:p>
            <a:pPr marL="729588" indent="-729588">
              <a:buFont typeface="Arial" panose="020B0604020202020204" pitchFamily="34" charset="0"/>
              <a:buChar char="•"/>
            </a:pPr>
            <a:r>
              <a:rPr lang="en-GB" sz="4255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Only the registered owner can unlock the handbag.</a:t>
            </a:r>
          </a:p>
          <a:p>
            <a:endParaRPr lang="en-GB" sz="13026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10C38D8-0E1F-BD2D-E249-E80835A804AB}"/>
              </a:ext>
            </a:extLst>
          </p:cNvPr>
          <p:cNvSpPr txBox="1"/>
          <p:nvPr/>
        </p:nvSpPr>
        <p:spPr>
          <a:xfrm>
            <a:off x="12401705" y="17534841"/>
            <a:ext cx="5197765" cy="4675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255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GPS &amp; Bluetooth Tracking</a:t>
            </a:r>
          </a:p>
          <a:p>
            <a:pPr marL="729588" indent="-729588">
              <a:buFont typeface="Arial" panose="020B0604020202020204" pitchFamily="34" charset="0"/>
              <a:buChar char="•"/>
            </a:pPr>
            <a:r>
              <a:rPr lang="en-GB" sz="4255" dirty="0">
                <a:solidFill>
                  <a:schemeClr val="bg1"/>
                </a:solidFill>
              </a:rPr>
              <a:t>Locate the handbag instantly using the Coach </a:t>
            </a:r>
            <a:r>
              <a:rPr lang="en-GB" sz="4255" dirty="0" err="1">
                <a:solidFill>
                  <a:schemeClr val="bg1"/>
                </a:solidFill>
              </a:rPr>
              <a:t>SecureAI</a:t>
            </a:r>
            <a:r>
              <a:rPr lang="en-GB" sz="4255" dirty="0">
                <a:solidFill>
                  <a:schemeClr val="bg1"/>
                </a:solidFill>
              </a:rPr>
              <a:t>™ mobile app.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338432E-54E2-5536-27A7-166F5E3EAF82}"/>
              </a:ext>
            </a:extLst>
          </p:cNvPr>
          <p:cNvSpPr txBox="1"/>
          <p:nvPr/>
        </p:nvSpPr>
        <p:spPr>
          <a:xfrm>
            <a:off x="17580778" y="17002939"/>
            <a:ext cx="4749402" cy="5658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255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Emergency SOS</a:t>
            </a:r>
          </a:p>
          <a:p>
            <a:pPr marL="729588" indent="-729588">
              <a:buFont typeface="Arial" panose="020B0604020202020204" pitchFamily="34" charset="0"/>
              <a:buChar char="•"/>
            </a:pPr>
            <a:r>
              <a:rPr lang="en-GB" sz="4255" dirty="0">
                <a:solidFill>
                  <a:schemeClr val="bg1"/>
                </a:solidFill>
              </a:rPr>
              <a:t>Hidden SOS button. </a:t>
            </a:r>
          </a:p>
          <a:p>
            <a:pPr marL="729588" indent="-729588">
              <a:buFont typeface="Arial" panose="020B0604020202020204" pitchFamily="34" charset="0"/>
              <a:buChar char="•"/>
            </a:pPr>
            <a:r>
              <a:rPr lang="en-GB" sz="4255" dirty="0">
                <a:solidFill>
                  <a:schemeClr val="bg1"/>
                </a:solidFill>
              </a:rPr>
              <a:t>Shares live location with trusted contacts during an emergency.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18599B41-18EF-7C00-A244-7C578C65F781}"/>
              </a:ext>
            </a:extLst>
          </p:cNvPr>
          <p:cNvSpPr txBox="1"/>
          <p:nvPr/>
        </p:nvSpPr>
        <p:spPr>
          <a:xfrm>
            <a:off x="22492633" y="17077626"/>
            <a:ext cx="5150710" cy="5330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255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Wireless &amp; Solar Charging</a:t>
            </a:r>
          </a:p>
          <a:p>
            <a:pPr marL="729588" indent="-729588">
              <a:buFont typeface="Arial" panose="020B0604020202020204" pitchFamily="34" charset="0"/>
              <a:buChar char="•"/>
            </a:pPr>
            <a:r>
              <a:rPr lang="en-GB" sz="4255" dirty="0">
                <a:solidFill>
                  <a:schemeClr val="bg1"/>
                </a:solidFill>
              </a:rPr>
              <a:t>Built-in wireless charging pocket. </a:t>
            </a:r>
          </a:p>
          <a:p>
            <a:pPr marL="729588" indent="-729588">
              <a:buFont typeface="Arial" panose="020B0604020202020204" pitchFamily="34" charset="0"/>
              <a:buChar char="•"/>
            </a:pPr>
            <a:r>
              <a:rPr lang="en-GB" sz="4255" dirty="0">
                <a:solidFill>
                  <a:schemeClr val="bg1"/>
                </a:solidFill>
              </a:rPr>
              <a:t>Flexible solar panel helps recharge the battery while travelling.</a:t>
            </a: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8B27DDB1-D827-E2FF-A682-A16DA0DF757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0731331">
            <a:off x="8189692" y="12550919"/>
            <a:ext cx="6382296" cy="31911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7" name="TextBox 56">
            <a:extLst>
              <a:ext uri="{FF2B5EF4-FFF2-40B4-BE49-F238E27FC236}">
                <a16:creationId xmlns:a16="http://schemas.microsoft.com/office/drawing/2014/main" id="{F61178A9-DA0F-00A1-480C-A8259956C609}"/>
              </a:ext>
            </a:extLst>
          </p:cNvPr>
          <p:cNvSpPr txBox="1"/>
          <p:nvPr/>
        </p:nvSpPr>
        <p:spPr>
          <a:xfrm>
            <a:off x="1785389" y="24315164"/>
            <a:ext cx="7775356" cy="8867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♻</a:t>
            </a:r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Recycled Materials</a:t>
            </a:r>
            <a:b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Recycled leather and lining.</a:t>
            </a:r>
          </a:p>
          <a:p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🔋 </a:t>
            </a:r>
            <a: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Replaceable Battery</a:t>
            </a:r>
            <a:b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Reduces electronic waste.</a:t>
            </a:r>
          </a:p>
          <a:p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🔧 </a:t>
            </a:r>
            <a: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Repairable Design</a:t>
            </a:r>
            <a:b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Extends product lifespan.</a:t>
            </a:r>
          </a:p>
          <a:p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📦 </a:t>
            </a:r>
            <a: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Eco-Friendly Packaging</a:t>
            </a:r>
            <a:b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Recyclable and biodegradable.</a:t>
            </a:r>
          </a:p>
          <a:p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🌍 </a:t>
            </a:r>
            <a: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Lower Carbon Impact</a:t>
            </a:r>
            <a:b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Solar charging reduces energy use.</a:t>
            </a:r>
          </a:p>
          <a:p>
            <a:endParaRPr lang="en-GB" sz="13026" dirty="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B3311E2-3AA7-A19D-770B-BB293BB82C9C}"/>
              </a:ext>
            </a:extLst>
          </p:cNvPr>
          <p:cNvSpPr txBox="1"/>
          <p:nvPr/>
        </p:nvSpPr>
        <p:spPr>
          <a:xfrm>
            <a:off x="10371571" y="24315164"/>
            <a:ext cx="7459229" cy="5343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Customers</a:t>
            </a:r>
          </a:p>
          <a:p>
            <a:pPr marL="571500" indent="-571500"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Enhanced personal safety</a:t>
            </a:r>
          </a:p>
          <a:p>
            <a:pPr marL="571500" indent="-571500"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Protection for valuable belongings</a:t>
            </a:r>
          </a:p>
          <a:p>
            <a:pPr marL="571500" indent="-571500"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Premium luxury design</a:t>
            </a:r>
          </a:p>
          <a:p>
            <a:pPr marL="571500" indent="-571500"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Smart everyday convenience</a:t>
            </a:r>
          </a:p>
          <a:p>
            <a:pPr marL="571500" indent="-571500"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Sustainable materials</a:t>
            </a:r>
          </a:p>
          <a:p>
            <a:endParaRPr lang="en-GB" dirty="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B9BC997C-E645-7DA3-7876-91D35CAFE51F}"/>
              </a:ext>
            </a:extLst>
          </p:cNvPr>
          <p:cNvSpPr txBox="1"/>
          <p:nvPr/>
        </p:nvSpPr>
        <p:spPr>
          <a:xfrm>
            <a:off x="10512798" y="28866146"/>
            <a:ext cx="7459229" cy="6574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Coach</a:t>
            </a:r>
          </a:p>
          <a:p>
            <a:pPr marL="571500" indent="-57150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Expands into the growing smart fashion market</a:t>
            </a:r>
          </a:p>
          <a:p>
            <a:pPr marL="571500" indent="-57150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Attracts younger, technology-focused consumers</a:t>
            </a:r>
          </a:p>
          <a:p>
            <a:pPr marL="571500" indent="-57150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Creates a competitive advantage</a:t>
            </a:r>
          </a:p>
          <a:p>
            <a:pPr marL="571500" indent="-57150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Reinforces innovation and sustainability</a:t>
            </a:r>
          </a:p>
          <a:p>
            <a:endParaRPr lang="en-GB" dirty="0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7C3D667-7EF0-C443-DAB5-60327D1C3778}"/>
              </a:ext>
            </a:extLst>
          </p:cNvPr>
          <p:cNvSpPr txBox="1"/>
          <p:nvPr/>
        </p:nvSpPr>
        <p:spPr>
          <a:xfrm>
            <a:off x="19493150" y="24316977"/>
            <a:ext cx="8150193" cy="10883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 &amp; Smart Technology</a:t>
            </a:r>
          </a:p>
          <a:p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Consumers increasingly expect intelligent products that improve everyday life.</a:t>
            </a:r>
          </a:p>
          <a:p>
            <a:r>
              <a:rPr lang="en-GB" sz="40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Sustainable Luxury</a:t>
            </a:r>
          </a:p>
          <a:p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Demand continues to rise for environmentally responsible premium products.</a:t>
            </a:r>
          </a:p>
          <a:p>
            <a:r>
              <a:rPr lang="en-GB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Growing Safety Concerns</a:t>
            </a:r>
          </a:p>
          <a:p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Consumers are looking for discreet technology that enhances personal security.</a:t>
            </a:r>
          </a:p>
          <a:p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Smart Fashion</a:t>
            </a:r>
          </a:p>
          <a:p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Fashion and wearable technology are becoming increasingly integrated.</a:t>
            </a:r>
          </a:p>
          <a:p>
            <a:endParaRPr lang="en-GB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ADC5D78-42CA-97EA-1B6C-74C2BAB5A3EF}"/>
              </a:ext>
            </a:extLst>
          </p:cNvPr>
          <p:cNvSpPr txBox="1"/>
          <p:nvPr/>
        </p:nvSpPr>
        <p:spPr>
          <a:xfrm>
            <a:off x="10805450" y="34681673"/>
            <a:ext cx="187879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  <a:p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Coach. (2025) </a:t>
            </a:r>
            <a:r>
              <a:rPr lang="en-GB" sz="18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Coachtopia</a:t>
            </a:r>
            <a:r>
              <a:rPr lang="en-GB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Our Impacts</a:t>
            </a: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https://uk.coach.com/shop/coachtopia/about/impacts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Accessed on (24/07/2026).</a:t>
            </a:r>
          </a:p>
          <a:p>
            <a:endParaRPr lang="en-GB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McKinsey &amp; Company (2024) </a:t>
            </a:r>
            <a:r>
              <a:rPr lang="en-GB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State of Fashion 2025</a:t>
            </a: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https://www.mckinsey.com/industries/retail/our-insights/the-state-of-fashion </a:t>
            </a: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(Accessed:  27/07/2026).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501270B8-6705-5480-317C-DCFCF37A85B6}"/>
              </a:ext>
            </a:extLst>
          </p:cNvPr>
          <p:cNvSpPr txBox="1"/>
          <p:nvPr/>
        </p:nvSpPr>
        <p:spPr>
          <a:xfrm>
            <a:off x="1231528" y="705449"/>
            <a:ext cx="68266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Name: Andre Pinto - 2242421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0B4E9BC-FC77-4B84-DDE6-299165F2B90B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t="3871" b="16617"/>
          <a:stretch>
            <a:fillRect/>
          </a:stretch>
        </p:blipFill>
        <p:spPr>
          <a:xfrm>
            <a:off x="15349454" y="5392904"/>
            <a:ext cx="3180793" cy="337218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87F410F-F7C5-DD1F-5294-2DDFFE298F3A}"/>
              </a:ext>
            </a:extLst>
          </p:cNvPr>
          <p:cNvCxnSpPr>
            <a:cxnSpLocks/>
          </p:cNvCxnSpPr>
          <p:nvPr/>
        </p:nvCxnSpPr>
        <p:spPr>
          <a:xfrm flipH="1">
            <a:off x="16361229" y="8444718"/>
            <a:ext cx="578622" cy="1061006"/>
          </a:xfrm>
          <a:prstGeom prst="line">
            <a:avLst/>
          </a:prstGeom>
          <a:ln w="57150">
            <a:solidFill>
              <a:srgbClr val="947836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907B44D-4375-5D10-04D9-100D502A8A82}"/>
              </a:ext>
            </a:extLst>
          </p:cNvPr>
          <p:cNvCxnSpPr/>
          <p:nvPr/>
        </p:nvCxnSpPr>
        <p:spPr>
          <a:xfrm flipH="1">
            <a:off x="16650540" y="8444718"/>
            <a:ext cx="289311" cy="4135297"/>
          </a:xfrm>
          <a:prstGeom prst="line">
            <a:avLst/>
          </a:prstGeom>
          <a:ln w="57150">
            <a:solidFill>
              <a:srgbClr val="D4AA4A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899C9CDB-1964-4CB7-87E7-FB4F5ECCD5FB}"/>
              </a:ext>
            </a:extLst>
          </p:cNvPr>
          <p:cNvSpPr txBox="1"/>
          <p:nvPr/>
        </p:nvSpPr>
        <p:spPr>
          <a:xfrm>
            <a:off x="13837322" y="12580015"/>
            <a:ext cx="4559480" cy="3496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D4AA4A"/>
                </a:solidFill>
              </a:rPr>
              <a:t>FINGERPRINT UNLOCK</a:t>
            </a:r>
          </a:p>
          <a:p>
            <a:r>
              <a:rPr lang="en-GB" sz="3200" b="1" dirty="0">
                <a:solidFill>
                  <a:schemeClr val="bg1"/>
                </a:solidFill>
              </a:rPr>
              <a:t>Biometric security allows only the owner's fingerprint to unlock the bag.</a:t>
            </a:r>
            <a:endParaRPr lang="en-GB" sz="3200" dirty="0">
              <a:solidFill>
                <a:schemeClr val="bg1"/>
              </a:solidFill>
            </a:endParaRPr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B912A4-8E2F-1990-1011-0047F3D61EEE}"/>
              </a:ext>
            </a:extLst>
          </p:cNvPr>
          <p:cNvSpPr txBox="1"/>
          <p:nvPr/>
        </p:nvSpPr>
        <p:spPr>
          <a:xfrm>
            <a:off x="1231089" y="31425338"/>
            <a:ext cx="9984107" cy="5343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D4AA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  <a:p>
            <a:r>
              <a:rPr lang="en-GB" sz="4000" dirty="0">
                <a:solidFill>
                  <a:schemeClr val="bg1"/>
                </a:solidFill>
              </a:rPr>
              <a:t>Coach </a:t>
            </a:r>
            <a:r>
              <a:rPr lang="en-GB" sz="4000" dirty="0" err="1">
                <a:solidFill>
                  <a:schemeClr val="bg1"/>
                </a:solidFill>
              </a:rPr>
              <a:t>SecureAI</a:t>
            </a:r>
            <a:r>
              <a:rPr lang="en-GB" sz="4000" dirty="0">
                <a:solidFill>
                  <a:schemeClr val="bg1"/>
                </a:solidFill>
              </a:rPr>
              <a:t> combines AI, luxury and sustainability to meet evolving consumer needs. This innovative brand extension supports responsible design, enhances customer value and strengthens Coach's position in the smart luxury market.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60556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2918</TotalTime>
  <Words>471</Words>
  <Application>Microsoft Office PowerPoint</Application>
  <PresentationFormat>Custom</PresentationFormat>
  <Paragraphs>64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Andre Pinto</dc:creator>
  <cp:keywords/>
  <dc:description>generated using python-pptx</dc:description>
  <cp:lastModifiedBy>Andre Pinto</cp:lastModifiedBy>
  <cp:revision>3</cp:revision>
  <dcterms:created xsi:type="dcterms:W3CDTF">2013-01-27T09:14:16Z</dcterms:created>
  <dcterms:modified xsi:type="dcterms:W3CDTF">2026-08-01T22:31:57Z</dcterms:modified>
  <cp:category/>
</cp:coreProperties>
</file>