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5" r:id="rId1"/>
  </p:sldMasterIdLst>
  <p:notesMasterIdLst>
    <p:notesMasterId r:id="rId36"/>
  </p:notesMasterIdLst>
  <p:sldIdLst>
    <p:sldId id="256" r:id="rId2"/>
    <p:sldId id="257" r:id="rId3"/>
    <p:sldId id="258" r:id="rId4"/>
    <p:sldId id="259" r:id="rId5"/>
    <p:sldId id="260" r:id="rId6"/>
    <p:sldId id="261" r:id="rId7"/>
    <p:sldId id="263" r:id="rId8"/>
    <p:sldId id="264" r:id="rId9"/>
    <p:sldId id="265" r:id="rId10"/>
    <p:sldId id="266" r:id="rId11"/>
    <p:sldId id="277" r:id="rId12"/>
    <p:sldId id="267" r:id="rId13"/>
    <p:sldId id="293" r:id="rId14"/>
    <p:sldId id="268" r:id="rId15"/>
    <p:sldId id="270" r:id="rId16"/>
    <p:sldId id="271" r:id="rId17"/>
    <p:sldId id="295" r:id="rId18"/>
    <p:sldId id="296" r:id="rId19"/>
    <p:sldId id="297" r:id="rId20"/>
    <p:sldId id="300" r:id="rId21"/>
    <p:sldId id="294" r:id="rId22"/>
    <p:sldId id="281" r:id="rId23"/>
    <p:sldId id="282" r:id="rId24"/>
    <p:sldId id="283" r:id="rId25"/>
    <p:sldId id="301" r:id="rId26"/>
    <p:sldId id="307" r:id="rId27"/>
    <p:sldId id="302" r:id="rId28"/>
    <p:sldId id="303" r:id="rId29"/>
    <p:sldId id="304" r:id="rId30"/>
    <p:sldId id="305" r:id="rId31"/>
    <p:sldId id="306" r:id="rId32"/>
    <p:sldId id="280" r:id="rId33"/>
    <p:sldId id="274" r:id="rId34"/>
    <p:sldId id="275" r:id="rId35"/>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A7B450F-59FA-26B5-788B-7D8A6DD54D9F}" v="361" dt="2022-10-19T08:23:00.464"/>
    <p1510:client id="{4321F4D1-6024-498A-8E39-181BE2743565}" v="127" dt="2023-02-07T12:19:42.174"/>
    <p1510:client id="{63169C0D-2E95-9EB5-E739-D9BD402849C6}" v="730" dt="2022-10-14T14:23:23.516"/>
    <p1510:client id="{82E2EA31-1CFD-49C3-ACAE-8A52C4B5D827}" v="1256" dt="2022-10-13T11:19:54.012"/>
    <p1510:client id="{8F59D41F-78BC-0ACC-FD63-98D71B8F1C27}" v="393" dt="2022-10-18T11:14:38.495"/>
    <p1510:client id="{AD5FCA80-8625-95E7-00D6-4FA7F411184D}" v="139" dt="2022-10-14T19:38:01.196"/>
    <p1510:client id="{AD706E53-6318-D232-A310-952997189289}" v="3" dt="2022-10-19T14:14:55.800"/>
    <p1510:client id="{CE776451-3C5B-1F31-F6AD-0D7B6099471F}" v="3" dt="2022-10-15T19:01:23.86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3" d="100"/>
          <a:sy n="83" d="100"/>
        </p:scale>
        <p:origin x="48" y="55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21" Type="http://schemas.openxmlformats.org/officeDocument/2006/relationships/slide" Target="slides/slide20.xml"/><Relationship Id="rId34" Type="http://schemas.openxmlformats.org/officeDocument/2006/relationships/slide" Target="slides/slide33.xml"/><Relationship Id="rId42"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Zita Draper" userId="S::z.draper@uwtsd.ac.uk::b063123c-f51f-481b-b99c-f574606c9ace" providerId="AD" clId="Web-{4321F4D1-6024-498A-8E39-181BE2743565}"/>
    <pc:docChg chg="addSld modSld">
      <pc:chgData name="Zita Draper" userId="S::z.draper@uwtsd.ac.uk::b063123c-f51f-481b-b99c-f574606c9ace" providerId="AD" clId="Web-{4321F4D1-6024-498A-8E39-181BE2743565}" dt="2023-02-07T12:20:11.659" v="222" actId="20577"/>
      <pc:docMkLst>
        <pc:docMk/>
      </pc:docMkLst>
      <pc:sldChg chg="modSp">
        <pc:chgData name="Zita Draper" userId="S::z.draper@uwtsd.ac.uk::b063123c-f51f-481b-b99c-f574606c9ace" providerId="AD" clId="Web-{4321F4D1-6024-498A-8E39-181BE2743565}" dt="2023-02-07T11:22:25.395" v="106" actId="20577"/>
        <pc:sldMkLst>
          <pc:docMk/>
          <pc:sldMk cId="3786413987" sldId="256"/>
        </pc:sldMkLst>
        <pc:spChg chg="mod">
          <ac:chgData name="Zita Draper" userId="S::z.draper@uwtsd.ac.uk::b063123c-f51f-481b-b99c-f574606c9ace" providerId="AD" clId="Web-{4321F4D1-6024-498A-8E39-181BE2743565}" dt="2023-02-07T11:22:25.395" v="106" actId="20577"/>
          <ac:spMkLst>
            <pc:docMk/>
            <pc:sldMk cId="3786413987" sldId="256"/>
            <ac:spMk id="2" creationId="{3D95F6C4-2A27-51CB-68AC-DA115A5C672F}"/>
          </ac:spMkLst>
        </pc:spChg>
      </pc:sldChg>
      <pc:sldChg chg="modSp">
        <pc:chgData name="Zita Draper" userId="S::z.draper@uwtsd.ac.uk::b063123c-f51f-481b-b99c-f574606c9ace" providerId="AD" clId="Web-{4321F4D1-6024-498A-8E39-181BE2743565}" dt="2023-02-07T11:11:23.216" v="52" actId="20577"/>
        <pc:sldMkLst>
          <pc:docMk/>
          <pc:sldMk cId="47883778" sldId="260"/>
        </pc:sldMkLst>
        <pc:spChg chg="mod">
          <ac:chgData name="Zita Draper" userId="S::z.draper@uwtsd.ac.uk::b063123c-f51f-481b-b99c-f574606c9ace" providerId="AD" clId="Web-{4321F4D1-6024-498A-8E39-181BE2743565}" dt="2023-02-07T11:11:23.216" v="52" actId="20577"/>
          <ac:spMkLst>
            <pc:docMk/>
            <pc:sldMk cId="47883778" sldId="260"/>
            <ac:spMk id="3" creationId="{21E1D716-B6F2-1267-7B09-76E87A871B7D}"/>
          </ac:spMkLst>
        </pc:spChg>
      </pc:sldChg>
      <pc:sldChg chg="addSp delSp modSp modNotes">
        <pc:chgData name="Zita Draper" userId="S::z.draper@uwtsd.ac.uk::b063123c-f51f-481b-b99c-f574606c9ace" providerId="AD" clId="Web-{4321F4D1-6024-498A-8E39-181BE2743565}" dt="2023-02-07T11:15:46.381" v="97"/>
        <pc:sldMkLst>
          <pc:docMk/>
          <pc:sldMk cId="3858484465" sldId="293"/>
        </pc:sldMkLst>
        <pc:picChg chg="add mod">
          <ac:chgData name="Zita Draper" userId="S::z.draper@uwtsd.ac.uk::b063123c-f51f-481b-b99c-f574606c9ace" providerId="AD" clId="Web-{4321F4D1-6024-498A-8E39-181BE2743565}" dt="2023-02-07T11:13:05.172" v="55" actId="1076"/>
          <ac:picMkLst>
            <pc:docMk/>
            <pc:sldMk cId="3858484465" sldId="293"/>
            <ac:picMk id="2" creationId="{F9B808EF-0232-4EF8-4456-6EF74A8D0B98}"/>
          </ac:picMkLst>
        </pc:picChg>
        <pc:picChg chg="del">
          <ac:chgData name="Zita Draper" userId="S::z.draper@uwtsd.ac.uk::b063123c-f51f-481b-b99c-f574606c9ace" providerId="AD" clId="Web-{4321F4D1-6024-498A-8E39-181BE2743565}" dt="2023-02-07T11:12:22.999" v="53"/>
          <ac:picMkLst>
            <pc:docMk/>
            <pc:sldMk cId="3858484465" sldId="293"/>
            <ac:picMk id="14" creationId="{A2794604-222E-F098-4B2E-0CD8FB06AB1B}"/>
          </ac:picMkLst>
        </pc:picChg>
      </pc:sldChg>
      <pc:sldChg chg="modSp">
        <pc:chgData name="Zita Draper" userId="S::z.draper@uwtsd.ac.uk::b063123c-f51f-481b-b99c-f574606c9ace" providerId="AD" clId="Web-{4321F4D1-6024-498A-8E39-181BE2743565}" dt="2023-02-07T12:01:50.854" v="116" actId="20577"/>
        <pc:sldMkLst>
          <pc:docMk/>
          <pc:sldMk cId="3225057835" sldId="301"/>
        </pc:sldMkLst>
        <pc:spChg chg="mod">
          <ac:chgData name="Zita Draper" userId="S::z.draper@uwtsd.ac.uk::b063123c-f51f-481b-b99c-f574606c9ace" providerId="AD" clId="Web-{4321F4D1-6024-498A-8E39-181BE2743565}" dt="2023-02-07T12:01:50.854" v="116" actId="20577"/>
          <ac:spMkLst>
            <pc:docMk/>
            <pc:sldMk cId="3225057835" sldId="301"/>
            <ac:spMk id="3" creationId="{20D6CE29-F5D0-6F50-3D01-1038931DE374}"/>
          </ac:spMkLst>
        </pc:spChg>
      </pc:sldChg>
      <pc:sldChg chg="modSp">
        <pc:chgData name="Zita Draper" userId="S::z.draper@uwtsd.ac.uk::b063123c-f51f-481b-b99c-f574606c9ace" providerId="AD" clId="Web-{4321F4D1-6024-498A-8E39-181BE2743565}" dt="2023-02-07T12:20:11.659" v="222" actId="20577"/>
        <pc:sldMkLst>
          <pc:docMk/>
          <pc:sldMk cId="4290214630" sldId="302"/>
        </pc:sldMkLst>
        <pc:spChg chg="mod">
          <ac:chgData name="Zita Draper" userId="S::z.draper@uwtsd.ac.uk::b063123c-f51f-481b-b99c-f574606c9ace" providerId="AD" clId="Web-{4321F4D1-6024-498A-8E39-181BE2743565}" dt="2023-02-07T12:19:39.299" v="170" actId="20577"/>
          <ac:spMkLst>
            <pc:docMk/>
            <pc:sldMk cId="4290214630" sldId="302"/>
            <ac:spMk id="2" creationId="{8F8394BB-4762-2070-8D15-55E561A2C941}"/>
          </ac:spMkLst>
        </pc:spChg>
        <pc:graphicFrameChg chg="modGraphic">
          <ac:chgData name="Zita Draper" userId="S::z.draper@uwtsd.ac.uk::b063123c-f51f-481b-b99c-f574606c9ace" providerId="AD" clId="Web-{4321F4D1-6024-498A-8E39-181BE2743565}" dt="2023-02-07T12:20:11.659" v="222" actId="20577"/>
          <ac:graphicFrameMkLst>
            <pc:docMk/>
            <pc:sldMk cId="4290214630" sldId="302"/>
            <ac:graphicFrameMk id="5" creationId="{B449A593-16E6-824A-A3C9-C221E86A15F0}"/>
          </ac:graphicFrameMkLst>
        </pc:graphicFrameChg>
      </pc:sldChg>
      <pc:sldChg chg="addSp modSp new mod setBg">
        <pc:chgData name="Zita Draper" userId="S::z.draper@uwtsd.ac.uk::b063123c-f51f-481b-b99c-f574606c9ace" providerId="AD" clId="Web-{4321F4D1-6024-498A-8E39-181BE2743565}" dt="2023-02-07T12:03:15.404" v="153" actId="20577"/>
        <pc:sldMkLst>
          <pc:docMk/>
          <pc:sldMk cId="1559738759" sldId="307"/>
        </pc:sldMkLst>
        <pc:spChg chg="mod">
          <ac:chgData name="Zita Draper" userId="S::z.draper@uwtsd.ac.uk::b063123c-f51f-481b-b99c-f574606c9ace" providerId="AD" clId="Web-{4321F4D1-6024-498A-8E39-181BE2743565}" dt="2023-02-07T12:03:04.091" v="151" actId="14100"/>
          <ac:spMkLst>
            <pc:docMk/>
            <pc:sldMk cId="1559738759" sldId="307"/>
            <ac:spMk id="2" creationId="{FC611591-7459-C881-BA00-A55293618085}"/>
          </ac:spMkLst>
        </pc:spChg>
        <pc:spChg chg="mod">
          <ac:chgData name="Zita Draper" userId="S::z.draper@uwtsd.ac.uk::b063123c-f51f-481b-b99c-f574606c9ace" providerId="AD" clId="Web-{4321F4D1-6024-498A-8E39-181BE2743565}" dt="2023-02-07T12:03:15.404" v="153" actId="20577"/>
          <ac:spMkLst>
            <pc:docMk/>
            <pc:sldMk cId="1559738759" sldId="307"/>
            <ac:spMk id="3" creationId="{A2FA5562-D231-6B0B-9C2D-8DB9243662BC}"/>
          </ac:spMkLst>
        </pc:spChg>
        <pc:spChg chg="add">
          <ac:chgData name="Zita Draper" userId="S::z.draper@uwtsd.ac.uk::b063123c-f51f-481b-b99c-f574606c9ace" providerId="AD" clId="Web-{4321F4D1-6024-498A-8E39-181BE2743565}" dt="2023-02-07T12:02:55.747" v="150"/>
          <ac:spMkLst>
            <pc:docMk/>
            <pc:sldMk cId="1559738759" sldId="307"/>
            <ac:spMk id="10" creationId="{1E70A317-DCED-4E80-AA2D-467D8702E5CB}"/>
          </ac:spMkLst>
        </pc:spChg>
        <pc:spChg chg="add">
          <ac:chgData name="Zita Draper" userId="S::z.draper@uwtsd.ac.uk::b063123c-f51f-481b-b99c-f574606c9ace" providerId="AD" clId="Web-{4321F4D1-6024-498A-8E39-181BE2743565}" dt="2023-02-07T12:02:55.747" v="150"/>
          <ac:spMkLst>
            <pc:docMk/>
            <pc:sldMk cId="1559738759" sldId="307"/>
            <ac:spMk id="12" creationId="{A6D87845-294F-40CB-BC48-46455460D292}"/>
          </ac:spMkLst>
        </pc:spChg>
        <pc:picChg chg="add">
          <ac:chgData name="Zita Draper" userId="S::z.draper@uwtsd.ac.uk::b063123c-f51f-481b-b99c-f574606c9ace" providerId="AD" clId="Web-{4321F4D1-6024-498A-8E39-181BE2743565}" dt="2023-02-07T12:02:55.747" v="150"/>
          <ac:picMkLst>
            <pc:docMk/>
            <pc:sldMk cId="1559738759" sldId="307"/>
            <ac:picMk id="7" creationId="{3E72BC8F-F497-26D7-E8FE-E0753CE669C4}"/>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1D6A0DC-A7EF-4580-B704-E8F123056659}" type="doc">
      <dgm:prSet loTypeId="urn:microsoft.com/office/officeart/2005/8/layout/chevron1" loCatId="process" qsTypeId="urn:microsoft.com/office/officeart/2005/8/quickstyle/simple4" qsCatId="simple" csTypeId="urn:microsoft.com/office/officeart/2005/8/colors/colorful1" csCatId="colorful" phldr="1"/>
      <dgm:spPr/>
    </dgm:pt>
    <dgm:pt modelId="{E094FA73-8FA8-4B72-8ECE-9FE229792262}">
      <dgm:prSet phldrT="[Text]" phldr="0"/>
      <dgm:spPr/>
      <dgm:t>
        <a:bodyPr/>
        <a:lstStyle/>
        <a:p>
          <a:pPr rtl="0"/>
          <a:r>
            <a:rPr lang="en-GB" dirty="0">
              <a:latin typeface="Gill Sans MT" panose="02040603050505030304"/>
            </a:rPr>
            <a:t>Magistrates </a:t>
          </a:r>
          <a:endParaRPr lang="en-GB" dirty="0"/>
        </a:p>
      </dgm:t>
    </dgm:pt>
    <dgm:pt modelId="{B392D359-4E43-49B7-86EE-BE43C159DB33}" type="parTrans" cxnId="{1D9CBD03-F6C7-4DB0-B436-99B1A892CA06}">
      <dgm:prSet/>
      <dgm:spPr/>
    </dgm:pt>
    <dgm:pt modelId="{BA4C6B41-08A7-416D-83AB-7340CE8DBE07}" type="sibTrans" cxnId="{1D9CBD03-F6C7-4DB0-B436-99B1A892CA06}">
      <dgm:prSet/>
      <dgm:spPr/>
    </dgm:pt>
    <dgm:pt modelId="{CD541964-2EC0-476B-9003-A12FD65EE091}">
      <dgm:prSet phldrT="[Text]" phldr="0"/>
      <dgm:spPr/>
      <dgm:t>
        <a:bodyPr/>
        <a:lstStyle/>
        <a:p>
          <a:pPr rtl="0"/>
          <a:r>
            <a:rPr lang="en-GB" dirty="0">
              <a:latin typeface="Gill Sans MT" panose="02040603050505030304"/>
            </a:rPr>
            <a:t> Crown Court </a:t>
          </a:r>
          <a:endParaRPr lang="en-GB" dirty="0"/>
        </a:p>
      </dgm:t>
    </dgm:pt>
    <dgm:pt modelId="{33B8DD4D-ED66-4E6B-BB16-32B813A56AF3}" type="parTrans" cxnId="{EBBABF2F-9A48-4CA9-9221-7FC4EFC13AC0}">
      <dgm:prSet/>
      <dgm:spPr/>
    </dgm:pt>
    <dgm:pt modelId="{C17D620D-E0A4-476A-A276-8FC11BC4DA8E}" type="sibTrans" cxnId="{EBBABF2F-9A48-4CA9-9221-7FC4EFC13AC0}">
      <dgm:prSet/>
      <dgm:spPr/>
    </dgm:pt>
    <dgm:pt modelId="{50009C08-4E92-4439-9460-66FE85E0F8C1}" type="pres">
      <dgm:prSet presAssocID="{41D6A0DC-A7EF-4580-B704-E8F123056659}" presName="Name0" presStyleCnt="0">
        <dgm:presLayoutVars>
          <dgm:dir/>
          <dgm:animLvl val="lvl"/>
          <dgm:resizeHandles val="exact"/>
        </dgm:presLayoutVars>
      </dgm:prSet>
      <dgm:spPr/>
    </dgm:pt>
    <dgm:pt modelId="{750ADA65-117D-4736-B683-8279482AAEC6}" type="pres">
      <dgm:prSet presAssocID="{E094FA73-8FA8-4B72-8ECE-9FE229792262}" presName="parTxOnly" presStyleLbl="node1" presStyleIdx="0" presStyleCnt="2">
        <dgm:presLayoutVars>
          <dgm:chMax val="0"/>
          <dgm:chPref val="0"/>
          <dgm:bulletEnabled val="1"/>
        </dgm:presLayoutVars>
      </dgm:prSet>
      <dgm:spPr/>
    </dgm:pt>
    <dgm:pt modelId="{1313E26B-103E-4036-9AFD-1802F7B69185}" type="pres">
      <dgm:prSet presAssocID="{BA4C6B41-08A7-416D-83AB-7340CE8DBE07}" presName="parTxOnlySpace" presStyleCnt="0"/>
      <dgm:spPr/>
    </dgm:pt>
    <dgm:pt modelId="{95DA7309-7BFB-47A6-9E0A-13E654909083}" type="pres">
      <dgm:prSet presAssocID="{CD541964-2EC0-476B-9003-A12FD65EE091}" presName="parTxOnly" presStyleLbl="node1" presStyleIdx="1" presStyleCnt="2">
        <dgm:presLayoutVars>
          <dgm:chMax val="0"/>
          <dgm:chPref val="0"/>
          <dgm:bulletEnabled val="1"/>
        </dgm:presLayoutVars>
      </dgm:prSet>
      <dgm:spPr/>
    </dgm:pt>
  </dgm:ptLst>
  <dgm:cxnLst>
    <dgm:cxn modelId="{1D9CBD03-F6C7-4DB0-B436-99B1A892CA06}" srcId="{41D6A0DC-A7EF-4580-B704-E8F123056659}" destId="{E094FA73-8FA8-4B72-8ECE-9FE229792262}" srcOrd="0" destOrd="0" parTransId="{B392D359-4E43-49B7-86EE-BE43C159DB33}" sibTransId="{BA4C6B41-08A7-416D-83AB-7340CE8DBE07}"/>
    <dgm:cxn modelId="{265C5B28-8CEA-4B6C-9FB5-BE9373536844}" type="presOf" srcId="{41D6A0DC-A7EF-4580-B704-E8F123056659}" destId="{50009C08-4E92-4439-9460-66FE85E0F8C1}" srcOrd="0" destOrd="0" presId="urn:microsoft.com/office/officeart/2005/8/layout/chevron1"/>
    <dgm:cxn modelId="{EBBABF2F-9A48-4CA9-9221-7FC4EFC13AC0}" srcId="{41D6A0DC-A7EF-4580-B704-E8F123056659}" destId="{CD541964-2EC0-476B-9003-A12FD65EE091}" srcOrd="1" destOrd="0" parTransId="{33B8DD4D-ED66-4E6B-BB16-32B813A56AF3}" sibTransId="{C17D620D-E0A4-476A-A276-8FC11BC4DA8E}"/>
    <dgm:cxn modelId="{1178E599-65D5-4B42-9C3D-DFAF01211728}" type="presOf" srcId="{CD541964-2EC0-476B-9003-A12FD65EE091}" destId="{95DA7309-7BFB-47A6-9E0A-13E654909083}" srcOrd="0" destOrd="0" presId="urn:microsoft.com/office/officeart/2005/8/layout/chevron1"/>
    <dgm:cxn modelId="{DFFB27D5-967C-4E53-B726-4D695068EC3B}" type="presOf" srcId="{E094FA73-8FA8-4B72-8ECE-9FE229792262}" destId="{750ADA65-117D-4736-B683-8279482AAEC6}" srcOrd="0" destOrd="0" presId="urn:microsoft.com/office/officeart/2005/8/layout/chevron1"/>
    <dgm:cxn modelId="{FBE22A9A-5527-4F39-B655-10AB910EFFBF}" type="presParOf" srcId="{50009C08-4E92-4439-9460-66FE85E0F8C1}" destId="{750ADA65-117D-4736-B683-8279482AAEC6}" srcOrd="0" destOrd="0" presId="urn:microsoft.com/office/officeart/2005/8/layout/chevron1"/>
    <dgm:cxn modelId="{130684F5-4290-44F1-8C74-0264383DBA3F}" type="presParOf" srcId="{50009C08-4E92-4439-9460-66FE85E0F8C1}" destId="{1313E26B-103E-4036-9AFD-1802F7B69185}" srcOrd="1" destOrd="0" presId="urn:microsoft.com/office/officeart/2005/8/layout/chevron1"/>
    <dgm:cxn modelId="{570DD66C-55BC-490C-88F4-0FDFEF7D7657}" type="presParOf" srcId="{50009C08-4E92-4439-9460-66FE85E0F8C1}" destId="{95DA7309-7BFB-47A6-9E0A-13E654909083}" srcOrd="2" destOrd="0" presId="urn:microsoft.com/office/officeart/2005/8/layout/chevron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B7BCA8A-64B9-4E92-ACAC-80DA3CECE130}" type="doc">
      <dgm:prSet loTypeId="urn:microsoft.com/office/officeart/2005/8/layout/lProcess3" loCatId="process" qsTypeId="urn:microsoft.com/office/officeart/2005/8/quickstyle/simple1" qsCatId="simple" csTypeId="urn:microsoft.com/office/officeart/2005/8/colors/accent1_2" csCatId="accent1" phldr="1"/>
      <dgm:spPr/>
      <dgm:t>
        <a:bodyPr/>
        <a:lstStyle/>
        <a:p>
          <a:endParaRPr lang="en-GB"/>
        </a:p>
      </dgm:t>
    </dgm:pt>
    <dgm:pt modelId="{7C9DE0E4-8111-45C8-963B-77D11063F9BD}">
      <dgm:prSet phldrT="[Text]" phldr="0"/>
      <dgm:spPr/>
      <dgm:t>
        <a:bodyPr/>
        <a:lstStyle/>
        <a:p>
          <a:pPr rtl="0"/>
          <a:r>
            <a:rPr lang="en-GB" dirty="0">
              <a:latin typeface="Gill Sans MT" panose="02040603050505030304"/>
            </a:rPr>
            <a:t> Summary </a:t>
          </a:r>
          <a:endParaRPr lang="en-GB" dirty="0"/>
        </a:p>
      </dgm:t>
    </dgm:pt>
    <dgm:pt modelId="{5DB1697B-C63C-49B8-AD7D-48D365CF6057}" type="parTrans" cxnId="{20005CB1-4D76-485B-9167-2403FE9C0012}">
      <dgm:prSet/>
      <dgm:spPr/>
      <dgm:t>
        <a:bodyPr/>
        <a:lstStyle/>
        <a:p>
          <a:endParaRPr lang="en-GB"/>
        </a:p>
      </dgm:t>
    </dgm:pt>
    <dgm:pt modelId="{533864E3-4580-4A5F-9C21-9876D1EB23F8}" type="sibTrans" cxnId="{20005CB1-4D76-485B-9167-2403FE9C0012}">
      <dgm:prSet/>
      <dgm:spPr/>
      <dgm:t>
        <a:bodyPr/>
        <a:lstStyle/>
        <a:p>
          <a:endParaRPr lang="en-GB"/>
        </a:p>
      </dgm:t>
    </dgm:pt>
    <dgm:pt modelId="{4E861945-9797-4ECC-95E0-2C1A122DF904}">
      <dgm:prSet phldrT="[Text]" phldr="0"/>
      <dgm:spPr/>
      <dgm:t>
        <a:bodyPr/>
        <a:lstStyle/>
        <a:p>
          <a:pPr rtl="0"/>
          <a:r>
            <a:rPr lang="en-GB" dirty="0">
              <a:latin typeface="Gill Sans MT" panose="02040603050505030304"/>
            </a:rPr>
            <a:t>Less serious</a:t>
          </a:r>
          <a:endParaRPr lang="en-GB" dirty="0"/>
        </a:p>
      </dgm:t>
    </dgm:pt>
    <dgm:pt modelId="{95D20D14-9E75-4CEA-AE7B-4372697F2905}" type="parTrans" cxnId="{308595E4-D382-4E57-8285-5E992CB29050}">
      <dgm:prSet/>
      <dgm:spPr/>
      <dgm:t>
        <a:bodyPr/>
        <a:lstStyle/>
        <a:p>
          <a:endParaRPr lang="en-GB"/>
        </a:p>
      </dgm:t>
    </dgm:pt>
    <dgm:pt modelId="{BAEDFB0C-BD77-43AF-8765-6D3D1E5010ED}" type="sibTrans" cxnId="{308595E4-D382-4E57-8285-5E992CB29050}">
      <dgm:prSet/>
      <dgm:spPr/>
      <dgm:t>
        <a:bodyPr/>
        <a:lstStyle/>
        <a:p>
          <a:endParaRPr lang="en-GB"/>
        </a:p>
      </dgm:t>
    </dgm:pt>
    <dgm:pt modelId="{B456DE86-ADA4-4D3D-9224-761DC8C54169}">
      <dgm:prSet phldrT="[Text]" phldr="0"/>
      <dgm:spPr/>
      <dgm:t>
        <a:bodyPr/>
        <a:lstStyle/>
        <a:p>
          <a:pPr rtl="0"/>
          <a:r>
            <a:rPr lang="en-GB" dirty="0">
              <a:latin typeface="Gill Sans MT" panose="02040603050505030304"/>
            </a:rPr>
            <a:t>Always magistrates </a:t>
          </a:r>
          <a:endParaRPr lang="en-GB" dirty="0"/>
        </a:p>
      </dgm:t>
    </dgm:pt>
    <dgm:pt modelId="{DABBA6CF-6541-47BE-BCD0-C4CF0FFE3C3B}" type="parTrans" cxnId="{00B261D3-9B3D-4362-A978-31854A3E60CC}">
      <dgm:prSet/>
      <dgm:spPr/>
      <dgm:t>
        <a:bodyPr/>
        <a:lstStyle/>
        <a:p>
          <a:endParaRPr lang="en-GB"/>
        </a:p>
      </dgm:t>
    </dgm:pt>
    <dgm:pt modelId="{8805FD35-B749-47B8-93E5-C4353B0D8006}" type="sibTrans" cxnId="{00B261D3-9B3D-4362-A978-31854A3E60CC}">
      <dgm:prSet/>
      <dgm:spPr/>
      <dgm:t>
        <a:bodyPr/>
        <a:lstStyle/>
        <a:p>
          <a:endParaRPr lang="en-GB"/>
        </a:p>
      </dgm:t>
    </dgm:pt>
    <dgm:pt modelId="{E583E6AC-E7C2-41C1-A0B5-C18766CD2395}">
      <dgm:prSet phldrT="[Text]" phldr="0"/>
      <dgm:spPr/>
      <dgm:t>
        <a:bodyPr/>
        <a:lstStyle/>
        <a:p>
          <a:pPr rtl="0"/>
          <a:r>
            <a:rPr lang="en-GB" dirty="0">
              <a:latin typeface="Gill Sans MT" panose="02040603050505030304"/>
            </a:rPr>
            <a:t>Either way offences</a:t>
          </a:r>
          <a:endParaRPr lang="en-GB" dirty="0"/>
        </a:p>
      </dgm:t>
    </dgm:pt>
    <dgm:pt modelId="{F5FF0AAD-EB71-4B37-AEB7-152B98E96506}" type="parTrans" cxnId="{FC51FE94-5A15-43D1-A7C2-7F26EED923EB}">
      <dgm:prSet/>
      <dgm:spPr/>
      <dgm:t>
        <a:bodyPr/>
        <a:lstStyle/>
        <a:p>
          <a:endParaRPr lang="en-GB"/>
        </a:p>
      </dgm:t>
    </dgm:pt>
    <dgm:pt modelId="{BCA750AB-C33A-416F-B3F8-CC7739B244A6}" type="sibTrans" cxnId="{FC51FE94-5A15-43D1-A7C2-7F26EED923EB}">
      <dgm:prSet/>
      <dgm:spPr/>
      <dgm:t>
        <a:bodyPr/>
        <a:lstStyle/>
        <a:p>
          <a:endParaRPr lang="en-GB"/>
        </a:p>
      </dgm:t>
    </dgm:pt>
    <dgm:pt modelId="{907A826C-9C02-4A37-8070-5CDBE3160B2B}">
      <dgm:prSet phldrT="[Text]" phldr="0"/>
      <dgm:spPr/>
      <dgm:t>
        <a:bodyPr/>
        <a:lstStyle/>
        <a:p>
          <a:pPr rtl="0"/>
          <a:r>
            <a:rPr lang="en-GB" dirty="0">
              <a:latin typeface="Gill Sans MT" panose="02040603050505030304"/>
            </a:rPr>
            <a:t>Intermediate </a:t>
          </a:r>
          <a:endParaRPr lang="en-GB" dirty="0"/>
        </a:p>
      </dgm:t>
    </dgm:pt>
    <dgm:pt modelId="{859E5101-1A11-46BF-967B-27CC4171A4AD}" type="parTrans" cxnId="{9F1F4389-FF98-45F1-84A0-E6E886150719}">
      <dgm:prSet/>
      <dgm:spPr/>
      <dgm:t>
        <a:bodyPr/>
        <a:lstStyle/>
        <a:p>
          <a:endParaRPr lang="en-GB"/>
        </a:p>
      </dgm:t>
    </dgm:pt>
    <dgm:pt modelId="{72859E24-0691-4590-9EFC-D3C561216C99}" type="sibTrans" cxnId="{9F1F4389-FF98-45F1-84A0-E6E886150719}">
      <dgm:prSet/>
      <dgm:spPr/>
      <dgm:t>
        <a:bodyPr/>
        <a:lstStyle/>
        <a:p>
          <a:endParaRPr lang="en-GB"/>
        </a:p>
      </dgm:t>
    </dgm:pt>
    <dgm:pt modelId="{C70EE337-8222-48FC-8D33-9412C866495F}">
      <dgm:prSet phldrT="[Text]" phldr="0"/>
      <dgm:spPr/>
      <dgm:t>
        <a:bodyPr/>
        <a:lstStyle/>
        <a:p>
          <a:pPr rtl="0"/>
          <a:r>
            <a:rPr lang="en-GB" dirty="0">
              <a:latin typeface="Gill Sans MT" panose="02040603050505030304"/>
            </a:rPr>
            <a:t>Can be heard in either court</a:t>
          </a:r>
          <a:endParaRPr lang="en-GB" dirty="0"/>
        </a:p>
      </dgm:t>
    </dgm:pt>
    <dgm:pt modelId="{F412951E-C36F-47DA-B9C0-8E80A1937606}" type="parTrans" cxnId="{C18749AA-75DC-431C-A2BD-E1A0C42C9E9B}">
      <dgm:prSet/>
      <dgm:spPr/>
      <dgm:t>
        <a:bodyPr/>
        <a:lstStyle/>
        <a:p>
          <a:endParaRPr lang="en-GB"/>
        </a:p>
      </dgm:t>
    </dgm:pt>
    <dgm:pt modelId="{F5B68A4D-77D4-48D5-B962-BC106478E270}" type="sibTrans" cxnId="{C18749AA-75DC-431C-A2BD-E1A0C42C9E9B}">
      <dgm:prSet/>
      <dgm:spPr/>
      <dgm:t>
        <a:bodyPr/>
        <a:lstStyle/>
        <a:p>
          <a:endParaRPr lang="en-GB"/>
        </a:p>
      </dgm:t>
    </dgm:pt>
    <dgm:pt modelId="{896D29DC-62DC-428E-A8D1-A3F2D41600D4}">
      <dgm:prSet phldrT="[Text]" phldr="0"/>
      <dgm:spPr/>
      <dgm:t>
        <a:bodyPr/>
        <a:lstStyle/>
        <a:p>
          <a:pPr rtl="0"/>
          <a:r>
            <a:rPr lang="en-GB" dirty="0">
              <a:latin typeface="Gill Sans MT" panose="02040603050505030304"/>
            </a:rPr>
            <a:t>Indictable </a:t>
          </a:r>
          <a:endParaRPr lang="en-GB" dirty="0"/>
        </a:p>
      </dgm:t>
    </dgm:pt>
    <dgm:pt modelId="{1B7669D6-EDFD-49F8-A1E5-C5181A53C436}" type="parTrans" cxnId="{8DF957DE-BE7A-4F4A-9793-B02FF9D3AF1A}">
      <dgm:prSet/>
      <dgm:spPr/>
      <dgm:t>
        <a:bodyPr/>
        <a:lstStyle/>
        <a:p>
          <a:endParaRPr lang="en-GB"/>
        </a:p>
      </dgm:t>
    </dgm:pt>
    <dgm:pt modelId="{99384223-65EB-49FD-9799-8785AE1089A9}" type="sibTrans" cxnId="{8DF957DE-BE7A-4F4A-9793-B02FF9D3AF1A}">
      <dgm:prSet/>
      <dgm:spPr/>
      <dgm:t>
        <a:bodyPr/>
        <a:lstStyle/>
        <a:p>
          <a:endParaRPr lang="en-GB"/>
        </a:p>
      </dgm:t>
    </dgm:pt>
    <dgm:pt modelId="{9DEA7230-6363-430F-96BF-4FF46F893951}">
      <dgm:prSet phldrT="[Text]" phldr="0"/>
      <dgm:spPr/>
      <dgm:t>
        <a:bodyPr/>
        <a:lstStyle/>
        <a:p>
          <a:pPr rtl="0"/>
          <a:r>
            <a:rPr lang="en-GB" dirty="0">
              <a:latin typeface="Gill Sans MT" panose="02040603050505030304"/>
            </a:rPr>
            <a:t>Serious </a:t>
          </a:r>
          <a:endParaRPr lang="en-GB" dirty="0"/>
        </a:p>
      </dgm:t>
    </dgm:pt>
    <dgm:pt modelId="{0EBA5E91-9CF9-4298-B7A1-BCB4497110C5}" type="parTrans" cxnId="{08E80EA3-CC54-41CF-933F-F33EC34F856E}">
      <dgm:prSet/>
      <dgm:spPr/>
      <dgm:t>
        <a:bodyPr/>
        <a:lstStyle/>
        <a:p>
          <a:endParaRPr lang="en-GB"/>
        </a:p>
      </dgm:t>
    </dgm:pt>
    <dgm:pt modelId="{B0F5E163-B2D6-40AA-9B58-7E4337D5250A}" type="sibTrans" cxnId="{08E80EA3-CC54-41CF-933F-F33EC34F856E}">
      <dgm:prSet/>
      <dgm:spPr/>
      <dgm:t>
        <a:bodyPr/>
        <a:lstStyle/>
        <a:p>
          <a:endParaRPr lang="en-GB"/>
        </a:p>
      </dgm:t>
    </dgm:pt>
    <dgm:pt modelId="{C00A7986-A2B5-462C-9B1D-2AB20CF1C390}">
      <dgm:prSet phldrT="[Text]" phldr="0"/>
      <dgm:spPr/>
      <dgm:t>
        <a:bodyPr/>
        <a:lstStyle/>
        <a:p>
          <a:pPr rtl="0"/>
          <a:r>
            <a:rPr lang="en-GB" dirty="0">
              <a:latin typeface="Gill Sans MT" panose="02040603050505030304"/>
            </a:rPr>
            <a:t>First Magistrates, then Crown Court</a:t>
          </a:r>
          <a:endParaRPr lang="en-GB" dirty="0"/>
        </a:p>
      </dgm:t>
    </dgm:pt>
    <dgm:pt modelId="{6AE3828D-2B34-4CAF-B739-0C65A6EF984B}" type="parTrans" cxnId="{54C2604D-1737-4512-8031-77653FA260ED}">
      <dgm:prSet/>
      <dgm:spPr/>
      <dgm:t>
        <a:bodyPr/>
        <a:lstStyle/>
        <a:p>
          <a:endParaRPr lang="en-GB"/>
        </a:p>
      </dgm:t>
    </dgm:pt>
    <dgm:pt modelId="{E3E3877D-FA7E-4A91-96AD-F60707F2D196}" type="sibTrans" cxnId="{54C2604D-1737-4512-8031-77653FA260ED}">
      <dgm:prSet/>
      <dgm:spPr/>
      <dgm:t>
        <a:bodyPr/>
        <a:lstStyle/>
        <a:p>
          <a:endParaRPr lang="en-GB"/>
        </a:p>
      </dgm:t>
    </dgm:pt>
    <dgm:pt modelId="{BA9E148E-831E-45C6-9848-CBD7D80A8591}" type="pres">
      <dgm:prSet presAssocID="{9B7BCA8A-64B9-4E92-ACAC-80DA3CECE130}" presName="Name0" presStyleCnt="0">
        <dgm:presLayoutVars>
          <dgm:chPref val="3"/>
          <dgm:dir/>
          <dgm:animLvl val="lvl"/>
          <dgm:resizeHandles/>
        </dgm:presLayoutVars>
      </dgm:prSet>
      <dgm:spPr/>
    </dgm:pt>
    <dgm:pt modelId="{8E8C957A-FE2D-4600-AA87-ECB8E04472F7}" type="pres">
      <dgm:prSet presAssocID="{7C9DE0E4-8111-45C8-963B-77D11063F9BD}" presName="horFlow" presStyleCnt="0"/>
      <dgm:spPr/>
    </dgm:pt>
    <dgm:pt modelId="{B5DB3BAE-A26E-41F6-9AE8-256D53110579}" type="pres">
      <dgm:prSet presAssocID="{7C9DE0E4-8111-45C8-963B-77D11063F9BD}" presName="bigChev" presStyleLbl="node1" presStyleIdx="0" presStyleCnt="3"/>
      <dgm:spPr/>
    </dgm:pt>
    <dgm:pt modelId="{3F7D0CAD-2C0E-44CC-96FC-B49DD9B2BED5}" type="pres">
      <dgm:prSet presAssocID="{95D20D14-9E75-4CEA-AE7B-4372697F2905}" presName="parTrans" presStyleCnt="0"/>
      <dgm:spPr/>
    </dgm:pt>
    <dgm:pt modelId="{A9D42E61-2651-45E8-B340-A3F86F82424C}" type="pres">
      <dgm:prSet presAssocID="{4E861945-9797-4ECC-95E0-2C1A122DF904}" presName="node" presStyleLbl="alignAccFollowNode1" presStyleIdx="0" presStyleCnt="6">
        <dgm:presLayoutVars>
          <dgm:bulletEnabled val="1"/>
        </dgm:presLayoutVars>
      </dgm:prSet>
      <dgm:spPr/>
    </dgm:pt>
    <dgm:pt modelId="{0C0DCA0E-E965-4F11-BA75-84606F24B31D}" type="pres">
      <dgm:prSet presAssocID="{BAEDFB0C-BD77-43AF-8765-6D3D1E5010ED}" presName="sibTrans" presStyleCnt="0"/>
      <dgm:spPr/>
    </dgm:pt>
    <dgm:pt modelId="{C96D12BB-D026-4333-BB4D-34B3B93154E2}" type="pres">
      <dgm:prSet presAssocID="{B456DE86-ADA4-4D3D-9224-761DC8C54169}" presName="node" presStyleLbl="alignAccFollowNode1" presStyleIdx="1" presStyleCnt="6">
        <dgm:presLayoutVars>
          <dgm:bulletEnabled val="1"/>
        </dgm:presLayoutVars>
      </dgm:prSet>
      <dgm:spPr/>
    </dgm:pt>
    <dgm:pt modelId="{7E26852A-F6B5-497C-BB3F-7AFC93BBA886}" type="pres">
      <dgm:prSet presAssocID="{7C9DE0E4-8111-45C8-963B-77D11063F9BD}" presName="vSp" presStyleCnt="0"/>
      <dgm:spPr/>
    </dgm:pt>
    <dgm:pt modelId="{1C9F1BF5-622B-435A-B126-C7737D8DDF63}" type="pres">
      <dgm:prSet presAssocID="{E583E6AC-E7C2-41C1-A0B5-C18766CD2395}" presName="horFlow" presStyleCnt="0"/>
      <dgm:spPr/>
    </dgm:pt>
    <dgm:pt modelId="{4C46FB35-5C7D-4618-A788-54607C8A9E78}" type="pres">
      <dgm:prSet presAssocID="{E583E6AC-E7C2-41C1-A0B5-C18766CD2395}" presName="bigChev" presStyleLbl="node1" presStyleIdx="1" presStyleCnt="3"/>
      <dgm:spPr/>
    </dgm:pt>
    <dgm:pt modelId="{548D96D0-461B-4F31-A999-E62EC82E2433}" type="pres">
      <dgm:prSet presAssocID="{859E5101-1A11-46BF-967B-27CC4171A4AD}" presName="parTrans" presStyleCnt="0"/>
      <dgm:spPr/>
    </dgm:pt>
    <dgm:pt modelId="{FF55E589-6A06-4F7A-8801-69CFFE2CE6EC}" type="pres">
      <dgm:prSet presAssocID="{907A826C-9C02-4A37-8070-5CDBE3160B2B}" presName="node" presStyleLbl="alignAccFollowNode1" presStyleIdx="2" presStyleCnt="6">
        <dgm:presLayoutVars>
          <dgm:bulletEnabled val="1"/>
        </dgm:presLayoutVars>
      </dgm:prSet>
      <dgm:spPr/>
    </dgm:pt>
    <dgm:pt modelId="{75E89A4E-2639-4E31-B544-EE3C23CC42BA}" type="pres">
      <dgm:prSet presAssocID="{72859E24-0691-4590-9EFC-D3C561216C99}" presName="sibTrans" presStyleCnt="0"/>
      <dgm:spPr/>
    </dgm:pt>
    <dgm:pt modelId="{CFF3E1F1-0BDE-4EF4-ABDD-87A64C4D75EC}" type="pres">
      <dgm:prSet presAssocID="{C70EE337-8222-48FC-8D33-9412C866495F}" presName="node" presStyleLbl="alignAccFollowNode1" presStyleIdx="3" presStyleCnt="6">
        <dgm:presLayoutVars>
          <dgm:bulletEnabled val="1"/>
        </dgm:presLayoutVars>
      </dgm:prSet>
      <dgm:spPr/>
    </dgm:pt>
    <dgm:pt modelId="{48E57AF5-6ACE-47DB-A901-36168A9409FA}" type="pres">
      <dgm:prSet presAssocID="{E583E6AC-E7C2-41C1-A0B5-C18766CD2395}" presName="vSp" presStyleCnt="0"/>
      <dgm:spPr/>
    </dgm:pt>
    <dgm:pt modelId="{6862AD6C-56C8-423B-8579-7540FA7D4EDA}" type="pres">
      <dgm:prSet presAssocID="{896D29DC-62DC-428E-A8D1-A3F2D41600D4}" presName="horFlow" presStyleCnt="0"/>
      <dgm:spPr/>
    </dgm:pt>
    <dgm:pt modelId="{0D7F7162-1395-4D52-A15C-739129272D9B}" type="pres">
      <dgm:prSet presAssocID="{896D29DC-62DC-428E-A8D1-A3F2D41600D4}" presName="bigChev" presStyleLbl="node1" presStyleIdx="2" presStyleCnt="3"/>
      <dgm:spPr/>
    </dgm:pt>
    <dgm:pt modelId="{1B1A6531-FFD0-443E-B5C0-0E54482DBEB7}" type="pres">
      <dgm:prSet presAssocID="{0EBA5E91-9CF9-4298-B7A1-BCB4497110C5}" presName="parTrans" presStyleCnt="0"/>
      <dgm:spPr/>
    </dgm:pt>
    <dgm:pt modelId="{454A00C3-41FF-48B3-BF14-E3614014C1F4}" type="pres">
      <dgm:prSet presAssocID="{9DEA7230-6363-430F-96BF-4FF46F893951}" presName="node" presStyleLbl="alignAccFollowNode1" presStyleIdx="4" presStyleCnt="6">
        <dgm:presLayoutVars>
          <dgm:bulletEnabled val="1"/>
        </dgm:presLayoutVars>
      </dgm:prSet>
      <dgm:spPr/>
    </dgm:pt>
    <dgm:pt modelId="{32AAA9BF-3281-4B5E-9232-DE6329D82455}" type="pres">
      <dgm:prSet presAssocID="{B0F5E163-B2D6-40AA-9B58-7E4337D5250A}" presName="sibTrans" presStyleCnt="0"/>
      <dgm:spPr/>
    </dgm:pt>
    <dgm:pt modelId="{9686B368-1B29-4C8C-996D-C98F3BF60E8D}" type="pres">
      <dgm:prSet presAssocID="{C00A7986-A2B5-462C-9B1D-2AB20CF1C390}" presName="node" presStyleLbl="alignAccFollowNode1" presStyleIdx="5" presStyleCnt="6">
        <dgm:presLayoutVars>
          <dgm:bulletEnabled val="1"/>
        </dgm:presLayoutVars>
      </dgm:prSet>
      <dgm:spPr/>
    </dgm:pt>
  </dgm:ptLst>
  <dgm:cxnLst>
    <dgm:cxn modelId="{9AC6E110-134B-46B4-A12D-BD5017AC5471}" type="presOf" srcId="{4E861945-9797-4ECC-95E0-2C1A122DF904}" destId="{A9D42E61-2651-45E8-B340-A3F86F82424C}" srcOrd="0" destOrd="0" presId="urn:microsoft.com/office/officeart/2005/8/layout/lProcess3"/>
    <dgm:cxn modelId="{784B4D13-D9EE-478E-80C0-46191A5B6B62}" type="presOf" srcId="{9B7BCA8A-64B9-4E92-ACAC-80DA3CECE130}" destId="{BA9E148E-831E-45C6-9848-CBD7D80A8591}" srcOrd="0" destOrd="0" presId="urn:microsoft.com/office/officeart/2005/8/layout/lProcess3"/>
    <dgm:cxn modelId="{7D3E1167-CB3A-4C55-9262-D87C8018CA22}" type="presOf" srcId="{E583E6AC-E7C2-41C1-A0B5-C18766CD2395}" destId="{4C46FB35-5C7D-4618-A788-54607C8A9E78}" srcOrd="0" destOrd="0" presId="urn:microsoft.com/office/officeart/2005/8/layout/lProcess3"/>
    <dgm:cxn modelId="{54C2604D-1737-4512-8031-77653FA260ED}" srcId="{896D29DC-62DC-428E-A8D1-A3F2D41600D4}" destId="{C00A7986-A2B5-462C-9B1D-2AB20CF1C390}" srcOrd="1" destOrd="0" parTransId="{6AE3828D-2B34-4CAF-B739-0C65A6EF984B}" sibTransId="{E3E3877D-FA7E-4A91-96AD-F60707F2D196}"/>
    <dgm:cxn modelId="{2B94814D-D2E4-4D65-B6D3-A74F39240C8A}" type="presOf" srcId="{C70EE337-8222-48FC-8D33-9412C866495F}" destId="{CFF3E1F1-0BDE-4EF4-ABDD-87A64C4D75EC}" srcOrd="0" destOrd="0" presId="urn:microsoft.com/office/officeart/2005/8/layout/lProcess3"/>
    <dgm:cxn modelId="{A1E50A51-E253-46D4-9C71-64F4847CF58B}" type="presOf" srcId="{896D29DC-62DC-428E-A8D1-A3F2D41600D4}" destId="{0D7F7162-1395-4D52-A15C-739129272D9B}" srcOrd="0" destOrd="0" presId="urn:microsoft.com/office/officeart/2005/8/layout/lProcess3"/>
    <dgm:cxn modelId="{85041E54-FD74-4276-9871-BE2107D02284}" type="presOf" srcId="{9DEA7230-6363-430F-96BF-4FF46F893951}" destId="{454A00C3-41FF-48B3-BF14-E3614014C1F4}" srcOrd="0" destOrd="0" presId="urn:microsoft.com/office/officeart/2005/8/layout/lProcess3"/>
    <dgm:cxn modelId="{2F867356-811C-4FA9-845C-36E3A377CC3A}" type="presOf" srcId="{907A826C-9C02-4A37-8070-5CDBE3160B2B}" destId="{FF55E589-6A06-4F7A-8801-69CFFE2CE6EC}" srcOrd="0" destOrd="0" presId="urn:microsoft.com/office/officeart/2005/8/layout/lProcess3"/>
    <dgm:cxn modelId="{9F1F4389-FF98-45F1-84A0-E6E886150719}" srcId="{E583E6AC-E7C2-41C1-A0B5-C18766CD2395}" destId="{907A826C-9C02-4A37-8070-5CDBE3160B2B}" srcOrd="0" destOrd="0" parTransId="{859E5101-1A11-46BF-967B-27CC4171A4AD}" sibTransId="{72859E24-0691-4590-9EFC-D3C561216C99}"/>
    <dgm:cxn modelId="{47F6418C-231B-4ED6-A343-194269C07843}" type="presOf" srcId="{B456DE86-ADA4-4D3D-9224-761DC8C54169}" destId="{C96D12BB-D026-4333-BB4D-34B3B93154E2}" srcOrd="0" destOrd="0" presId="urn:microsoft.com/office/officeart/2005/8/layout/lProcess3"/>
    <dgm:cxn modelId="{FC51FE94-5A15-43D1-A7C2-7F26EED923EB}" srcId="{9B7BCA8A-64B9-4E92-ACAC-80DA3CECE130}" destId="{E583E6AC-E7C2-41C1-A0B5-C18766CD2395}" srcOrd="1" destOrd="0" parTransId="{F5FF0AAD-EB71-4B37-AEB7-152B98E96506}" sibTransId="{BCA750AB-C33A-416F-B3F8-CC7739B244A6}"/>
    <dgm:cxn modelId="{AFE937A1-67F0-4023-BB54-1BCBDB33489F}" type="presOf" srcId="{7C9DE0E4-8111-45C8-963B-77D11063F9BD}" destId="{B5DB3BAE-A26E-41F6-9AE8-256D53110579}" srcOrd="0" destOrd="0" presId="urn:microsoft.com/office/officeart/2005/8/layout/lProcess3"/>
    <dgm:cxn modelId="{08E80EA3-CC54-41CF-933F-F33EC34F856E}" srcId="{896D29DC-62DC-428E-A8D1-A3F2D41600D4}" destId="{9DEA7230-6363-430F-96BF-4FF46F893951}" srcOrd="0" destOrd="0" parTransId="{0EBA5E91-9CF9-4298-B7A1-BCB4497110C5}" sibTransId="{B0F5E163-B2D6-40AA-9B58-7E4337D5250A}"/>
    <dgm:cxn modelId="{C18749AA-75DC-431C-A2BD-E1A0C42C9E9B}" srcId="{E583E6AC-E7C2-41C1-A0B5-C18766CD2395}" destId="{C70EE337-8222-48FC-8D33-9412C866495F}" srcOrd="1" destOrd="0" parTransId="{F412951E-C36F-47DA-B9C0-8E80A1937606}" sibTransId="{F5B68A4D-77D4-48D5-B962-BC106478E270}"/>
    <dgm:cxn modelId="{20005CB1-4D76-485B-9167-2403FE9C0012}" srcId="{9B7BCA8A-64B9-4E92-ACAC-80DA3CECE130}" destId="{7C9DE0E4-8111-45C8-963B-77D11063F9BD}" srcOrd="0" destOrd="0" parTransId="{5DB1697B-C63C-49B8-AD7D-48D365CF6057}" sibTransId="{533864E3-4580-4A5F-9C21-9876D1EB23F8}"/>
    <dgm:cxn modelId="{D61734B2-B5CB-4FDD-AD6B-9F5AC7704E96}" type="presOf" srcId="{C00A7986-A2B5-462C-9B1D-2AB20CF1C390}" destId="{9686B368-1B29-4C8C-996D-C98F3BF60E8D}" srcOrd="0" destOrd="0" presId="urn:microsoft.com/office/officeart/2005/8/layout/lProcess3"/>
    <dgm:cxn modelId="{00B261D3-9B3D-4362-A978-31854A3E60CC}" srcId="{7C9DE0E4-8111-45C8-963B-77D11063F9BD}" destId="{B456DE86-ADA4-4D3D-9224-761DC8C54169}" srcOrd="1" destOrd="0" parTransId="{DABBA6CF-6541-47BE-BCD0-C4CF0FFE3C3B}" sibTransId="{8805FD35-B749-47B8-93E5-C4353B0D8006}"/>
    <dgm:cxn modelId="{8DF957DE-BE7A-4F4A-9793-B02FF9D3AF1A}" srcId="{9B7BCA8A-64B9-4E92-ACAC-80DA3CECE130}" destId="{896D29DC-62DC-428E-A8D1-A3F2D41600D4}" srcOrd="2" destOrd="0" parTransId="{1B7669D6-EDFD-49F8-A1E5-C5181A53C436}" sibTransId="{99384223-65EB-49FD-9799-8785AE1089A9}"/>
    <dgm:cxn modelId="{308595E4-D382-4E57-8285-5E992CB29050}" srcId="{7C9DE0E4-8111-45C8-963B-77D11063F9BD}" destId="{4E861945-9797-4ECC-95E0-2C1A122DF904}" srcOrd="0" destOrd="0" parTransId="{95D20D14-9E75-4CEA-AE7B-4372697F2905}" sibTransId="{BAEDFB0C-BD77-43AF-8765-6D3D1E5010ED}"/>
    <dgm:cxn modelId="{A717CDA4-5ECE-4B29-997A-F657D610D2A6}" type="presParOf" srcId="{BA9E148E-831E-45C6-9848-CBD7D80A8591}" destId="{8E8C957A-FE2D-4600-AA87-ECB8E04472F7}" srcOrd="0" destOrd="0" presId="urn:microsoft.com/office/officeart/2005/8/layout/lProcess3"/>
    <dgm:cxn modelId="{7F871DF9-2CFD-4E31-B1BA-C30FB535583E}" type="presParOf" srcId="{8E8C957A-FE2D-4600-AA87-ECB8E04472F7}" destId="{B5DB3BAE-A26E-41F6-9AE8-256D53110579}" srcOrd="0" destOrd="0" presId="urn:microsoft.com/office/officeart/2005/8/layout/lProcess3"/>
    <dgm:cxn modelId="{B731723B-0748-48FF-92B0-8D04152D76CA}" type="presParOf" srcId="{8E8C957A-FE2D-4600-AA87-ECB8E04472F7}" destId="{3F7D0CAD-2C0E-44CC-96FC-B49DD9B2BED5}" srcOrd="1" destOrd="0" presId="urn:microsoft.com/office/officeart/2005/8/layout/lProcess3"/>
    <dgm:cxn modelId="{D77CD6E3-291D-4DFB-BE62-C432B004CC72}" type="presParOf" srcId="{8E8C957A-FE2D-4600-AA87-ECB8E04472F7}" destId="{A9D42E61-2651-45E8-B340-A3F86F82424C}" srcOrd="2" destOrd="0" presId="urn:microsoft.com/office/officeart/2005/8/layout/lProcess3"/>
    <dgm:cxn modelId="{CFCE16A5-4EC5-4E41-A74D-CA9ECDF4AC5B}" type="presParOf" srcId="{8E8C957A-FE2D-4600-AA87-ECB8E04472F7}" destId="{0C0DCA0E-E965-4F11-BA75-84606F24B31D}" srcOrd="3" destOrd="0" presId="urn:microsoft.com/office/officeart/2005/8/layout/lProcess3"/>
    <dgm:cxn modelId="{675B3BCD-17B5-4639-A07A-5A26B727E67D}" type="presParOf" srcId="{8E8C957A-FE2D-4600-AA87-ECB8E04472F7}" destId="{C96D12BB-D026-4333-BB4D-34B3B93154E2}" srcOrd="4" destOrd="0" presId="urn:microsoft.com/office/officeart/2005/8/layout/lProcess3"/>
    <dgm:cxn modelId="{AF9879C3-6AC1-42BA-924B-306F9D2B6AED}" type="presParOf" srcId="{BA9E148E-831E-45C6-9848-CBD7D80A8591}" destId="{7E26852A-F6B5-497C-BB3F-7AFC93BBA886}" srcOrd="1" destOrd="0" presId="urn:microsoft.com/office/officeart/2005/8/layout/lProcess3"/>
    <dgm:cxn modelId="{DAEB1328-3B6D-4629-A3C6-72951D059CF3}" type="presParOf" srcId="{BA9E148E-831E-45C6-9848-CBD7D80A8591}" destId="{1C9F1BF5-622B-435A-B126-C7737D8DDF63}" srcOrd="2" destOrd="0" presId="urn:microsoft.com/office/officeart/2005/8/layout/lProcess3"/>
    <dgm:cxn modelId="{52DE0B97-A879-4861-B478-F225A58EAECB}" type="presParOf" srcId="{1C9F1BF5-622B-435A-B126-C7737D8DDF63}" destId="{4C46FB35-5C7D-4618-A788-54607C8A9E78}" srcOrd="0" destOrd="0" presId="urn:microsoft.com/office/officeart/2005/8/layout/lProcess3"/>
    <dgm:cxn modelId="{72DFF501-11DC-4E20-8585-91EB78849B68}" type="presParOf" srcId="{1C9F1BF5-622B-435A-B126-C7737D8DDF63}" destId="{548D96D0-461B-4F31-A999-E62EC82E2433}" srcOrd="1" destOrd="0" presId="urn:microsoft.com/office/officeart/2005/8/layout/lProcess3"/>
    <dgm:cxn modelId="{9AD6BC43-D5B9-49BF-BC68-B46B253628C4}" type="presParOf" srcId="{1C9F1BF5-622B-435A-B126-C7737D8DDF63}" destId="{FF55E589-6A06-4F7A-8801-69CFFE2CE6EC}" srcOrd="2" destOrd="0" presId="urn:microsoft.com/office/officeart/2005/8/layout/lProcess3"/>
    <dgm:cxn modelId="{7F2B71D0-229B-4DF3-9870-3068C7B3EDEE}" type="presParOf" srcId="{1C9F1BF5-622B-435A-B126-C7737D8DDF63}" destId="{75E89A4E-2639-4E31-B544-EE3C23CC42BA}" srcOrd="3" destOrd="0" presId="urn:microsoft.com/office/officeart/2005/8/layout/lProcess3"/>
    <dgm:cxn modelId="{94D06BB6-F159-45C9-9DCB-3B08886BC5C8}" type="presParOf" srcId="{1C9F1BF5-622B-435A-B126-C7737D8DDF63}" destId="{CFF3E1F1-0BDE-4EF4-ABDD-87A64C4D75EC}" srcOrd="4" destOrd="0" presId="urn:microsoft.com/office/officeart/2005/8/layout/lProcess3"/>
    <dgm:cxn modelId="{748D4D27-FC30-41C3-B4B8-06974A63DA3A}" type="presParOf" srcId="{BA9E148E-831E-45C6-9848-CBD7D80A8591}" destId="{48E57AF5-6ACE-47DB-A901-36168A9409FA}" srcOrd="3" destOrd="0" presId="urn:microsoft.com/office/officeart/2005/8/layout/lProcess3"/>
    <dgm:cxn modelId="{63690FB9-9458-4C83-9D28-854D0DF41796}" type="presParOf" srcId="{BA9E148E-831E-45C6-9848-CBD7D80A8591}" destId="{6862AD6C-56C8-423B-8579-7540FA7D4EDA}" srcOrd="4" destOrd="0" presId="urn:microsoft.com/office/officeart/2005/8/layout/lProcess3"/>
    <dgm:cxn modelId="{D550A173-9D16-4161-B668-B6B2591ED59F}" type="presParOf" srcId="{6862AD6C-56C8-423B-8579-7540FA7D4EDA}" destId="{0D7F7162-1395-4D52-A15C-739129272D9B}" srcOrd="0" destOrd="0" presId="urn:microsoft.com/office/officeart/2005/8/layout/lProcess3"/>
    <dgm:cxn modelId="{F1B697CD-E079-4614-BE0E-95179CB97F98}" type="presParOf" srcId="{6862AD6C-56C8-423B-8579-7540FA7D4EDA}" destId="{1B1A6531-FFD0-443E-B5C0-0E54482DBEB7}" srcOrd="1" destOrd="0" presId="urn:microsoft.com/office/officeart/2005/8/layout/lProcess3"/>
    <dgm:cxn modelId="{E45563C0-ACA0-4C29-A8D4-69565DBD0165}" type="presParOf" srcId="{6862AD6C-56C8-423B-8579-7540FA7D4EDA}" destId="{454A00C3-41FF-48B3-BF14-E3614014C1F4}" srcOrd="2" destOrd="0" presId="urn:microsoft.com/office/officeart/2005/8/layout/lProcess3"/>
    <dgm:cxn modelId="{A0288A51-25B0-4E2F-997D-5043F524AF15}" type="presParOf" srcId="{6862AD6C-56C8-423B-8579-7540FA7D4EDA}" destId="{32AAA9BF-3281-4B5E-9232-DE6329D82455}" srcOrd="3" destOrd="0" presId="urn:microsoft.com/office/officeart/2005/8/layout/lProcess3"/>
    <dgm:cxn modelId="{D6B0FBC8-4252-4B25-BD00-732DB73A08AA}" type="presParOf" srcId="{6862AD6C-56C8-423B-8579-7540FA7D4EDA}" destId="{9686B368-1B29-4C8C-996D-C98F3BF60E8D}" srcOrd="4" destOrd="0" presId="urn:microsoft.com/office/officeart/2005/8/layout/lProcess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25FCACB-110E-4747-A439-D6A4FB1CBB4B}" type="doc">
      <dgm:prSet loTypeId="urn:microsoft.com/office/officeart/2005/8/layout/vList2" loCatId="list" qsTypeId="urn:microsoft.com/office/officeart/2005/8/quickstyle/simple4" qsCatId="simple" csTypeId="urn:microsoft.com/office/officeart/2005/8/colors/colorful2" csCatId="colorful" phldr="1"/>
      <dgm:spPr/>
      <dgm:t>
        <a:bodyPr/>
        <a:lstStyle/>
        <a:p>
          <a:endParaRPr lang="en-US"/>
        </a:p>
      </dgm:t>
    </dgm:pt>
    <dgm:pt modelId="{457771AA-6858-41C8-BA41-66B317861AB3}">
      <dgm:prSet phldr="0"/>
      <dgm:spPr/>
      <dgm:t>
        <a:bodyPr/>
        <a:lstStyle/>
        <a:p>
          <a:pPr rtl="0"/>
          <a:r>
            <a:rPr lang="en-GB" dirty="0">
              <a:latin typeface="Gill Sans MT" panose="02040603050505030304"/>
            </a:rPr>
            <a:t>In the past the answer was no. </a:t>
          </a:r>
          <a:endParaRPr lang="en-GB" dirty="0"/>
        </a:p>
      </dgm:t>
    </dgm:pt>
    <dgm:pt modelId="{3975E925-91CD-4645-BE93-0C1E4B3A672E}" type="parTrans" cxnId="{3D39F777-823D-4E37-AF35-CE67AEAF79A7}">
      <dgm:prSet/>
      <dgm:spPr/>
      <dgm:t>
        <a:bodyPr/>
        <a:lstStyle/>
        <a:p>
          <a:endParaRPr lang="en-US"/>
        </a:p>
      </dgm:t>
    </dgm:pt>
    <dgm:pt modelId="{41F3B201-7B6E-4238-96ED-BA9C8C514F42}" type="sibTrans" cxnId="{3D39F777-823D-4E37-AF35-CE67AEAF79A7}">
      <dgm:prSet/>
      <dgm:spPr/>
      <dgm:t>
        <a:bodyPr/>
        <a:lstStyle/>
        <a:p>
          <a:endParaRPr lang="en-US"/>
        </a:p>
      </dgm:t>
    </dgm:pt>
    <dgm:pt modelId="{D5F47B4D-A68D-4E76-8DA4-5DBFF531BE85}">
      <dgm:prSet phldr="0"/>
      <dgm:spPr/>
      <dgm:t>
        <a:bodyPr/>
        <a:lstStyle/>
        <a:p>
          <a:pPr rtl="0"/>
          <a:r>
            <a:rPr lang="en-GB" dirty="0">
              <a:latin typeface="Gill Sans MT" panose="02040603050505030304"/>
            </a:rPr>
            <a:t>But due to reform they can now sit on a jury.</a:t>
          </a:r>
        </a:p>
      </dgm:t>
    </dgm:pt>
    <dgm:pt modelId="{873E8DA8-D120-45C8-808B-4E93B7BAD613}" type="parTrans" cxnId="{B2BF10A0-685A-4232-AC92-9FFF3251EA32}">
      <dgm:prSet/>
      <dgm:spPr/>
    </dgm:pt>
    <dgm:pt modelId="{9EA45675-F22D-4EDE-8F2D-23AB06E7B012}" type="sibTrans" cxnId="{B2BF10A0-685A-4232-AC92-9FFF3251EA32}">
      <dgm:prSet/>
      <dgm:spPr/>
    </dgm:pt>
    <dgm:pt modelId="{3F324DE4-4555-4704-9670-331BA4D4E0C4}" type="pres">
      <dgm:prSet presAssocID="{025FCACB-110E-4747-A439-D6A4FB1CBB4B}" presName="linear" presStyleCnt="0">
        <dgm:presLayoutVars>
          <dgm:animLvl val="lvl"/>
          <dgm:resizeHandles val="exact"/>
        </dgm:presLayoutVars>
      </dgm:prSet>
      <dgm:spPr/>
    </dgm:pt>
    <dgm:pt modelId="{64CB978A-8077-444F-91A5-1C985BE5547B}" type="pres">
      <dgm:prSet presAssocID="{457771AA-6858-41C8-BA41-66B317861AB3}" presName="parentText" presStyleLbl="node1" presStyleIdx="0" presStyleCnt="2">
        <dgm:presLayoutVars>
          <dgm:chMax val="0"/>
          <dgm:bulletEnabled val="1"/>
        </dgm:presLayoutVars>
      </dgm:prSet>
      <dgm:spPr/>
    </dgm:pt>
    <dgm:pt modelId="{B8FDA6ED-2895-494D-93A3-8183A34DA69D}" type="pres">
      <dgm:prSet presAssocID="{41F3B201-7B6E-4238-96ED-BA9C8C514F42}" presName="spacer" presStyleCnt="0"/>
      <dgm:spPr/>
    </dgm:pt>
    <dgm:pt modelId="{8D26BBFE-5D56-4956-814F-DCF9CB21B4F3}" type="pres">
      <dgm:prSet presAssocID="{D5F47B4D-A68D-4E76-8DA4-5DBFF531BE85}" presName="parentText" presStyleLbl="node1" presStyleIdx="1" presStyleCnt="2">
        <dgm:presLayoutVars>
          <dgm:chMax val="0"/>
          <dgm:bulletEnabled val="1"/>
        </dgm:presLayoutVars>
      </dgm:prSet>
      <dgm:spPr/>
    </dgm:pt>
  </dgm:ptLst>
  <dgm:cxnLst>
    <dgm:cxn modelId="{397F2502-40F3-4D45-9434-5DC58A87406B}" type="presOf" srcId="{457771AA-6858-41C8-BA41-66B317861AB3}" destId="{64CB978A-8077-444F-91A5-1C985BE5547B}" srcOrd="0" destOrd="0" presId="urn:microsoft.com/office/officeart/2005/8/layout/vList2"/>
    <dgm:cxn modelId="{3D39F777-823D-4E37-AF35-CE67AEAF79A7}" srcId="{025FCACB-110E-4747-A439-D6A4FB1CBB4B}" destId="{457771AA-6858-41C8-BA41-66B317861AB3}" srcOrd="0" destOrd="0" parTransId="{3975E925-91CD-4645-BE93-0C1E4B3A672E}" sibTransId="{41F3B201-7B6E-4238-96ED-BA9C8C514F42}"/>
    <dgm:cxn modelId="{3FDB9298-18B8-44DB-A738-582DEAEF189B}" type="presOf" srcId="{025FCACB-110E-4747-A439-D6A4FB1CBB4B}" destId="{3F324DE4-4555-4704-9670-331BA4D4E0C4}" srcOrd="0" destOrd="0" presId="urn:microsoft.com/office/officeart/2005/8/layout/vList2"/>
    <dgm:cxn modelId="{B2BF10A0-685A-4232-AC92-9FFF3251EA32}" srcId="{025FCACB-110E-4747-A439-D6A4FB1CBB4B}" destId="{D5F47B4D-A68D-4E76-8DA4-5DBFF531BE85}" srcOrd="1" destOrd="0" parTransId="{873E8DA8-D120-45C8-808B-4E93B7BAD613}" sibTransId="{9EA45675-F22D-4EDE-8F2D-23AB06E7B012}"/>
    <dgm:cxn modelId="{CB7273EE-2753-4717-9129-89A8F142A148}" type="presOf" srcId="{D5F47B4D-A68D-4E76-8DA4-5DBFF531BE85}" destId="{8D26BBFE-5D56-4956-814F-DCF9CB21B4F3}" srcOrd="0" destOrd="0" presId="urn:microsoft.com/office/officeart/2005/8/layout/vList2"/>
    <dgm:cxn modelId="{0625B7CB-2345-4636-9341-50A874ADF081}" type="presParOf" srcId="{3F324DE4-4555-4704-9670-331BA4D4E0C4}" destId="{64CB978A-8077-444F-91A5-1C985BE5547B}" srcOrd="0" destOrd="0" presId="urn:microsoft.com/office/officeart/2005/8/layout/vList2"/>
    <dgm:cxn modelId="{D1C6E5B5-553B-4162-9A24-50451EEE1632}" type="presParOf" srcId="{3F324DE4-4555-4704-9670-331BA4D4E0C4}" destId="{B8FDA6ED-2895-494D-93A3-8183A34DA69D}" srcOrd="1" destOrd="0" presId="urn:microsoft.com/office/officeart/2005/8/layout/vList2"/>
    <dgm:cxn modelId="{E6AB9E11-EF99-4D81-BFAE-D42C7F25CB80}" type="presParOf" srcId="{3F324DE4-4555-4704-9670-331BA4D4E0C4}" destId="{8D26BBFE-5D56-4956-814F-DCF9CB21B4F3}" srcOrd="2"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BC2CABA-1B2B-4373-AEE6-4BFAC5816903}"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03EE7CF4-3B2D-4E45-9EB9-AC4A22BE3CA8}">
      <dgm:prSet/>
      <dgm:spPr/>
      <dgm:t>
        <a:bodyPr/>
        <a:lstStyle/>
        <a:p>
          <a:r>
            <a:rPr lang="en-GB"/>
            <a:t>No Jury sits with me. </a:t>
          </a:r>
          <a:endParaRPr lang="en-US"/>
        </a:p>
      </dgm:t>
    </dgm:pt>
    <dgm:pt modelId="{F806A42F-ED48-46D4-A0DD-01443E9A2345}" type="parTrans" cxnId="{07E047E9-156E-478A-BC26-08E7576F2194}">
      <dgm:prSet/>
      <dgm:spPr/>
      <dgm:t>
        <a:bodyPr/>
        <a:lstStyle/>
        <a:p>
          <a:endParaRPr lang="en-US"/>
        </a:p>
      </dgm:t>
    </dgm:pt>
    <dgm:pt modelId="{B83C88D1-A146-497E-B419-2AE2753C7FCC}" type="sibTrans" cxnId="{07E047E9-156E-478A-BC26-08E7576F2194}">
      <dgm:prSet/>
      <dgm:spPr/>
      <dgm:t>
        <a:bodyPr/>
        <a:lstStyle/>
        <a:p>
          <a:endParaRPr lang="en-US"/>
        </a:p>
      </dgm:t>
    </dgm:pt>
    <dgm:pt modelId="{1288BED4-E033-4B26-B0EB-93F01C92E712}">
      <dgm:prSet/>
      <dgm:spPr/>
      <dgm:t>
        <a:bodyPr/>
        <a:lstStyle/>
        <a:p>
          <a:r>
            <a:rPr lang="en-GB"/>
            <a:t>I hear summary offences. </a:t>
          </a:r>
          <a:endParaRPr lang="en-US"/>
        </a:p>
      </dgm:t>
    </dgm:pt>
    <dgm:pt modelId="{40B8596A-CDC7-4799-B1EF-39200854A70D}" type="parTrans" cxnId="{946EEEAB-4FF1-486F-BD9B-8F2E8164FCDB}">
      <dgm:prSet/>
      <dgm:spPr/>
      <dgm:t>
        <a:bodyPr/>
        <a:lstStyle/>
        <a:p>
          <a:endParaRPr lang="en-US"/>
        </a:p>
      </dgm:t>
    </dgm:pt>
    <dgm:pt modelId="{DA1DF129-DB9C-43DF-A67F-B260FA31FB4B}" type="sibTrans" cxnId="{946EEEAB-4FF1-486F-BD9B-8F2E8164FCDB}">
      <dgm:prSet/>
      <dgm:spPr/>
      <dgm:t>
        <a:bodyPr/>
        <a:lstStyle/>
        <a:p>
          <a:endParaRPr lang="en-US"/>
        </a:p>
      </dgm:t>
    </dgm:pt>
    <dgm:pt modelId="{5763105C-2592-40EB-86DE-67C5C9D5D361}">
      <dgm:prSet/>
      <dgm:spPr/>
      <dgm:t>
        <a:bodyPr/>
        <a:lstStyle/>
        <a:p>
          <a:r>
            <a:rPr lang="en-GB"/>
            <a:t>I hear triable either way offences. </a:t>
          </a:r>
          <a:endParaRPr lang="en-US"/>
        </a:p>
      </dgm:t>
    </dgm:pt>
    <dgm:pt modelId="{422EFA64-D8DB-4BD9-8750-2AF302B1C13D}" type="parTrans" cxnId="{B2A7F58F-C080-4144-96F0-FF990A8DF032}">
      <dgm:prSet/>
      <dgm:spPr/>
      <dgm:t>
        <a:bodyPr/>
        <a:lstStyle/>
        <a:p>
          <a:endParaRPr lang="en-US"/>
        </a:p>
      </dgm:t>
    </dgm:pt>
    <dgm:pt modelId="{E2C65890-F74E-4E79-AC24-0F05394DA367}" type="sibTrans" cxnId="{B2A7F58F-C080-4144-96F0-FF990A8DF032}">
      <dgm:prSet/>
      <dgm:spPr/>
      <dgm:t>
        <a:bodyPr/>
        <a:lstStyle/>
        <a:p>
          <a:endParaRPr lang="en-US"/>
        </a:p>
      </dgm:t>
    </dgm:pt>
    <dgm:pt modelId="{8AC9AF9C-A5CD-4CCC-B45A-201D29C18257}">
      <dgm:prSet/>
      <dgm:spPr/>
      <dgm:t>
        <a:bodyPr/>
        <a:lstStyle/>
        <a:p>
          <a:r>
            <a:rPr lang="en-GB"/>
            <a:t>All cases start here. </a:t>
          </a:r>
          <a:endParaRPr lang="en-US"/>
        </a:p>
      </dgm:t>
    </dgm:pt>
    <dgm:pt modelId="{E85A8839-09C3-49F9-AE27-31BDC7EB9BA4}" type="parTrans" cxnId="{90778D84-EE91-4EF5-BA20-35B280D1F1A9}">
      <dgm:prSet/>
      <dgm:spPr/>
      <dgm:t>
        <a:bodyPr/>
        <a:lstStyle/>
        <a:p>
          <a:endParaRPr lang="en-US"/>
        </a:p>
      </dgm:t>
    </dgm:pt>
    <dgm:pt modelId="{55743F1C-105B-46A3-8E47-857E69B40CDD}" type="sibTrans" cxnId="{90778D84-EE91-4EF5-BA20-35B280D1F1A9}">
      <dgm:prSet/>
      <dgm:spPr/>
      <dgm:t>
        <a:bodyPr/>
        <a:lstStyle/>
        <a:p>
          <a:endParaRPr lang="en-US"/>
        </a:p>
      </dgm:t>
    </dgm:pt>
    <dgm:pt modelId="{AECC4AA3-F437-4BA3-A937-9270D3F4C2DB}" type="pres">
      <dgm:prSet presAssocID="{7BC2CABA-1B2B-4373-AEE6-4BFAC5816903}" presName="linear" presStyleCnt="0">
        <dgm:presLayoutVars>
          <dgm:animLvl val="lvl"/>
          <dgm:resizeHandles val="exact"/>
        </dgm:presLayoutVars>
      </dgm:prSet>
      <dgm:spPr/>
    </dgm:pt>
    <dgm:pt modelId="{AE3D2B36-E1EE-4620-BAC2-A128947AA125}" type="pres">
      <dgm:prSet presAssocID="{03EE7CF4-3B2D-4E45-9EB9-AC4A22BE3CA8}" presName="parentText" presStyleLbl="node1" presStyleIdx="0" presStyleCnt="4">
        <dgm:presLayoutVars>
          <dgm:chMax val="0"/>
          <dgm:bulletEnabled val="1"/>
        </dgm:presLayoutVars>
      </dgm:prSet>
      <dgm:spPr/>
    </dgm:pt>
    <dgm:pt modelId="{9CA46E61-834A-4C52-B817-007D059A51CF}" type="pres">
      <dgm:prSet presAssocID="{B83C88D1-A146-497E-B419-2AE2753C7FCC}" presName="spacer" presStyleCnt="0"/>
      <dgm:spPr/>
    </dgm:pt>
    <dgm:pt modelId="{E7B0AB73-9ABC-4A67-972A-D5D5D0129B84}" type="pres">
      <dgm:prSet presAssocID="{1288BED4-E033-4B26-B0EB-93F01C92E712}" presName="parentText" presStyleLbl="node1" presStyleIdx="1" presStyleCnt="4">
        <dgm:presLayoutVars>
          <dgm:chMax val="0"/>
          <dgm:bulletEnabled val="1"/>
        </dgm:presLayoutVars>
      </dgm:prSet>
      <dgm:spPr/>
    </dgm:pt>
    <dgm:pt modelId="{849A3D34-2F6F-42E8-AF34-15C3904E71C4}" type="pres">
      <dgm:prSet presAssocID="{DA1DF129-DB9C-43DF-A67F-B260FA31FB4B}" presName="spacer" presStyleCnt="0"/>
      <dgm:spPr/>
    </dgm:pt>
    <dgm:pt modelId="{8FFA7F45-6D3B-4E3C-BF5F-8013FA2D81A3}" type="pres">
      <dgm:prSet presAssocID="{5763105C-2592-40EB-86DE-67C5C9D5D361}" presName="parentText" presStyleLbl="node1" presStyleIdx="2" presStyleCnt="4">
        <dgm:presLayoutVars>
          <dgm:chMax val="0"/>
          <dgm:bulletEnabled val="1"/>
        </dgm:presLayoutVars>
      </dgm:prSet>
      <dgm:spPr/>
    </dgm:pt>
    <dgm:pt modelId="{C7CF3784-304B-4564-A06B-5006CC0AAE42}" type="pres">
      <dgm:prSet presAssocID="{E2C65890-F74E-4E79-AC24-0F05394DA367}" presName="spacer" presStyleCnt="0"/>
      <dgm:spPr/>
    </dgm:pt>
    <dgm:pt modelId="{35959FCF-0D0E-47FC-BAE9-FBECFAAB4597}" type="pres">
      <dgm:prSet presAssocID="{8AC9AF9C-A5CD-4CCC-B45A-201D29C18257}" presName="parentText" presStyleLbl="node1" presStyleIdx="3" presStyleCnt="4">
        <dgm:presLayoutVars>
          <dgm:chMax val="0"/>
          <dgm:bulletEnabled val="1"/>
        </dgm:presLayoutVars>
      </dgm:prSet>
      <dgm:spPr/>
    </dgm:pt>
  </dgm:ptLst>
  <dgm:cxnLst>
    <dgm:cxn modelId="{BAEA985D-BB94-4A95-A797-DA48A8AB736C}" type="presOf" srcId="{8AC9AF9C-A5CD-4CCC-B45A-201D29C18257}" destId="{35959FCF-0D0E-47FC-BAE9-FBECFAAB4597}" srcOrd="0" destOrd="0" presId="urn:microsoft.com/office/officeart/2005/8/layout/vList2"/>
    <dgm:cxn modelId="{90778D84-EE91-4EF5-BA20-35B280D1F1A9}" srcId="{7BC2CABA-1B2B-4373-AEE6-4BFAC5816903}" destId="{8AC9AF9C-A5CD-4CCC-B45A-201D29C18257}" srcOrd="3" destOrd="0" parTransId="{E85A8839-09C3-49F9-AE27-31BDC7EB9BA4}" sibTransId="{55743F1C-105B-46A3-8E47-857E69B40CDD}"/>
    <dgm:cxn modelId="{B2A7F58F-C080-4144-96F0-FF990A8DF032}" srcId="{7BC2CABA-1B2B-4373-AEE6-4BFAC5816903}" destId="{5763105C-2592-40EB-86DE-67C5C9D5D361}" srcOrd="2" destOrd="0" parTransId="{422EFA64-D8DB-4BD9-8750-2AF302B1C13D}" sibTransId="{E2C65890-F74E-4E79-AC24-0F05394DA367}"/>
    <dgm:cxn modelId="{CD9B7895-428E-4461-91F2-635313F04893}" type="presOf" srcId="{7BC2CABA-1B2B-4373-AEE6-4BFAC5816903}" destId="{AECC4AA3-F437-4BA3-A937-9270D3F4C2DB}" srcOrd="0" destOrd="0" presId="urn:microsoft.com/office/officeart/2005/8/layout/vList2"/>
    <dgm:cxn modelId="{943D009A-32E7-4336-A79F-858548CA7E6B}" type="presOf" srcId="{1288BED4-E033-4B26-B0EB-93F01C92E712}" destId="{E7B0AB73-9ABC-4A67-972A-D5D5D0129B84}" srcOrd="0" destOrd="0" presId="urn:microsoft.com/office/officeart/2005/8/layout/vList2"/>
    <dgm:cxn modelId="{946EEEAB-4FF1-486F-BD9B-8F2E8164FCDB}" srcId="{7BC2CABA-1B2B-4373-AEE6-4BFAC5816903}" destId="{1288BED4-E033-4B26-B0EB-93F01C92E712}" srcOrd="1" destOrd="0" parTransId="{40B8596A-CDC7-4799-B1EF-39200854A70D}" sibTransId="{DA1DF129-DB9C-43DF-A67F-B260FA31FB4B}"/>
    <dgm:cxn modelId="{B78F86C9-B1C4-457C-B702-7DBEEE1EAF26}" type="presOf" srcId="{5763105C-2592-40EB-86DE-67C5C9D5D361}" destId="{8FFA7F45-6D3B-4E3C-BF5F-8013FA2D81A3}" srcOrd="0" destOrd="0" presId="urn:microsoft.com/office/officeart/2005/8/layout/vList2"/>
    <dgm:cxn modelId="{B8D479E4-3064-4BA5-A844-BED9F000BE31}" type="presOf" srcId="{03EE7CF4-3B2D-4E45-9EB9-AC4A22BE3CA8}" destId="{AE3D2B36-E1EE-4620-BAC2-A128947AA125}" srcOrd="0" destOrd="0" presId="urn:microsoft.com/office/officeart/2005/8/layout/vList2"/>
    <dgm:cxn modelId="{07E047E9-156E-478A-BC26-08E7576F2194}" srcId="{7BC2CABA-1B2B-4373-AEE6-4BFAC5816903}" destId="{03EE7CF4-3B2D-4E45-9EB9-AC4A22BE3CA8}" srcOrd="0" destOrd="0" parTransId="{F806A42F-ED48-46D4-A0DD-01443E9A2345}" sibTransId="{B83C88D1-A146-497E-B419-2AE2753C7FCC}"/>
    <dgm:cxn modelId="{44E06195-41B8-47CA-8295-8F71400411E5}" type="presParOf" srcId="{AECC4AA3-F437-4BA3-A937-9270D3F4C2DB}" destId="{AE3D2B36-E1EE-4620-BAC2-A128947AA125}" srcOrd="0" destOrd="0" presId="urn:microsoft.com/office/officeart/2005/8/layout/vList2"/>
    <dgm:cxn modelId="{1907FDBE-C107-4C3F-8639-729E81FD4BDC}" type="presParOf" srcId="{AECC4AA3-F437-4BA3-A937-9270D3F4C2DB}" destId="{9CA46E61-834A-4C52-B817-007D059A51CF}" srcOrd="1" destOrd="0" presId="urn:microsoft.com/office/officeart/2005/8/layout/vList2"/>
    <dgm:cxn modelId="{9C5FFA42-1C82-490A-B9C2-1500352589B6}" type="presParOf" srcId="{AECC4AA3-F437-4BA3-A937-9270D3F4C2DB}" destId="{E7B0AB73-9ABC-4A67-972A-D5D5D0129B84}" srcOrd="2" destOrd="0" presId="urn:microsoft.com/office/officeart/2005/8/layout/vList2"/>
    <dgm:cxn modelId="{50783CEB-9889-4215-8EFE-72ADC9E08901}" type="presParOf" srcId="{AECC4AA3-F437-4BA3-A937-9270D3F4C2DB}" destId="{849A3D34-2F6F-42E8-AF34-15C3904E71C4}" srcOrd="3" destOrd="0" presId="urn:microsoft.com/office/officeart/2005/8/layout/vList2"/>
    <dgm:cxn modelId="{36CDA2D0-C10D-4601-87B8-E6BEA3425DF0}" type="presParOf" srcId="{AECC4AA3-F437-4BA3-A937-9270D3F4C2DB}" destId="{8FFA7F45-6D3B-4E3C-BF5F-8013FA2D81A3}" srcOrd="4" destOrd="0" presId="urn:microsoft.com/office/officeart/2005/8/layout/vList2"/>
    <dgm:cxn modelId="{890399D9-9333-44F7-AAA4-0CA114A382AF}" type="presParOf" srcId="{AECC4AA3-F437-4BA3-A937-9270D3F4C2DB}" destId="{C7CF3784-304B-4564-A06B-5006CC0AAE42}" srcOrd="5" destOrd="0" presId="urn:microsoft.com/office/officeart/2005/8/layout/vList2"/>
    <dgm:cxn modelId="{A03C335C-7C09-4545-A196-E85BD0166104}" type="presParOf" srcId="{AECC4AA3-F437-4BA3-A937-9270D3F4C2DB}" destId="{35959FCF-0D0E-47FC-BAE9-FBECFAAB4597}" srcOrd="6"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58438D65-244A-4097-B54C-BAA17E7C8BC8}"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365729AB-35A2-4962-93E4-5028A7E9FF12}">
      <dgm:prSet/>
      <dgm:spPr/>
      <dgm:t>
        <a:bodyPr/>
        <a:lstStyle/>
        <a:p>
          <a:r>
            <a:rPr lang="en-GB"/>
            <a:t>I am an appeal court. </a:t>
          </a:r>
          <a:endParaRPr lang="en-US"/>
        </a:p>
      </dgm:t>
    </dgm:pt>
    <dgm:pt modelId="{A98F2D90-9360-4991-9C0A-9424A22A0B35}" type="parTrans" cxnId="{0422EB9C-D01A-4375-9A07-3397723CF05A}">
      <dgm:prSet/>
      <dgm:spPr/>
      <dgm:t>
        <a:bodyPr/>
        <a:lstStyle/>
        <a:p>
          <a:endParaRPr lang="en-US"/>
        </a:p>
      </dgm:t>
    </dgm:pt>
    <dgm:pt modelId="{F5C98960-1214-4C48-9271-F9B992BA1462}" type="sibTrans" cxnId="{0422EB9C-D01A-4375-9A07-3397723CF05A}">
      <dgm:prSet/>
      <dgm:spPr/>
      <dgm:t>
        <a:bodyPr/>
        <a:lstStyle/>
        <a:p>
          <a:endParaRPr lang="en-US"/>
        </a:p>
      </dgm:t>
    </dgm:pt>
    <dgm:pt modelId="{2CC0FBE1-B42B-45D2-863A-4001D1CDD641}">
      <dgm:prSet/>
      <dgm:spPr/>
      <dgm:t>
        <a:bodyPr/>
        <a:lstStyle/>
        <a:p>
          <a:r>
            <a:rPr lang="en-GB"/>
            <a:t>You can appeal to me if your case has been heard in the crown court. </a:t>
          </a:r>
          <a:endParaRPr lang="en-US"/>
        </a:p>
      </dgm:t>
    </dgm:pt>
    <dgm:pt modelId="{2CD57CF2-0912-419B-BE47-50EBA31FDBEF}" type="parTrans" cxnId="{FC939082-2D77-4EAB-B3E2-A9A9D10702B4}">
      <dgm:prSet/>
      <dgm:spPr/>
      <dgm:t>
        <a:bodyPr/>
        <a:lstStyle/>
        <a:p>
          <a:endParaRPr lang="en-US"/>
        </a:p>
      </dgm:t>
    </dgm:pt>
    <dgm:pt modelId="{887E5810-60D0-4F70-A075-8DE73EF04CA2}" type="sibTrans" cxnId="{FC939082-2D77-4EAB-B3E2-A9A9D10702B4}">
      <dgm:prSet/>
      <dgm:spPr/>
      <dgm:t>
        <a:bodyPr/>
        <a:lstStyle/>
        <a:p>
          <a:endParaRPr lang="en-US"/>
        </a:p>
      </dgm:t>
    </dgm:pt>
    <dgm:pt modelId="{A0C372EC-331F-466D-91AC-E54187C5F5AE}">
      <dgm:prSet/>
      <dgm:spPr/>
      <dgm:t>
        <a:bodyPr/>
        <a:lstStyle/>
        <a:p>
          <a:r>
            <a:rPr lang="en-GB"/>
            <a:t>I am not the final appeal court.</a:t>
          </a:r>
          <a:endParaRPr lang="en-US"/>
        </a:p>
      </dgm:t>
    </dgm:pt>
    <dgm:pt modelId="{81F7A5C2-2AAD-42CD-BC3F-AB2ACA78C8AA}" type="parTrans" cxnId="{330CE140-357A-459C-A42E-D36E39A8ADAD}">
      <dgm:prSet/>
      <dgm:spPr/>
      <dgm:t>
        <a:bodyPr/>
        <a:lstStyle/>
        <a:p>
          <a:endParaRPr lang="en-US"/>
        </a:p>
      </dgm:t>
    </dgm:pt>
    <dgm:pt modelId="{81DB1FF8-0F0A-4936-BC29-95059D8F244D}" type="sibTrans" cxnId="{330CE140-357A-459C-A42E-D36E39A8ADAD}">
      <dgm:prSet/>
      <dgm:spPr/>
      <dgm:t>
        <a:bodyPr/>
        <a:lstStyle/>
        <a:p>
          <a:endParaRPr lang="en-US"/>
        </a:p>
      </dgm:t>
    </dgm:pt>
    <dgm:pt modelId="{241CEF4F-E1D0-471B-822D-00DC9CE1EE93}" type="pres">
      <dgm:prSet presAssocID="{58438D65-244A-4097-B54C-BAA17E7C8BC8}" presName="linear" presStyleCnt="0">
        <dgm:presLayoutVars>
          <dgm:animLvl val="lvl"/>
          <dgm:resizeHandles val="exact"/>
        </dgm:presLayoutVars>
      </dgm:prSet>
      <dgm:spPr/>
    </dgm:pt>
    <dgm:pt modelId="{086AF246-8CBE-4838-87E8-4780FA91B270}" type="pres">
      <dgm:prSet presAssocID="{365729AB-35A2-4962-93E4-5028A7E9FF12}" presName="parentText" presStyleLbl="node1" presStyleIdx="0" presStyleCnt="3">
        <dgm:presLayoutVars>
          <dgm:chMax val="0"/>
          <dgm:bulletEnabled val="1"/>
        </dgm:presLayoutVars>
      </dgm:prSet>
      <dgm:spPr/>
    </dgm:pt>
    <dgm:pt modelId="{ABF80089-3A9C-4C73-99FC-518045BF447C}" type="pres">
      <dgm:prSet presAssocID="{F5C98960-1214-4C48-9271-F9B992BA1462}" presName="spacer" presStyleCnt="0"/>
      <dgm:spPr/>
    </dgm:pt>
    <dgm:pt modelId="{9793FF8E-18B0-4E82-A5C5-2C2466C0B4F6}" type="pres">
      <dgm:prSet presAssocID="{2CC0FBE1-B42B-45D2-863A-4001D1CDD641}" presName="parentText" presStyleLbl="node1" presStyleIdx="1" presStyleCnt="3">
        <dgm:presLayoutVars>
          <dgm:chMax val="0"/>
          <dgm:bulletEnabled val="1"/>
        </dgm:presLayoutVars>
      </dgm:prSet>
      <dgm:spPr/>
    </dgm:pt>
    <dgm:pt modelId="{54AA2C47-EBCD-46BB-BA25-D1327CD8C195}" type="pres">
      <dgm:prSet presAssocID="{887E5810-60D0-4F70-A075-8DE73EF04CA2}" presName="spacer" presStyleCnt="0"/>
      <dgm:spPr/>
    </dgm:pt>
    <dgm:pt modelId="{B2D62210-5AF2-476A-A1B8-8E7951099762}" type="pres">
      <dgm:prSet presAssocID="{A0C372EC-331F-466D-91AC-E54187C5F5AE}" presName="parentText" presStyleLbl="node1" presStyleIdx="2" presStyleCnt="3">
        <dgm:presLayoutVars>
          <dgm:chMax val="0"/>
          <dgm:bulletEnabled val="1"/>
        </dgm:presLayoutVars>
      </dgm:prSet>
      <dgm:spPr/>
    </dgm:pt>
  </dgm:ptLst>
  <dgm:cxnLst>
    <dgm:cxn modelId="{5655251A-0BDD-44A0-A619-8E3CF98F277D}" type="presOf" srcId="{58438D65-244A-4097-B54C-BAA17E7C8BC8}" destId="{241CEF4F-E1D0-471B-822D-00DC9CE1EE93}" srcOrd="0" destOrd="0" presId="urn:microsoft.com/office/officeart/2005/8/layout/vList2"/>
    <dgm:cxn modelId="{330CE140-357A-459C-A42E-D36E39A8ADAD}" srcId="{58438D65-244A-4097-B54C-BAA17E7C8BC8}" destId="{A0C372EC-331F-466D-91AC-E54187C5F5AE}" srcOrd="2" destOrd="0" parTransId="{81F7A5C2-2AAD-42CD-BC3F-AB2ACA78C8AA}" sibTransId="{81DB1FF8-0F0A-4936-BC29-95059D8F244D}"/>
    <dgm:cxn modelId="{44573C63-FD26-407E-8EE5-FF774864095D}" type="presOf" srcId="{A0C372EC-331F-466D-91AC-E54187C5F5AE}" destId="{B2D62210-5AF2-476A-A1B8-8E7951099762}" srcOrd="0" destOrd="0" presId="urn:microsoft.com/office/officeart/2005/8/layout/vList2"/>
    <dgm:cxn modelId="{FC939082-2D77-4EAB-B3E2-A9A9D10702B4}" srcId="{58438D65-244A-4097-B54C-BAA17E7C8BC8}" destId="{2CC0FBE1-B42B-45D2-863A-4001D1CDD641}" srcOrd="1" destOrd="0" parTransId="{2CD57CF2-0912-419B-BE47-50EBA31FDBEF}" sibTransId="{887E5810-60D0-4F70-A075-8DE73EF04CA2}"/>
    <dgm:cxn modelId="{0422EB9C-D01A-4375-9A07-3397723CF05A}" srcId="{58438D65-244A-4097-B54C-BAA17E7C8BC8}" destId="{365729AB-35A2-4962-93E4-5028A7E9FF12}" srcOrd="0" destOrd="0" parTransId="{A98F2D90-9360-4991-9C0A-9424A22A0B35}" sibTransId="{F5C98960-1214-4C48-9271-F9B992BA1462}"/>
    <dgm:cxn modelId="{2A0DCDB0-0C7B-41DF-9FBD-7AC63F92A4D9}" type="presOf" srcId="{2CC0FBE1-B42B-45D2-863A-4001D1CDD641}" destId="{9793FF8E-18B0-4E82-A5C5-2C2466C0B4F6}" srcOrd="0" destOrd="0" presId="urn:microsoft.com/office/officeart/2005/8/layout/vList2"/>
    <dgm:cxn modelId="{0204DFB2-81F4-40A8-A9A8-657486C2968C}" type="presOf" srcId="{365729AB-35A2-4962-93E4-5028A7E9FF12}" destId="{086AF246-8CBE-4838-87E8-4780FA91B270}" srcOrd="0" destOrd="0" presId="urn:microsoft.com/office/officeart/2005/8/layout/vList2"/>
    <dgm:cxn modelId="{F637FC47-7904-4510-90C5-ADF31473DF3E}" type="presParOf" srcId="{241CEF4F-E1D0-471B-822D-00DC9CE1EE93}" destId="{086AF246-8CBE-4838-87E8-4780FA91B270}" srcOrd="0" destOrd="0" presId="urn:microsoft.com/office/officeart/2005/8/layout/vList2"/>
    <dgm:cxn modelId="{4FA0763E-264C-4125-98FE-6E125E17B437}" type="presParOf" srcId="{241CEF4F-E1D0-471B-822D-00DC9CE1EE93}" destId="{ABF80089-3A9C-4C73-99FC-518045BF447C}" srcOrd="1" destOrd="0" presId="urn:microsoft.com/office/officeart/2005/8/layout/vList2"/>
    <dgm:cxn modelId="{4CE287A0-EAA7-4FC0-8045-635F6FA120F7}" type="presParOf" srcId="{241CEF4F-E1D0-471B-822D-00DC9CE1EE93}" destId="{9793FF8E-18B0-4E82-A5C5-2C2466C0B4F6}" srcOrd="2" destOrd="0" presId="urn:microsoft.com/office/officeart/2005/8/layout/vList2"/>
    <dgm:cxn modelId="{6C6181CD-D52E-47FB-A783-711469C969FD}" type="presParOf" srcId="{241CEF4F-E1D0-471B-822D-00DC9CE1EE93}" destId="{54AA2C47-EBCD-46BB-BA25-D1327CD8C195}" srcOrd="3" destOrd="0" presId="urn:microsoft.com/office/officeart/2005/8/layout/vList2"/>
    <dgm:cxn modelId="{D899DB55-A4FE-4DFE-A0DA-C6C874AB993E}" type="presParOf" srcId="{241CEF4F-E1D0-471B-822D-00DC9CE1EE93}" destId="{B2D62210-5AF2-476A-A1B8-8E7951099762}"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D519A4F1-898E-47D6-96F7-45A32A21C426}" type="doc">
      <dgm:prSet loTypeId="urn:microsoft.com/office/officeart/2008/layout/LinedList" loCatId="list" qsTypeId="urn:microsoft.com/office/officeart/2005/8/quickstyle/simple4" qsCatId="simple" csTypeId="urn:microsoft.com/office/officeart/2005/8/colors/colorful2" csCatId="colorful"/>
      <dgm:spPr/>
      <dgm:t>
        <a:bodyPr/>
        <a:lstStyle/>
        <a:p>
          <a:endParaRPr lang="en-US"/>
        </a:p>
      </dgm:t>
    </dgm:pt>
    <dgm:pt modelId="{E3641712-07D6-4FCF-A0DA-054D94A54824}">
      <dgm:prSet/>
      <dgm:spPr/>
      <dgm:t>
        <a:bodyPr/>
        <a:lstStyle/>
        <a:p>
          <a:r>
            <a:rPr lang="en-GB"/>
            <a:t>A jury sits within me. </a:t>
          </a:r>
          <a:endParaRPr lang="en-US"/>
        </a:p>
      </dgm:t>
    </dgm:pt>
    <dgm:pt modelId="{064595A4-F6C0-4EE7-B287-FA75BC02D68C}" type="parTrans" cxnId="{E311F433-8D58-4B1E-838D-1EF0144FDA38}">
      <dgm:prSet/>
      <dgm:spPr/>
      <dgm:t>
        <a:bodyPr/>
        <a:lstStyle/>
        <a:p>
          <a:endParaRPr lang="en-US"/>
        </a:p>
      </dgm:t>
    </dgm:pt>
    <dgm:pt modelId="{65CCDBEC-52F3-4417-838D-FFAD7D70E489}" type="sibTrans" cxnId="{E311F433-8D58-4B1E-838D-1EF0144FDA38}">
      <dgm:prSet/>
      <dgm:spPr/>
      <dgm:t>
        <a:bodyPr/>
        <a:lstStyle/>
        <a:p>
          <a:endParaRPr lang="en-US"/>
        </a:p>
      </dgm:t>
    </dgm:pt>
    <dgm:pt modelId="{295CDE43-724E-4937-AAE2-682194E11275}">
      <dgm:prSet/>
      <dgm:spPr/>
      <dgm:t>
        <a:bodyPr/>
        <a:lstStyle/>
        <a:p>
          <a:r>
            <a:rPr lang="en-GB"/>
            <a:t>A judge sits within this court. </a:t>
          </a:r>
          <a:endParaRPr lang="en-US"/>
        </a:p>
      </dgm:t>
    </dgm:pt>
    <dgm:pt modelId="{F5053FBF-902A-4ABB-BB39-70152DA929CC}" type="parTrans" cxnId="{FDA245E0-F6C9-4F30-90FC-7519D42C4758}">
      <dgm:prSet/>
      <dgm:spPr/>
      <dgm:t>
        <a:bodyPr/>
        <a:lstStyle/>
        <a:p>
          <a:endParaRPr lang="en-US"/>
        </a:p>
      </dgm:t>
    </dgm:pt>
    <dgm:pt modelId="{0A24C08C-6FD0-455D-8630-AB90984FEDBD}" type="sibTrans" cxnId="{FDA245E0-F6C9-4F30-90FC-7519D42C4758}">
      <dgm:prSet/>
      <dgm:spPr/>
      <dgm:t>
        <a:bodyPr/>
        <a:lstStyle/>
        <a:p>
          <a:endParaRPr lang="en-US"/>
        </a:p>
      </dgm:t>
    </dgm:pt>
    <dgm:pt modelId="{5E4B39CB-ECBD-4432-841F-FD315DAC60D4}">
      <dgm:prSet/>
      <dgm:spPr/>
      <dgm:t>
        <a:bodyPr/>
        <a:lstStyle/>
        <a:p>
          <a:r>
            <a:rPr lang="en-GB"/>
            <a:t>I deal with triable either way and indictable offences. </a:t>
          </a:r>
          <a:endParaRPr lang="en-US"/>
        </a:p>
      </dgm:t>
    </dgm:pt>
    <dgm:pt modelId="{A44975DB-A384-4945-9865-2527E3D40CDB}" type="parTrans" cxnId="{5F848172-E31B-4EB4-AB6B-9E1AC3F382EB}">
      <dgm:prSet/>
      <dgm:spPr/>
      <dgm:t>
        <a:bodyPr/>
        <a:lstStyle/>
        <a:p>
          <a:endParaRPr lang="en-US"/>
        </a:p>
      </dgm:t>
    </dgm:pt>
    <dgm:pt modelId="{8624328B-0AF1-4E7A-B731-C516177FF79C}" type="sibTrans" cxnId="{5F848172-E31B-4EB4-AB6B-9E1AC3F382EB}">
      <dgm:prSet/>
      <dgm:spPr/>
      <dgm:t>
        <a:bodyPr/>
        <a:lstStyle/>
        <a:p>
          <a:endParaRPr lang="en-US"/>
        </a:p>
      </dgm:t>
    </dgm:pt>
    <dgm:pt modelId="{7908AE1B-0936-4872-AC88-DB12F9C94D7E}">
      <dgm:prSet/>
      <dgm:spPr/>
      <dgm:t>
        <a:bodyPr/>
        <a:lstStyle/>
        <a:p>
          <a:r>
            <a:rPr lang="en-GB"/>
            <a:t>Including murder.</a:t>
          </a:r>
          <a:endParaRPr lang="en-US"/>
        </a:p>
      </dgm:t>
    </dgm:pt>
    <dgm:pt modelId="{943CAAF1-1210-494B-9F65-FE621F7B490B}" type="parTrans" cxnId="{67F7D15A-78A5-4371-8F0F-46DD18FE50A4}">
      <dgm:prSet/>
      <dgm:spPr/>
      <dgm:t>
        <a:bodyPr/>
        <a:lstStyle/>
        <a:p>
          <a:endParaRPr lang="en-US"/>
        </a:p>
      </dgm:t>
    </dgm:pt>
    <dgm:pt modelId="{7AE021BC-9EE0-4981-8959-FB449C31E225}" type="sibTrans" cxnId="{67F7D15A-78A5-4371-8F0F-46DD18FE50A4}">
      <dgm:prSet/>
      <dgm:spPr/>
      <dgm:t>
        <a:bodyPr/>
        <a:lstStyle/>
        <a:p>
          <a:endParaRPr lang="en-US"/>
        </a:p>
      </dgm:t>
    </dgm:pt>
    <dgm:pt modelId="{512A91BC-628D-4F26-ABFF-71A8BCB0CEFA}" type="pres">
      <dgm:prSet presAssocID="{D519A4F1-898E-47D6-96F7-45A32A21C426}" presName="vert0" presStyleCnt="0">
        <dgm:presLayoutVars>
          <dgm:dir/>
          <dgm:animOne val="branch"/>
          <dgm:animLvl val="lvl"/>
        </dgm:presLayoutVars>
      </dgm:prSet>
      <dgm:spPr/>
    </dgm:pt>
    <dgm:pt modelId="{2006977E-2915-4EF2-858A-24D55C0ADC1E}" type="pres">
      <dgm:prSet presAssocID="{E3641712-07D6-4FCF-A0DA-054D94A54824}" presName="thickLine" presStyleLbl="alignNode1" presStyleIdx="0" presStyleCnt="4"/>
      <dgm:spPr/>
    </dgm:pt>
    <dgm:pt modelId="{5B62AD57-D25A-444E-96F0-E72863E448BF}" type="pres">
      <dgm:prSet presAssocID="{E3641712-07D6-4FCF-A0DA-054D94A54824}" presName="horz1" presStyleCnt="0"/>
      <dgm:spPr/>
    </dgm:pt>
    <dgm:pt modelId="{E9805818-B942-4D35-8752-0644CB319274}" type="pres">
      <dgm:prSet presAssocID="{E3641712-07D6-4FCF-A0DA-054D94A54824}" presName="tx1" presStyleLbl="revTx" presStyleIdx="0" presStyleCnt="4"/>
      <dgm:spPr/>
    </dgm:pt>
    <dgm:pt modelId="{5096FA00-312C-4087-B6C8-008CF56C4E9F}" type="pres">
      <dgm:prSet presAssocID="{E3641712-07D6-4FCF-A0DA-054D94A54824}" presName="vert1" presStyleCnt="0"/>
      <dgm:spPr/>
    </dgm:pt>
    <dgm:pt modelId="{F248AB59-3746-42BB-B448-A70C71E3134E}" type="pres">
      <dgm:prSet presAssocID="{295CDE43-724E-4937-AAE2-682194E11275}" presName="thickLine" presStyleLbl="alignNode1" presStyleIdx="1" presStyleCnt="4"/>
      <dgm:spPr/>
    </dgm:pt>
    <dgm:pt modelId="{E9E24888-B104-4E32-BA42-0AE77F83257C}" type="pres">
      <dgm:prSet presAssocID="{295CDE43-724E-4937-AAE2-682194E11275}" presName="horz1" presStyleCnt="0"/>
      <dgm:spPr/>
    </dgm:pt>
    <dgm:pt modelId="{9AC29FF3-3FCC-40B7-9F43-790A72932536}" type="pres">
      <dgm:prSet presAssocID="{295CDE43-724E-4937-AAE2-682194E11275}" presName="tx1" presStyleLbl="revTx" presStyleIdx="1" presStyleCnt="4"/>
      <dgm:spPr/>
    </dgm:pt>
    <dgm:pt modelId="{35131C4A-1116-4D97-AC5B-60B5AE4D095E}" type="pres">
      <dgm:prSet presAssocID="{295CDE43-724E-4937-AAE2-682194E11275}" presName="vert1" presStyleCnt="0"/>
      <dgm:spPr/>
    </dgm:pt>
    <dgm:pt modelId="{8C969F85-FF5D-47A3-8529-9B15CF9B4675}" type="pres">
      <dgm:prSet presAssocID="{5E4B39CB-ECBD-4432-841F-FD315DAC60D4}" presName="thickLine" presStyleLbl="alignNode1" presStyleIdx="2" presStyleCnt="4"/>
      <dgm:spPr/>
    </dgm:pt>
    <dgm:pt modelId="{FCD2C16E-98EF-4881-B5EF-8250F44BC32A}" type="pres">
      <dgm:prSet presAssocID="{5E4B39CB-ECBD-4432-841F-FD315DAC60D4}" presName="horz1" presStyleCnt="0"/>
      <dgm:spPr/>
    </dgm:pt>
    <dgm:pt modelId="{F901416D-A0B9-4BBE-8E57-CD07F6CE5570}" type="pres">
      <dgm:prSet presAssocID="{5E4B39CB-ECBD-4432-841F-FD315DAC60D4}" presName="tx1" presStyleLbl="revTx" presStyleIdx="2" presStyleCnt="4"/>
      <dgm:spPr/>
    </dgm:pt>
    <dgm:pt modelId="{C4D9055C-368A-4617-BE37-3084D6315150}" type="pres">
      <dgm:prSet presAssocID="{5E4B39CB-ECBD-4432-841F-FD315DAC60D4}" presName="vert1" presStyleCnt="0"/>
      <dgm:spPr/>
    </dgm:pt>
    <dgm:pt modelId="{71B79826-9D0D-404B-9659-0468027D0061}" type="pres">
      <dgm:prSet presAssocID="{7908AE1B-0936-4872-AC88-DB12F9C94D7E}" presName="thickLine" presStyleLbl="alignNode1" presStyleIdx="3" presStyleCnt="4"/>
      <dgm:spPr/>
    </dgm:pt>
    <dgm:pt modelId="{4E1DA9D0-28C4-4006-9510-E3EA29A614A0}" type="pres">
      <dgm:prSet presAssocID="{7908AE1B-0936-4872-AC88-DB12F9C94D7E}" presName="horz1" presStyleCnt="0"/>
      <dgm:spPr/>
    </dgm:pt>
    <dgm:pt modelId="{C5CC8580-9532-4994-8B99-DC0EF12324E6}" type="pres">
      <dgm:prSet presAssocID="{7908AE1B-0936-4872-AC88-DB12F9C94D7E}" presName="tx1" presStyleLbl="revTx" presStyleIdx="3" presStyleCnt="4"/>
      <dgm:spPr/>
    </dgm:pt>
    <dgm:pt modelId="{DA3D92BA-366A-4A75-B3A3-C8423D6582E2}" type="pres">
      <dgm:prSet presAssocID="{7908AE1B-0936-4872-AC88-DB12F9C94D7E}" presName="vert1" presStyleCnt="0"/>
      <dgm:spPr/>
    </dgm:pt>
  </dgm:ptLst>
  <dgm:cxnLst>
    <dgm:cxn modelId="{6330F817-5C5B-4112-BFCB-A62BA9CB5373}" type="presOf" srcId="{D519A4F1-898E-47D6-96F7-45A32A21C426}" destId="{512A91BC-628D-4F26-ABFF-71A8BCB0CEFA}" srcOrd="0" destOrd="0" presId="urn:microsoft.com/office/officeart/2008/layout/LinedList"/>
    <dgm:cxn modelId="{E311F433-8D58-4B1E-838D-1EF0144FDA38}" srcId="{D519A4F1-898E-47D6-96F7-45A32A21C426}" destId="{E3641712-07D6-4FCF-A0DA-054D94A54824}" srcOrd="0" destOrd="0" parTransId="{064595A4-F6C0-4EE7-B287-FA75BC02D68C}" sibTransId="{65CCDBEC-52F3-4417-838D-FFAD7D70E489}"/>
    <dgm:cxn modelId="{12151538-A291-4885-8BF2-F26FE9620AE7}" type="presOf" srcId="{E3641712-07D6-4FCF-A0DA-054D94A54824}" destId="{E9805818-B942-4D35-8752-0644CB319274}" srcOrd="0" destOrd="0" presId="urn:microsoft.com/office/officeart/2008/layout/LinedList"/>
    <dgm:cxn modelId="{5F848172-E31B-4EB4-AB6B-9E1AC3F382EB}" srcId="{D519A4F1-898E-47D6-96F7-45A32A21C426}" destId="{5E4B39CB-ECBD-4432-841F-FD315DAC60D4}" srcOrd="2" destOrd="0" parTransId="{A44975DB-A384-4945-9865-2527E3D40CDB}" sibTransId="{8624328B-0AF1-4E7A-B731-C516177FF79C}"/>
    <dgm:cxn modelId="{67F7D15A-78A5-4371-8F0F-46DD18FE50A4}" srcId="{D519A4F1-898E-47D6-96F7-45A32A21C426}" destId="{7908AE1B-0936-4872-AC88-DB12F9C94D7E}" srcOrd="3" destOrd="0" parTransId="{943CAAF1-1210-494B-9F65-FE621F7B490B}" sibTransId="{7AE021BC-9EE0-4981-8959-FB449C31E225}"/>
    <dgm:cxn modelId="{7F1083AA-4FFB-4C08-BC71-8B22D8ACCAE5}" type="presOf" srcId="{7908AE1B-0936-4872-AC88-DB12F9C94D7E}" destId="{C5CC8580-9532-4994-8B99-DC0EF12324E6}" srcOrd="0" destOrd="0" presId="urn:microsoft.com/office/officeart/2008/layout/LinedList"/>
    <dgm:cxn modelId="{003912AF-C61D-475C-9487-169A7A4336F1}" type="presOf" srcId="{5E4B39CB-ECBD-4432-841F-FD315DAC60D4}" destId="{F901416D-A0B9-4BBE-8E57-CD07F6CE5570}" srcOrd="0" destOrd="0" presId="urn:microsoft.com/office/officeart/2008/layout/LinedList"/>
    <dgm:cxn modelId="{8FFFD8D5-DDBB-4650-A4F1-88C3A6677D44}" type="presOf" srcId="{295CDE43-724E-4937-AAE2-682194E11275}" destId="{9AC29FF3-3FCC-40B7-9F43-790A72932536}" srcOrd="0" destOrd="0" presId="urn:microsoft.com/office/officeart/2008/layout/LinedList"/>
    <dgm:cxn modelId="{FDA245E0-F6C9-4F30-90FC-7519D42C4758}" srcId="{D519A4F1-898E-47D6-96F7-45A32A21C426}" destId="{295CDE43-724E-4937-AAE2-682194E11275}" srcOrd="1" destOrd="0" parTransId="{F5053FBF-902A-4ABB-BB39-70152DA929CC}" sibTransId="{0A24C08C-6FD0-455D-8630-AB90984FEDBD}"/>
    <dgm:cxn modelId="{B37A92E1-E325-4060-994A-79D567562777}" type="presParOf" srcId="{512A91BC-628D-4F26-ABFF-71A8BCB0CEFA}" destId="{2006977E-2915-4EF2-858A-24D55C0ADC1E}" srcOrd="0" destOrd="0" presId="urn:microsoft.com/office/officeart/2008/layout/LinedList"/>
    <dgm:cxn modelId="{4401B236-74D8-49E9-9592-1F19EF23959B}" type="presParOf" srcId="{512A91BC-628D-4F26-ABFF-71A8BCB0CEFA}" destId="{5B62AD57-D25A-444E-96F0-E72863E448BF}" srcOrd="1" destOrd="0" presId="urn:microsoft.com/office/officeart/2008/layout/LinedList"/>
    <dgm:cxn modelId="{FB9DAC65-7A58-42A0-A89C-129E8E65B43C}" type="presParOf" srcId="{5B62AD57-D25A-444E-96F0-E72863E448BF}" destId="{E9805818-B942-4D35-8752-0644CB319274}" srcOrd="0" destOrd="0" presId="urn:microsoft.com/office/officeart/2008/layout/LinedList"/>
    <dgm:cxn modelId="{F3BE2A60-FDCB-4DB5-BEB6-B2242E4D3CE5}" type="presParOf" srcId="{5B62AD57-D25A-444E-96F0-E72863E448BF}" destId="{5096FA00-312C-4087-B6C8-008CF56C4E9F}" srcOrd="1" destOrd="0" presId="urn:microsoft.com/office/officeart/2008/layout/LinedList"/>
    <dgm:cxn modelId="{8AE018FF-BF53-495E-B8C0-01B24AF2AE03}" type="presParOf" srcId="{512A91BC-628D-4F26-ABFF-71A8BCB0CEFA}" destId="{F248AB59-3746-42BB-B448-A70C71E3134E}" srcOrd="2" destOrd="0" presId="urn:microsoft.com/office/officeart/2008/layout/LinedList"/>
    <dgm:cxn modelId="{FFE2F214-25CF-4D88-ADE6-CA10B6AC1222}" type="presParOf" srcId="{512A91BC-628D-4F26-ABFF-71A8BCB0CEFA}" destId="{E9E24888-B104-4E32-BA42-0AE77F83257C}" srcOrd="3" destOrd="0" presId="urn:microsoft.com/office/officeart/2008/layout/LinedList"/>
    <dgm:cxn modelId="{4FCC6FD8-F78E-4987-8492-E1467B497B3C}" type="presParOf" srcId="{E9E24888-B104-4E32-BA42-0AE77F83257C}" destId="{9AC29FF3-3FCC-40B7-9F43-790A72932536}" srcOrd="0" destOrd="0" presId="urn:microsoft.com/office/officeart/2008/layout/LinedList"/>
    <dgm:cxn modelId="{EEEAB33D-F7DE-4F6F-92A3-410683E3F7EC}" type="presParOf" srcId="{E9E24888-B104-4E32-BA42-0AE77F83257C}" destId="{35131C4A-1116-4D97-AC5B-60B5AE4D095E}" srcOrd="1" destOrd="0" presId="urn:microsoft.com/office/officeart/2008/layout/LinedList"/>
    <dgm:cxn modelId="{B78EB188-85DB-4446-83E6-1D8D15775FDD}" type="presParOf" srcId="{512A91BC-628D-4F26-ABFF-71A8BCB0CEFA}" destId="{8C969F85-FF5D-47A3-8529-9B15CF9B4675}" srcOrd="4" destOrd="0" presId="urn:microsoft.com/office/officeart/2008/layout/LinedList"/>
    <dgm:cxn modelId="{B7B40880-4551-4223-BAA7-0B9DE155CF13}" type="presParOf" srcId="{512A91BC-628D-4F26-ABFF-71A8BCB0CEFA}" destId="{FCD2C16E-98EF-4881-B5EF-8250F44BC32A}" srcOrd="5" destOrd="0" presId="urn:microsoft.com/office/officeart/2008/layout/LinedList"/>
    <dgm:cxn modelId="{7714C081-125A-4E98-BF40-C7D7A75772A1}" type="presParOf" srcId="{FCD2C16E-98EF-4881-B5EF-8250F44BC32A}" destId="{F901416D-A0B9-4BBE-8E57-CD07F6CE5570}" srcOrd="0" destOrd="0" presId="urn:microsoft.com/office/officeart/2008/layout/LinedList"/>
    <dgm:cxn modelId="{2DF69612-FABA-428F-B585-79F87FF86DCA}" type="presParOf" srcId="{FCD2C16E-98EF-4881-B5EF-8250F44BC32A}" destId="{C4D9055C-368A-4617-BE37-3084D6315150}" srcOrd="1" destOrd="0" presId="urn:microsoft.com/office/officeart/2008/layout/LinedList"/>
    <dgm:cxn modelId="{437D9902-953F-47C9-B55A-F8AA440C2BA6}" type="presParOf" srcId="{512A91BC-628D-4F26-ABFF-71A8BCB0CEFA}" destId="{71B79826-9D0D-404B-9659-0468027D0061}" srcOrd="6" destOrd="0" presId="urn:microsoft.com/office/officeart/2008/layout/LinedList"/>
    <dgm:cxn modelId="{CC8DA516-2112-4507-8900-4FD35E44CC1F}" type="presParOf" srcId="{512A91BC-628D-4F26-ABFF-71A8BCB0CEFA}" destId="{4E1DA9D0-28C4-4006-9510-E3EA29A614A0}" srcOrd="7" destOrd="0" presId="urn:microsoft.com/office/officeart/2008/layout/LinedList"/>
    <dgm:cxn modelId="{3DB88DE4-11D1-496C-9E20-B63A3EEBD768}" type="presParOf" srcId="{4E1DA9D0-28C4-4006-9510-E3EA29A614A0}" destId="{C5CC8580-9532-4994-8B99-DC0EF12324E6}" srcOrd="0" destOrd="0" presId="urn:microsoft.com/office/officeart/2008/layout/LinedList"/>
    <dgm:cxn modelId="{95EDB341-2B1B-4A6F-9D60-E762343AFB47}" type="presParOf" srcId="{4E1DA9D0-28C4-4006-9510-E3EA29A614A0}" destId="{DA3D92BA-366A-4A75-B3A3-C8423D6582E2}"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50ADA65-117D-4736-B683-8279482AAEC6}">
      <dsp:nvSpPr>
        <dsp:cNvPr id="0" name=""/>
        <dsp:cNvSpPr/>
      </dsp:nvSpPr>
      <dsp:spPr>
        <a:xfrm>
          <a:off x="9099" y="769430"/>
          <a:ext cx="5439723" cy="2175889"/>
        </a:xfrm>
        <a:prstGeom prst="chevron">
          <a:avLst/>
        </a:prstGeom>
        <a:gradFill rotWithShape="0">
          <a:gsLst>
            <a:gs pos="0">
              <a:schemeClr val="accent2">
                <a:hueOff val="0"/>
                <a:satOff val="0"/>
                <a:lumOff val="0"/>
                <a:alphaOff val="0"/>
                <a:tint val="96000"/>
                <a:lumMod val="104000"/>
              </a:schemeClr>
            </a:gs>
            <a:gs pos="100000">
              <a:schemeClr val="accent2">
                <a:hueOff val="0"/>
                <a:satOff val="0"/>
                <a:lumOff val="0"/>
                <a:alphaOff val="0"/>
                <a:shade val="90000"/>
                <a:lumMod val="90000"/>
              </a:schemeClr>
            </a:gs>
          </a:gsLst>
          <a:lin ang="5400000" scaled="0"/>
        </a:gradFill>
        <a:ln>
          <a:noFill/>
        </a:ln>
        <a:effectLst>
          <a:outerShdw blurRad="63500" dist="25400" dir="5400000"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92024" tIns="64008" rIns="64008" bIns="64008" numCol="1" spcCol="1270" anchor="ctr" anchorCtr="0">
          <a:noAutofit/>
        </a:bodyPr>
        <a:lstStyle/>
        <a:p>
          <a:pPr marL="0" lvl="0" indent="0" algn="ctr" defTabSz="2133600" rtl="0">
            <a:lnSpc>
              <a:spcPct val="90000"/>
            </a:lnSpc>
            <a:spcBef>
              <a:spcPct val="0"/>
            </a:spcBef>
            <a:spcAft>
              <a:spcPct val="35000"/>
            </a:spcAft>
            <a:buNone/>
          </a:pPr>
          <a:r>
            <a:rPr lang="en-GB" sz="4800" kern="1200" dirty="0">
              <a:latin typeface="Gill Sans MT" panose="02040603050505030304"/>
            </a:rPr>
            <a:t>Magistrates </a:t>
          </a:r>
          <a:endParaRPr lang="en-GB" sz="4800" kern="1200" dirty="0"/>
        </a:p>
      </dsp:txBody>
      <dsp:txXfrm>
        <a:off x="1097044" y="769430"/>
        <a:ext cx="3263834" cy="2175889"/>
      </dsp:txXfrm>
    </dsp:sp>
    <dsp:sp modelId="{95DA7309-7BFB-47A6-9E0A-13E654909083}">
      <dsp:nvSpPr>
        <dsp:cNvPr id="0" name=""/>
        <dsp:cNvSpPr/>
      </dsp:nvSpPr>
      <dsp:spPr>
        <a:xfrm>
          <a:off x="4904851" y="769430"/>
          <a:ext cx="5439723" cy="2175889"/>
        </a:xfrm>
        <a:prstGeom prst="chevron">
          <a:avLst/>
        </a:prstGeom>
        <a:gradFill rotWithShape="0">
          <a:gsLst>
            <a:gs pos="0">
              <a:schemeClr val="accent3">
                <a:hueOff val="0"/>
                <a:satOff val="0"/>
                <a:lumOff val="0"/>
                <a:alphaOff val="0"/>
                <a:tint val="96000"/>
                <a:lumMod val="104000"/>
              </a:schemeClr>
            </a:gs>
            <a:gs pos="100000">
              <a:schemeClr val="accent3">
                <a:hueOff val="0"/>
                <a:satOff val="0"/>
                <a:lumOff val="0"/>
                <a:alphaOff val="0"/>
                <a:shade val="90000"/>
                <a:lumMod val="90000"/>
              </a:schemeClr>
            </a:gs>
          </a:gsLst>
          <a:lin ang="5400000" scaled="0"/>
        </a:gradFill>
        <a:ln>
          <a:noFill/>
        </a:ln>
        <a:effectLst>
          <a:outerShdw blurRad="63500" dist="25400" dir="5400000"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92024" tIns="64008" rIns="64008" bIns="64008" numCol="1" spcCol="1270" anchor="ctr" anchorCtr="0">
          <a:noAutofit/>
        </a:bodyPr>
        <a:lstStyle/>
        <a:p>
          <a:pPr marL="0" lvl="0" indent="0" algn="ctr" defTabSz="2133600" rtl="0">
            <a:lnSpc>
              <a:spcPct val="90000"/>
            </a:lnSpc>
            <a:spcBef>
              <a:spcPct val="0"/>
            </a:spcBef>
            <a:spcAft>
              <a:spcPct val="35000"/>
            </a:spcAft>
            <a:buNone/>
          </a:pPr>
          <a:r>
            <a:rPr lang="en-GB" sz="4800" kern="1200" dirty="0">
              <a:latin typeface="Gill Sans MT" panose="02040603050505030304"/>
            </a:rPr>
            <a:t> Crown Court </a:t>
          </a:r>
          <a:endParaRPr lang="en-GB" sz="4800" kern="1200" dirty="0"/>
        </a:p>
      </dsp:txBody>
      <dsp:txXfrm>
        <a:off x="5992796" y="769430"/>
        <a:ext cx="3263834" cy="217588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DB3BAE-A26E-41F6-9AE8-256D53110579}">
      <dsp:nvSpPr>
        <dsp:cNvPr id="0" name=""/>
        <dsp:cNvSpPr/>
      </dsp:nvSpPr>
      <dsp:spPr>
        <a:xfrm>
          <a:off x="2139" y="1036311"/>
          <a:ext cx="3305849" cy="1322339"/>
        </a:xfrm>
        <a:prstGeom prst="chevron">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4450" tIns="22225" rIns="0" bIns="22225" numCol="1" spcCol="1270" anchor="ctr" anchorCtr="0">
          <a:noAutofit/>
        </a:bodyPr>
        <a:lstStyle/>
        <a:p>
          <a:pPr marL="0" lvl="0" indent="0" algn="ctr" defTabSz="1555750" rtl="0">
            <a:lnSpc>
              <a:spcPct val="90000"/>
            </a:lnSpc>
            <a:spcBef>
              <a:spcPct val="0"/>
            </a:spcBef>
            <a:spcAft>
              <a:spcPct val="35000"/>
            </a:spcAft>
            <a:buNone/>
          </a:pPr>
          <a:r>
            <a:rPr lang="en-GB" sz="3500" kern="1200" dirty="0">
              <a:latin typeface="Gill Sans MT" panose="02040603050505030304"/>
            </a:rPr>
            <a:t> Summary </a:t>
          </a:r>
          <a:endParaRPr lang="en-GB" sz="3500" kern="1200" dirty="0"/>
        </a:p>
      </dsp:txBody>
      <dsp:txXfrm>
        <a:off x="663309" y="1036311"/>
        <a:ext cx="1983510" cy="1322339"/>
      </dsp:txXfrm>
    </dsp:sp>
    <dsp:sp modelId="{A9D42E61-2651-45E8-B340-A3F86F82424C}">
      <dsp:nvSpPr>
        <dsp:cNvPr id="0" name=""/>
        <dsp:cNvSpPr/>
      </dsp:nvSpPr>
      <dsp:spPr>
        <a:xfrm>
          <a:off x="2878228" y="1148709"/>
          <a:ext cx="2743855" cy="1097542"/>
        </a:xfrm>
        <a:prstGeom prst="chevron">
          <a:avLst/>
        </a:prstGeom>
        <a:solidFill>
          <a:schemeClr val="accent1">
            <a:alpha val="90000"/>
            <a:tint val="40000"/>
            <a:hueOff val="0"/>
            <a:satOff val="0"/>
            <a:lumOff val="0"/>
            <a:alphaOff val="0"/>
          </a:schemeClr>
        </a:solidFill>
        <a:ln w="1587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5400" tIns="12700" rIns="0" bIns="12700" numCol="1" spcCol="1270" anchor="ctr" anchorCtr="0">
          <a:noAutofit/>
        </a:bodyPr>
        <a:lstStyle/>
        <a:p>
          <a:pPr marL="0" lvl="0" indent="0" algn="ctr" defTabSz="889000" rtl="0">
            <a:lnSpc>
              <a:spcPct val="90000"/>
            </a:lnSpc>
            <a:spcBef>
              <a:spcPct val="0"/>
            </a:spcBef>
            <a:spcAft>
              <a:spcPct val="35000"/>
            </a:spcAft>
            <a:buNone/>
          </a:pPr>
          <a:r>
            <a:rPr lang="en-GB" sz="2000" kern="1200" dirty="0">
              <a:latin typeface="Gill Sans MT" panose="02040603050505030304"/>
            </a:rPr>
            <a:t>Less serious</a:t>
          </a:r>
          <a:endParaRPr lang="en-GB" sz="2000" kern="1200" dirty="0"/>
        </a:p>
      </dsp:txBody>
      <dsp:txXfrm>
        <a:off x="3426999" y="1148709"/>
        <a:ext cx="1646313" cy="1097542"/>
      </dsp:txXfrm>
    </dsp:sp>
    <dsp:sp modelId="{C96D12BB-D026-4333-BB4D-34B3B93154E2}">
      <dsp:nvSpPr>
        <dsp:cNvPr id="0" name=""/>
        <dsp:cNvSpPr/>
      </dsp:nvSpPr>
      <dsp:spPr>
        <a:xfrm>
          <a:off x="5237944" y="1148709"/>
          <a:ext cx="2743855" cy="1097542"/>
        </a:xfrm>
        <a:prstGeom prst="chevron">
          <a:avLst/>
        </a:prstGeom>
        <a:solidFill>
          <a:schemeClr val="accent1">
            <a:alpha val="90000"/>
            <a:tint val="40000"/>
            <a:hueOff val="0"/>
            <a:satOff val="0"/>
            <a:lumOff val="0"/>
            <a:alphaOff val="0"/>
          </a:schemeClr>
        </a:solidFill>
        <a:ln w="1587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5400" tIns="12700" rIns="0" bIns="12700" numCol="1" spcCol="1270" anchor="ctr" anchorCtr="0">
          <a:noAutofit/>
        </a:bodyPr>
        <a:lstStyle/>
        <a:p>
          <a:pPr marL="0" lvl="0" indent="0" algn="ctr" defTabSz="889000" rtl="0">
            <a:lnSpc>
              <a:spcPct val="90000"/>
            </a:lnSpc>
            <a:spcBef>
              <a:spcPct val="0"/>
            </a:spcBef>
            <a:spcAft>
              <a:spcPct val="35000"/>
            </a:spcAft>
            <a:buNone/>
          </a:pPr>
          <a:r>
            <a:rPr lang="en-GB" sz="2000" kern="1200" dirty="0">
              <a:latin typeface="Gill Sans MT" panose="02040603050505030304"/>
            </a:rPr>
            <a:t>Always magistrates </a:t>
          </a:r>
          <a:endParaRPr lang="en-GB" sz="2000" kern="1200" dirty="0"/>
        </a:p>
      </dsp:txBody>
      <dsp:txXfrm>
        <a:off x="5786715" y="1148709"/>
        <a:ext cx="1646313" cy="1097542"/>
      </dsp:txXfrm>
    </dsp:sp>
    <dsp:sp modelId="{4C46FB35-5C7D-4618-A788-54607C8A9E78}">
      <dsp:nvSpPr>
        <dsp:cNvPr id="0" name=""/>
        <dsp:cNvSpPr/>
      </dsp:nvSpPr>
      <dsp:spPr>
        <a:xfrm>
          <a:off x="2139" y="2543778"/>
          <a:ext cx="3305849" cy="1322339"/>
        </a:xfrm>
        <a:prstGeom prst="chevron">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4450" tIns="22225" rIns="0" bIns="22225" numCol="1" spcCol="1270" anchor="ctr" anchorCtr="0">
          <a:noAutofit/>
        </a:bodyPr>
        <a:lstStyle/>
        <a:p>
          <a:pPr marL="0" lvl="0" indent="0" algn="ctr" defTabSz="1555750" rtl="0">
            <a:lnSpc>
              <a:spcPct val="90000"/>
            </a:lnSpc>
            <a:spcBef>
              <a:spcPct val="0"/>
            </a:spcBef>
            <a:spcAft>
              <a:spcPct val="35000"/>
            </a:spcAft>
            <a:buNone/>
          </a:pPr>
          <a:r>
            <a:rPr lang="en-GB" sz="3500" kern="1200" dirty="0">
              <a:latin typeface="Gill Sans MT" panose="02040603050505030304"/>
            </a:rPr>
            <a:t>Either way offences</a:t>
          </a:r>
          <a:endParaRPr lang="en-GB" sz="3500" kern="1200" dirty="0"/>
        </a:p>
      </dsp:txBody>
      <dsp:txXfrm>
        <a:off x="663309" y="2543778"/>
        <a:ext cx="1983510" cy="1322339"/>
      </dsp:txXfrm>
    </dsp:sp>
    <dsp:sp modelId="{FF55E589-6A06-4F7A-8801-69CFFE2CE6EC}">
      <dsp:nvSpPr>
        <dsp:cNvPr id="0" name=""/>
        <dsp:cNvSpPr/>
      </dsp:nvSpPr>
      <dsp:spPr>
        <a:xfrm>
          <a:off x="2878228" y="2656177"/>
          <a:ext cx="2743855" cy="1097542"/>
        </a:xfrm>
        <a:prstGeom prst="chevron">
          <a:avLst/>
        </a:prstGeom>
        <a:solidFill>
          <a:schemeClr val="accent1">
            <a:alpha val="90000"/>
            <a:tint val="40000"/>
            <a:hueOff val="0"/>
            <a:satOff val="0"/>
            <a:lumOff val="0"/>
            <a:alphaOff val="0"/>
          </a:schemeClr>
        </a:solidFill>
        <a:ln w="1587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5400" tIns="12700" rIns="0" bIns="12700" numCol="1" spcCol="1270" anchor="ctr" anchorCtr="0">
          <a:noAutofit/>
        </a:bodyPr>
        <a:lstStyle/>
        <a:p>
          <a:pPr marL="0" lvl="0" indent="0" algn="ctr" defTabSz="889000" rtl="0">
            <a:lnSpc>
              <a:spcPct val="90000"/>
            </a:lnSpc>
            <a:spcBef>
              <a:spcPct val="0"/>
            </a:spcBef>
            <a:spcAft>
              <a:spcPct val="35000"/>
            </a:spcAft>
            <a:buNone/>
          </a:pPr>
          <a:r>
            <a:rPr lang="en-GB" sz="2000" kern="1200" dirty="0">
              <a:latin typeface="Gill Sans MT" panose="02040603050505030304"/>
            </a:rPr>
            <a:t>Intermediate </a:t>
          </a:r>
          <a:endParaRPr lang="en-GB" sz="2000" kern="1200" dirty="0"/>
        </a:p>
      </dsp:txBody>
      <dsp:txXfrm>
        <a:off x="3426999" y="2656177"/>
        <a:ext cx="1646313" cy="1097542"/>
      </dsp:txXfrm>
    </dsp:sp>
    <dsp:sp modelId="{CFF3E1F1-0BDE-4EF4-ABDD-87A64C4D75EC}">
      <dsp:nvSpPr>
        <dsp:cNvPr id="0" name=""/>
        <dsp:cNvSpPr/>
      </dsp:nvSpPr>
      <dsp:spPr>
        <a:xfrm>
          <a:off x="5237944" y="2656177"/>
          <a:ext cx="2743855" cy="1097542"/>
        </a:xfrm>
        <a:prstGeom prst="chevron">
          <a:avLst/>
        </a:prstGeom>
        <a:solidFill>
          <a:schemeClr val="accent1">
            <a:alpha val="90000"/>
            <a:tint val="40000"/>
            <a:hueOff val="0"/>
            <a:satOff val="0"/>
            <a:lumOff val="0"/>
            <a:alphaOff val="0"/>
          </a:schemeClr>
        </a:solidFill>
        <a:ln w="1587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5400" tIns="12700" rIns="0" bIns="12700" numCol="1" spcCol="1270" anchor="ctr" anchorCtr="0">
          <a:noAutofit/>
        </a:bodyPr>
        <a:lstStyle/>
        <a:p>
          <a:pPr marL="0" lvl="0" indent="0" algn="ctr" defTabSz="889000" rtl="0">
            <a:lnSpc>
              <a:spcPct val="90000"/>
            </a:lnSpc>
            <a:spcBef>
              <a:spcPct val="0"/>
            </a:spcBef>
            <a:spcAft>
              <a:spcPct val="35000"/>
            </a:spcAft>
            <a:buNone/>
          </a:pPr>
          <a:r>
            <a:rPr lang="en-GB" sz="2000" kern="1200" dirty="0">
              <a:latin typeface="Gill Sans MT" panose="02040603050505030304"/>
            </a:rPr>
            <a:t>Can be heard in either court</a:t>
          </a:r>
          <a:endParaRPr lang="en-GB" sz="2000" kern="1200" dirty="0"/>
        </a:p>
      </dsp:txBody>
      <dsp:txXfrm>
        <a:off x="5786715" y="2656177"/>
        <a:ext cx="1646313" cy="1097542"/>
      </dsp:txXfrm>
    </dsp:sp>
    <dsp:sp modelId="{0D7F7162-1395-4D52-A15C-739129272D9B}">
      <dsp:nvSpPr>
        <dsp:cNvPr id="0" name=""/>
        <dsp:cNvSpPr/>
      </dsp:nvSpPr>
      <dsp:spPr>
        <a:xfrm>
          <a:off x="2139" y="4051246"/>
          <a:ext cx="3305849" cy="1322339"/>
        </a:xfrm>
        <a:prstGeom prst="chevron">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4450" tIns="22225" rIns="0" bIns="22225" numCol="1" spcCol="1270" anchor="ctr" anchorCtr="0">
          <a:noAutofit/>
        </a:bodyPr>
        <a:lstStyle/>
        <a:p>
          <a:pPr marL="0" lvl="0" indent="0" algn="ctr" defTabSz="1555750" rtl="0">
            <a:lnSpc>
              <a:spcPct val="90000"/>
            </a:lnSpc>
            <a:spcBef>
              <a:spcPct val="0"/>
            </a:spcBef>
            <a:spcAft>
              <a:spcPct val="35000"/>
            </a:spcAft>
            <a:buNone/>
          </a:pPr>
          <a:r>
            <a:rPr lang="en-GB" sz="3500" kern="1200" dirty="0">
              <a:latin typeface="Gill Sans MT" panose="02040603050505030304"/>
            </a:rPr>
            <a:t>Indictable </a:t>
          </a:r>
          <a:endParaRPr lang="en-GB" sz="3500" kern="1200" dirty="0"/>
        </a:p>
      </dsp:txBody>
      <dsp:txXfrm>
        <a:off x="663309" y="4051246"/>
        <a:ext cx="1983510" cy="1322339"/>
      </dsp:txXfrm>
    </dsp:sp>
    <dsp:sp modelId="{454A00C3-41FF-48B3-BF14-E3614014C1F4}">
      <dsp:nvSpPr>
        <dsp:cNvPr id="0" name=""/>
        <dsp:cNvSpPr/>
      </dsp:nvSpPr>
      <dsp:spPr>
        <a:xfrm>
          <a:off x="2878228" y="4163644"/>
          <a:ext cx="2743855" cy="1097542"/>
        </a:xfrm>
        <a:prstGeom prst="chevron">
          <a:avLst/>
        </a:prstGeom>
        <a:solidFill>
          <a:schemeClr val="accent1">
            <a:alpha val="90000"/>
            <a:tint val="40000"/>
            <a:hueOff val="0"/>
            <a:satOff val="0"/>
            <a:lumOff val="0"/>
            <a:alphaOff val="0"/>
          </a:schemeClr>
        </a:solidFill>
        <a:ln w="1587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5400" tIns="12700" rIns="0" bIns="12700" numCol="1" spcCol="1270" anchor="ctr" anchorCtr="0">
          <a:noAutofit/>
        </a:bodyPr>
        <a:lstStyle/>
        <a:p>
          <a:pPr marL="0" lvl="0" indent="0" algn="ctr" defTabSz="889000" rtl="0">
            <a:lnSpc>
              <a:spcPct val="90000"/>
            </a:lnSpc>
            <a:spcBef>
              <a:spcPct val="0"/>
            </a:spcBef>
            <a:spcAft>
              <a:spcPct val="35000"/>
            </a:spcAft>
            <a:buNone/>
          </a:pPr>
          <a:r>
            <a:rPr lang="en-GB" sz="2000" kern="1200" dirty="0">
              <a:latin typeface="Gill Sans MT" panose="02040603050505030304"/>
            </a:rPr>
            <a:t>Serious </a:t>
          </a:r>
          <a:endParaRPr lang="en-GB" sz="2000" kern="1200" dirty="0"/>
        </a:p>
      </dsp:txBody>
      <dsp:txXfrm>
        <a:off x="3426999" y="4163644"/>
        <a:ext cx="1646313" cy="1097542"/>
      </dsp:txXfrm>
    </dsp:sp>
    <dsp:sp modelId="{9686B368-1B29-4C8C-996D-C98F3BF60E8D}">
      <dsp:nvSpPr>
        <dsp:cNvPr id="0" name=""/>
        <dsp:cNvSpPr/>
      </dsp:nvSpPr>
      <dsp:spPr>
        <a:xfrm>
          <a:off x="5237944" y="4163644"/>
          <a:ext cx="2743855" cy="1097542"/>
        </a:xfrm>
        <a:prstGeom prst="chevron">
          <a:avLst/>
        </a:prstGeom>
        <a:solidFill>
          <a:schemeClr val="accent1">
            <a:alpha val="90000"/>
            <a:tint val="40000"/>
            <a:hueOff val="0"/>
            <a:satOff val="0"/>
            <a:lumOff val="0"/>
            <a:alphaOff val="0"/>
          </a:schemeClr>
        </a:solidFill>
        <a:ln w="1587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5400" tIns="12700" rIns="0" bIns="12700" numCol="1" spcCol="1270" anchor="ctr" anchorCtr="0">
          <a:noAutofit/>
        </a:bodyPr>
        <a:lstStyle/>
        <a:p>
          <a:pPr marL="0" lvl="0" indent="0" algn="ctr" defTabSz="889000" rtl="0">
            <a:lnSpc>
              <a:spcPct val="90000"/>
            </a:lnSpc>
            <a:spcBef>
              <a:spcPct val="0"/>
            </a:spcBef>
            <a:spcAft>
              <a:spcPct val="35000"/>
            </a:spcAft>
            <a:buNone/>
          </a:pPr>
          <a:r>
            <a:rPr lang="en-GB" sz="2000" kern="1200" dirty="0">
              <a:latin typeface="Gill Sans MT" panose="02040603050505030304"/>
            </a:rPr>
            <a:t>First Magistrates, then Crown Court</a:t>
          </a:r>
          <a:endParaRPr lang="en-GB" sz="2000" kern="1200" dirty="0"/>
        </a:p>
      </dsp:txBody>
      <dsp:txXfrm>
        <a:off x="5786715" y="4163644"/>
        <a:ext cx="1646313" cy="109754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4CB978A-8077-444F-91A5-1C985BE5547B}">
      <dsp:nvSpPr>
        <dsp:cNvPr id="0" name=""/>
        <dsp:cNvSpPr/>
      </dsp:nvSpPr>
      <dsp:spPr>
        <a:xfrm>
          <a:off x="0" y="567423"/>
          <a:ext cx="6266011" cy="1814670"/>
        </a:xfrm>
        <a:prstGeom prst="roundRect">
          <a:avLst/>
        </a:prstGeom>
        <a:gradFill rotWithShape="0">
          <a:gsLst>
            <a:gs pos="0">
              <a:schemeClr val="accent2">
                <a:hueOff val="0"/>
                <a:satOff val="0"/>
                <a:lumOff val="0"/>
                <a:alphaOff val="0"/>
                <a:tint val="96000"/>
                <a:lumMod val="104000"/>
              </a:schemeClr>
            </a:gs>
            <a:gs pos="100000">
              <a:schemeClr val="accent2">
                <a:hueOff val="0"/>
                <a:satOff val="0"/>
                <a:lumOff val="0"/>
                <a:alphaOff val="0"/>
                <a:shade val="90000"/>
                <a:lumMod val="90000"/>
              </a:schemeClr>
            </a:gs>
          </a:gsLst>
          <a:lin ang="5400000" scaled="0"/>
        </a:gradFill>
        <a:ln>
          <a:noFill/>
        </a:ln>
        <a:effectLst>
          <a:outerShdw blurRad="63500" dist="25400" dir="5400000"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79070" tIns="179070" rIns="179070" bIns="179070" numCol="1" spcCol="1270" anchor="ctr" anchorCtr="0">
          <a:noAutofit/>
        </a:bodyPr>
        <a:lstStyle/>
        <a:p>
          <a:pPr marL="0" lvl="0" indent="0" algn="l" defTabSz="2089150" rtl="0">
            <a:lnSpc>
              <a:spcPct val="90000"/>
            </a:lnSpc>
            <a:spcBef>
              <a:spcPct val="0"/>
            </a:spcBef>
            <a:spcAft>
              <a:spcPct val="35000"/>
            </a:spcAft>
            <a:buNone/>
          </a:pPr>
          <a:r>
            <a:rPr lang="en-GB" sz="4700" kern="1200" dirty="0">
              <a:latin typeface="Gill Sans MT" panose="02040603050505030304"/>
            </a:rPr>
            <a:t>In the past the answer was no. </a:t>
          </a:r>
          <a:endParaRPr lang="en-GB" sz="4700" kern="1200" dirty="0"/>
        </a:p>
      </dsp:txBody>
      <dsp:txXfrm>
        <a:off x="88585" y="656008"/>
        <a:ext cx="6088841" cy="1637500"/>
      </dsp:txXfrm>
    </dsp:sp>
    <dsp:sp modelId="{8D26BBFE-5D56-4956-814F-DCF9CB21B4F3}">
      <dsp:nvSpPr>
        <dsp:cNvPr id="0" name=""/>
        <dsp:cNvSpPr/>
      </dsp:nvSpPr>
      <dsp:spPr>
        <a:xfrm>
          <a:off x="0" y="2517453"/>
          <a:ext cx="6266011" cy="1814670"/>
        </a:xfrm>
        <a:prstGeom prst="roundRect">
          <a:avLst/>
        </a:prstGeom>
        <a:gradFill rotWithShape="0">
          <a:gsLst>
            <a:gs pos="0">
              <a:schemeClr val="accent2">
                <a:hueOff val="1512762"/>
                <a:satOff val="-742"/>
                <a:lumOff val="12938"/>
                <a:alphaOff val="0"/>
                <a:tint val="96000"/>
                <a:lumMod val="104000"/>
              </a:schemeClr>
            </a:gs>
            <a:gs pos="100000">
              <a:schemeClr val="accent2">
                <a:hueOff val="1512762"/>
                <a:satOff val="-742"/>
                <a:lumOff val="12938"/>
                <a:alphaOff val="0"/>
                <a:shade val="90000"/>
                <a:lumMod val="90000"/>
              </a:schemeClr>
            </a:gs>
          </a:gsLst>
          <a:lin ang="5400000" scaled="0"/>
        </a:gradFill>
        <a:ln>
          <a:noFill/>
        </a:ln>
        <a:effectLst>
          <a:outerShdw blurRad="63500" dist="25400" dir="5400000"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79070" tIns="179070" rIns="179070" bIns="179070" numCol="1" spcCol="1270" anchor="ctr" anchorCtr="0">
          <a:noAutofit/>
        </a:bodyPr>
        <a:lstStyle/>
        <a:p>
          <a:pPr marL="0" lvl="0" indent="0" algn="l" defTabSz="2089150" rtl="0">
            <a:lnSpc>
              <a:spcPct val="90000"/>
            </a:lnSpc>
            <a:spcBef>
              <a:spcPct val="0"/>
            </a:spcBef>
            <a:spcAft>
              <a:spcPct val="35000"/>
            </a:spcAft>
            <a:buNone/>
          </a:pPr>
          <a:r>
            <a:rPr lang="en-GB" sz="4700" kern="1200" dirty="0">
              <a:latin typeface="Gill Sans MT" panose="02040603050505030304"/>
            </a:rPr>
            <a:t>But due to reform they can now sit on a jury.</a:t>
          </a:r>
        </a:p>
      </dsp:txBody>
      <dsp:txXfrm>
        <a:off x="88585" y="2606038"/>
        <a:ext cx="6088841" cy="16375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E3D2B36-E1EE-4620-BAC2-A128947AA125}">
      <dsp:nvSpPr>
        <dsp:cNvPr id="0" name=""/>
        <dsp:cNvSpPr/>
      </dsp:nvSpPr>
      <dsp:spPr>
        <a:xfrm>
          <a:off x="0" y="711693"/>
          <a:ext cx="6266011" cy="795600"/>
        </a:xfrm>
        <a:prstGeom prst="roundRect">
          <a:avLst/>
        </a:prstGeom>
        <a:gradFill rotWithShape="0">
          <a:gsLst>
            <a:gs pos="0">
              <a:schemeClr val="accent5">
                <a:hueOff val="0"/>
                <a:satOff val="0"/>
                <a:lumOff val="0"/>
                <a:alphaOff val="0"/>
                <a:tint val="96000"/>
                <a:lumMod val="104000"/>
              </a:schemeClr>
            </a:gs>
            <a:gs pos="100000">
              <a:schemeClr val="accent5">
                <a:hueOff val="0"/>
                <a:satOff val="0"/>
                <a:lumOff val="0"/>
                <a:alphaOff val="0"/>
                <a:shade val="90000"/>
                <a:lumMod val="90000"/>
              </a:schemeClr>
            </a:gs>
          </a:gsLst>
          <a:lin ang="5400000" scaled="0"/>
        </a:gradFill>
        <a:ln>
          <a:noFill/>
        </a:ln>
        <a:effectLst>
          <a:outerShdw blurRad="63500" dist="25400" dir="5400000"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a:t>No Jury sits with me. </a:t>
          </a:r>
          <a:endParaRPr lang="en-US" sz="3400" kern="1200"/>
        </a:p>
      </dsp:txBody>
      <dsp:txXfrm>
        <a:off x="38838" y="750531"/>
        <a:ext cx="6188335" cy="717924"/>
      </dsp:txXfrm>
    </dsp:sp>
    <dsp:sp modelId="{E7B0AB73-9ABC-4A67-972A-D5D5D0129B84}">
      <dsp:nvSpPr>
        <dsp:cNvPr id="0" name=""/>
        <dsp:cNvSpPr/>
      </dsp:nvSpPr>
      <dsp:spPr>
        <a:xfrm>
          <a:off x="0" y="1605213"/>
          <a:ext cx="6266011" cy="795600"/>
        </a:xfrm>
        <a:prstGeom prst="roundRect">
          <a:avLst/>
        </a:prstGeom>
        <a:gradFill rotWithShape="0">
          <a:gsLst>
            <a:gs pos="0">
              <a:schemeClr val="accent5">
                <a:hueOff val="505231"/>
                <a:satOff val="225"/>
                <a:lumOff val="-2352"/>
                <a:alphaOff val="0"/>
                <a:tint val="96000"/>
                <a:lumMod val="104000"/>
              </a:schemeClr>
            </a:gs>
            <a:gs pos="100000">
              <a:schemeClr val="accent5">
                <a:hueOff val="505231"/>
                <a:satOff val="225"/>
                <a:lumOff val="-2352"/>
                <a:alphaOff val="0"/>
                <a:shade val="90000"/>
                <a:lumMod val="90000"/>
              </a:schemeClr>
            </a:gs>
          </a:gsLst>
          <a:lin ang="5400000" scaled="0"/>
        </a:gradFill>
        <a:ln>
          <a:noFill/>
        </a:ln>
        <a:effectLst>
          <a:outerShdw blurRad="63500" dist="25400" dir="5400000"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a:t>I hear summary offences. </a:t>
          </a:r>
          <a:endParaRPr lang="en-US" sz="3400" kern="1200"/>
        </a:p>
      </dsp:txBody>
      <dsp:txXfrm>
        <a:off x="38838" y="1644051"/>
        <a:ext cx="6188335" cy="717924"/>
      </dsp:txXfrm>
    </dsp:sp>
    <dsp:sp modelId="{8FFA7F45-6D3B-4E3C-BF5F-8013FA2D81A3}">
      <dsp:nvSpPr>
        <dsp:cNvPr id="0" name=""/>
        <dsp:cNvSpPr/>
      </dsp:nvSpPr>
      <dsp:spPr>
        <a:xfrm>
          <a:off x="0" y="2498733"/>
          <a:ext cx="6266011" cy="795600"/>
        </a:xfrm>
        <a:prstGeom prst="roundRect">
          <a:avLst/>
        </a:prstGeom>
        <a:gradFill rotWithShape="0">
          <a:gsLst>
            <a:gs pos="0">
              <a:schemeClr val="accent5">
                <a:hueOff val="1010461"/>
                <a:satOff val="449"/>
                <a:lumOff val="-4705"/>
                <a:alphaOff val="0"/>
                <a:tint val="96000"/>
                <a:lumMod val="104000"/>
              </a:schemeClr>
            </a:gs>
            <a:gs pos="100000">
              <a:schemeClr val="accent5">
                <a:hueOff val="1010461"/>
                <a:satOff val="449"/>
                <a:lumOff val="-4705"/>
                <a:alphaOff val="0"/>
                <a:shade val="90000"/>
                <a:lumMod val="90000"/>
              </a:schemeClr>
            </a:gs>
          </a:gsLst>
          <a:lin ang="5400000" scaled="0"/>
        </a:gradFill>
        <a:ln>
          <a:noFill/>
        </a:ln>
        <a:effectLst>
          <a:outerShdw blurRad="63500" dist="25400" dir="5400000"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a:t>I hear triable either way offences. </a:t>
          </a:r>
          <a:endParaRPr lang="en-US" sz="3400" kern="1200"/>
        </a:p>
      </dsp:txBody>
      <dsp:txXfrm>
        <a:off x="38838" y="2537571"/>
        <a:ext cx="6188335" cy="717924"/>
      </dsp:txXfrm>
    </dsp:sp>
    <dsp:sp modelId="{35959FCF-0D0E-47FC-BAE9-FBECFAAB4597}">
      <dsp:nvSpPr>
        <dsp:cNvPr id="0" name=""/>
        <dsp:cNvSpPr/>
      </dsp:nvSpPr>
      <dsp:spPr>
        <a:xfrm>
          <a:off x="0" y="3392253"/>
          <a:ext cx="6266011" cy="795600"/>
        </a:xfrm>
        <a:prstGeom prst="roundRect">
          <a:avLst/>
        </a:prstGeom>
        <a:gradFill rotWithShape="0">
          <a:gsLst>
            <a:gs pos="0">
              <a:schemeClr val="accent5">
                <a:hueOff val="1515692"/>
                <a:satOff val="674"/>
                <a:lumOff val="-7057"/>
                <a:alphaOff val="0"/>
                <a:tint val="96000"/>
                <a:lumMod val="104000"/>
              </a:schemeClr>
            </a:gs>
            <a:gs pos="100000">
              <a:schemeClr val="accent5">
                <a:hueOff val="1515692"/>
                <a:satOff val="674"/>
                <a:lumOff val="-7057"/>
                <a:alphaOff val="0"/>
                <a:shade val="90000"/>
                <a:lumMod val="90000"/>
              </a:schemeClr>
            </a:gs>
          </a:gsLst>
          <a:lin ang="5400000" scaled="0"/>
        </a:gradFill>
        <a:ln>
          <a:noFill/>
        </a:ln>
        <a:effectLst>
          <a:outerShdw blurRad="63500" dist="25400" dir="5400000"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a:t>All cases start here. </a:t>
          </a:r>
          <a:endParaRPr lang="en-US" sz="3400" kern="1200"/>
        </a:p>
      </dsp:txBody>
      <dsp:txXfrm>
        <a:off x="38838" y="3431091"/>
        <a:ext cx="6188335" cy="71792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86AF246-8CBE-4838-87E8-4780FA91B270}">
      <dsp:nvSpPr>
        <dsp:cNvPr id="0" name=""/>
        <dsp:cNvSpPr/>
      </dsp:nvSpPr>
      <dsp:spPr>
        <a:xfrm>
          <a:off x="0" y="532413"/>
          <a:ext cx="6266011" cy="1216800"/>
        </a:xfrm>
        <a:prstGeom prst="roundRect">
          <a:avLst/>
        </a:prstGeom>
        <a:gradFill rotWithShape="0">
          <a:gsLst>
            <a:gs pos="0">
              <a:schemeClr val="accent2">
                <a:hueOff val="0"/>
                <a:satOff val="0"/>
                <a:lumOff val="0"/>
                <a:alphaOff val="0"/>
                <a:tint val="96000"/>
                <a:lumMod val="104000"/>
              </a:schemeClr>
            </a:gs>
            <a:gs pos="100000">
              <a:schemeClr val="accent2">
                <a:hueOff val="0"/>
                <a:satOff val="0"/>
                <a:lumOff val="0"/>
                <a:alphaOff val="0"/>
                <a:shade val="90000"/>
                <a:lumMod val="90000"/>
              </a:schemeClr>
            </a:gs>
          </a:gsLst>
          <a:lin ang="5400000" scaled="0"/>
        </a:gradFill>
        <a:ln>
          <a:noFill/>
        </a:ln>
        <a:effectLst>
          <a:outerShdw blurRad="63500" dist="25400" dir="5400000"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I am an appeal court. </a:t>
          </a:r>
          <a:endParaRPr lang="en-US" sz="3200" kern="1200"/>
        </a:p>
      </dsp:txBody>
      <dsp:txXfrm>
        <a:off x="59399" y="591812"/>
        <a:ext cx="6147213" cy="1098002"/>
      </dsp:txXfrm>
    </dsp:sp>
    <dsp:sp modelId="{9793FF8E-18B0-4E82-A5C5-2C2466C0B4F6}">
      <dsp:nvSpPr>
        <dsp:cNvPr id="0" name=""/>
        <dsp:cNvSpPr/>
      </dsp:nvSpPr>
      <dsp:spPr>
        <a:xfrm>
          <a:off x="0" y="1841373"/>
          <a:ext cx="6266011" cy="1216800"/>
        </a:xfrm>
        <a:prstGeom prst="roundRect">
          <a:avLst/>
        </a:prstGeom>
        <a:gradFill rotWithShape="0">
          <a:gsLst>
            <a:gs pos="0">
              <a:schemeClr val="accent2">
                <a:hueOff val="756381"/>
                <a:satOff val="-371"/>
                <a:lumOff val="6469"/>
                <a:alphaOff val="0"/>
                <a:tint val="96000"/>
                <a:lumMod val="104000"/>
              </a:schemeClr>
            </a:gs>
            <a:gs pos="100000">
              <a:schemeClr val="accent2">
                <a:hueOff val="756381"/>
                <a:satOff val="-371"/>
                <a:lumOff val="6469"/>
                <a:alphaOff val="0"/>
                <a:shade val="90000"/>
                <a:lumMod val="90000"/>
              </a:schemeClr>
            </a:gs>
          </a:gsLst>
          <a:lin ang="5400000" scaled="0"/>
        </a:gradFill>
        <a:ln>
          <a:noFill/>
        </a:ln>
        <a:effectLst>
          <a:outerShdw blurRad="63500" dist="25400" dir="5400000"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You can appeal to me if your case has been heard in the crown court. </a:t>
          </a:r>
          <a:endParaRPr lang="en-US" sz="3200" kern="1200"/>
        </a:p>
      </dsp:txBody>
      <dsp:txXfrm>
        <a:off x="59399" y="1900772"/>
        <a:ext cx="6147213" cy="1098002"/>
      </dsp:txXfrm>
    </dsp:sp>
    <dsp:sp modelId="{B2D62210-5AF2-476A-A1B8-8E7951099762}">
      <dsp:nvSpPr>
        <dsp:cNvPr id="0" name=""/>
        <dsp:cNvSpPr/>
      </dsp:nvSpPr>
      <dsp:spPr>
        <a:xfrm>
          <a:off x="0" y="3150333"/>
          <a:ext cx="6266011" cy="1216800"/>
        </a:xfrm>
        <a:prstGeom prst="roundRect">
          <a:avLst/>
        </a:prstGeom>
        <a:gradFill rotWithShape="0">
          <a:gsLst>
            <a:gs pos="0">
              <a:schemeClr val="accent2">
                <a:hueOff val="1512762"/>
                <a:satOff val="-742"/>
                <a:lumOff val="12938"/>
                <a:alphaOff val="0"/>
                <a:tint val="96000"/>
                <a:lumMod val="104000"/>
              </a:schemeClr>
            </a:gs>
            <a:gs pos="100000">
              <a:schemeClr val="accent2">
                <a:hueOff val="1512762"/>
                <a:satOff val="-742"/>
                <a:lumOff val="12938"/>
                <a:alphaOff val="0"/>
                <a:shade val="90000"/>
                <a:lumMod val="90000"/>
              </a:schemeClr>
            </a:gs>
          </a:gsLst>
          <a:lin ang="5400000" scaled="0"/>
        </a:gradFill>
        <a:ln>
          <a:noFill/>
        </a:ln>
        <a:effectLst>
          <a:outerShdw blurRad="63500" dist="25400" dir="5400000"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I am not the final appeal court.</a:t>
          </a:r>
          <a:endParaRPr lang="en-US" sz="3200" kern="1200"/>
        </a:p>
      </dsp:txBody>
      <dsp:txXfrm>
        <a:off x="59399" y="3209732"/>
        <a:ext cx="6147213" cy="1098002"/>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006977E-2915-4EF2-858A-24D55C0ADC1E}">
      <dsp:nvSpPr>
        <dsp:cNvPr id="0" name=""/>
        <dsp:cNvSpPr/>
      </dsp:nvSpPr>
      <dsp:spPr>
        <a:xfrm>
          <a:off x="0" y="0"/>
          <a:ext cx="6266011" cy="0"/>
        </a:xfrm>
        <a:prstGeom prst="line">
          <a:avLst/>
        </a:prstGeom>
        <a:gradFill rotWithShape="0">
          <a:gsLst>
            <a:gs pos="0">
              <a:schemeClr val="accent2">
                <a:hueOff val="0"/>
                <a:satOff val="0"/>
                <a:lumOff val="0"/>
                <a:alphaOff val="0"/>
                <a:tint val="96000"/>
                <a:lumMod val="104000"/>
              </a:schemeClr>
            </a:gs>
            <a:gs pos="100000">
              <a:schemeClr val="accent2">
                <a:hueOff val="0"/>
                <a:satOff val="0"/>
                <a:lumOff val="0"/>
                <a:alphaOff val="0"/>
                <a:shade val="90000"/>
                <a:lumMod val="90000"/>
              </a:schemeClr>
            </a:gs>
          </a:gsLst>
          <a:lin ang="5400000" scaled="0"/>
        </a:gradFill>
        <a:ln w="9525" cap="rnd" cmpd="sng" algn="ctr">
          <a:solidFill>
            <a:schemeClr val="accent2">
              <a:hueOff val="0"/>
              <a:satOff val="0"/>
              <a:lumOff val="0"/>
              <a:alphaOff val="0"/>
            </a:schemeClr>
          </a:solidFill>
          <a:prstDash val="solid"/>
        </a:ln>
        <a:effectLst>
          <a:outerShdw blurRad="63500" dist="25400" dir="5400000" rotWithShape="0">
            <a:srgbClr val="000000">
              <a:alpha val="60000"/>
            </a:srgbClr>
          </a:outerShdw>
        </a:effectLst>
      </dsp:spPr>
      <dsp:style>
        <a:lnRef idx="1">
          <a:scrgbClr r="0" g="0" b="0"/>
        </a:lnRef>
        <a:fillRef idx="3">
          <a:scrgbClr r="0" g="0" b="0"/>
        </a:fillRef>
        <a:effectRef idx="2">
          <a:scrgbClr r="0" g="0" b="0"/>
        </a:effectRef>
        <a:fontRef idx="minor">
          <a:schemeClr val="lt1"/>
        </a:fontRef>
      </dsp:style>
    </dsp:sp>
    <dsp:sp modelId="{E9805818-B942-4D35-8752-0644CB319274}">
      <dsp:nvSpPr>
        <dsp:cNvPr id="0" name=""/>
        <dsp:cNvSpPr/>
      </dsp:nvSpPr>
      <dsp:spPr>
        <a:xfrm>
          <a:off x="0" y="0"/>
          <a:ext cx="6266011" cy="12248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GB" sz="3500" kern="1200"/>
            <a:t>A jury sits within me. </a:t>
          </a:r>
          <a:endParaRPr lang="en-US" sz="3500" kern="1200"/>
        </a:p>
      </dsp:txBody>
      <dsp:txXfrm>
        <a:off x="0" y="0"/>
        <a:ext cx="6266011" cy="1224886"/>
      </dsp:txXfrm>
    </dsp:sp>
    <dsp:sp modelId="{F248AB59-3746-42BB-B448-A70C71E3134E}">
      <dsp:nvSpPr>
        <dsp:cNvPr id="0" name=""/>
        <dsp:cNvSpPr/>
      </dsp:nvSpPr>
      <dsp:spPr>
        <a:xfrm>
          <a:off x="0" y="1224886"/>
          <a:ext cx="6266011" cy="0"/>
        </a:xfrm>
        <a:prstGeom prst="line">
          <a:avLst/>
        </a:prstGeom>
        <a:gradFill rotWithShape="0">
          <a:gsLst>
            <a:gs pos="0">
              <a:schemeClr val="accent2">
                <a:hueOff val="504254"/>
                <a:satOff val="-247"/>
                <a:lumOff val="4313"/>
                <a:alphaOff val="0"/>
                <a:tint val="96000"/>
                <a:lumMod val="104000"/>
              </a:schemeClr>
            </a:gs>
            <a:gs pos="100000">
              <a:schemeClr val="accent2">
                <a:hueOff val="504254"/>
                <a:satOff val="-247"/>
                <a:lumOff val="4313"/>
                <a:alphaOff val="0"/>
                <a:shade val="90000"/>
                <a:lumMod val="90000"/>
              </a:schemeClr>
            </a:gs>
          </a:gsLst>
          <a:lin ang="5400000" scaled="0"/>
        </a:gradFill>
        <a:ln w="9525" cap="rnd" cmpd="sng" algn="ctr">
          <a:solidFill>
            <a:schemeClr val="accent2">
              <a:hueOff val="504254"/>
              <a:satOff val="-247"/>
              <a:lumOff val="4313"/>
              <a:alphaOff val="0"/>
            </a:schemeClr>
          </a:solidFill>
          <a:prstDash val="solid"/>
        </a:ln>
        <a:effectLst>
          <a:outerShdw blurRad="63500" dist="25400" dir="5400000" rotWithShape="0">
            <a:srgbClr val="000000">
              <a:alpha val="60000"/>
            </a:srgbClr>
          </a:outerShdw>
        </a:effectLst>
      </dsp:spPr>
      <dsp:style>
        <a:lnRef idx="1">
          <a:scrgbClr r="0" g="0" b="0"/>
        </a:lnRef>
        <a:fillRef idx="3">
          <a:scrgbClr r="0" g="0" b="0"/>
        </a:fillRef>
        <a:effectRef idx="2">
          <a:scrgbClr r="0" g="0" b="0"/>
        </a:effectRef>
        <a:fontRef idx="minor">
          <a:schemeClr val="lt1"/>
        </a:fontRef>
      </dsp:style>
    </dsp:sp>
    <dsp:sp modelId="{9AC29FF3-3FCC-40B7-9F43-790A72932536}">
      <dsp:nvSpPr>
        <dsp:cNvPr id="0" name=""/>
        <dsp:cNvSpPr/>
      </dsp:nvSpPr>
      <dsp:spPr>
        <a:xfrm>
          <a:off x="0" y="1224886"/>
          <a:ext cx="6266011" cy="12248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GB" sz="3500" kern="1200"/>
            <a:t>A judge sits within this court. </a:t>
          </a:r>
          <a:endParaRPr lang="en-US" sz="3500" kern="1200"/>
        </a:p>
      </dsp:txBody>
      <dsp:txXfrm>
        <a:off x="0" y="1224886"/>
        <a:ext cx="6266011" cy="1224886"/>
      </dsp:txXfrm>
    </dsp:sp>
    <dsp:sp modelId="{8C969F85-FF5D-47A3-8529-9B15CF9B4675}">
      <dsp:nvSpPr>
        <dsp:cNvPr id="0" name=""/>
        <dsp:cNvSpPr/>
      </dsp:nvSpPr>
      <dsp:spPr>
        <a:xfrm>
          <a:off x="0" y="2449773"/>
          <a:ext cx="6266011" cy="0"/>
        </a:xfrm>
        <a:prstGeom prst="line">
          <a:avLst/>
        </a:prstGeom>
        <a:gradFill rotWithShape="0">
          <a:gsLst>
            <a:gs pos="0">
              <a:schemeClr val="accent2">
                <a:hueOff val="1008508"/>
                <a:satOff val="-495"/>
                <a:lumOff val="8625"/>
                <a:alphaOff val="0"/>
                <a:tint val="96000"/>
                <a:lumMod val="104000"/>
              </a:schemeClr>
            </a:gs>
            <a:gs pos="100000">
              <a:schemeClr val="accent2">
                <a:hueOff val="1008508"/>
                <a:satOff val="-495"/>
                <a:lumOff val="8625"/>
                <a:alphaOff val="0"/>
                <a:shade val="90000"/>
                <a:lumMod val="90000"/>
              </a:schemeClr>
            </a:gs>
          </a:gsLst>
          <a:lin ang="5400000" scaled="0"/>
        </a:gradFill>
        <a:ln w="9525" cap="rnd" cmpd="sng" algn="ctr">
          <a:solidFill>
            <a:schemeClr val="accent2">
              <a:hueOff val="1008508"/>
              <a:satOff val="-495"/>
              <a:lumOff val="8625"/>
              <a:alphaOff val="0"/>
            </a:schemeClr>
          </a:solidFill>
          <a:prstDash val="solid"/>
        </a:ln>
        <a:effectLst>
          <a:outerShdw blurRad="63500" dist="25400" dir="5400000" rotWithShape="0">
            <a:srgbClr val="000000">
              <a:alpha val="60000"/>
            </a:srgbClr>
          </a:outerShdw>
        </a:effectLst>
      </dsp:spPr>
      <dsp:style>
        <a:lnRef idx="1">
          <a:scrgbClr r="0" g="0" b="0"/>
        </a:lnRef>
        <a:fillRef idx="3">
          <a:scrgbClr r="0" g="0" b="0"/>
        </a:fillRef>
        <a:effectRef idx="2">
          <a:scrgbClr r="0" g="0" b="0"/>
        </a:effectRef>
        <a:fontRef idx="minor">
          <a:schemeClr val="lt1"/>
        </a:fontRef>
      </dsp:style>
    </dsp:sp>
    <dsp:sp modelId="{F901416D-A0B9-4BBE-8E57-CD07F6CE5570}">
      <dsp:nvSpPr>
        <dsp:cNvPr id="0" name=""/>
        <dsp:cNvSpPr/>
      </dsp:nvSpPr>
      <dsp:spPr>
        <a:xfrm>
          <a:off x="0" y="2449773"/>
          <a:ext cx="6266011" cy="12248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GB" sz="3500" kern="1200"/>
            <a:t>I deal with triable either way and indictable offences. </a:t>
          </a:r>
          <a:endParaRPr lang="en-US" sz="3500" kern="1200"/>
        </a:p>
      </dsp:txBody>
      <dsp:txXfrm>
        <a:off x="0" y="2449773"/>
        <a:ext cx="6266011" cy="1224886"/>
      </dsp:txXfrm>
    </dsp:sp>
    <dsp:sp modelId="{71B79826-9D0D-404B-9659-0468027D0061}">
      <dsp:nvSpPr>
        <dsp:cNvPr id="0" name=""/>
        <dsp:cNvSpPr/>
      </dsp:nvSpPr>
      <dsp:spPr>
        <a:xfrm>
          <a:off x="0" y="3674660"/>
          <a:ext cx="6266011" cy="0"/>
        </a:xfrm>
        <a:prstGeom prst="line">
          <a:avLst/>
        </a:prstGeom>
        <a:gradFill rotWithShape="0">
          <a:gsLst>
            <a:gs pos="0">
              <a:schemeClr val="accent2">
                <a:hueOff val="1512762"/>
                <a:satOff val="-742"/>
                <a:lumOff val="12938"/>
                <a:alphaOff val="0"/>
                <a:tint val="96000"/>
                <a:lumMod val="104000"/>
              </a:schemeClr>
            </a:gs>
            <a:gs pos="100000">
              <a:schemeClr val="accent2">
                <a:hueOff val="1512762"/>
                <a:satOff val="-742"/>
                <a:lumOff val="12938"/>
                <a:alphaOff val="0"/>
                <a:shade val="90000"/>
                <a:lumMod val="90000"/>
              </a:schemeClr>
            </a:gs>
          </a:gsLst>
          <a:lin ang="5400000" scaled="0"/>
        </a:gradFill>
        <a:ln w="9525" cap="rnd" cmpd="sng" algn="ctr">
          <a:solidFill>
            <a:schemeClr val="accent2">
              <a:hueOff val="1512762"/>
              <a:satOff val="-742"/>
              <a:lumOff val="12938"/>
              <a:alphaOff val="0"/>
            </a:schemeClr>
          </a:solidFill>
          <a:prstDash val="solid"/>
        </a:ln>
        <a:effectLst>
          <a:outerShdw blurRad="63500" dist="25400" dir="5400000" rotWithShape="0">
            <a:srgbClr val="000000">
              <a:alpha val="60000"/>
            </a:srgbClr>
          </a:outerShdw>
        </a:effectLst>
      </dsp:spPr>
      <dsp:style>
        <a:lnRef idx="1">
          <a:scrgbClr r="0" g="0" b="0"/>
        </a:lnRef>
        <a:fillRef idx="3">
          <a:scrgbClr r="0" g="0" b="0"/>
        </a:fillRef>
        <a:effectRef idx="2">
          <a:scrgbClr r="0" g="0" b="0"/>
        </a:effectRef>
        <a:fontRef idx="minor">
          <a:schemeClr val="lt1"/>
        </a:fontRef>
      </dsp:style>
    </dsp:sp>
    <dsp:sp modelId="{C5CC8580-9532-4994-8B99-DC0EF12324E6}">
      <dsp:nvSpPr>
        <dsp:cNvPr id="0" name=""/>
        <dsp:cNvSpPr/>
      </dsp:nvSpPr>
      <dsp:spPr>
        <a:xfrm>
          <a:off x="0" y="3674660"/>
          <a:ext cx="6266011" cy="12248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GB" sz="3500" kern="1200"/>
            <a:t>Including murder.</a:t>
          </a:r>
          <a:endParaRPr lang="en-US" sz="3500" kern="1200"/>
        </a:p>
      </dsp:txBody>
      <dsp:txXfrm>
        <a:off x="0" y="3674660"/>
        <a:ext cx="6266011" cy="1224886"/>
      </dsp:txXfrm>
    </dsp:sp>
  </dsp:spTree>
</dsp:drawing>
</file>

<file path=ppt/diagrams/layout1.xml><?xml version="1.0" encoding="utf-8"?>
<dgm:layoutDef xmlns:dgm="http://schemas.openxmlformats.org/drawingml/2006/diagram" xmlns:a="http://schemas.openxmlformats.org/drawingml/2006/main" uniqueId="urn:microsoft.com/office/officeart/2005/8/layout/chevron1">
  <dgm:title val=""/>
  <dgm:desc val=""/>
  <dgm:catLst>
    <dgm:cat type="process" pri="9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des" func="maxDepth" op="gte" val="2">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1.5"/>
          <dgm:constr type="h" for="des" forName="desTx" refType="primFontSz" refFor="des" refForName="parTx" fact="0.5"/>
          <dgm:constr type="w" for="ch" forName="space" op="equ" val="-6"/>
        </dgm:constrLst>
        <dgm:ruleLst>
          <dgm:rule type="w" for="ch" forName="composite" val="0" fact="NaN" max="NaN"/>
          <dgm:rule type="primFontSz" for="des" forName="parTx" val="5"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8"/>
                  <dgm:constr type="t" for="ch" forName="desTx" refType="h" refFor="ch" refForName="parTx" fact="1.125"/>
                </dgm:constrLst>
              </dgm:if>
              <dgm:else name="Name9">
                <dgm:constrLst>
                  <dgm:constr type="l" for="ch" forName="parTx"/>
                  <dgm:constr type="w" for="ch" forName="parTx" refType="w"/>
                  <dgm:constr type="t" for="ch" forName="parTx"/>
                  <dgm:constr type="l" for="ch" forName="desTx" refType="w" fact="0.2"/>
                  <dgm:constr type="w" for="ch" forName="desTx" refType="w" refFor="ch" refForName="parTx" fact="0.8"/>
                  <dgm:constr type="t" for="ch" forName="desTx" refType="h" refFor="ch" refForName="parTx" fact="1.125"/>
                </dgm:constrLst>
              </dgm:else>
            </dgm:choose>
            <dgm:ruleLst>
              <dgm:rule type="h" val="INF" fact="NaN" max="NaN"/>
            </dgm:ruleLst>
            <dgm:layoutNode name="parTx">
              <dgm:varLst>
                <dgm:chMax val="0"/>
                <dgm:chPref val="0"/>
                <dgm:bulletEnabled val="1"/>
              </dgm:varLst>
              <dgm:alg type="tx"/>
              <dgm:choose name="Name10">
                <dgm:if name="Name11" func="var" arg="dir" op="equ" val="norm">
                  <dgm:shape xmlns:r="http://schemas.openxmlformats.org/officeDocument/2006/relationships" type="chevron" r:blip="">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4"/>
                    <dgm:constr type="h"/>
                    <dgm:constr type="tMarg" refType="primFontSz" fact="0.105"/>
                    <dgm:constr type="bMarg" refType="primFontSz" fact="0.105"/>
                    <dgm:constr type="lMarg" refType="primFontSz" fact="0.315"/>
                    <dgm:constr type="rMarg" refType="primFontSz" fact="0.105"/>
                  </dgm:constrLst>
                </dgm:if>
                <dgm:else name="Name15">
                  <dgm:constrLst>
                    <dgm:constr type="h" refType="w" op="lte" fact="0.4"/>
                    <dgm:constr type="h"/>
                    <dgm:constr type="tMarg" refType="primFontSz" fact="0.105"/>
                    <dgm:constr type="bMarg" refType="primFontSz" fact="0.105"/>
                    <dgm:constr type="lMarg" refType="primFontSz" fact="0.105"/>
                    <dgm:constr type="rMarg" refType="primFontSz" fact="0.315"/>
                  </dgm:constrLst>
                </dgm:else>
              </dgm:choose>
              <dgm:ruleLst>
                <dgm:rule type="h" val="INF" fact="NaN" max="NaN"/>
              </dgm:ruleLst>
            </dgm:layoutNode>
            <dgm:layoutNode name="desTx" styleLbl="revTx">
              <dgm:varLst>
                <dgm:bulletEnabled val="1"/>
              </dgm:varLst>
              <dgm:alg type="tx">
                <dgm:param type="stBulletLvl" val="1"/>
              </dgm:alg>
              <dgm:choose name="Name16">
                <dgm:if name="Name17" axis="ch" ptType="node" func="cnt" op="gte" val="1">
                  <dgm:shape xmlns:r="http://schemas.openxmlformats.org/officeDocument/2006/relationships" type="rect" r:blip="">
                    <dgm:adjLst/>
                  </dgm:shape>
                </dgm:if>
                <dgm:else name="Name18">
                  <dgm:shape xmlns:r="http://schemas.openxmlformats.org/officeDocument/2006/relationships" type="rect" r:blip="" hideGeom="1">
                    <dgm:adjLst/>
                  </dgm:shape>
                </dgm:else>
              </dgm:choose>
              <dgm:presOf axis="des" ptType="node"/>
              <dgm:constrLst>
                <dgm:constr type="secFontSz" val="65"/>
                <dgm:constr type="primFontSz" refType="secFontSz"/>
                <dgm:constr type="h"/>
                <dgm:constr type="tMarg"/>
                <dgm:constr type="bMarg"/>
                <dgm:constr type="rMarg"/>
                <dgm:constr type="lMarg"/>
              </dgm:constrLst>
              <dgm:ruleLst>
                <dgm:rule type="h" val="INF"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if>
      <dgm:else name="Name20">
        <dgm:constrLst>
          <dgm:constr type="w" for="ch" forName="parTxOnly" refType="w"/>
          <dgm:constr type="h" for="des" forName="parTxOnly" op="equ"/>
          <dgm:constr type="primFontSz" for="des" forName="parTxOnly" op="equ" val="65"/>
          <dgm:constr type="w" for="ch" forName="parTxOnlySpace" refType="w" refFor="ch" refForName="parTxOnly" fact="-0.1"/>
        </dgm:constrLst>
        <dgm:ruleLst/>
        <dgm:forEach name="Name21" axis="ch" ptType="node">
          <dgm:layoutNode name="parTxOnly">
            <dgm:varLst>
              <dgm:chMax val="0"/>
              <dgm:chPref val="0"/>
              <dgm:bulletEnabled val="1"/>
            </dgm:varLst>
            <dgm:alg type="tx"/>
            <dgm:choose name="Name22">
              <dgm:if name="Name23" func="var" arg="dir" op="equ" val="norm">
                <dgm:shape xmlns:r="http://schemas.openxmlformats.org/officeDocument/2006/relationships" type="chevron" r:blip="">
                  <dgm:adjLst/>
                </dgm:shape>
              </dgm:if>
              <dgm:else name="Name24">
                <dgm:shape xmlns:r="http://schemas.openxmlformats.org/officeDocument/2006/relationships" rot="180" type="chevron" r:blip="">
                  <dgm:adjLst/>
                </dgm:shape>
              </dgm:else>
            </dgm:choose>
            <dgm:presOf axis="self" ptType="node"/>
            <dgm:choose name="Name25">
              <dgm:if name="Name26" func="var" arg="dir" op="equ" val="norm">
                <dgm:constrLst>
                  <dgm:constr type="h" refType="w" op="equ" fact="0.4"/>
                  <dgm:constr type="tMarg" refType="primFontSz" fact="0.105"/>
                  <dgm:constr type="bMarg" refType="primFontSz" fact="0.105"/>
                  <dgm:constr type="lMarg" refType="primFontSz" fact="0.315"/>
                  <dgm:constr type="rMarg" refType="primFontSz" fact="0.105"/>
                </dgm:constrLst>
              </dgm:if>
              <dgm:else name="Name27">
                <dgm:constrLst>
                  <dgm:constr type="h" refType="w" op="equ" fact="0.4"/>
                  <dgm:constr type="tMarg" refType="primFontSz" fact="0.105"/>
                  <dgm:constr type="bMarg" refType="primFontSz" fact="0.105"/>
                  <dgm:constr type="lMarg" refType="primFontSz" fact="0.105"/>
                  <dgm:constr type="rMarg" refType="primFontSz" fact="0.315"/>
                </dgm:constrLst>
              </dgm:else>
            </dgm:choose>
            <dgm:ruleLst>
              <dgm:rule type="primFontSz" val="5" fact="NaN" max="NaN"/>
            </dgm:ruleLst>
          </dgm:layoutNode>
          <dgm:forEach name="Name28" axis="followSib" ptType="sibTrans" cnt="1">
            <dgm:layoutNode name="parTxOnlySpace">
              <dgm:alg type="sp"/>
              <dgm:shape xmlns:r="http://schemas.openxmlformats.org/officeDocument/2006/relationships" r:blip="">
                <dgm:adjLst/>
              </dgm:shape>
              <dgm:presOf/>
              <dgm:constrLst/>
              <dgm:ruleLst/>
            </dgm:layoutNode>
          </dgm:forEach>
        </dgm:forEach>
      </dgm:else>
    </dgm:choose>
  </dgm:layoutNode>
</dgm:layoutDef>
</file>

<file path=ppt/diagrams/layout2.xml><?xml version="1.0" encoding="utf-8"?>
<dgm:layoutDef xmlns:dgm="http://schemas.openxmlformats.org/drawingml/2006/diagram" xmlns:a="http://schemas.openxmlformats.org/drawingml/2006/main" uniqueId="urn:microsoft.com/office/officeart/2005/8/layout/lProcess3">
  <dgm:title val=""/>
  <dgm:desc val=""/>
  <dgm:catLst>
    <dgm:cat type="process" pri="11000"/>
    <dgm:cat type="convert" pri="1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2"/>
      </dgm:ptLst>
      <dgm:cxnLst>
        <dgm:cxn modelId="4" srcId="0" destId="1" srcOrd="0" destOrd="0"/>
        <dgm:cxn modelId="5" srcId="1" destId="2"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51" srcId="1" destId="11" srcOrd="0" destOrd="0"/>
        <dgm:cxn modelId="61" srcId="2" destId="21" srcOrd="0" destOrd="0"/>
        <dgm:cxn modelId="71" srcId="3" destId="31" srcOrd="0" destOrd="0"/>
        <dgm:cxn modelId="81" srcId="4" destId="41" srcOrd="0" destOrd="0"/>
      </dgm:cxnLst>
      <dgm:bg/>
      <dgm:whole/>
    </dgm:dataModel>
  </dgm:clrData>
  <dgm:layoutNode name="Name0">
    <dgm:varLst>
      <dgm:chPref val="3"/>
      <dgm:dir/>
      <dgm:animLvl val="lvl"/>
      <dgm:resizeHandles/>
    </dgm:varLst>
    <dgm:choose name="Name1">
      <dgm:if name="Name2" func="var" arg="dir" op="equ" val="norm">
        <dgm:alg type="lin">
          <dgm:param type="linDir" val="fromT"/>
          <dgm:param type="vertAlign" val="mid"/>
          <dgm:param type="nodeHorzAlign" val="l"/>
          <dgm:param type="nodeVertAlign" val="t"/>
          <dgm:param type="fallback" val="2D"/>
        </dgm:alg>
      </dgm:if>
      <dgm:else name="Name3">
        <dgm:alg type="lin">
          <dgm:param type="linDir" val="fromT"/>
          <dgm:param type="vertAlign" val="mid"/>
          <dgm:param type="nodeHorzAlign" val="r"/>
          <dgm:param type="nodeVertAlign" val="t"/>
          <dgm:param type="fallback" val="2D"/>
        </dgm:alg>
      </dgm:else>
    </dgm:choose>
    <dgm:shape xmlns:r="http://schemas.openxmlformats.org/officeDocument/2006/relationships" r:blip="">
      <dgm:adjLst/>
    </dgm:shape>
    <dgm:presOf/>
    <dgm:constrLst>
      <dgm:constr type="w" for="des" forName="bigChev" refType="w"/>
      <dgm:constr type="h" for="des" forName="bigChev" refType="w" refFor="des" refForName="bigChev" op="equ" fact="0.4"/>
      <dgm:constr type="w" for="des" forName="node" refType="w" refFor="des" refForName="bigChev" fact="0.83"/>
      <dgm:constr type="h" for="des" forName="node" refType="w" refFor="des" refForName="node" op="equ" fact="0.4"/>
      <dgm:constr type="w" for="des" forName="parTrans" refType="w" refFor="des" refForName="bigChev" op="equ" fact="-0.13"/>
      <dgm:constr type="w" for="des" forName="sibTrans" refType="w" refFor="des" refForName="node" op="equ" fact="-0.14"/>
      <dgm:constr type="h" for="ch" forName="vSp" refType="h" refFor="des" refForName="bigChev" op="equ" fact="0.14"/>
      <dgm:constr type="primFontSz" for="des" forName="node" op="equ"/>
      <dgm:constr type="primFontSz" for="des" forName="bigChev" op="equ"/>
    </dgm:constrLst>
    <dgm:ruleLst/>
    <dgm:forEach name="Name4" axis="ch" ptType="node">
      <dgm:layoutNode name="horFlow">
        <dgm:choose name="Name5">
          <dgm:if name="Name6" func="var" arg="dir" op="equ" val="norm">
            <dgm:alg type="lin">
              <dgm:param type="linDir" val="fromL"/>
              <dgm:param type="nodeHorzAlign" val="l"/>
              <dgm:param type="nodeVertAlign" val="mid"/>
              <dgm:param type="fallback" val="2D"/>
            </dgm:alg>
          </dgm:if>
          <dgm:else name="Name7">
            <dgm:alg type="lin">
              <dgm:param type="linDir" val="fromR"/>
              <dgm:param type="nodeHorzAlign" val="r"/>
              <dgm:param type="nodeVertAlign" val="mid"/>
              <dgm:param type="fallback" val="2D"/>
            </dgm:alg>
          </dgm:else>
        </dgm:choose>
        <dgm:shape xmlns:r="http://schemas.openxmlformats.org/officeDocument/2006/relationships" r:blip="">
          <dgm:adjLst/>
        </dgm:shape>
        <dgm:presOf/>
        <dgm:constrLst/>
        <dgm:ruleLst/>
        <dgm:layoutNode name="bigChev" styleLbl="node1">
          <dgm:alg type="tx"/>
          <dgm:choose name="Name8">
            <dgm:if name="Name9" func="var" arg="dir" op="equ" val="norm">
              <dgm:shape xmlns:r="http://schemas.openxmlformats.org/officeDocument/2006/relationships" type="chevron" r:blip="">
                <dgm:adjLst/>
              </dgm:shape>
              <dgm:presOf axis="self"/>
              <dgm:constrLst>
                <dgm:constr type="primFontSz" val="65"/>
                <dgm:constr type="rMarg"/>
                <dgm:constr type="lMarg" refType="primFontSz" fact="0.1"/>
                <dgm:constr type="tMarg" refType="primFontSz" fact="0.05"/>
                <dgm:constr type="bMarg" refType="primFontSz" fact="0.05"/>
              </dgm:constrLst>
            </dgm:if>
            <dgm:else name="Name10">
              <dgm:shape xmlns:r="http://schemas.openxmlformats.org/officeDocument/2006/relationships" rot="180" type="chevron" r:blip="">
                <dgm:adjLst/>
              </dgm:shape>
              <dgm:presOf axis="self"/>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parTransForEach" axis="ch" ptType="parTrans" cnt="1">
          <dgm:layoutNode name="parTrans">
            <dgm:alg type="sp"/>
            <dgm:shape xmlns:r="http://schemas.openxmlformats.org/officeDocument/2006/relationships" r:blip="">
              <dgm:adjLst/>
            </dgm:shape>
            <dgm:presOf/>
            <dgm:constrLst/>
            <dgm:ruleLst/>
          </dgm:layoutNode>
        </dgm:forEach>
        <dgm:forEach name="Name11" axis="ch" ptType="node">
          <dgm:layoutNode name="node" styleLbl="alignAccFollowNode1">
            <dgm:varLst>
              <dgm:bulletEnabled val="1"/>
            </dgm:varLst>
            <dgm:alg type="tx"/>
            <dgm:choose name="Name12">
              <dgm:if name="Name13" func="var" arg="dir" op="equ" val="norm">
                <dgm:shape xmlns:r="http://schemas.openxmlformats.org/officeDocument/2006/relationships" type="chevron" r:blip="">
                  <dgm:adjLst/>
                </dgm:shape>
                <dgm:presOf axis="desOrSelf" ptType="node"/>
                <dgm:constrLst>
                  <dgm:constr type="primFontSz" val="65"/>
                  <dgm:constr type="rMarg"/>
                  <dgm:constr type="lMarg" refType="primFontSz" fact="0.1"/>
                  <dgm:constr type="tMarg" refType="primFontSz" fact="0.05"/>
                  <dgm:constr type="bMarg" refType="primFontSz" fact="0.05"/>
                </dgm:constrLst>
              </dgm:if>
              <dgm:else name="Name14">
                <dgm:shape xmlns:r="http://schemas.openxmlformats.org/officeDocument/2006/relationships" rot="180" type="chevron" r:blip="">
                  <dgm:adjLst/>
                </dgm:shape>
                <dgm:presOf axis="desOrSelf" ptType="node"/>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choose name="Name15">
        <dgm:if name="Name16" axis="self" ptType="node" func="revPos" op="gte" val="2">
          <dgm:layoutNode name="vSp">
            <dgm:alg type="sp"/>
            <dgm:shape xmlns:r="http://schemas.openxmlformats.org/officeDocument/2006/relationships" r:blip="">
              <dgm:adjLst/>
            </dgm:shape>
            <dgm:presOf/>
            <dgm:constrLst/>
            <dgm:ruleLst/>
          </dgm:layoutNode>
        </dgm:if>
        <dgm:else name="Name17"/>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7F74840-3664-4E13-AAEC-B82CA43CB57C}" type="datetimeFigureOut">
              <a:t>3/1/2023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8D7F572-2BFB-43AB-9E4A-57AEA8524283}" type="slidenum">
              <a:t>‹#›</a:t>
            </a:fld>
            <a:endParaRPr lang="en-GB"/>
          </a:p>
        </p:txBody>
      </p:sp>
    </p:spTree>
    <p:extLst>
      <p:ext uri="{BB962C8B-B14F-4D97-AF65-F5344CB8AC3E}">
        <p14:creationId xmlns:p14="http://schemas.microsoft.com/office/powerpoint/2010/main" val="62456321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All criminal cases start in the magistrates and if needed will be passed to the crown court. </a:t>
            </a:r>
          </a:p>
          <a:p>
            <a:endParaRPr lang="en-US" dirty="0">
              <a:cs typeface="Calibri"/>
            </a:endParaRPr>
          </a:p>
          <a:p>
            <a:r>
              <a:rPr lang="en-US" dirty="0">
                <a:cs typeface="Calibri"/>
              </a:rPr>
              <a:t>Which court depends on the severity of the case.</a:t>
            </a:r>
          </a:p>
        </p:txBody>
      </p:sp>
      <p:sp>
        <p:nvSpPr>
          <p:cNvPr id="4" name="Slide Number Placeholder 3"/>
          <p:cNvSpPr>
            <a:spLocks noGrp="1"/>
          </p:cNvSpPr>
          <p:nvPr>
            <p:ph type="sldNum" sz="quarter" idx="5"/>
          </p:nvPr>
        </p:nvSpPr>
        <p:spPr/>
        <p:txBody>
          <a:bodyPr/>
          <a:lstStyle/>
          <a:p>
            <a:fld id="{D8D7F572-2BFB-43AB-9E4A-57AEA8524283}" type="slidenum">
              <a:t>7</a:t>
            </a:fld>
            <a:endParaRPr lang="en-GB"/>
          </a:p>
        </p:txBody>
      </p:sp>
    </p:spTree>
    <p:extLst>
      <p:ext uri="{BB962C8B-B14F-4D97-AF65-F5344CB8AC3E}">
        <p14:creationId xmlns:p14="http://schemas.microsoft.com/office/powerpoint/2010/main" val="121957959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Preliminary hearing in the magistrates for serious offences.</a:t>
            </a:r>
          </a:p>
        </p:txBody>
      </p:sp>
      <p:sp>
        <p:nvSpPr>
          <p:cNvPr id="4" name="Slide Number Placeholder 3"/>
          <p:cNvSpPr>
            <a:spLocks noGrp="1"/>
          </p:cNvSpPr>
          <p:nvPr>
            <p:ph type="sldNum" sz="quarter" idx="5"/>
          </p:nvPr>
        </p:nvSpPr>
        <p:spPr/>
        <p:txBody>
          <a:bodyPr/>
          <a:lstStyle/>
          <a:p>
            <a:fld id="{D8D7F572-2BFB-43AB-9E4A-57AEA8524283}" type="slidenum">
              <a:rPr lang="en-GB"/>
              <a:t>8</a:t>
            </a:fld>
            <a:endParaRPr lang="en-GB"/>
          </a:p>
        </p:txBody>
      </p:sp>
    </p:spTree>
    <p:extLst>
      <p:ext uri="{BB962C8B-B14F-4D97-AF65-F5344CB8AC3E}">
        <p14:creationId xmlns:p14="http://schemas.microsoft.com/office/powerpoint/2010/main" val="361330525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1. Preliminary hearings </a:t>
            </a:r>
          </a:p>
          <a:p>
            <a:r>
              <a:rPr lang="en-US" dirty="0">
                <a:cs typeface="Calibri"/>
              </a:rPr>
              <a:t>2. Trials </a:t>
            </a:r>
          </a:p>
          <a:p>
            <a:r>
              <a:rPr lang="en-US" dirty="0">
                <a:cs typeface="Calibri"/>
              </a:rPr>
              <a:t>3. Sentence offenders,</a:t>
            </a:r>
          </a:p>
          <a:p>
            <a:endParaRPr lang="en-US" dirty="0">
              <a:cs typeface="Calibri"/>
            </a:endParaRPr>
          </a:p>
          <a:p>
            <a:r>
              <a:rPr lang="en-US" dirty="0">
                <a:cs typeface="Calibri"/>
              </a:rPr>
              <a:t>Can hear civil cases. </a:t>
            </a:r>
          </a:p>
        </p:txBody>
      </p:sp>
      <p:sp>
        <p:nvSpPr>
          <p:cNvPr id="4" name="Slide Number Placeholder 3"/>
          <p:cNvSpPr>
            <a:spLocks noGrp="1"/>
          </p:cNvSpPr>
          <p:nvPr>
            <p:ph type="sldNum" sz="quarter" idx="5"/>
          </p:nvPr>
        </p:nvSpPr>
        <p:spPr/>
        <p:txBody>
          <a:bodyPr/>
          <a:lstStyle/>
          <a:p>
            <a:fld id="{D8D7F572-2BFB-43AB-9E4A-57AEA8524283}" type="slidenum">
              <a:rPr lang="en-GB"/>
              <a:t>9</a:t>
            </a:fld>
            <a:endParaRPr lang="en-GB"/>
          </a:p>
        </p:txBody>
      </p:sp>
    </p:spTree>
    <p:extLst>
      <p:ext uri="{BB962C8B-B14F-4D97-AF65-F5344CB8AC3E}">
        <p14:creationId xmlns:p14="http://schemas.microsoft.com/office/powerpoint/2010/main" val="404860139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Unlimited fines. </a:t>
            </a:r>
          </a:p>
          <a:p>
            <a:endParaRPr lang="en-US" dirty="0">
              <a:cs typeface="Calibri"/>
            </a:endParaRPr>
          </a:p>
          <a:p>
            <a:r>
              <a:rPr lang="en-US" dirty="0">
                <a:cs typeface="Calibri"/>
              </a:rPr>
              <a:t>Life imprisonment. </a:t>
            </a:r>
          </a:p>
          <a:p>
            <a:endParaRPr lang="en-US" dirty="0">
              <a:cs typeface="Calibri"/>
            </a:endParaRPr>
          </a:p>
          <a:p>
            <a:r>
              <a:rPr lang="en-US" dirty="0">
                <a:cs typeface="Calibri"/>
              </a:rPr>
              <a:t>Life sentences; 14 years minimum before parole </a:t>
            </a:r>
          </a:p>
          <a:p>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D8D7F572-2BFB-43AB-9E4A-57AEA8524283}" type="slidenum">
              <a:rPr lang="en-GB"/>
              <a:t>12</a:t>
            </a:fld>
            <a:endParaRPr lang="en-GB"/>
          </a:p>
        </p:txBody>
      </p:sp>
    </p:spTree>
    <p:extLst>
      <p:ext uri="{BB962C8B-B14F-4D97-AF65-F5344CB8AC3E}">
        <p14:creationId xmlns:p14="http://schemas.microsoft.com/office/powerpoint/2010/main" val="210862787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Karen Matthews – 8 years – falsifying kidnap of her daughter </a:t>
            </a:r>
          </a:p>
          <a:p>
            <a:endParaRPr lang="en-US" dirty="0">
              <a:cs typeface="Calibri"/>
            </a:endParaRPr>
          </a:p>
          <a:p>
            <a:r>
              <a:rPr lang="en-US" dirty="0">
                <a:cs typeface="Calibri"/>
              </a:rPr>
              <a:t>Harold Shipman- Whole life sentence</a:t>
            </a:r>
          </a:p>
          <a:p>
            <a:endParaRPr lang="en-US" dirty="0">
              <a:cs typeface="Calibri"/>
            </a:endParaRPr>
          </a:p>
          <a:p>
            <a:r>
              <a:rPr lang="en-US" dirty="0">
                <a:cs typeface="Calibri"/>
              </a:rPr>
              <a:t>Ian Brady and Myra </a:t>
            </a:r>
            <a:r>
              <a:rPr lang="en-US" dirty="0" err="1">
                <a:cs typeface="Calibri"/>
              </a:rPr>
              <a:t>Hindely</a:t>
            </a:r>
            <a:r>
              <a:rPr lang="en-US" dirty="0">
                <a:cs typeface="Calibri"/>
              </a:rPr>
              <a:t> – Moors murders</a:t>
            </a:r>
          </a:p>
          <a:p>
            <a:endParaRPr lang="en-US" dirty="0">
              <a:cs typeface="Calibri"/>
            </a:endParaRPr>
          </a:p>
          <a:p>
            <a:r>
              <a:rPr lang="en-US" dirty="0">
                <a:cs typeface="Calibri"/>
              </a:rPr>
              <a:t>Joana Denney – killed three men and attacked two. </a:t>
            </a:r>
          </a:p>
          <a:p>
            <a:endParaRPr lang="en-US" dirty="0">
              <a:cs typeface="Calibri"/>
            </a:endParaRPr>
          </a:p>
          <a:p>
            <a:r>
              <a:rPr lang="en-US" dirty="0">
                <a:cs typeface="Calibri"/>
              </a:rPr>
              <a:t>Peter Sutcliffe- Serial killer </a:t>
            </a:r>
          </a:p>
          <a:p>
            <a:endParaRPr lang="en-US" dirty="0">
              <a:cs typeface="Calibri"/>
            </a:endParaRPr>
          </a:p>
          <a:p>
            <a:r>
              <a:rPr lang="en-US" dirty="0">
                <a:cs typeface="Calibri"/>
              </a:rPr>
              <a:t>Jeremy Mcconnell- Assault and criminal damage </a:t>
            </a:r>
          </a:p>
          <a:p>
            <a:endParaRPr lang="en-US" dirty="0">
              <a:cs typeface="Calibri"/>
            </a:endParaRPr>
          </a:p>
          <a:p>
            <a:endParaRPr lang="en-US" dirty="0">
              <a:cs typeface="Calibri"/>
            </a:endParaRPr>
          </a:p>
          <a:p>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D8D7F572-2BFB-43AB-9E4A-57AEA8524283}" type="slidenum">
              <a:rPr lang="en-GB"/>
              <a:t>13</a:t>
            </a:fld>
            <a:endParaRPr lang="en-GB"/>
          </a:p>
        </p:txBody>
      </p:sp>
    </p:spTree>
    <p:extLst>
      <p:ext uri="{BB962C8B-B14F-4D97-AF65-F5344CB8AC3E}">
        <p14:creationId xmlns:p14="http://schemas.microsoft.com/office/powerpoint/2010/main" val="251885484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Rose west – killed 9 young girls. Her and her Husband killed and tortured the children before disposing of their bodies. </a:t>
            </a:r>
          </a:p>
          <a:p>
            <a:endParaRPr lang="en-US" dirty="0">
              <a:cs typeface="Calibri"/>
            </a:endParaRPr>
          </a:p>
          <a:p>
            <a:endParaRPr lang="en-US" dirty="0">
              <a:cs typeface="Calibri"/>
            </a:endParaRPr>
          </a:p>
          <a:p>
            <a:r>
              <a:rPr lang="en-US" dirty="0">
                <a:cs typeface="Calibri"/>
              </a:rPr>
              <a:t>Currently around 60 people serving life sentence. </a:t>
            </a:r>
          </a:p>
          <a:p>
            <a:endParaRPr lang="en-US" dirty="0">
              <a:cs typeface="Calibri"/>
            </a:endParaRPr>
          </a:p>
          <a:p>
            <a:r>
              <a:rPr lang="en-US" dirty="0">
                <a:cs typeface="Calibri"/>
              </a:rPr>
              <a:t>Another example is </a:t>
            </a:r>
            <a:r>
              <a:rPr lang="en-US" dirty="0" err="1">
                <a:cs typeface="Calibri"/>
              </a:rPr>
              <a:t>wayne</a:t>
            </a:r>
            <a:r>
              <a:rPr lang="en-US" dirty="0">
                <a:cs typeface="Calibri"/>
              </a:rPr>
              <a:t> </a:t>
            </a:r>
            <a:r>
              <a:rPr lang="en-US" dirty="0" err="1">
                <a:cs typeface="Calibri"/>
              </a:rPr>
              <a:t>couzens</a:t>
            </a:r>
            <a:r>
              <a:rPr lang="en-US" dirty="0">
                <a:cs typeface="Calibri"/>
              </a:rPr>
              <a:t> – convicted of killing Sarah Everard. </a:t>
            </a:r>
          </a:p>
        </p:txBody>
      </p:sp>
      <p:sp>
        <p:nvSpPr>
          <p:cNvPr id="4" name="Slide Number Placeholder 3"/>
          <p:cNvSpPr>
            <a:spLocks noGrp="1"/>
          </p:cNvSpPr>
          <p:nvPr>
            <p:ph type="sldNum" sz="quarter" idx="5"/>
          </p:nvPr>
        </p:nvSpPr>
        <p:spPr/>
        <p:txBody>
          <a:bodyPr/>
          <a:lstStyle/>
          <a:p>
            <a:fld id="{D8D7F572-2BFB-43AB-9E4A-57AEA8524283}" type="slidenum">
              <a:rPr lang="en-GB"/>
              <a:t>14</a:t>
            </a:fld>
            <a:endParaRPr lang="en-GB"/>
          </a:p>
        </p:txBody>
      </p:sp>
    </p:spTree>
    <p:extLst>
      <p:ext uri="{BB962C8B-B14F-4D97-AF65-F5344CB8AC3E}">
        <p14:creationId xmlns:p14="http://schemas.microsoft.com/office/powerpoint/2010/main" val="408949582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370693" y="1769540"/>
            <a:ext cx="9440034" cy="1828801"/>
          </a:xfrm>
        </p:spPr>
        <p:txBody>
          <a:bodyPr anchor="b">
            <a:normAutofit/>
          </a:bodyPr>
          <a:lstStyle>
            <a:lvl1pPr algn="ctr">
              <a:defRPr sz="5400"/>
            </a:lvl1pPr>
          </a:lstStyle>
          <a:p>
            <a:r>
              <a:rPr lang="en-US"/>
              <a:t>Click to edit Master title style</a:t>
            </a:r>
            <a:endParaRPr lang="en-US" dirty="0"/>
          </a:p>
        </p:txBody>
      </p:sp>
      <p:sp>
        <p:nvSpPr>
          <p:cNvPr id="3" name="Subtitle 2"/>
          <p:cNvSpPr>
            <a:spLocks noGrp="1"/>
          </p:cNvSpPr>
          <p:nvPr>
            <p:ph type="subTitle" idx="1"/>
          </p:nvPr>
        </p:nvSpPr>
        <p:spPr>
          <a:xfrm>
            <a:off x="1370693" y="3773489"/>
            <a:ext cx="9440034" cy="1049867"/>
          </a:xfrm>
        </p:spPr>
        <p:txBody>
          <a:bodyPr anchor="t"/>
          <a:lstStyle>
            <a:lvl1pPr marL="0" indent="0" algn="ctr">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8D38747-4367-4BD2-8D51-C97E202738E2}" type="datetime1">
              <a:rPr lang="en-US" smtClean="0"/>
              <a:t>3/1/2023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93381099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C55A3C-5767-4844-A0A3-83778C2E5409}" type="datetime1">
              <a:rPr lang="en-US" smtClean="0"/>
              <a:t>3/1/2023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8409897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95401" y="1761067"/>
            <a:ext cx="9590550" cy="1828813"/>
          </a:xfrm>
        </p:spPr>
        <p:txBody>
          <a:bodyPr anchor="b"/>
          <a:lstStyle>
            <a:lvl1pPr algn="ct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3763439"/>
            <a:ext cx="9590550" cy="1333494"/>
          </a:xfrm>
        </p:spPr>
        <p:txBody>
          <a:bodyPr anchor="t"/>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AE507A8-A5CF-4D38-AB86-7EDDA87A85D4}" type="datetime1">
              <a:rPr lang="en-US" smtClean="0"/>
              <a:t>3/1/2023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26712255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2" cy="126187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913795" y="2076450"/>
            <a:ext cx="4856841" cy="3622671"/>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0716" y="2076451"/>
            <a:ext cx="4856841" cy="3622672"/>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DFCD27C-8599-43EF-BA1D-14DDC1946E06}" type="datetime1">
              <a:rPr lang="en-US" smtClean="0"/>
              <a:t>3/1/2023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7155874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20" name="Picture 19" descr="Slate-V2-HD-compPhotoInset.png">
            <a:extLst>
              <a:ext uri="{FF2B5EF4-FFF2-40B4-BE49-F238E27FC236}">
                <a16:creationId xmlns:a16="http://schemas.microsoft.com/office/drawing/2014/main" id="{37B721FF-D609-4D98-9D19-CF75AA8A54F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13795" y="1734506"/>
            <a:ext cx="5029200" cy="4099959"/>
          </a:xfrm>
          <a:prstGeom prst="rect">
            <a:avLst/>
          </a:prstGeom>
        </p:spPr>
      </p:pic>
      <p:pic>
        <p:nvPicPr>
          <p:cNvPr id="21" name="Picture 20" descr="Slate-V2-HD-compPhotoInset.png">
            <a:extLst>
              <a:ext uri="{FF2B5EF4-FFF2-40B4-BE49-F238E27FC236}">
                <a16:creationId xmlns:a16="http://schemas.microsoft.com/office/drawing/2014/main" id="{073936BD-C868-433F-8E84-D6DD8E640E3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38357" y="1734506"/>
            <a:ext cx="5029200" cy="4099959"/>
          </a:xfrm>
          <a:prstGeom prst="rect">
            <a:avLst/>
          </a:prstGeom>
        </p:spPr>
      </p:pic>
      <p:sp>
        <p:nvSpPr>
          <p:cNvPr id="2" name="Title 1"/>
          <p:cNvSpPr>
            <a:spLocks noGrp="1"/>
          </p:cNvSpPr>
          <p:nvPr>
            <p:ph type="title"/>
          </p:nvPr>
        </p:nvSpPr>
        <p:spPr>
          <a:xfrm>
            <a:off x="913795" y="609600"/>
            <a:ext cx="10353762" cy="970450"/>
          </a:xfrm>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046013" y="1855153"/>
            <a:ext cx="4764764" cy="692494"/>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046013" y="2702103"/>
            <a:ext cx="4764764" cy="3043533"/>
          </a:xfrm>
        </p:spPr>
        <p:txBody>
          <a:bodyPr anchor="t">
            <a:normAutofit/>
          </a:bodyPr>
          <a:lstStyle>
            <a:lvl1pPr>
              <a:defRPr sz="1800"/>
            </a:lvl1pPr>
            <a:lvl2pPr>
              <a:defRPr sz="1600"/>
            </a:lvl2pPr>
            <a:lvl3pPr>
              <a:defRPr sz="1400"/>
            </a:lvl3pPr>
            <a:lvl4pPr>
              <a:defRPr sz="1200"/>
            </a:lvl4pPr>
            <a:lvl5pPr>
              <a:defRPr sz="12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363166" y="1855152"/>
            <a:ext cx="4779582" cy="692495"/>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363167" y="2702103"/>
            <a:ext cx="4779581" cy="3043533"/>
          </a:xfrm>
        </p:spPr>
        <p:txBody>
          <a:bodyPr anchor="t">
            <a:normAutofit/>
          </a:bodyPr>
          <a:lstStyle>
            <a:lvl1pPr>
              <a:defRPr sz="1800"/>
            </a:lvl1pPr>
            <a:lvl2pPr>
              <a:defRPr sz="1600"/>
            </a:lvl2pPr>
            <a:lvl3pPr>
              <a:defRPr sz="1400"/>
            </a:lvl3pPr>
            <a:lvl4pPr>
              <a:defRPr sz="1200"/>
            </a:lvl4pPr>
            <a:lvl5pPr>
              <a:defRPr sz="12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49343D99-809A-49C0-96E5-4250D0B498EE}" type="datetime1">
              <a:rPr lang="en-US" smtClean="0"/>
              <a:t>3/1/2023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78468550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143DE9B-B678-4EFB-BB7D-A4370204A0B0}" type="datetime1">
              <a:rPr lang="en-US" smtClean="0"/>
              <a:t>3/1/2023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7685639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68812DA-F765-4142-A6A3-A8ED7235E082}" type="datetime1">
              <a:rPr lang="en-US" smtClean="0"/>
              <a:t>3/1/2023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4971405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3706889" cy="1821918"/>
          </a:xfrm>
        </p:spPr>
        <p:txBody>
          <a:bodyPr anchor="b">
            <a:normAutofit/>
          </a:bodyPr>
          <a:lstStyle>
            <a:lvl1pPr algn="ctr">
              <a:defRPr sz="2800" b="0"/>
            </a:lvl1pPr>
          </a:lstStyle>
          <a:p>
            <a:r>
              <a:rPr lang="en-US"/>
              <a:t>Click to edit Master title style</a:t>
            </a:r>
            <a:endParaRPr lang="en-US" dirty="0"/>
          </a:p>
        </p:txBody>
      </p:sp>
      <p:sp>
        <p:nvSpPr>
          <p:cNvPr id="3" name="Content Placeholder 2"/>
          <p:cNvSpPr>
            <a:spLocks noGrp="1"/>
          </p:cNvSpPr>
          <p:nvPr>
            <p:ph idx="1"/>
          </p:nvPr>
        </p:nvSpPr>
        <p:spPr>
          <a:xfrm>
            <a:off x="4855633" y="609600"/>
            <a:ext cx="6411924" cy="50800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95" y="2673351"/>
            <a:ext cx="3706889" cy="3016250"/>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E0277FD-7DE6-41D4-930D-AC99F5AFE54E}" type="datetime1">
              <a:rPr lang="en-US" smtClean="0"/>
              <a:t>3/1/2023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23035018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22" name="Picture 21" descr="Slate-V2-HD-vertPhotoInset.png">
            <a:extLst>
              <a:ext uri="{FF2B5EF4-FFF2-40B4-BE49-F238E27FC236}">
                <a16:creationId xmlns:a16="http://schemas.microsoft.com/office/drawing/2014/main" id="{4D06E496-ACBA-4063-B4A1-C5C484EE5A7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93665" y="609600"/>
            <a:ext cx="3584166" cy="5204832"/>
          </a:xfrm>
          <a:prstGeom prst="rect">
            <a:avLst/>
          </a:prstGeom>
        </p:spPr>
      </p:pic>
      <p:sp>
        <p:nvSpPr>
          <p:cNvPr id="2" name="Title 1"/>
          <p:cNvSpPr>
            <a:spLocks noGrp="1"/>
          </p:cNvSpPr>
          <p:nvPr>
            <p:ph type="title"/>
          </p:nvPr>
        </p:nvSpPr>
        <p:spPr>
          <a:xfrm>
            <a:off x="913795" y="763701"/>
            <a:ext cx="5707899" cy="1675559"/>
          </a:xfrm>
        </p:spPr>
        <p:txBody>
          <a:bodyPr anchor="b">
            <a:noAutofit/>
          </a:bodyPr>
          <a:lstStyle>
            <a:lvl1pPr algn="ctr">
              <a:defRPr sz="32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42551" y="763702"/>
            <a:ext cx="3275751" cy="4912822"/>
          </a:xfr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73698" y="2679699"/>
            <a:ext cx="4588094" cy="3135695"/>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EA15526-7079-4B7B-987C-1B5FAE11A0FF}" type="datetime1">
              <a:rPr lang="en-US" smtClean="0"/>
              <a:t>3/1/2023</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8233302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6" name="Picture 15" descr="Slate-V2-HD-panoPhotoInset.png">
            <a:extLst>
              <a:ext uri="{FF2B5EF4-FFF2-40B4-BE49-F238E27FC236}">
                <a16:creationId xmlns:a16="http://schemas.microsoft.com/office/drawing/2014/main" id="{CE39118B-B3AD-4BD4-BA22-DEFF4E76CE9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13883" y="547807"/>
            <a:ext cx="10141799" cy="3816806"/>
          </a:xfrm>
          <a:prstGeom prst="rect">
            <a:avLst/>
          </a:prstGeom>
        </p:spPr>
      </p:pic>
      <p:sp>
        <p:nvSpPr>
          <p:cNvPr id="2" name="Title 1"/>
          <p:cNvSpPr>
            <a:spLocks noGrp="1"/>
          </p:cNvSpPr>
          <p:nvPr>
            <p:ph type="title"/>
          </p:nvPr>
        </p:nvSpPr>
        <p:spPr>
          <a:xfrm>
            <a:off x="913806" y="4565255"/>
            <a:ext cx="10355326" cy="543472"/>
          </a:xfrm>
        </p:spPr>
        <p:txBody>
          <a:bodyPr anchor="b">
            <a:normAutofit/>
          </a:bodyPr>
          <a:lstStyle>
            <a:lvl1pPr algn="ctr">
              <a:defRPr sz="28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69349" y="695009"/>
            <a:ext cx="9845346" cy="3525671"/>
          </a:xfrm>
          <a:effectLst>
            <a:outerShdw blurRad="38100" dist="25400" dir="4440000">
              <a:srgbClr val="000000">
                <a:alpha val="36000"/>
              </a:srgbClr>
            </a:outerShdw>
          </a:effectLst>
        </p:spPr>
        <p:txBody>
          <a:bodyPr anchor="t">
            <a:normAutofit/>
          </a:bodyPr>
          <a:lstStyle>
            <a:lvl1pPr marL="0" indent="0" algn="ctr">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5" y="5247728"/>
            <a:ext cx="10353762" cy="543472"/>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1F1B079-7EF0-44EE-B798-BCC497C9F3B2}" type="datetime1">
              <a:rPr lang="en-US" smtClean="0"/>
              <a:t>3/1/2023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335425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8437"/>
            <a:ext cx="10353762" cy="3534344"/>
          </a:xfrm>
        </p:spPr>
        <p:txBody>
          <a:bodyPr anchor="ctr">
            <a:normAutofit/>
          </a:bodyPr>
          <a:lstStyle>
            <a:lvl1pPr>
              <a:defRPr sz="4000"/>
            </a:lvl1pPr>
          </a:lstStyle>
          <a:p>
            <a:r>
              <a:rPr lang="en-US"/>
              <a:t>Click to edit Master title style</a:t>
            </a:r>
            <a:endParaRPr lang="en-US" dirty="0"/>
          </a:p>
        </p:txBody>
      </p:sp>
      <p:sp>
        <p:nvSpPr>
          <p:cNvPr id="4" name="Text Placeholder 3"/>
          <p:cNvSpPr>
            <a:spLocks noGrp="1"/>
          </p:cNvSpPr>
          <p:nvPr>
            <p:ph type="body" sz="half" idx="2"/>
          </p:nvPr>
        </p:nvSpPr>
        <p:spPr>
          <a:xfrm>
            <a:off x="913794" y="4295180"/>
            <a:ext cx="10353763" cy="150182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8FF70A8-1D13-4657-95F0-A9EA54967B8D}" type="datetime1">
              <a:rPr lang="en-US" smtClean="0"/>
              <a:t>3/1/2023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27071897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0"/>
            <a:ext cx="9302752" cy="2992904"/>
          </a:xfrm>
        </p:spPr>
        <p:txBody>
          <a:bodyPr anchor="ctr">
            <a:normAutofit/>
          </a:bodyPr>
          <a:lstStyle>
            <a:lvl1pPr>
              <a:defRPr sz="36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32749"/>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94" y="4304353"/>
            <a:ext cx="10353763" cy="1489496"/>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1EB90AC-71BD-4C7F-8ACA-7B3F18292E63}" type="datetime1">
              <a:rPr lang="en-US" smtClean="0"/>
              <a:t>3/1/2023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
        <p:nvSpPr>
          <p:cNvPr id="11" name="TextBox 10">
            <a:extLst>
              <a:ext uri="{FF2B5EF4-FFF2-40B4-BE49-F238E27FC236}">
                <a16:creationId xmlns:a16="http://schemas.microsoft.com/office/drawing/2014/main" id="{223F0D53-0705-41B7-8554-09D21E7807F9}"/>
              </a:ext>
            </a:extLst>
          </p:cNvPr>
          <p:cNvSpPr txBox="1"/>
          <p:nvPr/>
        </p:nvSpPr>
        <p:spPr>
          <a:xfrm>
            <a:off x="990600" y="88479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3" name="TextBox 12">
            <a:extLst>
              <a:ext uri="{FF2B5EF4-FFF2-40B4-BE49-F238E27FC236}">
                <a16:creationId xmlns:a16="http://schemas.microsoft.com/office/drawing/2014/main" id="{C7F647CD-0F1A-4BB3-89E0-A74F1E1B098D}"/>
              </a:ext>
            </a:extLst>
          </p:cNvPr>
          <p:cNvSpPr txBox="1"/>
          <p:nvPr/>
        </p:nvSpPr>
        <p:spPr>
          <a:xfrm>
            <a:off x="10504716" y="292825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135972864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794" y="2126942"/>
            <a:ext cx="10353763" cy="25118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84" y="4650556"/>
            <a:ext cx="10352199"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E6EFC2C-8905-46F0-B443-CE905B76BA01}" type="datetime1">
              <a:rPr lang="en-US" smtClean="0"/>
              <a:t>3/1/2023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6569342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5" y="609600"/>
            <a:ext cx="10353762" cy="970450"/>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95" y="1885950"/>
            <a:ext cx="3300984" cy="764782"/>
          </a:xfrm>
        </p:spPr>
        <p:txBody>
          <a:bodyPr anchor="b">
            <a:noAutofit/>
          </a:bodyPr>
          <a:lstStyle>
            <a:lvl1pPr marL="0" indent="0" algn="ctr">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8" name="Text Placeholder 3"/>
          <p:cNvSpPr>
            <a:spLocks noGrp="1"/>
          </p:cNvSpPr>
          <p:nvPr>
            <p:ph type="body" sz="half" idx="15"/>
          </p:nvPr>
        </p:nvSpPr>
        <p:spPr>
          <a:xfrm>
            <a:off x="913795" y="2768112"/>
            <a:ext cx="3300984" cy="302308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46711" y="1885949"/>
            <a:ext cx="3300984" cy="764783"/>
          </a:xfrm>
        </p:spPr>
        <p:txBody>
          <a:bodyPr anchor="b">
            <a:noAutofit/>
          </a:bodyPr>
          <a:lstStyle>
            <a:lvl1pPr marL="0" indent="0" algn="ctr">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0" name="Text Placeholder 3"/>
          <p:cNvSpPr>
            <a:spLocks noGrp="1"/>
          </p:cNvSpPr>
          <p:nvPr>
            <p:ph type="body" sz="half" idx="16"/>
          </p:nvPr>
        </p:nvSpPr>
        <p:spPr>
          <a:xfrm>
            <a:off x="4441435" y="2768112"/>
            <a:ext cx="3300984" cy="302308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1" name="Text Placeholder 4"/>
          <p:cNvSpPr>
            <a:spLocks noGrp="1"/>
          </p:cNvSpPr>
          <p:nvPr>
            <p:ph type="body" sz="quarter" idx="13"/>
          </p:nvPr>
        </p:nvSpPr>
        <p:spPr>
          <a:xfrm>
            <a:off x="7966572" y="1885950"/>
            <a:ext cx="3300984" cy="764782"/>
          </a:xfrm>
        </p:spPr>
        <p:txBody>
          <a:bodyPr anchor="b">
            <a:noAutofit/>
          </a:bodyPr>
          <a:lstStyle>
            <a:lvl1pPr marL="0" indent="0" algn="ctr">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2" name="Text Placeholder 3"/>
          <p:cNvSpPr>
            <a:spLocks noGrp="1"/>
          </p:cNvSpPr>
          <p:nvPr>
            <p:ph type="body" sz="half" idx="17"/>
          </p:nvPr>
        </p:nvSpPr>
        <p:spPr>
          <a:xfrm>
            <a:off x="7966572" y="2768110"/>
            <a:ext cx="3300984" cy="302308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D9079DC3-C9B5-499E-9140-0DC28B7074E2}" type="datetime1">
              <a:rPr lang="en-US" smtClean="0"/>
              <a:t>3/1/2023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789335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2" name="Picture 1" descr="Slate-V2-HD-3colPhotoInset.png">
            <a:extLst>
              <a:ext uri="{FF2B5EF4-FFF2-40B4-BE49-F238E27FC236}">
                <a16:creationId xmlns:a16="http://schemas.microsoft.com/office/drawing/2014/main" id="{7E87C569-D426-4615-ADA7-B370EA98340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97962" y="1818214"/>
            <a:ext cx="3339972" cy="1847851"/>
          </a:xfrm>
          <a:prstGeom prst="rect">
            <a:avLst/>
          </a:prstGeom>
        </p:spPr>
      </p:pic>
      <p:pic>
        <p:nvPicPr>
          <p:cNvPr id="36" name="Picture 35" descr="Slate-V2-HD-3colPhotoInset.png">
            <a:extLst>
              <a:ext uri="{FF2B5EF4-FFF2-40B4-BE49-F238E27FC236}">
                <a16:creationId xmlns:a16="http://schemas.microsoft.com/office/drawing/2014/main" id="{7B353ED4-7AD0-46C9-88ED-1A16B1433AF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403800" y="1818214"/>
            <a:ext cx="3339972" cy="1847851"/>
          </a:xfrm>
          <a:prstGeom prst="rect">
            <a:avLst/>
          </a:prstGeom>
        </p:spPr>
      </p:pic>
      <p:pic>
        <p:nvPicPr>
          <p:cNvPr id="37" name="Picture 36" descr="Slate-V2-HD-3colPhotoInset.png">
            <a:extLst>
              <a:ext uri="{FF2B5EF4-FFF2-40B4-BE49-F238E27FC236}">
                <a16:creationId xmlns:a16="http://schemas.microsoft.com/office/drawing/2014/main" id="{F561D985-AD57-459A-B3A6-EBF29603976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936051" y="1818214"/>
            <a:ext cx="3339972" cy="1847851"/>
          </a:xfrm>
          <a:prstGeom prst="rect">
            <a:avLst/>
          </a:prstGeom>
        </p:spPr>
      </p:pic>
      <p:sp>
        <p:nvSpPr>
          <p:cNvPr id="30" name="Title 1"/>
          <p:cNvSpPr>
            <a:spLocks noGrp="1"/>
          </p:cNvSpPr>
          <p:nvPr>
            <p:ph type="title"/>
          </p:nvPr>
        </p:nvSpPr>
        <p:spPr>
          <a:xfrm>
            <a:off x="913794" y="609600"/>
            <a:ext cx="10353763" cy="97045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95"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20" name="Picture Placeholder 2"/>
          <p:cNvSpPr>
            <a:spLocks noGrp="1" noChangeAspect="1"/>
          </p:cNvSpPr>
          <p:nvPr>
            <p:ph type="pic" idx="15"/>
          </p:nvPr>
        </p:nvSpPr>
        <p:spPr>
          <a:xfrm>
            <a:off x="1018102" y="1938918"/>
            <a:ext cx="3092368" cy="160295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95" y="4572443"/>
            <a:ext cx="3300984" cy="121875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88"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23" name="Picture Placeholder 2"/>
          <p:cNvSpPr>
            <a:spLocks noGrp="1" noChangeAspect="1"/>
          </p:cNvSpPr>
          <p:nvPr>
            <p:ph type="pic" idx="21"/>
          </p:nvPr>
        </p:nvSpPr>
        <p:spPr>
          <a:xfrm>
            <a:off x="4545743" y="1939094"/>
            <a:ext cx="3092368" cy="160816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435" y="4572442"/>
            <a:ext cx="3300984" cy="121875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66697"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75698" y="1934432"/>
            <a:ext cx="3092368" cy="160729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66572" y="4572442"/>
            <a:ext cx="3300984" cy="121875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30BB33EA-E472-4D22-9C03-A9C14AA21CED}" type="datetime1">
              <a:rPr lang="en-US" smtClean="0"/>
              <a:t>3/1/2023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97462758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17E833E-1B6D-415F-AD29-75AE8C43BD0D}" type="datetime1">
              <a:rPr lang="en-US" smtClean="0"/>
              <a:t>3/1/2023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79024735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83068" y="609599"/>
            <a:ext cx="2284487" cy="5181601"/>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913796" y="609599"/>
            <a:ext cx="7916872" cy="5181601"/>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52596F-08A7-4B70-989A-F2B1CF31E66B}" type="datetime1">
              <a:rPr lang="en-US" smtClean="0"/>
              <a:t>3/1/2023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6236492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2" cy="1257300"/>
          </a:xfrm>
          <a:prstGeom prst="rect">
            <a:avLst/>
          </a:prstGeom>
          <a:effectLst>
            <a:outerShdw blurRad="25400" dir="17880000">
              <a:srgbClr val="000000">
                <a:alpha val="46000"/>
              </a:srgbClr>
            </a:outerShdw>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95" y="2076450"/>
            <a:ext cx="10353762" cy="3714749"/>
          </a:xfrm>
          <a:prstGeom prst="rect">
            <a:avLst/>
          </a:prstGeom>
          <a:effectLst>
            <a:outerShdw blurRad="25400" dir="17880000">
              <a:srgbClr val="000000">
                <a:alpha val="46000"/>
              </a:srgbClr>
            </a:outerShdw>
          </a:effectLst>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6" y="6000749"/>
            <a:ext cx="2743200" cy="365125"/>
          </a:xfrm>
          <a:prstGeom prst="rect">
            <a:avLst/>
          </a:prstGeom>
        </p:spPr>
        <p:txBody>
          <a:bodyPr vert="horz" lIns="91440" tIns="45720" rIns="91440" bIns="45720" rtlCol="0" anchor="ctr"/>
          <a:lstStyle>
            <a:lvl1pPr algn="r">
              <a:defRPr sz="1000">
                <a:solidFill>
                  <a:schemeClr val="tx1">
                    <a:lumMod val="95000"/>
                  </a:schemeClr>
                </a:solidFill>
                <a:effectLst>
                  <a:outerShdw blurRad="50800" dist="38100" dir="2700000" algn="tl" rotWithShape="0">
                    <a:schemeClr val="bg1">
                      <a:alpha val="43000"/>
                    </a:schemeClr>
                  </a:outerShdw>
                </a:effectLst>
              </a:defRPr>
            </a:lvl1pPr>
          </a:lstStyle>
          <a:p>
            <a:fld id="{073ED0CC-082F-4160-86E5-0D6041F12778}" type="datetime1">
              <a:rPr lang="en-US" smtClean="0"/>
              <a:t>3/1/2023</a:t>
            </a:fld>
            <a:endParaRPr lang="en-US" dirty="0"/>
          </a:p>
        </p:txBody>
      </p:sp>
      <p:sp>
        <p:nvSpPr>
          <p:cNvPr id="5" name="Footer Placeholder 4"/>
          <p:cNvSpPr>
            <a:spLocks noGrp="1"/>
          </p:cNvSpPr>
          <p:nvPr>
            <p:ph type="ftr" sz="quarter" idx="3"/>
          </p:nvPr>
        </p:nvSpPr>
        <p:spPr>
          <a:xfrm>
            <a:off x="913795" y="6000749"/>
            <a:ext cx="6672865" cy="365125"/>
          </a:xfrm>
          <a:prstGeom prst="rect">
            <a:avLst/>
          </a:prstGeom>
        </p:spPr>
        <p:txBody>
          <a:bodyPr vert="horz" lIns="91440" tIns="45720" rIns="91440" bIns="45720" rtlCol="0" anchor="ctr"/>
          <a:lstStyle>
            <a:lvl1pPr algn="l">
              <a:defRPr sz="1000">
                <a:solidFill>
                  <a:schemeClr val="tx1">
                    <a:lumMod val="95000"/>
                  </a:schemeClr>
                </a:solidFill>
                <a:effectLst>
                  <a:outerShdw blurRad="50800" dist="38100" dir="2700000" algn="tl" rotWithShape="0">
                    <a:schemeClr val="bg1">
                      <a:alpha val="43000"/>
                    </a:schemeClr>
                  </a:outerShdw>
                </a:effectLst>
              </a:defRPr>
            </a:lvl1pPr>
          </a:lstStyle>
          <a:p>
            <a:endParaRPr lang="en-US" dirty="0"/>
          </a:p>
        </p:txBody>
      </p:sp>
      <p:sp>
        <p:nvSpPr>
          <p:cNvPr id="6" name="Slide Number Placeholder 5"/>
          <p:cNvSpPr>
            <a:spLocks noGrp="1"/>
          </p:cNvSpPr>
          <p:nvPr>
            <p:ph type="sldNum" sz="quarter" idx="4"/>
          </p:nvPr>
        </p:nvSpPr>
        <p:spPr>
          <a:xfrm>
            <a:off x="10514011" y="6000749"/>
            <a:ext cx="753545" cy="365125"/>
          </a:xfrm>
          <a:prstGeom prst="rect">
            <a:avLst/>
          </a:prstGeom>
        </p:spPr>
        <p:txBody>
          <a:bodyPr vert="horz" lIns="91440" tIns="45720" rIns="91440" bIns="45720" rtlCol="0" anchor="ctr"/>
          <a:lstStyle>
            <a:lvl1pPr algn="r">
              <a:defRPr sz="1000">
                <a:solidFill>
                  <a:schemeClr val="tx1">
                    <a:lumMod val="95000"/>
                  </a:schemeClr>
                </a:solidFill>
                <a:effectLst>
                  <a:outerShdw blurRad="50800" dist="38100" dir="2700000" algn="tl" rotWithShape="0">
                    <a:schemeClr val="bg1">
                      <a:alpha val="43000"/>
                    </a:schemeClr>
                  </a:outerShdw>
                </a:effectLst>
              </a:defRPr>
            </a:lvl1pPr>
          </a:lstStyle>
          <a:p>
            <a:fld id="{3A98EE3D-8CD1-4C3F-BD1C-C98C9596463C}" type="slidenum">
              <a:rPr lang="en-US" smtClean="0"/>
              <a:t>‹#›</a:t>
            </a:fld>
            <a:endParaRPr lang="en-US" dirty="0"/>
          </a:p>
        </p:txBody>
      </p:sp>
    </p:spTree>
    <p:extLst>
      <p:ext uri="{BB962C8B-B14F-4D97-AF65-F5344CB8AC3E}">
        <p14:creationId xmlns:p14="http://schemas.microsoft.com/office/powerpoint/2010/main" val="2894703885"/>
      </p:ext>
    </p:extLst>
  </p:cSld>
  <p:clrMap bg1="dk1" tx1="lt1" bg2="dk2" tx2="lt2" accent1="accent1" accent2="accent2" accent3="accent3" accent4="accent4" accent5="accent5" accent6="accent6" hlink="hlink" folHlink="folHlink"/>
  <p:sldLayoutIdLst>
    <p:sldLayoutId id="2147483763" r:id="rId1"/>
    <p:sldLayoutId id="2147483764" r:id="rId2"/>
    <p:sldLayoutId id="2147483748" r:id="rId3"/>
    <p:sldLayoutId id="2147483749" r:id="rId4"/>
    <p:sldLayoutId id="2147483750" r:id="rId5"/>
    <p:sldLayoutId id="2147483751" r:id="rId6"/>
    <p:sldLayoutId id="2147483752" r:id="rId7"/>
    <p:sldLayoutId id="2147483753" r:id="rId8"/>
    <p:sldLayoutId id="2147483754" r:id="rId9"/>
    <p:sldLayoutId id="2147483755" r:id="rId10"/>
    <p:sldLayoutId id="2147483756" r:id="rId11"/>
    <p:sldLayoutId id="2147483762" r:id="rId12"/>
    <p:sldLayoutId id="2147483757" r:id="rId13"/>
    <p:sldLayoutId id="2147483758" r:id="rId14"/>
    <p:sldLayoutId id="2147483759" r:id="rId15"/>
    <p:sldLayoutId id="2147483760" r:id="rId16"/>
    <p:sldLayoutId id="2147483761" r:id="rId17"/>
  </p:sldLayoutIdLst>
  <p:hf sldNum="0" hdr="0" ftr="0" dt="0"/>
  <p:txStyles>
    <p:titleStyle>
      <a:lvl1pPr algn="ctr" defTabSz="457200" rtl="0" eaLnBrk="1" latinLnBrk="0" hangingPunct="1">
        <a:lnSpc>
          <a:spcPct val="100000"/>
        </a:lnSpc>
        <a:spcBef>
          <a:spcPct val="0"/>
        </a:spcBef>
        <a:buNone/>
        <a:defRPr sz="4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cs typeface="Trebuchet M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06000" algn="l" defTabSz="457200" rtl="0" eaLnBrk="1" latinLnBrk="0" hangingPunct="1">
        <a:lnSpc>
          <a:spcPct val="100000"/>
        </a:lnSpc>
        <a:spcBef>
          <a:spcPct val="20000"/>
        </a:spcBef>
        <a:spcAft>
          <a:spcPts val="600"/>
        </a:spcAft>
        <a:buClr>
          <a:schemeClr val="tx2"/>
        </a:buClr>
        <a:buSzPct val="70000"/>
        <a:buFont typeface="Wingdings 2" charset="2"/>
        <a:buChar char=""/>
        <a:defRPr sz="2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1pPr>
      <a:lvl2pPr marL="720000" indent="-270000" algn="l" defTabSz="457200" rtl="0" eaLnBrk="1" latinLnBrk="0" hangingPunct="1">
        <a:lnSpc>
          <a:spcPct val="100000"/>
        </a:lnSpc>
        <a:spcBef>
          <a:spcPct val="20000"/>
        </a:spcBef>
        <a:spcAft>
          <a:spcPts val="600"/>
        </a:spcAft>
        <a:buClr>
          <a:schemeClr val="tx2"/>
        </a:buClr>
        <a:buSzPct val="70000"/>
        <a:buFont typeface="Wingdings 2" charset="2"/>
        <a:buChar char=""/>
        <a:defRPr sz="18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2pPr>
      <a:lvl3pPr marL="1026000" indent="-216000" algn="l" defTabSz="457200" rtl="0" eaLnBrk="1" latinLnBrk="0" hangingPunct="1">
        <a:lnSpc>
          <a:spcPct val="100000"/>
        </a:lnSpc>
        <a:spcBef>
          <a:spcPct val="20000"/>
        </a:spcBef>
        <a:spcAft>
          <a:spcPts val="600"/>
        </a:spcAft>
        <a:buClr>
          <a:schemeClr val="tx2"/>
        </a:buClr>
        <a:buSzPct val="70000"/>
        <a:buFont typeface="Wingdings 2" charset="2"/>
        <a:buChar char=""/>
        <a:defRPr sz="1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3pPr>
      <a:lvl4pPr marL="1386000" indent="-216000" algn="l" defTabSz="457200" rtl="0" eaLnBrk="1" latinLnBrk="0" hangingPunct="1">
        <a:lnSpc>
          <a:spcPct val="100000"/>
        </a:lnSpc>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4pPr>
      <a:lvl5pPr marL="1674000" indent="-216000" algn="l" defTabSz="457200" rtl="0" eaLnBrk="1" latinLnBrk="0" hangingPunct="1">
        <a:lnSpc>
          <a:spcPct val="100000"/>
        </a:lnSpc>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5pPr>
      <a:lvl6pPr marL="20146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6pPr>
      <a:lvl7pPr marL="24018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7pPr>
      <a:lvl8pPr marL="27890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8pPr>
      <a:lvl9pPr marL="31062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6.jpeg"/><Relationship Id="rId1" Type="http://schemas.openxmlformats.org/officeDocument/2006/relationships/slideLayout" Target="../slideLayouts/slideLayout2.xml"/><Relationship Id="rId5" Type="http://schemas.openxmlformats.org/officeDocument/2006/relationships/image" Target="../media/image9.svg"/><Relationship Id="rId4" Type="http://schemas.openxmlformats.org/officeDocument/2006/relationships/image" Target="../media/image8.png"/></Relationships>
</file>

<file path=ppt/slides/_rels/slide3.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6.svg"/><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6.jpeg"/><Relationship Id="rId7" Type="http://schemas.openxmlformats.org/officeDocument/2006/relationships/diagramColors" Target="../diagrams/colors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hyperlink" Target="https://www.youtube.com/watch?v=8V0nI_sPZ5I" TargetMode="External"/><Relationship Id="rId1" Type="http://schemas.openxmlformats.org/officeDocument/2006/relationships/slideLayout" Target="../slideLayouts/slideLayout2.xml"/><Relationship Id="rId4" Type="http://schemas.openxmlformats.org/officeDocument/2006/relationships/image" Target="../media/image18.svg"/></Relationships>
</file>

<file path=ppt/slides/_rels/slide11.xml.rels><?xml version="1.0" encoding="UTF-8" standalone="yes"?>
<Relationships xmlns="http://schemas.openxmlformats.org/package/2006/relationships"><Relationship Id="rId3" Type="http://schemas.openxmlformats.org/officeDocument/2006/relationships/image" Target="../media/image20.svg"/><Relationship Id="rId2" Type="http://schemas.openxmlformats.org/officeDocument/2006/relationships/image" Target="../media/image19.png"/><Relationship Id="rId1" Type="http://schemas.openxmlformats.org/officeDocument/2006/relationships/slideLayout" Target="../slideLayouts/slideLayout2.xml"/><Relationship Id="rId5" Type="http://schemas.openxmlformats.org/officeDocument/2006/relationships/image" Target="../media/image18.svg"/><Relationship Id="rId4" Type="http://schemas.openxmlformats.org/officeDocument/2006/relationships/image" Target="../media/image17.png"/></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8" Type="http://schemas.openxmlformats.org/officeDocument/2006/relationships/image" Target="../media/image26.png"/><Relationship Id="rId3" Type="http://schemas.openxmlformats.org/officeDocument/2006/relationships/image" Target="../media/image21.png"/><Relationship Id="rId7" Type="http://schemas.openxmlformats.org/officeDocument/2006/relationships/image" Target="../media/image25.png"/><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image" Target="../media/image24.png"/><Relationship Id="rId11" Type="http://schemas.openxmlformats.org/officeDocument/2006/relationships/image" Target="../media/image29.png"/><Relationship Id="rId5" Type="http://schemas.openxmlformats.org/officeDocument/2006/relationships/image" Target="../media/image23.png"/><Relationship Id="rId10" Type="http://schemas.openxmlformats.org/officeDocument/2006/relationships/image" Target="../media/image28.png"/><Relationship Id="rId4" Type="http://schemas.openxmlformats.org/officeDocument/2006/relationships/image" Target="../media/image22.png"/><Relationship Id="rId9" Type="http://schemas.openxmlformats.org/officeDocument/2006/relationships/image" Target="../media/image27.png"/></Relationships>
</file>

<file path=ppt/slides/_rels/slide1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hyperlink" Target="https://www.youtube.com/watch?v=NCVP6AqEBb4" TargetMode="External"/><Relationship Id="rId5" Type="http://schemas.openxmlformats.org/officeDocument/2006/relationships/image" Target="../media/image3.png"/><Relationship Id="rId4" Type="http://schemas.openxmlformats.org/officeDocument/2006/relationships/image" Target="../media/image30.png"/></Relationships>
</file>

<file path=ppt/slides/_rels/slide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6.jpeg"/><Relationship Id="rId1" Type="http://schemas.openxmlformats.org/officeDocument/2006/relationships/slideLayout" Target="../slideLayouts/slideLayout2.xml"/><Relationship Id="rId5" Type="http://schemas.openxmlformats.org/officeDocument/2006/relationships/image" Target="../media/image32.svg"/><Relationship Id="rId4" Type="http://schemas.openxmlformats.org/officeDocument/2006/relationships/image" Target="../media/image31.png"/></Relationships>
</file>

<file path=ppt/slides/_rels/slide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6.jpeg"/><Relationship Id="rId1" Type="http://schemas.openxmlformats.org/officeDocument/2006/relationships/slideLayout" Target="../slideLayouts/slideLayout2.xml"/><Relationship Id="rId5" Type="http://schemas.openxmlformats.org/officeDocument/2006/relationships/image" Target="../media/image32.svg"/><Relationship Id="rId4" Type="http://schemas.openxmlformats.org/officeDocument/2006/relationships/image" Target="../media/image31.png"/></Relationships>
</file>

<file path=ppt/slides/_rels/slide1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6.jpeg"/><Relationship Id="rId1" Type="http://schemas.openxmlformats.org/officeDocument/2006/relationships/slideLayout" Target="../slideLayouts/slideLayout2.xml"/><Relationship Id="rId5" Type="http://schemas.openxmlformats.org/officeDocument/2006/relationships/image" Target="../media/image34.svg"/><Relationship Id="rId4" Type="http://schemas.openxmlformats.org/officeDocument/2006/relationships/image" Target="../media/image33.pn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6.jpeg"/><Relationship Id="rId1" Type="http://schemas.openxmlformats.org/officeDocument/2006/relationships/slideLayout" Target="../slideLayouts/slideLayout2.xml"/><Relationship Id="rId5" Type="http://schemas.openxmlformats.org/officeDocument/2006/relationships/image" Target="../media/image36.svg"/><Relationship Id="rId4" Type="http://schemas.openxmlformats.org/officeDocument/2006/relationships/image" Target="../media/image35.pn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6.jpeg"/><Relationship Id="rId1" Type="http://schemas.openxmlformats.org/officeDocument/2006/relationships/slideLayout" Target="../slideLayouts/slideLayout2.xml"/><Relationship Id="rId4" Type="http://schemas.openxmlformats.org/officeDocument/2006/relationships/image" Target="../media/image38.svg"/></Relationships>
</file>

<file path=ppt/slides/_rels/slide27.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3.png"/><Relationship Id="rId7" Type="http://schemas.openxmlformats.org/officeDocument/2006/relationships/diagramColors" Target="../diagrams/colors3.xml"/><Relationship Id="rId2" Type="http://schemas.openxmlformats.org/officeDocument/2006/relationships/image" Target="../media/image6.jpeg"/><Relationship Id="rId1" Type="http://schemas.openxmlformats.org/officeDocument/2006/relationships/slideLayout" Target="../slideLayouts/slideLayout2.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3.png"/><Relationship Id="rId7" Type="http://schemas.openxmlformats.org/officeDocument/2006/relationships/diagramColors" Target="../diagrams/colors4.xml"/><Relationship Id="rId2" Type="http://schemas.openxmlformats.org/officeDocument/2006/relationships/image" Target="../media/image6.jpeg"/><Relationship Id="rId1" Type="http://schemas.openxmlformats.org/officeDocument/2006/relationships/slideLayout" Target="../slideLayouts/slideLayout2.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30.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6.jpeg"/><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31.xml.rels><?xml version="1.0" encoding="UTF-8" standalone="yes"?>
<Relationships xmlns="http://schemas.openxmlformats.org/package/2006/relationships"><Relationship Id="rId8" Type="http://schemas.microsoft.com/office/2007/relationships/diagramDrawing" Target="../diagrams/drawing6.xml"/><Relationship Id="rId3" Type="http://schemas.openxmlformats.org/officeDocument/2006/relationships/image" Target="../media/image3.png"/><Relationship Id="rId7" Type="http://schemas.openxmlformats.org/officeDocument/2006/relationships/diagramColors" Target="../diagrams/colors6.xml"/><Relationship Id="rId2" Type="http://schemas.openxmlformats.org/officeDocument/2006/relationships/image" Target="../media/image6.jpeg"/><Relationship Id="rId1" Type="http://schemas.openxmlformats.org/officeDocument/2006/relationships/slideLayout" Target="../slideLayouts/slideLayout2.xml"/><Relationship Id="rId6" Type="http://schemas.openxmlformats.org/officeDocument/2006/relationships/diagramQuickStyle" Target="../diagrams/quickStyle6.xml"/><Relationship Id="rId5" Type="http://schemas.openxmlformats.org/officeDocument/2006/relationships/diagramLayout" Target="../diagrams/layout6.xml"/><Relationship Id="rId4" Type="http://schemas.openxmlformats.org/officeDocument/2006/relationships/diagramData" Target="../diagrams/data6.xml"/></Relationships>
</file>

<file path=ppt/slides/_rels/slide3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6.jpeg"/><Relationship Id="rId1" Type="http://schemas.openxmlformats.org/officeDocument/2006/relationships/slideLayout" Target="../slideLayouts/slideLayout2.xml"/><Relationship Id="rId4" Type="http://schemas.openxmlformats.org/officeDocument/2006/relationships/image" Target="../media/image39.png"/></Relationships>
</file>

<file path=ppt/slides/_rels/slide3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6.jpeg"/><Relationship Id="rId1" Type="http://schemas.openxmlformats.org/officeDocument/2006/relationships/slideLayout" Target="../slideLayouts/slideLayout2.xml"/><Relationship Id="rId5" Type="http://schemas.openxmlformats.org/officeDocument/2006/relationships/image" Target="../media/image41.svg"/><Relationship Id="rId4" Type="http://schemas.openxmlformats.org/officeDocument/2006/relationships/image" Target="../media/image40.png"/></Relationships>
</file>

<file path=ppt/slides/_rels/slide34.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image" Target="../media/image6.jpeg"/><Relationship Id="rId1" Type="http://schemas.openxmlformats.org/officeDocument/2006/relationships/slideLayout" Target="../slideLayouts/slideLayout1.xml"/><Relationship Id="rId4" Type="http://schemas.openxmlformats.org/officeDocument/2006/relationships/image" Target="../media/image43.sv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pic>
        <p:nvPicPr>
          <p:cNvPr id="13" name="Picture 3" descr="Vector background of vibrant colours splashing">
            <a:extLst>
              <a:ext uri="{FF2B5EF4-FFF2-40B4-BE49-F238E27FC236}">
                <a16:creationId xmlns:a16="http://schemas.microsoft.com/office/drawing/2014/main" id="{5BDA18CE-9448-6549-D9BE-DDFB1F0E6EEE}"/>
              </a:ext>
            </a:extLst>
          </p:cNvPr>
          <p:cNvPicPr>
            <a:picLocks noChangeAspect="1"/>
          </p:cNvPicPr>
          <p:nvPr/>
        </p:nvPicPr>
        <p:blipFill rotWithShape="1">
          <a:blip r:embed="rId3"/>
          <a:srcRect t="17420" r="-2" b="-2"/>
          <a:stretch/>
        </p:blipFill>
        <p:spPr>
          <a:xfrm>
            <a:off x="20" y="10"/>
            <a:ext cx="12191980" cy="6857990"/>
          </a:xfrm>
          <a:prstGeom prst="rect">
            <a:avLst/>
          </a:prstGeom>
        </p:spPr>
      </p:pic>
      <p:sp useBgFill="1">
        <p:nvSpPr>
          <p:cNvPr id="14" name="Freeform 5">
            <a:extLst>
              <a:ext uri="{FF2B5EF4-FFF2-40B4-BE49-F238E27FC236}">
                <a16:creationId xmlns:a16="http://schemas.microsoft.com/office/drawing/2014/main" id="{608EAA06-5488-416B-B2B2-E552130110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5400000">
            <a:off x="2769538" y="445383"/>
            <a:ext cx="1995577" cy="7534653"/>
          </a:xfrm>
          <a:prstGeom prst="round2SameRect">
            <a:avLst>
              <a:gd name="adj1" fmla="val 9679"/>
              <a:gd name="adj2" fmla="val 400"/>
            </a:avLst>
          </a:prstGeom>
          <a:ln>
            <a:noFill/>
          </a:ln>
          <a:effectLst>
            <a:outerShdw blurRad="50800" dist="38100" dir="5400000" algn="tl" rotWithShape="0">
              <a:srgbClr val="000000">
                <a:alpha val="43000"/>
              </a:srgbClr>
            </a:outerShdw>
          </a:effectLst>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3D95F6C4-2A27-51CB-68AC-DA115A5C672F}"/>
              </a:ext>
            </a:extLst>
          </p:cNvPr>
          <p:cNvSpPr>
            <a:spLocks noGrp="1"/>
          </p:cNvSpPr>
          <p:nvPr>
            <p:ph type="ctrTitle"/>
          </p:nvPr>
        </p:nvSpPr>
        <p:spPr>
          <a:xfrm>
            <a:off x="804335" y="3496574"/>
            <a:ext cx="6436104" cy="1052422"/>
          </a:xfrm>
        </p:spPr>
        <p:txBody>
          <a:bodyPr>
            <a:normAutofit fontScale="90000"/>
          </a:bodyPr>
          <a:lstStyle/>
          <a:p>
            <a:r>
              <a:rPr lang="en-GB" sz="4400" b="1" i="1" u="sng" dirty="0">
                <a:ln>
                  <a:solidFill>
                    <a:srgbClr val="000000">
                      <a:lumMod val="75000"/>
                      <a:lumOff val="25000"/>
                      <a:alpha val="10000"/>
                    </a:srgbClr>
                  </a:solidFill>
                </a:ln>
                <a:effectLst>
                  <a:outerShdw blurRad="9525" dist="25400" dir="14640000" algn="tl" rotWithShape="0">
                    <a:srgbClr val="000000">
                      <a:alpha val="30000"/>
                    </a:srgbClr>
                  </a:outerShdw>
                </a:effectLst>
              </a:rPr>
              <a:t>The English Legal System (Criminal)</a:t>
            </a:r>
            <a:endParaRPr lang="en-GB" sz="4400" dirty="0">
              <a:ln>
                <a:solidFill>
                  <a:srgbClr val="000000">
                    <a:lumMod val="75000"/>
                    <a:lumOff val="25000"/>
                    <a:alpha val="10000"/>
                  </a:srgbClr>
                </a:solidFill>
              </a:ln>
              <a:effectLst>
                <a:outerShdw blurRad="9525" dist="25400" dir="14640000" algn="tl" rotWithShape="0">
                  <a:srgbClr val="000000">
                    <a:alpha val="30000"/>
                  </a:srgbClr>
                </a:outerShdw>
              </a:effectLst>
            </a:endParaRPr>
          </a:p>
        </p:txBody>
      </p:sp>
      <p:sp>
        <p:nvSpPr>
          <p:cNvPr id="3" name="Subtitle 2">
            <a:extLst>
              <a:ext uri="{FF2B5EF4-FFF2-40B4-BE49-F238E27FC236}">
                <a16:creationId xmlns:a16="http://schemas.microsoft.com/office/drawing/2014/main" id="{EDC75BC4-F875-D341-0BAF-D0227E7F4255}"/>
              </a:ext>
            </a:extLst>
          </p:cNvPr>
          <p:cNvSpPr>
            <a:spLocks noGrp="1"/>
          </p:cNvSpPr>
          <p:nvPr>
            <p:ph type="subTitle" idx="1"/>
          </p:nvPr>
        </p:nvSpPr>
        <p:spPr>
          <a:xfrm>
            <a:off x="804335" y="4548996"/>
            <a:ext cx="6436104" cy="534838"/>
          </a:xfrm>
        </p:spPr>
        <p:txBody>
          <a:bodyPr>
            <a:normAutofit/>
          </a:bodyPr>
          <a:lstStyle/>
          <a:p>
            <a:pPr algn="l"/>
            <a:r>
              <a:rPr lang="en-GB" sz="1800" dirty="0">
                <a:ln>
                  <a:solidFill>
                    <a:srgbClr val="000000">
                      <a:lumMod val="75000"/>
                      <a:lumOff val="25000"/>
                      <a:alpha val="10000"/>
                    </a:srgbClr>
                  </a:solidFill>
                </a:ln>
                <a:solidFill>
                  <a:srgbClr val="21B780"/>
                </a:solidFill>
                <a:effectLst>
                  <a:outerShdw blurRad="9525" dist="25400" dir="14640000" algn="tl" rotWithShape="0">
                    <a:srgbClr val="000000">
                      <a:alpha val="30000"/>
                    </a:srgbClr>
                  </a:outerShdw>
                </a:effectLst>
              </a:rPr>
              <a:t>By Zita Draper</a:t>
            </a:r>
            <a:endParaRPr lang="en-GB" sz="1800" dirty="0">
              <a:solidFill>
                <a:srgbClr val="21B780"/>
              </a:solidFill>
            </a:endParaRPr>
          </a:p>
        </p:txBody>
      </p:sp>
    </p:spTree>
    <p:extLst>
      <p:ext uri="{BB962C8B-B14F-4D97-AF65-F5344CB8AC3E}">
        <p14:creationId xmlns:p14="http://schemas.microsoft.com/office/powerpoint/2010/main" val="378641398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A2456A0-13DF-4BA8-9BDD-168E874C42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022DB97-34EB-D992-5DEF-919BF9C4FD99}"/>
              </a:ext>
            </a:extLst>
          </p:cNvPr>
          <p:cNvSpPr>
            <a:spLocks noGrp="1"/>
          </p:cNvSpPr>
          <p:nvPr>
            <p:ph type="title"/>
          </p:nvPr>
        </p:nvSpPr>
        <p:spPr>
          <a:xfrm>
            <a:off x="467746" y="228600"/>
            <a:ext cx="5978072" cy="1556702"/>
          </a:xfrm>
        </p:spPr>
        <p:txBody>
          <a:bodyPr>
            <a:normAutofit/>
          </a:bodyPr>
          <a:lstStyle/>
          <a:p>
            <a:r>
              <a:rPr lang="en-GB" sz="6000" b="1" i="1" u="sng" dirty="0">
                <a:ln>
                  <a:solidFill>
                    <a:srgbClr val="000000">
                      <a:lumMod val="75000"/>
                      <a:lumOff val="25000"/>
                      <a:alpha val="10000"/>
                    </a:srgbClr>
                  </a:solidFill>
                </a:ln>
                <a:effectLst>
                  <a:outerShdw blurRad="9525" dist="25400" dir="14640000" algn="tl" rotWithShape="0">
                    <a:srgbClr val="000000">
                      <a:alpha val="30000"/>
                    </a:srgbClr>
                  </a:outerShdw>
                </a:effectLst>
              </a:rPr>
              <a:t>Content</a:t>
            </a:r>
            <a:endParaRPr lang="en-GB" sz="5400" b="1" dirty="0">
              <a:ln>
                <a:solidFill>
                  <a:srgbClr val="000000">
                    <a:lumMod val="75000"/>
                    <a:lumOff val="25000"/>
                    <a:alpha val="10000"/>
                  </a:srgbClr>
                </a:solidFill>
              </a:ln>
              <a:effectLst>
                <a:outerShdw blurRad="9525" dist="25400" dir="14640000" algn="tl" rotWithShape="0">
                  <a:srgbClr val="000000">
                    <a:alpha val="30000"/>
                  </a:srgbClr>
                </a:outerShdw>
              </a:effectLst>
            </a:endParaRPr>
          </a:p>
        </p:txBody>
      </p:sp>
      <p:sp>
        <p:nvSpPr>
          <p:cNvPr id="3" name="Content Placeholder 2">
            <a:extLst>
              <a:ext uri="{FF2B5EF4-FFF2-40B4-BE49-F238E27FC236}">
                <a16:creationId xmlns:a16="http://schemas.microsoft.com/office/drawing/2014/main" id="{E36DC94E-4E46-E879-52BD-A61E81841CE0}"/>
              </a:ext>
            </a:extLst>
          </p:cNvPr>
          <p:cNvSpPr>
            <a:spLocks noGrp="1"/>
          </p:cNvSpPr>
          <p:nvPr>
            <p:ph idx="1"/>
          </p:nvPr>
        </p:nvSpPr>
        <p:spPr>
          <a:xfrm>
            <a:off x="672185" y="1945851"/>
            <a:ext cx="5978072" cy="3340119"/>
          </a:xfrm>
        </p:spPr>
        <p:txBody>
          <a:bodyPr vert="horz" lIns="91440" tIns="45720" rIns="91440" bIns="45720" rtlCol="0" anchor="t">
            <a:noAutofit/>
          </a:bodyPr>
          <a:lstStyle/>
          <a:p>
            <a:pPr indent="-305435">
              <a:spcBef>
                <a:spcPts val="1400"/>
              </a:spcBef>
            </a:pPr>
            <a:r>
              <a:rPr lang="en-GB" sz="2800" dirty="0">
                <a:ln>
                  <a:solidFill>
                    <a:srgbClr val="000000">
                      <a:lumMod val="75000"/>
                      <a:lumOff val="25000"/>
                      <a:alpha val="10000"/>
                    </a:srgbClr>
                  </a:solidFill>
                </a:ln>
                <a:effectLst>
                  <a:outerShdw blurRad="9525" dist="25400" dir="14640000" algn="tl" rotWithShape="0">
                    <a:srgbClr val="000000">
                      <a:alpha val="30000"/>
                    </a:srgbClr>
                  </a:outerShdw>
                </a:effectLst>
              </a:rPr>
              <a:t>Aims and learning objectives </a:t>
            </a:r>
            <a:endParaRPr lang="en-US" sz="2800">
              <a:ln>
                <a:solidFill>
                  <a:srgbClr val="000000">
                    <a:lumMod val="75000"/>
                    <a:lumOff val="25000"/>
                    <a:alpha val="10000"/>
                  </a:srgbClr>
                </a:solidFill>
              </a:ln>
              <a:effectLst>
                <a:outerShdw blurRad="9525" dist="25400" dir="14640000" algn="tl" rotWithShape="0">
                  <a:srgbClr val="000000">
                    <a:alpha val="30000"/>
                  </a:srgbClr>
                </a:outerShdw>
              </a:effectLst>
            </a:endParaRPr>
          </a:p>
          <a:p>
            <a:pPr indent="-305435">
              <a:spcBef>
                <a:spcPts val="1400"/>
              </a:spcBef>
            </a:pPr>
            <a:r>
              <a:rPr lang="en-GB" sz="2800" dirty="0">
                <a:ln>
                  <a:solidFill>
                    <a:srgbClr val="000000">
                      <a:lumMod val="75000"/>
                      <a:lumOff val="25000"/>
                      <a:alpha val="10000"/>
                    </a:srgbClr>
                  </a:solidFill>
                </a:ln>
                <a:effectLst>
                  <a:outerShdw blurRad="9525" dist="25400" dir="14640000" algn="tl" rotWithShape="0">
                    <a:srgbClr val="000000">
                      <a:alpha val="30000"/>
                    </a:srgbClr>
                  </a:outerShdw>
                </a:effectLst>
              </a:rPr>
              <a:t>The English Legal System.</a:t>
            </a:r>
          </a:p>
          <a:p>
            <a:pPr indent="-305435">
              <a:spcBef>
                <a:spcPts val="1400"/>
              </a:spcBef>
            </a:pPr>
            <a:r>
              <a:rPr lang="en-GB" sz="2800" dirty="0">
                <a:ln>
                  <a:solidFill>
                    <a:srgbClr val="000000">
                      <a:lumMod val="75000"/>
                      <a:lumOff val="25000"/>
                      <a:alpha val="10000"/>
                    </a:srgbClr>
                  </a:solidFill>
                </a:ln>
                <a:effectLst>
                  <a:outerShdw blurRad="9525" dist="25400" dir="14640000" algn="tl" rotWithShape="0">
                    <a:srgbClr val="000000">
                      <a:alpha val="30000"/>
                    </a:srgbClr>
                  </a:outerShdw>
                </a:effectLst>
              </a:rPr>
              <a:t>Activities. </a:t>
            </a:r>
          </a:p>
          <a:p>
            <a:pPr indent="-305435">
              <a:spcBef>
                <a:spcPts val="1400"/>
              </a:spcBef>
            </a:pPr>
            <a:r>
              <a:rPr lang="en-GB" sz="2800" dirty="0">
                <a:ln>
                  <a:solidFill>
                    <a:srgbClr val="000000">
                      <a:lumMod val="75000"/>
                      <a:lumOff val="25000"/>
                      <a:alpha val="10000"/>
                    </a:srgbClr>
                  </a:solidFill>
                </a:ln>
                <a:effectLst>
                  <a:outerShdw blurRad="9525" dist="25400" dir="14640000" algn="tl" rotWithShape="0">
                    <a:srgbClr val="000000">
                      <a:alpha val="30000"/>
                    </a:srgbClr>
                  </a:outerShdw>
                </a:effectLst>
              </a:rPr>
              <a:t>Kahoot</a:t>
            </a:r>
          </a:p>
          <a:p>
            <a:pPr indent="-305435">
              <a:spcBef>
                <a:spcPts val="1400"/>
              </a:spcBef>
            </a:pPr>
            <a:r>
              <a:rPr lang="en-GB" sz="2800" dirty="0">
                <a:ln>
                  <a:solidFill>
                    <a:srgbClr val="000000">
                      <a:lumMod val="75000"/>
                      <a:lumOff val="25000"/>
                      <a:alpha val="10000"/>
                    </a:srgbClr>
                  </a:solidFill>
                </a:ln>
                <a:effectLst>
                  <a:outerShdw blurRad="9525" dist="25400" dir="14640000" algn="tl" rotWithShape="0">
                    <a:srgbClr val="000000">
                      <a:alpha val="30000"/>
                    </a:srgbClr>
                  </a:outerShdw>
                </a:effectLst>
              </a:rPr>
              <a:t>Summary </a:t>
            </a:r>
          </a:p>
          <a:p>
            <a:pPr indent="-305435">
              <a:spcBef>
                <a:spcPts val="1400"/>
              </a:spcBef>
            </a:pPr>
            <a:r>
              <a:rPr lang="en-GB" sz="2800" dirty="0">
                <a:ln>
                  <a:solidFill>
                    <a:srgbClr val="000000">
                      <a:lumMod val="75000"/>
                      <a:lumOff val="25000"/>
                      <a:alpha val="10000"/>
                    </a:srgbClr>
                  </a:solidFill>
                </a:ln>
                <a:effectLst>
                  <a:outerShdw blurRad="9525" dist="25400" dir="14640000" algn="tl" rotWithShape="0">
                    <a:srgbClr val="000000">
                      <a:alpha val="30000"/>
                    </a:srgbClr>
                  </a:outerShdw>
                </a:effectLst>
              </a:rPr>
              <a:t>Thank you, any questions?</a:t>
            </a:r>
            <a:endParaRPr lang="en-GB" sz="2800">
              <a:ln>
                <a:solidFill>
                  <a:srgbClr val="000000">
                    <a:lumMod val="75000"/>
                    <a:lumOff val="25000"/>
                    <a:alpha val="10000"/>
                  </a:srgbClr>
                </a:solidFill>
              </a:ln>
              <a:effectLst>
                <a:outerShdw blurRad="9525" dist="25400" dir="14640000" algn="tl" rotWithShape="0">
                  <a:srgbClr val="000000">
                    <a:alpha val="30000"/>
                  </a:srgbClr>
                </a:outerShdw>
              </a:effectLst>
            </a:endParaRPr>
          </a:p>
        </p:txBody>
      </p:sp>
      <p:pic>
        <p:nvPicPr>
          <p:cNvPr id="11" name="Picture 10">
            <a:extLst>
              <a:ext uri="{FF2B5EF4-FFF2-40B4-BE49-F238E27FC236}">
                <a16:creationId xmlns:a16="http://schemas.microsoft.com/office/drawing/2014/main" id="{7AEE9CAC-347C-43C2-AE87-6BC5566E606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964" r="2807" b="1446"/>
          <a:stretch/>
        </p:blipFill>
        <p:spPr>
          <a:xfrm>
            <a:off x="7232905" y="1"/>
            <a:ext cx="4959095" cy="6858000"/>
          </a:xfrm>
          <a:prstGeom prst="rect">
            <a:avLst/>
          </a:prstGeom>
        </p:spPr>
      </p:pic>
      <p:pic>
        <p:nvPicPr>
          <p:cNvPr id="4" name="Graphic 4" descr="Clipboard with solid fill">
            <a:extLst>
              <a:ext uri="{FF2B5EF4-FFF2-40B4-BE49-F238E27FC236}">
                <a16:creationId xmlns:a16="http://schemas.microsoft.com/office/drawing/2014/main" id="{D204CEF2-8AB8-FA91-587B-E6AA9AE2162B}"/>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7552945" y="1197355"/>
            <a:ext cx="3995592" cy="3995592"/>
          </a:xfrm>
          <a:prstGeom prst="rect">
            <a:avLst/>
          </a:prstGeom>
        </p:spPr>
      </p:pic>
    </p:spTree>
    <p:extLst>
      <p:ext uri="{BB962C8B-B14F-4D97-AF65-F5344CB8AC3E}">
        <p14:creationId xmlns:p14="http://schemas.microsoft.com/office/powerpoint/2010/main" val="232602882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FA9CC4-056C-6DAD-FA74-BE67E51B764A}"/>
              </a:ext>
            </a:extLst>
          </p:cNvPr>
          <p:cNvSpPr>
            <a:spLocks noGrp="1"/>
          </p:cNvSpPr>
          <p:nvPr>
            <p:ph type="title"/>
          </p:nvPr>
        </p:nvSpPr>
        <p:spPr/>
        <p:txBody>
          <a:bodyPr>
            <a:normAutofit/>
          </a:bodyPr>
          <a:lstStyle/>
          <a:p>
            <a:r>
              <a:rPr lang="en-GB" sz="5400" b="1" i="1" u="sng" dirty="0">
                <a:ln>
                  <a:solidFill>
                    <a:srgbClr val="000000">
                      <a:lumMod val="75000"/>
                      <a:lumOff val="25000"/>
                      <a:alpha val="10000"/>
                    </a:srgbClr>
                  </a:solidFill>
                </a:ln>
                <a:effectLst>
                  <a:outerShdw blurRad="9525" dist="25400" dir="14640000" algn="tl" rotWithShape="0">
                    <a:srgbClr val="000000">
                      <a:alpha val="30000"/>
                    </a:srgbClr>
                  </a:outerShdw>
                </a:effectLst>
              </a:rPr>
              <a:t>Aims and learning objectives</a:t>
            </a:r>
            <a:endParaRPr lang="en-GB" sz="4400" b="1" dirty="0">
              <a:ln>
                <a:solidFill>
                  <a:srgbClr val="000000">
                    <a:lumMod val="75000"/>
                    <a:lumOff val="25000"/>
                    <a:alpha val="10000"/>
                  </a:srgbClr>
                </a:solidFill>
              </a:ln>
              <a:effectLst>
                <a:outerShdw blurRad="9525" dist="25400" dir="14640000" algn="tl" rotWithShape="0">
                  <a:srgbClr val="000000">
                    <a:alpha val="30000"/>
                  </a:srgbClr>
                </a:outerShdw>
              </a:effectLst>
            </a:endParaRPr>
          </a:p>
        </p:txBody>
      </p:sp>
      <p:sp>
        <p:nvSpPr>
          <p:cNvPr id="3" name="Content Placeholder 2">
            <a:extLst>
              <a:ext uri="{FF2B5EF4-FFF2-40B4-BE49-F238E27FC236}">
                <a16:creationId xmlns:a16="http://schemas.microsoft.com/office/drawing/2014/main" id="{B79D57C0-F6FC-D06F-36C9-73C726CE0368}"/>
              </a:ext>
            </a:extLst>
          </p:cNvPr>
          <p:cNvSpPr>
            <a:spLocks noGrp="1"/>
          </p:cNvSpPr>
          <p:nvPr>
            <p:ph idx="1"/>
          </p:nvPr>
        </p:nvSpPr>
        <p:spPr/>
        <p:txBody>
          <a:bodyPr/>
          <a:lstStyle/>
          <a:p>
            <a:pPr indent="-305435">
              <a:lnSpc>
                <a:spcPct val="200000"/>
              </a:lnSpc>
              <a:spcBef>
                <a:spcPts val="1400"/>
              </a:spcBef>
            </a:pPr>
            <a:r>
              <a:rPr lang="en-GB" dirty="0">
                <a:ln>
                  <a:solidFill>
                    <a:srgbClr val="000000">
                      <a:lumMod val="75000"/>
                      <a:lumOff val="25000"/>
                      <a:alpha val="10000"/>
                    </a:srgbClr>
                  </a:solidFill>
                </a:ln>
                <a:effectLst>
                  <a:outerShdw blurRad="9525" dist="25400" dir="14640000" algn="tl" rotWithShape="0">
                    <a:srgbClr val="000000">
                      <a:alpha val="30000"/>
                    </a:srgbClr>
                  </a:outerShdw>
                </a:effectLst>
              </a:rPr>
              <a:t>The aim of today's lesson is to recap the lecture content.</a:t>
            </a:r>
            <a:endParaRPr lang="en-US"/>
          </a:p>
          <a:p>
            <a:pPr indent="-305435">
              <a:lnSpc>
                <a:spcPct val="200000"/>
              </a:lnSpc>
              <a:spcBef>
                <a:spcPts val="1400"/>
              </a:spcBef>
            </a:pPr>
            <a:r>
              <a:rPr lang="en-GB" dirty="0">
                <a:ln>
                  <a:solidFill>
                    <a:srgbClr val="000000">
                      <a:lumMod val="75000"/>
                      <a:lumOff val="25000"/>
                      <a:alpha val="10000"/>
                    </a:srgbClr>
                  </a:solidFill>
                </a:ln>
                <a:effectLst>
                  <a:outerShdw blurRad="9525" dist="25400" dir="14640000" algn="tl" rotWithShape="0">
                    <a:srgbClr val="000000">
                      <a:alpha val="30000"/>
                    </a:srgbClr>
                  </a:outerShdw>
                </a:effectLst>
              </a:rPr>
              <a:t>By the end of today's session students should be able to demonstrate that they understand the English Legal System. </a:t>
            </a:r>
          </a:p>
        </p:txBody>
      </p:sp>
      <p:pic>
        <p:nvPicPr>
          <p:cNvPr id="4" name="Graphic 4" descr="Bullseye with solid fill">
            <a:extLst>
              <a:ext uri="{FF2B5EF4-FFF2-40B4-BE49-F238E27FC236}">
                <a16:creationId xmlns:a16="http://schemas.microsoft.com/office/drawing/2014/main" id="{0A21680C-BE32-C5B8-1CF6-A8E09EFFC3E7}"/>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10865224" y="5535706"/>
            <a:ext cx="1389529" cy="1389529"/>
          </a:xfrm>
          <a:prstGeom prst="rect">
            <a:avLst/>
          </a:prstGeom>
        </p:spPr>
      </p:pic>
    </p:spTree>
    <p:extLst>
      <p:ext uri="{BB962C8B-B14F-4D97-AF65-F5344CB8AC3E}">
        <p14:creationId xmlns:p14="http://schemas.microsoft.com/office/powerpoint/2010/main" val="105688612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pic>
        <p:nvPicPr>
          <p:cNvPr id="7" name="Picture 7" descr="Hand with a gavel">
            <a:extLst>
              <a:ext uri="{FF2B5EF4-FFF2-40B4-BE49-F238E27FC236}">
                <a16:creationId xmlns:a16="http://schemas.microsoft.com/office/drawing/2014/main" id="{1DC7ABA3-5404-4FE4-F841-B9C3A760A96B}"/>
              </a:ext>
            </a:extLst>
          </p:cNvPr>
          <p:cNvPicPr>
            <a:picLocks noChangeAspect="1"/>
          </p:cNvPicPr>
          <p:nvPr/>
        </p:nvPicPr>
        <p:blipFill rotWithShape="1">
          <a:blip r:embed="rId3"/>
          <a:srcRect t="10339" b="5391"/>
          <a:stretch/>
        </p:blipFill>
        <p:spPr>
          <a:xfrm>
            <a:off x="1" y="10"/>
            <a:ext cx="12192000" cy="6857990"/>
          </a:xfrm>
          <a:prstGeom prst="rect">
            <a:avLst/>
          </a:prstGeom>
        </p:spPr>
      </p:pic>
      <p:sp useBgFill="1">
        <p:nvSpPr>
          <p:cNvPr id="12" name="Freeform 5">
            <a:extLst>
              <a:ext uri="{FF2B5EF4-FFF2-40B4-BE49-F238E27FC236}">
                <a16:creationId xmlns:a16="http://schemas.microsoft.com/office/drawing/2014/main" id="{37D54B6C-87D0-4C03-8335-3955179D2B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5400000">
            <a:off x="-118536" y="1371603"/>
            <a:ext cx="5624423" cy="4100418"/>
          </a:xfrm>
          <a:custGeom>
            <a:avLst/>
            <a:gdLst>
              <a:gd name="T0" fmla="*/ 1577 w 1601"/>
              <a:gd name="T1" fmla="*/ 0 h 696"/>
              <a:gd name="T2" fmla="*/ 833 w 1601"/>
              <a:gd name="T3" fmla="*/ 0 h 696"/>
              <a:gd name="T4" fmla="*/ 768 w 1601"/>
              <a:gd name="T5" fmla="*/ 0 h 696"/>
              <a:gd name="T6" fmla="*/ 24 w 1601"/>
              <a:gd name="T7" fmla="*/ 0 h 696"/>
              <a:gd name="T8" fmla="*/ 0 w 1601"/>
              <a:gd name="T9" fmla="*/ 27 h 696"/>
              <a:gd name="T10" fmla="*/ 0 w 1601"/>
              <a:gd name="T11" fmla="*/ 669 h 696"/>
              <a:gd name="T12" fmla="*/ 24 w 1601"/>
              <a:gd name="T13" fmla="*/ 696 h 696"/>
              <a:gd name="T14" fmla="*/ 768 w 1601"/>
              <a:gd name="T15" fmla="*/ 696 h 696"/>
              <a:gd name="T16" fmla="*/ 833 w 1601"/>
              <a:gd name="T17" fmla="*/ 696 h 696"/>
              <a:gd name="T18" fmla="*/ 1577 w 1601"/>
              <a:gd name="T19" fmla="*/ 696 h 696"/>
              <a:gd name="T20" fmla="*/ 1601 w 1601"/>
              <a:gd name="T21" fmla="*/ 669 h 696"/>
              <a:gd name="T22" fmla="*/ 1601 w 1601"/>
              <a:gd name="T23" fmla="*/ 27 h 696"/>
              <a:gd name="T24" fmla="*/ 1577 w 1601"/>
              <a:gd name="T25" fmla="*/ 0 h 69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601" h="696">
                <a:moveTo>
                  <a:pt x="1577" y="0"/>
                </a:moveTo>
                <a:cubicBezTo>
                  <a:pt x="833" y="0"/>
                  <a:pt x="833" y="0"/>
                  <a:pt x="833" y="0"/>
                </a:cubicBezTo>
                <a:cubicBezTo>
                  <a:pt x="768" y="0"/>
                  <a:pt x="768" y="0"/>
                  <a:pt x="768" y="0"/>
                </a:cubicBezTo>
                <a:cubicBezTo>
                  <a:pt x="24" y="0"/>
                  <a:pt x="24" y="0"/>
                  <a:pt x="24" y="0"/>
                </a:cubicBezTo>
                <a:cubicBezTo>
                  <a:pt x="11" y="0"/>
                  <a:pt x="0" y="12"/>
                  <a:pt x="0" y="27"/>
                </a:cubicBezTo>
                <a:cubicBezTo>
                  <a:pt x="0" y="669"/>
                  <a:pt x="0" y="669"/>
                  <a:pt x="0" y="669"/>
                </a:cubicBezTo>
                <a:cubicBezTo>
                  <a:pt x="0" y="684"/>
                  <a:pt x="11" y="696"/>
                  <a:pt x="24" y="696"/>
                </a:cubicBezTo>
                <a:cubicBezTo>
                  <a:pt x="768" y="696"/>
                  <a:pt x="768" y="696"/>
                  <a:pt x="768" y="696"/>
                </a:cubicBezTo>
                <a:cubicBezTo>
                  <a:pt x="833" y="696"/>
                  <a:pt x="833" y="696"/>
                  <a:pt x="833" y="696"/>
                </a:cubicBezTo>
                <a:cubicBezTo>
                  <a:pt x="1577" y="696"/>
                  <a:pt x="1577" y="696"/>
                  <a:pt x="1577" y="696"/>
                </a:cubicBezTo>
                <a:cubicBezTo>
                  <a:pt x="1590" y="696"/>
                  <a:pt x="1601" y="684"/>
                  <a:pt x="1601" y="669"/>
                </a:cubicBezTo>
                <a:cubicBezTo>
                  <a:pt x="1601" y="27"/>
                  <a:pt x="1601" y="27"/>
                  <a:pt x="1601" y="27"/>
                </a:cubicBezTo>
                <a:cubicBezTo>
                  <a:pt x="1601" y="12"/>
                  <a:pt x="1590" y="0"/>
                  <a:pt x="1577" y="0"/>
                </a:cubicBezTo>
                <a:close/>
              </a:path>
            </a:pathLst>
          </a:custGeom>
          <a:ln>
            <a:noFill/>
          </a:ln>
          <a:effectLst>
            <a:outerShdw blurRad="50800" dist="38100" dir="5400000" algn="tl" rotWithShape="0">
              <a:srgbClr val="000000">
                <a:alpha val="43000"/>
              </a:srgbClr>
            </a:outerShdw>
          </a:effectLst>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E1D6183F-6DE5-D4E1-0706-70E0E47943FA}"/>
              </a:ext>
            </a:extLst>
          </p:cNvPr>
          <p:cNvSpPr>
            <a:spLocks noGrp="1"/>
          </p:cNvSpPr>
          <p:nvPr>
            <p:ph type="title"/>
          </p:nvPr>
        </p:nvSpPr>
        <p:spPr>
          <a:xfrm>
            <a:off x="913795" y="845388"/>
            <a:ext cx="3596420" cy="979016"/>
          </a:xfrm>
        </p:spPr>
        <p:txBody>
          <a:bodyPr anchor="b">
            <a:normAutofit/>
          </a:bodyPr>
          <a:lstStyle/>
          <a:p>
            <a:r>
              <a:rPr lang="en-GB" sz="2800" b="1" i="1" u="sng" dirty="0">
                <a:ln>
                  <a:solidFill>
                    <a:srgbClr val="000000">
                      <a:lumMod val="75000"/>
                      <a:lumOff val="25000"/>
                      <a:alpha val="10000"/>
                    </a:srgbClr>
                  </a:solidFill>
                </a:ln>
                <a:effectLst>
                  <a:outerShdw blurRad="9525" dist="25400" dir="14640000" algn="tl" rotWithShape="0">
                    <a:srgbClr val="000000">
                      <a:alpha val="30000"/>
                    </a:srgbClr>
                  </a:outerShdw>
                </a:effectLst>
              </a:rPr>
              <a:t>The English Legal system</a:t>
            </a:r>
            <a:endParaRPr lang="en-GB" sz="2800" b="1" dirty="0">
              <a:ln>
                <a:solidFill>
                  <a:srgbClr val="000000">
                    <a:lumMod val="75000"/>
                    <a:lumOff val="25000"/>
                    <a:alpha val="10000"/>
                  </a:srgbClr>
                </a:solidFill>
              </a:ln>
              <a:effectLst>
                <a:outerShdw blurRad="9525" dist="25400" dir="14640000" algn="tl" rotWithShape="0">
                  <a:srgbClr val="000000">
                    <a:alpha val="30000"/>
                  </a:srgbClr>
                </a:outerShdw>
              </a:effectLst>
            </a:endParaRPr>
          </a:p>
        </p:txBody>
      </p:sp>
      <p:sp>
        <p:nvSpPr>
          <p:cNvPr id="6" name="Content Placeholder 5">
            <a:extLst>
              <a:ext uri="{FF2B5EF4-FFF2-40B4-BE49-F238E27FC236}">
                <a16:creationId xmlns:a16="http://schemas.microsoft.com/office/drawing/2014/main" id="{7E5764E3-4667-5B13-72F8-EC8EC76DC56F}"/>
              </a:ext>
            </a:extLst>
          </p:cNvPr>
          <p:cNvSpPr>
            <a:spLocks noGrp="1"/>
          </p:cNvSpPr>
          <p:nvPr>
            <p:ph idx="1"/>
          </p:nvPr>
        </p:nvSpPr>
        <p:spPr>
          <a:xfrm>
            <a:off x="913795" y="1968237"/>
            <a:ext cx="3531684" cy="3679189"/>
          </a:xfrm>
        </p:spPr>
        <p:txBody>
          <a:bodyPr vert="horz" lIns="91440" tIns="45720" rIns="91440" bIns="45720" rtlCol="0" anchor="t">
            <a:noAutofit/>
          </a:bodyPr>
          <a:lstStyle/>
          <a:p>
            <a:pPr indent="-305435">
              <a:spcBef>
                <a:spcPts val="1400"/>
              </a:spcBef>
            </a:pPr>
            <a:r>
              <a:rPr lang="en-GB" sz="1800" dirty="0">
                <a:ln>
                  <a:solidFill>
                    <a:srgbClr val="000000">
                      <a:lumMod val="75000"/>
                      <a:lumOff val="25000"/>
                      <a:alpha val="10000"/>
                    </a:srgbClr>
                  </a:solidFill>
                </a:ln>
                <a:effectLst>
                  <a:outerShdw blurRad="9525" dist="25400" dir="14640000" algn="tl" rotWithShape="0">
                    <a:srgbClr val="000000">
                      <a:alpha val="30000"/>
                    </a:srgbClr>
                  </a:outerShdw>
                </a:effectLst>
              </a:rPr>
              <a:t>Made up of a number of courts including; </a:t>
            </a:r>
            <a:endParaRPr lang="en-US" sz="1800" dirty="0">
              <a:ln>
                <a:solidFill>
                  <a:srgbClr val="000000">
                    <a:lumMod val="75000"/>
                    <a:lumOff val="25000"/>
                    <a:alpha val="10000"/>
                  </a:srgbClr>
                </a:solidFill>
              </a:ln>
              <a:effectLst>
                <a:outerShdw blurRad="9525" dist="25400" dir="14640000" algn="tl" rotWithShape="0">
                  <a:srgbClr val="000000">
                    <a:alpha val="30000"/>
                  </a:srgbClr>
                </a:outerShdw>
              </a:effectLst>
            </a:endParaRPr>
          </a:p>
          <a:p>
            <a:pPr indent="-305435">
              <a:spcBef>
                <a:spcPts val="1400"/>
              </a:spcBef>
            </a:pPr>
            <a:r>
              <a:rPr lang="en-GB" sz="1800" dirty="0">
                <a:ln>
                  <a:solidFill>
                    <a:srgbClr val="000000">
                      <a:lumMod val="75000"/>
                      <a:lumOff val="25000"/>
                      <a:alpha val="10000"/>
                    </a:srgbClr>
                  </a:solidFill>
                </a:ln>
                <a:effectLst>
                  <a:outerShdw blurRad="9525" dist="25400" dir="14640000" algn="tl" rotWithShape="0">
                    <a:srgbClr val="000000">
                      <a:alpha val="30000"/>
                    </a:srgbClr>
                  </a:outerShdw>
                </a:effectLst>
              </a:rPr>
              <a:t>The Magistrates </a:t>
            </a:r>
          </a:p>
          <a:p>
            <a:pPr indent="-305435">
              <a:spcBef>
                <a:spcPts val="1400"/>
              </a:spcBef>
            </a:pPr>
            <a:r>
              <a:rPr lang="en-GB" sz="1800" dirty="0">
                <a:ln>
                  <a:solidFill>
                    <a:srgbClr val="000000">
                      <a:lumMod val="75000"/>
                      <a:lumOff val="25000"/>
                      <a:alpha val="10000"/>
                    </a:srgbClr>
                  </a:solidFill>
                </a:ln>
                <a:effectLst>
                  <a:outerShdw blurRad="9525" dist="25400" dir="14640000" algn="tl" rotWithShape="0">
                    <a:srgbClr val="000000">
                      <a:alpha val="30000"/>
                    </a:srgbClr>
                  </a:outerShdw>
                </a:effectLst>
              </a:rPr>
              <a:t>Crown</a:t>
            </a:r>
          </a:p>
          <a:p>
            <a:pPr indent="-305435">
              <a:spcBef>
                <a:spcPts val="1400"/>
              </a:spcBef>
            </a:pPr>
            <a:r>
              <a:rPr lang="en-GB" sz="1800" dirty="0">
                <a:ln>
                  <a:solidFill>
                    <a:srgbClr val="000000">
                      <a:lumMod val="75000"/>
                      <a:lumOff val="25000"/>
                      <a:alpha val="10000"/>
                    </a:srgbClr>
                  </a:solidFill>
                </a:ln>
                <a:effectLst>
                  <a:outerShdw blurRad="9525" dist="25400" dir="14640000" algn="tl" rotWithShape="0">
                    <a:srgbClr val="000000">
                      <a:alpha val="30000"/>
                    </a:srgbClr>
                  </a:outerShdw>
                </a:effectLst>
              </a:rPr>
              <a:t>High court</a:t>
            </a:r>
          </a:p>
          <a:p>
            <a:pPr indent="-305435">
              <a:spcBef>
                <a:spcPts val="1400"/>
              </a:spcBef>
            </a:pPr>
            <a:r>
              <a:rPr lang="en-GB" sz="1800" dirty="0">
                <a:ln>
                  <a:solidFill>
                    <a:srgbClr val="000000">
                      <a:lumMod val="75000"/>
                      <a:lumOff val="25000"/>
                      <a:alpha val="10000"/>
                    </a:srgbClr>
                  </a:solidFill>
                </a:ln>
                <a:effectLst>
                  <a:outerShdw blurRad="9525" dist="25400" dir="14640000" algn="tl" rotWithShape="0">
                    <a:srgbClr val="000000">
                      <a:alpha val="30000"/>
                    </a:srgbClr>
                  </a:outerShdw>
                </a:effectLst>
              </a:rPr>
              <a:t>Court of Appeal </a:t>
            </a:r>
          </a:p>
          <a:p>
            <a:pPr indent="-305435">
              <a:spcBef>
                <a:spcPts val="1400"/>
              </a:spcBef>
            </a:pPr>
            <a:r>
              <a:rPr lang="en-GB" sz="1800" dirty="0">
                <a:ln>
                  <a:solidFill>
                    <a:srgbClr val="000000">
                      <a:lumMod val="75000"/>
                      <a:lumOff val="25000"/>
                      <a:alpha val="10000"/>
                    </a:srgbClr>
                  </a:solidFill>
                </a:ln>
                <a:effectLst>
                  <a:outerShdw blurRad="9525" dist="25400" dir="14640000" algn="tl" rotWithShape="0">
                    <a:srgbClr val="000000">
                      <a:alpha val="30000"/>
                    </a:srgbClr>
                  </a:outerShdw>
                </a:effectLst>
              </a:rPr>
              <a:t>Supreme court </a:t>
            </a:r>
          </a:p>
          <a:p>
            <a:pPr indent="-305435">
              <a:spcBef>
                <a:spcPts val="1400"/>
              </a:spcBef>
            </a:pPr>
            <a:r>
              <a:rPr lang="en-GB" sz="1800" dirty="0">
                <a:ln>
                  <a:solidFill>
                    <a:srgbClr val="000000">
                      <a:lumMod val="75000"/>
                      <a:lumOff val="25000"/>
                      <a:alpha val="10000"/>
                    </a:srgbClr>
                  </a:solidFill>
                </a:ln>
                <a:effectLst>
                  <a:outerShdw blurRad="9525" dist="25400" dir="14640000" algn="tl" rotWithShape="0">
                    <a:srgbClr val="000000">
                      <a:alpha val="30000"/>
                    </a:srgbClr>
                  </a:outerShdw>
                </a:effectLst>
              </a:rPr>
              <a:t>And More. </a:t>
            </a:r>
          </a:p>
        </p:txBody>
      </p:sp>
    </p:spTree>
    <p:extLst>
      <p:ext uri="{BB962C8B-B14F-4D97-AF65-F5344CB8AC3E}">
        <p14:creationId xmlns:p14="http://schemas.microsoft.com/office/powerpoint/2010/main" val="30425119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6E2054-653F-EDEF-3A83-CED49082CB2D}"/>
              </a:ext>
            </a:extLst>
          </p:cNvPr>
          <p:cNvSpPr>
            <a:spLocks noGrp="1"/>
          </p:cNvSpPr>
          <p:nvPr>
            <p:ph type="title"/>
          </p:nvPr>
        </p:nvSpPr>
        <p:spPr/>
        <p:txBody>
          <a:bodyPr>
            <a:normAutofit/>
          </a:bodyPr>
          <a:lstStyle/>
          <a:p>
            <a:r>
              <a:rPr lang="en-GB" sz="6000" b="1" i="1" u="sng" dirty="0">
                <a:ln>
                  <a:solidFill>
                    <a:srgbClr val="000000">
                      <a:lumMod val="75000"/>
                      <a:lumOff val="25000"/>
                      <a:alpha val="10000"/>
                    </a:srgbClr>
                  </a:solidFill>
                </a:ln>
                <a:effectLst>
                  <a:outerShdw blurRad="9525" dist="25400" dir="14640000" algn="tl" rotWithShape="0">
                    <a:srgbClr val="000000">
                      <a:alpha val="30000"/>
                    </a:srgbClr>
                  </a:outerShdw>
                </a:effectLst>
              </a:rPr>
              <a:t>Let's take a look</a:t>
            </a:r>
          </a:p>
        </p:txBody>
      </p:sp>
      <p:sp>
        <p:nvSpPr>
          <p:cNvPr id="3" name="Content Placeholder 2">
            <a:extLst>
              <a:ext uri="{FF2B5EF4-FFF2-40B4-BE49-F238E27FC236}">
                <a16:creationId xmlns:a16="http://schemas.microsoft.com/office/drawing/2014/main" id="{21E1D716-B6F2-1267-7B09-76E87A871B7D}"/>
              </a:ext>
            </a:extLst>
          </p:cNvPr>
          <p:cNvSpPr>
            <a:spLocks noGrp="1"/>
          </p:cNvSpPr>
          <p:nvPr>
            <p:ph idx="1"/>
          </p:nvPr>
        </p:nvSpPr>
        <p:spPr/>
        <p:txBody>
          <a:bodyPr/>
          <a:lstStyle/>
          <a:p>
            <a:pPr marL="37465" indent="0">
              <a:buNone/>
            </a:pPr>
            <a:endParaRPr lang="en-GB" sz="2400" dirty="0">
              <a:ln>
                <a:solidFill>
                  <a:srgbClr val="000000">
                    <a:lumMod val="75000"/>
                    <a:lumOff val="25000"/>
                    <a:alpha val="10000"/>
                  </a:srgbClr>
                </a:solidFill>
              </a:ln>
              <a:effectLst>
                <a:outerShdw blurRad="9525" dist="25400" dir="14640000" algn="tl" rotWithShape="0">
                  <a:srgbClr val="000000">
                    <a:alpha val="30000"/>
                  </a:srgbClr>
                </a:outerShdw>
              </a:effectLst>
              <a:ea typeface="+mn-lt"/>
              <a:cs typeface="+mn-lt"/>
            </a:endParaRPr>
          </a:p>
          <a:p>
            <a:pPr indent="-305435"/>
            <a:endParaRPr lang="en-GB" sz="2400" dirty="0">
              <a:ln>
                <a:solidFill>
                  <a:srgbClr val="000000">
                    <a:lumMod val="75000"/>
                    <a:lumOff val="25000"/>
                    <a:alpha val="10000"/>
                  </a:srgbClr>
                </a:solidFill>
              </a:ln>
              <a:effectLst>
                <a:outerShdw blurRad="9525" dist="25400" dir="14640000" algn="tl" rotWithShape="0">
                  <a:srgbClr val="000000">
                    <a:alpha val="30000"/>
                  </a:srgbClr>
                </a:outerShdw>
              </a:effectLst>
            </a:endParaRPr>
          </a:p>
          <a:p>
            <a:pPr indent="-305435"/>
            <a:r>
              <a:rPr lang="en-GB" sz="2400" dirty="0">
                <a:ln>
                  <a:solidFill>
                    <a:srgbClr val="000000">
                      <a:lumMod val="75000"/>
                      <a:lumOff val="25000"/>
                      <a:alpha val="10000"/>
                    </a:srgbClr>
                  </a:solidFill>
                </a:ln>
                <a:effectLst>
                  <a:outerShdw blurRad="9525" dist="25400" dir="14640000" algn="tl" rotWithShape="0">
                    <a:srgbClr val="000000">
                      <a:alpha val="30000"/>
                    </a:srgbClr>
                  </a:outerShdw>
                </a:effectLst>
              </a:rPr>
              <a:t>We can separate out which courts hear which cases.</a:t>
            </a:r>
          </a:p>
          <a:p>
            <a:pPr indent="-305435"/>
            <a:endParaRPr lang="en-GB" sz="2400" dirty="0">
              <a:ln>
                <a:solidFill>
                  <a:srgbClr val="000000">
                    <a:lumMod val="75000"/>
                    <a:lumOff val="25000"/>
                    <a:alpha val="10000"/>
                  </a:srgbClr>
                </a:solidFill>
              </a:ln>
              <a:effectLst>
                <a:outerShdw blurRad="9525" dist="25400" dir="14640000" algn="tl" rotWithShape="0">
                  <a:srgbClr val="000000">
                    <a:alpha val="30000"/>
                  </a:srgbClr>
                </a:outerShdw>
              </a:effectLst>
            </a:endParaRPr>
          </a:p>
          <a:p>
            <a:pPr indent="-305435"/>
            <a:r>
              <a:rPr lang="en-GB" sz="2400" dirty="0">
                <a:ln>
                  <a:solidFill>
                    <a:srgbClr val="000000">
                      <a:lumMod val="75000"/>
                      <a:lumOff val="25000"/>
                      <a:alpha val="10000"/>
                    </a:srgbClr>
                  </a:solidFill>
                </a:ln>
                <a:effectLst>
                  <a:outerShdw blurRad="9525" dist="25400" dir="14640000" algn="tl" rotWithShape="0">
                    <a:srgbClr val="000000">
                      <a:alpha val="30000"/>
                    </a:srgbClr>
                  </a:outerShdw>
                </a:effectLst>
              </a:rPr>
              <a:t>Criminal court hear criminal cases. </a:t>
            </a:r>
          </a:p>
          <a:p>
            <a:pPr indent="-305435"/>
            <a:endParaRPr lang="en-GB" sz="2400" dirty="0">
              <a:ln>
                <a:solidFill>
                  <a:srgbClr val="000000">
                    <a:lumMod val="75000"/>
                    <a:lumOff val="25000"/>
                    <a:alpha val="10000"/>
                  </a:srgbClr>
                </a:solidFill>
              </a:ln>
              <a:effectLst>
                <a:outerShdw blurRad="9525" dist="25400" dir="14640000" algn="tl" rotWithShape="0">
                  <a:srgbClr val="000000">
                    <a:alpha val="30000"/>
                  </a:srgbClr>
                </a:outerShdw>
              </a:effectLst>
            </a:endParaRPr>
          </a:p>
          <a:p>
            <a:pPr indent="-305435"/>
            <a:r>
              <a:rPr lang="en-GB" sz="2400" dirty="0">
                <a:ln>
                  <a:solidFill>
                    <a:srgbClr val="000000">
                      <a:lumMod val="75000"/>
                      <a:lumOff val="25000"/>
                      <a:alpha val="10000"/>
                    </a:srgbClr>
                  </a:solidFill>
                </a:ln>
                <a:effectLst>
                  <a:outerShdw blurRad="9525" dist="25400" dir="14640000" algn="tl" rotWithShape="0">
                    <a:srgbClr val="000000">
                      <a:alpha val="30000"/>
                    </a:srgbClr>
                  </a:outerShdw>
                </a:effectLst>
              </a:rPr>
              <a:t>Civil courts hear civil cases. </a:t>
            </a:r>
          </a:p>
        </p:txBody>
      </p:sp>
      <p:pic>
        <p:nvPicPr>
          <p:cNvPr id="4" name="Graphic 4" descr="Eyes with solid fill">
            <a:extLst>
              <a:ext uri="{FF2B5EF4-FFF2-40B4-BE49-F238E27FC236}">
                <a16:creationId xmlns:a16="http://schemas.microsoft.com/office/drawing/2014/main" id="{F747F8C4-14F7-2C3D-540F-FADAA3AD252C}"/>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9762565" y="5257800"/>
            <a:ext cx="2348752" cy="2348752"/>
          </a:xfrm>
          <a:prstGeom prst="rect">
            <a:avLst/>
          </a:prstGeom>
        </p:spPr>
      </p:pic>
    </p:spTree>
    <p:extLst>
      <p:ext uri="{BB962C8B-B14F-4D97-AF65-F5344CB8AC3E}">
        <p14:creationId xmlns:p14="http://schemas.microsoft.com/office/powerpoint/2010/main" val="4788377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BBB06F-C8AA-0407-9A6B-90E4D4A3B049}"/>
              </a:ext>
            </a:extLst>
          </p:cNvPr>
          <p:cNvSpPr>
            <a:spLocks noGrp="1"/>
          </p:cNvSpPr>
          <p:nvPr>
            <p:ph type="title"/>
          </p:nvPr>
        </p:nvSpPr>
        <p:spPr/>
        <p:txBody>
          <a:bodyPr>
            <a:normAutofit/>
          </a:bodyPr>
          <a:lstStyle/>
          <a:p>
            <a:r>
              <a:rPr lang="en-GB" sz="6000" b="1" i="1" u="sng" dirty="0">
                <a:ln>
                  <a:solidFill>
                    <a:srgbClr val="000000">
                      <a:lumMod val="75000"/>
                      <a:lumOff val="25000"/>
                      <a:alpha val="10000"/>
                    </a:srgbClr>
                  </a:solidFill>
                </a:ln>
                <a:effectLst>
                  <a:outerShdw blurRad="9525" dist="25400" dir="14640000" algn="tl" rotWithShape="0">
                    <a:srgbClr val="000000">
                      <a:alpha val="30000"/>
                    </a:srgbClr>
                  </a:outerShdw>
                </a:effectLst>
              </a:rPr>
              <a:t>Criminal law courts</a:t>
            </a:r>
            <a:endParaRPr lang="en-GB" sz="6000" b="1" i="1" dirty="0">
              <a:ln>
                <a:solidFill>
                  <a:srgbClr val="000000">
                    <a:lumMod val="75000"/>
                    <a:lumOff val="25000"/>
                    <a:alpha val="10000"/>
                  </a:srgbClr>
                </a:solidFill>
              </a:ln>
              <a:effectLst>
                <a:outerShdw blurRad="9525" dist="25400" dir="14640000" algn="tl" rotWithShape="0">
                  <a:srgbClr val="000000">
                    <a:alpha val="30000"/>
                  </a:srgbClr>
                </a:outerShdw>
              </a:effectLst>
            </a:endParaRPr>
          </a:p>
        </p:txBody>
      </p:sp>
      <p:sp>
        <p:nvSpPr>
          <p:cNvPr id="3" name="Content Placeholder 2">
            <a:extLst>
              <a:ext uri="{FF2B5EF4-FFF2-40B4-BE49-F238E27FC236}">
                <a16:creationId xmlns:a16="http://schemas.microsoft.com/office/drawing/2014/main" id="{D1FFC75F-639D-5908-9B32-0789970C4B94}"/>
              </a:ext>
            </a:extLst>
          </p:cNvPr>
          <p:cNvSpPr>
            <a:spLocks noGrp="1"/>
          </p:cNvSpPr>
          <p:nvPr>
            <p:ph idx="1"/>
          </p:nvPr>
        </p:nvSpPr>
        <p:spPr/>
        <p:txBody>
          <a:bodyPr/>
          <a:lstStyle/>
          <a:p>
            <a:pPr indent="-305435"/>
            <a:r>
              <a:rPr lang="en-GB" dirty="0">
                <a:ln>
                  <a:solidFill>
                    <a:srgbClr val="000000">
                      <a:lumMod val="75000"/>
                      <a:lumOff val="25000"/>
                      <a:alpha val="10000"/>
                    </a:srgbClr>
                  </a:solidFill>
                </a:ln>
                <a:effectLst>
                  <a:outerShdw blurRad="9525" dist="25400" dir="14640000" algn="tl" rotWithShape="0">
                    <a:srgbClr val="000000">
                      <a:alpha val="30000"/>
                    </a:srgbClr>
                  </a:outerShdw>
                </a:effectLst>
              </a:rPr>
              <a:t>Must follow the criminal procedure rules in relation to conduct in the criminal court. </a:t>
            </a:r>
          </a:p>
          <a:p>
            <a:pPr indent="-305435"/>
            <a:endParaRPr lang="en-GB" dirty="0">
              <a:ln>
                <a:solidFill>
                  <a:srgbClr val="000000">
                    <a:lumMod val="75000"/>
                    <a:lumOff val="25000"/>
                    <a:alpha val="10000"/>
                  </a:srgbClr>
                </a:solidFill>
              </a:ln>
              <a:effectLst>
                <a:outerShdw blurRad="9525" dist="25400" dir="14640000" algn="tl" rotWithShape="0">
                  <a:srgbClr val="000000">
                    <a:alpha val="30000"/>
                  </a:srgbClr>
                </a:outerShdw>
              </a:effectLst>
            </a:endParaRPr>
          </a:p>
          <a:p>
            <a:pPr indent="-305435"/>
            <a:r>
              <a:rPr lang="en-GB" dirty="0">
                <a:ln>
                  <a:solidFill>
                    <a:srgbClr val="000000">
                      <a:lumMod val="75000"/>
                      <a:lumOff val="25000"/>
                      <a:alpha val="10000"/>
                    </a:srgbClr>
                  </a:solidFill>
                </a:ln>
                <a:effectLst>
                  <a:outerShdw blurRad="9525" dist="25400" dir="14640000" algn="tl" rotWithShape="0">
                    <a:srgbClr val="000000">
                      <a:alpha val="30000"/>
                    </a:srgbClr>
                  </a:outerShdw>
                </a:effectLst>
              </a:rPr>
              <a:t>Most important is R1.1- </a:t>
            </a:r>
          </a:p>
          <a:p>
            <a:pPr indent="-305435"/>
            <a:endParaRPr lang="en-GB" dirty="0">
              <a:ln>
                <a:solidFill>
                  <a:srgbClr val="000000">
                    <a:lumMod val="75000"/>
                    <a:lumOff val="25000"/>
                    <a:alpha val="10000"/>
                  </a:srgbClr>
                </a:solidFill>
              </a:ln>
              <a:effectLst>
                <a:outerShdw blurRad="9525" dist="25400" dir="14640000" algn="tl" rotWithShape="0">
                  <a:srgbClr val="000000">
                    <a:alpha val="30000"/>
                  </a:srgbClr>
                </a:outerShdw>
              </a:effectLst>
            </a:endParaRPr>
          </a:p>
          <a:p>
            <a:pPr indent="-305435"/>
            <a:r>
              <a:rPr lang="en-GB" dirty="0">
                <a:ln>
                  <a:solidFill>
                    <a:srgbClr val="000000">
                      <a:lumMod val="75000"/>
                      <a:lumOff val="25000"/>
                      <a:alpha val="10000"/>
                    </a:srgbClr>
                  </a:solidFill>
                </a:ln>
                <a:effectLst>
                  <a:outerShdw blurRad="9525" dist="25400" dir="14640000" algn="tl" rotWithShape="0">
                    <a:srgbClr val="000000">
                      <a:alpha val="30000"/>
                    </a:srgbClr>
                  </a:outerShdw>
                </a:effectLst>
              </a:rPr>
              <a:t>Which expresses the right to a fair trial and the right for the guilty party to be found guilty and the innocent party to be let free. </a:t>
            </a:r>
          </a:p>
        </p:txBody>
      </p:sp>
      <p:pic>
        <p:nvPicPr>
          <p:cNvPr id="4" name="Graphic 4" descr="Handcuffs with solid fill">
            <a:extLst>
              <a:ext uri="{FF2B5EF4-FFF2-40B4-BE49-F238E27FC236}">
                <a16:creationId xmlns:a16="http://schemas.microsoft.com/office/drawing/2014/main" id="{1F953744-B381-65B6-5BEC-B3F84701481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9278471" y="4540624"/>
            <a:ext cx="2635623" cy="2635623"/>
          </a:xfrm>
          <a:prstGeom prst="rect">
            <a:avLst/>
          </a:prstGeom>
        </p:spPr>
      </p:pic>
    </p:spTree>
    <p:extLst>
      <p:ext uri="{BB962C8B-B14F-4D97-AF65-F5344CB8AC3E}">
        <p14:creationId xmlns:p14="http://schemas.microsoft.com/office/powerpoint/2010/main" val="68165205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84A3D5-FCF3-EB1C-CC40-BD39146C34A1}"/>
              </a:ext>
            </a:extLst>
          </p:cNvPr>
          <p:cNvSpPr>
            <a:spLocks noGrp="1"/>
          </p:cNvSpPr>
          <p:nvPr>
            <p:ph type="title"/>
          </p:nvPr>
        </p:nvSpPr>
        <p:spPr>
          <a:xfrm>
            <a:off x="913795" y="609600"/>
            <a:ext cx="10353762" cy="1257300"/>
          </a:xfrm>
        </p:spPr>
        <p:txBody>
          <a:bodyPr>
            <a:normAutofit/>
          </a:bodyPr>
          <a:lstStyle/>
          <a:p>
            <a:r>
              <a:rPr lang="en-GB" sz="6000" b="1" i="1" u="sng" dirty="0">
                <a:ln>
                  <a:solidFill>
                    <a:srgbClr val="000000">
                      <a:lumMod val="75000"/>
                      <a:lumOff val="25000"/>
                      <a:alpha val="10000"/>
                    </a:srgbClr>
                  </a:solidFill>
                </a:ln>
                <a:effectLst>
                  <a:outerShdw blurRad="9525" dist="25400" dir="14640000" algn="tl" rotWithShape="0">
                    <a:srgbClr val="000000">
                      <a:alpha val="30000"/>
                    </a:srgbClr>
                  </a:outerShdw>
                </a:effectLst>
              </a:rPr>
              <a:t>Where do we start?</a:t>
            </a:r>
            <a:endParaRPr lang="en-GB" sz="5400" b="1" dirty="0">
              <a:ln>
                <a:solidFill>
                  <a:srgbClr val="000000">
                    <a:lumMod val="75000"/>
                    <a:lumOff val="25000"/>
                    <a:alpha val="10000"/>
                  </a:srgbClr>
                </a:solidFill>
              </a:ln>
              <a:effectLst>
                <a:outerShdw blurRad="9525" dist="25400" dir="14640000" algn="tl" rotWithShape="0">
                  <a:srgbClr val="000000">
                    <a:alpha val="30000"/>
                  </a:srgbClr>
                </a:outerShdw>
              </a:effectLst>
            </a:endParaRPr>
          </a:p>
        </p:txBody>
      </p:sp>
      <p:graphicFrame>
        <p:nvGraphicFramePr>
          <p:cNvPr id="4" name="Diagram 4">
            <a:extLst>
              <a:ext uri="{FF2B5EF4-FFF2-40B4-BE49-F238E27FC236}">
                <a16:creationId xmlns:a16="http://schemas.microsoft.com/office/drawing/2014/main" id="{94A25A37-0A31-E3DB-BE4B-0F03A24CE470}"/>
              </a:ext>
            </a:extLst>
          </p:cNvPr>
          <p:cNvGraphicFramePr/>
          <p:nvPr>
            <p:extLst>
              <p:ext uri="{D42A27DB-BD31-4B8C-83A1-F6EECF244321}">
                <p14:modId xmlns:p14="http://schemas.microsoft.com/office/powerpoint/2010/main" val="4206554147"/>
              </p:ext>
            </p:extLst>
          </p:nvPr>
        </p:nvGraphicFramePr>
        <p:xfrm>
          <a:off x="914400" y="2076450"/>
          <a:ext cx="10353675" cy="371475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14058408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609EC2-9A99-2AF6-E467-A4BF1F52718F}"/>
              </a:ext>
            </a:extLst>
          </p:cNvPr>
          <p:cNvSpPr>
            <a:spLocks noGrp="1"/>
          </p:cNvSpPr>
          <p:nvPr>
            <p:ph type="title"/>
          </p:nvPr>
        </p:nvSpPr>
        <p:spPr>
          <a:xfrm>
            <a:off x="913795" y="75063"/>
            <a:ext cx="10353762" cy="1257300"/>
          </a:xfrm>
        </p:spPr>
        <p:txBody>
          <a:bodyPr>
            <a:normAutofit/>
          </a:bodyPr>
          <a:lstStyle/>
          <a:p>
            <a:r>
              <a:rPr lang="en-GB" sz="5400" b="1" i="1" u="sng" dirty="0">
                <a:ln>
                  <a:solidFill>
                    <a:srgbClr val="000000">
                      <a:lumMod val="75000"/>
                      <a:lumOff val="25000"/>
                      <a:alpha val="10000"/>
                    </a:srgbClr>
                  </a:solidFill>
                </a:ln>
                <a:effectLst>
                  <a:outerShdw blurRad="9525" dist="25400" dir="14640000" algn="tl" rotWithShape="0">
                    <a:srgbClr val="000000">
                      <a:alpha val="30000"/>
                    </a:srgbClr>
                  </a:outerShdw>
                </a:effectLst>
              </a:rPr>
              <a:t>Severity of the offence</a:t>
            </a:r>
            <a:endParaRPr lang="en-GB" sz="5400" b="1" dirty="0">
              <a:ln>
                <a:solidFill>
                  <a:srgbClr val="000000">
                    <a:lumMod val="75000"/>
                    <a:lumOff val="25000"/>
                    <a:alpha val="10000"/>
                  </a:srgbClr>
                </a:solidFill>
              </a:ln>
              <a:effectLst>
                <a:outerShdw blurRad="9525" dist="25400" dir="14640000" algn="tl" rotWithShape="0">
                  <a:srgbClr val="000000">
                    <a:alpha val="30000"/>
                  </a:srgbClr>
                </a:outerShdw>
              </a:effectLst>
            </a:endParaRPr>
          </a:p>
        </p:txBody>
      </p:sp>
      <p:graphicFrame>
        <p:nvGraphicFramePr>
          <p:cNvPr id="4" name="Diagram 4">
            <a:extLst>
              <a:ext uri="{FF2B5EF4-FFF2-40B4-BE49-F238E27FC236}">
                <a16:creationId xmlns:a16="http://schemas.microsoft.com/office/drawing/2014/main" id="{56AC7FEA-C2BA-56BB-3ADA-53FAAFA5126A}"/>
              </a:ext>
            </a:extLst>
          </p:cNvPr>
          <p:cNvGraphicFramePr/>
          <p:nvPr>
            <p:extLst>
              <p:ext uri="{D42A27DB-BD31-4B8C-83A1-F6EECF244321}">
                <p14:modId xmlns:p14="http://schemas.microsoft.com/office/powerpoint/2010/main" val="2190026176"/>
              </p:ext>
            </p:extLst>
          </p:nvPr>
        </p:nvGraphicFramePr>
        <p:xfrm>
          <a:off x="2229135" y="622110"/>
          <a:ext cx="7983939" cy="640989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2883832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8B691F-0541-8830-46F9-FF64F2B7C773}"/>
              </a:ext>
            </a:extLst>
          </p:cNvPr>
          <p:cNvSpPr>
            <a:spLocks noGrp="1"/>
          </p:cNvSpPr>
          <p:nvPr>
            <p:ph type="title"/>
          </p:nvPr>
        </p:nvSpPr>
        <p:spPr/>
        <p:txBody>
          <a:bodyPr>
            <a:normAutofit/>
          </a:bodyPr>
          <a:lstStyle/>
          <a:p>
            <a:r>
              <a:rPr lang="en-GB" sz="6600" b="1" i="1" u="sng" dirty="0">
                <a:ln>
                  <a:solidFill>
                    <a:srgbClr val="000000">
                      <a:lumMod val="75000"/>
                      <a:lumOff val="25000"/>
                      <a:alpha val="10000"/>
                    </a:srgbClr>
                  </a:solidFill>
                </a:ln>
                <a:effectLst>
                  <a:outerShdw blurRad="9525" dist="25400" dir="14640000" algn="tl" rotWithShape="0">
                    <a:srgbClr val="000000">
                      <a:alpha val="30000"/>
                    </a:srgbClr>
                  </a:outerShdw>
                </a:effectLst>
              </a:rPr>
              <a:t>Magistrates </a:t>
            </a:r>
            <a:endParaRPr lang="en-GB" sz="6600" i="1" dirty="0">
              <a:ln>
                <a:solidFill>
                  <a:srgbClr val="000000">
                    <a:lumMod val="75000"/>
                    <a:lumOff val="25000"/>
                    <a:alpha val="10000"/>
                  </a:srgbClr>
                </a:solidFill>
              </a:ln>
              <a:effectLst>
                <a:outerShdw blurRad="9525" dist="25400" dir="14640000" algn="tl" rotWithShape="0">
                  <a:srgbClr val="000000">
                    <a:alpha val="30000"/>
                  </a:srgbClr>
                </a:outerShdw>
              </a:effectLst>
            </a:endParaRPr>
          </a:p>
        </p:txBody>
      </p:sp>
      <p:sp>
        <p:nvSpPr>
          <p:cNvPr id="3" name="Content Placeholder 2">
            <a:extLst>
              <a:ext uri="{FF2B5EF4-FFF2-40B4-BE49-F238E27FC236}">
                <a16:creationId xmlns:a16="http://schemas.microsoft.com/office/drawing/2014/main" id="{98A7AD9C-04A1-916B-5876-0220742C2433}"/>
              </a:ext>
            </a:extLst>
          </p:cNvPr>
          <p:cNvSpPr>
            <a:spLocks noGrp="1"/>
          </p:cNvSpPr>
          <p:nvPr>
            <p:ph idx="1"/>
          </p:nvPr>
        </p:nvSpPr>
        <p:spPr/>
        <p:txBody>
          <a:bodyPr/>
          <a:lstStyle/>
          <a:p>
            <a:pPr indent="-305435"/>
            <a:r>
              <a:rPr lang="en-GB" dirty="0">
                <a:ln>
                  <a:solidFill>
                    <a:srgbClr val="000000">
                      <a:lumMod val="75000"/>
                      <a:lumOff val="25000"/>
                      <a:alpha val="10000"/>
                    </a:srgbClr>
                  </a:solidFill>
                </a:ln>
                <a:effectLst>
                  <a:outerShdw blurRad="9525" dist="25400" dir="14640000" algn="tl" rotWithShape="0">
                    <a:srgbClr val="000000">
                      <a:alpha val="30000"/>
                    </a:srgbClr>
                  </a:outerShdw>
                </a:effectLst>
              </a:rPr>
              <a:t>Every case starts here. </a:t>
            </a:r>
            <a:endParaRPr lang="en-US"/>
          </a:p>
          <a:p>
            <a:pPr indent="-305435"/>
            <a:r>
              <a:rPr lang="en-GB" dirty="0">
                <a:ln>
                  <a:solidFill>
                    <a:srgbClr val="000000">
                      <a:lumMod val="75000"/>
                      <a:lumOff val="25000"/>
                      <a:alpha val="10000"/>
                    </a:srgbClr>
                  </a:solidFill>
                </a:ln>
                <a:effectLst>
                  <a:outerShdw blurRad="9525" dist="25400" dir="14640000" algn="tl" rotWithShape="0">
                    <a:srgbClr val="000000">
                      <a:alpha val="30000"/>
                    </a:srgbClr>
                  </a:outerShdw>
                </a:effectLst>
              </a:rPr>
              <a:t>No jury </a:t>
            </a:r>
          </a:p>
          <a:p>
            <a:pPr indent="-305435"/>
            <a:r>
              <a:rPr lang="en-GB" dirty="0">
                <a:ln>
                  <a:solidFill>
                    <a:srgbClr val="000000">
                      <a:lumMod val="75000"/>
                      <a:lumOff val="25000"/>
                      <a:alpha val="10000"/>
                    </a:srgbClr>
                  </a:solidFill>
                </a:ln>
                <a:effectLst>
                  <a:outerShdw blurRad="9525" dist="25400" dir="14640000" algn="tl" rotWithShape="0">
                    <a:srgbClr val="000000">
                      <a:alpha val="30000"/>
                    </a:srgbClr>
                  </a:outerShdw>
                </a:effectLst>
              </a:rPr>
              <a:t>Three Magistrates - lay people- advised by a legal advisor</a:t>
            </a:r>
          </a:p>
          <a:p>
            <a:pPr indent="-305435"/>
            <a:r>
              <a:rPr lang="en-GB" dirty="0">
                <a:ln>
                  <a:solidFill>
                    <a:srgbClr val="000000">
                      <a:lumMod val="75000"/>
                      <a:lumOff val="25000"/>
                      <a:alpha val="10000"/>
                    </a:srgbClr>
                  </a:solidFill>
                </a:ln>
                <a:effectLst>
                  <a:outerShdw blurRad="9525" dist="25400" dir="14640000" algn="tl" rotWithShape="0">
                    <a:srgbClr val="000000">
                      <a:alpha val="30000"/>
                    </a:srgbClr>
                  </a:outerShdw>
                </a:effectLst>
              </a:rPr>
              <a:t>Or District Judge</a:t>
            </a:r>
          </a:p>
          <a:p>
            <a:pPr indent="-305435"/>
            <a:r>
              <a:rPr lang="en-GB" dirty="0">
                <a:ln>
                  <a:solidFill>
                    <a:srgbClr val="000000">
                      <a:lumMod val="75000"/>
                      <a:lumOff val="25000"/>
                      <a:alpha val="10000"/>
                    </a:srgbClr>
                  </a:solidFill>
                </a:ln>
                <a:effectLst>
                  <a:outerShdw blurRad="9525" dist="25400" dir="14640000" algn="tl" rotWithShape="0">
                    <a:srgbClr val="000000">
                      <a:alpha val="30000"/>
                    </a:srgbClr>
                  </a:outerShdw>
                </a:effectLst>
              </a:rPr>
              <a:t>What do they do?</a:t>
            </a:r>
          </a:p>
          <a:p>
            <a:pPr indent="-305435"/>
            <a:r>
              <a:rPr lang="en-GB" dirty="0">
                <a:ln>
                  <a:solidFill>
                    <a:srgbClr val="000000">
                      <a:lumMod val="75000"/>
                      <a:lumOff val="25000"/>
                      <a:alpha val="10000"/>
                    </a:srgbClr>
                  </a:solidFill>
                </a:ln>
                <a:effectLst>
                  <a:outerShdw blurRad="9525" dist="25400" dir="14640000" algn="tl" rotWithShape="0">
                    <a:srgbClr val="000000">
                      <a:alpha val="30000"/>
                    </a:srgbClr>
                  </a:outerShdw>
                </a:effectLst>
              </a:rPr>
              <a:t>Sentencing – 6 months for summary offence/ 12 months for 2 or more either way offences. </a:t>
            </a:r>
          </a:p>
          <a:p>
            <a:pPr indent="-305435"/>
            <a:r>
              <a:rPr lang="en-GB" dirty="0">
                <a:ln>
                  <a:solidFill>
                    <a:srgbClr val="000000">
                      <a:lumMod val="75000"/>
                      <a:lumOff val="25000"/>
                      <a:alpha val="10000"/>
                    </a:srgbClr>
                  </a:solidFill>
                </a:ln>
                <a:effectLst>
                  <a:outerShdw blurRad="9525" dist="25400" dir="14640000" algn="tl" rotWithShape="0">
                    <a:srgbClr val="000000">
                      <a:alpha val="30000"/>
                    </a:srgbClr>
                  </a:outerShdw>
                </a:effectLst>
              </a:rPr>
              <a:t>S.58 LASPO- unlimited fines.</a:t>
            </a:r>
          </a:p>
        </p:txBody>
      </p:sp>
    </p:spTree>
    <p:extLst>
      <p:ext uri="{BB962C8B-B14F-4D97-AF65-F5344CB8AC3E}">
        <p14:creationId xmlns:p14="http://schemas.microsoft.com/office/powerpoint/2010/main" val="125088990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7BB306-7CA7-1C55-4888-B856CD1EE8D6}"/>
              </a:ext>
            </a:extLst>
          </p:cNvPr>
          <p:cNvSpPr>
            <a:spLocks noGrp="1"/>
          </p:cNvSpPr>
          <p:nvPr>
            <p:ph type="title"/>
          </p:nvPr>
        </p:nvSpPr>
        <p:spPr/>
        <p:txBody>
          <a:bodyPr>
            <a:normAutofit/>
          </a:bodyPr>
          <a:lstStyle/>
          <a:p>
            <a:r>
              <a:rPr lang="en-GB" sz="6600" b="1" i="1" u="sng" dirty="0">
                <a:ln>
                  <a:solidFill>
                    <a:srgbClr val="000000">
                      <a:lumMod val="75000"/>
                      <a:lumOff val="25000"/>
                      <a:alpha val="10000"/>
                    </a:srgbClr>
                  </a:solidFill>
                </a:ln>
                <a:effectLst>
                  <a:outerShdw blurRad="9525" dist="25400" dir="14640000" algn="tl" rotWithShape="0">
                    <a:srgbClr val="000000">
                      <a:alpha val="30000"/>
                    </a:srgbClr>
                  </a:outerShdw>
                </a:effectLst>
              </a:rPr>
              <a:t>Youth Court </a:t>
            </a:r>
            <a:endParaRPr lang="en-GB" sz="5400" dirty="0">
              <a:ln>
                <a:solidFill>
                  <a:srgbClr val="000000">
                    <a:lumMod val="75000"/>
                    <a:lumOff val="25000"/>
                    <a:alpha val="10000"/>
                  </a:srgbClr>
                </a:solidFill>
              </a:ln>
              <a:effectLst>
                <a:outerShdw blurRad="9525" dist="25400" dir="14640000" algn="tl" rotWithShape="0">
                  <a:srgbClr val="000000">
                    <a:alpha val="30000"/>
                  </a:srgbClr>
                </a:outerShdw>
              </a:effectLst>
            </a:endParaRPr>
          </a:p>
        </p:txBody>
      </p:sp>
      <p:sp>
        <p:nvSpPr>
          <p:cNvPr id="3" name="Content Placeholder 2">
            <a:extLst>
              <a:ext uri="{FF2B5EF4-FFF2-40B4-BE49-F238E27FC236}">
                <a16:creationId xmlns:a16="http://schemas.microsoft.com/office/drawing/2014/main" id="{E67945EC-90DC-3F32-43AE-70C605C90D71}"/>
              </a:ext>
            </a:extLst>
          </p:cNvPr>
          <p:cNvSpPr>
            <a:spLocks noGrp="1"/>
          </p:cNvSpPr>
          <p:nvPr>
            <p:ph idx="1"/>
          </p:nvPr>
        </p:nvSpPr>
        <p:spPr/>
        <p:txBody>
          <a:bodyPr/>
          <a:lstStyle/>
          <a:p>
            <a:pPr marL="37465" indent="0">
              <a:lnSpc>
                <a:spcPct val="200000"/>
              </a:lnSpc>
              <a:spcBef>
                <a:spcPts val="1400"/>
              </a:spcBef>
              <a:buNone/>
            </a:pPr>
            <a:endParaRPr lang="en-US" dirty="0"/>
          </a:p>
          <a:p>
            <a:pPr indent="-305435">
              <a:lnSpc>
                <a:spcPct val="200000"/>
              </a:lnSpc>
              <a:spcBef>
                <a:spcPts val="1400"/>
              </a:spcBef>
            </a:pPr>
            <a:endParaRPr lang="en-GB" dirty="0">
              <a:ln>
                <a:solidFill>
                  <a:srgbClr val="000000">
                    <a:lumMod val="75000"/>
                    <a:lumOff val="25000"/>
                    <a:alpha val="10000"/>
                  </a:srgbClr>
                </a:solidFill>
              </a:ln>
              <a:effectLst>
                <a:outerShdw blurRad="9525" dist="25400" dir="14640000" algn="tl" rotWithShape="0">
                  <a:srgbClr val="000000">
                    <a:alpha val="30000"/>
                  </a:srgbClr>
                </a:outerShdw>
              </a:effectLst>
            </a:endParaRPr>
          </a:p>
          <a:p>
            <a:pPr indent="-305435">
              <a:lnSpc>
                <a:spcPct val="200000"/>
              </a:lnSpc>
              <a:spcBef>
                <a:spcPts val="1400"/>
              </a:spcBef>
            </a:pPr>
            <a:r>
              <a:rPr lang="en-GB" dirty="0">
                <a:ln>
                  <a:solidFill>
                    <a:srgbClr val="000000">
                      <a:lumMod val="75000"/>
                      <a:lumOff val="25000"/>
                      <a:alpha val="10000"/>
                    </a:srgbClr>
                  </a:solidFill>
                </a:ln>
                <a:effectLst>
                  <a:outerShdw blurRad="9525" dist="25400" dir="14640000" algn="tl" rotWithShape="0">
                    <a:srgbClr val="000000">
                      <a:alpha val="30000"/>
                    </a:srgbClr>
                  </a:outerShdw>
                </a:effectLst>
                <a:ea typeface="+mn-lt"/>
                <a:cs typeface="+mn-lt"/>
                <a:hlinkClick r:id="rId2"/>
              </a:rPr>
              <a:t>Youth Court - YouTube</a:t>
            </a:r>
            <a:endParaRPr lang="en-GB" dirty="0">
              <a:ln>
                <a:solidFill>
                  <a:srgbClr val="000000">
                    <a:lumMod val="75000"/>
                    <a:lumOff val="25000"/>
                    <a:alpha val="10000"/>
                  </a:srgbClr>
                </a:solidFill>
              </a:ln>
              <a:effectLst>
                <a:outerShdw blurRad="9525" dist="25400" dir="14640000" algn="tl" rotWithShape="0">
                  <a:srgbClr val="000000">
                    <a:alpha val="30000"/>
                  </a:srgbClr>
                </a:outerShdw>
              </a:effectLst>
            </a:endParaRPr>
          </a:p>
        </p:txBody>
      </p:sp>
      <p:pic>
        <p:nvPicPr>
          <p:cNvPr id="4" name="Graphic 4" descr="School girl with solid fill">
            <a:extLst>
              <a:ext uri="{FF2B5EF4-FFF2-40B4-BE49-F238E27FC236}">
                <a16:creationId xmlns:a16="http://schemas.microsoft.com/office/drawing/2014/main" id="{5C6A12AF-8765-196A-CE64-586F47A9A7C8}"/>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646894" y="1824318"/>
            <a:ext cx="3810000" cy="3810000"/>
          </a:xfrm>
          <a:prstGeom prst="rect">
            <a:avLst/>
          </a:prstGeom>
        </p:spPr>
      </p:pic>
    </p:spTree>
    <p:extLst>
      <p:ext uri="{BB962C8B-B14F-4D97-AF65-F5344CB8AC3E}">
        <p14:creationId xmlns:p14="http://schemas.microsoft.com/office/powerpoint/2010/main" val="137159519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D983DA-D4A6-A798-B7C5-218001291ED9}"/>
              </a:ext>
            </a:extLst>
          </p:cNvPr>
          <p:cNvSpPr>
            <a:spLocks noGrp="1"/>
          </p:cNvSpPr>
          <p:nvPr>
            <p:ph type="title"/>
          </p:nvPr>
        </p:nvSpPr>
        <p:spPr/>
        <p:txBody>
          <a:bodyPr>
            <a:normAutofit/>
          </a:bodyPr>
          <a:lstStyle/>
          <a:p>
            <a:r>
              <a:rPr lang="en-GB" sz="5400" b="1" i="1" u="sng" dirty="0">
                <a:ln>
                  <a:solidFill>
                    <a:srgbClr val="000000">
                      <a:lumMod val="75000"/>
                      <a:lumOff val="25000"/>
                      <a:alpha val="10000"/>
                    </a:srgbClr>
                  </a:solidFill>
                </a:ln>
                <a:effectLst>
                  <a:outerShdw blurRad="9525" dist="25400" dir="14640000" algn="tl" rotWithShape="0">
                    <a:srgbClr val="000000">
                      <a:alpha val="30000"/>
                    </a:srgbClr>
                  </a:outerShdw>
                </a:effectLst>
              </a:rPr>
              <a:t>Continued</a:t>
            </a:r>
            <a:endParaRPr lang="en-GB" sz="5400" b="1" i="1" dirty="0">
              <a:ln>
                <a:solidFill>
                  <a:srgbClr val="000000">
                    <a:lumMod val="75000"/>
                    <a:lumOff val="25000"/>
                    <a:alpha val="10000"/>
                  </a:srgbClr>
                </a:solidFill>
              </a:ln>
              <a:effectLst>
                <a:outerShdw blurRad="9525" dist="25400" dir="14640000" algn="tl" rotWithShape="0">
                  <a:srgbClr val="000000">
                    <a:alpha val="30000"/>
                  </a:srgbClr>
                </a:outerShdw>
              </a:effectLst>
            </a:endParaRPr>
          </a:p>
        </p:txBody>
      </p:sp>
      <p:sp>
        <p:nvSpPr>
          <p:cNvPr id="3" name="Content Placeholder 2">
            <a:extLst>
              <a:ext uri="{FF2B5EF4-FFF2-40B4-BE49-F238E27FC236}">
                <a16:creationId xmlns:a16="http://schemas.microsoft.com/office/drawing/2014/main" id="{E6AFA69C-C8D6-FF37-6917-B43F1798A021}"/>
              </a:ext>
            </a:extLst>
          </p:cNvPr>
          <p:cNvSpPr>
            <a:spLocks noGrp="1"/>
          </p:cNvSpPr>
          <p:nvPr>
            <p:ph idx="1"/>
          </p:nvPr>
        </p:nvSpPr>
        <p:spPr/>
        <p:txBody>
          <a:bodyPr>
            <a:normAutofit lnSpcReduction="10000"/>
          </a:bodyPr>
          <a:lstStyle/>
          <a:p>
            <a:pPr indent="-305435"/>
            <a:r>
              <a:rPr lang="en-GB" dirty="0">
                <a:ln>
                  <a:solidFill>
                    <a:srgbClr val="000000">
                      <a:lumMod val="75000"/>
                      <a:lumOff val="25000"/>
                      <a:alpha val="10000"/>
                    </a:srgbClr>
                  </a:solidFill>
                </a:ln>
                <a:effectLst>
                  <a:outerShdw blurRad="9525" dist="25400" dir="14640000" algn="tl" rotWithShape="0">
                    <a:srgbClr val="000000">
                      <a:alpha val="30000"/>
                    </a:srgbClr>
                  </a:outerShdw>
                </a:effectLst>
              </a:rPr>
              <a:t>Hears the cases of those who are between 10-17 years old. </a:t>
            </a:r>
          </a:p>
          <a:p>
            <a:pPr indent="-305435"/>
            <a:endParaRPr lang="en-GB" dirty="0">
              <a:ln>
                <a:solidFill>
                  <a:srgbClr val="000000">
                    <a:lumMod val="75000"/>
                    <a:lumOff val="25000"/>
                    <a:alpha val="10000"/>
                  </a:srgbClr>
                </a:solidFill>
              </a:ln>
              <a:effectLst>
                <a:outerShdw blurRad="9525" dist="25400" dir="14640000" algn="tl" rotWithShape="0">
                  <a:srgbClr val="000000">
                    <a:alpha val="30000"/>
                  </a:srgbClr>
                </a:outerShdw>
              </a:effectLst>
            </a:endParaRPr>
          </a:p>
          <a:p>
            <a:pPr indent="-305435"/>
            <a:r>
              <a:rPr lang="en-GB" dirty="0">
                <a:ln>
                  <a:solidFill>
                    <a:srgbClr val="000000">
                      <a:lumMod val="75000"/>
                      <a:lumOff val="25000"/>
                      <a:alpha val="10000"/>
                    </a:srgbClr>
                  </a:solidFill>
                </a:ln>
                <a:effectLst>
                  <a:outerShdw blurRad="9525" dist="25400" dir="14640000" algn="tl" rotWithShape="0">
                    <a:srgbClr val="000000">
                      <a:alpha val="30000"/>
                    </a:srgbClr>
                  </a:outerShdw>
                </a:effectLst>
              </a:rPr>
              <a:t>However, if the case is serious, it will be sent to the crown court.</a:t>
            </a:r>
          </a:p>
          <a:p>
            <a:pPr indent="-305435"/>
            <a:endParaRPr lang="en-GB" dirty="0">
              <a:ln>
                <a:solidFill>
                  <a:srgbClr val="000000">
                    <a:lumMod val="75000"/>
                    <a:lumOff val="25000"/>
                    <a:alpha val="10000"/>
                  </a:srgbClr>
                </a:solidFill>
              </a:ln>
              <a:effectLst>
                <a:outerShdw blurRad="9525" dist="25400" dir="14640000" algn="tl" rotWithShape="0">
                  <a:srgbClr val="000000">
                    <a:alpha val="30000"/>
                  </a:srgbClr>
                </a:outerShdw>
              </a:effectLst>
            </a:endParaRPr>
          </a:p>
          <a:p>
            <a:pPr indent="-305435"/>
            <a:r>
              <a:rPr lang="en-GB" dirty="0">
                <a:ln>
                  <a:solidFill>
                    <a:srgbClr val="000000">
                      <a:lumMod val="75000"/>
                      <a:lumOff val="25000"/>
                      <a:alpha val="10000"/>
                    </a:srgbClr>
                  </a:solidFill>
                </a:ln>
                <a:effectLst>
                  <a:outerShdw blurRad="9525" dist="25400" dir="14640000" algn="tl" rotWithShape="0">
                    <a:srgbClr val="000000">
                      <a:alpha val="30000"/>
                    </a:srgbClr>
                  </a:outerShdw>
                </a:effectLst>
              </a:rPr>
              <a:t>Placed within the magistrate's court and could be in a youth court room but most likely will be in an adult court room.</a:t>
            </a:r>
          </a:p>
          <a:p>
            <a:pPr indent="-305435"/>
            <a:endParaRPr lang="en-GB" dirty="0">
              <a:ln>
                <a:solidFill>
                  <a:srgbClr val="000000">
                    <a:lumMod val="75000"/>
                    <a:lumOff val="25000"/>
                    <a:alpha val="10000"/>
                  </a:srgbClr>
                </a:solidFill>
              </a:ln>
              <a:effectLst>
                <a:outerShdw blurRad="9525" dist="25400" dir="14640000" algn="tl" rotWithShape="0">
                  <a:srgbClr val="000000">
                    <a:alpha val="30000"/>
                  </a:srgbClr>
                </a:outerShdw>
              </a:effectLst>
            </a:endParaRPr>
          </a:p>
          <a:p>
            <a:pPr indent="-305435"/>
            <a:r>
              <a:rPr lang="en-GB" dirty="0">
                <a:ln>
                  <a:solidFill>
                    <a:srgbClr val="000000">
                      <a:lumMod val="75000"/>
                      <a:lumOff val="25000"/>
                      <a:alpha val="10000"/>
                    </a:srgbClr>
                  </a:solidFill>
                </a:ln>
                <a:effectLst>
                  <a:outerShdw blurRad="9525" dist="25400" dir="14640000" algn="tl" rotWithShape="0">
                    <a:srgbClr val="000000">
                      <a:alpha val="30000"/>
                    </a:srgbClr>
                  </a:outerShdw>
                </a:effectLst>
              </a:rPr>
              <a:t>Less formal. </a:t>
            </a:r>
          </a:p>
          <a:p>
            <a:pPr indent="-305435"/>
            <a:r>
              <a:rPr lang="en-GB" dirty="0">
                <a:ln>
                  <a:solidFill>
                    <a:srgbClr val="000000">
                      <a:lumMod val="75000"/>
                      <a:lumOff val="25000"/>
                      <a:alpha val="10000"/>
                    </a:srgbClr>
                  </a:solidFill>
                </a:ln>
                <a:effectLst>
                  <a:outerShdw blurRad="9525" dist="25400" dir="14640000" algn="tl" rotWithShape="0">
                    <a:srgbClr val="000000">
                      <a:alpha val="30000"/>
                    </a:srgbClr>
                  </a:outerShdw>
                </a:effectLst>
              </a:rPr>
              <a:t>Sentencing includes elements such as rehabilitation, detention, training order </a:t>
            </a:r>
            <a:r>
              <a:rPr lang="en-GB" dirty="0" err="1">
                <a:ln>
                  <a:solidFill>
                    <a:srgbClr val="000000">
                      <a:lumMod val="75000"/>
                      <a:lumOff val="25000"/>
                      <a:alpha val="10000"/>
                    </a:srgbClr>
                  </a:solidFill>
                </a:ln>
                <a:effectLst>
                  <a:outerShdw blurRad="9525" dist="25400" dir="14640000" algn="tl" rotWithShape="0">
                    <a:srgbClr val="000000">
                      <a:alpha val="30000"/>
                    </a:srgbClr>
                  </a:outerShdw>
                </a:effectLst>
              </a:rPr>
              <a:t>ect.</a:t>
            </a:r>
          </a:p>
        </p:txBody>
      </p:sp>
      <p:pic>
        <p:nvPicPr>
          <p:cNvPr id="4" name="Graphic 4" descr="School boy with solid fill">
            <a:extLst>
              <a:ext uri="{FF2B5EF4-FFF2-40B4-BE49-F238E27FC236}">
                <a16:creationId xmlns:a16="http://schemas.microsoft.com/office/drawing/2014/main" id="{CD737B16-D0CE-461F-7D4F-3AE185E7E268}"/>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10381129" y="5239871"/>
            <a:ext cx="1873623" cy="1873623"/>
          </a:xfrm>
          <a:prstGeom prst="rect">
            <a:avLst/>
          </a:prstGeom>
        </p:spPr>
      </p:pic>
      <p:pic>
        <p:nvPicPr>
          <p:cNvPr id="5" name="Graphic 5" descr="School girl with solid fill">
            <a:extLst>
              <a:ext uri="{FF2B5EF4-FFF2-40B4-BE49-F238E27FC236}">
                <a16:creationId xmlns:a16="http://schemas.microsoft.com/office/drawing/2014/main" id="{9D1DED83-09C1-BA5C-4C54-D6D1A8DC1C28}"/>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97223" y="-192741"/>
            <a:ext cx="1524000" cy="1524000"/>
          </a:xfrm>
          <a:prstGeom prst="rect">
            <a:avLst/>
          </a:prstGeom>
        </p:spPr>
      </p:pic>
    </p:spTree>
    <p:extLst>
      <p:ext uri="{BB962C8B-B14F-4D97-AF65-F5344CB8AC3E}">
        <p14:creationId xmlns:p14="http://schemas.microsoft.com/office/powerpoint/2010/main" val="409145024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340852-FC27-36C0-25BB-C4DEFD7276AA}"/>
              </a:ext>
            </a:extLst>
          </p:cNvPr>
          <p:cNvSpPr>
            <a:spLocks noGrp="1"/>
          </p:cNvSpPr>
          <p:nvPr>
            <p:ph type="title"/>
          </p:nvPr>
        </p:nvSpPr>
        <p:spPr/>
        <p:txBody>
          <a:bodyPr>
            <a:normAutofit/>
          </a:bodyPr>
          <a:lstStyle/>
          <a:p>
            <a:r>
              <a:rPr lang="en-GB" sz="6600" b="1" i="1" u="sng" dirty="0">
                <a:ln>
                  <a:solidFill>
                    <a:srgbClr val="000000">
                      <a:lumMod val="75000"/>
                      <a:lumOff val="25000"/>
                      <a:alpha val="10000"/>
                    </a:srgbClr>
                  </a:solidFill>
                </a:ln>
                <a:effectLst>
                  <a:outerShdw blurRad="9525" dist="25400" dir="14640000" algn="tl" rotWithShape="0">
                    <a:srgbClr val="000000">
                      <a:alpha val="30000"/>
                    </a:srgbClr>
                  </a:outerShdw>
                </a:effectLst>
              </a:rPr>
              <a:t>Crown court</a:t>
            </a:r>
            <a:endParaRPr lang="en-GB" sz="6600" b="1" dirty="0">
              <a:ln>
                <a:solidFill>
                  <a:srgbClr val="000000">
                    <a:lumMod val="75000"/>
                    <a:lumOff val="25000"/>
                    <a:alpha val="10000"/>
                  </a:srgbClr>
                </a:solidFill>
              </a:ln>
              <a:effectLst>
                <a:outerShdw blurRad="9525" dist="25400" dir="14640000" algn="tl" rotWithShape="0">
                  <a:srgbClr val="000000">
                    <a:alpha val="30000"/>
                  </a:srgbClr>
                </a:outerShdw>
              </a:effectLst>
            </a:endParaRPr>
          </a:p>
        </p:txBody>
      </p:sp>
      <p:sp>
        <p:nvSpPr>
          <p:cNvPr id="3" name="Content Placeholder 2">
            <a:extLst>
              <a:ext uri="{FF2B5EF4-FFF2-40B4-BE49-F238E27FC236}">
                <a16:creationId xmlns:a16="http://schemas.microsoft.com/office/drawing/2014/main" id="{04377E82-3E7A-161D-FDB0-0E6033D08062}"/>
              </a:ext>
            </a:extLst>
          </p:cNvPr>
          <p:cNvSpPr>
            <a:spLocks noGrp="1"/>
          </p:cNvSpPr>
          <p:nvPr>
            <p:ph idx="1"/>
          </p:nvPr>
        </p:nvSpPr>
        <p:spPr/>
        <p:txBody>
          <a:bodyPr/>
          <a:lstStyle/>
          <a:p>
            <a:pPr indent="-305435"/>
            <a:r>
              <a:rPr lang="en-GB" dirty="0">
                <a:ln>
                  <a:solidFill>
                    <a:srgbClr val="000000">
                      <a:lumMod val="75000"/>
                      <a:lumOff val="25000"/>
                      <a:alpha val="10000"/>
                    </a:srgbClr>
                  </a:solidFill>
                </a:ln>
                <a:effectLst>
                  <a:outerShdw blurRad="9525" dist="25400" dir="14640000" algn="tl" rotWithShape="0">
                    <a:srgbClr val="000000">
                      <a:alpha val="30000"/>
                    </a:srgbClr>
                  </a:outerShdw>
                </a:effectLst>
              </a:rPr>
              <a:t>Hears serious and either way offences. </a:t>
            </a:r>
          </a:p>
          <a:p>
            <a:pPr indent="-305435"/>
            <a:r>
              <a:rPr lang="en-GB" dirty="0">
                <a:ln>
                  <a:solidFill>
                    <a:srgbClr val="000000">
                      <a:lumMod val="75000"/>
                      <a:lumOff val="25000"/>
                      <a:alpha val="10000"/>
                    </a:srgbClr>
                  </a:solidFill>
                </a:ln>
                <a:effectLst>
                  <a:outerShdw blurRad="9525" dist="25400" dir="14640000" algn="tl" rotWithShape="0">
                    <a:srgbClr val="000000">
                      <a:alpha val="30000"/>
                    </a:srgbClr>
                  </a:outerShdw>
                </a:effectLst>
              </a:rPr>
              <a:t>Includes a jury </a:t>
            </a:r>
          </a:p>
          <a:p>
            <a:pPr indent="-305435"/>
            <a:r>
              <a:rPr lang="en-GB" dirty="0">
                <a:ln>
                  <a:solidFill>
                    <a:srgbClr val="000000">
                      <a:lumMod val="75000"/>
                      <a:lumOff val="25000"/>
                      <a:alpha val="10000"/>
                    </a:srgbClr>
                  </a:solidFill>
                </a:ln>
                <a:effectLst>
                  <a:outerShdw blurRad="9525" dist="25400" dir="14640000" algn="tl" rotWithShape="0">
                    <a:srgbClr val="000000">
                      <a:alpha val="30000"/>
                    </a:srgbClr>
                  </a:outerShdw>
                </a:effectLst>
              </a:rPr>
              <a:t>Tier system – serious – high court judges / Less serious- circuit judges and recorders. </a:t>
            </a:r>
          </a:p>
          <a:p>
            <a:pPr indent="-305435"/>
            <a:r>
              <a:rPr lang="en-GB" dirty="0">
                <a:ln>
                  <a:solidFill>
                    <a:srgbClr val="000000">
                      <a:lumMod val="75000"/>
                      <a:lumOff val="25000"/>
                      <a:alpha val="10000"/>
                    </a:srgbClr>
                  </a:solidFill>
                </a:ln>
                <a:effectLst>
                  <a:outerShdw blurRad="9525" dist="25400" dir="14640000" algn="tl" rotWithShape="0">
                    <a:srgbClr val="000000">
                      <a:alpha val="30000"/>
                    </a:srgbClr>
                  </a:outerShdw>
                </a:effectLst>
              </a:rPr>
              <a:t>Crimes heard here include  Murder, Manslaughter, rape, GBH, ABH, assault and battery. </a:t>
            </a:r>
          </a:p>
          <a:p>
            <a:pPr indent="-305435"/>
            <a:r>
              <a:rPr lang="en-GB" dirty="0">
                <a:ln>
                  <a:solidFill>
                    <a:srgbClr val="000000">
                      <a:lumMod val="75000"/>
                      <a:lumOff val="25000"/>
                      <a:alpha val="10000"/>
                    </a:srgbClr>
                  </a:solidFill>
                </a:ln>
                <a:effectLst>
                  <a:outerShdw blurRad="9525" dist="25400" dir="14640000" algn="tl" rotWithShape="0">
                    <a:srgbClr val="000000">
                      <a:alpha val="30000"/>
                    </a:srgbClr>
                  </a:outerShdw>
                </a:effectLst>
              </a:rPr>
              <a:t>If an appeal if needed they will come from the magistrate's court. </a:t>
            </a:r>
          </a:p>
          <a:p>
            <a:pPr indent="-305435"/>
            <a:r>
              <a:rPr lang="en-GB" dirty="0">
                <a:ln>
                  <a:solidFill>
                    <a:srgbClr val="000000">
                      <a:lumMod val="75000"/>
                      <a:lumOff val="25000"/>
                      <a:alpha val="10000"/>
                    </a:srgbClr>
                  </a:solidFill>
                </a:ln>
                <a:effectLst>
                  <a:outerShdw blurRad="9525" dist="25400" dir="14640000" algn="tl" rotWithShape="0">
                    <a:srgbClr val="000000">
                      <a:alpha val="30000"/>
                    </a:srgbClr>
                  </a:outerShdw>
                </a:effectLst>
              </a:rPr>
              <a:t>Sentencing. </a:t>
            </a:r>
          </a:p>
          <a:p>
            <a:pPr indent="-305435"/>
            <a:endParaRPr lang="en-GB" dirty="0">
              <a:ln>
                <a:solidFill>
                  <a:srgbClr val="000000">
                    <a:lumMod val="75000"/>
                    <a:lumOff val="25000"/>
                    <a:alpha val="10000"/>
                  </a:srgbClr>
                </a:solidFill>
              </a:ln>
              <a:effectLst>
                <a:outerShdw blurRad="9525" dist="25400" dir="14640000" algn="tl" rotWithShape="0">
                  <a:srgbClr val="000000">
                    <a:alpha val="30000"/>
                  </a:srgbClr>
                </a:outerShdw>
              </a:effectLst>
            </a:endParaRPr>
          </a:p>
          <a:p>
            <a:pPr indent="-305435"/>
            <a:endParaRPr lang="en-GB" dirty="0">
              <a:ln>
                <a:solidFill>
                  <a:srgbClr val="000000">
                    <a:lumMod val="75000"/>
                    <a:lumOff val="25000"/>
                    <a:alpha val="10000"/>
                  </a:srgbClr>
                </a:solidFill>
              </a:ln>
              <a:effectLst>
                <a:outerShdw blurRad="9525" dist="25400" dir="14640000" algn="tl" rotWithShape="0">
                  <a:srgbClr val="000000">
                    <a:alpha val="30000"/>
                  </a:srgbClr>
                </a:outerShdw>
              </a:effectLst>
            </a:endParaRPr>
          </a:p>
          <a:p>
            <a:pPr indent="-305435"/>
            <a:endParaRPr lang="en-GB" dirty="0">
              <a:ln>
                <a:solidFill>
                  <a:srgbClr val="000000">
                    <a:lumMod val="75000"/>
                    <a:lumOff val="25000"/>
                    <a:alpha val="10000"/>
                  </a:srgbClr>
                </a:solidFill>
              </a:ln>
              <a:effectLst>
                <a:outerShdw blurRad="9525" dist="25400" dir="14640000" algn="tl" rotWithShape="0">
                  <a:srgbClr val="000000">
                    <a:alpha val="30000"/>
                  </a:srgbClr>
                </a:outerShdw>
              </a:effectLst>
            </a:endParaRPr>
          </a:p>
        </p:txBody>
      </p:sp>
    </p:spTree>
    <p:extLst>
      <p:ext uri="{BB962C8B-B14F-4D97-AF65-F5344CB8AC3E}">
        <p14:creationId xmlns:p14="http://schemas.microsoft.com/office/powerpoint/2010/main" val="335288370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a:extLst>
              <a:ext uri="{FF2B5EF4-FFF2-40B4-BE49-F238E27FC236}">
                <a16:creationId xmlns:a16="http://schemas.microsoft.com/office/drawing/2014/main" id="{5C3D0574-6617-2A2D-A9B0-8A5E60771E0A}"/>
              </a:ext>
            </a:extLst>
          </p:cNvPr>
          <p:cNvPicPr>
            <a:picLocks noChangeAspect="1"/>
          </p:cNvPicPr>
          <p:nvPr/>
        </p:nvPicPr>
        <p:blipFill>
          <a:blip r:embed="rId3"/>
          <a:stretch>
            <a:fillRect/>
          </a:stretch>
        </p:blipFill>
        <p:spPr>
          <a:xfrm>
            <a:off x="0" y="4354"/>
            <a:ext cx="3559628" cy="2146662"/>
          </a:xfrm>
          <a:prstGeom prst="rect">
            <a:avLst/>
          </a:prstGeom>
        </p:spPr>
      </p:pic>
      <p:pic>
        <p:nvPicPr>
          <p:cNvPr id="5" name="Picture 5">
            <a:extLst>
              <a:ext uri="{FF2B5EF4-FFF2-40B4-BE49-F238E27FC236}">
                <a16:creationId xmlns:a16="http://schemas.microsoft.com/office/drawing/2014/main" id="{B1750120-8477-00DA-D3B2-F0523DCF0B7F}"/>
              </a:ext>
            </a:extLst>
          </p:cNvPr>
          <p:cNvPicPr>
            <a:picLocks noChangeAspect="1"/>
          </p:cNvPicPr>
          <p:nvPr/>
        </p:nvPicPr>
        <p:blipFill>
          <a:blip r:embed="rId4"/>
          <a:stretch>
            <a:fillRect/>
          </a:stretch>
        </p:blipFill>
        <p:spPr>
          <a:xfrm>
            <a:off x="4582885" y="43543"/>
            <a:ext cx="3820885" cy="3276599"/>
          </a:xfrm>
          <a:prstGeom prst="rect">
            <a:avLst/>
          </a:prstGeom>
        </p:spPr>
      </p:pic>
      <p:pic>
        <p:nvPicPr>
          <p:cNvPr id="6" name="Picture 6">
            <a:extLst>
              <a:ext uri="{FF2B5EF4-FFF2-40B4-BE49-F238E27FC236}">
                <a16:creationId xmlns:a16="http://schemas.microsoft.com/office/drawing/2014/main" id="{08733F7D-E1C7-84D4-90EF-7C050D1354CD}"/>
              </a:ext>
            </a:extLst>
          </p:cNvPr>
          <p:cNvPicPr>
            <a:picLocks noChangeAspect="1"/>
          </p:cNvPicPr>
          <p:nvPr/>
        </p:nvPicPr>
        <p:blipFill>
          <a:blip r:embed="rId5"/>
          <a:stretch>
            <a:fillRect/>
          </a:stretch>
        </p:blipFill>
        <p:spPr>
          <a:xfrm>
            <a:off x="2939143" y="3356451"/>
            <a:ext cx="2416628" cy="3454356"/>
          </a:xfrm>
          <a:prstGeom prst="rect">
            <a:avLst/>
          </a:prstGeom>
        </p:spPr>
      </p:pic>
      <p:pic>
        <p:nvPicPr>
          <p:cNvPr id="7" name="Picture 7">
            <a:extLst>
              <a:ext uri="{FF2B5EF4-FFF2-40B4-BE49-F238E27FC236}">
                <a16:creationId xmlns:a16="http://schemas.microsoft.com/office/drawing/2014/main" id="{E979FAF0-D5FA-570A-4840-26E86EF25588}"/>
              </a:ext>
            </a:extLst>
          </p:cNvPr>
          <p:cNvPicPr>
            <a:picLocks noChangeAspect="1"/>
          </p:cNvPicPr>
          <p:nvPr/>
        </p:nvPicPr>
        <p:blipFill>
          <a:blip r:embed="rId6"/>
          <a:stretch>
            <a:fillRect/>
          </a:stretch>
        </p:blipFill>
        <p:spPr>
          <a:xfrm>
            <a:off x="8556172" y="44903"/>
            <a:ext cx="3570514" cy="2011135"/>
          </a:xfrm>
          <a:prstGeom prst="rect">
            <a:avLst/>
          </a:prstGeom>
        </p:spPr>
      </p:pic>
      <p:pic>
        <p:nvPicPr>
          <p:cNvPr id="8" name="Picture 8">
            <a:extLst>
              <a:ext uri="{FF2B5EF4-FFF2-40B4-BE49-F238E27FC236}">
                <a16:creationId xmlns:a16="http://schemas.microsoft.com/office/drawing/2014/main" id="{949E4489-0A35-847D-81CA-6EFDAB8B1143}"/>
              </a:ext>
            </a:extLst>
          </p:cNvPr>
          <p:cNvPicPr>
            <a:picLocks noChangeAspect="1"/>
          </p:cNvPicPr>
          <p:nvPr/>
        </p:nvPicPr>
        <p:blipFill>
          <a:blip r:embed="rId7"/>
          <a:stretch>
            <a:fillRect/>
          </a:stretch>
        </p:blipFill>
        <p:spPr>
          <a:xfrm>
            <a:off x="32657" y="4988587"/>
            <a:ext cx="2743200" cy="1822938"/>
          </a:xfrm>
          <a:prstGeom prst="rect">
            <a:avLst/>
          </a:prstGeom>
        </p:spPr>
      </p:pic>
      <p:pic>
        <p:nvPicPr>
          <p:cNvPr id="9" name="Picture 9">
            <a:extLst>
              <a:ext uri="{FF2B5EF4-FFF2-40B4-BE49-F238E27FC236}">
                <a16:creationId xmlns:a16="http://schemas.microsoft.com/office/drawing/2014/main" id="{A1DC4B59-CB8C-69AD-F024-0B46227501DF}"/>
              </a:ext>
            </a:extLst>
          </p:cNvPr>
          <p:cNvPicPr>
            <a:picLocks noChangeAspect="1"/>
          </p:cNvPicPr>
          <p:nvPr/>
        </p:nvPicPr>
        <p:blipFill>
          <a:blip r:embed="rId8"/>
          <a:stretch>
            <a:fillRect/>
          </a:stretch>
        </p:blipFill>
        <p:spPr>
          <a:xfrm>
            <a:off x="5562600" y="4513142"/>
            <a:ext cx="3037114" cy="2240431"/>
          </a:xfrm>
          <a:prstGeom prst="rect">
            <a:avLst/>
          </a:prstGeom>
        </p:spPr>
      </p:pic>
      <p:pic>
        <p:nvPicPr>
          <p:cNvPr id="10" name="Picture 10">
            <a:extLst>
              <a:ext uri="{FF2B5EF4-FFF2-40B4-BE49-F238E27FC236}">
                <a16:creationId xmlns:a16="http://schemas.microsoft.com/office/drawing/2014/main" id="{4261179B-3469-FEE0-EB70-E7DB30B1444E}"/>
              </a:ext>
            </a:extLst>
          </p:cNvPr>
          <p:cNvPicPr>
            <a:picLocks noChangeAspect="1"/>
          </p:cNvPicPr>
          <p:nvPr/>
        </p:nvPicPr>
        <p:blipFill>
          <a:blip r:embed="rId9"/>
          <a:stretch>
            <a:fillRect/>
          </a:stretch>
        </p:blipFill>
        <p:spPr>
          <a:xfrm>
            <a:off x="8926285" y="4584540"/>
            <a:ext cx="3124200" cy="2228264"/>
          </a:xfrm>
          <a:prstGeom prst="rect">
            <a:avLst/>
          </a:prstGeom>
        </p:spPr>
      </p:pic>
      <p:pic>
        <p:nvPicPr>
          <p:cNvPr id="11" name="Picture 11">
            <a:extLst>
              <a:ext uri="{FF2B5EF4-FFF2-40B4-BE49-F238E27FC236}">
                <a16:creationId xmlns:a16="http://schemas.microsoft.com/office/drawing/2014/main" id="{26E11A54-38F7-4418-42BC-A974DE387FFC}"/>
              </a:ext>
            </a:extLst>
          </p:cNvPr>
          <p:cNvPicPr>
            <a:picLocks noChangeAspect="1"/>
          </p:cNvPicPr>
          <p:nvPr/>
        </p:nvPicPr>
        <p:blipFill>
          <a:blip r:embed="rId10"/>
          <a:stretch>
            <a:fillRect/>
          </a:stretch>
        </p:blipFill>
        <p:spPr>
          <a:xfrm>
            <a:off x="0" y="2354580"/>
            <a:ext cx="2743200" cy="2148840"/>
          </a:xfrm>
          <a:prstGeom prst="rect">
            <a:avLst/>
          </a:prstGeom>
        </p:spPr>
      </p:pic>
      <p:pic>
        <p:nvPicPr>
          <p:cNvPr id="2" name="Picture 2">
            <a:extLst>
              <a:ext uri="{FF2B5EF4-FFF2-40B4-BE49-F238E27FC236}">
                <a16:creationId xmlns:a16="http://schemas.microsoft.com/office/drawing/2014/main" id="{F9B808EF-0232-4EF8-4456-6EF74A8D0B98}"/>
              </a:ext>
            </a:extLst>
          </p:cNvPr>
          <p:cNvPicPr>
            <a:picLocks noChangeAspect="1"/>
          </p:cNvPicPr>
          <p:nvPr/>
        </p:nvPicPr>
        <p:blipFill>
          <a:blip r:embed="rId11"/>
          <a:stretch>
            <a:fillRect/>
          </a:stretch>
        </p:blipFill>
        <p:spPr>
          <a:xfrm>
            <a:off x="8972811" y="2553091"/>
            <a:ext cx="2743200" cy="1543050"/>
          </a:xfrm>
          <a:prstGeom prst="rect">
            <a:avLst/>
          </a:prstGeom>
        </p:spPr>
      </p:pic>
    </p:spTree>
    <p:extLst>
      <p:ext uri="{BB962C8B-B14F-4D97-AF65-F5344CB8AC3E}">
        <p14:creationId xmlns:p14="http://schemas.microsoft.com/office/powerpoint/2010/main" val="385848446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EF2A0DA-AE81-4A45-972E-646AC2870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a:extLst>
              <a:ext uri="{FF2B5EF4-FFF2-40B4-BE49-F238E27FC236}">
                <a16:creationId xmlns:a16="http://schemas.microsoft.com/office/drawing/2014/main" id="{8BF6604A-A84B-A5AE-025C-90D687690EC4}"/>
              </a:ext>
            </a:extLst>
          </p:cNvPr>
          <p:cNvPicPr>
            <a:picLocks noChangeAspect="1"/>
          </p:cNvPicPr>
          <p:nvPr/>
        </p:nvPicPr>
        <p:blipFill rotWithShape="1">
          <a:blip r:embed="rId4"/>
          <a:srcRect l="18694" r="22195"/>
          <a:stretch/>
        </p:blipFill>
        <p:spPr>
          <a:xfrm>
            <a:off x="27237" y="10"/>
            <a:ext cx="6096000" cy="6857990"/>
          </a:xfrm>
          <a:prstGeom prst="rect">
            <a:avLst/>
          </a:prstGeom>
        </p:spPr>
      </p:pic>
      <p:pic>
        <p:nvPicPr>
          <p:cNvPr id="11" name="Picture 10">
            <a:extLst>
              <a:ext uri="{FF2B5EF4-FFF2-40B4-BE49-F238E27FC236}">
                <a16:creationId xmlns:a16="http://schemas.microsoft.com/office/drawing/2014/main" id="{B536FA4E-0152-4E27-91DA-0FC22D1846B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964" r="2807" b="1446"/>
          <a:stretch/>
        </p:blipFill>
        <p:spPr>
          <a:xfrm>
            <a:off x="6257026" y="1"/>
            <a:ext cx="5934973" cy="6858000"/>
          </a:xfrm>
          <a:prstGeom prst="rect">
            <a:avLst/>
          </a:prstGeom>
        </p:spPr>
      </p:pic>
      <p:sp>
        <p:nvSpPr>
          <p:cNvPr id="2" name="Title 1">
            <a:extLst>
              <a:ext uri="{FF2B5EF4-FFF2-40B4-BE49-F238E27FC236}">
                <a16:creationId xmlns:a16="http://schemas.microsoft.com/office/drawing/2014/main" id="{991D2FD4-FF1B-4A8B-B3FB-FC4B974BCE85}"/>
              </a:ext>
            </a:extLst>
          </p:cNvPr>
          <p:cNvSpPr>
            <a:spLocks noGrp="1"/>
          </p:cNvSpPr>
          <p:nvPr>
            <p:ph type="title"/>
          </p:nvPr>
        </p:nvSpPr>
        <p:spPr>
          <a:xfrm>
            <a:off x="6375560" y="592667"/>
            <a:ext cx="5689590" cy="970450"/>
          </a:xfrm>
        </p:spPr>
        <p:txBody>
          <a:bodyPr anchor="b">
            <a:noAutofit/>
          </a:bodyPr>
          <a:lstStyle/>
          <a:p>
            <a:pPr algn="l"/>
            <a:r>
              <a:rPr lang="en-GB" sz="4400" b="1" i="1" u="sng" dirty="0">
                <a:ln>
                  <a:solidFill>
                    <a:srgbClr val="000000">
                      <a:lumMod val="75000"/>
                      <a:lumOff val="25000"/>
                      <a:alpha val="10000"/>
                    </a:srgbClr>
                  </a:solidFill>
                </a:ln>
                <a:effectLst>
                  <a:outerShdw blurRad="9525" dist="25400" dir="14640000" algn="tl" rotWithShape="0">
                    <a:srgbClr val="000000">
                      <a:alpha val="30000"/>
                    </a:srgbClr>
                  </a:outerShdw>
                </a:effectLst>
              </a:rPr>
              <a:t>Whole life sentence </a:t>
            </a:r>
            <a:endParaRPr lang="en-GB" b="1" i="1" u="sng" dirty="0">
              <a:ln>
                <a:solidFill>
                  <a:srgbClr val="000000">
                    <a:lumMod val="75000"/>
                    <a:lumOff val="25000"/>
                    <a:alpha val="10000"/>
                  </a:srgbClr>
                </a:solidFill>
              </a:ln>
              <a:effectLst>
                <a:outerShdw blurRad="9525" dist="25400" dir="14640000" algn="tl" rotWithShape="0">
                  <a:srgbClr val="000000">
                    <a:alpha val="30000"/>
                  </a:srgbClr>
                </a:outerShdw>
              </a:effectLst>
            </a:endParaRPr>
          </a:p>
        </p:txBody>
      </p:sp>
      <p:sp>
        <p:nvSpPr>
          <p:cNvPr id="3" name="Content Placeholder 2">
            <a:extLst>
              <a:ext uri="{FF2B5EF4-FFF2-40B4-BE49-F238E27FC236}">
                <a16:creationId xmlns:a16="http://schemas.microsoft.com/office/drawing/2014/main" id="{6C7467E8-67B0-7FA5-C65B-B1F5BCC99CE1}"/>
              </a:ext>
            </a:extLst>
          </p:cNvPr>
          <p:cNvSpPr>
            <a:spLocks noGrp="1"/>
          </p:cNvSpPr>
          <p:nvPr>
            <p:ph idx="1"/>
          </p:nvPr>
        </p:nvSpPr>
        <p:spPr>
          <a:xfrm>
            <a:off x="6426360" y="1952582"/>
            <a:ext cx="5377699" cy="4017727"/>
          </a:xfrm>
        </p:spPr>
        <p:txBody>
          <a:bodyPr anchor="t">
            <a:normAutofit lnSpcReduction="10000"/>
          </a:bodyPr>
          <a:lstStyle/>
          <a:p>
            <a:pPr indent="-305435">
              <a:lnSpc>
                <a:spcPct val="200000"/>
              </a:lnSpc>
              <a:spcBef>
                <a:spcPts val="1400"/>
              </a:spcBef>
            </a:pPr>
            <a:r>
              <a:rPr lang="en-GB" sz="1800" dirty="0">
                <a:ln>
                  <a:solidFill>
                    <a:srgbClr val="000000">
                      <a:lumMod val="75000"/>
                      <a:lumOff val="25000"/>
                      <a:alpha val="10000"/>
                    </a:srgbClr>
                  </a:solidFill>
                </a:ln>
                <a:effectLst>
                  <a:outerShdw blurRad="9525" dist="25400" dir="14640000" algn="tl" rotWithShape="0">
                    <a:srgbClr val="000000">
                      <a:alpha val="30000"/>
                    </a:srgbClr>
                  </a:outerShdw>
                </a:effectLst>
              </a:rPr>
              <a:t>Rose west </a:t>
            </a:r>
            <a:endParaRPr lang="en-US" dirty="0"/>
          </a:p>
          <a:p>
            <a:pPr indent="-305435">
              <a:lnSpc>
                <a:spcPct val="200000"/>
              </a:lnSpc>
              <a:spcBef>
                <a:spcPts val="1400"/>
              </a:spcBef>
            </a:pPr>
            <a:r>
              <a:rPr lang="en-GB" sz="1800" dirty="0">
                <a:ln>
                  <a:solidFill>
                    <a:srgbClr val="000000">
                      <a:lumMod val="75000"/>
                      <a:lumOff val="25000"/>
                      <a:alpha val="10000"/>
                    </a:srgbClr>
                  </a:solidFill>
                </a:ln>
                <a:effectLst>
                  <a:outerShdw blurRad="9525" dist="25400" dir="14640000" algn="tl" rotWithShape="0">
                    <a:srgbClr val="000000">
                      <a:alpha val="30000"/>
                    </a:srgbClr>
                  </a:outerShdw>
                </a:effectLst>
              </a:rPr>
              <a:t>Peter Moore</a:t>
            </a:r>
          </a:p>
          <a:p>
            <a:pPr indent="-305435">
              <a:lnSpc>
                <a:spcPct val="200000"/>
              </a:lnSpc>
              <a:spcBef>
                <a:spcPts val="1400"/>
              </a:spcBef>
            </a:pPr>
            <a:endParaRPr lang="en-GB" sz="1800" dirty="0">
              <a:ln>
                <a:solidFill>
                  <a:srgbClr val="000000">
                    <a:lumMod val="75000"/>
                    <a:lumOff val="25000"/>
                    <a:alpha val="10000"/>
                  </a:srgbClr>
                </a:solidFill>
              </a:ln>
              <a:effectLst>
                <a:outerShdw blurRad="9525" dist="25400" dir="14640000" algn="tl" rotWithShape="0">
                  <a:srgbClr val="000000">
                    <a:alpha val="30000"/>
                  </a:srgbClr>
                </a:outerShdw>
              </a:effectLst>
            </a:endParaRPr>
          </a:p>
          <a:p>
            <a:pPr indent="-305435">
              <a:lnSpc>
                <a:spcPct val="200000"/>
              </a:lnSpc>
              <a:spcBef>
                <a:spcPts val="1400"/>
              </a:spcBef>
            </a:pPr>
            <a:r>
              <a:rPr lang="en-GB" sz="1800" dirty="0">
                <a:ln>
                  <a:solidFill>
                    <a:srgbClr val="000000">
                      <a:lumMod val="75000"/>
                      <a:lumOff val="25000"/>
                      <a:alpha val="10000"/>
                    </a:srgbClr>
                  </a:solidFill>
                </a:ln>
                <a:effectLst>
                  <a:outerShdw blurRad="9525" dist="25400" dir="14640000" algn="tl" rotWithShape="0">
                    <a:srgbClr val="000000">
                      <a:alpha val="30000"/>
                    </a:srgbClr>
                  </a:outerShdw>
                </a:effectLst>
                <a:ea typeface="+mn-lt"/>
                <a:cs typeface="+mn-lt"/>
                <a:hlinkClick r:id="rId6"/>
              </a:rPr>
              <a:t>Met Police officer Wayne Couzens who murdered Sarah Everard sentenced to life behind bars| ITV News - YouTube</a:t>
            </a:r>
            <a:endParaRPr lang="en-GB" sz="1800" dirty="0">
              <a:ln>
                <a:solidFill>
                  <a:srgbClr val="000000">
                    <a:lumMod val="75000"/>
                    <a:lumOff val="25000"/>
                    <a:alpha val="10000"/>
                  </a:srgbClr>
                </a:solidFill>
              </a:ln>
              <a:effectLst>
                <a:outerShdw blurRad="9525" dist="25400" dir="14640000" algn="tl" rotWithShape="0">
                  <a:srgbClr val="000000">
                    <a:alpha val="30000"/>
                  </a:srgbClr>
                </a:outerShdw>
              </a:effectLst>
            </a:endParaRPr>
          </a:p>
        </p:txBody>
      </p:sp>
    </p:spTree>
    <p:extLst>
      <p:ext uri="{BB962C8B-B14F-4D97-AF65-F5344CB8AC3E}">
        <p14:creationId xmlns:p14="http://schemas.microsoft.com/office/powerpoint/2010/main" val="42946461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A2456A0-13DF-4BA8-9BDD-168E874C42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FDDBD78-D0FD-5D54-46CE-F05B3DBFEE15}"/>
              </a:ext>
            </a:extLst>
          </p:cNvPr>
          <p:cNvSpPr>
            <a:spLocks noGrp="1"/>
          </p:cNvSpPr>
          <p:nvPr>
            <p:ph type="title"/>
          </p:nvPr>
        </p:nvSpPr>
        <p:spPr>
          <a:xfrm>
            <a:off x="913795" y="609600"/>
            <a:ext cx="5978072" cy="1556702"/>
          </a:xfrm>
        </p:spPr>
        <p:txBody>
          <a:bodyPr>
            <a:normAutofit/>
          </a:bodyPr>
          <a:lstStyle/>
          <a:p>
            <a:r>
              <a:rPr lang="en-GB" sz="6000" b="1" i="1" u="sng" dirty="0">
                <a:ln>
                  <a:solidFill>
                    <a:srgbClr val="000000">
                      <a:lumMod val="75000"/>
                      <a:lumOff val="25000"/>
                      <a:alpha val="10000"/>
                    </a:srgbClr>
                  </a:solidFill>
                </a:ln>
                <a:effectLst>
                  <a:outerShdw blurRad="9525" dist="25400" dir="14640000" algn="tl" rotWithShape="0">
                    <a:srgbClr val="000000">
                      <a:alpha val="30000"/>
                    </a:srgbClr>
                  </a:outerShdw>
                </a:effectLst>
              </a:rPr>
              <a:t>Out of court </a:t>
            </a:r>
          </a:p>
        </p:txBody>
      </p:sp>
      <p:sp>
        <p:nvSpPr>
          <p:cNvPr id="3" name="Content Placeholder 2">
            <a:extLst>
              <a:ext uri="{FF2B5EF4-FFF2-40B4-BE49-F238E27FC236}">
                <a16:creationId xmlns:a16="http://schemas.microsoft.com/office/drawing/2014/main" id="{D0C037ED-1E52-5E08-BE3C-80625334B7D5}"/>
              </a:ext>
            </a:extLst>
          </p:cNvPr>
          <p:cNvSpPr>
            <a:spLocks noGrp="1"/>
          </p:cNvSpPr>
          <p:nvPr>
            <p:ph idx="1"/>
          </p:nvPr>
        </p:nvSpPr>
        <p:spPr>
          <a:xfrm>
            <a:off x="913795" y="2354729"/>
            <a:ext cx="5978072" cy="3340119"/>
          </a:xfrm>
        </p:spPr>
        <p:txBody>
          <a:bodyPr anchor="t">
            <a:normAutofit/>
          </a:bodyPr>
          <a:lstStyle/>
          <a:p>
            <a:pPr indent="-305435">
              <a:spcBef>
                <a:spcPts val="1400"/>
              </a:spcBef>
            </a:pPr>
            <a:r>
              <a:rPr lang="en-GB">
                <a:ln>
                  <a:solidFill>
                    <a:srgbClr val="000000">
                      <a:lumMod val="75000"/>
                      <a:lumOff val="25000"/>
                      <a:alpha val="10000"/>
                    </a:srgbClr>
                  </a:solidFill>
                </a:ln>
                <a:effectLst>
                  <a:outerShdw blurRad="9525" dist="25400" dir="14640000" algn="tl" rotWithShape="0">
                    <a:srgbClr val="000000">
                      <a:alpha val="30000"/>
                    </a:srgbClr>
                  </a:outerShdw>
                </a:effectLst>
              </a:rPr>
              <a:t>Warnings </a:t>
            </a:r>
            <a:endParaRPr lang="en-US"/>
          </a:p>
          <a:p>
            <a:pPr indent="-305435">
              <a:spcBef>
                <a:spcPts val="1400"/>
              </a:spcBef>
            </a:pPr>
            <a:r>
              <a:rPr lang="en-GB">
                <a:ln>
                  <a:solidFill>
                    <a:srgbClr val="000000">
                      <a:lumMod val="75000"/>
                      <a:lumOff val="25000"/>
                      <a:alpha val="10000"/>
                    </a:srgbClr>
                  </a:solidFill>
                </a:ln>
                <a:effectLst>
                  <a:outerShdw blurRad="9525" dist="25400" dir="14640000" algn="tl" rotWithShape="0">
                    <a:srgbClr val="000000">
                      <a:alpha val="30000"/>
                    </a:srgbClr>
                  </a:outerShdw>
                </a:effectLst>
              </a:rPr>
              <a:t>Cautions</a:t>
            </a:r>
          </a:p>
          <a:p>
            <a:pPr indent="-305435">
              <a:spcBef>
                <a:spcPts val="1400"/>
              </a:spcBef>
            </a:pPr>
            <a:r>
              <a:rPr lang="en-GB">
                <a:ln>
                  <a:solidFill>
                    <a:srgbClr val="000000">
                      <a:lumMod val="75000"/>
                      <a:lumOff val="25000"/>
                      <a:alpha val="10000"/>
                    </a:srgbClr>
                  </a:solidFill>
                </a:ln>
                <a:effectLst>
                  <a:outerShdw blurRad="9525" dist="25400" dir="14640000" algn="tl" rotWithShape="0">
                    <a:srgbClr val="000000">
                      <a:alpha val="30000"/>
                    </a:srgbClr>
                  </a:outerShdw>
                </a:effectLst>
              </a:rPr>
              <a:t>Conditional cautions</a:t>
            </a:r>
          </a:p>
          <a:p>
            <a:pPr indent="-305435">
              <a:spcBef>
                <a:spcPts val="1400"/>
              </a:spcBef>
            </a:pPr>
            <a:r>
              <a:rPr lang="en-GB">
                <a:ln>
                  <a:solidFill>
                    <a:srgbClr val="000000">
                      <a:lumMod val="75000"/>
                      <a:lumOff val="25000"/>
                      <a:alpha val="10000"/>
                    </a:srgbClr>
                  </a:solidFill>
                </a:ln>
                <a:effectLst>
                  <a:outerShdw blurRad="9525" dist="25400" dir="14640000" algn="tl" rotWithShape="0">
                    <a:srgbClr val="000000">
                      <a:alpha val="30000"/>
                    </a:srgbClr>
                  </a:outerShdw>
                </a:effectLst>
              </a:rPr>
              <a:t>Penalty notice </a:t>
            </a:r>
          </a:p>
          <a:p>
            <a:pPr indent="-305435">
              <a:spcBef>
                <a:spcPts val="1400"/>
              </a:spcBef>
            </a:pPr>
            <a:r>
              <a:rPr lang="en-GB">
                <a:ln>
                  <a:solidFill>
                    <a:srgbClr val="000000">
                      <a:lumMod val="75000"/>
                      <a:lumOff val="25000"/>
                      <a:alpha val="10000"/>
                    </a:srgbClr>
                  </a:solidFill>
                </a:ln>
                <a:effectLst>
                  <a:outerShdw blurRad="9525" dist="25400" dir="14640000" algn="tl" rotWithShape="0">
                    <a:srgbClr val="000000">
                      <a:alpha val="30000"/>
                    </a:srgbClr>
                  </a:outerShdw>
                </a:effectLst>
              </a:rPr>
              <a:t>Community Resolution</a:t>
            </a:r>
          </a:p>
        </p:txBody>
      </p:sp>
      <p:pic>
        <p:nvPicPr>
          <p:cNvPr id="11" name="Picture 10">
            <a:extLst>
              <a:ext uri="{FF2B5EF4-FFF2-40B4-BE49-F238E27FC236}">
                <a16:creationId xmlns:a16="http://schemas.microsoft.com/office/drawing/2014/main" id="{7AEE9CAC-347C-43C2-AE87-6BC5566E606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964" r="2807" b="1446"/>
          <a:stretch/>
        </p:blipFill>
        <p:spPr>
          <a:xfrm>
            <a:off x="7232905" y="1"/>
            <a:ext cx="4959095" cy="6858000"/>
          </a:xfrm>
          <a:prstGeom prst="rect">
            <a:avLst/>
          </a:prstGeom>
        </p:spPr>
      </p:pic>
      <p:pic>
        <p:nvPicPr>
          <p:cNvPr id="4" name="Graphic 4" descr="Advertising with solid fill">
            <a:extLst>
              <a:ext uri="{FF2B5EF4-FFF2-40B4-BE49-F238E27FC236}">
                <a16:creationId xmlns:a16="http://schemas.microsoft.com/office/drawing/2014/main" id="{748680B6-310C-1D1A-DE13-AE50AECA29F5}"/>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7552945" y="1197355"/>
            <a:ext cx="3995592" cy="3995592"/>
          </a:xfrm>
          <a:prstGeom prst="rect">
            <a:avLst/>
          </a:prstGeom>
        </p:spPr>
      </p:pic>
    </p:spTree>
    <p:extLst>
      <p:ext uri="{BB962C8B-B14F-4D97-AF65-F5344CB8AC3E}">
        <p14:creationId xmlns:p14="http://schemas.microsoft.com/office/powerpoint/2010/main" val="304906233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A2456A0-13DF-4BA8-9BDD-168E874C42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7011C59-D3C5-D843-78C6-E4D7E9208C71}"/>
              </a:ext>
            </a:extLst>
          </p:cNvPr>
          <p:cNvSpPr>
            <a:spLocks noGrp="1"/>
          </p:cNvSpPr>
          <p:nvPr>
            <p:ph type="title"/>
          </p:nvPr>
        </p:nvSpPr>
        <p:spPr>
          <a:xfrm>
            <a:off x="913795" y="609600"/>
            <a:ext cx="5978072" cy="1556702"/>
          </a:xfrm>
        </p:spPr>
        <p:txBody>
          <a:bodyPr>
            <a:normAutofit/>
          </a:bodyPr>
          <a:lstStyle/>
          <a:p>
            <a:r>
              <a:rPr lang="en-GB" sz="6000" b="1" i="1" u="sng" dirty="0">
                <a:ln>
                  <a:solidFill>
                    <a:srgbClr val="000000">
                      <a:lumMod val="75000"/>
                      <a:lumOff val="25000"/>
                      <a:alpha val="10000"/>
                    </a:srgbClr>
                  </a:solidFill>
                </a:ln>
                <a:effectLst>
                  <a:outerShdw blurRad="9525" dist="25400" dir="14640000" algn="tl" rotWithShape="0">
                    <a:srgbClr val="000000">
                      <a:alpha val="30000"/>
                    </a:srgbClr>
                  </a:outerShdw>
                </a:effectLst>
              </a:rPr>
              <a:t>Appeals </a:t>
            </a:r>
            <a:endParaRPr lang="en-GB" sz="6000" u="sng" dirty="0">
              <a:ln>
                <a:solidFill>
                  <a:srgbClr val="000000">
                    <a:lumMod val="75000"/>
                    <a:lumOff val="25000"/>
                    <a:alpha val="10000"/>
                  </a:srgbClr>
                </a:solidFill>
              </a:ln>
              <a:effectLst>
                <a:outerShdw blurRad="9525" dist="25400" dir="14640000" algn="tl" rotWithShape="0">
                  <a:srgbClr val="000000">
                    <a:alpha val="30000"/>
                  </a:srgbClr>
                </a:outerShdw>
              </a:effectLst>
            </a:endParaRPr>
          </a:p>
        </p:txBody>
      </p:sp>
      <p:sp>
        <p:nvSpPr>
          <p:cNvPr id="3" name="Content Placeholder 2">
            <a:extLst>
              <a:ext uri="{FF2B5EF4-FFF2-40B4-BE49-F238E27FC236}">
                <a16:creationId xmlns:a16="http://schemas.microsoft.com/office/drawing/2014/main" id="{B4114245-BACE-C523-4085-4BF32EC9582E}"/>
              </a:ext>
            </a:extLst>
          </p:cNvPr>
          <p:cNvSpPr>
            <a:spLocks noGrp="1"/>
          </p:cNvSpPr>
          <p:nvPr>
            <p:ph idx="1"/>
          </p:nvPr>
        </p:nvSpPr>
        <p:spPr>
          <a:xfrm>
            <a:off x="913795" y="2354729"/>
            <a:ext cx="5978072" cy="3340119"/>
          </a:xfrm>
        </p:spPr>
        <p:txBody>
          <a:bodyPr anchor="t">
            <a:normAutofit/>
          </a:bodyPr>
          <a:lstStyle/>
          <a:p>
            <a:pPr indent="-305435">
              <a:spcBef>
                <a:spcPts val="1400"/>
              </a:spcBef>
            </a:pPr>
            <a:r>
              <a:rPr lang="en-GB" sz="2400" dirty="0">
                <a:ln>
                  <a:solidFill>
                    <a:srgbClr val="000000">
                      <a:lumMod val="75000"/>
                      <a:lumOff val="25000"/>
                      <a:alpha val="10000"/>
                    </a:srgbClr>
                  </a:solidFill>
                </a:ln>
                <a:effectLst>
                  <a:outerShdw blurRad="9525" dist="25400" dir="14640000" algn="tl" rotWithShape="0">
                    <a:srgbClr val="000000">
                      <a:alpha val="30000"/>
                    </a:srgbClr>
                  </a:outerShdw>
                </a:effectLst>
              </a:rPr>
              <a:t>Criminal - </a:t>
            </a:r>
            <a:endParaRPr lang="en-US" sz="2400">
              <a:ln>
                <a:solidFill>
                  <a:srgbClr val="000000">
                    <a:lumMod val="75000"/>
                    <a:lumOff val="25000"/>
                    <a:alpha val="10000"/>
                  </a:srgbClr>
                </a:solidFill>
              </a:ln>
              <a:effectLst>
                <a:outerShdw blurRad="9525" dist="25400" dir="14640000" algn="tl" rotWithShape="0">
                  <a:srgbClr val="000000">
                    <a:alpha val="30000"/>
                  </a:srgbClr>
                </a:outerShdw>
              </a:effectLst>
            </a:endParaRPr>
          </a:p>
          <a:p>
            <a:pPr indent="-305435">
              <a:spcBef>
                <a:spcPts val="1400"/>
              </a:spcBef>
            </a:pPr>
            <a:r>
              <a:rPr lang="en-GB" sz="2400" dirty="0">
                <a:ln>
                  <a:solidFill>
                    <a:srgbClr val="000000">
                      <a:lumMod val="75000"/>
                      <a:lumOff val="25000"/>
                      <a:alpha val="10000"/>
                    </a:srgbClr>
                  </a:solidFill>
                </a:ln>
                <a:effectLst>
                  <a:outerShdw blurRad="9525" dist="25400" dir="14640000" algn="tl" rotWithShape="0">
                    <a:srgbClr val="000000">
                      <a:alpha val="30000"/>
                    </a:srgbClr>
                  </a:outerShdw>
                </a:effectLst>
              </a:rPr>
              <a:t>Magistrates – Sentence- Crown court / Points of law – Divisional court of High Court. </a:t>
            </a:r>
          </a:p>
          <a:p>
            <a:pPr indent="-305435">
              <a:spcBef>
                <a:spcPts val="1400"/>
              </a:spcBef>
            </a:pPr>
            <a:r>
              <a:rPr lang="en-GB" sz="2400" dirty="0">
                <a:ln>
                  <a:solidFill>
                    <a:srgbClr val="000000">
                      <a:lumMod val="75000"/>
                      <a:lumOff val="25000"/>
                      <a:alpha val="10000"/>
                    </a:srgbClr>
                  </a:solidFill>
                </a:ln>
                <a:effectLst>
                  <a:outerShdw blurRad="9525" dist="25400" dir="14640000" algn="tl" rotWithShape="0">
                    <a:srgbClr val="000000">
                      <a:alpha val="30000"/>
                    </a:srgbClr>
                  </a:outerShdw>
                </a:effectLst>
              </a:rPr>
              <a:t>Crown court- Court of Appeal. </a:t>
            </a:r>
            <a:endParaRPr lang="en-GB" sz="2400">
              <a:ln>
                <a:solidFill>
                  <a:srgbClr val="000000">
                    <a:lumMod val="75000"/>
                    <a:lumOff val="25000"/>
                    <a:alpha val="10000"/>
                  </a:srgbClr>
                </a:solidFill>
              </a:ln>
              <a:effectLst>
                <a:outerShdw blurRad="9525" dist="25400" dir="14640000" algn="tl" rotWithShape="0">
                  <a:srgbClr val="000000">
                    <a:alpha val="30000"/>
                  </a:srgbClr>
                </a:outerShdw>
              </a:effectLst>
            </a:endParaRPr>
          </a:p>
          <a:p>
            <a:pPr marL="37465" indent="0">
              <a:buNone/>
            </a:pPr>
            <a:endParaRPr lang="en-GB" dirty="0">
              <a:ln>
                <a:solidFill>
                  <a:srgbClr val="000000">
                    <a:lumMod val="75000"/>
                    <a:lumOff val="25000"/>
                    <a:alpha val="10000"/>
                  </a:srgbClr>
                </a:solidFill>
              </a:ln>
              <a:effectLst>
                <a:outerShdw blurRad="9525" dist="25400" dir="14640000" algn="tl" rotWithShape="0">
                  <a:srgbClr val="000000">
                    <a:alpha val="30000"/>
                  </a:srgbClr>
                </a:outerShdw>
              </a:effectLst>
            </a:endParaRPr>
          </a:p>
        </p:txBody>
      </p:sp>
      <p:pic>
        <p:nvPicPr>
          <p:cNvPr id="11" name="Picture 10">
            <a:extLst>
              <a:ext uri="{FF2B5EF4-FFF2-40B4-BE49-F238E27FC236}">
                <a16:creationId xmlns:a16="http://schemas.microsoft.com/office/drawing/2014/main" id="{7AEE9CAC-347C-43C2-AE87-6BC5566E606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964" r="2807" b="1446"/>
          <a:stretch/>
        </p:blipFill>
        <p:spPr>
          <a:xfrm>
            <a:off x="7232905" y="1"/>
            <a:ext cx="4959095" cy="6858000"/>
          </a:xfrm>
          <a:prstGeom prst="rect">
            <a:avLst/>
          </a:prstGeom>
        </p:spPr>
      </p:pic>
      <p:pic>
        <p:nvPicPr>
          <p:cNvPr id="4" name="Graphic 4" descr="Advertising with solid fill">
            <a:extLst>
              <a:ext uri="{FF2B5EF4-FFF2-40B4-BE49-F238E27FC236}">
                <a16:creationId xmlns:a16="http://schemas.microsoft.com/office/drawing/2014/main" id="{39DF4F1B-A24C-0E85-BA26-EA2692B10EB6}"/>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7552945" y="1197355"/>
            <a:ext cx="3995592" cy="3995592"/>
          </a:xfrm>
          <a:prstGeom prst="rect">
            <a:avLst/>
          </a:prstGeom>
        </p:spPr>
      </p:pic>
    </p:spTree>
    <p:extLst>
      <p:ext uri="{BB962C8B-B14F-4D97-AF65-F5344CB8AC3E}">
        <p14:creationId xmlns:p14="http://schemas.microsoft.com/office/powerpoint/2010/main" val="102669793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A2456A0-13DF-4BA8-9BDD-168E874C42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52A96B5-56B1-B0F0-01C5-06EB5D6F7C3C}"/>
              </a:ext>
            </a:extLst>
          </p:cNvPr>
          <p:cNvSpPr>
            <a:spLocks noGrp="1"/>
          </p:cNvSpPr>
          <p:nvPr>
            <p:ph type="title"/>
          </p:nvPr>
        </p:nvSpPr>
        <p:spPr>
          <a:xfrm>
            <a:off x="913795" y="609600"/>
            <a:ext cx="5978072" cy="1556702"/>
          </a:xfrm>
        </p:spPr>
        <p:txBody>
          <a:bodyPr>
            <a:normAutofit/>
          </a:bodyPr>
          <a:lstStyle/>
          <a:p>
            <a:r>
              <a:rPr lang="en-GB" sz="5400" b="1" i="1" u="sng" dirty="0"/>
              <a:t>Activity 1</a:t>
            </a:r>
          </a:p>
        </p:txBody>
      </p:sp>
      <p:sp>
        <p:nvSpPr>
          <p:cNvPr id="3" name="Content Placeholder 2">
            <a:extLst>
              <a:ext uri="{FF2B5EF4-FFF2-40B4-BE49-F238E27FC236}">
                <a16:creationId xmlns:a16="http://schemas.microsoft.com/office/drawing/2014/main" id="{515E1ACB-D6FF-4F8E-6E50-3D5E48AD5C92}"/>
              </a:ext>
            </a:extLst>
          </p:cNvPr>
          <p:cNvSpPr>
            <a:spLocks noGrp="1"/>
          </p:cNvSpPr>
          <p:nvPr>
            <p:ph idx="1"/>
          </p:nvPr>
        </p:nvSpPr>
        <p:spPr>
          <a:xfrm>
            <a:off x="913795" y="2354729"/>
            <a:ext cx="5978072" cy="3340119"/>
          </a:xfrm>
        </p:spPr>
        <p:txBody>
          <a:bodyPr anchor="t">
            <a:normAutofit fontScale="92500" lnSpcReduction="10000"/>
          </a:bodyPr>
          <a:lstStyle/>
          <a:p>
            <a:r>
              <a:rPr lang="en-GB" sz="2800" dirty="0"/>
              <a:t>Which court will the individuals case go to? </a:t>
            </a:r>
          </a:p>
          <a:p>
            <a:endParaRPr lang="en-GB" sz="2800" dirty="0"/>
          </a:p>
          <a:p>
            <a:r>
              <a:rPr lang="en-GB" sz="2800" dirty="0"/>
              <a:t>Next you will see a number of scenario’s. </a:t>
            </a:r>
          </a:p>
          <a:p>
            <a:endParaRPr lang="en-GB" sz="2800" dirty="0"/>
          </a:p>
          <a:p>
            <a:r>
              <a:rPr lang="en-GB" sz="2800" dirty="0"/>
              <a:t>Discuss which court they will go to.</a:t>
            </a:r>
          </a:p>
        </p:txBody>
      </p:sp>
      <p:pic>
        <p:nvPicPr>
          <p:cNvPr id="12" name="Picture 11">
            <a:extLst>
              <a:ext uri="{FF2B5EF4-FFF2-40B4-BE49-F238E27FC236}">
                <a16:creationId xmlns:a16="http://schemas.microsoft.com/office/drawing/2014/main" id="{7AEE9CAC-347C-43C2-AE87-6BC5566E606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964" r="2807" b="1446"/>
          <a:stretch/>
        </p:blipFill>
        <p:spPr>
          <a:xfrm>
            <a:off x="7232905" y="1"/>
            <a:ext cx="4959095" cy="6858000"/>
          </a:xfrm>
          <a:prstGeom prst="rect">
            <a:avLst/>
          </a:prstGeom>
        </p:spPr>
      </p:pic>
      <p:pic>
        <p:nvPicPr>
          <p:cNvPr id="7" name="Graphic 6" descr="Gavel">
            <a:extLst>
              <a:ext uri="{FF2B5EF4-FFF2-40B4-BE49-F238E27FC236}">
                <a16:creationId xmlns:a16="http://schemas.microsoft.com/office/drawing/2014/main" id="{C96B711F-E9D0-5DAC-D78B-0EC7879BEA0B}"/>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7552945" y="1197355"/>
            <a:ext cx="3995592" cy="3995592"/>
          </a:xfrm>
          <a:prstGeom prst="rect">
            <a:avLst/>
          </a:prstGeom>
        </p:spPr>
      </p:pic>
    </p:spTree>
    <p:extLst>
      <p:ext uri="{BB962C8B-B14F-4D97-AF65-F5344CB8AC3E}">
        <p14:creationId xmlns:p14="http://schemas.microsoft.com/office/powerpoint/2010/main" val="286904432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2FE0D1-96FA-8664-1E6E-249E07267EF7}"/>
              </a:ext>
            </a:extLst>
          </p:cNvPr>
          <p:cNvSpPr>
            <a:spLocks noGrp="1"/>
          </p:cNvSpPr>
          <p:nvPr>
            <p:ph type="title"/>
          </p:nvPr>
        </p:nvSpPr>
        <p:spPr/>
        <p:txBody>
          <a:bodyPr>
            <a:normAutofit/>
          </a:bodyPr>
          <a:lstStyle/>
          <a:p>
            <a:r>
              <a:rPr lang="en-GB" sz="5400" b="1" i="1" u="sng" dirty="0"/>
              <a:t>Amanda</a:t>
            </a:r>
          </a:p>
        </p:txBody>
      </p:sp>
      <p:sp>
        <p:nvSpPr>
          <p:cNvPr id="3" name="Content Placeholder 2">
            <a:extLst>
              <a:ext uri="{FF2B5EF4-FFF2-40B4-BE49-F238E27FC236}">
                <a16:creationId xmlns:a16="http://schemas.microsoft.com/office/drawing/2014/main" id="{909870F0-3BCE-9E58-A791-CA4D8FEC1F79}"/>
              </a:ext>
            </a:extLst>
          </p:cNvPr>
          <p:cNvSpPr>
            <a:spLocks noGrp="1"/>
          </p:cNvSpPr>
          <p:nvPr>
            <p:ph idx="1"/>
          </p:nvPr>
        </p:nvSpPr>
        <p:spPr/>
        <p:txBody>
          <a:bodyPr/>
          <a:lstStyle/>
          <a:p>
            <a:r>
              <a:rPr lang="en-GB" sz="2800" dirty="0"/>
              <a:t>On the 7</a:t>
            </a:r>
            <a:r>
              <a:rPr lang="en-GB" sz="2800" baseline="30000" dirty="0"/>
              <a:t>th</a:t>
            </a:r>
            <a:r>
              <a:rPr lang="en-GB" sz="2800" dirty="0"/>
              <a:t> of November 2022  Amanda punched olive in the face. This broke her nose and she needed surgery.  Amanda is arrested and is awaiting trial. </a:t>
            </a:r>
          </a:p>
          <a:p>
            <a:endParaRPr lang="en-GB" sz="2800" dirty="0"/>
          </a:p>
          <a:p>
            <a:r>
              <a:rPr lang="en-GB" sz="2800" dirty="0"/>
              <a:t>What courts will she attend? </a:t>
            </a:r>
          </a:p>
          <a:p>
            <a:endParaRPr lang="en-GB" dirty="0"/>
          </a:p>
          <a:p>
            <a:pPr marL="36900" indent="0">
              <a:buNone/>
            </a:pPr>
            <a:endParaRPr lang="en-GB" dirty="0"/>
          </a:p>
        </p:txBody>
      </p:sp>
    </p:spTree>
    <p:extLst>
      <p:ext uri="{BB962C8B-B14F-4D97-AF65-F5344CB8AC3E}">
        <p14:creationId xmlns:p14="http://schemas.microsoft.com/office/powerpoint/2010/main" val="341659715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6D574F-BC15-1766-0E42-DFA60159E084}"/>
              </a:ext>
            </a:extLst>
          </p:cNvPr>
          <p:cNvSpPr>
            <a:spLocks noGrp="1"/>
          </p:cNvSpPr>
          <p:nvPr>
            <p:ph type="title"/>
          </p:nvPr>
        </p:nvSpPr>
        <p:spPr/>
        <p:txBody>
          <a:bodyPr>
            <a:normAutofit/>
          </a:bodyPr>
          <a:lstStyle/>
          <a:p>
            <a:r>
              <a:rPr lang="en-GB" sz="5400" b="1" i="1" u="sng" dirty="0"/>
              <a:t>Jackie </a:t>
            </a:r>
          </a:p>
        </p:txBody>
      </p:sp>
      <p:sp>
        <p:nvSpPr>
          <p:cNvPr id="3" name="Content Placeholder 2">
            <a:extLst>
              <a:ext uri="{FF2B5EF4-FFF2-40B4-BE49-F238E27FC236}">
                <a16:creationId xmlns:a16="http://schemas.microsoft.com/office/drawing/2014/main" id="{C850E508-ADDE-902D-4892-D2C6B766EE9B}"/>
              </a:ext>
            </a:extLst>
          </p:cNvPr>
          <p:cNvSpPr>
            <a:spLocks noGrp="1"/>
          </p:cNvSpPr>
          <p:nvPr>
            <p:ph idx="1"/>
          </p:nvPr>
        </p:nvSpPr>
        <p:spPr/>
        <p:txBody>
          <a:bodyPr>
            <a:normAutofit/>
          </a:bodyPr>
          <a:lstStyle/>
          <a:p>
            <a:r>
              <a:rPr lang="en-GB" sz="2400" dirty="0"/>
              <a:t>Jackie broke into Emily’s house on the 19</a:t>
            </a:r>
            <a:r>
              <a:rPr lang="en-GB" sz="2400" baseline="30000" dirty="0"/>
              <a:t>th</a:t>
            </a:r>
            <a:r>
              <a:rPr lang="en-GB" sz="2400" dirty="0"/>
              <a:t> of May 2021 to steal her gold ring worth £19,000. Unbeknown to Jackie Emily’s house was fitted with an alarm and camera’s. Jackie is arrested and charged. </a:t>
            </a:r>
          </a:p>
          <a:p>
            <a:endParaRPr lang="en-GB" sz="2400" dirty="0"/>
          </a:p>
          <a:p>
            <a:r>
              <a:rPr lang="en-GB" sz="2400" dirty="0"/>
              <a:t>What court will Jackie’s case go to at first? </a:t>
            </a:r>
          </a:p>
          <a:p>
            <a:endParaRPr lang="en-GB" sz="2400" dirty="0"/>
          </a:p>
          <a:p>
            <a:r>
              <a:rPr lang="en-GB" sz="2400" dirty="0"/>
              <a:t>Are there any other courts this case can go to?</a:t>
            </a:r>
          </a:p>
        </p:txBody>
      </p:sp>
    </p:spTree>
    <p:extLst>
      <p:ext uri="{BB962C8B-B14F-4D97-AF65-F5344CB8AC3E}">
        <p14:creationId xmlns:p14="http://schemas.microsoft.com/office/powerpoint/2010/main" val="98355690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996930-57AA-0C23-AFAE-D45592744853}"/>
              </a:ext>
            </a:extLst>
          </p:cNvPr>
          <p:cNvSpPr>
            <a:spLocks noGrp="1"/>
          </p:cNvSpPr>
          <p:nvPr>
            <p:ph type="title"/>
          </p:nvPr>
        </p:nvSpPr>
        <p:spPr/>
        <p:txBody>
          <a:bodyPr>
            <a:normAutofit/>
          </a:bodyPr>
          <a:lstStyle/>
          <a:p>
            <a:r>
              <a:rPr lang="en-GB" sz="6000" b="1" i="1" u="sng" dirty="0"/>
              <a:t>Steve</a:t>
            </a:r>
          </a:p>
        </p:txBody>
      </p:sp>
      <p:sp>
        <p:nvSpPr>
          <p:cNvPr id="3" name="Content Placeholder 2">
            <a:extLst>
              <a:ext uri="{FF2B5EF4-FFF2-40B4-BE49-F238E27FC236}">
                <a16:creationId xmlns:a16="http://schemas.microsoft.com/office/drawing/2014/main" id="{4AA74FE5-3666-04E3-3087-144B33A4EDB9}"/>
              </a:ext>
            </a:extLst>
          </p:cNvPr>
          <p:cNvSpPr>
            <a:spLocks noGrp="1"/>
          </p:cNvSpPr>
          <p:nvPr>
            <p:ph idx="1"/>
          </p:nvPr>
        </p:nvSpPr>
        <p:spPr/>
        <p:txBody>
          <a:bodyPr>
            <a:normAutofit/>
          </a:bodyPr>
          <a:lstStyle/>
          <a:p>
            <a:pPr algn="ctr"/>
            <a:r>
              <a:rPr lang="en-GB" sz="2800" dirty="0"/>
              <a:t>Steven has appealed his case to the court of appeal and the high court. He is unhappy with the decision to uphold his conviction. Can he appeal again? If so, to what court?</a:t>
            </a:r>
          </a:p>
        </p:txBody>
      </p:sp>
    </p:spTree>
    <p:extLst>
      <p:ext uri="{BB962C8B-B14F-4D97-AF65-F5344CB8AC3E}">
        <p14:creationId xmlns:p14="http://schemas.microsoft.com/office/powerpoint/2010/main" val="167991240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D283C5B-F0F7-E0EF-D438-6EE58E806084}"/>
              </a:ext>
            </a:extLst>
          </p:cNvPr>
          <p:cNvSpPr>
            <a:spLocks noGrp="1"/>
          </p:cNvSpPr>
          <p:nvPr>
            <p:ph type="ctrTitle"/>
          </p:nvPr>
        </p:nvSpPr>
        <p:spPr/>
        <p:txBody>
          <a:bodyPr>
            <a:normAutofit/>
          </a:bodyPr>
          <a:lstStyle/>
          <a:p>
            <a:r>
              <a:rPr lang="en-GB" sz="7200" b="1" i="1" u="sng" dirty="0"/>
              <a:t>Lets take a break</a:t>
            </a:r>
          </a:p>
        </p:txBody>
      </p:sp>
    </p:spTree>
    <p:extLst>
      <p:ext uri="{BB962C8B-B14F-4D97-AF65-F5344CB8AC3E}">
        <p14:creationId xmlns:p14="http://schemas.microsoft.com/office/powerpoint/2010/main" val="405003445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A2456A0-13DF-4BA8-9BDD-168E874C42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FEC558D-A6D6-7D46-C04C-0DDC51420ACF}"/>
              </a:ext>
            </a:extLst>
          </p:cNvPr>
          <p:cNvSpPr>
            <a:spLocks noGrp="1"/>
          </p:cNvSpPr>
          <p:nvPr>
            <p:ph type="title"/>
          </p:nvPr>
        </p:nvSpPr>
        <p:spPr>
          <a:xfrm>
            <a:off x="913795" y="609600"/>
            <a:ext cx="5978072" cy="1556702"/>
          </a:xfrm>
        </p:spPr>
        <p:txBody>
          <a:bodyPr>
            <a:normAutofit/>
          </a:bodyPr>
          <a:lstStyle/>
          <a:p>
            <a:r>
              <a:rPr lang="en-GB" b="1" i="1" u="sng">
                <a:ln>
                  <a:solidFill>
                    <a:srgbClr val="000000">
                      <a:lumMod val="75000"/>
                      <a:lumOff val="25000"/>
                      <a:alpha val="10000"/>
                    </a:srgbClr>
                  </a:solidFill>
                </a:ln>
                <a:effectLst>
                  <a:outerShdw blurRad="9525" dist="25400" dir="14640000" algn="tl" rotWithShape="0">
                    <a:srgbClr val="000000">
                      <a:alpha val="30000"/>
                    </a:srgbClr>
                  </a:outerShdw>
                </a:effectLst>
              </a:rPr>
              <a:t>High court </a:t>
            </a:r>
            <a:endParaRPr lang="en-GB" i="1" u="sng">
              <a:ln>
                <a:solidFill>
                  <a:srgbClr val="000000">
                    <a:lumMod val="75000"/>
                    <a:lumOff val="25000"/>
                    <a:alpha val="10000"/>
                  </a:srgbClr>
                </a:solidFill>
              </a:ln>
              <a:effectLst>
                <a:outerShdw blurRad="9525" dist="25400" dir="14640000" algn="tl" rotWithShape="0">
                  <a:srgbClr val="000000">
                    <a:alpha val="30000"/>
                  </a:srgbClr>
                </a:outerShdw>
              </a:effectLst>
            </a:endParaRPr>
          </a:p>
        </p:txBody>
      </p:sp>
      <p:sp>
        <p:nvSpPr>
          <p:cNvPr id="3" name="Content Placeholder 2">
            <a:extLst>
              <a:ext uri="{FF2B5EF4-FFF2-40B4-BE49-F238E27FC236}">
                <a16:creationId xmlns:a16="http://schemas.microsoft.com/office/drawing/2014/main" id="{F484CB73-516D-6D38-9F54-6D6F8378C43F}"/>
              </a:ext>
            </a:extLst>
          </p:cNvPr>
          <p:cNvSpPr>
            <a:spLocks noGrp="1"/>
          </p:cNvSpPr>
          <p:nvPr>
            <p:ph idx="1"/>
          </p:nvPr>
        </p:nvSpPr>
        <p:spPr>
          <a:xfrm>
            <a:off x="913795" y="2354729"/>
            <a:ext cx="5978072" cy="3340119"/>
          </a:xfrm>
        </p:spPr>
        <p:txBody>
          <a:bodyPr anchor="t">
            <a:normAutofit/>
          </a:bodyPr>
          <a:lstStyle/>
          <a:p>
            <a:pPr indent="-305435"/>
            <a:r>
              <a:rPr lang="en-GB" dirty="0">
                <a:ln>
                  <a:solidFill>
                    <a:srgbClr val="000000">
                      <a:lumMod val="75000"/>
                      <a:lumOff val="25000"/>
                      <a:alpha val="10000"/>
                    </a:srgbClr>
                  </a:solidFill>
                </a:ln>
                <a:effectLst>
                  <a:outerShdw blurRad="9525" dist="25400" dir="14640000" algn="tl" rotWithShape="0">
                    <a:srgbClr val="000000">
                      <a:alpha val="30000"/>
                    </a:srgbClr>
                  </a:outerShdw>
                </a:effectLst>
              </a:rPr>
              <a:t>Location ; London. </a:t>
            </a:r>
          </a:p>
          <a:p>
            <a:pPr indent="-305435"/>
            <a:endParaRPr lang="en-GB" dirty="0">
              <a:ln>
                <a:solidFill>
                  <a:srgbClr val="000000">
                    <a:lumMod val="75000"/>
                    <a:lumOff val="25000"/>
                    <a:alpha val="10000"/>
                  </a:srgbClr>
                </a:solidFill>
              </a:ln>
              <a:effectLst>
                <a:outerShdw blurRad="9525" dist="25400" dir="14640000" algn="tl" rotWithShape="0">
                  <a:srgbClr val="000000">
                    <a:alpha val="30000"/>
                  </a:srgbClr>
                </a:outerShdw>
              </a:effectLst>
            </a:endParaRPr>
          </a:p>
          <a:p>
            <a:pPr indent="-305435"/>
            <a:r>
              <a:rPr lang="en-GB" dirty="0">
                <a:ln>
                  <a:solidFill>
                    <a:srgbClr val="000000">
                      <a:lumMod val="75000"/>
                      <a:lumOff val="25000"/>
                      <a:alpha val="10000"/>
                    </a:srgbClr>
                  </a:solidFill>
                </a:ln>
                <a:effectLst>
                  <a:outerShdw blurRad="9525" dist="25400" dir="14640000" algn="tl" rotWithShape="0">
                    <a:srgbClr val="000000">
                      <a:alpha val="30000"/>
                    </a:srgbClr>
                  </a:outerShdw>
                </a:effectLst>
              </a:rPr>
              <a:t>Royal Court of Justice. </a:t>
            </a:r>
          </a:p>
          <a:p>
            <a:pPr indent="-305435"/>
            <a:endParaRPr lang="en-GB" dirty="0">
              <a:ln>
                <a:solidFill>
                  <a:srgbClr val="000000">
                    <a:lumMod val="75000"/>
                    <a:lumOff val="25000"/>
                    <a:alpha val="10000"/>
                  </a:srgbClr>
                </a:solidFill>
              </a:ln>
              <a:effectLst>
                <a:outerShdw blurRad="9525" dist="25400" dir="14640000" algn="tl" rotWithShape="0">
                  <a:srgbClr val="000000">
                    <a:alpha val="30000"/>
                  </a:srgbClr>
                </a:outerShdw>
              </a:effectLst>
            </a:endParaRPr>
          </a:p>
          <a:p>
            <a:pPr indent="-305435"/>
            <a:r>
              <a:rPr lang="en-GB" dirty="0">
                <a:ln>
                  <a:solidFill>
                    <a:srgbClr val="000000">
                      <a:lumMod val="75000"/>
                      <a:lumOff val="25000"/>
                      <a:alpha val="10000"/>
                    </a:srgbClr>
                  </a:solidFill>
                </a:ln>
                <a:effectLst>
                  <a:outerShdw blurRad="9525" dist="25400" dir="14640000" algn="tl" rotWithShape="0">
                    <a:srgbClr val="000000">
                      <a:alpha val="30000"/>
                    </a:srgbClr>
                  </a:outerShdw>
                </a:effectLst>
              </a:rPr>
              <a:t>Three parts.</a:t>
            </a:r>
          </a:p>
          <a:p>
            <a:pPr indent="-305435"/>
            <a:endParaRPr lang="en-GB" dirty="0">
              <a:ln>
                <a:solidFill>
                  <a:srgbClr val="000000">
                    <a:lumMod val="75000"/>
                    <a:lumOff val="25000"/>
                    <a:alpha val="10000"/>
                  </a:srgbClr>
                </a:solidFill>
              </a:ln>
              <a:effectLst>
                <a:outerShdw blurRad="9525" dist="25400" dir="14640000" algn="tl" rotWithShape="0">
                  <a:srgbClr val="000000">
                    <a:alpha val="30000"/>
                  </a:srgbClr>
                </a:outerShdw>
              </a:effectLst>
            </a:endParaRPr>
          </a:p>
          <a:p>
            <a:pPr indent="-305435"/>
            <a:r>
              <a:rPr lang="en-GB" dirty="0">
                <a:ln>
                  <a:solidFill>
                    <a:srgbClr val="000000">
                      <a:lumMod val="75000"/>
                      <a:lumOff val="25000"/>
                      <a:alpha val="10000"/>
                    </a:srgbClr>
                  </a:solidFill>
                </a:ln>
                <a:effectLst>
                  <a:outerShdw blurRad="9525" dist="25400" dir="14640000" algn="tl" rotWithShape="0">
                    <a:srgbClr val="000000">
                      <a:alpha val="30000"/>
                    </a:srgbClr>
                  </a:outerShdw>
                </a:effectLst>
              </a:rPr>
              <a:t>Specialist courts.</a:t>
            </a:r>
          </a:p>
        </p:txBody>
      </p:sp>
      <p:pic>
        <p:nvPicPr>
          <p:cNvPr id="11" name="Picture 10">
            <a:extLst>
              <a:ext uri="{FF2B5EF4-FFF2-40B4-BE49-F238E27FC236}">
                <a16:creationId xmlns:a16="http://schemas.microsoft.com/office/drawing/2014/main" id="{7AEE9CAC-347C-43C2-AE87-6BC5566E606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964" r="2807" b="1446"/>
          <a:stretch/>
        </p:blipFill>
        <p:spPr>
          <a:xfrm>
            <a:off x="7232905" y="1"/>
            <a:ext cx="4959095" cy="6858000"/>
          </a:xfrm>
          <a:prstGeom prst="rect">
            <a:avLst/>
          </a:prstGeom>
        </p:spPr>
      </p:pic>
      <p:pic>
        <p:nvPicPr>
          <p:cNvPr id="4" name="Graphic 4" descr="Judge female with solid fill">
            <a:extLst>
              <a:ext uri="{FF2B5EF4-FFF2-40B4-BE49-F238E27FC236}">
                <a16:creationId xmlns:a16="http://schemas.microsoft.com/office/drawing/2014/main" id="{8AA0E579-5990-9916-1D88-5AFD15806F25}"/>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7552945" y="1197355"/>
            <a:ext cx="3995592" cy="3995592"/>
          </a:xfrm>
          <a:prstGeom prst="rect">
            <a:avLst/>
          </a:prstGeom>
        </p:spPr>
      </p:pic>
    </p:spTree>
    <p:extLst>
      <p:ext uri="{BB962C8B-B14F-4D97-AF65-F5344CB8AC3E}">
        <p14:creationId xmlns:p14="http://schemas.microsoft.com/office/powerpoint/2010/main" val="254677307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41B400-4FB1-3C00-5669-0508849354BC}"/>
              </a:ext>
            </a:extLst>
          </p:cNvPr>
          <p:cNvSpPr>
            <a:spLocks noGrp="1"/>
          </p:cNvSpPr>
          <p:nvPr>
            <p:ph type="title"/>
          </p:nvPr>
        </p:nvSpPr>
        <p:spPr/>
        <p:txBody>
          <a:bodyPr>
            <a:normAutofit fontScale="90000"/>
          </a:bodyPr>
          <a:lstStyle/>
          <a:p>
            <a:r>
              <a:rPr lang="en-GB" b="1" i="1" u="sng" dirty="0">
                <a:ln>
                  <a:solidFill>
                    <a:srgbClr val="000000">
                      <a:lumMod val="75000"/>
                      <a:lumOff val="25000"/>
                      <a:alpha val="10000"/>
                    </a:srgbClr>
                  </a:solidFill>
                </a:ln>
                <a:effectLst>
                  <a:outerShdw blurRad="9525" dist="25400" dir="14640000" algn="tl" rotWithShape="0">
                    <a:srgbClr val="000000">
                      <a:alpha val="30000"/>
                    </a:srgbClr>
                  </a:outerShdw>
                </a:effectLst>
              </a:rPr>
              <a:t>High Court, Court of Appeal and Supreme Court</a:t>
            </a:r>
            <a:endParaRPr lang="en-GB" b="1" dirty="0">
              <a:ln>
                <a:solidFill>
                  <a:srgbClr val="000000">
                    <a:lumMod val="75000"/>
                    <a:lumOff val="25000"/>
                    <a:alpha val="10000"/>
                  </a:srgbClr>
                </a:solidFill>
              </a:ln>
              <a:effectLst>
                <a:outerShdw blurRad="9525" dist="25400" dir="14640000" algn="tl" rotWithShape="0">
                  <a:srgbClr val="000000">
                    <a:alpha val="30000"/>
                  </a:srgbClr>
                </a:outerShdw>
              </a:effectLst>
            </a:endParaRPr>
          </a:p>
        </p:txBody>
      </p:sp>
      <p:sp>
        <p:nvSpPr>
          <p:cNvPr id="3" name="Content Placeholder 2">
            <a:extLst>
              <a:ext uri="{FF2B5EF4-FFF2-40B4-BE49-F238E27FC236}">
                <a16:creationId xmlns:a16="http://schemas.microsoft.com/office/drawing/2014/main" id="{6EF52944-3F11-899A-D31B-B0D5AC548CD8}"/>
              </a:ext>
            </a:extLst>
          </p:cNvPr>
          <p:cNvSpPr>
            <a:spLocks noGrp="1"/>
          </p:cNvSpPr>
          <p:nvPr>
            <p:ph idx="1"/>
          </p:nvPr>
        </p:nvSpPr>
        <p:spPr/>
        <p:txBody>
          <a:bodyPr/>
          <a:lstStyle/>
          <a:p>
            <a:pPr indent="-305435">
              <a:lnSpc>
                <a:spcPct val="200000"/>
              </a:lnSpc>
            </a:pPr>
            <a:r>
              <a:rPr lang="en-GB" dirty="0">
                <a:ln>
                  <a:solidFill>
                    <a:srgbClr val="000000">
                      <a:lumMod val="75000"/>
                      <a:lumOff val="25000"/>
                      <a:alpha val="10000"/>
                    </a:srgbClr>
                  </a:solidFill>
                </a:ln>
                <a:effectLst>
                  <a:outerShdw blurRad="9525" dist="25400" dir="14640000" algn="tl" rotWithShape="0">
                    <a:srgbClr val="000000">
                      <a:alpha val="30000"/>
                    </a:srgbClr>
                  </a:outerShdw>
                </a:effectLst>
              </a:rPr>
              <a:t>All hear appeals. </a:t>
            </a:r>
          </a:p>
          <a:p>
            <a:pPr indent="-305435">
              <a:lnSpc>
                <a:spcPct val="200000"/>
              </a:lnSpc>
            </a:pPr>
            <a:r>
              <a:rPr lang="en-GB" dirty="0">
                <a:ln>
                  <a:solidFill>
                    <a:srgbClr val="000000">
                      <a:lumMod val="75000"/>
                      <a:lumOff val="25000"/>
                      <a:alpha val="10000"/>
                    </a:srgbClr>
                  </a:solidFill>
                </a:ln>
                <a:effectLst>
                  <a:outerShdw blurRad="9525" dist="25400" dir="14640000" algn="tl" rotWithShape="0">
                    <a:srgbClr val="000000">
                      <a:alpha val="30000"/>
                    </a:srgbClr>
                  </a:outerShdw>
                </a:effectLst>
              </a:rPr>
              <a:t>Divisional court hears criminal.</a:t>
            </a:r>
          </a:p>
          <a:p>
            <a:pPr indent="-305435">
              <a:lnSpc>
                <a:spcPct val="200000"/>
              </a:lnSpc>
            </a:pPr>
            <a:r>
              <a:rPr lang="en-GB" dirty="0">
                <a:ln>
                  <a:solidFill>
                    <a:srgbClr val="000000">
                      <a:lumMod val="75000"/>
                      <a:lumOff val="25000"/>
                      <a:alpha val="10000"/>
                    </a:srgbClr>
                  </a:solidFill>
                </a:ln>
                <a:effectLst>
                  <a:outerShdw blurRad="9525" dist="25400" dir="14640000" algn="tl" rotWithShape="0">
                    <a:srgbClr val="000000">
                      <a:alpha val="30000"/>
                    </a:srgbClr>
                  </a:outerShdw>
                </a:effectLst>
              </a:rPr>
              <a:t>Court of appeal - 2 divisions - Criminal and Civil. </a:t>
            </a:r>
          </a:p>
          <a:p>
            <a:pPr indent="-305435">
              <a:lnSpc>
                <a:spcPct val="200000"/>
              </a:lnSpc>
            </a:pPr>
            <a:r>
              <a:rPr lang="en-GB" dirty="0">
                <a:ln>
                  <a:solidFill>
                    <a:srgbClr val="000000">
                      <a:lumMod val="75000"/>
                      <a:lumOff val="25000"/>
                      <a:alpha val="10000"/>
                    </a:srgbClr>
                  </a:solidFill>
                </a:ln>
                <a:effectLst>
                  <a:outerShdw blurRad="9525" dist="25400" dir="14640000" algn="tl" rotWithShape="0">
                    <a:srgbClr val="000000">
                      <a:alpha val="30000"/>
                    </a:srgbClr>
                  </a:outerShdw>
                </a:effectLst>
              </a:rPr>
              <a:t>Supreme court hears criminal and civil appeals from England, Wales and Northern Ireland. However, it hears civil appeals from Scotland also. </a:t>
            </a:r>
          </a:p>
          <a:p>
            <a:pPr indent="-305435"/>
            <a:endParaRPr lang="en-GB" dirty="0">
              <a:ln>
                <a:solidFill>
                  <a:srgbClr val="000000">
                    <a:lumMod val="75000"/>
                    <a:lumOff val="25000"/>
                    <a:alpha val="10000"/>
                  </a:srgbClr>
                </a:solidFill>
              </a:ln>
              <a:effectLst>
                <a:outerShdw blurRad="9525" dist="25400" dir="14640000" algn="tl" rotWithShape="0">
                  <a:srgbClr val="000000">
                    <a:alpha val="30000"/>
                  </a:srgbClr>
                </a:outerShdw>
              </a:effectLst>
            </a:endParaRPr>
          </a:p>
          <a:p>
            <a:pPr indent="-305435"/>
            <a:endParaRPr lang="en-GB" dirty="0">
              <a:ln>
                <a:solidFill>
                  <a:srgbClr val="000000">
                    <a:lumMod val="75000"/>
                    <a:lumOff val="25000"/>
                    <a:alpha val="10000"/>
                  </a:srgbClr>
                </a:solidFill>
              </a:ln>
              <a:effectLst>
                <a:outerShdw blurRad="9525" dist="25400" dir="14640000" algn="tl" rotWithShape="0">
                  <a:srgbClr val="000000">
                    <a:alpha val="30000"/>
                  </a:srgbClr>
                </a:outerShdw>
              </a:effectLst>
            </a:endParaRPr>
          </a:p>
        </p:txBody>
      </p:sp>
    </p:spTree>
    <p:extLst>
      <p:ext uri="{BB962C8B-B14F-4D97-AF65-F5344CB8AC3E}">
        <p14:creationId xmlns:p14="http://schemas.microsoft.com/office/powerpoint/2010/main" val="221949706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DA6D7C-9227-F2A8-64B8-89F3D70DAC46}"/>
              </a:ext>
            </a:extLst>
          </p:cNvPr>
          <p:cNvSpPr>
            <a:spLocks noGrp="1"/>
          </p:cNvSpPr>
          <p:nvPr>
            <p:ph type="title"/>
          </p:nvPr>
        </p:nvSpPr>
        <p:spPr/>
        <p:txBody>
          <a:bodyPr>
            <a:normAutofit/>
          </a:bodyPr>
          <a:lstStyle/>
          <a:p>
            <a:r>
              <a:rPr lang="en-GB" sz="4800" b="1" i="1" u="sng" dirty="0">
                <a:ln>
                  <a:solidFill>
                    <a:srgbClr val="000000">
                      <a:lumMod val="75000"/>
                      <a:lumOff val="25000"/>
                      <a:alpha val="10000"/>
                    </a:srgbClr>
                  </a:solidFill>
                </a:ln>
                <a:effectLst>
                  <a:outerShdw blurRad="9525" dist="25400" dir="14640000" algn="tl" rotWithShape="0">
                    <a:srgbClr val="000000">
                      <a:alpha val="30000"/>
                    </a:srgbClr>
                  </a:outerShdw>
                </a:effectLst>
              </a:rPr>
              <a:t>Criminal case review </a:t>
            </a:r>
            <a:endParaRPr lang="en-GB" sz="4800" b="1" dirty="0">
              <a:ln>
                <a:solidFill>
                  <a:srgbClr val="000000">
                    <a:lumMod val="75000"/>
                    <a:lumOff val="25000"/>
                    <a:alpha val="10000"/>
                  </a:srgbClr>
                </a:solidFill>
              </a:ln>
              <a:effectLst>
                <a:outerShdw blurRad="9525" dist="25400" dir="14640000" algn="tl" rotWithShape="0">
                  <a:srgbClr val="000000">
                    <a:alpha val="30000"/>
                  </a:srgbClr>
                </a:outerShdw>
              </a:effectLst>
            </a:endParaRPr>
          </a:p>
        </p:txBody>
      </p:sp>
      <p:sp>
        <p:nvSpPr>
          <p:cNvPr id="3" name="Content Placeholder 2">
            <a:extLst>
              <a:ext uri="{FF2B5EF4-FFF2-40B4-BE49-F238E27FC236}">
                <a16:creationId xmlns:a16="http://schemas.microsoft.com/office/drawing/2014/main" id="{60253D0E-9F59-175F-BC51-0906936C60C6}"/>
              </a:ext>
            </a:extLst>
          </p:cNvPr>
          <p:cNvSpPr>
            <a:spLocks noGrp="1"/>
          </p:cNvSpPr>
          <p:nvPr>
            <p:ph idx="1"/>
          </p:nvPr>
        </p:nvSpPr>
        <p:spPr/>
        <p:txBody>
          <a:bodyPr/>
          <a:lstStyle/>
          <a:p>
            <a:pPr indent="-305435">
              <a:lnSpc>
                <a:spcPct val="200000"/>
              </a:lnSpc>
            </a:pPr>
            <a:r>
              <a:rPr lang="en-GB" dirty="0">
                <a:ln>
                  <a:solidFill>
                    <a:srgbClr val="000000">
                      <a:lumMod val="75000"/>
                      <a:lumOff val="25000"/>
                      <a:alpha val="10000"/>
                    </a:srgbClr>
                  </a:solidFill>
                </a:ln>
                <a:effectLst>
                  <a:outerShdw blurRad="9525" dist="25400" dir="14640000" algn="tl" rotWithShape="0">
                    <a:srgbClr val="000000">
                      <a:alpha val="30000"/>
                    </a:srgbClr>
                  </a:outerShdw>
                </a:effectLst>
              </a:rPr>
              <a:t>Deal with cases where the individual was wrongly accused.</a:t>
            </a:r>
          </a:p>
          <a:p>
            <a:pPr indent="-305435">
              <a:lnSpc>
                <a:spcPct val="200000"/>
              </a:lnSpc>
            </a:pPr>
            <a:r>
              <a:rPr lang="en-GB" dirty="0">
                <a:ln>
                  <a:solidFill>
                    <a:srgbClr val="000000">
                      <a:lumMod val="75000"/>
                      <a:lumOff val="25000"/>
                      <a:alpha val="10000"/>
                    </a:srgbClr>
                  </a:solidFill>
                </a:ln>
                <a:effectLst>
                  <a:outerShdw blurRad="9525" dist="25400" dir="14640000" algn="tl" rotWithShape="0">
                    <a:srgbClr val="000000">
                      <a:alpha val="30000"/>
                    </a:srgbClr>
                  </a:outerShdw>
                </a:effectLst>
              </a:rPr>
              <a:t>Deals with miscarriages of justice. </a:t>
            </a:r>
          </a:p>
          <a:p>
            <a:pPr indent="-305435">
              <a:lnSpc>
                <a:spcPct val="200000"/>
              </a:lnSpc>
            </a:pPr>
            <a:r>
              <a:rPr lang="en-GB" dirty="0">
                <a:ln>
                  <a:solidFill>
                    <a:srgbClr val="000000">
                      <a:lumMod val="75000"/>
                      <a:lumOff val="25000"/>
                      <a:alpha val="10000"/>
                    </a:srgbClr>
                  </a:solidFill>
                </a:ln>
                <a:effectLst>
                  <a:outerShdw blurRad="9525" dist="25400" dir="14640000" algn="tl" rotWithShape="0">
                    <a:srgbClr val="000000">
                      <a:alpha val="30000"/>
                    </a:srgbClr>
                  </a:outerShdw>
                </a:effectLst>
              </a:rPr>
              <a:t>Created by the Criminal Appeal Act 1995 </a:t>
            </a:r>
          </a:p>
          <a:p>
            <a:pPr indent="-305435"/>
            <a:endParaRPr lang="en-GB" dirty="0">
              <a:ln>
                <a:solidFill>
                  <a:srgbClr val="000000">
                    <a:lumMod val="75000"/>
                    <a:lumOff val="25000"/>
                    <a:alpha val="10000"/>
                  </a:srgbClr>
                </a:solidFill>
              </a:ln>
              <a:effectLst>
                <a:outerShdw blurRad="9525" dist="25400" dir="14640000" algn="tl" rotWithShape="0">
                  <a:srgbClr val="000000">
                    <a:alpha val="30000"/>
                  </a:srgbClr>
                </a:outerShdw>
              </a:effectLst>
            </a:endParaRPr>
          </a:p>
        </p:txBody>
      </p:sp>
    </p:spTree>
    <p:extLst>
      <p:ext uri="{BB962C8B-B14F-4D97-AF65-F5344CB8AC3E}">
        <p14:creationId xmlns:p14="http://schemas.microsoft.com/office/powerpoint/2010/main" val="69425496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46A49C-A57F-8469-5018-411D026AE17D}"/>
              </a:ext>
            </a:extLst>
          </p:cNvPr>
          <p:cNvSpPr>
            <a:spLocks noGrp="1"/>
          </p:cNvSpPr>
          <p:nvPr>
            <p:ph type="title"/>
          </p:nvPr>
        </p:nvSpPr>
        <p:spPr/>
        <p:txBody>
          <a:bodyPr>
            <a:normAutofit/>
          </a:bodyPr>
          <a:lstStyle/>
          <a:p>
            <a:r>
              <a:rPr lang="en-GB" sz="6000" b="1" i="1" u="sng" dirty="0"/>
              <a:t>Activity</a:t>
            </a:r>
          </a:p>
        </p:txBody>
      </p:sp>
      <p:sp>
        <p:nvSpPr>
          <p:cNvPr id="3" name="Content Placeholder 2">
            <a:extLst>
              <a:ext uri="{FF2B5EF4-FFF2-40B4-BE49-F238E27FC236}">
                <a16:creationId xmlns:a16="http://schemas.microsoft.com/office/drawing/2014/main" id="{20D6CE29-F5D0-6F50-3D01-1038931DE374}"/>
              </a:ext>
            </a:extLst>
          </p:cNvPr>
          <p:cNvSpPr>
            <a:spLocks noGrp="1"/>
          </p:cNvSpPr>
          <p:nvPr>
            <p:ph idx="1"/>
          </p:nvPr>
        </p:nvSpPr>
        <p:spPr/>
        <p:txBody>
          <a:bodyPr>
            <a:normAutofit/>
          </a:bodyPr>
          <a:lstStyle/>
          <a:p>
            <a:pPr indent="-305435"/>
            <a:r>
              <a:rPr lang="en-GB" sz="2800" dirty="0"/>
              <a:t>Research the Juries Act 1974 S.1. </a:t>
            </a:r>
            <a:endParaRPr lang="en-US"/>
          </a:p>
          <a:p>
            <a:pPr indent="-305435"/>
            <a:endParaRPr lang="en-GB" sz="2800" dirty="0">
              <a:ln>
                <a:solidFill>
                  <a:srgbClr val="000000">
                    <a:lumMod val="75000"/>
                    <a:lumOff val="25000"/>
                    <a:alpha val="10000"/>
                  </a:srgbClr>
                </a:solidFill>
              </a:ln>
              <a:effectLst>
                <a:outerShdw blurRad="9525" dist="25400" dir="14640000" algn="tl" rotWithShape="0">
                  <a:srgbClr val="000000">
                    <a:alpha val="30000"/>
                  </a:srgbClr>
                </a:outerShdw>
              </a:effectLst>
            </a:endParaRPr>
          </a:p>
          <a:p>
            <a:pPr indent="-305435"/>
            <a:r>
              <a:rPr lang="en-GB" sz="2800" dirty="0"/>
              <a:t>Feedback the requirements to sit on a Jury. </a:t>
            </a:r>
            <a:endParaRPr lang="en-GB" sz="2800" dirty="0">
              <a:ln>
                <a:solidFill>
                  <a:srgbClr val="000000">
                    <a:lumMod val="75000"/>
                    <a:lumOff val="25000"/>
                    <a:alpha val="10000"/>
                  </a:srgbClr>
                </a:solidFill>
              </a:ln>
              <a:effectLst>
                <a:outerShdw blurRad="9525" dist="25400" dir="14640000" algn="tl" rotWithShape="0">
                  <a:srgbClr val="000000">
                    <a:alpha val="30000"/>
                  </a:srgbClr>
                </a:outerShdw>
              </a:effectLst>
            </a:endParaRPr>
          </a:p>
          <a:p>
            <a:pPr marL="37465" indent="0">
              <a:buNone/>
            </a:pPr>
            <a:endParaRPr lang="en-GB" sz="2800" dirty="0">
              <a:ln>
                <a:solidFill>
                  <a:srgbClr val="000000">
                    <a:lumMod val="75000"/>
                    <a:lumOff val="25000"/>
                    <a:alpha val="10000"/>
                  </a:srgbClr>
                </a:solidFill>
              </a:ln>
              <a:effectLst>
                <a:outerShdw blurRad="9525" dist="25400" dir="14640000" algn="tl" rotWithShape="0">
                  <a:srgbClr val="000000">
                    <a:alpha val="30000"/>
                  </a:srgbClr>
                </a:outerShdw>
              </a:effectLst>
            </a:endParaRPr>
          </a:p>
          <a:p>
            <a:pPr indent="-305435"/>
            <a:endParaRPr lang="en-GB" sz="2800" dirty="0">
              <a:ln>
                <a:solidFill>
                  <a:srgbClr val="000000">
                    <a:lumMod val="75000"/>
                    <a:lumOff val="25000"/>
                    <a:alpha val="10000"/>
                  </a:srgbClr>
                </a:solidFill>
              </a:ln>
              <a:effectLst>
                <a:outerShdw blurRad="9525" dist="25400" dir="14640000" algn="tl" rotWithShape="0">
                  <a:srgbClr val="000000">
                    <a:alpha val="30000"/>
                  </a:srgbClr>
                </a:outerShdw>
              </a:effectLst>
            </a:endParaRPr>
          </a:p>
          <a:p>
            <a:pPr indent="-305435"/>
            <a:r>
              <a:rPr lang="en-GB" sz="2800" dirty="0"/>
              <a:t>You can work in groups to do this. </a:t>
            </a:r>
            <a:endParaRPr lang="en-GB" sz="2800" dirty="0">
              <a:ln>
                <a:solidFill>
                  <a:srgbClr val="000000">
                    <a:lumMod val="75000"/>
                    <a:lumOff val="25000"/>
                    <a:alpha val="10000"/>
                  </a:srgbClr>
                </a:solidFill>
              </a:ln>
              <a:effectLst>
                <a:outerShdw blurRad="9525" dist="25400" dir="14640000" algn="tl" rotWithShape="0">
                  <a:srgbClr val="000000">
                    <a:alpha val="30000"/>
                  </a:srgbClr>
                </a:outerShdw>
              </a:effectLst>
            </a:endParaRPr>
          </a:p>
        </p:txBody>
      </p:sp>
    </p:spTree>
    <p:extLst>
      <p:ext uri="{BB962C8B-B14F-4D97-AF65-F5344CB8AC3E}">
        <p14:creationId xmlns:p14="http://schemas.microsoft.com/office/powerpoint/2010/main" val="322505783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E70A317-DCED-4E80-AA2D-467D8702E5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C611591-7459-C881-BA00-A55293618085}"/>
              </a:ext>
            </a:extLst>
          </p:cNvPr>
          <p:cNvSpPr>
            <a:spLocks noGrp="1"/>
          </p:cNvSpPr>
          <p:nvPr>
            <p:ph type="title"/>
          </p:nvPr>
        </p:nvSpPr>
        <p:spPr>
          <a:xfrm>
            <a:off x="861791" y="835383"/>
            <a:ext cx="3382832" cy="3074247"/>
          </a:xfrm>
        </p:spPr>
        <p:txBody>
          <a:bodyPr vert="horz" lIns="91440" tIns="45720" rIns="91440" bIns="45720" rtlCol="0" anchor="b">
            <a:normAutofit/>
          </a:bodyPr>
          <a:lstStyle/>
          <a:p>
            <a:pPr algn="l"/>
            <a:r>
              <a:rPr lang="en-US" sz="4200" b="1" i="1" u="sng"/>
              <a:t>Build your argument</a:t>
            </a:r>
            <a:endParaRPr lang="en-US" sz="4200" u="sng"/>
          </a:p>
        </p:txBody>
      </p:sp>
      <p:sp>
        <p:nvSpPr>
          <p:cNvPr id="3" name="Content Placeholder 2">
            <a:extLst>
              <a:ext uri="{FF2B5EF4-FFF2-40B4-BE49-F238E27FC236}">
                <a16:creationId xmlns:a16="http://schemas.microsoft.com/office/drawing/2014/main" id="{A2FA5562-D231-6B0B-9C2D-8DB9243662BC}"/>
              </a:ext>
            </a:extLst>
          </p:cNvPr>
          <p:cNvSpPr>
            <a:spLocks noGrp="1"/>
          </p:cNvSpPr>
          <p:nvPr>
            <p:ph idx="1"/>
          </p:nvPr>
        </p:nvSpPr>
        <p:spPr>
          <a:xfrm>
            <a:off x="861789" y="4334933"/>
            <a:ext cx="3382831" cy="1185333"/>
          </a:xfrm>
        </p:spPr>
        <p:txBody>
          <a:bodyPr vert="horz" lIns="91440" tIns="45720" rIns="91440" bIns="45720" rtlCol="0" anchor="t">
            <a:noAutofit/>
          </a:bodyPr>
          <a:lstStyle/>
          <a:p>
            <a:pPr marL="0" indent="0" algn="ctr">
              <a:buNone/>
            </a:pPr>
            <a:r>
              <a:rPr lang="en-US" sz="2800" dirty="0">
                <a:solidFill>
                  <a:srgbClr val="21B780"/>
                </a:solidFill>
              </a:rPr>
              <a:t>Are jury's representative of society?</a:t>
            </a:r>
            <a:endParaRPr lang="en-US"/>
          </a:p>
        </p:txBody>
      </p:sp>
      <p:sp>
        <p:nvSpPr>
          <p:cNvPr id="12" name="Rectangle 11">
            <a:extLst>
              <a:ext uri="{FF2B5EF4-FFF2-40B4-BE49-F238E27FC236}">
                <a16:creationId xmlns:a16="http://schemas.microsoft.com/office/drawing/2014/main" id="{A6D87845-294F-40CB-BC48-46455460D2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5671" y="0"/>
            <a:ext cx="7536329"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Judge">
            <a:extLst>
              <a:ext uri="{FF2B5EF4-FFF2-40B4-BE49-F238E27FC236}">
                <a16:creationId xmlns:a16="http://schemas.microsoft.com/office/drawing/2014/main" id="{3E72BC8F-F497-26D7-E8FE-E0753CE669C4}"/>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5603749" y="609600"/>
            <a:ext cx="5638800" cy="5638800"/>
          </a:xfrm>
          <a:prstGeom prst="rect">
            <a:avLst/>
          </a:prstGeom>
        </p:spPr>
      </p:pic>
    </p:spTree>
    <p:extLst>
      <p:ext uri="{BB962C8B-B14F-4D97-AF65-F5344CB8AC3E}">
        <p14:creationId xmlns:p14="http://schemas.microsoft.com/office/powerpoint/2010/main" val="155973875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8394BB-4762-2070-8D15-55E561A2C941}"/>
              </a:ext>
            </a:extLst>
          </p:cNvPr>
          <p:cNvSpPr>
            <a:spLocks noGrp="1"/>
          </p:cNvSpPr>
          <p:nvPr>
            <p:ph type="title"/>
          </p:nvPr>
        </p:nvSpPr>
        <p:spPr>
          <a:xfrm>
            <a:off x="633743" y="609599"/>
            <a:ext cx="3413156" cy="5273675"/>
          </a:xfrm>
        </p:spPr>
        <p:txBody>
          <a:bodyPr>
            <a:normAutofit/>
          </a:bodyPr>
          <a:lstStyle/>
          <a:p>
            <a:r>
              <a:rPr lang="en-GB" b="1" i="1" u="sng" dirty="0">
                <a:ln>
                  <a:solidFill>
                    <a:srgbClr val="000000">
                      <a:lumMod val="75000"/>
                      <a:lumOff val="25000"/>
                      <a:alpha val="10000"/>
                    </a:srgbClr>
                  </a:solidFill>
                </a:ln>
                <a:effectLst>
                  <a:outerShdw blurRad="9525" dist="25400" dir="14640000" algn="tl" rotWithShape="0">
                    <a:srgbClr val="000000">
                      <a:alpha val="30000"/>
                    </a:srgbClr>
                  </a:outerShdw>
                </a:effectLst>
              </a:rPr>
              <a:t>Can police officers sit on a jury?</a:t>
            </a:r>
          </a:p>
        </p:txBody>
      </p:sp>
      <p:pic>
        <p:nvPicPr>
          <p:cNvPr id="9" name="Picture 8">
            <a:extLst>
              <a:ext uri="{FF2B5EF4-FFF2-40B4-BE49-F238E27FC236}">
                <a16:creationId xmlns:a16="http://schemas.microsoft.com/office/drawing/2014/main" id="{82AABC82-C2D1-4340-A6DF-6E73DF06FCA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964" r="2807" b="1446"/>
          <a:stretch/>
        </p:blipFill>
        <p:spPr>
          <a:xfrm>
            <a:off x="4639056" y="2"/>
            <a:ext cx="7552944" cy="6857998"/>
          </a:xfrm>
          <a:prstGeom prst="rect">
            <a:avLst/>
          </a:prstGeom>
        </p:spPr>
      </p:pic>
      <p:graphicFrame>
        <p:nvGraphicFramePr>
          <p:cNvPr id="5" name="Content Placeholder 2">
            <a:extLst>
              <a:ext uri="{FF2B5EF4-FFF2-40B4-BE49-F238E27FC236}">
                <a16:creationId xmlns:a16="http://schemas.microsoft.com/office/drawing/2014/main" id="{B449A593-16E6-824A-A3C9-C221E86A15F0}"/>
              </a:ext>
            </a:extLst>
          </p:cNvPr>
          <p:cNvGraphicFramePr>
            <a:graphicFrameLocks noGrp="1"/>
          </p:cNvGraphicFramePr>
          <p:nvPr>
            <p:ph idx="1"/>
            <p:extLst>
              <p:ext uri="{D42A27DB-BD31-4B8C-83A1-F6EECF244321}">
                <p14:modId xmlns:p14="http://schemas.microsoft.com/office/powerpoint/2010/main" val="2473272943"/>
              </p:ext>
            </p:extLst>
          </p:nvPr>
        </p:nvGraphicFramePr>
        <p:xfrm>
          <a:off x="5282521" y="709683"/>
          <a:ext cx="6266011" cy="489954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29021463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57950E-824C-4FDF-FFB0-D78AEB740172}"/>
              </a:ext>
            </a:extLst>
          </p:cNvPr>
          <p:cNvSpPr>
            <a:spLocks noGrp="1"/>
          </p:cNvSpPr>
          <p:nvPr>
            <p:ph type="title"/>
          </p:nvPr>
        </p:nvSpPr>
        <p:spPr/>
        <p:txBody>
          <a:bodyPr>
            <a:normAutofit/>
          </a:bodyPr>
          <a:lstStyle/>
          <a:p>
            <a:r>
              <a:rPr lang="en-GB" sz="5400" b="1" i="1" u="sng" dirty="0"/>
              <a:t>Which court am I?</a:t>
            </a:r>
          </a:p>
        </p:txBody>
      </p:sp>
      <p:sp>
        <p:nvSpPr>
          <p:cNvPr id="3" name="Content Placeholder 2">
            <a:extLst>
              <a:ext uri="{FF2B5EF4-FFF2-40B4-BE49-F238E27FC236}">
                <a16:creationId xmlns:a16="http://schemas.microsoft.com/office/drawing/2014/main" id="{148EF67B-616F-2FFE-BD1B-852A4867178C}"/>
              </a:ext>
            </a:extLst>
          </p:cNvPr>
          <p:cNvSpPr>
            <a:spLocks noGrp="1"/>
          </p:cNvSpPr>
          <p:nvPr>
            <p:ph idx="1"/>
          </p:nvPr>
        </p:nvSpPr>
        <p:spPr/>
        <p:txBody>
          <a:bodyPr/>
          <a:lstStyle/>
          <a:p>
            <a:r>
              <a:rPr lang="en-GB" dirty="0"/>
              <a:t>Over the next few slides you will see a description of a court. </a:t>
            </a:r>
          </a:p>
          <a:p>
            <a:endParaRPr lang="en-GB" dirty="0"/>
          </a:p>
          <a:p>
            <a:r>
              <a:rPr lang="en-GB" dirty="0"/>
              <a:t>Match the facts and tell me which court I am describing. </a:t>
            </a:r>
          </a:p>
        </p:txBody>
      </p:sp>
    </p:spTree>
    <p:extLst>
      <p:ext uri="{BB962C8B-B14F-4D97-AF65-F5344CB8AC3E}">
        <p14:creationId xmlns:p14="http://schemas.microsoft.com/office/powerpoint/2010/main" val="391614193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3DB9A3-626B-936C-EEE5-DF1433514B7F}"/>
              </a:ext>
            </a:extLst>
          </p:cNvPr>
          <p:cNvSpPr>
            <a:spLocks noGrp="1"/>
          </p:cNvSpPr>
          <p:nvPr>
            <p:ph type="title"/>
          </p:nvPr>
        </p:nvSpPr>
        <p:spPr>
          <a:xfrm>
            <a:off x="633743" y="609599"/>
            <a:ext cx="3413156" cy="5273675"/>
          </a:xfrm>
        </p:spPr>
        <p:txBody>
          <a:bodyPr>
            <a:normAutofit/>
          </a:bodyPr>
          <a:lstStyle/>
          <a:p>
            <a:r>
              <a:rPr lang="en-GB" b="1" i="1" u="sng"/>
              <a:t>Which court am I?</a:t>
            </a:r>
          </a:p>
        </p:txBody>
      </p:sp>
      <p:pic>
        <p:nvPicPr>
          <p:cNvPr id="9" name="Picture 8">
            <a:extLst>
              <a:ext uri="{FF2B5EF4-FFF2-40B4-BE49-F238E27FC236}">
                <a16:creationId xmlns:a16="http://schemas.microsoft.com/office/drawing/2014/main" id="{82AABC82-C2D1-4340-A6DF-6E73DF06FCA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964" r="2807" b="1446"/>
          <a:stretch/>
        </p:blipFill>
        <p:spPr>
          <a:xfrm>
            <a:off x="4639056" y="2"/>
            <a:ext cx="7552944" cy="6857998"/>
          </a:xfrm>
          <a:prstGeom prst="rect">
            <a:avLst/>
          </a:prstGeom>
        </p:spPr>
      </p:pic>
      <p:graphicFrame>
        <p:nvGraphicFramePr>
          <p:cNvPr id="5" name="Content Placeholder 2">
            <a:extLst>
              <a:ext uri="{FF2B5EF4-FFF2-40B4-BE49-F238E27FC236}">
                <a16:creationId xmlns:a16="http://schemas.microsoft.com/office/drawing/2014/main" id="{D873C2F8-7FAF-DCCE-13A4-DD9EAA5FF583}"/>
              </a:ext>
            </a:extLst>
          </p:cNvPr>
          <p:cNvGraphicFramePr>
            <a:graphicFrameLocks noGrp="1"/>
          </p:cNvGraphicFramePr>
          <p:nvPr>
            <p:ph idx="1"/>
            <p:extLst>
              <p:ext uri="{D42A27DB-BD31-4B8C-83A1-F6EECF244321}">
                <p14:modId xmlns:p14="http://schemas.microsoft.com/office/powerpoint/2010/main" val="507588997"/>
              </p:ext>
            </p:extLst>
          </p:nvPr>
        </p:nvGraphicFramePr>
        <p:xfrm>
          <a:off x="5282521" y="709683"/>
          <a:ext cx="6266011" cy="489954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35132371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702B083-54F7-41CA-9C6D-B87D356839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3E5F48E-454F-E95C-8085-F2D0CE8A2BFB}"/>
              </a:ext>
            </a:extLst>
          </p:cNvPr>
          <p:cNvSpPr>
            <a:spLocks noGrp="1"/>
          </p:cNvSpPr>
          <p:nvPr>
            <p:ph type="title"/>
          </p:nvPr>
        </p:nvSpPr>
        <p:spPr>
          <a:xfrm>
            <a:off x="913794" y="609599"/>
            <a:ext cx="2799465" cy="5273675"/>
          </a:xfrm>
        </p:spPr>
        <p:txBody>
          <a:bodyPr>
            <a:normAutofit/>
          </a:bodyPr>
          <a:lstStyle/>
          <a:p>
            <a:pPr algn="l"/>
            <a:r>
              <a:rPr lang="en-GB" b="1" i="1" u="sng"/>
              <a:t>Which court am I?</a:t>
            </a:r>
          </a:p>
        </p:txBody>
      </p:sp>
      <p:sp useBgFill="1">
        <p:nvSpPr>
          <p:cNvPr id="11" name="Freeform: Shape 10">
            <a:extLst>
              <a:ext uri="{FF2B5EF4-FFF2-40B4-BE49-F238E27FC236}">
                <a16:creationId xmlns:a16="http://schemas.microsoft.com/office/drawing/2014/main" id="{92AA17E1-8D32-49FA-8C33-D57631B4E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83806" y="-2"/>
            <a:ext cx="8108194" cy="6858002"/>
          </a:xfrm>
          <a:custGeom>
            <a:avLst/>
            <a:gdLst>
              <a:gd name="connsiteX0" fmla="*/ 4629960 w 8108194"/>
              <a:gd name="connsiteY0" fmla="*/ 0 h 6858002"/>
              <a:gd name="connsiteX1" fmla="*/ 0 w 8108194"/>
              <a:gd name="connsiteY1" fmla="*/ 0 h 6858002"/>
              <a:gd name="connsiteX2" fmla="*/ 0 w 8108194"/>
              <a:gd name="connsiteY2" fmla="*/ 6858002 h 6858002"/>
              <a:gd name="connsiteX3" fmla="*/ 1406984 w 8108194"/>
              <a:gd name="connsiteY3" fmla="*/ 6858002 h 6858002"/>
              <a:gd name="connsiteX4" fmla="*/ 4629960 w 8108194"/>
              <a:gd name="connsiteY4" fmla="*/ 6858002 h 6858002"/>
              <a:gd name="connsiteX5" fmla="*/ 7761129 w 8108194"/>
              <a:gd name="connsiteY5" fmla="*/ 6858002 h 6858002"/>
              <a:gd name="connsiteX6" fmla="*/ 7795626 w 8108194"/>
              <a:gd name="connsiteY6" fmla="*/ 6702327 h 6858002"/>
              <a:gd name="connsiteX7" fmla="*/ 7828504 w 8108194"/>
              <a:gd name="connsiteY7" fmla="*/ 6547336 h 6858002"/>
              <a:gd name="connsiteX8" fmla="*/ 7860686 w 8108194"/>
              <a:gd name="connsiteY8" fmla="*/ 6391660 h 6858002"/>
              <a:gd name="connsiteX9" fmla="*/ 7888239 w 8108194"/>
              <a:gd name="connsiteY9" fmla="*/ 6235297 h 6858002"/>
              <a:gd name="connsiteX10" fmla="*/ 7916023 w 8108194"/>
              <a:gd name="connsiteY10" fmla="*/ 6079621 h 6858002"/>
              <a:gd name="connsiteX11" fmla="*/ 7941955 w 8108194"/>
              <a:gd name="connsiteY11" fmla="*/ 5923258 h 6858002"/>
              <a:gd name="connsiteX12" fmla="*/ 7964181 w 8108194"/>
              <a:gd name="connsiteY12" fmla="*/ 5768953 h 6858002"/>
              <a:gd name="connsiteX13" fmla="*/ 7985250 w 8108194"/>
              <a:gd name="connsiteY13" fmla="*/ 5612591 h 6858002"/>
              <a:gd name="connsiteX14" fmla="*/ 8004468 w 8108194"/>
              <a:gd name="connsiteY14" fmla="*/ 5456914 h 6858002"/>
              <a:gd name="connsiteX15" fmla="*/ 8021137 w 8108194"/>
              <a:gd name="connsiteY15" fmla="*/ 5303981 h 6858002"/>
              <a:gd name="connsiteX16" fmla="*/ 8037808 w 8108194"/>
              <a:gd name="connsiteY16" fmla="*/ 5148990 h 6858002"/>
              <a:gd name="connsiteX17" fmla="*/ 8051700 w 8108194"/>
              <a:gd name="connsiteY17" fmla="*/ 4996057 h 6858002"/>
              <a:gd name="connsiteX18" fmla="*/ 8062581 w 8108194"/>
              <a:gd name="connsiteY18" fmla="*/ 4843123 h 6858002"/>
              <a:gd name="connsiteX19" fmla="*/ 8073927 w 8108194"/>
              <a:gd name="connsiteY19" fmla="*/ 4690876 h 6858002"/>
              <a:gd name="connsiteX20" fmla="*/ 8083419 w 8108194"/>
              <a:gd name="connsiteY20" fmla="*/ 4540000 h 6858002"/>
              <a:gd name="connsiteX21" fmla="*/ 8090134 w 8108194"/>
              <a:gd name="connsiteY21" fmla="*/ 4390495 h 6858002"/>
              <a:gd name="connsiteX22" fmla="*/ 8095922 w 8108194"/>
              <a:gd name="connsiteY22" fmla="*/ 4240991 h 6858002"/>
              <a:gd name="connsiteX23" fmla="*/ 8101479 w 8108194"/>
              <a:gd name="connsiteY23" fmla="*/ 4092858 h 6858002"/>
              <a:gd name="connsiteX24" fmla="*/ 8104026 w 8108194"/>
              <a:gd name="connsiteY24" fmla="*/ 3946783 h 6858002"/>
              <a:gd name="connsiteX25" fmla="*/ 8106804 w 8108194"/>
              <a:gd name="connsiteY25" fmla="*/ 3800707 h 6858002"/>
              <a:gd name="connsiteX26" fmla="*/ 8108194 w 8108194"/>
              <a:gd name="connsiteY26" fmla="*/ 3656689 h 6858002"/>
              <a:gd name="connsiteX27" fmla="*/ 8106804 w 8108194"/>
              <a:gd name="connsiteY27" fmla="*/ 3514043 h 6858002"/>
              <a:gd name="connsiteX28" fmla="*/ 8106804 w 8108194"/>
              <a:gd name="connsiteY28" fmla="*/ 3372768 h 6858002"/>
              <a:gd name="connsiteX29" fmla="*/ 8104026 w 8108194"/>
              <a:gd name="connsiteY29" fmla="*/ 3232865 h 6858002"/>
              <a:gd name="connsiteX30" fmla="*/ 8099859 w 8108194"/>
              <a:gd name="connsiteY30" fmla="*/ 3095705 h 6858002"/>
              <a:gd name="connsiteX31" fmla="*/ 8095922 w 8108194"/>
              <a:gd name="connsiteY31" fmla="*/ 2959917 h 6858002"/>
              <a:gd name="connsiteX32" fmla="*/ 8091523 w 8108194"/>
              <a:gd name="connsiteY32" fmla="*/ 2826871 h 6858002"/>
              <a:gd name="connsiteX33" fmla="*/ 8084809 w 8108194"/>
              <a:gd name="connsiteY33" fmla="*/ 2694512 h 6858002"/>
              <a:gd name="connsiteX34" fmla="*/ 8077631 w 8108194"/>
              <a:gd name="connsiteY34" fmla="*/ 2564211 h 6858002"/>
              <a:gd name="connsiteX35" fmla="*/ 8071149 w 8108194"/>
              <a:gd name="connsiteY35" fmla="*/ 2436652 h 6858002"/>
              <a:gd name="connsiteX36" fmla="*/ 8052857 w 8108194"/>
              <a:gd name="connsiteY36" fmla="*/ 2187706 h 6858002"/>
              <a:gd name="connsiteX37" fmla="*/ 8033409 w 8108194"/>
              <a:gd name="connsiteY37" fmla="*/ 1949048 h 6858002"/>
              <a:gd name="connsiteX38" fmla="*/ 8013034 w 8108194"/>
              <a:gd name="connsiteY38" fmla="*/ 1719991 h 6858002"/>
              <a:gd name="connsiteX39" fmla="*/ 7990575 w 8108194"/>
              <a:gd name="connsiteY39" fmla="*/ 1503278 h 6858002"/>
              <a:gd name="connsiteX40" fmla="*/ 7967191 w 8108194"/>
              <a:gd name="connsiteY40" fmla="*/ 1296166 h 6858002"/>
              <a:gd name="connsiteX41" fmla="*/ 7941955 w 8108194"/>
              <a:gd name="connsiteY41" fmla="*/ 1104142 h 6858002"/>
              <a:gd name="connsiteX42" fmla="*/ 7917180 w 8108194"/>
              <a:gd name="connsiteY42" fmla="*/ 923777 h 6858002"/>
              <a:gd name="connsiteX43" fmla="*/ 7892407 w 8108194"/>
              <a:gd name="connsiteY43" fmla="*/ 757813 h 6858002"/>
              <a:gd name="connsiteX44" fmla="*/ 7869022 w 8108194"/>
              <a:gd name="connsiteY44" fmla="*/ 605566 h 6858002"/>
              <a:gd name="connsiteX45" fmla="*/ 7846795 w 8108194"/>
              <a:gd name="connsiteY45" fmla="*/ 470463 h 6858002"/>
              <a:gd name="connsiteX46" fmla="*/ 7825725 w 8108194"/>
              <a:gd name="connsiteY46" fmla="*/ 348391 h 6858002"/>
              <a:gd name="connsiteX47" fmla="*/ 7808129 w 8108194"/>
              <a:gd name="connsiteY47" fmla="*/ 245521 h 6858002"/>
              <a:gd name="connsiteX48" fmla="*/ 7791459 w 8108194"/>
              <a:gd name="connsiteY48" fmla="*/ 159110 h 6858002"/>
              <a:gd name="connsiteX49" fmla="*/ 7767610 w 8108194"/>
              <a:gd name="connsiteY49" fmla="*/ 40466 h 6858002"/>
              <a:gd name="connsiteX50" fmla="*/ 7759507 w 8108194"/>
              <a:gd name="connsiteY50" fmla="*/ 4 h 6858002"/>
              <a:gd name="connsiteX51" fmla="*/ 7768809 w 8108194"/>
              <a:gd name="connsiteY51" fmla="*/ 4 h 6858002"/>
              <a:gd name="connsiteX52" fmla="*/ 7768809 w 8108194"/>
              <a:gd name="connsiteY52" fmla="*/ 3 h 6858002"/>
              <a:gd name="connsiteX53" fmla="*/ 4629960 w 8108194"/>
              <a:gd name="connsiteY53" fmla="*/ 3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Lst>
            <a:rect l="l" t="t" r="r" b="b"/>
            <a:pathLst>
              <a:path w="8108194" h="6858002">
                <a:moveTo>
                  <a:pt x="4629960" y="0"/>
                </a:moveTo>
                <a:lnTo>
                  <a:pt x="0" y="0"/>
                </a:lnTo>
                <a:lnTo>
                  <a:pt x="0" y="6858002"/>
                </a:lnTo>
                <a:lnTo>
                  <a:pt x="1406984" y="6858002"/>
                </a:lnTo>
                <a:lnTo>
                  <a:pt x="4629960" y="6858002"/>
                </a:lnTo>
                <a:lnTo>
                  <a:pt x="7761129" y="6858002"/>
                </a:lnTo>
                <a:lnTo>
                  <a:pt x="7795626" y="6702327"/>
                </a:lnTo>
                <a:lnTo>
                  <a:pt x="7828504" y="6547336"/>
                </a:lnTo>
                <a:lnTo>
                  <a:pt x="7860686" y="6391660"/>
                </a:lnTo>
                <a:lnTo>
                  <a:pt x="7888239" y="6235297"/>
                </a:lnTo>
                <a:lnTo>
                  <a:pt x="7916023" y="6079621"/>
                </a:lnTo>
                <a:lnTo>
                  <a:pt x="7941955" y="5923258"/>
                </a:lnTo>
                <a:lnTo>
                  <a:pt x="7964181" y="5768953"/>
                </a:lnTo>
                <a:lnTo>
                  <a:pt x="7985250" y="5612591"/>
                </a:lnTo>
                <a:lnTo>
                  <a:pt x="8004468" y="5456914"/>
                </a:lnTo>
                <a:lnTo>
                  <a:pt x="8021137" y="5303981"/>
                </a:lnTo>
                <a:lnTo>
                  <a:pt x="8037808" y="5148990"/>
                </a:lnTo>
                <a:lnTo>
                  <a:pt x="8051700" y="4996057"/>
                </a:lnTo>
                <a:lnTo>
                  <a:pt x="8062581" y="4843123"/>
                </a:lnTo>
                <a:lnTo>
                  <a:pt x="8073927" y="4690876"/>
                </a:lnTo>
                <a:lnTo>
                  <a:pt x="8083419" y="4540000"/>
                </a:lnTo>
                <a:lnTo>
                  <a:pt x="8090134" y="4390495"/>
                </a:lnTo>
                <a:lnTo>
                  <a:pt x="8095922" y="4240991"/>
                </a:lnTo>
                <a:lnTo>
                  <a:pt x="8101479" y="4092858"/>
                </a:lnTo>
                <a:lnTo>
                  <a:pt x="8104026" y="3946783"/>
                </a:lnTo>
                <a:lnTo>
                  <a:pt x="8106804" y="3800707"/>
                </a:lnTo>
                <a:lnTo>
                  <a:pt x="8108194" y="3656689"/>
                </a:lnTo>
                <a:lnTo>
                  <a:pt x="8106804" y="3514043"/>
                </a:lnTo>
                <a:lnTo>
                  <a:pt x="8106804" y="3372768"/>
                </a:lnTo>
                <a:lnTo>
                  <a:pt x="8104026" y="3232865"/>
                </a:lnTo>
                <a:lnTo>
                  <a:pt x="8099859" y="3095705"/>
                </a:lnTo>
                <a:lnTo>
                  <a:pt x="8095922" y="2959917"/>
                </a:lnTo>
                <a:lnTo>
                  <a:pt x="8091523" y="2826871"/>
                </a:lnTo>
                <a:lnTo>
                  <a:pt x="8084809" y="2694512"/>
                </a:lnTo>
                <a:lnTo>
                  <a:pt x="8077631" y="2564211"/>
                </a:lnTo>
                <a:lnTo>
                  <a:pt x="8071149" y="2436652"/>
                </a:lnTo>
                <a:lnTo>
                  <a:pt x="8052857" y="2187706"/>
                </a:lnTo>
                <a:lnTo>
                  <a:pt x="8033409" y="1949048"/>
                </a:lnTo>
                <a:lnTo>
                  <a:pt x="8013034" y="1719991"/>
                </a:lnTo>
                <a:lnTo>
                  <a:pt x="7990575" y="1503278"/>
                </a:lnTo>
                <a:lnTo>
                  <a:pt x="7967191" y="1296166"/>
                </a:lnTo>
                <a:lnTo>
                  <a:pt x="7941955" y="1104142"/>
                </a:lnTo>
                <a:lnTo>
                  <a:pt x="7917180" y="923777"/>
                </a:lnTo>
                <a:lnTo>
                  <a:pt x="7892407" y="757813"/>
                </a:lnTo>
                <a:lnTo>
                  <a:pt x="7869022" y="605566"/>
                </a:lnTo>
                <a:lnTo>
                  <a:pt x="7846795" y="470463"/>
                </a:lnTo>
                <a:lnTo>
                  <a:pt x="7825725" y="348391"/>
                </a:lnTo>
                <a:lnTo>
                  <a:pt x="7808129" y="245521"/>
                </a:lnTo>
                <a:lnTo>
                  <a:pt x="7791459" y="159110"/>
                </a:lnTo>
                <a:lnTo>
                  <a:pt x="7767610" y="40466"/>
                </a:lnTo>
                <a:lnTo>
                  <a:pt x="7759507" y="4"/>
                </a:lnTo>
                <a:lnTo>
                  <a:pt x="7768809" y="4"/>
                </a:lnTo>
                <a:lnTo>
                  <a:pt x="7768809" y="3"/>
                </a:lnTo>
                <a:lnTo>
                  <a:pt x="4629960" y="3"/>
                </a:lnTo>
                <a:close/>
              </a:path>
            </a:pathLst>
          </a:custGeom>
          <a:ln>
            <a:noFill/>
          </a:ln>
          <a:effectLst>
            <a:outerShdw blurRad="50800" dist="38100" dir="10800000" algn="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aphicFrame>
        <p:nvGraphicFramePr>
          <p:cNvPr id="5" name="Content Placeholder 2">
            <a:extLst>
              <a:ext uri="{FF2B5EF4-FFF2-40B4-BE49-F238E27FC236}">
                <a16:creationId xmlns:a16="http://schemas.microsoft.com/office/drawing/2014/main" id="{4E983A5B-DB89-AAC3-2940-28BB86EDDC4C}"/>
              </a:ext>
            </a:extLst>
          </p:cNvPr>
          <p:cNvGraphicFramePr>
            <a:graphicFrameLocks noGrp="1"/>
          </p:cNvGraphicFramePr>
          <p:nvPr>
            <p:ph idx="1"/>
            <p:extLst>
              <p:ext uri="{D42A27DB-BD31-4B8C-83A1-F6EECF244321}">
                <p14:modId xmlns:p14="http://schemas.microsoft.com/office/powerpoint/2010/main" val="3693768230"/>
              </p:ext>
            </p:extLst>
          </p:nvPr>
        </p:nvGraphicFramePr>
        <p:xfrm>
          <a:off x="5282521" y="709683"/>
          <a:ext cx="6266011" cy="489954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1312479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647749-54B1-C66A-AFC3-E4D1933E8238}"/>
              </a:ext>
            </a:extLst>
          </p:cNvPr>
          <p:cNvSpPr>
            <a:spLocks noGrp="1"/>
          </p:cNvSpPr>
          <p:nvPr>
            <p:ph type="title"/>
          </p:nvPr>
        </p:nvSpPr>
        <p:spPr>
          <a:xfrm>
            <a:off x="633743" y="609599"/>
            <a:ext cx="3413156" cy="5273675"/>
          </a:xfrm>
        </p:spPr>
        <p:txBody>
          <a:bodyPr>
            <a:normAutofit/>
          </a:bodyPr>
          <a:lstStyle/>
          <a:p>
            <a:r>
              <a:rPr lang="en-GB" b="1" i="1" u="sng"/>
              <a:t>What court am I?</a:t>
            </a:r>
          </a:p>
        </p:txBody>
      </p:sp>
      <p:pic>
        <p:nvPicPr>
          <p:cNvPr id="9" name="Picture 8">
            <a:extLst>
              <a:ext uri="{FF2B5EF4-FFF2-40B4-BE49-F238E27FC236}">
                <a16:creationId xmlns:a16="http://schemas.microsoft.com/office/drawing/2014/main" id="{82AABC82-C2D1-4340-A6DF-6E73DF06FCA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964" r="2807" b="1446"/>
          <a:stretch/>
        </p:blipFill>
        <p:spPr>
          <a:xfrm>
            <a:off x="4639056" y="2"/>
            <a:ext cx="7552944" cy="6857998"/>
          </a:xfrm>
          <a:prstGeom prst="rect">
            <a:avLst/>
          </a:prstGeom>
        </p:spPr>
      </p:pic>
      <p:graphicFrame>
        <p:nvGraphicFramePr>
          <p:cNvPr id="5" name="Content Placeholder 2">
            <a:extLst>
              <a:ext uri="{FF2B5EF4-FFF2-40B4-BE49-F238E27FC236}">
                <a16:creationId xmlns:a16="http://schemas.microsoft.com/office/drawing/2014/main" id="{600D1112-0511-7913-C5F6-89886C0B0378}"/>
              </a:ext>
            </a:extLst>
          </p:cNvPr>
          <p:cNvGraphicFramePr>
            <a:graphicFrameLocks noGrp="1"/>
          </p:cNvGraphicFramePr>
          <p:nvPr>
            <p:ph idx="1"/>
            <p:extLst>
              <p:ext uri="{D42A27DB-BD31-4B8C-83A1-F6EECF244321}">
                <p14:modId xmlns:p14="http://schemas.microsoft.com/office/powerpoint/2010/main" val="2661712161"/>
              </p:ext>
            </p:extLst>
          </p:nvPr>
        </p:nvGraphicFramePr>
        <p:xfrm>
          <a:off x="5282521" y="709683"/>
          <a:ext cx="6266011" cy="489954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03221262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8CCEB25-E2E3-481F-A03A-19767D3E72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49B7A5-B3AD-21ED-83F2-2B87B66B76EB}"/>
              </a:ext>
            </a:extLst>
          </p:cNvPr>
          <p:cNvSpPr>
            <a:spLocks noGrp="1"/>
          </p:cNvSpPr>
          <p:nvPr>
            <p:ph type="title"/>
          </p:nvPr>
        </p:nvSpPr>
        <p:spPr>
          <a:xfrm>
            <a:off x="913795" y="609600"/>
            <a:ext cx="3078749" cy="970450"/>
          </a:xfrm>
        </p:spPr>
        <p:txBody>
          <a:bodyPr anchor="b">
            <a:noAutofit/>
          </a:bodyPr>
          <a:lstStyle/>
          <a:p>
            <a:r>
              <a:rPr lang="en-GB" sz="6000" b="1" i="1" u="sng" dirty="0">
                <a:ln>
                  <a:solidFill>
                    <a:srgbClr val="000000">
                      <a:lumMod val="75000"/>
                      <a:lumOff val="25000"/>
                      <a:alpha val="10000"/>
                    </a:srgbClr>
                  </a:solidFill>
                </a:ln>
                <a:effectLst>
                  <a:outerShdw blurRad="9525" dist="25400" dir="14640000" algn="tl" rotWithShape="0">
                    <a:srgbClr val="000000">
                      <a:alpha val="30000"/>
                    </a:srgbClr>
                  </a:outerShdw>
                </a:effectLst>
              </a:rPr>
              <a:t>Kahoot</a:t>
            </a:r>
            <a:endParaRPr lang="en-GB" sz="6000" b="1" dirty="0">
              <a:ln>
                <a:solidFill>
                  <a:srgbClr val="000000">
                    <a:lumMod val="75000"/>
                    <a:lumOff val="25000"/>
                    <a:alpha val="10000"/>
                  </a:srgbClr>
                </a:solidFill>
              </a:ln>
              <a:effectLst>
                <a:outerShdw blurRad="9525" dist="25400" dir="14640000" algn="tl" rotWithShape="0">
                  <a:srgbClr val="000000">
                    <a:alpha val="30000"/>
                  </a:srgbClr>
                </a:outerShdw>
              </a:effectLst>
            </a:endParaRPr>
          </a:p>
        </p:txBody>
      </p:sp>
      <p:sp>
        <p:nvSpPr>
          <p:cNvPr id="3" name="Content Placeholder 2">
            <a:extLst>
              <a:ext uri="{FF2B5EF4-FFF2-40B4-BE49-F238E27FC236}">
                <a16:creationId xmlns:a16="http://schemas.microsoft.com/office/drawing/2014/main" id="{8B48C325-DDDF-03ED-894D-A3254470A80A}"/>
              </a:ext>
            </a:extLst>
          </p:cNvPr>
          <p:cNvSpPr>
            <a:spLocks noGrp="1"/>
          </p:cNvSpPr>
          <p:nvPr>
            <p:ph idx="1"/>
          </p:nvPr>
        </p:nvSpPr>
        <p:spPr>
          <a:xfrm>
            <a:off x="960258" y="1983351"/>
            <a:ext cx="3078749" cy="4058751"/>
          </a:xfrm>
        </p:spPr>
        <p:txBody>
          <a:bodyPr anchor="t">
            <a:normAutofit/>
          </a:bodyPr>
          <a:lstStyle/>
          <a:p>
            <a:pPr indent="-305435">
              <a:spcBef>
                <a:spcPts val="1400"/>
              </a:spcBef>
            </a:pPr>
            <a:r>
              <a:rPr lang="en-GB" sz="2400" dirty="0">
                <a:ln>
                  <a:solidFill>
                    <a:srgbClr val="000000">
                      <a:lumMod val="75000"/>
                      <a:lumOff val="25000"/>
                      <a:alpha val="10000"/>
                    </a:srgbClr>
                  </a:solidFill>
                </a:ln>
                <a:effectLst>
                  <a:outerShdw blurRad="9525" dist="25400" dir="14640000" algn="tl" rotWithShape="0">
                    <a:srgbClr val="000000">
                      <a:alpha val="30000"/>
                    </a:srgbClr>
                  </a:outerShdw>
                </a:effectLst>
              </a:rPr>
              <a:t>Simply head to Kahoot.it</a:t>
            </a:r>
            <a:endParaRPr lang="en-US" sz="2400" dirty="0">
              <a:ln>
                <a:solidFill>
                  <a:srgbClr val="000000">
                    <a:lumMod val="75000"/>
                    <a:lumOff val="25000"/>
                    <a:alpha val="10000"/>
                  </a:srgbClr>
                </a:solidFill>
              </a:ln>
              <a:effectLst>
                <a:outerShdw blurRad="9525" dist="25400" dir="14640000" algn="tl" rotWithShape="0">
                  <a:srgbClr val="000000">
                    <a:alpha val="30000"/>
                  </a:srgbClr>
                </a:outerShdw>
              </a:effectLst>
            </a:endParaRPr>
          </a:p>
          <a:p>
            <a:pPr indent="-305435">
              <a:spcBef>
                <a:spcPts val="1400"/>
              </a:spcBef>
            </a:pPr>
            <a:r>
              <a:rPr lang="en-GB" sz="2400" dirty="0">
                <a:ln>
                  <a:solidFill>
                    <a:srgbClr val="000000">
                      <a:lumMod val="75000"/>
                      <a:lumOff val="25000"/>
                      <a:alpha val="10000"/>
                    </a:srgbClr>
                  </a:solidFill>
                </a:ln>
                <a:effectLst>
                  <a:outerShdw blurRad="9525" dist="25400" dir="14640000" algn="tl" rotWithShape="0">
                    <a:srgbClr val="000000">
                      <a:alpha val="30000"/>
                    </a:srgbClr>
                  </a:outerShdw>
                </a:effectLst>
              </a:rPr>
              <a:t>Log in with the pin provided on the screen.</a:t>
            </a:r>
          </a:p>
        </p:txBody>
      </p:sp>
      <p:pic>
        <p:nvPicPr>
          <p:cNvPr id="11" name="Picture 10">
            <a:extLst>
              <a:ext uri="{FF2B5EF4-FFF2-40B4-BE49-F238E27FC236}">
                <a16:creationId xmlns:a16="http://schemas.microsoft.com/office/drawing/2014/main" id="{B536FA4E-0152-4E27-91DA-0FC22D1846B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964" r="2807" b="1446"/>
          <a:stretch/>
        </p:blipFill>
        <p:spPr>
          <a:xfrm>
            <a:off x="4552950" y="1"/>
            <a:ext cx="7639050" cy="6858000"/>
          </a:xfrm>
          <a:prstGeom prst="rect">
            <a:avLst/>
          </a:prstGeom>
        </p:spPr>
      </p:pic>
      <p:pic>
        <p:nvPicPr>
          <p:cNvPr id="4" name="Picture 4" descr="A picture containing text, vector graphics, businesscard&#10;&#10;Description automatically generated">
            <a:extLst>
              <a:ext uri="{FF2B5EF4-FFF2-40B4-BE49-F238E27FC236}">
                <a16:creationId xmlns:a16="http://schemas.microsoft.com/office/drawing/2014/main" id="{4831B663-D051-5E79-0C6B-68A2296F7F9D}"/>
              </a:ext>
            </a:extLst>
          </p:cNvPr>
          <p:cNvPicPr>
            <a:picLocks noChangeAspect="1"/>
          </p:cNvPicPr>
          <p:nvPr/>
        </p:nvPicPr>
        <p:blipFill rotWithShape="1">
          <a:blip r:embed="rId4"/>
          <a:srcRect l="18405" r="19770"/>
          <a:stretch/>
        </p:blipFill>
        <p:spPr>
          <a:xfrm>
            <a:off x="4654295" y="10"/>
            <a:ext cx="7537705" cy="6857990"/>
          </a:xfrm>
          <a:prstGeom prst="rect">
            <a:avLst/>
          </a:prstGeom>
        </p:spPr>
      </p:pic>
    </p:spTree>
    <p:extLst>
      <p:ext uri="{BB962C8B-B14F-4D97-AF65-F5344CB8AC3E}">
        <p14:creationId xmlns:p14="http://schemas.microsoft.com/office/powerpoint/2010/main" val="385967925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A2456A0-13DF-4BA8-9BDD-168E874C42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AA97770-8ACB-3FE3-EC4B-3D864C114827}"/>
              </a:ext>
            </a:extLst>
          </p:cNvPr>
          <p:cNvSpPr>
            <a:spLocks noGrp="1"/>
          </p:cNvSpPr>
          <p:nvPr>
            <p:ph type="title"/>
          </p:nvPr>
        </p:nvSpPr>
        <p:spPr>
          <a:xfrm>
            <a:off x="913795" y="609600"/>
            <a:ext cx="5978072" cy="1556702"/>
          </a:xfrm>
        </p:spPr>
        <p:txBody>
          <a:bodyPr>
            <a:normAutofit/>
          </a:bodyPr>
          <a:lstStyle/>
          <a:p>
            <a:r>
              <a:rPr lang="en-GB" sz="6600" b="1" i="1" u="sng" dirty="0">
                <a:ln>
                  <a:solidFill>
                    <a:srgbClr val="000000">
                      <a:lumMod val="75000"/>
                      <a:lumOff val="25000"/>
                      <a:alpha val="10000"/>
                    </a:srgbClr>
                  </a:solidFill>
                </a:ln>
                <a:effectLst>
                  <a:outerShdw blurRad="9525" dist="25400" dir="14640000" algn="tl" rotWithShape="0">
                    <a:srgbClr val="000000">
                      <a:alpha val="30000"/>
                    </a:srgbClr>
                  </a:outerShdw>
                </a:effectLst>
              </a:rPr>
              <a:t>Summary</a:t>
            </a:r>
            <a:endParaRPr lang="en-GB" sz="4400" b="1" dirty="0">
              <a:ln>
                <a:solidFill>
                  <a:srgbClr val="000000">
                    <a:lumMod val="75000"/>
                    <a:lumOff val="25000"/>
                    <a:alpha val="10000"/>
                  </a:srgbClr>
                </a:solidFill>
              </a:ln>
              <a:effectLst>
                <a:outerShdw blurRad="9525" dist="25400" dir="14640000" algn="tl" rotWithShape="0">
                  <a:srgbClr val="000000">
                    <a:alpha val="30000"/>
                  </a:srgbClr>
                </a:outerShdw>
              </a:effectLst>
            </a:endParaRPr>
          </a:p>
        </p:txBody>
      </p:sp>
      <p:sp>
        <p:nvSpPr>
          <p:cNvPr id="3" name="Content Placeholder 2">
            <a:extLst>
              <a:ext uri="{FF2B5EF4-FFF2-40B4-BE49-F238E27FC236}">
                <a16:creationId xmlns:a16="http://schemas.microsoft.com/office/drawing/2014/main" id="{47837FA7-85B1-133D-9F57-DB0E24A25B8E}"/>
              </a:ext>
            </a:extLst>
          </p:cNvPr>
          <p:cNvSpPr>
            <a:spLocks noGrp="1"/>
          </p:cNvSpPr>
          <p:nvPr>
            <p:ph idx="1"/>
          </p:nvPr>
        </p:nvSpPr>
        <p:spPr>
          <a:xfrm>
            <a:off x="913795" y="2354729"/>
            <a:ext cx="5978072" cy="3340119"/>
          </a:xfrm>
        </p:spPr>
        <p:txBody>
          <a:bodyPr anchor="t">
            <a:normAutofit/>
          </a:bodyPr>
          <a:lstStyle/>
          <a:p>
            <a:pPr indent="-305435">
              <a:spcBef>
                <a:spcPts val="1400"/>
              </a:spcBef>
            </a:pPr>
            <a:r>
              <a:rPr lang="en-GB" sz="2400" dirty="0">
                <a:ln>
                  <a:solidFill>
                    <a:srgbClr val="000000">
                      <a:lumMod val="75000"/>
                      <a:lumOff val="25000"/>
                      <a:alpha val="10000"/>
                    </a:srgbClr>
                  </a:solidFill>
                </a:ln>
                <a:effectLst>
                  <a:outerShdw blurRad="9525" dist="25400" dir="14640000" algn="tl" rotWithShape="0">
                    <a:srgbClr val="000000">
                      <a:alpha val="30000"/>
                    </a:srgbClr>
                  </a:outerShdw>
                </a:effectLst>
              </a:rPr>
              <a:t>Different courts for different crimes. </a:t>
            </a:r>
            <a:endParaRPr lang="en-US" sz="2400">
              <a:ln>
                <a:solidFill>
                  <a:srgbClr val="000000">
                    <a:lumMod val="75000"/>
                    <a:lumOff val="25000"/>
                    <a:alpha val="10000"/>
                  </a:srgbClr>
                </a:solidFill>
              </a:ln>
              <a:effectLst>
                <a:outerShdw blurRad="9525" dist="25400" dir="14640000" algn="tl" rotWithShape="0">
                  <a:srgbClr val="000000">
                    <a:alpha val="30000"/>
                  </a:srgbClr>
                </a:outerShdw>
              </a:effectLst>
            </a:endParaRPr>
          </a:p>
          <a:p>
            <a:pPr indent="-305435">
              <a:spcBef>
                <a:spcPts val="1400"/>
              </a:spcBef>
            </a:pPr>
            <a:r>
              <a:rPr lang="en-GB" sz="2400" dirty="0">
                <a:ln>
                  <a:solidFill>
                    <a:srgbClr val="000000">
                      <a:lumMod val="75000"/>
                      <a:lumOff val="25000"/>
                      <a:alpha val="10000"/>
                    </a:srgbClr>
                  </a:solidFill>
                </a:ln>
                <a:effectLst>
                  <a:outerShdw blurRad="9525" dist="25400" dir="14640000" algn="tl" rotWithShape="0">
                    <a:srgbClr val="000000">
                      <a:alpha val="30000"/>
                    </a:srgbClr>
                  </a:outerShdw>
                </a:effectLst>
              </a:rPr>
              <a:t>Criminal Courts. </a:t>
            </a:r>
          </a:p>
          <a:p>
            <a:pPr indent="-305435">
              <a:spcBef>
                <a:spcPts val="1400"/>
              </a:spcBef>
            </a:pPr>
            <a:r>
              <a:rPr lang="en-GB" sz="2400" dirty="0">
                <a:ln>
                  <a:solidFill>
                    <a:srgbClr val="000000">
                      <a:lumMod val="75000"/>
                      <a:lumOff val="25000"/>
                      <a:alpha val="10000"/>
                    </a:srgbClr>
                  </a:solidFill>
                </a:ln>
                <a:effectLst>
                  <a:outerShdw blurRad="9525" dist="25400" dir="14640000" algn="tl" rotWithShape="0">
                    <a:srgbClr val="000000">
                      <a:alpha val="30000"/>
                    </a:srgbClr>
                  </a:outerShdw>
                </a:effectLst>
              </a:rPr>
              <a:t>Civil Courts. </a:t>
            </a:r>
          </a:p>
          <a:p>
            <a:pPr indent="-305435">
              <a:spcBef>
                <a:spcPts val="1400"/>
              </a:spcBef>
            </a:pPr>
            <a:r>
              <a:rPr lang="en-GB" sz="2400" dirty="0">
                <a:ln>
                  <a:solidFill>
                    <a:srgbClr val="000000">
                      <a:lumMod val="75000"/>
                      <a:lumOff val="25000"/>
                      <a:alpha val="10000"/>
                    </a:srgbClr>
                  </a:solidFill>
                </a:ln>
                <a:effectLst>
                  <a:outerShdw blurRad="9525" dist="25400" dir="14640000" algn="tl" rotWithShape="0">
                    <a:srgbClr val="000000">
                      <a:alpha val="30000"/>
                    </a:srgbClr>
                  </a:outerShdw>
                </a:effectLst>
              </a:rPr>
              <a:t>Tribunals. </a:t>
            </a:r>
          </a:p>
          <a:p>
            <a:pPr indent="-305435">
              <a:spcBef>
                <a:spcPts val="1400"/>
              </a:spcBef>
            </a:pPr>
            <a:r>
              <a:rPr lang="en-GB" sz="2400" dirty="0">
                <a:ln>
                  <a:solidFill>
                    <a:srgbClr val="000000">
                      <a:lumMod val="75000"/>
                      <a:lumOff val="25000"/>
                      <a:alpha val="10000"/>
                    </a:srgbClr>
                  </a:solidFill>
                </a:ln>
                <a:effectLst>
                  <a:outerShdw blurRad="9525" dist="25400" dir="14640000" algn="tl" rotWithShape="0">
                    <a:srgbClr val="000000">
                      <a:alpha val="30000"/>
                    </a:srgbClr>
                  </a:outerShdw>
                </a:effectLst>
              </a:rPr>
              <a:t>Resolution.</a:t>
            </a:r>
            <a:endParaRPr lang="en-GB" sz="2400">
              <a:ln>
                <a:solidFill>
                  <a:srgbClr val="000000">
                    <a:lumMod val="75000"/>
                    <a:lumOff val="25000"/>
                    <a:alpha val="10000"/>
                  </a:srgbClr>
                </a:solidFill>
              </a:ln>
              <a:effectLst>
                <a:outerShdw blurRad="9525" dist="25400" dir="14640000" algn="tl" rotWithShape="0">
                  <a:srgbClr val="000000">
                    <a:alpha val="30000"/>
                  </a:srgbClr>
                </a:outerShdw>
              </a:effectLst>
            </a:endParaRPr>
          </a:p>
          <a:p>
            <a:pPr indent="-305435"/>
            <a:endParaRPr lang="en-GB" dirty="0">
              <a:ln>
                <a:solidFill>
                  <a:srgbClr val="000000">
                    <a:lumMod val="75000"/>
                    <a:lumOff val="25000"/>
                    <a:alpha val="10000"/>
                  </a:srgbClr>
                </a:solidFill>
              </a:ln>
              <a:effectLst>
                <a:outerShdw blurRad="9525" dist="25400" dir="14640000" algn="tl" rotWithShape="0">
                  <a:srgbClr val="000000">
                    <a:alpha val="30000"/>
                  </a:srgbClr>
                </a:outerShdw>
              </a:effectLst>
            </a:endParaRPr>
          </a:p>
        </p:txBody>
      </p:sp>
      <p:pic>
        <p:nvPicPr>
          <p:cNvPr id="11" name="Picture 10">
            <a:extLst>
              <a:ext uri="{FF2B5EF4-FFF2-40B4-BE49-F238E27FC236}">
                <a16:creationId xmlns:a16="http://schemas.microsoft.com/office/drawing/2014/main" id="{7AEE9CAC-347C-43C2-AE87-6BC5566E606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964" r="2807" b="1446"/>
          <a:stretch/>
        </p:blipFill>
        <p:spPr>
          <a:xfrm>
            <a:off x="7232905" y="1"/>
            <a:ext cx="4959095" cy="6858000"/>
          </a:xfrm>
          <a:prstGeom prst="rect">
            <a:avLst/>
          </a:prstGeom>
        </p:spPr>
      </p:pic>
      <p:pic>
        <p:nvPicPr>
          <p:cNvPr id="4" name="Graphic 4" descr="Theatre with solid fill">
            <a:extLst>
              <a:ext uri="{FF2B5EF4-FFF2-40B4-BE49-F238E27FC236}">
                <a16:creationId xmlns:a16="http://schemas.microsoft.com/office/drawing/2014/main" id="{A0201FB5-5518-EF14-B408-69239696F8B9}"/>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7552945" y="1197355"/>
            <a:ext cx="3995592" cy="3995592"/>
          </a:xfrm>
          <a:prstGeom prst="rect">
            <a:avLst/>
          </a:prstGeom>
        </p:spPr>
      </p:pic>
    </p:spTree>
    <p:extLst>
      <p:ext uri="{BB962C8B-B14F-4D97-AF65-F5344CB8AC3E}">
        <p14:creationId xmlns:p14="http://schemas.microsoft.com/office/powerpoint/2010/main" val="350424727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14" name="Rectangle 9">
            <a:extLst>
              <a:ext uri="{FF2B5EF4-FFF2-40B4-BE49-F238E27FC236}">
                <a16:creationId xmlns:a16="http://schemas.microsoft.com/office/drawing/2014/main" id="{886D4A05-AFD9-4D13-98E7-B23E4C9D78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A7F5366-9CF9-7210-0522-51368D8BCBFC}"/>
              </a:ext>
            </a:extLst>
          </p:cNvPr>
          <p:cNvSpPr>
            <a:spLocks noGrp="1"/>
          </p:cNvSpPr>
          <p:nvPr>
            <p:ph type="ctrTitle"/>
          </p:nvPr>
        </p:nvSpPr>
        <p:spPr>
          <a:xfrm>
            <a:off x="1379986" y="3560903"/>
            <a:ext cx="9440034" cy="1088336"/>
          </a:xfrm>
        </p:spPr>
        <p:txBody>
          <a:bodyPr>
            <a:normAutofit/>
          </a:bodyPr>
          <a:lstStyle/>
          <a:p>
            <a:r>
              <a:rPr lang="en-GB" sz="4800">
                <a:ln>
                  <a:solidFill>
                    <a:srgbClr val="000000">
                      <a:lumMod val="75000"/>
                      <a:lumOff val="25000"/>
                      <a:alpha val="10000"/>
                    </a:srgbClr>
                  </a:solidFill>
                </a:ln>
                <a:effectLst>
                  <a:outerShdw blurRad="9525" dist="25400" dir="14640000" algn="tl" rotWithShape="0">
                    <a:srgbClr val="000000">
                      <a:alpha val="30000"/>
                    </a:srgbClr>
                  </a:outerShdw>
                </a:effectLst>
              </a:rPr>
              <a:t>Thank you!</a:t>
            </a:r>
            <a:endParaRPr lang="en-GB" sz="4800"/>
          </a:p>
        </p:txBody>
      </p:sp>
      <p:sp>
        <p:nvSpPr>
          <p:cNvPr id="3" name="Content Placeholder 2">
            <a:extLst>
              <a:ext uri="{FF2B5EF4-FFF2-40B4-BE49-F238E27FC236}">
                <a16:creationId xmlns:a16="http://schemas.microsoft.com/office/drawing/2014/main" id="{AFF7AC94-C8D2-EA3A-F64F-D4DAF60F1BB1}"/>
              </a:ext>
            </a:extLst>
          </p:cNvPr>
          <p:cNvSpPr>
            <a:spLocks noGrp="1"/>
          </p:cNvSpPr>
          <p:nvPr>
            <p:ph type="subTitle" idx="1"/>
          </p:nvPr>
        </p:nvSpPr>
        <p:spPr>
          <a:xfrm>
            <a:off x="1379986" y="4751457"/>
            <a:ext cx="9440034" cy="621614"/>
          </a:xfrm>
        </p:spPr>
        <p:txBody>
          <a:bodyPr>
            <a:normAutofit/>
          </a:bodyPr>
          <a:lstStyle/>
          <a:p>
            <a:r>
              <a:rPr lang="en-GB">
                <a:ln>
                  <a:solidFill>
                    <a:srgbClr val="000000">
                      <a:lumMod val="75000"/>
                      <a:lumOff val="25000"/>
                      <a:alpha val="10000"/>
                    </a:srgbClr>
                  </a:solidFill>
                </a:ln>
                <a:solidFill>
                  <a:srgbClr val="21B780"/>
                </a:solidFill>
                <a:effectLst>
                  <a:outerShdw blurRad="9525" dist="25400" dir="14640000" algn="tl" rotWithShape="0">
                    <a:srgbClr val="000000">
                      <a:alpha val="30000"/>
                    </a:srgbClr>
                  </a:outerShdw>
                </a:effectLst>
              </a:rPr>
              <a:t>Any Questions?</a:t>
            </a:r>
            <a:endParaRPr lang="en-GB">
              <a:solidFill>
                <a:srgbClr val="21B780"/>
              </a:solidFill>
            </a:endParaRPr>
          </a:p>
        </p:txBody>
      </p:sp>
      <p:pic>
        <p:nvPicPr>
          <p:cNvPr id="15" name="Graphic 6" descr="Handshake">
            <a:extLst>
              <a:ext uri="{FF2B5EF4-FFF2-40B4-BE49-F238E27FC236}">
                <a16:creationId xmlns:a16="http://schemas.microsoft.com/office/drawing/2014/main" id="{02370E42-921F-D5D1-5DB3-F237823C7DCE}"/>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4474617" y="643463"/>
            <a:ext cx="3249553" cy="3249553"/>
          </a:xfrm>
          <a:prstGeom prst="rect">
            <a:avLst/>
          </a:prstGeom>
        </p:spPr>
      </p:pic>
    </p:spTree>
    <p:extLst>
      <p:ext uri="{BB962C8B-B14F-4D97-AF65-F5344CB8AC3E}">
        <p14:creationId xmlns:p14="http://schemas.microsoft.com/office/powerpoint/2010/main" val="104254508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lateVTI">
  <a:themeElements>
    <a:clrScheme name="AnalogousFromRegularSeedRightStep">
      <a:dk1>
        <a:srgbClr val="000000"/>
      </a:dk1>
      <a:lt1>
        <a:srgbClr val="FFFFFF"/>
      </a:lt1>
      <a:dk2>
        <a:srgbClr val="1C2732"/>
      </a:dk2>
      <a:lt2>
        <a:srgbClr val="F3F0F1"/>
      </a:lt2>
      <a:accent1>
        <a:srgbClr val="21B780"/>
      </a:accent1>
      <a:accent2>
        <a:srgbClr val="14B2BA"/>
      </a:accent2>
      <a:accent3>
        <a:srgbClr val="298EE7"/>
      </a:accent3>
      <a:accent4>
        <a:srgbClr val="2C40D9"/>
      </a:accent4>
      <a:accent5>
        <a:srgbClr val="6229E7"/>
      </a:accent5>
      <a:accent6>
        <a:srgbClr val="A017D5"/>
      </a:accent6>
      <a:hlink>
        <a:srgbClr val="BF3F6E"/>
      </a:hlink>
      <a:folHlink>
        <a:srgbClr val="7F7F7F"/>
      </a:folHlink>
    </a:clrScheme>
    <a:fontScheme name="Slate">
      <a:majorFont>
        <a:latin typeface="Gill Sans MT"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ill Sans MT"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late">
      <a:fillStyleLst>
        <a:solidFill>
          <a:schemeClr val="phClr"/>
        </a:solidFill>
        <a:gradFill rotWithShape="1">
          <a:gsLst>
            <a:gs pos="0">
              <a:schemeClr val="phClr">
                <a:tint val="60000"/>
                <a:lumMod val="110000"/>
              </a:schemeClr>
            </a:gs>
            <a:gs pos="100000">
              <a:schemeClr val="phClr">
                <a:tint val="88000"/>
              </a:schemeClr>
            </a:gs>
          </a:gsLst>
          <a:lin ang="5400000" scaled="0"/>
        </a:gradFill>
        <a:gradFill rotWithShape="1">
          <a:gsLst>
            <a:gs pos="0">
              <a:schemeClr val="phClr">
                <a:tint val="96000"/>
                <a:lumMod val="104000"/>
              </a:schemeClr>
            </a:gs>
            <a:gs pos="100000">
              <a:schemeClr val="phClr">
                <a:shade val="90000"/>
                <a:lumMod val="90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63500" dist="25400" dir="5400000" rotWithShape="0">
              <a:srgbClr val="000000">
                <a:alpha val="60000"/>
              </a:srgbClr>
            </a:outerShdw>
          </a:effectLst>
        </a:effectStyle>
        <a:effectStyle>
          <a:effectLst>
            <a:outerShdw blurRad="76200" dist="38100" dir="5400000" rotWithShape="0">
              <a:srgbClr val="000000">
                <a:alpha val="75000"/>
              </a:srgbClr>
            </a:outerShdw>
          </a:effectLst>
          <a:scene3d>
            <a:camera prst="orthographicFront">
              <a:rot lat="0" lon="0" rev="0"/>
            </a:camera>
            <a:lightRig rig="threePt" dir="t">
              <a:rot lat="0" lon="0" rev="1200000"/>
            </a:lightRig>
          </a:scene3d>
          <a:sp3d>
            <a:bevelT w="63500" h="25400" prst="hardEdge"/>
          </a:sp3d>
        </a:effectStyle>
      </a:effectStyleLst>
      <a:bgFillStyleLst>
        <a:solidFill>
          <a:schemeClr val="phClr"/>
        </a:solidFill>
        <a:solidFill>
          <a:schemeClr val="phClr"/>
        </a:solidFill>
        <a:blipFill rotWithShape="1">
          <a:blip xmlns:r="http://schemas.openxmlformats.org/officeDocument/2006/relationships" r:embed="rId1">
            <a:duotone>
              <a:schemeClr val="phClr">
                <a:shade val="80000"/>
                <a:lumMod val="80000"/>
              </a:schemeClr>
              <a:schemeClr val="phClr">
                <a:tint val="98000"/>
              </a:schemeClr>
            </a:duotone>
          </a:blip>
          <a:stretch/>
        </a:blipFill>
      </a:bgFillStyleLst>
    </a:fmtScheme>
  </a:themeElements>
  <a:objectDefaults/>
  <a:extraClrSchemeLst/>
  <a:extLst>
    <a:ext uri="{05A4C25C-085E-4340-85A3-A5531E510DB2}">
      <thm15:themeFamily xmlns:thm15="http://schemas.microsoft.com/office/thememl/2012/main" name="SlateVTI" id="{35C4A07C-0176-4A32-9BCB-B016516853F0}" vid="{9B70D35C-BCA8-4715-BB49-8BE54A7FC07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1112</Words>
  <Application>Microsoft Office PowerPoint</Application>
  <PresentationFormat>Widescreen</PresentationFormat>
  <Paragraphs>207</Paragraphs>
  <Slides>34</Slides>
  <Notes>6</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34</vt:i4>
      </vt:variant>
    </vt:vector>
  </HeadingPairs>
  <TitlesOfParts>
    <vt:vector size="38" baseType="lpstr">
      <vt:lpstr>Calibri</vt:lpstr>
      <vt:lpstr>Gill Sans MT</vt:lpstr>
      <vt:lpstr>Wingdings 2</vt:lpstr>
      <vt:lpstr>SlateVTI</vt:lpstr>
      <vt:lpstr>The English Legal System (Criminal)</vt:lpstr>
      <vt:lpstr>Content</vt:lpstr>
      <vt:lpstr>Aims and learning objectives</vt:lpstr>
      <vt:lpstr>The English Legal system</vt:lpstr>
      <vt:lpstr>Let's take a look</vt:lpstr>
      <vt:lpstr>Criminal law courts</vt:lpstr>
      <vt:lpstr>Where do we start?</vt:lpstr>
      <vt:lpstr>Severity of the offence</vt:lpstr>
      <vt:lpstr>Magistrates </vt:lpstr>
      <vt:lpstr>Youth Court </vt:lpstr>
      <vt:lpstr>Continued</vt:lpstr>
      <vt:lpstr>Crown court</vt:lpstr>
      <vt:lpstr>PowerPoint Presentation</vt:lpstr>
      <vt:lpstr>Whole life sentence </vt:lpstr>
      <vt:lpstr>Out of court </vt:lpstr>
      <vt:lpstr>Appeals </vt:lpstr>
      <vt:lpstr>Activity 1</vt:lpstr>
      <vt:lpstr>Amanda</vt:lpstr>
      <vt:lpstr>Jackie </vt:lpstr>
      <vt:lpstr>Steve</vt:lpstr>
      <vt:lpstr>Lets take a break</vt:lpstr>
      <vt:lpstr>High court </vt:lpstr>
      <vt:lpstr>High Court, Court of Appeal and Supreme Court</vt:lpstr>
      <vt:lpstr>Criminal case review </vt:lpstr>
      <vt:lpstr>Activity</vt:lpstr>
      <vt:lpstr>Build your argument</vt:lpstr>
      <vt:lpstr>Can police officers sit on a jury?</vt:lpstr>
      <vt:lpstr>Which court am I?</vt:lpstr>
      <vt:lpstr>Which court am I?</vt:lpstr>
      <vt:lpstr>Which court am I?</vt:lpstr>
      <vt:lpstr>What court am I?</vt:lpstr>
      <vt:lpstr>Kahoot</vt:lpstr>
      <vt:lpstr>Summary</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Zita Draper</dc:creator>
  <cp:lastModifiedBy>Zita Draper</cp:lastModifiedBy>
  <cp:revision>773</cp:revision>
  <dcterms:created xsi:type="dcterms:W3CDTF">2022-10-13T08:46:01Z</dcterms:created>
  <dcterms:modified xsi:type="dcterms:W3CDTF">2023-03-01T12:11:54Z</dcterms:modified>
</cp:coreProperties>
</file>