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9" r:id="rId1"/>
    <p:sldMasterId id="2147483669" r:id="rId2"/>
  </p:sldMasterIdLst>
  <p:notesMasterIdLst>
    <p:notesMasterId r:id="rId30"/>
  </p:notesMasterIdLst>
  <p:sldIdLst>
    <p:sldId id="256" r:id="rId3"/>
    <p:sldId id="257" r:id="rId4"/>
    <p:sldId id="259" r:id="rId5"/>
    <p:sldId id="260" r:id="rId6"/>
    <p:sldId id="261" r:id="rId7"/>
    <p:sldId id="266" r:id="rId8"/>
    <p:sldId id="267" r:id="rId9"/>
    <p:sldId id="268" r:id="rId10"/>
    <p:sldId id="262" r:id="rId11"/>
    <p:sldId id="286" r:id="rId12"/>
    <p:sldId id="287" r:id="rId13"/>
    <p:sldId id="288" r:id="rId14"/>
    <p:sldId id="289" r:id="rId15"/>
    <p:sldId id="290" r:id="rId16"/>
    <p:sldId id="291" r:id="rId17"/>
    <p:sldId id="292" r:id="rId18"/>
    <p:sldId id="293" r:id="rId19"/>
    <p:sldId id="294" r:id="rId20"/>
    <p:sldId id="296" r:id="rId21"/>
    <p:sldId id="297" r:id="rId22"/>
    <p:sldId id="298" r:id="rId23"/>
    <p:sldId id="299" r:id="rId24"/>
    <p:sldId id="300" r:id="rId25"/>
    <p:sldId id="301" r:id="rId26"/>
    <p:sldId id="303" r:id="rId27"/>
    <p:sldId id="302" r:id="rId28"/>
    <p:sldId id="295"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7160" autoAdjust="0"/>
  </p:normalViewPr>
  <p:slideViewPr>
    <p:cSldViewPr snapToGrid="0">
      <p:cViewPr varScale="1">
        <p:scale>
          <a:sx n="68" d="100"/>
          <a:sy n="68" d="100"/>
        </p:scale>
        <p:origin x="96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8" Type="http://schemas.openxmlformats.org/officeDocument/2006/relationships/slide" Target="slides/slide6.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E2E3D5-39FC-41B6-B7E8-68092B637C0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5C3A93C-39D2-4F39-A798-C2F4383C7F5B}">
      <dgm:prSet/>
      <dgm:spPr/>
      <dgm:t>
        <a:bodyPr/>
        <a:lstStyle/>
        <a:p>
          <a:pPr>
            <a:defRPr cap="all"/>
          </a:pPr>
          <a:r>
            <a:rPr lang="en-GB"/>
            <a:t>Relationship principles</a:t>
          </a:r>
          <a:endParaRPr lang="en-US"/>
        </a:p>
      </dgm:t>
    </dgm:pt>
    <dgm:pt modelId="{3613506F-BDDF-44EC-B029-59A4766A3984}" type="parTrans" cxnId="{44AA7CB7-5EC3-4F55-9D8B-F45217C90319}">
      <dgm:prSet/>
      <dgm:spPr/>
      <dgm:t>
        <a:bodyPr/>
        <a:lstStyle/>
        <a:p>
          <a:endParaRPr lang="en-US"/>
        </a:p>
      </dgm:t>
    </dgm:pt>
    <dgm:pt modelId="{831E137C-A7E4-4687-92EC-1C9FBCB4289D}" type="sibTrans" cxnId="{44AA7CB7-5EC3-4F55-9D8B-F45217C90319}">
      <dgm:prSet/>
      <dgm:spPr/>
      <dgm:t>
        <a:bodyPr/>
        <a:lstStyle/>
        <a:p>
          <a:endParaRPr lang="en-US"/>
        </a:p>
      </dgm:t>
    </dgm:pt>
    <dgm:pt modelId="{A7CBA299-0828-4E47-AA74-980A787777F4}">
      <dgm:prSet/>
      <dgm:spPr/>
      <dgm:t>
        <a:bodyPr/>
        <a:lstStyle/>
        <a:p>
          <a:pPr>
            <a:defRPr cap="all"/>
          </a:pPr>
          <a:r>
            <a:rPr lang="en-GB"/>
            <a:t>Task principles</a:t>
          </a:r>
          <a:endParaRPr lang="en-US"/>
        </a:p>
      </dgm:t>
    </dgm:pt>
    <dgm:pt modelId="{E6731D1F-CC8A-42B8-BE36-E873E4D07675}" type="parTrans" cxnId="{A553004A-CB91-49C4-A1BB-D75FE910F7BA}">
      <dgm:prSet/>
      <dgm:spPr/>
      <dgm:t>
        <a:bodyPr/>
        <a:lstStyle/>
        <a:p>
          <a:endParaRPr lang="en-US"/>
        </a:p>
      </dgm:t>
    </dgm:pt>
    <dgm:pt modelId="{6D17A2F0-04BF-408D-920C-74A41F07DF48}" type="sibTrans" cxnId="{A553004A-CB91-49C4-A1BB-D75FE910F7BA}">
      <dgm:prSet/>
      <dgm:spPr/>
      <dgm:t>
        <a:bodyPr/>
        <a:lstStyle/>
        <a:p>
          <a:endParaRPr lang="en-US"/>
        </a:p>
      </dgm:t>
    </dgm:pt>
    <dgm:pt modelId="{F9D0F75F-1144-4D63-914F-D73A442482BA}" type="pres">
      <dgm:prSet presAssocID="{94E2E3D5-39FC-41B6-B7E8-68092B637C0E}" presName="root" presStyleCnt="0">
        <dgm:presLayoutVars>
          <dgm:dir/>
          <dgm:resizeHandles val="exact"/>
        </dgm:presLayoutVars>
      </dgm:prSet>
      <dgm:spPr/>
    </dgm:pt>
    <dgm:pt modelId="{115584BD-CEF0-4FC1-9B00-7ED2BC363D31}" type="pres">
      <dgm:prSet presAssocID="{E5C3A93C-39D2-4F39-A798-C2F4383C7F5B}" presName="compNode" presStyleCnt="0"/>
      <dgm:spPr/>
    </dgm:pt>
    <dgm:pt modelId="{42101D2B-BFED-4C40-8B2D-D32DB491BC01}" type="pres">
      <dgm:prSet presAssocID="{E5C3A93C-39D2-4F39-A798-C2F4383C7F5B}" presName="iconBgRect" presStyleLbl="bgShp" presStyleIdx="0" presStyleCnt="2"/>
      <dgm:spPr/>
    </dgm:pt>
    <dgm:pt modelId="{F3235161-A441-4FD0-A321-66A99A5580E4}" type="pres">
      <dgm:prSet presAssocID="{E5C3A93C-39D2-4F39-A798-C2F4383C7F5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BC206FD2-E7C1-4F86-A42E-FAF38B59876C}" type="pres">
      <dgm:prSet presAssocID="{E5C3A93C-39D2-4F39-A798-C2F4383C7F5B}" presName="spaceRect" presStyleCnt="0"/>
      <dgm:spPr/>
    </dgm:pt>
    <dgm:pt modelId="{E629E182-B719-42D9-A71C-7F02AF7B4B89}" type="pres">
      <dgm:prSet presAssocID="{E5C3A93C-39D2-4F39-A798-C2F4383C7F5B}" presName="textRect" presStyleLbl="revTx" presStyleIdx="0" presStyleCnt="2">
        <dgm:presLayoutVars>
          <dgm:chMax val="1"/>
          <dgm:chPref val="1"/>
        </dgm:presLayoutVars>
      </dgm:prSet>
      <dgm:spPr/>
    </dgm:pt>
    <dgm:pt modelId="{E4D01E0B-A2B5-45BB-BD39-098EA328BA17}" type="pres">
      <dgm:prSet presAssocID="{831E137C-A7E4-4687-92EC-1C9FBCB4289D}" presName="sibTrans" presStyleCnt="0"/>
      <dgm:spPr/>
    </dgm:pt>
    <dgm:pt modelId="{0822B098-CC8B-458B-98DE-EF714F56E11F}" type="pres">
      <dgm:prSet presAssocID="{A7CBA299-0828-4E47-AA74-980A787777F4}" presName="compNode" presStyleCnt="0"/>
      <dgm:spPr/>
    </dgm:pt>
    <dgm:pt modelId="{2005D68F-4626-4C9E-A58A-4447F8AC9DBB}" type="pres">
      <dgm:prSet presAssocID="{A7CBA299-0828-4E47-AA74-980A787777F4}" presName="iconBgRect" presStyleLbl="bgShp" presStyleIdx="1" presStyleCnt="2"/>
      <dgm:spPr/>
    </dgm:pt>
    <dgm:pt modelId="{F7BD975D-4ADF-4932-AEBB-87A3FA1A22DE}" type="pres">
      <dgm:prSet presAssocID="{A7CBA299-0828-4E47-AA74-980A787777F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F1A05C32-A54E-4CF1-872E-8D1E7D9ED05A}" type="pres">
      <dgm:prSet presAssocID="{A7CBA299-0828-4E47-AA74-980A787777F4}" presName="spaceRect" presStyleCnt="0"/>
      <dgm:spPr/>
    </dgm:pt>
    <dgm:pt modelId="{86F624EA-C2DC-46F1-893E-5A6917004B8B}" type="pres">
      <dgm:prSet presAssocID="{A7CBA299-0828-4E47-AA74-980A787777F4}" presName="textRect" presStyleLbl="revTx" presStyleIdx="1" presStyleCnt="2">
        <dgm:presLayoutVars>
          <dgm:chMax val="1"/>
          <dgm:chPref val="1"/>
        </dgm:presLayoutVars>
      </dgm:prSet>
      <dgm:spPr/>
    </dgm:pt>
  </dgm:ptLst>
  <dgm:cxnLst>
    <dgm:cxn modelId="{0D72A82B-AB9C-44BB-BCA4-C4467B6D4A15}" type="presOf" srcId="{A7CBA299-0828-4E47-AA74-980A787777F4}" destId="{86F624EA-C2DC-46F1-893E-5A6917004B8B}" srcOrd="0" destOrd="0" presId="urn:microsoft.com/office/officeart/2018/5/layout/IconCircleLabelList"/>
    <dgm:cxn modelId="{A553004A-CB91-49C4-A1BB-D75FE910F7BA}" srcId="{94E2E3D5-39FC-41B6-B7E8-68092B637C0E}" destId="{A7CBA299-0828-4E47-AA74-980A787777F4}" srcOrd="1" destOrd="0" parTransId="{E6731D1F-CC8A-42B8-BE36-E873E4D07675}" sibTransId="{6D17A2F0-04BF-408D-920C-74A41F07DF48}"/>
    <dgm:cxn modelId="{9A1AA153-235C-4BF7-A91F-271CE4166B6F}" type="presOf" srcId="{94E2E3D5-39FC-41B6-B7E8-68092B637C0E}" destId="{F9D0F75F-1144-4D63-914F-D73A442482BA}" srcOrd="0" destOrd="0" presId="urn:microsoft.com/office/officeart/2018/5/layout/IconCircleLabelList"/>
    <dgm:cxn modelId="{44AA7CB7-5EC3-4F55-9D8B-F45217C90319}" srcId="{94E2E3D5-39FC-41B6-B7E8-68092B637C0E}" destId="{E5C3A93C-39D2-4F39-A798-C2F4383C7F5B}" srcOrd="0" destOrd="0" parTransId="{3613506F-BDDF-44EC-B029-59A4766A3984}" sibTransId="{831E137C-A7E4-4687-92EC-1C9FBCB4289D}"/>
    <dgm:cxn modelId="{3D2853CD-599E-4CC1-820D-C0A77D9566B1}" type="presOf" srcId="{E5C3A93C-39D2-4F39-A798-C2F4383C7F5B}" destId="{E629E182-B719-42D9-A71C-7F02AF7B4B89}" srcOrd="0" destOrd="0" presId="urn:microsoft.com/office/officeart/2018/5/layout/IconCircleLabelList"/>
    <dgm:cxn modelId="{CC768940-C401-419E-A2F9-9419E826024A}" type="presParOf" srcId="{F9D0F75F-1144-4D63-914F-D73A442482BA}" destId="{115584BD-CEF0-4FC1-9B00-7ED2BC363D31}" srcOrd="0" destOrd="0" presId="urn:microsoft.com/office/officeart/2018/5/layout/IconCircleLabelList"/>
    <dgm:cxn modelId="{44A4A176-1E42-46FB-B1A6-67763DAD0336}" type="presParOf" srcId="{115584BD-CEF0-4FC1-9B00-7ED2BC363D31}" destId="{42101D2B-BFED-4C40-8B2D-D32DB491BC01}" srcOrd="0" destOrd="0" presId="urn:microsoft.com/office/officeart/2018/5/layout/IconCircleLabelList"/>
    <dgm:cxn modelId="{145CA7D8-39A6-46EC-90E0-DDA8F5D089A3}" type="presParOf" srcId="{115584BD-CEF0-4FC1-9B00-7ED2BC363D31}" destId="{F3235161-A441-4FD0-A321-66A99A5580E4}" srcOrd="1" destOrd="0" presId="urn:microsoft.com/office/officeart/2018/5/layout/IconCircleLabelList"/>
    <dgm:cxn modelId="{C6804A75-BBDE-41A3-84FB-EC6AF299AA8F}" type="presParOf" srcId="{115584BD-CEF0-4FC1-9B00-7ED2BC363D31}" destId="{BC206FD2-E7C1-4F86-A42E-FAF38B59876C}" srcOrd="2" destOrd="0" presId="urn:microsoft.com/office/officeart/2018/5/layout/IconCircleLabelList"/>
    <dgm:cxn modelId="{A9CB70F3-3AA2-4154-B01A-A710BDB8FD00}" type="presParOf" srcId="{115584BD-CEF0-4FC1-9B00-7ED2BC363D31}" destId="{E629E182-B719-42D9-A71C-7F02AF7B4B89}" srcOrd="3" destOrd="0" presId="urn:microsoft.com/office/officeart/2018/5/layout/IconCircleLabelList"/>
    <dgm:cxn modelId="{3FE06E62-A6EE-486C-B37E-F5D82F7F13F5}" type="presParOf" srcId="{F9D0F75F-1144-4D63-914F-D73A442482BA}" destId="{E4D01E0B-A2B5-45BB-BD39-098EA328BA17}" srcOrd="1" destOrd="0" presId="urn:microsoft.com/office/officeart/2018/5/layout/IconCircleLabelList"/>
    <dgm:cxn modelId="{11D3C51A-21E4-4CED-B797-7E2B8FBE9E7E}" type="presParOf" srcId="{F9D0F75F-1144-4D63-914F-D73A442482BA}" destId="{0822B098-CC8B-458B-98DE-EF714F56E11F}" srcOrd="2" destOrd="0" presId="urn:microsoft.com/office/officeart/2018/5/layout/IconCircleLabelList"/>
    <dgm:cxn modelId="{5C3E3553-ED67-4E83-BA4B-0B088C3B7FD3}" type="presParOf" srcId="{0822B098-CC8B-458B-98DE-EF714F56E11F}" destId="{2005D68F-4626-4C9E-A58A-4447F8AC9DBB}" srcOrd="0" destOrd="0" presId="urn:microsoft.com/office/officeart/2018/5/layout/IconCircleLabelList"/>
    <dgm:cxn modelId="{D2CF0DD1-7E8C-4983-AA34-75D0E37B0ECA}" type="presParOf" srcId="{0822B098-CC8B-458B-98DE-EF714F56E11F}" destId="{F7BD975D-4ADF-4932-AEBB-87A3FA1A22DE}" srcOrd="1" destOrd="0" presId="urn:microsoft.com/office/officeart/2018/5/layout/IconCircleLabelList"/>
    <dgm:cxn modelId="{DCA0D6FE-8E7E-433C-8155-1D8BD88419E2}" type="presParOf" srcId="{0822B098-CC8B-458B-98DE-EF714F56E11F}" destId="{F1A05C32-A54E-4CF1-872E-8D1E7D9ED05A}" srcOrd="2" destOrd="0" presId="urn:microsoft.com/office/officeart/2018/5/layout/IconCircleLabelList"/>
    <dgm:cxn modelId="{FBA83BF4-6269-4781-9380-3E6726AB7607}" type="presParOf" srcId="{0822B098-CC8B-458B-98DE-EF714F56E11F}" destId="{86F624EA-C2DC-46F1-893E-5A6917004B8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F214BF-3CB0-46AE-8DD4-0D862AE7FDE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6829EE2-949C-4ADE-ABC9-C8B3C71F0E68}">
      <dgm:prSet/>
      <dgm:spPr/>
      <dgm:t>
        <a:bodyPr/>
        <a:lstStyle/>
        <a:p>
          <a:r>
            <a:rPr lang="en-GB" dirty="0">
              <a:solidFill>
                <a:schemeClr val="tx1"/>
              </a:solidFill>
            </a:rPr>
            <a:t>Emotions begin in the brain</a:t>
          </a:r>
          <a:endParaRPr lang="en-US" dirty="0">
            <a:solidFill>
              <a:schemeClr val="tx1"/>
            </a:solidFill>
          </a:endParaRPr>
        </a:p>
      </dgm:t>
    </dgm:pt>
    <dgm:pt modelId="{BE1BE874-E3E2-4EBC-8C51-E0DD65FF04B7}" type="parTrans" cxnId="{ED6B1FCB-F4F0-458C-83E5-B4A2CB9E7850}">
      <dgm:prSet/>
      <dgm:spPr/>
      <dgm:t>
        <a:bodyPr/>
        <a:lstStyle/>
        <a:p>
          <a:endParaRPr lang="en-US"/>
        </a:p>
      </dgm:t>
    </dgm:pt>
    <dgm:pt modelId="{AE5966D7-677D-46FA-90CE-3A6828744177}" type="sibTrans" cxnId="{ED6B1FCB-F4F0-458C-83E5-B4A2CB9E7850}">
      <dgm:prSet/>
      <dgm:spPr/>
      <dgm:t>
        <a:bodyPr/>
        <a:lstStyle/>
        <a:p>
          <a:endParaRPr lang="en-US"/>
        </a:p>
      </dgm:t>
    </dgm:pt>
    <dgm:pt modelId="{26EEB0BD-ACA6-4214-A29B-2970D43034B3}">
      <dgm:prSet/>
      <dgm:spPr/>
      <dgm:t>
        <a:bodyPr/>
        <a:lstStyle/>
        <a:p>
          <a:r>
            <a:rPr lang="en-GB" dirty="0">
              <a:solidFill>
                <a:schemeClr val="tx1"/>
              </a:solidFill>
            </a:rPr>
            <a:t>They are often outside even our own awareness</a:t>
          </a:r>
          <a:endParaRPr lang="en-US" dirty="0">
            <a:solidFill>
              <a:schemeClr val="tx1"/>
            </a:solidFill>
          </a:endParaRPr>
        </a:p>
      </dgm:t>
    </dgm:pt>
    <dgm:pt modelId="{AF2F67CC-CEFA-43A7-89CB-E4D71F56365F}" type="parTrans" cxnId="{A7F2D95D-6934-4D3B-8B8B-5AD526AF35F6}">
      <dgm:prSet/>
      <dgm:spPr/>
      <dgm:t>
        <a:bodyPr/>
        <a:lstStyle/>
        <a:p>
          <a:endParaRPr lang="en-US"/>
        </a:p>
      </dgm:t>
    </dgm:pt>
    <dgm:pt modelId="{22B525A8-B02B-4B02-964D-4F689A30AD58}" type="sibTrans" cxnId="{A7F2D95D-6934-4D3B-8B8B-5AD526AF35F6}">
      <dgm:prSet/>
      <dgm:spPr/>
      <dgm:t>
        <a:bodyPr/>
        <a:lstStyle/>
        <a:p>
          <a:endParaRPr lang="en-US"/>
        </a:p>
      </dgm:t>
    </dgm:pt>
    <dgm:pt modelId="{477DD22C-3D55-4F37-8EA0-4FD6C7F8021E}">
      <dgm:prSet/>
      <dgm:spPr/>
      <dgm:t>
        <a:bodyPr/>
        <a:lstStyle/>
        <a:p>
          <a:r>
            <a:rPr lang="en-GB" dirty="0">
              <a:solidFill>
                <a:schemeClr val="tx1"/>
              </a:solidFill>
            </a:rPr>
            <a:t>Emotions have and continue to begin prior to language engagement</a:t>
          </a:r>
          <a:endParaRPr lang="en-US" dirty="0">
            <a:solidFill>
              <a:schemeClr val="tx1"/>
            </a:solidFill>
          </a:endParaRPr>
        </a:p>
      </dgm:t>
    </dgm:pt>
    <dgm:pt modelId="{ED42F898-6683-4DE3-8C32-D4938D0E331C}" type="parTrans" cxnId="{58BC4F76-8E92-46D0-9F0D-D2D6A2C44477}">
      <dgm:prSet/>
      <dgm:spPr/>
      <dgm:t>
        <a:bodyPr/>
        <a:lstStyle/>
        <a:p>
          <a:endParaRPr lang="en-US"/>
        </a:p>
      </dgm:t>
    </dgm:pt>
    <dgm:pt modelId="{BA2AD645-EBAF-4475-BADD-352547318380}" type="sibTrans" cxnId="{58BC4F76-8E92-46D0-9F0D-D2D6A2C44477}">
      <dgm:prSet/>
      <dgm:spPr/>
      <dgm:t>
        <a:bodyPr/>
        <a:lstStyle/>
        <a:p>
          <a:endParaRPr lang="en-US"/>
        </a:p>
      </dgm:t>
    </dgm:pt>
    <dgm:pt modelId="{22838506-6B1C-4F6E-8888-E538B267B839}">
      <dgm:prSet/>
      <dgm:spPr/>
      <dgm:t>
        <a:bodyPr/>
        <a:lstStyle/>
        <a:p>
          <a:r>
            <a:rPr lang="en-GB" dirty="0">
              <a:solidFill>
                <a:schemeClr val="tx1"/>
              </a:solidFill>
            </a:rPr>
            <a:t>Emotion, language and cognition develop together</a:t>
          </a:r>
          <a:r>
            <a:rPr lang="en-GB" dirty="0"/>
            <a:t>. </a:t>
          </a:r>
          <a:endParaRPr lang="en-US" dirty="0"/>
        </a:p>
      </dgm:t>
    </dgm:pt>
    <dgm:pt modelId="{A221FFD9-B7E9-41C9-878A-45E658C178A3}" type="parTrans" cxnId="{B773C7AA-D1ED-4CB7-8962-CC1D2D32486D}">
      <dgm:prSet/>
      <dgm:spPr/>
      <dgm:t>
        <a:bodyPr/>
        <a:lstStyle/>
        <a:p>
          <a:endParaRPr lang="en-US"/>
        </a:p>
      </dgm:t>
    </dgm:pt>
    <dgm:pt modelId="{D4015726-8804-4F9C-AF2B-0B8CC98B1A15}" type="sibTrans" cxnId="{B773C7AA-D1ED-4CB7-8962-CC1D2D32486D}">
      <dgm:prSet/>
      <dgm:spPr/>
      <dgm:t>
        <a:bodyPr/>
        <a:lstStyle/>
        <a:p>
          <a:endParaRPr lang="en-US"/>
        </a:p>
      </dgm:t>
    </dgm:pt>
    <dgm:pt modelId="{E39BD594-79B1-415D-AFCB-88BD37EB1A40}" type="pres">
      <dgm:prSet presAssocID="{94F214BF-3CB0-46AE-8DD4-0D862AE7FDE6}" presName="root" presStyleCnt="0">
        <dgm:presLayoutVars>
          <dgm:dir/>
          <dgm:resizeHandles val="exact"/>
        </dgm:presLayoutVars>
      </dgm:prSet>
      <dgm:spPr/>
    </dgm:pt>
    <dgm:pt modelId="{C1411B73-E579-4102-A0ED-F12F1D740BE9}" type="pres">
      <dgm:prSet presAssocID="{36829EE2-949C-4ADE-ABC9-C8B3C71F0E68}" presName="compNode" presStyleCnt="0"/>
      <dgm:spPr/>
    </dgm:pt>
    <dgm:pt modelId="{03C2F2B7-FB90-4EF1-8B94-48B528164C4F}" type="pres">
      <dgm:prSet presAssocID="{36829EE2-949C-4ADE-ABC9-C8B3C71F0E68}" presName="bgRect" presStyleLbl="bgShp" presStyleIdx="0" presStyleCnt="4"/>
      <dgm:spPr/>
    </dgm:pt>
    <dgm:pt modelId="{36CE2775-2D04-4DEE-90E2-4E471385266D}" type="pres">
      <dgm:prSet presAssocID="{36829EE2-949C-4ADE-ABC9-C8B3C71F0E6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96C33A1B-7379-481A-8A1C-0F2A922EE6F8}" type="pres">
      <dgm:prSet presAssocID="{36829EE2-949C-4ADE-ABC9-C8B3C71F0E68}" presName="spaceRect" presStyleCnt="0"/>
      <dgm:spPr/>
    </dgm:pt>
    <dgm:pt modelId="{88EA8C86-98FA-4D27-93AE-0AFD1F2B1E40}" type="pres">
      <dgm:prSet presAssocID="{36829EE2-949C-4ADE-ABC9-C8B3C71F0E68}" presName="parTx" presStyleLbl="revTx" presStyleIdx="0" presStyleCnt="4">
        <dgm:presLayoutVars>
          <dgm:chMax val="0"/>
          <dgm:chPref val="0"/>
        </dgm:presLayoutVars>
      </dgm:prSet>
      <dgm:spPr/>
    </dgm:pt>
    <dgm:pt modelId="{A7298286-93A5-439B-ADA2-79D0AF89B98E}" type="pres">
      <dgm:prSet presAssocID="{AE5966D7-677D-46FA-90CE-3A6828744177}" presName="sibTrans" presStyleCnt="0"/>
      <dgm:spPr/>
    </dgm:pt>
    <dgm:pt modelId="{DCAAEA3B-1268-4117-98B9-CE1A297DF670}" type="pres">
      <dgm:prSet presAssocID="{26EEB0BD-ACA6-4214-A29B-2970D43034B3}" presName="compNode" presStyleCnt="0"/>
      <dgm:spPr/>
    </dgm:pt>
    <dgm:pt modelId="{5A03913C-6E48-4E10-AD44-07ED42855FA2}" type="pres">
      <dgm:prSet presAssocID="{26EEB0BD-ACA6-4214-A29B-2970D43034B3}" presName="bgRect" presStyleLbl="bgShp" presStyleIdx="1" presStyleCnt="4"/>
      <dgm:spPr/>
    </dgm:pt>
    <dgm:pt modelId="{88AC299C-3A70-4E19-9F80-52FFAC608571}" type="pres">
      <dgm:prSet presAssocID="{26EEB0BD-ACA6-4214-A29B-2970D43034B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D830F830-7532-4C86-B801-F3FB977711F5}" type="pres">
      <dgm:prSet presAssocID="{26EEB0BD-ACA6-4214-A29B-2970D43034B3}" presName="spaceRect" presStyleCnt="0"/>
      <dgm:spPr/>
    </dgm:pt>
    <dgm:pt modelId="{A53B6D4E-7DE0-4647-A727-0D5582B5D878}" type="pres">
      <dgm:prSet presAssocID="{26EEB0BD-ACA6-4214-A29B-2970D43034B3}" presName="parTx" presStyleLbl="revTx" presStyleIdx="1" presStyleCnt="4">
        <dgm:presLayoutVars>
          <dgm:chMax val="0"/>
          <dgm:chPref val="0"/>
        </dgm:presLayoutVars>
      </dgm:prSet>
      <dgm:spPr/>
    </dgm:pt>
    <dgm:pt modelId="{E936F7F5-1C0B-45D4-B60C-5852E4EE7129}" type="pres">
      <dgm:prSet presAssocID="{22B525A8-B02B-4B02-964D-4F689A30AD58}" presName="sibTrans" presStyleCnt="0"/>
      <dgm:spPr/>
    </dgm:pt>
    <dgm:pt modelId="{35D5F5A6-1766-4EF5-A43F-0F39FD1EB0CF}" type="pres">
      <dgm:prSet presAssocID="{477DD22C-3D55-4F37-8EA0-4FD6C7F8021E}" presName="compNode" presStyleCnt="0"/>
      <dgm:spPr/>
    </dgm:pt>
    <dgm:pt modelId="{D0F39BBF-85F2-41D3-B9A1-6A8256E76398}" type="pres">
      <dgm:prSet presAssocID="{477DD22C-3D55-4F37-8EA0-4FD6C7F8021E}" presName="bgRect" presStyleLbl="bgShp" presStyleIdx="2" presStyleCnt="4"/>
      <dgm:spPr/>
    </dgm:pt>
    <dgm:pt modelId="{D7557A92-39B2-42CE-B18C-34637E6F15DF}" type="pres">
      <dgm:prSet presAssocID="{477DD22C-3D55-4F37-8EA0-4FD6C7F8021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a:ext>
      </dgm:extLst>
    </dgm:pt>
    <dgm:pt modelId="{B6C475A5-FB8A-413D-8838-E5C0DC63AFAB}" type="pres">
      <dgm:prSet presAssocID="{477DD22C-3D55-4F37-8EA0-4FD6C7F8021E}" presName="spaceRect" presStyleCnt="0"/>
      <dgm:spPr/>
    </dgm:pt>
    <dgm:pt modelId="{E6A2A92F-816E-4325-B464-1D1799BDE004}" type="pres">
      <dgm:prSet presAssocID="{477DD22C-3D55-4F37-8EA0-4FD6C7F8021E}" presName="parTx" presStyleLbl="revTx" presStyleIdx="2" presStyleCnt="4">
        <dgm:presLayoutVars>
          <dgm:chMax val="0"/>
          <dgm:chPref val="0"/>
        </dgm:presLayoutVars>
      </dgm:prSet>
      <dgm:spPr/>
    </dgm:pt>
    <dgm:pt modelId="{D3B9A27C-5634-4923-94B8-E361154330EA}" type="pres">
      <dgm:prSet presAssocID="{BA2AD645-EBAF-4475-BADD-352547318380}" presName="sibTrans" presStyleCnt="0"/>
      <dgm:spPr/>
    </dgm:pt>
    <dgm:pt modelId="{6739AF20-6468-4187-90E3-96385922DB05}" type="pres">
      <dgm:prSet presAssocID="{22838506-6B1C-4F6E-8888-E538B267B839}" presName="compNode" presStyleCnt="0"/>
      <dgm:spPr/>
    </dgm:pt>
    <dgm:pt modelId="{7A736B67-66EE-4BF5-B5C4-CF2D44E4E466}" type="pres">
      <dgm:prSet presAssocID="{22838506-6B1C-4F6E-8888-E538B267B839}" presName="bgRect" presStyleLbl="bgShp" presStyleIdx="3" presStyleCnt="4"/>
      <dgm:spPr/>
    </dgm:pt>
    <dgm:pt modelId="{B7F7BDBF-1A51-40CF-A3F2-63E0513BF7AC}" type="pres">
      <dgm:prSet presAssocID="{22838506-6B1C-4F6E-8888-E538B267B839}"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ight And Left Brain with solid fill"/>
        </a:ext>
      </dgm:extLst>
    </dgm:pt>
    <dgm:pt modelId="{6492A4F6-FC11-4FEB-9508-BD357639E2AB}" type="pres">
      <dgm:prSet presAssocID="{22838506-6B1C-4F6E-8888-E538B267B839}" presName="spaceRect" presStyleCnt="0"/>
      <dgm:spPr/>
    </dgm:pt>
    <dgm:pt modelId="{E0300F50-5A75-4C27-AD4A-E72FE571AD05}" type="pres">
      <dgm:prSet presAssocID="{22838506-6B1C-4F6E-8888-E538B267B839}" presName="parTx" presStyleLbl="revTx" presStyleIdx="3" presStyleCnt="4">
        <dgm:presLayoutVars>
          <dgm:chMax val="0"/>
          <dgm:chPref val="0"/>
        </dgm:presLayoutVars>
      </dgm:prSet>
      <dgm:spPr/>
    </dgm:pt>
  </dgm:ptLst>
  <dgm:cxnLst>
    <dgm:cxn modelId="{BED2190D-8B4E-4A7C-AD8A-1B7B75816990}" type="presOf" srcId="{477DD22C-3D55-4F37-8EA0-4FD6C7F8021E}" destId="{E6A2A92F-816E-4325-B464-1D1799BDE004}" srcOrd="0" destOrd="0" presId="urn:microsoft.com/office/officeart/2018/2/layout/IconVerticalSolidList"/>
    <dgm:cxn modelId="{A7F2D95D-6934-4D3B-8B8B-5AD526AF35F6}" srcId="{94F214BF-3CB0-46AE-8DD4-0D862AE7FDE6}" destId="{26EEB0BD-ACA6-4214-A29B-2970D43034B3}" srcOrd="1" destOrd="0" parTransId="{AF2F67CC-CEFA-43A7-89CB-E4D71F56365F}" sibTransId="{22B525A8-B02B-4B02-964D-4F689A30AD58}"/>
    <dgm:cxn modelId="{301DF15D-C357-4E63-808B-C890B140822E}" type="presOf" srcId="{26EEB0BD-ACA6-4214-A29B-2970D43034B3}" destId="{A53B6D4E-7DE0-4647-A727-0D5582B5D878}" srcOrd="0" destOrd="0" presId="urn:microsoft.com/office/officeart/2018/2/layout/IconVerticalSolidList"/>
    <dgm:cxn modelId="{46012C6D-DC43-42B2-A34A-AC6751D51A9B}" type="presOf" srcId="{94F214BF-3CB0-46AE-8DD4-0D862AE7FDE6}" destId="{E39BD594-79B1-415D-AFCB-88BD37EB1A40}" srcOrd="0" destOrd="0" presId="urn:microsoft.com/office/officeart/2018/2/layout/IconVerticalSolidList"/>
    <dgm:cxn modelId="{58BC4F76-8E92-46D0-9F0D-D2D6A2C44477}" srcId="{94F214BF-3CB0-46AE-8DD4-0D862AE7FDE6}" destId="{477DD22C-3D55-4F37-8EA0-4FD6C7F8021E}" srcOrd="2" destOrd="0" parTransId="{ED42F898-6683-4DE3-8C32-D4938D0E331C}" sibTransId="{BA2AD645-EBAF-4475-BADD-352547318380}"/>
    <dgm:cxn modelId="{9BA7AC9F-1BD4-4421-A47C-DF77C96DDA4B}" type="presOf" srcId="{22838506-6B1C-4F6E-8888-E538B267B839}" destId="{E0300F50-5A75-4C27-AD4A-E72FE571AD05}" srcOrd="0" destOrd="0" presId="urn:microsoft.com/office/officeart/2018/2/layout/IconVerticalSolidList"/>
    <dgm:cxn modelId="{B773C7AA-D1ED-4CB7-8962-CC1D2D32486D}" srcId="{94F214BF-3CB0-46AE-8DD4-0D862AE7FDE6}" destId="{22838506-6B1C-4F6E-8888-E538B267B839}" srcOrd="3" destOrd="0" parTransId="{A221FFD9-B7E9-41C9-878A-45E658C178A3}" sibTransId="{D4015726-8804-4F9C-AF2B-0B8CC98B1A15}"/>
    <dgm:cxn modelId="{DB5A73AD-EDD6-4BA5-BF08-F751B32E344C}" type="presOf" srcId="{36829EE2-949C-4ADE-ABC9-C8B3C71F0E68}" destId="{88EA8C86-98FA-4D27-93AE-0AFD1F2B1E40}" srcOrd="0" destOrd="0" presId="urn:microsoft.com/office/officeart/2018/2/layout/IconVerticalSolidList"/>
    <dgm:cxn modelId="{ED6B1FCB-F4F0-458C-83E5-B4A2CB9E7850}" srcId="{94F214BF-3CB0-46AE-8DD4-0D862AE7FDE6}" destId="{36829EE2-949C-4ADE-ABC9-C8B3C71F0E68}" srcOrd="0" destOrd="0" parTransId="{BE1BE874-E3E2-4EBC-8C51-E0DD65FF04B7}" sibTransId="{AE5966D7-677D-46FA-90CE-3A6828744177}"/>
    <dgm:cxn modelId="{3F89F8DC-C0B9-4E17-8911-D521610AD0F4}" type="presParOf" srcId="{E39BD594-79B1-415D-AFCB-88BD37EB1A40}" destId="{C1411B73-E579-4102-A0ED-F12F1D740BE9}" srcOrd="0" destOrd="0" presId="urn:microsoft.com/office/officeart/2018/2/layout/IconVerticalSolidList"/>
    <dgm:cxn modelId="{5AEC871F-D14C-46AE-9F4E-18A1C6EF3776}" type="presParOf" srcId="{C1411B73-E579-4102-A0ED-F12F1D740BE9}" destId="{03C2F2B7-FB90-4EF1-8B94-48B528164C4F}" srcOrd="0" destOrd="0" presId="urn:microsoft.com/office/officeart/2018/2/layout/IconVerticalSolidList"/>
    <dgm:cxn modelId="{D52BC50A-5744-4F81-82DE-2B19AFA56382}" type="presParOf" srcId="{C1411B73-E579-4102-A0ED-F12F1D740BE9}" destId="{36CE2775-2D04-4DEE-90E2-4E471385266D}" srcOrd="1" destOrd="0" presId="urn:microsoft.com/office/officeart/2018/2/layout/IconVerticalSolidList"/>
    <dgm:cxn modelId="{7F740B25-3D21-46C2-94A3-2369CB397B55}" type="presParOf" srcId="{C1411B73-E579-4102-A0ED-F12F1D740BE9}" destId="{96C33A1B-7379-481A-8A1C-0F2A922EE6F8}" srcOrd="2" destOrd="0" presId="urn:microsoft.com/office/officeart/2018/2/layout/IconVerticalSolidList"/>
    <dgm:cxn modelId="{A186FE49-B5A7-4FC9-A404-47A7FBD6D64A}" type="presParOf" srcId="{C1411B73-E579-4102-A0ED-F12F1D740BE9}" destId="{88EA8C86-98FA-4D27-93AE-0AFD1F2B1E40}" srcOrd="3" destOrd="0" presId="urn:microsoft.com/office/officeart/2018/2/layout/IconVerticalSolidList"/>
    <dgm:cxn modelId="{6C336C65-3D28-4704-8056-DE6774B8DF27}" type="presParOf" srcId="{E39BD594-79B1-415D-AFCB-88BD37EB1A40}" destId="{A7298286-93A5-439B-ADA2-79D0AF89B98E}" srcOrd="1" destOrd="0" presId="urn:microsoft.com/office/officeart/2018/2/layout/IconVerticalSolidList"/>
    <dgm:cxn modelId="{D330EF4B-7C2A-4AC2-94B8-BB5AC10C160A}" type="presParOf" srcId="{E39BD594-79B1-415D-AFCB-88BD37EB1A40}" destId="{DCAAEA3B-1268-4117-98B9-CE1A297DF670}" srcOrd="2" destOrd="0" presId="urn:microsoft.com/office/officeart/2018/2/layout/IconVerticalSolidList"/>
    <dgm:cxn modelId="{FDEC743E-EB73-47C9-BCB0-74BBC1CBE745}" type="presParOf" srcId="{DCAAEA3B-1268-4117-98B9-CE1A297DF670}" destId="{5A03913C-6E48-4E10-AD44-07ED42855FA2}" srcOrd="0" destOrd="0" presId="urn:microsoft.com/office/officeart/2018/2/layout/IconVerticalSolidList"/>
    <dgm:cxn modelId="{70393AA8-E51F-48E4-AB2E-6BD0985F8904}" type="presParOf" srcId="{DCAAEA3B-1268-4117-98B9-CE1A297DF670}" destId="{88AC299C-3A70-4E19-9F80-52FFAC608571}" srcOrd="1" destOrd="0" presId="urn:microsoft.com/office/officeart/2018/2/layout/IconVerticalSolidList"/>
    <dgm:cxn modelId="{C62435CB-4920-473E-B319-449F880E7AD7}" type="presParOf" srcId="{DCAAEA3B-1268-4117-98B9-CE1A297DF670}" destId="{D830F830-7532-4C86-B801-F3FB977711F5}" srcOrd="2" destOrd="0" presId="urn:microsoft.com/office/officeart/2018/2/layout/IconVerticalSolidList"/>
    <dgm:cxn modelId="{93C71D46-8547-461E-B158-0540B0E482A4}" type="presParOf" srcId="{DCAAEA3B-1268-4117-98B9-CE1A297DF670}" destId="{A53B6D4E-7DE0-4647-A727-0D5582B5D878}" srcOrd="3" destOrd="0" presId="urn:microsoft.com/office/officeart/2018/2/layout/IconVerticalSolidList"/>
    <dgm:cxn modelId="{01E68BAE-882A-4DC8-A9B6-2AA536533276}" type="presParOf" srcId="{E39BD594-79B1-415D-AFCB-88BD37EB1A40}" destId="{E936F7F5-1C0B-45D4-B60C-5852E4EE7129}" srcOrd="3" destOrd="0" presId="urn:microsoft.com/office/officeart/2018/2/layout/IconVerticalSolidList"/>
    <dgm:cxn modelId="{49229423-D528-44BC-9CA6-9E02EF000948}" type="presParOf" srcId="{E39BD594-79B1-415D-AFCB-88BD37EB1A40}" destId="{35D5F5A6-1766-4EF5-A43F-0F39FD1EB0CF}" srcOrd="4" destOrd="0" presId="urn:microsoft.com/office/officeart/2018/2/layout/IconVerticalSolidList"/>
    <dgm:cxn modelId="{5AF2D957-A0F6-4C47-8C31-46C4BA6E8E04}" type="presParOf" srcId="{35D5F5A6-1766-4EF5-A43F-0F39FD1EB0CF}" destId="{D0F39BBF-85F2-41D3-B9A1-6A8256E76398}" srcOrd="0" destOrd="0" presId="urn:microsoft.com/office/officeart/2018/2/layout/IconVerticalSolidList"/>
    <dgm:cxn modelId="{68F7BB55-EDB3-44C8-B0AB-3D68DE001555}" type="presParOf" srcId="{35D5F5A6-1766-4EF5-A43F-0F39FD1EB0CF}" destId="{D7557A92-39B2-42CE-B18C-34637E6F15DF}" srcOrd="1" destOrd="0" presId="urn:microsoft.com/office/officeart/2018/2/layout/IconVerticalSolidList"/>
    <dgm:cxn modelId="{3B7E7179-1E93-41F1-9571-5AB492A9F553}" type="presParOf" srcId="{35D5F5A6-1766-4EF5-A43F-0F39FD1EB0CF}" destId="{B6C475A5-FB8A-413D-8838-E5C0DC63AFAB}" srcOrd="2" destOrd="0" presId="urn:microsoft.com/office/officeart/2018/2/layout/IconVerticalSolidList"/>
    <dgm:cxn modelId="{59D19CE0-9CBA-469D-AD52-8FA483C77021}" type="presParOf" srcId="{35D5F5A6-1766-4EF5-A43F-0F39FD1EB0CF}" destId="{E6A2A92F-816E-4325-B464-1D1799BDE004}" srcOrd="3" destOrd="0" presId="urn:microsoft.com/office/officeart/2018/2/layout/IconVerticalSolidList"/>
    <dgm:cxn modelId="{870FAC3D-8082-4B57-8856-310EBD0BA70E}" type="presParOf" srcId="{E39BD594-79B1-415D-AFCB-88BD37EB1A40}" destId="{D3B9A27C-5634-4923-94B8-E361154330EA}" srcOrd="5" destOrd="0" presId="urn:microsoft.com/office/officeart/2018/2/layout/IconVerticalSolidList"/>
    <dgm:cxn modelId="{AB3D6626-9E07-41BA-BBA0-AE0A9C1F7FD1}" type="presParOf" srcId="{E39BD594-79B1-415D-AFCB-88BD37EB1A40}" destId="{6739AF20-6468-4187-90E3-96385922DB05}" srcOrd="6" destOrd="0" presId="urn:microsoft.com/office/officeart/2018/2/layout/IconVerticalSolidList"/>
    <dgm:cxn modelId="{7548E52D-02CD-428E-8C08-C4F66DC677EB}" type="presParOf" srcId="{6739AF20-6468-4187-90E3-96385922DB05}" destId="{7A736B67-66EE-4BF5-B5C4-CF2D44E4E466}" srcOrd="0" destOrd="0" presId="urn:microsoft.com/office/officeart/2018/2/layout/IconVerticalSolidList"/>
    <dgm:cxn modelId="{E5855382-BDFF-4463-A955-24300A2FFE29}" type="presParOf" srcId="{6739AF20-6468-4187-90E3-96385922DB05}" destId="{B7F7BDBF-1A51-40CF-A3F2-63E0513BF7AC}" srcOrd="1" destOrd="0" presId="urn:microsoft.com/office/officeart/2018/2/layout/IconVerticalSolidList"/>
    <dgm:cxn modelId="{1DBB74B8-AE1C-482E-BBD1-A455B3DE5762}" type="presParOf" srcId="{6739AF20-6468-4187-90E3-96385922DB05}" destId="{6492A4F6-FC11-4FEB-9508-BD357639E2AB}" srcOrd="2" destOrd="0" presId="urn:microsoft.com/office/officeart/2018/2/layout/IconVerticalSolidList"/>
    <dgm:cxn modelId="{8C8C98CA-5AC6-47BD-A98B-C84B788601E4}" type="presParOf" srcId="{6739AF20-6468-4187-90E3-96385922DB05}" destId="{E0300F50-5A75-4C27-AD4A-E72FE571AD0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933829B-9953-4C93-8C2D-9FB97E58BCF0}"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10AE78D5-6995-47B6-A9B9-71E4B8A3D951}">
      <dgm:prSet/>
      <dgm:spPr/>
      <dgm:t>
        <a:bodyPr/>
        <a:lstStyle/>
        <a:p>
          <a:r>
            <a:rPr lang="en-GB" dirty="0"/>
            <a:t>EFT doesn’t use the term schemas. This is because, according to the EFT theorists (Elliot and Greenberg, 2004), schemas present as a static, unchangeable ‘linguistically based mental representation’ whereas scheme is a process rather than a thing.</a:t>
          </a:r>
          <a:endParaRPr lang="en-US" dirty="0"/>
        </a:p>
      </dgm:t>
    </dgm:pt>
    <dgm:pt modelId="{2B69AB83-1547-4C2F-82ED-CFE16A7ABCF1}" type="parTrans" cxnId="{FF1FE199-1824-46D5-B38B-5CEB7B878C6C}">
      <dgm:prSet/>
      <dgm:spPr/>
      <dgm:t>
        <a:bodyPr/>
        <a:lstStyle/>
        <a:p>
          <a:endParaRPr lang="en-US"/>
        </a:p>
      </dgm:t>
    </dgm:pt>
    <dgm:pt modelId="{EBC30226-3E2B-490D-9311-F93CC614E1BF}" type="sibTrans" cxnId="{FF1FE199-1824-46D5-B38B-5CEB7B878C6C}">
      <dgm:prSet/>
      <dgm:spPr/>
      <dgm:t>
        <a:bodyPr/>
        <a:lstStyle/>
        <a:p>
          <a:endParaRPr lang="en-US"/>
        </a:p>
      </dgm:t>
    </dgm:pt>
    <dgm:pt modelId="{74AFB8E1-CB62-4BFA-A4B6-FA6D2C4D4932}">
      <dgm:prSet/>
      <dgm:spPr/>
      <dgm:t>
        <a:bodyPr/>
        <a:lstStyle/>
        <a:p>
          <a:r>
            <a:rPr lang="en-GB" dirty="0"/>
            <a:t>Emotion schemes can be linguistic ideas, but also can include images, somatic experiences, and are active, and action oriented.</a:t>
          </a:r>
          <a:endParaRPr lang="en-US" dirty="0"/>
        </a:p>
      </dgm:t>
    </dgm:pt>
    <dgm:pt modelId="{ACFB1F28-18F2-43D7-8A8B-41B866B35D20}" type="parTrans" cxnId="{F56AB782-737D-4F3B-AEEE-637AAA397E65}">
      <dgm:prSet/>
      <dgm:spPr/>
      <dgm:t>
        <a:bodyPr/>
        <a:lstStyle/>
        <a:p>
          <a:endParaRPr lang="en-US"/>
        </a:p>
      </dgm:t>
    </dgm:pt>
    <dgm:pt modelId="{D1B99BAC-672F-4C5D-A2CC-D9DBBCEDE07A}" type="sibTrans" cxnId="{F56AB782-737D-4F3B-AEEE-637AAA397E65}">
      <dgm:prSet/>
      <dgm:spPr/>
      <dgm:t>
        <a:bodyPr/>
        <a:lstStyle/>
        <a:p>
          <a:endParaRPr lang="en-US"/>
        </a:p>
      </dgm:t>
    </dgm:pt>
    <dgm:pt modelId="{461013BB-7ED3-48FE-860C-89B3B88FBFBB}">
      <dgm:prSet/>
      <dgm:spPr/>
      <dgm:t>
        <a:bodyPr/>
        <a:lstStyle/>
        <a:p>
          <a:r>
            <a:rPr lang="en-GB" dirty="0"/>
            <a:t>Emotion schemes are not initially knowable, they can be accessed through the experiences that they produce. Such as a memory. This memory can then be explored and then reflected upon</a:t>
          </a:r>
          <a:endParaRPr lang="en-US" dirty="0"/>
        </a:p>
      </dgm:t>
    </dgm:pt>
    <dgm:pt modelId="{41FCAA21-F96A-4D17-99D3-DE889D25D89E}" type="parTrans" cxnId="{D0BE7F5E-D5A3-48BC-B631-B977EB091406}">
      <dgm:prSet/>
      <dgm:spPr/>
      <dgm:t>
        <a:bodyPr/>
        <a:lstStyle/>
        <a:p>
          <a:endParaRPr lang="en-US"/>
        </a:p>
      </dgm:t>
    </dgm:pt>
    <dgm:pt modelId="{44A01CCA-FD5F-4EAD-80B6-848E668FA2C0}" type="sibTrans" cxnId="{D0BE7F5E-D5A3-48BC-B631-B977EB091406}">
      <dgm:prSet/>
      <dgm:spPr/>
      <dgm:t>
        <a:bodyPr/>
        <a:lstStyle/>
        <a:p>
          <a:endParaRPr lang="en-US"/>
        </a:p>
      </dgm:t>
    </dgm:pt>
    <dgm:pt modelId="{7711C0B1-50F7-4D14-8192-F85CD046AB6D}" type="pres">
      <dgm:prSet presAssocID="{1933829B-9953-4C93-8C2D-9FB97E58BCF0}" presName="linear" presStyleCnt="0">
        <dgm:presLayoutVars>
          <dgm:animLvl val="lvl"/>
          <dgm:resizeHandles val="exact"/>
        </dgm:presLayoutVars>
      </dgm:prSet>
      <dgm:spPr/>
    </dgm:pt>
    <dgm:pt modelId="{A34EF14D-23F5-4093-911D-29774B49D231}" type="pres">
      <dgm:prSet presAssocID="{10AE78D5-6995-47B6-A9B9-71E4B8A3D951}" presName="parentText" presStyleLbl="node1" presStyleIdx="0" presStyleCnt="3">
        <dgm:presLayoutVars>
          <dgm:chMax val="0"/>
          <dgm:bulletEnabled val="1"/>
        </dgm:presLayoutVars>
      </dgm:prSet>
      <dgm:spPr/>
    </dgm:pt>
    <dgm:pt modelId="{29B6B8DB-E98D-48A0-BBBB-7C0A13BB0A42}" type="pres">
      <dgm:prSet presAssocID="{EBC30226-3E2B-490D-9311-F93CC614E1BF}" presName="spacer" presStyleCnt="0"/>
      <dgm:spPr/>
    </dgm:pt>
    <dgm:pt modelId="{07476055-3687-4477-BEBF-43B283AAEEFA}" type="pres">
      <dgm:prSet presAssocID="{74AFB8E1-CB62-4BFA-A4B6-FA6D2C4D4932}" presName="parentText" presStyleLbl="node1" presStyleIdx="1" presStyleCnt="3">
        <dgm:presLayoutVars>
          <dgm:chMax val="0"/>
          <dgm:bulletEnabled val="1"/>
        </dgm:presLayoutVars>
      </dgm:prSet>
      <dgm:spPr/>
    </dgm:pt>
    <dgm:pt modelId="{30CA400A-7ED0-496A-96B7-94F56DCCCFF7}" type="pres">
      <dgm:prSet presAssocID="{D1B99BAC-672F-4C5D-A2CC-D9DBBCEDE07A}" presName="spacer" presStyleCnt="0"/>
      <dgm:spPr/>
    </dgm:pt>
    <dgm:pt modelId="{85CA563A-4AAE-4947-AF5C-B49E06E308D1}" type="pres">
      <dgm:prSet presAssocID="{461013BB-7ED3-48FE-860C-89B3B88FBFBB}" presName="parentText" presStyleLbl="node1" presStyleIdx="2" presStyleCnt="3">
        <dgm:presLayoutVars>
          <dgm:chMax val="0"/>
          <dgm:bulletEnabled val="1"/>
        </dgm:presLayoutVars>
      </dgm:prSet>
      <dgm:spPr/>
    </dgm:pt>
  </dgm:ptLst>
  <dgm:cxnLst>
    <dgm:cxn modelId="{83201A02-DBF5-41E3-AF7D-E869705FB51C}" type="presOf" srcId="{74AFB8E1-CB62-4BFA-A4B6-FA6D2C4D4932}" destId="{07476055-3687-4477-BEBF-43B283AAEEFA}" srcOrd="0" destOrd="0" presId="urn:microsoft.com/office/officeart/2005/8/layout/vList2"/>
    <dgm:cxn modelId="{D0BE7F5E-D5A3-48BC-B631-B977EB091406}" srcId="{1933829B-9953-4C93-8C2D-9FB97E58BCF0}" destId="{461013BB-7ED3-48FE-860C-89B3B88FBFBB}" srcOrd="2" destOrd="0" parTransId="{41FCAA21-F96A-4D17-99D3-DE889D25D89E}" sibTransId="{44A01CCA-FD5F-4EAD-80B6-848E668FA2C0}"/>
    <dgm:cxn modelId="{1E6A1760-7D07-4BA3-B5FC-FE25CCC30F3A}" type="presOf" srcId="{461013BB-7ED3-48FE-860C-89B3B88FBFBB}" destId="{85CA563A-4AAE-4947-AF5C-B49E06E308D1}" srcOrd="0" destOrd="0" presId="urn:microsoft.com/office/officeart/2005/8/layout/vList2"/>
    <dgm:cxn modelId="{F56AB782-737D-4F3B-AEEE-637AAA397E65}" srcId="{1933829B-9953-4C93-8C2D-9FB97E58BCF0}" destId="{74AFB8E1-CB62-4BFA-A4B6-FA6D2C4D4932}" srcOrd="1" destOrd="0" parTransId="{ACFB1F28-18F2-43D7-8A8B-41B866B35D20}" sibTransId="{D1B99BAC-672F-4C5D-A2CC-D9DBBCEDE07A}"/>
    <dgm:cxn modelId="{FF1FE199-1824-46D5-B38B-5CEB7B878C6C}" srcId="{1933829B-9953-4C93-8C2D-9FB97E58BCF0}" destId="{10AE78D5-6995-47B6-A9B9-71E4B8A3D951}" srcOrd="0" destOrd="0" parTransId="{2B69AB83-1547-4C2F-82ED-CFE16A7ABCF1}" sibTransId="{EBC30226-3E2B-490D-9311-F93CC614E1BF}"/>
    <dgm:cxn modelId="{B1E333E0-27F1-43EF-BA75-D1A2EAEB4607}" type="presOf" srcId="{1933829B-9953-4C93-8C2D-9FB97E58BCF0}" destId="{7711C0B1-50F7-4D14-8192-F85CD046AB6D}" srcOrd="0" destOrd="0" presId="urn:microsoft.com/office/officeart/2005/8/layout/vList2"/>
    <dgm:cxn modelId="{D6FDDAE8-62BB-4CF6-9DDD-8A2FAA3F50DF}" type="presOf" srcId="{10AE78D5-6995-47B6-A9B9-71E4B8A3D951}" destId="{A34EF14D-23F5-4093-911D-29774B49D231}" srcOrd="0" destOrd="0" presId="urn:microsoft.com/office/officeart/2005/8/layout/vList2"/>
    <dgm:cxn modelId="{761F9A29-7E01-42E0-864A-8605543BDAF5}" type="presParOf" srcId="{7711C0B1-50F7-4D14-8192-F85CD046AB6D}" destId="{A34EF14D-23F5-4093-911D-29774B49D231}" srcOrd="0" destOrd="0" presId="urn:microsoft.com/office/officeart/2005/8/layout/vList2"/>
    <dgm:cxn modelId="{63CC1397-76A4-4FFE-83CF-30436E5A1782}" type="presParOf" srcId="{7711C0B1-50F7-4D14-8192-F85CD046AB6D}" destId="{29B6B8DB-E98D-48A0-BBBB-7C0A13BB0A42}" srcOrd="1" destOrd="0" presId="urn:microsoft.com/office/officeart/2005/8/layout/vList2"/>
    <dgm:cxn modelId="{94274168-140D-4D8E-9997-43F7A0CD01AF}" type="presParOf" srcId="{7711C0B1-50F7-4D14-8192-F85CD046AB6D}" destId="{07476055-3687-4477-BEBF-43B283AAEEFA}" srcOrd="2" destOrd="0" presId="urn:microsoft.com/office/officeart/2005/8/layout/vList2"/>
    <dgm:cxn modelId="{27FB5011-3424-4419-B6BD-A2A109DCB8A0}" type="presParOf" srcId="{7711C0B1-50F7-4D14-8192-F85CD046AB6D}" destId="{30CA400A-7ED0-496A-96B7-94F56DCCCFF7}" srcOrd="3" destOrd="0" presId="urn:microsoft.com/office/officeart/2005/8/layout/vList2"/>
    <dgm:cxn modelId="{185C52E3-6694-4B84-858C-6587DEDAD562}" type="presParOf" srcId="{7711C0B1-50F7-4D14-8192-F85CD046AB6D}" destId="{85CA563A-4AAE-4947-AF5C-B49E06E308D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51FB8CD-612D-4A12-9CA9-111128C80DFE}" type="doc">
      <dgm:prSet loTypeId="urn:microsoft.com/office/officeart/2005/8/layout/chevron1" loCatId="process" qsTypeId="urn:microsoft.com/office/officeart/2005/8/quickstyle/simple1" qsCatId="simple" csTypeId="urn:microsoft.com/office/officeart/2005/8/colors/accent3_2" csCatId="accent3" phldr="1"/>
      <dgm:spPr/>
    </dgm:pt>
    <dgm:pt modelId="{5252AA9D-226D-45D7-BEEF-149AFC27A981}">
      <dgm:prSet phldrT="[Text]" phldr="0"/>
      <dgm:spPr/>
      <dgm:t>
        <a:bodyPr/>
        <a:lstStyle/>
        <a:p>
          <a:r>
            <a:rPr lang="en-GB">
              <a:latin typeface="Sagona ExtraLight" panose="02020404030301010803"/>
            </a:rPr>
            <a:t>activation</a:t>
          </a:r>
          <a:endParaRPr lang="en-GB"/>
        </a:p>
      </dgm:t>
    </dgm:pt>
    <dgm:pt modelId="{8900146B-A0F5-4418-9D42-132F52F745BA}" type="parTrans" cxnId="{9A9B42C2-5D43-451B-A0E8-B8912B6D84B1}">
      <dgm:prSet/>
      <dgm:spPr/>
    </dgm:pt>
    <dgm:pt modelId="{5D9C5E06-1D0F-4827-9CC4-9FFEFE8BE4C1}" type="sibTrans" cxnId="{9A9B42C2-5D43-451B-A0E8-B8912B6D84B1}">
      <dgm:prSet/>
      <dgm:spPr/>
    </dgm:pt>
    <dgm:pt modelId="{9A2D44F6-2BBB-43B2-ACD4-B2D1B793577B}">
      <dgm:prSet phldrT="[Text]" phldr="0"/>
      <dgm:spPr/>
      <dgm:t>
        <a:bodyPr/>
        <a:lstStyle/>
        <a:p>
          <a:r>
            <a:rPr lang="en-GB">
              <a:latin typeface="Sagona ExtraLight" panose="02020404030301010803"/>
            </a:rPr>
            <a:t>exploration</a:t>
          </a:r>
          <a:endParaRPr lang="en-GB"/>
        </a:p>
      </dgm:t>
    </dgm:pt>
    <dgm:pt modelId="{8305CF10-F4E1-48F7-8D71-B52FCA8078E4}" type="parTrans" cxnId="{4DC61573-46E7-43D6-9FC4-F17B04A14CD4}">
      <dgm:prSet/>
      <dgm:spPr/>
    </dgm:pt>
    <dgm:pt modelId="{2F17B237-C64E-48DB-977D-46E23F51716C}" type="sibTrans" cxnId="{4DC61573-46E7-43D6-9FC4-F17B04A14CD4}">
      <dgm:prSet/>
      <dgm:spPr/>
    </dgm:pt>
    <dgm:pt modelId="{6758DED3-94FE-4796-A20C-853CCCE5CFE8}">
      <dgm:prSet phldrT="[Text]" phldr="0"/>
      <dgm:spPr/>
      <dgm:t>
        <a:bodyPr/>
        <a:lstStyle/>
        <a:p>
          <a:r>
            <a:rPr lang="en-GB">
              <a:latin typeface="Sagona ExtraLight" panose="02020404030301010803"/>
            </a:rPr>
            <a:t>expression</a:t>
          </a:r>
          <a:endParaRPr lang="en-GB"/>
        </a:p>
      </dgm:t>
    </dgm:pt>
    <dgm:pt modelId="{281ECE6F-4D18-4DC4-92F4-3A1FB4DFF5FE}" type="parTrans" cxnId="{CC7F1390-DA4C-47C1-8BB7-5D08BE78FBF3}">
      <dgm:prSet/>
      <dgm:spPr/>
    </dgm:pt>
    <dgm:pt modelId="{80ABFE57-F614-41EB-BC78-0C777788A1BC}" type="sibTrans" cxnId="{CC7F1390-DA4C-47C1-8BB7-5D08BE78FBF3}">
      <dgm:prSet/>
      <dgm:spPr/>
    </dgm:pt>
    <dgm:pt modelId="{421144EE-B0AE-4FC3-9B80-B9AA2BAAC535}" type="pres">
      <dgm:prSet presAssocID="{251FB8CD-612D-4A12-9CA9-111128C80DFE}" presName="Name0" presStyleCnt="0">
        <dgm:presLayoutVars>
          <dgm:dir/>
          <dgm:animLvl val="lvl"/>
          <dgm:resizeHandles val="exact"/>
        </dgm:presLayoutVars>
      </dgm:prSet>
      <dgm:spPr/>
    </dgm:pt>
    <dgm:pt modelId="{CB7F7A26-38F5-4B8F-B8BE-409405179866}" type="pres">
      <dgm:prSet presAssocID="{5252AA9D-226D-45D7-BEEF-149AFC27A981}" presName="parTxOnly" presStyleLbl="node1" presStyleIdx="0" presStyleCnt="3">
        <dgm:presLayoutVars>
          <dgm:chMax val="0"/>
          <dgm:chPref val="0"/>
          <dgm:bulletEnabled val="1"/>
        </dgm:presLayoutVars>
      </dgm:prSet>
      <dgm:spPr/>
    </dgm:pt>
    <dgm:pt modelId="{057C2D72-5993-4749-ABA8-7A6C35CC2B12}" type="pres">
      <dgm:prSet presAssocID="{5D9C5E06-1D0F-4827-9CC4-9FFEFE8BE4C1}" presName="parTxOnlySpace" presStyleCnt="0"/>
      <dgm:spPr/>
    </dgm:pt>
    <dgm:pt modelId="{8A57ED81-329B-4B57-9C57-59470A018592}" type="pres">
      <dgm:prSet presAssocID="{9A2D44F6-2BBB-43B2-ACD4-B2D1B793577B}" presName="parTxOnly" presStyleLbl="node1" presStyleIdx="1" presStyleCnt="3">
        <dgm:presLayoutVars>
          <dgm:chMax val="0"/>
          <dgm:chPref val="0"/>
          <dgm:bulletEnabled val="1"/>
        </dgm:presLayoutVars>
      </dgm:prSet>
      <dgm:spPr/>
    </dgm:pt>
    <dgm:pt modelId="{0AA4FCFD-114A-4A7D-AA31-4C588E6057E4}" type="pres">
      <dgm:prSet presAssocID="{2F17B237-C64E-48DB-977D-46E23F51716C}" presName="parTxOnlySpace" presStyleCnt="0"/>
      <dgm:spPr/>
    </dgm:pt>
    <dgm:pt modelId="{C50BE3DC-C5A0-4F12-9F6B-3425F4C1D649}" type="pres">
      <dgm:prSet presAssocID="{6758DED3-94FE-4796-A20C-853CCCE5CFE8}" presName="parTxOnly" presStyleLbl="node1" presStyleIdx="2" presStyleCnt="3">
        <dgm:presLayoutVars>
          <dgm:chMax val="0"/>
          <dgm:chPref val="0"/>
          <dgm:bulletEnabled val="1"/>
        </dgm:presLayoutVars>
      </dgm:prSet>
      <dgm:spPr/>
    </dgm:pt>
  </dgm:ptLst>
  <dgm:cxnLst>
    <dgm:cxn modelId="{D0DC6E3D-B53A-4184-9E65-9A77EA7982D5}" type="presOf" srcId="{5252AA9D-226D-45D7-BEEF-149AFC27A981}" destId="{CB7F7A26-38F5-4B8F-B8BE-409405179866}" srcOrd="0" destOrd="0" presId="urn:microsoft.com/office/officeart/2005/8/layout/chevron1"/>
    <dgm:cxn modelId="{FE550453-3F08-457C-ACE3-B5CBC87F53EE}" type="presOf" srcId="{251FB8CD-612D-4A12-9CA9-111128C80DFE}" destId="{421144EE-B0AE-4FC3-9B80-B9AA2BAAC535}" srcOrd="0" destOrd="0" presId="urn:microsoft.com/office/officeart/2005/8/layout/chevron1"/>
    <dgm:cxn modelId="{4DC61573-46E7-43D6-9FC4-F17B04A14CD4}" srcId="{251FB8CD-612D-4A12-9CA9-111128C80DFE}" destId="{9A2D44F6-2BBB-43B2-ACD4-B2D1B793577B}" srcOrd="1" destOrd="0" parTransId="{8305CF10-F4E1-48F7-8D71-B52FCA8078E4}" sibTransId="{2F17B237-C64E-48DB-977D-46E23F51716C}"/>
    <dgm:cxn modelId="{CC7F1390-DA4C-47C1-8BB7-5D08BE78FBF3}" srcId="{251FB8CD-612D-4A12-9CA9-111128C80DFE}" destId="{6758DED3-94FE-4796-A20C-853CCCE5CFE8}" srcOrd="2" destOrd="0" parTransId="{281ECE6F-4D18-4DC4-92F4-3A1FB4DFF5FE}" sibTransId="{80ABFE57-F614-41EB-BC78-0C777788A1BC}"/>
    <dgm:cxn modelId="{9A9B42C2-5D43-451B-A0E8-B8912B6D84B1}" srcId="{251FB8CD-612D-4A12-9CA9-111128C80DFE}" destId="{5252AA9D-226D-45D7-BEEF-149AFC27A981}" srcOrd="0" destOrd="0" parTransId="{8900146B-A0F5-4418-9D42-132F52F745BA}" sibTransId="{5D9C5E06-1D0F-4827-9CC4-9FFEFE8BE4C1}"/>
    <dgm:cxn modelId="{9AC563E6-09EE-456E-84D3-70963250032D}" type="presOf" srcId="{9A2D44F6-2BBB-43B2-ACD4-B2D1B793577B}" destId="{8A57ED81-329B-4B57-9C57-59470A018592}" srcOrd="0" destOrd="0" presId="urn:microsoft.com/office/officeart/2005/8/layout/chevron1"/>
    <dgm:cxn modelId="{4E295DF7-CF8F-4096-BB59-0726911AE167}" type="presOf" srcId="{6758DED3-94FE-4796-A20C-853CCCE5CFE8}" destId="{C50BE3DC-C5A0-4F12-9F6B-3425F4C1D649}" srcOrd="0" destOrd="0" presId="urn:microsoft.com/office/officeart/2005/8/layout/chevron1"/>
    <dgm:cxn modelId="{2B43FE8F-7004-4C02-AA11-CE50F09F18ED}" type="presParOf" srcId="{421144EE-B0AE-4FC3-9B80-B9AA2BAAC535}" destId="{CB7F7A26-38F5-4B8F-B8BE-409405179866}" srcOrd="0" destOrd="0" presId="urn:microsoft.com/office/officeart/2005/8/layout/chevron1"/>
    <dgm:cxn modelId="{4A375715-6E29-43BA-91EB-8949FA7BF945}" type="presParOf" srcId="{421144EE-B0AE-4FC3-9B80-B9AA2BAAC535}" destId="{057C2D72-5993-4749-ABA8-7A6C35CC2B12}" srcOrd="1" destOrd="0" presId="urn:microsoft.com/office/officeart/2005/8/layout/chevron1"/>
    <dgm:cxn modelId="{D0292C9A-5468-4788-9940-FF2BDF266F8F}" type="presParOf" srcId="{421144EE-B0AE-4FC3-9B80-B9AA2BAAC535}" destId="{8A57ED81-329B-4B57-9C57-59470A018592}" srcOrd="2" destOrd="0" presId="urn:microsoft.com/office/officeart/2005/8/layout/chevron1"/>
    <dgm:cxn modelId="{F364BC68-A68A-4C3A-9D3F-D418C6966C92}" type="presParOf" srcId="{421144EE-B0AE-4FC3-9B80-B9AA2BAAC535}" destId="{0AA4FCFD-114A-4A7D-AA31-4C588E6057E4}" srcOrd="3" destOrd="0" presId="urn:microsoft.com/office/officeart/2005/8/layout/chevron1"/>
    <dgm:cxn modelId="{5FFBCB4B-378C-4187-8F1A-23EDA56500CE}" type="presParOf" srcId="{421144EE-B0AE-4FC3-9B80-B9AA2BAAC535}" destId="{C50BE3DC-C5A0-4F12-9F6B-3425F4C1D649}"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1C5B0DC-0349-426F-B078-69C20D0BBEA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B226D82-36D9-480F-ACAE-7314A6B2DFCF}">
      <dgm:prSet/>
      <dgm:spPr/>
      <dgm:t>
        <a:bodyPr/>
        <a:lstStyle/>
        <a:p>
          <a:r>
            <a:rPr lang="en-GB" dirty="0"/>
            <a:t>In EFT there are four different types of emotion response:</a:t>
          </a:r>
          <a:endParaRPr lang="en-US" dirty="0"/>
        </a:p>
      </dgm:t>
    </dgm:pt>
    <dgm:pt modelId="{6EAC7F9B-9B76-45C6-ABC2-8ED4AB9C28FA}" type="parTrans" cxnId="{DD1E74B7-A432-439E-88F8-0DD8A58B85C0}">
      <dgm:prSet/>
      <dgm:spPr/>
      <dgm:t>
        <a:bodyPr/>
        <a:lstStyle/>
        <a:p>
          <a:endParaRPr lang="en-US"/>
        </a:p>
      </dgm:t>
    </dgm:pt>
    <dgm:pt modelId="{8630A473-3285-45E8-A0BC-1842EBB9B82B}" type="sibTrans" cxnId="{DD1E74B7-A432-439E-88F8-0DD8A58B85C0}">
      <dgm:prSet/>
      <dgm:spPr/>
      <dgm:t>
        <a:bodyPr/>
        <a:lstStyle/>
        <a:p>
          <a:endParaRPr lang="en-US"/>
        </a:p>
      </dgm:t>
    </dgm:pt>
    <dgm:pt modelId="{2C2E9549-AE0E-4F67-9C71-43AF5DB7925F}">
      <dgm:prSet/>
      <dgm:spPr/>
      <dgm:t>
        <a:bodyPr/>
        <a:lstStyle/>
        <a:p>
          <a:r>
            <a:rPr lang="en-GB" dirty="0"/>
            <a:t>Primary adaptive</a:t>
          </a:r>
          <a:endParaRPr lang="en-US" dirty="0"/>
        </a:p>
      </dgm:t>
    </dgm:pt>
    <dgm:pt modelId="{12770708-2F2A-4450-9EE7-B5BDD4C28B49}" type="parTrans" cxnId="{28641C06-875C-4E83-AA19-9A3A668D80A1}">
      <dgm:prSet/>
      <dgm:spPr/>
      <dgm:t>
        <a:bodyPr/>
        <a:lstStyle/>
        <a:p>
          <a:endParaRPr lang="en-US"/>
        </a:p>
      </dgm:t>
    </dgm:pt>
    <dgm:pt modelId="{B575CD0B-FCBC-4B2C-A360-8A8D629E5E6A}" type="sibTrans" cxnId="{28641C06-875C-4E83-AA19-9A3A668D80A1}">
      <dgm:prSet/>
      <dgm:spPr/>
      <dgm:t>
        <a:bodyPr/>
        <a:lstStyle/>
        <a:p>
          <a:endParaRPr lang="en-US"/>
        </a:p>
      </dgm:t>
    </dgm:pt>
    <dgm:pt modelId="{5F58110B-E625-4E2A-B306-58A92876F84B}">
      <dgm:prSet/>
      <dgm:spPr/>
      <dgm:t>
        <a:bodyPr/>
        <a:lstStyle/>
        <a:p>
          <a:r>
            <a:rPr lang="en-GB" dirty="0"/>
            <a:t>Maladaptive</a:t>
          </a:r>
          <a:endParaRPr lang="en-US" dirty="0"/>
        </a:p>
      </dgm:t>
    </dgm:pt>
    <dgm:pt modelId="{ECDE0DF1-5428-4888-9B54-FAD1CEDDD4D0}" type="parTrans" cxnId="{E30B5AE2-8644-4915-809C-0D7BB158AFFA}">
      <dgm:prSet/>
      <dgm:spPr/>
      <dgm:t>
        <a:bodyPr/>
        <a:lstStyle/>
        <a:p>
          <a:endParaRPr lang="en-US"/>
        </a:p>
      </dgm:t>
    </dgm:pt>
    <dgm:pt modelId="{E3DB2B6C-7D7C-4F7D-A444-BA084F45EE35}" type="sibTrans" cxnId="{E30B5AE2-8644-4915-809C-0D7BB158AFFA}">
      <dgm:prSet/>
      <dgm:spPr/>
      <dgm:t>
        <a:bodyPr/>
        <a:lstStyle/>
        <a:p>
          <a:endParaRPr lang="en-US"/>
        </a:p>
      </dgm:t>
    </dgm:pt>
    <dgm:pt modelId="{CC06C250-AE01-4271-9F09-9296A6BC6DBC}">
      <dgm:prSet/>
      <dgm:spPr/>
      <dgm:t>
        <a:bodyPr/>
        <a:lstStyle/>
        <a:p>
          <a:r>
            <a:rPr lang="en-GB" dirty="0"/>
            <a:t>Secondary reaction</a:t>
          </a:r>
          <a:endParaRPr lang="en-US" dirty="0"/>
        </a:p>
      </dgm:t>
    </dgm:pt>
    <dgm:pt modelId="{E2C2ED36-EE92-4BEE-8D22-D414A412E3B1}" type="parTrans" cxnId="{91DE4862-AA98-4047-AEED-2DD9065F5062}">
      <dgm:prSet/>
      <dgm:spPr/>
      <dgm:t>
        <a:bodyPr/>
        <a:lstStyle/>
        <a:p>
          <a:endParaRPr lang="en-US"/>
        </a:p>
      </dgm:t>
    </dgm:pt>
    <dgm:pt modelId="{FCCD373B-EFBF-4BF7-985E-082547F8BC72}" type="sibTrans" cxnId="{91DE4862-AA98-4047-AEED-2DD9065F5062}">
      <dgm:prSet/>
      <dgm:spPr/>
      <dgm:t>
        <a:bodyPr/>
        <a:lstStyle/>
        <a:p>
          <a:endParaRPr lang="en-US"/>
        </a:p>
      </dgm:t>
    </dgm:pt>
    <dgm:pt modelId="{E53A1810-4753-48FE-9CC7-8F8F18402F25}">
      <dgm:prSet/>
      <dgm:spPr/>
      <dgm:t>
        <a:bodyPr/>
        <a:lstStyle/>
        <a:p>
          <a:r>
            <a:rPr lang="en-GB" dirty="0"/>
            <a:t>Instrumental</a:t>
          </a:r>
          <a:endParaRPr lang="en-US" dirty="0"/>
        </a:p>
      </dgm:t>
    </dgm:pt>
    <dgm:pt modelId="{3A23D578-E67D-43D3-842E-7318B961D6E6}" type="parTrans" cxnId="{59A0ED84-F7DA-4651-A556-7A1EC1D5ACB7}">
      <dgm:prSet/>
      <dgm:spPr/>
      <dgm:t>
        <a:bodyPr/>
        <a:lstStyle/>
        <a:p>
          <a:endParaRPr lang="en-US"/>
        </a:p>
      </dgm:t>
    </dgm:pt>
    <dgm:pt modelId="{0D0D958C-3CFF-4732-8B9E-C000C674FAF3}" type="sibTrans" cxnId="{59A0ED84-F7DA-4651-A556-7A1EC1D5ACB7}">
      <dgm:prSet/>
      <dgm:spPr/>
      <dgm:t>
        <a:bodyPr/>
        <a:lstStyle/>
        <a:p>
          <a:endParaRPr lang="en-US"/>
        </a:p>
      </dgm:t>
    </dgm:pt>
    <dgm:pt modelId="{F7079184-BD0B-4384-A2E2-A260815EC5AB}" type="pres">
      <dgm:prSet presAssocID="{41C5B0DC-0349-426F-B078-69C20D0BBEA6}" presName="linear" presStyleCnt="0">
        <dgm:presLayoutVars>
          <dgm:animLvl val="lvl"/>
          <dgm:resizeHandles val="exact"/>
        </dgm:presLayoutVars>
      </dgm:prSet>
      <dgm:spPr/>
    </dgm:pt>
    <dgm:pt modelId="{513EB3A5-E7E0-4092-80A7-FE8599A8C25C}" type="pres">
      <dgm:prSet presAssocID="{5B226D82-36D9-480F-ACAE-7314A6B2DFCF}" presName="parentText" presStyleLbl="node1" presStyleIdx="0" presStyleCnt="5">
        <dgm:presLayoutVars>
          <dgm:chMax val="0"/>
          <dgm:bulletEnabled val="1"/>
        </dgm:presLayoutVars>
      </dgm:prSet>
      <dgm:spPr/>
    </dgm:pt>
    <dgm:pt modelId="{BAD784D6-A71C-4E14-BD3F-07E04CE89420}" type="pres">
      <dgm:prSet presAssocID="{8630A473-3285-45E8-A0BC-1842EBB9B82B}" presName="spacer" presStyleCnt="0"/>
      <dgm:spPr/>
    </dgm:pt>
    <dgm:pt modelId="{8C4A6BF2-2E9E-46EC-8D8A-55CC2C821592}" type="pres">
      <dgm:prSet presAssocID="{2C2E9549-AE0E-4F67-9C71-43AF5DB7925F}" presName="parentText" presStyleLbl="node1" presStyleIdx="1" presStyleCnt="5">
        <dgm:presLayoutVars>
          <dgm:chMax val="0"/>
          <dgm:bulletEnabled val="1"/>
        </dgm:presLayoutVars>
      </dgm:prSet>
      <dgm:spPr/>
    </dgm:pt>
    <dgm:pt modelId="{3B61D4C8-7891-4DF1-A861-277F52978E59}" type="pres">
      <dgm:prSet presAssocID="{B575CD0B-FCBC-4B2C-A360-8A8D629E5E6A}" presName="spacer" presStyleCnt="0"/>
      <dgm:spPr/>
    </dgm:pt>
    <dgm:pt modelId="{F1C70B82-A1B4-42F7-88AB-1526C4446616}" type="pres">
      <dgm:prSet presAssocID="{5F58110B-E625-4E2A-B306-58A92876F84B}" presName="parentText" presStyleLbl="node1" presStyleIdx="2" presStyleCnt="5">
        <dgm:presLayoutVars>
          <dgm:chMax val="0"/>
          <dgm:bulletEnabled val="1"/>
        </dgm:presLayoutVars>
      </dgm:prSet>
      <dgm:spPr/>
    </dgm:pt>
    <dgm:pt modelId="{7DB95E07-F713-4933-A31C-6C34A8EFAA76}" type="pres">
      <dgm:prSet presAssocID="{E3DB2B6C-7D7C-4F7D-A444-BA084F45EE35}" presName="spacer" presStyleCnt="0"/>
      <dgm:spPr/>
    </dgm:pt>
    <dgm:pt modelId="{0499486F-48AB-4EA1-BE07-A312333259A9}" type="pres">
      <dgm:prSet presAssocID="{CC06C250-AE01-4271-9F09-9296A6BC6DBC}" presName="parentText" presStyleLbl="node1" presStyleIdx="3" presStyleCnt="5">
        <dgm:presLayoutVars>
          <dgm:chMax val="0"/>
          <dgm:bulletEnabled val="1"/>
        </dgm:presLayoutVars>
      </dgm:prSet>
      <dgm:spPr/>
    </dgm:pt>
    <dgm:pt modelId="{2FCC36D9-28BB-4C2D-A484-98EA063E0C62}" type="pres">
      <dgm:prSet presAssocID="{FCCD373B-EFBF-4BF7-985E-082547F8BC72}" presName="spacer" presStyleCnt="0"/>
      <dgm:spPr/>
    </dgm:pt>
    <dgm:pt modelId="{CDE7DDF6-EE0B-4FB6-AED5-B9305EAA2E02}" type="pres">
      <dgm:prSet presAssocID="{E53A1810-4753-48FE-9CC7-8F8F18402F25}" presName="parentText" presStyleLbl="node1" presStyleIdx="4" presStyleCnt="5" custLinFactNeighborX="-14815">
        <dgm:presLayoutVars>
          <dgm:chMax val="0"/>
          <dgm:bulletEnabled val="1"/>
        </dgm:presLayoutVars>
      </dgm:prSet>
      <dgm:spPr/>
    </dgm:pt>
  </dgm:ptLst>
  <dgm:cxnLst>
    <dgm:cxn modelId="{28641C06-875C-4E83-AA19-9A3A668D80A1}" srcId="{41C5B0DC-0349-426F-B078-69C20D0BBEA6}" destId="{2C2E9549-AE0E-4F67-9C71-43AF5DB7925F}" srcOrd="1" destOrd="0" parTransId="{12770708-2F2A-4450-9EE7-B5BDD4C28B49}" sibTransId="{B575CD0B-FCBC-4B2C-A360-8A8D629E5E6A}"/>
    <dgm:cxn modelId="{91DE4862-AA98-4047-AEED-2DD9065F5062}" srcId="{41C5B0DC-0349-426F-B078-69C20D0BBEA6}" destId="{CC06C250-AE01-4271-9F09-9296A6BC6DBC}" srcOrd="3" destOrd="0" parTransId="{E2C2ED36-EE92-4BEE-8D22-D414A412E3B1}" sibTransId="{FCCD373B-EFBF-4BF7-985E-082547F8BC72}"/>
    <dgm:cxn modelId="{F06ED74B-C2CD-4EB5-85EA-F9F9FEDD21F1}" type="presOf" srcId="{E53A1810-4753-48FE-9CC7-8F8F18402F25}" destId="{CDE7DDF6-EE0B-4FB6-AED5-B9305EAA2E02}" srcOrd="0" destOrd="0" presId="urn:microsoft.com/office/officeart/2005/8/layout/vList2"/>
    <dgm:cxn modelId="{62B0044F-2359-4009-8010-8D427730D53C}" type="presOf" srcId="{CC06C250-AE01-4271-9F09-9296A6BC6DBC}" destId="{0499486F-48AB-4EA1-BE07-A312333259A9}" srcOrd="0" destOrd="0" presId="urn:microsoft.com/office/officeart/2005/8/layout/vList2"/>
    <dgm:cxn modelId="{59A0ED84-F7DA-4651-A556-7A1EC1D5ACB7}" srcId="{41C5B0DC-0349-426F-B078-69C20D0BBEA6}" destId="{E53A1810-4753-48FE-9CC7-8F8F18402F25}" srcOrd="4" destOrd="0" parTransId="{3A23D578-E67D-43D3-842E-7318B961D6E6}" sibTransId="{0D0D958C-3CFF-4732-8B9E-C000C674FAF3}"/>
    <dgm:cxn modelId="{672B74A1-0F6A-4DE2-BAA7-9A42751CA163}" type="presOf" srcId="{2C2E9549-AE0E-4F67-9C71-43AF5DB7925F}" destId="{8C4A6BF2-2E9E-46EC-8D8A-55CC2C821592}" srcOrd="0" destOrd="0" presId="urn:microsoft.com/office/officeart/2005/8/layout/vList2"/>
    <dgm:cxn modelId="{13E148A5-06D1-47F2-869D-688331FBB25D}" type="presOf" srcId="{5F58110B-E625-4E2A-B306-58A92876F84B}" destId="{F1C70B82-A1B4-42F7-88AB-1526C4446616}" srcOrd="0" destOrd="0" presId="urn:microsoft.com/office/officeart/2005/8/layout/vList2"/>
    <dgm:cxn modelId="{DD1E74B7-A432-439E-88F8-0DD8A58B85C0}" srcId="{41C5B0DC-0349-426F-B078-69C20D0BBEA6}" destId="{5B226D82-36D9-480F-ACAE-7314A6B2DFCF}" srcOrd="0" destOrd="0" parTransId="{6EAC7F9B-9B76-45C6-ABC2-8ED4AB9C28FA}" sibTransId="{8630A473-3285-45E8-A0BC-1842EBB9B82B}"/>
    <dgm:cxn modelId="{EF307CC6-BE66-4DD7-975E-6FC3C691438B}" type="presOf" srcId="{41C5B0DC-0349-426F-B078-69C20D0BBEA6}" destId="{F7079184-BD0B-4384-A2E2-A260815EC5AB}" srcOrd="0" destOrd="0" presId="urn:microsoft.com/office/officeart/2005/8/layout/vList2"/>
    <dgm:cxn modelId="{24DE07D3-65D7-4561-87E9-23D20C6BB269}" type="presOf" srcId="{5B226D82-36D9-480F-ACAE-7314A6B2DFCF}" destId="{513EB3A5-E7E0-4092-80A7-FE8599A8C25C}" srcOrd="0" destOrd="0" presId="urn:microsoft.com/office/officeart/2005/8/layout/vList2"/>
    <dgm:cxn modelId="{E30B5AE2-8644-4915-809C-0D7BB158AFFA}" srcId="{41C5B0DC-0349-426F-B078-69C20D0BBEA6}" destId="{5F58110B-E625-4E2A-B306-58A92876F84B}" srcOrd="2" destOrd="0" parTransId="{ECDE0DF1-5428-4888-9B54-FAD1CEDDD4D0}" sibTransId="{E3DB2B6C-7D7C-4F7D-A444-BA084F45EE35}"/>
    <dgm:cxn modelId="{4D6B7F5F-8754-43C5-8187-ADDD0AFAB629}" type="presParOf" srcId="{F7079184-BD0B-4384-A2E2-A260815EC5AB}" destId="{513EB3A5-E7E0-4092-80A7-FE8599A8C25C}" srcOrd="0" destOrd="0" presId="urn:microsoft.com/office/officeart/2005/8/layout/vList2"/>
    <dgm:cxn modelId="{5FF9842B-83ED-4859-806C-87EDA7FC094F}" type="presParOf" srcId="{F7079184-BD0B-4384-A2E2-A260815EC5AB}" destId="{BAD784D6-A71C-4E14-BD3F-07E04CE89420}" srcOrd="1" destOrd="0" presId="urn:microsoft.com/office/officeart/2005/8/layout/vList2"/>
    <dgm:cxn modelId="{EBDA0414-843E-4211-8930-F6C688BE504B}" type="presParOf" srcId="{F7079184-BD0B-4384-A2E2-A260815EC5AB}" destId="{8C4A6BF2-2E9E-46EC-8D8A-55CC2C821592}" srcOrd="2" destOrd="0" presId="urn:microsoft.com/office/officeart/2005/8/layout/vList2"/>
    <dgm:cxn modelId="{06F4323D-11D1-46F7-8501-179BCFBBBFBF}" type="presParOf" srcId="{F7079184-BD0B-4384-A2E2-A260815EC5AB}" destId="{3B61D4C8-7891-4DF1-A861-277F52978E59}" srcOrd="3" destOrd="0" presId="urn:microsoft.com/office/officeart/2005/8/layout/vList2"/>
    <dgm:cxn modelId="{793FD483-62C9-4962-9AD0-ECCE3C5F0033}" type="presParOf" srcId="{F7079184-BD0B-4384-A2E2-A260815EC5AB}" destId="{F1C70B82-A1B4-42F7-88AB-1526C4446616}" srcOrd="4" destOrd="0" presId="urn:microsoft.com/office/officeart/2005/8/layout/vList2"/>
    <dgm:cxn modelId="{27C71395-77C9-4E3E-AE24-2A06BD0FA1B5}" type="presParOf" srcId="{F7079184-BD0B-4384-A2E2-A260815EC5AB}" destId="{7DB95E07-F713-4933-A31C-6C34A8EFAA76}" srcOrd="5" destOrd="0" presId="urn:microsoft.com/office/officeart/2005/8/layout/vList2"/>
    <dgm:cxn modelId="{1A5C2E21-ED3C-42A9-ABB6-C30036AF5BF7}" type="presParOf" srcId="{F7079184-BD0B-4384-A2E2-A260815EC5AB}" destId="{0499486F-48AB-4EA1-BE07-A312333259A9}" srcOrd="6" destOrd="0" presId="urn:microsoft.com/office/officeart/2005/8/layout/vList2"/>
    <dgm:cxn modelId="{41B0B195-076F-4AF8-B3C3-CCEEACCEC742}" type="presParOf" srcId="{F7079184-BD0B-4384-A2E2-A260815EC5AB}" destId="{2FCC36D9-28BB-4C2D-A484-98EA063E0C62}" srcOrd="7" destOrd="0" presId="urn:microsoft.com/office/officeart/2005/8/layout/vList2"/>
    <dgm:cxn modelId="{41737779-2D22-43CC-8B9F-2C52E5DB16D1}" type="presParOf" srcId="{F7079184-BD0B-4384-A2E2-A260815EC5AB}" destId="{CDE7DDF6-EE0B-4FB6-AED5-B9305EAA2E0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87AB0B6-37A5-4F51-BB31-EF90155685C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FA94A8B-83D1-4294-8F2A-0E82275EC106}">
      <dgm:prSet/>
      <dgm:spPr/>
      <dgm:t>
        <a:bodyPr/>
        <a:lstStyle/>
        <a:p>
          <a:r>
            <a:rPr lang="en-GB"/>
            <a:t>What might be the appropriate situation the following situations:</a:t>
          </a:r>
          <a:endParaRPr lang="en-US"/>
        </a:p>
      </dgm:t>
    </dgm:pt>
    <dgm:pt modelId="{2419EC9C-CE8E-46E7-8F36-90F09C571C22}" type="parTrans" cxnId="{32D663EF-2089-4055-826B-2BF72B837C72}">
      <dgm:prSet/>
      <dgm:spPr/>
      <dgm:t>
        <a:bodyPr/>
        <a:lstStyle/>
        <a:p>
          <a:endParaRPr lang="en-US"/>
        </a:p>
      </dgm:t>
    </dgm:pt>
    <dgm:pt modelId="{BAA7FB78-BE25-4078-B86A-90AB47F8415C}" type="sibTrans" cxnId="{32D663EF-2089-4055-826B-2BF72B837C72}">
      <dgm:prSet/>
      <dgm:spPr/>
      <dgm:t>
        <a:bodyPr/>
        <a:lstStyle/>
        <a:p>
          <a:endParaRPr lang="en-US"/>
        </a:p>
      </dgm:t>
    </dgm:pt>
    <dgm:pt modelId="{27D859F8-050E-42AF-8A6F-04B8263B1894}">
      <dgm:prSet/>
      <dgm:spPr/>
      <dgm:t>
        <a:bodyPr/>
        <a:lstStyle/>
        <a:p>
          <a:r>
            <a:rPr lang="en-GB"/>
            <a:t>Fear</a:t>
          </a:r>
          <a:endParaRPr lang="en-US"/>
        </a:p>
      </dgm:t>
    </dgm:pt>
    <dgm:pt modelId="{50A11463-BEBD-4AE2-998F-D4EFC8E40960}" type="parTrans" cxnId="{3839D44F-D7E3-485B-A854-083E0F830A76}">
      <dgm:prSet/>
      <dgm:spPr/>
      <dgm:t>
        <a:bodyPr/>
        <a:lstStyle/>
        <a:p>
          <a:endParaRPr lang="en-US"/>
        </a:p>
      </dgm:t>
    </dgm:pt>
    <dgm:pt modelId="{2F97EF84-EAC9-44A4-A524-7791C1522248}" type="sibTrans" cxnId="{3839D44F-D7E3-485B-A854-083E0F830A76}">
      <dgm:prSet/>
      <dgm:spPr/>
      <dgm:t>
        <a:bodyPr/>
        <a:lstStyle/>
        <a:p>
          <a:endParaRPr lang="en-US"/>
        </a:p>
      </dgm:t>
    </dgm:pt>
    <dgm:pt modelId="{38B0EDBB-EA3D-4053-A519-A3737442B3BF}">
      <dgm:prSet/>
      <dgm:spPr/>
      <dgm:t>
        <a:bodyPr/>
        <a:lstStyle/>
        <a:p>
          <a:r>
            <a:rPr lang="en-GB"/>
            <a:t>Anger</a:t>
          </a:r>
          <a:endParaRPr lang="en-US"/>
        </a:p>
      </dgm:t>
    </dgm:pt>
    <dgm:pt modelId="{84539D21-5346-4015-8304-DF81D7415268}" type="parTrans" cxnId="{7A960BE7-06B9-48E2-8F21-3C3CC7A06441}">
      <dgm:prSet/>
      <dgm:spPr/>
      <dgm:t>
        <a:bodyPr/>
        <a:lstStyle/>
        <a:p>
          <a:endParaRPr lang="en-US"/>
        </a:p>
      </dgm:t>
    </dgm:pt>
    <dgm:pt modelId="{44CF90B5-4464-4A28-97DB-9EA3F82D3F28}" type="sibTrans" cxnId="{7A960BE7-06B9-48E2-8F21-3C3CC7A06441}">
      <dgm:prSet/>
      <dgm:spPr/>
      <dgm:t>
        <a:bodyPr/>
        <a:lstStyle/>
        <a:p>
          <a:endParaRPr lang="en-US"/>
        </a:p>
      </dgm:t>
    </dgm:pt>
    <dgm:pt modelId="{A6846874-ABF5-468A-A3A2-2AFF9280B83C}">
      <dgm:prSet/>
      <dgm:spPr/>
      <dgm:t>
        <a:bodyPr/>
        <a:lstStyle/>
        <a:p>
          <a:r>
            <a:rPr lang="en-GB"/>
            <a:t>Sadness</a:t>
          </a:r>
          <a:endParaRPr lang="en-US"/>
        </a:p>
      </dgm:t>
    </dgm:pt>
    <dgm:pt modelId="{4FF06EDC-51F7-4F07-BB6F-3C7C3FC089D5}" type="parTrans" cxnId="{04B258FC-30A9-4667-ADA3-40FC68348CF7}">
      <dgm:prSet/>
      <dgm:spPr/>
      <dgm:t>
        <a:bodyPr/>
        <a:lstStyle/>
        <a:p>
          <a:endParaRPr lang="en-US"/>
        </a:p>
      </dgm:t>
    </dgm:pt>
    <dgm:pt modelId="{11F1A29A-0EEC-451B-B6C4-D1FE4E59924F}" type="sibTrans" cxnId="{04B258FC-30A9-4667-ADA3-40FC68348CF7}">
      <dgm:prSet/>
      <dgm:spPr/>
      <dgm:t>
        <a:bodyPr/>
        <a:lstStyle/>
        <a:p>
          <a:endParaRPr lang="en-US"/>
        </a:p>
      </dgm:t>
    </dgm:pt>
    <dgm:pt modelId="{B7EC1212-3EA1-45BE-9655-B3A624A021C8}">
      <dgm:prSet/>
      <dgm:spPr/>
      <dgm:t>
        <a:bodyPr/>
        <a:lstStyle/>
        <a:p>
          <a:r>
            <a:rPr lang="en-GB"/>
            <a:t>Happiness</a:t>
          </a:r>
          <a:endParaRPr lang="en-US"/>
        </a:p>
      </dgm:t>
    </dgm:pt>
    <dgm:pt modelId="{E7EB53F6-2477-4FA0-B90D-6CF055729A22}" type="parTrans" cxnId="{A6576172-BBAD-43DC-93AA-A3D7BDF23CFD}">
      <dgm:prSet/>
      <dgm:spPr/>
      <dgm:t>
        <a:bodyPr/>
        <a:lstStyle/>
        <a:p>
          <a:endParaRPr lang="en-US"/>
        </a:p>
      </dgm:t>
    </dgm:pt>
    <dgm:pt modelId="{A26911B2-5706-4EE3-AA6C-1A99C053D4F4}" type="sibTrans" cxnId="{A6576172-BBAD-43DC-93AA-A3D7BDF23CFD}">
      <dgm:prSet/>
      <dgm:spPr/>
      <dgm:t>
        <a:bodyPr/>
        <a:lstStyle/>
        <a:p>
          <a:endParaRPr lang="en-US"/>
        </a:p>
      </dgm:t>
    </dgm:pt>
    <dgm:pt modelId="{616FC687-A597-464F-80F3-BFCEB0EE88A0}" type="pres">
      <dgm:prSet presAssocID="{487AB0B6-37A5-4F51-BB31-EF90155685CB}" presName="root" presStyleCnt="0">
        <dgm:presLayoutVars>
          <dgm:dir/>
          <dgm:resizeHandles val="exact"/>
        </dgm:presLayoutVars>
      </dgm:prSet>
      <dgm:spPr/>
    </dgm:pt>
    <dgm:pt modelId="{BD8381B7-4FC8-4C4B-A5AA-206A9EAC00AA}" type="pres">
      <dgm:prSet presAssocID="{4FA94A8B-83D1-4294-8F2A-0E82275EC106}" presName="compNode" presStyleCnt="0"/>
      <dgm:spPr/>
    </dgm:pt>
    <dgm:pt modelId="{9FB788D2-FEE6-4D57-B9D4-FF6498F6F0CB}" type="pres">
      <dgm:prSet presAssocID="{4FA94A8B-83D1-4294-8F2A-0E82275EC106}" presName="bgRect" presStyleLbl="bgShp" presStyleIdx="0" presStyleCnt="5"/>
      <dgm:spPr/>
    </dgm:pt>
    <dgm:pt modelId="{2C47E54C-C69E-4CD4-989A-CB163F75F2FA}" type="pres">
      <dgm:prSet presAssocID="{4FA94A8B-83D1-4294-8F2A-0E82275EC10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06FF398C-63AE-451A-9EA0-7B36B016484B}" type="pres">
      <dgm:prSet presAssocID="{4FA94A8B-83D1-4294-8F2A-0E82275EC106}" presName="spaceRect" presStyleCnt="0"/>
      <dgm:spPr/>
    </dgm:pt>
    <dgm:pt modelId="{CED9D0D1-50A1-4DAE-988A-F97D23E5C7C3}" type="pres">
      <dgm:prSet presAssocID="{4FA94A8B-83D1-4294-8F2A-0E82275EC106}" presName="parTx" presStyleLbl="revTx" presStyleIdx="0" presStyleCnt="5">
        <dgm:presLayoutVars>
          <dgm:chMax val="0"/>
          <dgm:chPref val="0"/>
        </dgm:presLayoutVars>
      </dgm:prSet>
      <dgm:spPr/>
    </dgm:pt>
    <dgm:pt modelId="{C18FA03F-4DC5-4950-AB8F-FB4EEC4B0EA8}" type="pres">
      <dgm:prSet presAssocID="{BAA7FB78-BE25-4078-B86A-90AB47F8415C}" presName="sibTrans" presStyleCnt="0"/>
      <dgm:spPr/>
    </dgm:pt>
    <dgm:pt modelId="{27E57620-8092-4057-8E77-BFB8BB9CB370}" type="pres">
      <dgm:prSet presAssocID="{27D859F8-050E-42AF-8A6F-04B8263B1894}" presName="compNode" presStyleCnt="0"/>
      <dgm:spPr/>
    </dgm:pt>
    <dgm:pt modelId="{47EFFBD1-4C60-439C-ADD1-3FAD81775EF5}" type="pres">
      <dgm:prSet presAssocID="{27D859F8-050E-42AF-8A6F-04B8263B1894}" presName="bgRect" presStyleLbl="bgShp" presStyleIdx="1" presStyleCnt="5"/>
      <dgm:spPr/>
    </dgm:pt>
    <dgm:pt modelId="{4D2A53AF-F869-455A-901D-C374EBD0601F}" type="pres">
      <dgm:prSet presAssocID="{27D859F8-050E-42AF-8A6F-04B8263B189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ried Face with Solid Fill"/>
        </a:ext>
      </dgm:extLst>
    </dgm:pt>
    <dgm:pt modelId="{8014F402-EDA6-43D5-AEE8-30C1B11C6A9C}" type="pres">
      <dgm:prSet presAssocID="{27D859F8-050E-42AF-8A6F-04B8263B1894}" presName="spaceRect" presStyleCnt="0"/>
      <dgm:spPr/>
    </dgm:pt>
    <dgm:pt modelId="{6FDDA4E0-74B5-4405-BD05-4C796A662951}" type="pres">
      <dgm:prSet presAssocID="{27D859F8-050E-42AF-8A6F-04B8263B1894}" presName="parTx" presStyleLbl="revTx" presStyleIdx="1" presStyleCnt="5">
        <dgm:presLayoutVars>
          <dgm:chMax val="0"/>
          <dgm:chPref val="0"/>
        </dgm:presLayoutVars>
      </dgm:prSet>
      <dgm:spPr/>
    </dgm:pt>
    <dgm:pt modelId="{53619FE8-696A-466C-8560-FA11A02F47D9}" type="pres">
      <dgm:prSet presAssocID="{2F97EF84-EAC9-44A4-A524-7791C1522248}" presName="sibTrans" presStyleCnt="0"/>
      <dgm:spPr/>
    </dgm:pt>
    <dgm:pt modelId="{0328BB48-AE47-4983-B9BA-4DA770D83758}" type="pres">
      <dgm:prSet presAssocID="{38B0EDBB-EA3D-4053-A519-A3737442B3BF}" presName="compNode" presStyleCnt="0"/>
      <dgm:spPr/>
    </dgm:pt>
    <dgm:pt modelId="{7E2E3B4D-087F-46B9-B806-8ED925D00C43}" type="pres">
      <dgm:prSet presAssocID="{38B0EDBB-EA3D-4053-A519-A3737442B3BF}" presName="bgRect" presStyleLbl="bgShp" presStyleIdx="2" presStyleCnt="5"/>
      <dgm:spPr/>
    </dgm:pt>
    <dgm:pt modelId="{E68E0019-17F5-43D5-BE9A-75A619B9F619}" type="pres">
      <dgm:prSet presAssocID="{38B0EDBB-EA3D-4053-A519-A3737442B3B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ngry Face with No Fill"/>
        </a:ext>
      </dgm:extLst>
    </dgm:pt>
    <dgm:pt modelId="{21799911-458E-4BAC-8389-408465DA9ECB}" type="pres">
      <dgm:prSet presAssocID="{38B0EDBB-EA3D-4053-A519-A3737442B3BF}" presName="spaceRect" presStyleCnt="0"/>
      <dgm:spPr/>
    </dgm:pt>
    <dgm:pt modelId="{3BA36D5D-1CF7-4D99-A4CB-897820E638A3}" type="pres">
      <dgm:prSet presAssocID="{38B0EDBB-EA3D-4053-A519-A3737442B3BF}" presName="parTx" presStyleLbl="revTx" presStyleIdx="2" presStyleCnt="5">
        <dgm:presLayoutVars>
          <dgm:chMax val="0"/>
          <dgm:chPref val="0"/>
        </dgm:presLayoutVars>
      </dgm:prSet>
      <dgm:spPr/>
    </dgm:pt>
    <dgm:pt modelId="{DA3B6BB8-5A72-47D7-B159-672D32ED2383}" type="pres">
      <dgm:prSet presAssocID="{44CF90B5-4464-4A28-97DB-9EA3F82D3F28}" presName="sibTrans" presStyleCnt="0"/>
      <dgm:spPr/>
    </dgm:pt>
    <dgm:pt modelId="{1635904C-AB91-44C0-8D0B-ADCA7E5CAACF}" type="pres">
      <dgm:prSet presAssocID="{A6846874-ABF5-468A-A3A2-2AFF9280B83C}" presName="compNode" presStyleCnt="0"/>
      <dgm:spPr/>
    </dgm:pt>
    <dgm:pt modelId="{FF750920-98E2-44B0-8D7D-AF4017D70E42}" type="pres">
      <dgm:prSet presAssocID="{A6846874-ABF5-468A-A3A2-2AFF9280B83C}" presName="bgRect" presStyleLbl="bgShp" presStyleIdx="3" presStyleCnt="5"/>
      <dgm:spPr/>
    </dgm:pt>
    <dgm:pt modelId="{580771E3-1EFB-4B75-944E-E54FF8FE84D6}" type="pres">
      <dgm:prSet presAssocID="{A6846874-ABF5-468A-A3A2-2AFF9280B83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rying Face with No Fill"/>
        </a:ext>
      </dgm:extLst>
    </dgm:pt>
    <dgm:pt modelId="{C636B3B1-50AC-498E-9DF5-DD8336948C03}" type="pres">
      <dgm:prSet presAssocID="{A6846874-ABF5-468A-A3A2-2AFF9280B83C}" presName="spaceRect" presStyleCnt="0"/>
      <dgm:spPr/>
    </dgm:pt>
    <dgm:pt modelId="{0E941917-A3BC-4E7A-9A1B-64E1EE15BC13}" type="pres">
      <dgm:prSet presAssocID="{A6846874-ABF5-468A-A3A2-2AFF9280B83C}" presName="parTx" presStyleLbl="revTx" presStyleIdx="3" presStyleCnt="5">
        <dgm:presLayoutVars>
          <dgm:chMax val="0"/>
          <dgm:chPref val="0"/>
        </dgm:presLayoutVars>
      </dgm:prSet>
      <dgm:spPr/>
    </dgm:pt>
    <dgm:pt modelId="{2FB5A997-CA0D-40F5-BD49-F696A2A41A2E}" type="pres">
      <dgm:prSet presAssocID="{11F1A29A-0EEC-451B-B6C4-D1FE4E59924F}" presName="sibTrans" presStyleCnt="0"/>
      <dgm:spPr/>
    </dgm:pt>
    <dgm:pt modelId="{B3555489-6968-4426-9A20-77EDFD7F68D3}" type="pres">
      <dgm:prSet presAssocID="{B7EC1212-3EA1-45BE-9655-B3A624A021C8}" presName="compNode" presStyleCnt="0"/>
      <dgm:spPr/>
    </dgm:pt>
    <dgm:pt modelId="{B86AEC21-FC35-4D55-9491-6EDD18A40FA5}" type="pres">
      <dgm:prSet presAssocID="{B7EC1212-3EA1-45BE-9655-B3A624A021C8}" presName="bgRect" presStyleLbl="bgShp" presStyleIdx="4" presStyleCnt="5"/>
      <dgm:spPr/>
    </dgm:pt>
    <dgm:pt modelId="{0AC37828-441B-483D-91E7-334D364AEA26}" type="pres">
      <dgm:prSet presAssocID="{B7EC1212-3EA1-45BE-9655-B3A624A021C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miling Face with No Fill"/>
        </a:ext>
      </dgm:extLst>
    </dgm:pt>
    <dgm:pt modelId="{D3D04D8F-01D0-4C66-920D-3A12F6B3AF0F}" type="pres">
      <dgm:prSet presAssocID="{B7EC1212-3EA1-45BE-9655-B3A624A021C8}" presName="spaceRect" presStyleCnt="0"/>
      <dgm:spPr/>
    </dgm:pt>
    <dgm:pt modelId="{9E0E2E33-EDBD-467E-A6AD-3E5AF4535B33}" type="pres">
      <dgm:prSet presAssocID="{B7EC1212-3EA1-45BE-9655-B3A624A021C8}" presName="parTx" presStyleLbl="revTx" presStyleIdx="4" presStyleCnt="5">
        <dgm:presLayoutVars>
          <dgm:chMax val="0"/>
          <dgm:chPref val="0"/>
        </dgm:presLayoutVars>
      </dgm:prSet>
      <dgm:spPr/>
    </dgm:pt>
  </dgm:ptLst>
  <dgm:cxnLst>
    <dgm:cxn modelId="{29514318-CC23-4BC9-B29A-71BB6AA05EDC}" type="presOf" srcId="{A6846874-ABF5-468A-A3A2-2AFF9280B83C}" destId="{0E941917-A3BC-4E7A-9A1B-64E1EE15BC13}" srcOrd="0" destOrd="0" presId="urn:microsoft.com/office/officeart/2018/2/layout/IconVerticalSolidList"/>
    <dgm:cxn modelId="{41DC0D6C-FC62-4E71-A5FF-C6FA2745D30B}" type="presOf" srcId="{4FA94A8B-83D1-4294-8F2A-0E82275EC106}" destId="{CED9D0D1-50A1-4DAE-988A-F97D23E5C7C3}" srcOrd="0" destOrd="0" presId="urn:microsoft.com/office/officeart/2018/2/layout/IconVerticalSolidList"/>
    <dgm:cxn modelId="{3839D44F-D7E3-485B-A854-083E0F830A76}" srcId="{487AB0B6-37A5-4F51-BB31-EF90155685CB}" destId="{27D859F8-050E-42AF-8A6F-04B8263B1894}" srcOrd="1" destOrd="0" parTransId="{50A11463-BEBD-4AE2-998F-D4EFC8E40960}" sibTransId="{2F97EF84-EAC9-44A4-A524-7791C1522248}"/>
    <dgm:cxn modelId="{A6576172-BBAD-43DC-93AA-A3D7BDF23CFD}" srcId="{487AB0B6-37A5-4F51-BB31-EF90155685CB}" destId="{B7EC1212-3EA1-45BE-9655-B3A624A021C8}" srcOrd="4" destOrd="0" parTransId="{E7EB53F6-2477-4FA0-B90D-6CF055729A22}" sibTransId="{A26911B2-5706-4EE3-AA6C-1A99C053D4F4}"/>
    <dgm:cxn modelId="{89A57188-7ABD-4402-B5CB-BC70A43B5F8F}" type="presOf" srcId="{B7EC1212-3EA1-45BE-9655-B3A624A021C8}" destId="{9E0E2E33-EDBD-467E-A6AD-3E5AF4535B33}" srcOrd="0" destOrd="0" presId="urn:microsoft.com/office/officeart/2018/2/layout/IconVerticalSolidList"/>
    <dgm:cxn modelId="{23CF06B7-8E2B-40B3-A2D0-B865088EA220}" type="presOf" srcId="{487AB0B6-37A5-4F51-BB31-EF90155685CB}" destId="{616FC687-A597-464F-80F3-BFCEB0EE88A0}" srcOrd="0" destOrd="0" presId="urn:microsoft.com/office/officeart/2018/2/layout/IconVerticalSolidList"/>
    <dgm:cxn modelId="{2F4777CE-EA7D-42E9-9534-1F50CF784904}" type="presOf" srcId="{38B0EDBB-EA3D-4053-A519-A3737442B3BF}" destId="{3BA36D5D-1CF7-4D99-A4CB-897820E638A3}" srcOrd="0" destOrd="0" presId="urn:microsoft.com/office/officeart/2018/2/layout/IconVerticalSolidList"/>
    <dgm:cxn modelId="{7A960BE7-06B9-48E2-8F21-3C3CC7A06441}" srcId="{487AB0B6-37A5-4F51-BB31-EF90155685CB}" destId="{38B0EDBB-EA3D-4053-A519-A3737442B3BF}" srcOrd="2" destOrd="0" parTransId="{84539D21-5346-4015-8304-DF81D7415268}" sibTransId="{44CF90B5-4464-4A28-97DB-9EA3F82D3F28}"/>
    <dgm:cxn modelId="{FD5674EE-093B-423F-BB1C-F706C95A9131}" type="presOf" srcId="{27D859F8-050E-42AF-8A6F-04B8263B1894}" destId="{6FDDA4E0-74B5-4405-BD05-4C796A662951}" srcOrd="0" destOrd="0" presId="urn:microsoft.com/office/officeart/2018/2/layout/IconVerticalSolidList"/>
    <dgm:cxn modelId="{32D663EF-2089-4055-826B-2BF72B837C72}" srcId="{487AB0B6-37A5-4F51-BB31-EF90155685CB}" destId="{4FA94A8B-83D1-4294-8F2A-0E82275EC106}" srcOrd="0" destOrd="0" parTransId="{2419EC9C-CE8E-46E7-8F36-90F09C571C22}" sibTransId="{BAA7FB78-BE25-4078-B86A-90AB47F8415C}"/>
    <dgm:cxn modelId="{04B258FC-30A9-4667-ADA3-40FC68348CF7}" srcId="{487AB0B6-37A5-4F51-BB31-EF90155685CB}" destId="{A6846874-ABF5-468A-A3A2-2AFF9280B83C}" srcOrd="3" destOrd="0" parTransId="{4FF06EDC-51F7-4F07-BB6F-3C7C3FC089D5}" sibTransId="{11F1A29A-0EEC-451B-B6C4-D1FE4E59924F}"/>
    <dgm:cxn modelId="{C3BFB9C8-DF2A-4BD7-A8EB-BCEEC07B0E43}" type="presParOf" srcId="{616FC687-A597-464F-80F3-BFCEB0EE88A0}" destId="{BD8381B7-4FC8-4C4B-A5AA-206A9EAC00AA}" srcOrd="0" destOrd="0" presId="urn:microsoft.com/office/officeart/2018/2/layout/IconVerticalSolidList"/>
    <dgm:cxn modelId="{2CA0C319-FEA6-4E99-8255-23E40910AF01}" type="presParOf" srcId="{BD8381B7-4FC8-4C4B-A5AA-206A9EAC00AA}" destId="{9FB788D2-FEE6-4D57-B9D4-FF6498F6F0CB}" srcOrd="0" destOrd="0" presId="urn:microsoft.com/office/officeart/2018/2/layout/IconVerticalSolidList"/>
    <dgm:cxn modelId="{763DC1EF-29FD-4643-B820-DCC63C0AA84B}" type="presParOf" srcId="{BD8381B7-4FC8-4C4B-A5AA-206A9EAC00AA}" destId="{2C47E54C-C69E-4CD4-989A-CB163F75F2FA}" srcOrd="1" destOrd="0" presId="urn:microsoft.com/office/officeart/2018/2/layout/IconVerticalSolidList"/>
    <dgm:cxn modelId="{EF4A8BC6-86E8-42EC-90F3-53AB7E64ED3E}" type="presParOf" srcId="{BD8381B7-4FC8-4C4B-A5AA-206A9EAC00AA}" destId="{06FF398C-63AE-451A-9EA0-7B36B016484B}" srcOrd="2" destOrd="0" presId="urn:microsoft.com/office/officeart/2018/2/layout/IconVerticalSolidList"/>
    <dgm:cxn modelId="{061B2C8C-0758-473E-AB28-7DB248DB56D2}" type="presParOf" srcId="{BD8381B7-4FC8-4C4B-A5AA-206A9EAC00AA}" destId="{CED9D0D1-50A1-4DAE-988A-F97D23E5C7C3}" srcOrd="3" destOrd="0" presId="urn:microsoft.com/office/officeart/2018/2/layout/IconVerticalSolidList"/>
    <dgm:cxn modelId="{D418058E-7BA5-468A-B296-864DB1A8F7FA}" type="presParOf" srcId="{616FC687-A597-464F-80F3-BFCEB0EE88A0}" destId="{C18FA03F-4DC5-4950-AB8F-FB4EEC4B0EA8}" srcOrd="1" destOrd="0" presId="urn:microsoft.com/office/officeart/2018/2/layout/IconVerticalSolidList"/>
    <dgm:cxn modelId="{1F620CC2-F8EC-4E65-89CC-E0BC29351968}" type="presParOf" srcId="{616FC687-A597-464F-80F3-BFCEB0EE88A0}" destId="{27E57620-8092-4057-8E77-BFB8BB9CB370}" srcOrd="2" destOrd="0" presId="urn:microsoft.com/office/officeart/2018/2/layout/IconVerticalSolidList"/>
    <dgm:cxn modelId="{1FE2EBDE-7890-471F-A306-ADD20C0CBAC4}" type="presParOf" srcId="{27E57620-8092-4057-8E77-BFB8BB9CB370}" destId="{47EFFBD1-4C60-439C-ADD1-3FAD81775EF5}" srcOrd="0" destOrd="0" presId="urn:microsoft.com/office/officeart/2018/2/layout/IconVerticalSolidList"/>
    <dgm:cxn modelId="{DABC9A05-9C8A-4464-AFF9-737CB99BDF42}" type="presParOf" srcId="{27E57620-8092-4057-8E77-BFB8BB9CB370}" destId="{4D2A53AF-F869-455A-901D-C374EBD0601F}" srcOrd="1" destOrd="0" presId="urn:microsoft.com/office/officeart/2018/2/layout/IconVerticalSolidList"/>
    <dgm:cxn modelId="{4B3DA6D5-5A3E-4976-870B-1B1DFB5222C6}" type="presParOf" srcId="{27E57620-8092-4057-8E77-BFB8BB9CB370}" destId="{8014F402-EDA6-43D5-AEE8-30C1B11C6A9C}" srcOrd="2" destOrd="0" presId="urn:microsoft.com/office/officeart/2018/2/layout/IconVerticalSolidList"/>
    <dgm:cxn modelId="{99AC00EC-51A3-4401-93E7-D9FB3E2E079A}" type="presParOf" srcId="{27E57620-8092-4057-8E77-BFB8BB9CB370}" destId="{6FDDA4E0-74B5-4405-BD05-4C796A662951}" srcOrd="3" destOrd="0" presId="urn:microsoft.com/office/officeart/2018/2/layout/IconVerticalSolidList"/>
    <dgm:cxn modelId="{C953108B-3764-46F1-897C-F783A62BBD51}" type="presParOf" srcId="{616FC687-A597-464F-80F3-BFCEB0EE88A0}" destId="{53619FE8-696A-466C-8560-FA11A02F47D9}" srcOrd="3" destOrd="0" presId="urn:microsoft.com/office/officeart/2018/2/layout/IconVerticalSolidList"/>
    <dgm:cxn modelId="{8DA69EB4-4C96-430D-80C4-13DCE5955E98}" type="presParOf" srcId="{616FC687-A597-464F-80F3-BFCEB0EE88A0}" destId="{0328BB48-AE47-4983-B9BA-4DA770D83758}" srcOrd="4" destOrd="0" presId="urn:microsoft.com/office/officeart/2018/2/layout/IconVerticalSolidList"/>
    <dgm:cxn modelId="{B32CDE81-3C3F-45CE-AABF-7751FD036460}" type="presParOf" srcId="{0328BB48-AE47-4983-B9BA-4DA770D83758}" destId="{7E2E3B4D-087F-46B9-B806-8ED925D00C43}" srcOrd="0" destOrd="0" presId="urn:microsoft.com/office/officeart/2018/2/layout/IconVerticalSolidList"/>
    <dgm:cxn modelId="{B81833A7-CB8D-4EC6-9A55-80005090B42D}" type="presParOf" srcId="{0328BB48-AE47-4983-B9BA-4DA770D83758}" destId="{E68E0019-17F5-43D5-BE9A-75A619B9F619}" srcOrd="1" destOrd="0" presId="urn:microsoft.com/office/officeart/2018/2/layout/IconVerticalSolidList"/>
    <dgm:cxn modelId="{2F479317-672E-413B-AFB9-C7B5C1E61148}" type="presParOf" srcId="{0328BB48-AE47-4983-B9BA-4DA770D83758}" destId="{21799911-458E-4BAC-8389-408465DA9ECB}" srcOrd="2" destOrd="0" presId="urn:microsoft.com/office/officeart/2018/2/layout/IconVerticalSolidList"/>
    <dgm:cxn modelId="{00C17562-CF0E-4EB8-9601-8A5A4ED2837D}" type="presParOf" srcId="{0328BB48-AE47-4983-B9BA-4DA770D83758}" destId="{3BA36D5D-1CF7-4D99-A4CB-897820E638A3}" srcOrd="3" destOrd="0" presId="urn:microsoft.com/office/officeart/2018/2/layout/IconVerticalSolidList"/>
    <dgm:cxn modelId="{90EE7131-3E45-4035-9191-E59D5CA54F60}" type="presParOf" srcId="{616FC687-A597-464F-80F3-BFCEB0EE88A0}" destId="{DA3B6BB8-5A72-47D7-B159-672D32ED2383}" srcOrd="5" destOrd="0" presId="urn:microsoft.com/office/officeart/2018/2/layout/IconVerticalSolidList"/>
    <dgm:cxn modelId="{961D5857-896E-4A9C-A991-AA858AE8CF85}" type="presParOf" srcId="{616FC687-A597-464F-80F3-BFCEB0EE88A0}" destId="{1635904C-AB91-44C0-8D0B-ADCA7E5CAACF}" srcOrd="6" destOrd="0" presId="urn:microsoft.com/office/officeart/2018/2/layout/IconVerticalSolidList"/>
    <dgm:cxn modelId="{257068F7-2ABF-463F-987D-974C33215A4C}" type="presParOf" srcId="{1635904C-AB91-44C0-8D0B-ADCA7E5CAACF}" destId="{FF750920-98E2-44B0-8D7D-AF4017D70E42}" srcOrd="0" destOrd="0" presId="urn:microsoft.com/office/officeart/2018/2/layout/IconVerticalSolidList"/>
    <dgm:cxn modelId="{16E2F4E9-EAC9-40E9-8947-6E7A4CC00EF9}" type="presParOf" srcId="{1635904C-AB91-44C0-8D0B-ADCA7E5CAACF}" destId="{580771E3-1EFB-4B75-944E-E54FF8FE84D6}" srcOrd="1" destOrd="0" presId="urn:microsoft.com/office/officeart/2018/2/layout/IconVerticalSolidList"/>
    <dgm:cxn modelId="{37A32973-8455-4E90-A051-3F4676521AA4}" type="presParOf" srcId="{1635904C-AB91-44C0-8D0B-ADCA7E5CAACF}" destId="{C636B3B1-50AC-498E-9DF5-DD8336948C03}" srcOrd="2" destOrd="0" presId="urn:microsoft.com/office/officeart/2018/2/layout/IconVerticalSolidList"/>
    <dgm:cxn modelId="{E28BCCC3-1C19-4F20-BBF9-6F2BA2C6DACC}" type="presParOf" srcId="{1635904C-AB91-44C0-8D0B-ADCA7E5CAACF}" destId="{0E941917-A3BC-4E7A-9A1B-64E1EE15BC13}" srcOrd="3" destOrd="0" presId="urn:microsoft.com/office/officeart/2018/2/layout/IconVerticalSolidList"/>
    <dgm:cxn modelId="{B7496BEC-B3AA-4BE5-A10D-EFE4F7C17A19}" type="presParOf" srcId="{616FC687-A597-464F-80F3-BFCEB0EE88A0}" destId="{2FB5A997-CA0D-40F5-BD49-F696A2A41A2E}" srcOrd="7" destOrd="0" presId="urn:microsoft.com/office/officeart/2018/2/layout/IconVerticalSolidList"/>
    <dgm:cxn modelId="{6DB1ABAD-E813-4784-ACA2-2AD7411EAA40}" type="presParOf" srcId="{616FC687-A597-464F-80F3-BFCEB0EE88A0}" destId="{B3555489-6968-4426-9A20-77EDFD7F68D3}" srcOrd="8" destOrd="0" presId="urn:microsoft.com/office/officeart/2018/2/layout/IconVerticalSolidList"/>
    <dgm:cxn modelId="{D9BC7243-C105-4E1B-A4E1-FA0114E76E31}" type="presParOf" srcId="{B3555489-6968-4426-9A20-77EDFD7F68D3}" destId="{B86AEC21-FC35-4D55-9491-6EDD18A40FA5}" srcOrd="0" destOrd="0" presId="urn:microsoft.com/office/officeart/2018/2/layout/IconVerticalSolidList"/>
    <dgm:cxn modelId="{58A51445-F680-42E7-B262-859D8D66062E}" type="presParOf" srcId="{B3555489-6968-4426-9A20-77EDFD7F68D3}" destId="{0AC37828-441B-483D-91E7-334D364AEA26}" srcOrd="1" destOrd="0" presId="urn:microsoft.com/office/officeart/2018/2/layout/IconVerticalSolidList"/>
    <dgm:cxn modelId="{830804E6-9262-4E89-A1EE-4033DDB82BD8}" type="presParOf" srcId="{B3555489-6968-4426-9A20-77EDFD7F68D3}" destId="{D3D04D8F-01D0-4C66-920D-3A12F6B3AF0F}" srcOrd="2" destOrd="0" presId="urn:microsoft.com/office/officeart/2018/2/layout/IconVerticalSolidList"/>
    <dgm:cxn modelId="{AD17C75B-001A-46F3-8921-C6F6EB479C64}" type="presParOf" srcId="{B3555489-6968-4426-9A20-77EDFD7F68D3}" destId="{9E0E2E33-EDBD-467E-A6AD-3E5AF4535B3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A25F9AD-FE8E-4B46-B1E1-C2A8DE1BC8F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AB73C31-85C0-4679-ABC8-32D76F6942E2}">
      <dgm:prSet/>
      <dgm:spPr/>
      <dgm:t>
        <a:bodyPr/>
        <a:lstStyle/>
        <a:p>
          <a:r>
            <a:rPr lang="en-GB" dirty="0"/>
            <a:t>EFT distinguishes three forms of dysfunctional emotions responses:</a:t>
          </a:r>
          <a:endParaRPr lang="en-US" dirty="0"/>
        </a:p>
      </dgm:t>
    </dgm:pt>
    <dgm:pt modelId="{D63447A0-9C58-46FE-AD3D-AFAADF394C2D}" type="parTrans" cxnId="{8F43FBEC-67D4-43B5-A3A7-C433ECBE6580}">
      <dgm:prSet/>
      <dgm:spPr/>
      <dgm:t>
        <a:bodyPr/>
        <a:lstStyle/>
        <a:p>
          <a:endParaRPr lang="en-US"/>
        </a:p>
      </dgm:t>
    </dgm:pt>
    <dgm:pt modelId="{70820F5A-0A28-4779-88BC-EDA8C2E36FBE}" type="sibTrans" cxnId="{8F43FBEC-67D4-43B5-A3A7-C433ECBE6580}">
      <dgm:prSet/>
      <dgm:spPr/>
      <dgm:t>
        <a:bodyPr/>
        <a:lstStyle/>
        <a:p>
          <a:endParaRPr lang="en-US"/>
        </a:p>
      </dgm:t>
    </dgm:pt>
    <dgm:pt modelId="{C831D8C6-5178-4A29-9571-5634AF2BE14A}">
      <dgm:prSet/>
      <dgm:spPr/>
      <dgm:t>
        <a:bodyPr/>
        <a:lstStyle/>
        <a:p>
          <a:r>
            <a:rPr lang="en-GB"/>
            <a:t>Maladaptive Emotions</a:t>
          </a:r>
          <a:endParaRPr lang="en-US"/>
        </a:p>
      </dgm:t>
    </dgm:pt>
    <dgm:pt modelId="{7D77BB4E-2A1C-467F-AD93-5628A9097496}" type="parTrans" cxnId="{21D6CC90-50B6-4563-8F1F-51DC03F7A95B}">
      <dgm:prSet/>
      <dgm:spPr/>
      <dgm:t>
        <a:bodyPr/>
        <a:lstStyle/>
        <a:p>
          <a:endParaRPr lang="en-US"/>
        </a:p>
      </dgm:t>
    </dgm:pt>
    <dgm:pt modelId="{2C8DC294-BD82-4F64-B58C-627763B511AD}" type="sibTrans" cxnId="{21D6CC90-50B6-4563-8F1F-51DC03F7A95B}">
      <dgm:prSet/>
      <dgm:spPr/>
      <dgm:t>
        <a:bodyPr/>
        <a:lstStyle/>
        <a:p>
          <a:endParaRPr lang="en-US"/>
        </a:p>
      </dgm:t>
    </dgm:pt>
    <dgm:pt modelId="{AE21DEC5-E2B3-4C94-817F-6CEA05B3E4C2}">
      <dgm:prSet/>
      <dgm:spPr/>
      <dgm:t>
        <a:bodyPr/>
        <a:lstStyle/>
        <a:p>
          <a:r>
            <a:rPr lang="en-GB"/>
            <a:t>Secondary Reactive Emotions</a:t>
          </a:r>
          <a:endParaRPr lang="en-US"/>
        </a:p>
      </dgm:t>
    </dgm:pt>
    <dgm:pt modelId="{812C3D5D-E8F3-4967-8D9B-D50CDC5865CC}" type="parTrans" cxnId="{B3EAD24E-215E-4A44-91FC-98F7858643DF}">
      <dgm:prSet/>
      <dgm:spPr/>
      <dgm:t>
        <a:bodyPr/>
        <a:lstStyle/>
        <a:p>
          <a:endParaRPr lang="en-US"/>
        </a:p>
      </dgm:t>
    </dgm:pt>
    <dgm:pt modelId="{B7A822A9-1E11-4EDB-B4AC-FEA3BB3DF4B7}" type="sibTrans" cxnId="{B3EAD24E-215E-4A44-91FC-98F7858643DF}">
      <dgm:prSet/>
      <dgm:spPr/>
      <dgm:t>
        <a:bodyPr/>
        <a:lstStyle/>
        <a:p>
          <a:endParaRPr lang="en-US"/>
        </a:p>
      </dgm:t>
    </dgm:pt>
    <dgm:pt modelId="{CDD02040-6D3A-485A-8EAC-CE7F744D0170}">
      <dgm:prSet/>
      <dgm:spPr/>
      <dgm:t>
        <a:bodyPr/>
        <a:lstStyle/>
        <a:p>
          <a:r>
            <a:rPr lang="en-GB"/>
            <a:t>Instrumental Emotions</a:t>
          </a:r>
          <a:endParaRPr lang="en-US"/>
        </a:p>
      </dgm:t>
    </dgm:pt>
    <dgm:pt modelId="{D4A0199B-4C88-4AE5-BB16-2650C66BA868}" type="parTrans" cxnId="{26259E29-3402-4AF7-A36C-F937882B6BF5}">
      <dgm:prSet/>
      <dgm:spPr/>
      <dgm:t>
        <a:bodyPr/>
        <a:lstStyle/>
        <a:p>
          <a:endParaRPr lang="en-US"/>
        </a:p>
      </dgm:t>
    </dgm:pt>
    <dgm:pt modelId="{D7CEEF61-05C7-4763-89C8-239FEBA78207}" type="sibTrans" cxnId="{26259E29-3402-4AF7-A36C-F937882B6BF5}">
      <dgm:prSet/>
      <dgm:spPr/>
      <dgm:t>
        <a:bodyPr/>
        <a:lstStyle/>
        <a:p>
          <a:endParaRPr lang="en-US"/>
        </a:p>
      </dgm:t>
    </dgm:pt>
    <dgm:pt modelId="{7F0D53A6-2E21-4AF3-A281-29E6BE3DC8B4}" type="pres">
      <dgm:prSet presAssocID="{6A25F9AD-FE8E-4B46-B1E1-C2A8DE1BC8FC}" presName="linear" presStyleCnt="0">
        <dgm:presLayoutVars>
          <dgm:animLvl val="lvl"/>
          <dgm:resizeHandles val="exact"/>
        </dgm:presLayoutVars>
      </dgm:prSet>
      <dgm:spPr/>
    </dgm:pt>
    <dgm:pt modelId="{62AC78A2-2F4E-4E1C-B7EC-8564174E3F2B}" type="pres">
      <dgm:prSet presAssocID="{8AB73C31-85C0-4679-ABC8-32D76F6942E2}" presName="parentText" presStyleLbl="node1" presStyleIdx="0" presStyleCnt="4">
        <dgm:presLayoutVars>
          <dgm:chMax val="0"/>
          <dgm:bulletEnabled val="1"/>
        </dgm:presLayoutVars>
      </dgm:prSet>
      <dgm:spPr/>
    </dgm:pt>
    <dgm:pt modelId="{E6A9A547-9405-44E1-A3F4-DBB100BD8F6B}" type="pres">
      <dgm:prSet presAssocID="{70820F5A-0A28-4779-88BC-EDA8C2E36FBE}" presName="spacer" presStyleCnt="0"/>
      <dgm:spPr/>
    </dgm:pt>
    <dgm:pt modelId="{763AE312-7B91-455B-907A-715BF8F32C60}" type="pres">
      <dgm:prSet presAssocID="{C831D8C6-5178-4A29-9571-5634AF2BE14A}" presName="parentText" presStyleLbl="node1" presStyleIdx="1" presStyleCnt="4">
        <dgm:presLayoutVars>
          <dgm:chMax val="0"/>
          <dgm:bulletEnabled val="1"/>
        </dgm:presLayoutVars>
      </dgm:prSet>
      <dgm:spPr/>
    </dgm:pt>
    <dgm:pt modelId="{F5E0FCA3-BFD6-40BA-9321-1F09C094879A}" type="pres">
      <dgm:prSet presAssocID="{2C8DC294-BD82-4F64-B58C-627763B511AD}" presName="spacer" presStyleCnt="0"/>
      <dgm:spPr/>
    </dgm:pt>
    <dgm:pt modelId="{DC01EAD7-80CF-4D6F-8C9C-D46DAEE255DB}" type="pres">
      <dgm:prSet presAssocID="{AE21DEC5-E2B3-4C94-817F-6CEA05B3E4C2}" presName="parentText" presStyleLbl="node1" presStyleIdx="2" presStyleCnt="4">
        <dgm:presLayoutVars>
          <dgm:chMax val="0"/>
          <dgm:bulletEnabled val="1"/>
        </dgm:presLayoutVars>
      </dgm:prSet>
      <dgm:spPr/>
    </dgm:pt>
    <dgm:pt modelId="{42BA48D4-690B-4F8C-B6F4-1369F65DF520}" type="pres">
      <dgm:prSet presAssocID="{B7A822A9-1E11-4EDB-B4AC-FEA3BB3DF4B7}" presName="spacer" presStyleCnt="0"/>
      <dgm:spPr/>
    </dgm:pt>
    <dgm:pt modelId="{763A48D3-76DC-484D-884E-B6065E1A0837}" type="pres">
      <dgm:prSet presAssocID="{CDD02040-6D3A-485A-8EAC-CE7F744D0170}" presName="parentText" presStyleLbl="node1" presStyleIdx="3" presStyleCnt="4">
        <dgm:presLayoutVars>
          <dgm:chMax val="0"/>
          <dgm:bulletEnabled val="1"/>
        </dgm:presLayoutVars>
      </dgm:prSet>
      <dgm:spPr/>
    </dgm:pt>
  </dgm:ptLst>
  <dgm:cxnLst>
    <dgm:cxn modelId="{26259E29-3402-4AF7-A36C-F937882B6BF5}" srcId="{6A25F9AD-FE8E-4B46-B1E1-C2A8DE1BC8FC}" destId="{CDD02040-6D3A-485A-8EAC-CE7F744D0170}" srcOrd="3" destOrd="0" parTransId="{D4A0199B-4C88-4AE5-BB16-2650C66BA868}" sibTransId="{D7CEEF61-05C7-4763-89C8-239FEBA78207}"/>
    <dgm:cxn modelId="{8D811B5D-EF5C-4C1B-88DC-F16522C34D11}" type="presOf" srcId="{CDD02040-6D3A-485A-8EAC-CE7F744D0170}" destId="{763A48D3-76DC-484D-884E-B6065E1A0837}" srcOrd="0" destOrd="0" presId="urn:microsoft.com/office/officeart/2005/8/layout/vList2"/>
    <dgm:cxn modelId="{F023365F-0D66-4824-81B9-5D28F08EB5C2}" type="presOf" srcId="{C831D8C6-5178-4A29-9571-5634AF2BE14A}" destId="{763AE312-7B91-455B-907A-715BF8F32C60}" srcOrd="0" destOrd="0" presId="urn:microsoft.com/office/officeart/2005/8/layout/vList2"/>
    <dgm:cxn modelId="{B3EAD24E-215E-4A44-91FC-98F7858643DF}" srcId="{6A25F9AD-FE8E-4B46-B1E1-C2A8DE1BC8FC}" destId="{AE21DEC5-E2B3-4C94-817F-6CEA05B3E4C2}" srcOrd="2" destOrd="0" parTransId="{812C3D5D-E8F3-4967-8D9B-D50CDC5865CC}" sibTransId="{B7A822A9-1E11-4EDB-B4AC-FEA3BB3DF4B7}"/>
    <dgm:cxn modelId="{9CF40182-E59B-46D0-A4A4-E37A615EA119}" type="presOf" srcId="{AE21DEC5-E2B3-4C94-817F-6CEA05B3E4C2}" destId="{DC01EAD7-80CF-4D6F-8C9C-D46DAEE255DB}" srcOrd="0" destOrd="0" presId="urn:microsoft.com/office/officeart/2005/8/layout/vList2"/>
    <dgm:cxn modelId="{21D6CC90-50B6-4563-8F1F-51DC03F7A95B}" srcId="{6A25F9AD-FE8E-4B46-B1E1-C2A8DE1BC8FC}" destId="{C831D8C6-5178-4A29-9571-5634AF2BE14A}" srcOrd="1" destOrd="0" parTransId="{7D77BB4E-2A1C-467F-AD93-5628A9097496}" sibTransId="{2C8DC294-BD82-4F64-B58C-627763B511AD}"/>
    <dgm:cxn modelId="{18F652D5-1C52-43D5-85B1-455957954E0C}" type="presOf" srcId="{6A25F9AD-FE8E-4B46-B1E1-C2A8DE1BC8FC}" destId="{7F0D53A6-2E21-4AF3-A281-29E6BE3DC8B4}" srcOrd="0" destOrd="0" presId="urn:microsoft.com/office/officeart/2005/8/layout/vList2"/>
    <dgm:cxn modelId="{8F43FBEC-67D4-43B5-A3A7-C433ECBE6580}" srcId="{6A25F9AD-FE8E-4B46-B1E1-C2A8DE1BC8FC}" destId="{8AB73C31-85C0-4679-ABC8-32D76F6942E2}" srcOrd="0" destOrd="0" parTransId="{D63447A0-9C58-46FE-AD3D-AFAADF394C2D}" sibTransId="{70820F5A-0A28-4779-88BC-EDA8C2E36FBE}"/>
    <dgm:cxn modelId="{6382F3FE-400B-433F-9DE8-88B625994E96}" type="presOf" srcId="{8AB73C31-85C0-4679-ABC8-32D76F6942E2}" destId="{62AC78A2-2F4E-4E1C-B7EC-8564174E3F2B}" srcOrd="0" destOrd="0" presId="urn:microsoft.com/office/officeart/2005/8/layout/vList2"/>
    <dgm:cxn modelId="{C47C546D-3CBC-477A-96AD-327F3B8AD9CF}" type="presParOf" srcId="{7F0D53A6-2E21-4AF3-A281-29E6BE3DC8B4}" destId="{62AC78A2-2F4E-4E1C-B7EC-8564174E3F2B}" srcOrd="0" destOrd="0" presId="urn:microsoft.com/office/officeart/2005/8/layout/vList2"/>
    <dgm:cxn modelId="{8454E794-5915-4201-974C-792419FA506B}" type="presParOf" srcId="{7F0D53A6-2E21-4AF3-A281-29E6BE3DC8B4}" destId="{E6A9A547-9405-44E1-A3F4-DBB100BD8F6B}" srcOrd="1" destOrd="0" presId="urn:microsoft.com/office/officeart/2005/8/layout/vList2"/>
    <dgm:cxn modelId="{12E77AB7-48D3-45C6-B344-DD2006E8E449}" type="presParOf" srcId="{7F0D53A6-2E21-4AF3-A281-29E6BE3DC8B4}" destId="{763AE312-7B91-455B-907A-715BF8F32C60}" srcOrd="2" destOrd="0" presId="urn:microsoft.com/office/officeart/2005/8/layout/vList2"/>
    <dgm:cxn modelId="{9EAD8000-C5F1-4D87-A9FC-89D8619C505A}" type="presParOf" srcId="{7F0D53A6-2E21-4AF3-A281-29E6BE3DC8B4}" destId="{F5E0FCA3-BFD6-40BA-9321-1F09C094879A}" srcOrd="3" destOrd="0" presId="urn:microsoft.com/office/officeart/2005/8/layout/vList2"/>
    <dgm:cxn modelId="{7010B7A7-0E06-4A2D-8119-7119011214BE}" type="presParOf" srcId="{7F0D53A6-2E21-4AF3-A281-29E6BE3DC8B4}" destId="{DC01EAD7-80CF-4D6F-8C9C-D46DAEE255DB}" srcOrd="4" destOrd="0" presId="urn:microsoft.com/office/officeart/2005/8/layout/vList2"/>
    <dgm:cxn modelId="{6F8DFFB4-8A28-4F6E-B1EA-39DD36C4A817}" type="presParOf" srcId="{7F0D53A6-2E21-4AF3-A281-29E6BE3DC8B4}" destId="{42BA48D4-690B-4F8C-B6F4-1369F65DF520}" srcOrd="5" destOrd="0" presId="urn:microsoft.com/office/officeart/2005/8/layout/vList2"/>
    <dgm:cxn modelId="{5E16F676-2775-4F51-AB0F-A0C151A90ED0}" type="presParOf" srcId="{7F0D53A6-2E21-4AF3-A281-29E6BE3DC8B4}" destId="{763A48D3-76DC-484D-884E-B6065E1A083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101D2B-BFED-4C40-8B2D-D32DB491BC01}">
      <dsp:nvSpPr>
        <dsp:cNvPr id="0" name=""/>
        <dsp:cNvSpPr/>
      </dsp:nvSpPr>
      <dsp:spPr>
        <a:xfrm>
          <a:off x="1816199" y="62805"/>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235161-A441-4FD0-A321-66A99A5580E4}">
      <dsp:nvSpPr>
        <dsp:cNvPr id="0" name=""/>
        <dsp:cNvSpPr/>
      </dsp:nvSpPr>
      <dsp:spPr>
        <a:xfrm>
          <a:off x="2284199" y="530805"/>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29E182-B719-42D9-A71C-7F02AF7B4B89}">
      <dsp:nvSpPr>
        <dsp:cNvPr id="0" name=""/>
        <dsp:cNvSpPr/>
      </dsp:nvSpPr>
      <dsp:spPr>
        <a:xfrm>
          <a:off x="1114199" y="2942806"/>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Relationship principles</a:t>
          </a:r>
          <a:endParaRPr lang="en-US" sz="2600" kern="1200"/>
        </a:p>
      </dsp:txBody>
      <dsp:txXfrm>
        <a:off x="1114199" y="2942806"/>
        <a:ext cx="3600000" cy="720000"/>
      </dsp:txXfrm>
    </dsp:sp>
    <dsp:sp modelId="{2005D68F-4626-4C9E-A58A-4447F8AC9DBB}">
      <dsp:nvSpPr>
        <dsp:cNvPr id="0" name=""/>
        <dsp:cNvSpPr/>
      </dsp:nvSpPr>
      <dsp:spPr>
        <a:xfrm>
          <a:off x="6046199" y="62805"/>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BD975D-4ADF-4932-AEBB-87A3FA1A22DE}">
      <dsp:nvSpPr>
        <dsp:cNvPr id="0" name=""/>
        <dsp:cNvSpPr/>
      </dsp:nvSpPr>
      <dsp:spPr>
        <a:xfrm>
          <a:off x="6514199" y="530805"/>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F624EA-C2DC-46F1-893E-5A6917004B8B}">
      <dsp:nvSpPr>
        <dsp:cNvPr id="0" name=""/>
        <dsp:cNvSpPr/>
      </dsp:nvSpPr>
      <dsp:spPr>
        <a:xfrm>
          <a:off x="5344199" y="2942806"/>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Task principles</a:t>
          </a:r>
          <a:endParaRPr lang="en-US" sz="2600" kern="1200"/>
        </a:p>
      </dsp:txBody>
      <dsp:txXfrm>
        <a:off x="5344199" y="2942806"/>
        <a:ext cx="36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C2F2B7-FB90-4EF1-8B94-48B528164C4F}">
      <dsp:nvSpPr>
        <dsp:cNvPr id="0" name=""/>
        <dsp:cNvSpPr/>
      </dsp:nvSpPr>
      <dsp:spPr>
        <a:xfrm>
          <a:off x="0" y="1546"/>
          <a:ext cx="10058399" cy="78368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CE2775-2D04-4DEE-90E2-4E471385266D}">
      <dsp:nvSpPr>
        <dsp:cNvPr id="0" name=""/>
        <dsp:cNvSpPr/>
      </dsp:nvSpPr>
      <dsp:spPr>
        <a:xfrm>
          <a:off x="237065" y="177876"/>
          <a:ext cx="431028" cy="4310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EA8C86-98FA-4D27-93AE-0AFD1F2B1E40}">
      <dsp:nvSpPr>
        <dsp:cNvPr id="0" name=""/>
        <dsp:cNvSpPr/>
      </dsp:nvSpPr>
      <dsp:spPr>
        <a:xfrm>
          <a:off x="905159" y="1546"/>
          <a:ext cx="9153240" cy="783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40" tIns="82940" rIns="82940" bIns="82940" numCol="1" spcCol="1270" anchor="ctr" anchorCtr="0">
          <a:noAutofit/>
        </a:bodyPr>
        <a:lstStyle/>
        <a:p>
          <a:pPr marL="0" lvl="0" indent="0" algn="l" defTabSz="977900">
            <a:lnSpc>
              <a:spcPct val="90000"/>
            </a:lnSpc>
            <a:spcBef>
              <a:spcPct val="0"/>
            </a:spcBef>
            <a:spcAft>
              <a:spcPct val="35000"/>
            </a:spcAft>
            <a:buNone/>
          </a:pPr>
          <a:r>
            <a:rPr lang="en-GB" sz="2200" kern="1200" dirty="0">
              <a:solidFill>
                <a:schemeClr val="tx1"/>
              </a:solidFill>
            </a:rPr>
            <a:t>Emotions begin in the brain</a:t>
          </a:r>
          <a:endParaRPr lang="en-US" sz="2200" kern="1200" dirty="0">
            <a:solidFill>
              <a:schemeClr val="tx1"/>
            </a:solidFill>
          </a:endParaRPr>
        </a:p>
      </dsp:txBody>
      <dsp:txXfrm>
        <a:off x="905159" y="1546"/>
        <a:ext cx="9153240" cy="783688"/>
      </dsp:txXfrm>
    </dsp:sp>
    <dsp:sp modelId="{5A03913C-6E48-4E10-AD44-07ED42855FA2}">
      <dsp:nvSpPr>
        <dsp:cNvPr id="0" name=""/>
        <dsp:cNvSpPr/>
      </dsp:nvSpPr>
      <dsp:spPr>
        <a:xfrm>
          <a:off x="0" y="981156"/>
          <a:ext cx="10058399" cy="78368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AC299C-3A70-4E19-9F80-52FFAC608571}">
      <dsp:nvSpPr>
        <dsp:cNvPr id="0" name=""/>
        <dsp:cNvSpPr/>
      </dsp:nvSpPr>
      <dsp:spPr>
        <a:xfrm>
          <a:off x="237065" y="1157486"/>
          <a:ext cx="431028" cy="4310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3B6D4E-7DE0-4647-A727-0D5582B5D878}">
      <dsp:nvSpPr>
        <dsp:cNvPr id="0" name=""/>
        <dsp:cNvSpPr/>
      </dsp:nvSpPr>
      <dsp:spPr>
        <a:xfrm>
          <a:off x="905159" y="981156"/>
          <a:ext cx="9153240" cy="783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40" tIns="82940" rIns="82940" bIns="82940" numCol="1" spcCol="1270" anchor="ctr" anchorCtr="0">
          <a:noAutofit/>
        </a:bodyPr>
        <a:lstStyle/>
        <a:p>
          <a:pPr marL="0" lvl="0" indent="0" algn="l" defTabSz="977900">
            <a:lnSpc>
              <a:spcPct val="90000"/>
            </a:lnSpc>
            <a:spcBef>
              <a:spcPct val="0"/>
            </a:spcBef>
            <a:spcAft>
              <a:spcPct val="35000"/>
            </a:spcAft>
            <a:buNone/>
          </a:pPr>
          <a:r>
            <a:rPr lang="en-GB" sz="2200" kern="1200" dirty="0">
              <a:solidFill>
                <a:schemeClr val="tx1"/>
              </a:solidFill>
            </a:rPr>
            <a:t>They are often outside even our own awareness</a:t>
          </a:r>
          <a:endParaRPr lang="en-US" sz="2200" kern="1200" dirty="0">
            <a:solidFill>
              <a:schemeClr val="tx1"/>
            </a:solidFill>
          </a:endParaRPr>
        </a:p>
      </dsp:txBody>
      <dsp:txXfrm>
        <a:off x="905159" y="981156"/>
        <a:ext cx="9153240" cy="783688"/>
      </dsp:txXfrm>
    </dsp:sp>
    <dsp:sp modelId="{D0F39BBF-85F2-41D3-B9A1-6A8256E76398}">
      <dsp:nvSpPr>
        <dsp:cNvPr id="0" name=""/>
        <dsp:cNvSpPr/>
      </dsp:nvSpPr>
      <dsp:spPr>
        <a:xfrm>
          <a:off x="0" y="1960767"/>
          <a:ext cx="10058399" cy="78368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557A92-39B2-42CE-B18C-34637E6F15DF}">
      <dsp:nvSpPr>
        <dsp:cNvPr id="0" name=""/>
        <dsp:cNvSpPr/>
      </dsp:nvSpPr>
      <dsp:spPr>
        <a:xfrm>
          <a:off x="237065" y="2137096"/>
          <a:ext cx="431028" cy="4310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A2A92F-816E-4325-B464-1D1799BDE004}">
      <dsp:nvSpPr>
        <dsp:cNvPr id="0" name=""/>
        <dsp:cNvSpPr/>
      </dsp:nvSpPr>
      <dsp:spPr>
        <a:xfrm>
          <a:off x="905159" y="1960767"/>
          <a:ext cx="9153240" cy="783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40" tIns="82940" rIns="82940" bIns="82940" numCol="1" spcCol="1270" anchor="ctr" anchorCtr="0">
          <a:noAutofit/>
        </a:bodyPr>
        <a:lstStyle/>
        <a:p>
          <a:pPr marL="0" lvl="0" indent="0" algn="l" defTabSz="977900">
            <a:lnSpc>
              <a:spcPct val="90000"/>
            </a:lnSpc>
            <a:spcBef>
              <a:spcPct val="0"/>
            </a:spcBef>
            <a:spcAft>
              <a:spcPct val="35000"/>
            </a:spcAft>
            <a:buNone/>
          </a:pPr>
          <a:r>
            <a:rPr lang="en-GB" sz="2200" kern="1200" dirty="0">
              <a:solidFill>
                <a:schemeClr val="tx1"/>
              </a:solidFill>
            </a:rPr>
            <a:t>Emotions have and continue to begin prior to language engagement</a:t>
          </a:r>
          <a:endParaRPr lang="en-US" sz="2200" kern="1200" dirty="0">
            <a:solidFill>
              <a:schemeClr val="tx1"/>
            </a:solidFill>
          </a:endParaRPr>
        </a:p>
      </dsp:txBody>
      <dsp:txXfrm>
        <a:off x="905159" y="1960767"/>
        <a:ext cx="9153240" cy="783688"/>
      </dsp:txXfrm>
    </dsp:sp>
    <dsp:sp modelId="{7A736B67-66EE-4BF5-B5C4-CF2D44E4E466}">
      <dsp:nvSpPr>
        <dsp:cNvPr id="0" name=""/>
        <dsp:cNvSpPr/>
      </dsp:nvSpPr>
      <dsp:spPr>
        <a:xfrm>
          <a:off x="0" y="2940377"/>
          <a:ext cx="10058399" cy="78368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F7BDBF-1A51-40CF-A3F2-63E0513BF7AC}">
      <dsp:nvSpPr>
        <dsp:cNvPr id="0" name=""/>
        <dsp:cNvSpPr/>
      </dsp:nvSpPr>
      <dsp:spPr>
        <a:xfrm>
          <a:off x="237065" y="3116707"/>
          <a:ext cx="431028" cy="431028"/>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300F50-5A75-4C27-AD4A-E72FE571AD05}">
      <dsp:nvSpPr>
        <dsp:cNvPr id="0" name=""/>
        <dsp:cNvSpPr/>
      </dsp:nvSpPr>
      <dsp:spPr>
        <a:xfrm>
          <a:off x="905159" y="2940377"/>
          <a:ext cx="9153240" cy="783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40" tIns="82940" rIns="82940" bIns="82940" numCol="1" spcCol="1270" anchor="ctr" anchorCtr="0">
          <a:noAutofit/>
        </a:bodyPr>
        <a:lstStyle/>
        <a:p>
          <a:pPr marL="0" lvl="0" indent="0" algn="l" defTabSz="977900">
            <a:lnSpc>
              <a:spcPct val="90000"/>
            </a:lnSpc>
            <a:spcBef>
              <a:spcPct val="0"/>
            </a:spcBef>
            <a:spcAft>
              <a:spcPct val="35000"/>
            </a:spcAft>
            <a:buNone/>
          </a:pPr>
          <a:r>
            <a:rPr lang="en-GB" sz="2200" kern="1200" dirty="0">
              <a:solidFill>
                <a:schemeClr val="tx1"/>
              </a:solidFill>
            </a:rPr>
            <a:t>Emotion, language and cognition develop together</a:t>
          </a:r>
          <a:r>
            <a:rPr lang="en-GB" sz="2200" kern="1200" dirty="0"/>
            <a:t>. </a:t>
          </a:r>
          <a:endParaRPr lang="en-US" sz="2200" kern="1200" dirty="0"/>
        </a:p>
      </dsp:txBody>
      <dsp:txXfrm>
        <a:off x="905159" y="2940377"/>
        <a:ext cx="9153240" cy="7836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EF14D-23F5-4093-911D-29774B49D231}">
      <dsp:nvSpPr>
        <dsp:cNvPr id="0" name=""/>
        <dsp:cNvSpPr/>
      </dsp:nvSpPr>
      <dsp:spPr>
        <a:xfrm>
          <a:off x="0" y="240871"/>
          <a:ext cx="10058399" cy="1044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EFT doesn’t use the term schemas. This is because, according to the EFT theorists (Elliot and Greenberg, 2004), schemas present as a static, unchangeable ‘linguistically based mental representation’ whereas scheme is a process rather than a thing.</a:t>
          </a:r>
          <a:endParaRPr lang="en-US" sz="1900" kern="1200" dirty="0"/>
        </a:p>
      </dsp:txBody>
      <dsp:txXfrm>
        <a:off x="51003" y="291874"/>
        <a:ext cx="9956393" cy="942803"/>
      </dsp:txXfrm>
    </dsp:sp>
    <dsp:sp modelId="{07476055-3687-4477-BEBF-43B283AAEEFA}">
      <dsp:nvSpPr>
        <dsp:cNvPr id="0" name=""/>
        <dsp:cNvSpPr/>
      </dsp:nvSpPr>
      <dsp:spPr>
        <a:xfrm>
          <a:off x="0" y="1340400"/>
          <a:ext cx="10058399" cy="1044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Emotion schemes can be linguistic ideas, but also can include images, somatic experiences, and are active, and action oriented.</a:t>
          </a:r>
          <a:endParaRPr lang="en-US" sz="1900" kern="1200" dirty="0"/>
        </a:p>
      </dsp:txBody>
      <dsp:txXfrm>
        <a:off x="51003" y="1391403"/>
        <a:ext cx="9956393" cy="942803"/>
      </dsp:txXfrm>
    </dsp:sp>
    <dsp:sp modelId="{85CA563A-4AAE-4947-AF5C-B49E06E308D1}">
      <dsp:nvSpPr>
        <dsp:cNvPr id="0" name=""/>
        <dsp:cNvSpPr/>
      </dsp:nvSpPr>
      <dsp:spPr>
        <a:xfrm>
          <a:off x="0" y="2439931"/>
          <a:ext cx="10058399" cy="1044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Emotion schemes are not initially knowable, they can be accessed through the experiences that they produce. Such as a memory. This memory can then be explored and then reflected upon</a:t>
          </a:r>
          <a:endParaRPr lang="en-US" sz="1900" kern="1200" dirty="0"/>
        </a:p>
      </dsp:txBody>
      <dsp:txXfrm>
        <a:off x="51003" y="2490934"/>
        <a:ext cx="9956393" cy="9428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7F7A26-38F5-4B8F-B8BE-409405179866}">
      <dsp:nvSpPr>
        <dsp:cNvPr id="0" name=""/>
        <dsp:cNvSpPr/>
      </dsp:nvSpPr>
      <dsp:spPr>
        <a:xfrm>
          <a:off x="2946" y="1047263"/>
          <a:ext cx="3590180" cy="143607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015" tIns="38672" rIns="38672" bIns="38672" numCol="1" spcCol="1270" anchor="ctr" anchorCtr="0">
          <a:noAutofit/>
        </a:bodyPr>
        <a:lstStyle/>
        <a:p>
          <a:pPr marL="0" lvl="0" indent="0" algn="ctr" defTabSz="1289050">
            <a:lnSpc>
              <a:spcPct val="90000"/>
            </a:lnSpc>
            <a:spcBef>
              <a:spcPct val="0"/>
            </a:spcBef>
            <a:spcAft>
              <a:spcPct val="35000"/>
            </a:spcAft>
            <a:buNone/>
          </a:pPr>
          <a:r>
            <a:rPr lang="en-GB" sz="2900" kern="1200">
              <a:latin typeface="Sagona ExtraLight" panose="02020404030301010803"/>
            </a:rPr>
            <a:t>activation</a:t>
          </a:r>
          <a:endParaRPr lang="en-GB" sz="2900" kern="1200"/>
        </a:p>
      </dsp:txBody>
      <dsp:txXfrm>
        <a:off x="720982" y="1047263"/>
        <a:ext cx="2154108" cy="1436072"/>
      </dsp:txXfrm>
    </dsp:sp>
    <dsp:sp modelId="{8A57ED81-329B-4B57-9C57-59470A018592}">
      <dsp:nvSpPr>
        <dsp:cNvPr id="0" name=""/>
        <dsp:cNvSpPr/>
      </dsp:nvSpPr>
      <dsp:spPr>
        <a:xfrm>
          <a:off x="3234109" y="1047263"/>
          <a:ext cx="3590180" cy="143607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015" tIns="38672" rIns="38672" bIns="38672" numCol="1" spcCol="1270" anchor="ctr" anchorCtr="0">
          <a:noAutofit/>
        </a:bodyPr>
        <a:lstStyle/>
        <a:p>
          <a:pPr marL="0" lvl="0" indent="0" algn="ctr" defTabSz="1289050">
            <a:lnSpc>
              <a:spcPct val="90000"/>
            </a:lnSpc>
            <a:spcBef>
              <a:spcPct val="0"/>
            </a:spcBef>
            <a:spcAft>
              <a:spcPct val="35000"/>
            </a:spcAft>
            <a:buNone/>
          </a:pPr>
          <a:r>
            <a:rPr lang="en-GB" sz="2900" kern="1200">
              <a:latin typeface="Sagona ExtraLight" panose="02020404030301010803"/>
            </a:rPr>
            <a:t>exploration</a:t>
          </a:r>
          <a:endParaRPr lang="en-GB" sz="2900" kern="1200"/>
        </a:p>
      </dsp:txBody>
      <dsp:txXfrm>
        <a:off x="3952145" y="1047263"/>
        <a:ext cx="2154108" cy="1436072"/>
      </dsp:txXfrm>
    </dsp:sp>
    <dsp:sp modelId="{C50BE3DC-C5A0-4F12-9F6B-3425F4C1D649}">
      <dsp:nvSpPr>
        <dsp:cNvPr id="0" name=""/>
        <dsp:cNvSpPr/>
      </dsp:nvSpPr>
      <dsp:spPr>
        <a:xfrm>
          <a:off x="6465272" y="1047263"/>
          <a:ext cx="3590180" cy="143607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015" tIns="38672" rIns="38672" bIns="38672" numCol="1" spcCol="1270" anchor="ctr" anchorCtr="0">
          <a:noAutofit/>
        </a:bodyPr>
        <a:lstStyle/>
        <a:p>
          <a:pPr marL="0" lvl="0" indent="0" algn="ctr" defTabSz="1289050">
            <a:lnSpc>
              <a:spcPct val="90000"/>
            </a:lnSpc>
            <a:spcBef>
              <a:spcPct val="0"/>
            </a:spcBef>
            <a:spcAft>
              <a:spcPct val="35000"/>
            </a:spcAft>
            <a:buNone/>
          </a:pPr>
          <a:r>
            <a:rPr lang="en-GB" sz="2900" kern="1200">
              <a:latin typeface="Sagona ExtraLight" panose="02020404030301010803"/>
            </a:rPr>
            <a:t>expression</a:t>
          </a:r>
          <a:endParaRPr lang="en-GB" sz="2900" kern="1200"/>
        </a:p>
      </dsp:txBody>
      <dsp:txXfrm>
        <a:off x="7183308" y="1047263"/>
        <a:ext cx="2154108" cy="14360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3EB3A5-E7E0-4092-80A7-FE8599A8C25C}">
      <dsp:nvSpPr>
        <dsp:cNvPr id="0" name=""/>
        <dsp:cNvSpPr/>
      </dsp:nvSpPr>
      <dsp:spPr>
        <a:xfrm>
          <a:off x="0" y="84581"/>
          <a:ext cx="10058399"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In EFT there are four different types of emotion response:</a:t>
          </a:r>
          <a:endParaRPr lang="en-US" sz="2800" kern="1200" dirty="0"/>
        </a:p>
      </dsp:txBody>
      <dsp:txXfrm>
        <a:off x="32784" y="117365"/>
        <a:ext cx="9992831" cy="606012"/>
      </dsp:txXfrm>
    </dsp:sp>
    <dsp:sp modelId="{8C4A6BF2-2E9E-46EC-8D8A-55CC2C821592}">
      <dsp:nvSpPr>
        <dsp:cNvPr id="0" name=""/>
        <dsp:cNvSpPr/>
      </dsp:nvSpPr>
      <dsp:spPr>
        <a:xfrm>
          <a:off x="0" y="836802"/>
          <a:ext cx="10058399"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Primary adaptive</a:t>
          </a:r>
          <a:endParaRPr lang="en-US" sz="2800" kern="1200" dirty="0"/>
        </a:p>
      </dsp:txBody>
      <dsp:txXfrm>
        <a:off x="32784" y="869586"/>
        <a:ext cx="9992831" cy="606012"/>
      </dsp:txXfrm>
    </dsp:sp>
    <dsp:sp modelId="{F1C70B82-A1B4-42F7-88AB-1526C4446616}">
      <dsp:nvSpPr>
        <dsp:cNvPr id="0" name=""/>
        <dsp:cNvSpPr/>
      </dsp:nvSpPr>
      <dsp:spPr>
        <a:xfrm>
          <a:off x="0" y="1589022"/>
          <a:ext cx="10058399"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Maladaptive</a:t>
          </a:r>
          <a:endParaRPr lang="en-US" sz="2800" kern="1200" dirty="0"/>
        </a:p>
      </dsp:txBody>
      <dsp:txXfrm>
        <a:off x="32784" y="1621806"/>
        <a:ext cx="9992831" cy="606012"/>
      </dsp:txXfrm>
    </dsp:sp>
    <dsp:sp modelId="{0499486F-48AB-4EA1-BE07-A312333259A9}">
      <dsp:nvSpPr>
        <dsp:cNvPr id="0" name=""/>
        <dsp:cNvSpPr/>
      </dsp:nvSpPr>
      <dsp:spPr>
        <a:xfrm>
          <a:off x="0" y="2341242"/>
          <a:ext cx="10058399"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Secondary reaction</a:t>
          </a:r>
          <a:endParaRPr lang="en-US" sz="2800" kern="1200" dirty="0"/>
        </a:p>
      </dsp:txBody>
      <dsp:txXfrm>
        <a:off x="32784" y="2374026"/>
        <a:ext cx="9992831" cy="606012"/>
      </dsp:txXfrm>
    </dsp:sp>
    <dsp:sp modelId="{CDE7DDF6-EE0B-4FB6-AED5-B9305EAA2E02}">
      <dsp:nvSpPr>
        <dsp:cNvPr id="0" name=""/>
        <dsp:cNvSpPr/>
      </dsp:nvSpPr>
      <dsp:spPr>
        <a:xfrm>
          <a:off x="0" y="3093461"/>
          <a:ext cx="10058399"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Instrumental</a:t>
          </a:r>
          <a:endParaRPr lang="en-US" sz="2800" kern="1200" dirty="0"/>
        </a:p>
      </dsp:txBody>
      <dsp:txXfrm>
        <a:off x="32784" y="3126245"/>
        <a:ext cx="9992831" cy="6060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B788D2-FEE6-4D57-B9D4-FF6498F6F0CB}">
      <dsp:nvSpPr>
        <dsp:cNvPr id="0" name=""/>
        <dsp:cNvSpPr/>
      </dsp:nvSpPr>
      <dsp:spPr>
        <a:xfrm>
          <a:off x="0" y="4086"/>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47E54C-C69E-4CD4-989A-CB163F75F2FA}">
      <dsp:nvSpPr>
        <dsp:cNvPr id="0" name=""/>
        <dsp:cNvSpPr/>
      </dsp:nvSpPr>
      <dsp:spPr>
        <a:xfrm>
          <a:off x="263303" y="199931"/>
          <a:ext cx="478733" cy="4787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D9D0D1-50A1-4DAE-988A-F97D23E5C7C3}">
      <dsp:nvSpPr>
        <dsp:cNvPr id="0" name=""/>
        <dsp:cNvSpPr/>
      </dsp:nvSpPr>
      <dsp:spPr>
        <a:xfrm>
          <a:off x="1005339" y="408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844550">
            <a:lnSpc>
              <a:spcPct val="90000"/>
            </a:lnSpc>
            <a:spcBef>
              <a:spcPct val="0"/>
            </a:spcBef>
            <a:spcAft>
              <a:spcPct val="35000"/>
            </a:spcAft>
            <a:buNone/>
          </a:pPr>
          <a:r>
            <a:rPr lang="en-GB" sz="1900" kern="1200"/>
            <a:t>What might be the appropriate situation the following situations:</a:t>
          </a:r>
          <a:endParaRPr lang="en-US" sz="1900" kern="1200"/>
        </a:p>
      </dsp:txBody>
      <dsp:txXfrm>
        <a:off x="1005339" y="4086"/>
        <a:ext cx="4900841" cy="870424"/>
      </dsp:txXfrm>
    </dsp:sp>
    <dsp:sp modelId="{47EFFBD1-4C60-439C-ADD1-3FAD81775EF5}">
      <dsp:nvSpPr>
        <dsp:cNvPr id="0" name=""/>
        <dsp:cNvSpPr/>
      </dsp:nvSpPr>
      <dsp:spPr>
        <a:xfrm>
          <a:off x="0" y="1092116"/>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2A53AF-F869-455A-901D-C374EBD0601F}">
      <dsp:nvSpPr>
        <dsp:cNvPr id="0" name=""/>
        <dsp:cNvSpPr/>
      </dsp:nvSpPr>
      <dsp:spPr>
        <a:xfrm>
          <a:off x="263303" y="1287962"/>
          <a:ext cx="478733" cy="4787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DDA4E0-74B5-4405-BD05-4C796A662951}">
      <dsp:nvSpPr>
        <dsp:cNvPr id="0" name=""/>
        <dsp:cNvSpPr/>
      </dsp:nvSpPr>
      <dsp:spPr>
        <a:xfrm>
          <a:off x="1005339" y="109211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844550">
            <a:lnSpc>
              <a:spcPct val="90000"/>
            </a:lnSpc>
            <a:spcBef>
              <a:spcPct val="0"/>
            </a:spcBef>
            <a:spcAft>
              <a:spcPct val="35000"/>
            </a:spcAft>
            <a:buNone/>
          </a:pPr>
          <a:r>
            <a:rPr lang="en-GB" sz="1900" kern="1200"/>
            <a:t>Fear</a:t>
          </a:r>
          <a:endParaRPr lang="en-US" sz="1900" kern="1200"/>
        </a:p>
      </dsp:txBody>
      <dsp:txXfrm>
        <a:off x="1005339" y="1092116"/>
        <a:ext cx="4900841" cy="870424"/>
      </dsp:txXfrm>
    </dsp:sp>
    <dsp:sp modelId="{7E2E3B4D-087F-46B9-B806-8ED925D00C43}">
      <dsp:nvSpPr>
        <dsp:cNvPr id="0" name=""/>
        <dsp:cNvSpPr/>
      </dsp:nvSpPr>
      <dsp:spPr>
        <a:xfrm>
          <a:off x="0" y="2180146"/>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8E0019-17F5-43D5-BE9A-75A619B9F619}">
      <dsp:nvSpPr>
        <dsp:cNvPr id="0" name=""/>
        <dsp:cNvSpPr/>
      </dsp:nvSpPr>
      <dsp:spPr>
        <a:xfrm>
          <a:off x="263303" y="2375992"/>
          <a:ext cx="478733" cy="4787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A36D5D-1CF7-4D99-A4CB-897820E638A3}">
      <dsp:nvSpPr>
        <dsp:cNvPr id="0" name=""/>
        <dsp:cNvSpPr/>
      </dsp:nvSpPr>
      <dsp:spPr>
        <a:xfrm>
          <a:off x="1005339" y="218014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844550">
            <a:lnSpc>
              <a:spcPct val="90000"/>
            </a:lnSpc>
            <a:spcBef>
              <a:spcPct val="0"/>
            </a:spcBef>
            <a:spcAft>
              <a:spcPct val="35000"/>
            </a:spcAft>
            <a:buNone/>
          </a:pPr>
          <a:r>
            <a:rPr lang="en-GB" sz="1900" kern="1200"/>
            <a:t>Anger</a:t>
          </a:r>
          <a:endParaRPr lang="en-US" sz="1900" kern="1200"/>
        </a:p>
      </dsp:txBody>
      <dsp:txXfrm>
        <a:off x="1005339" y="2180146"/>
        <a:ext cx="4900841" cy="870424"/>
      </dsp:txXfrm>
    </dsp:sp>
    <dsp:sp modelId="{FF750920-98E2-44B0-8D7D-AF4017D70E42}">
      <dsp:nvSpPr>
        <dsp:cNvPr id="0" name=""/>
        <dsp:cNvSpPr/>
      </dsp:nvSpPr>
      <dsp:spPr>
        <a:xfrm>
          <a:off x="0" y="3268177"/>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0771E3-1EFB-4B75-944E-E54FF8FE84D6}">
      <dsp:nvSpPr>
        <dsp:cNvPr id="0" name=""/>
        <dsp:cNvSpPr/>
      </dsp:nvSpPr>
      <dsp:spPr>
        <a:xfrm>
          <a:off x="263303" y="3464022"/>
          <a:ext cx="478733" cy="4787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941917-A3BC-4E7A-9A1B-64E1EE15BC13}">
      <dsp:nvSpPr>
        <dsp:cNvPr id="0" name=""/>
        <dsp:cNvSpPr/>
      </dsp:nvSpPr>
      <dsp:spPr>
        <a:xfrm>
          <a:off x="1005339" y="3268177"/>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844550">
            <a:lnSpc>
              <a:spcPct val="90000"/>
            </a:lnSpc>
            <a:spcBef>
              <a:spcPct val="0"/>
            </a:spcBef>
            <a:spcAft>
              <a:spcPct val="35000"/>
            </a:spcAft>
            <a:buNone/>
          </a:pPr>
          <a:r>
            <a:rPr lang="en-GB" sz="1900" kern="1200"/>
            <a:t>Sadness</a:t>
          </a:r>
          <a:endParaRPr lang="en-US" sz="1900" kern="1200"/>
        </a:p>
      </dsp:txBody>
      <dsp:txXfrm>
        <a:off x="1005339" y="3268177"/>
        <a:ext cx="4900841" cy="870424"/>
      </dsp:txXfrm>
    </dsp:sp>
    <dsp:sp modelId="{B86AEC21-FC35-4D55-9491-6EDD18A40FA5}">
      <dsp:nvSpPr>
        <dsp:cNvPr id="0" name=""/>
        <dsp:cNvSpPr/>
      </dsp:nvSpPr>
      <dsp:spPr>
        <a:xfrm>
          <a:off x="0" y="4356207"/>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C37828-441B-483D-91E7-334D364AEA26}">
      <dsp:nvSpPr>
        <dsp:cNvPr id="0" name=""/>
        <dsp:cNvSpPr/>
      </dsp:nvSpPr>
      <dsp:spPr>
        <a:xfrm>
          <a:off x="263303" y="4552052"/>
          <a:ext cx="478733" cy="47873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0E2E33-EDBD-467E-A6AD-3E5AF4535B33}">
      <dsp:nvSpPr>
        <dsp:cNvPr id="0" name=""/>
        <dsp:cNvSpPr/>
      </dsp:nvSpPr>
      <dsp:spPr>
        <a:xfrm>
          <a:off x="1005339" y="4356207"/>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844550">
            <a:lnSpc>
              <a:spcPct val="90000"/>
            </a:lnSpc>
            <a:spcBef>
              <a:spcPct val="0"/>
            </a:spcBef>
            <a:spcAft>
              <a:spcPct val="35000"/>
            </a:spcAft>
            <a:buNone/>
          </a:pPr>
          <a:r>
            <a:rPr lang="en-GB" sz="1900" kern="1200"/>
            <a:t>Happiness</a:t>
          </a:r>
          <a:endParaRPr lang="en-US" sz="1900" kern="1200"/>
        </a:p>
      </dsp:txBody>
      <dsp:txXfrm>
        <a:off x="1005339" y="4356207"/>
        <a:ext cx="4900841" cy="8704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AC78A2-2F4E-4E1C-B7EC-8564174E3F2B}">
      <dsp:nvSpPr>
        <dsp:cNvPr id="0" name=""/>
        <dsp:cNvSpPr/>
      </dsp:nvSpPr>
      <dsp:spPr>
        <a:xfrm>
          <a:off x="0" y="434479"/>
          <a:ext cx="5906181" cy="1034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EFT distinguishes three forms of dysfunctional emotions responses:</a:t>
          </a:r>
          <a:endParaRPr lang="en-US" sz="2600" kern="1200" dirty="0"/>
        </a:p>
      </dsp:txBody>
      <dsp:txXfrm>
        <a:off x="50489" y="484968"/>
        <a:ext cx="5805203" cy="933302"/>
      </dsp:txXfrm>
    </dsp:sp>
    <dsp:sp modelId="{763AE312-7B91-455B-907A-715BF8F32C60}">
      <dsp:nvSpPr>
        <dsp:cNvPr id="0" name=""/>
        <dsp:cNvSpPr/>
      </dsp:nvSpPr>
      <dsp:spPr>
        <a:xfrm>
          <a:off x="0" y="1543639"/>
          <a:ext cx="5906181" cy="1034280"/>
        </a:xfrm>
        <a:prstGeom prst="roundRect">
          <a:avLst/>
        </a:prstGeom>
        <a:solidFill>
          <a:schemeClr val="accent2">
            <a:hueOff val="373730"/>
            <a:satOff val="-16788"/>
            <a:lumOff val="222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Maladaptive Emotions</a:t>
          </a:r>
          <a:endParaRPr lang="en-US" sz="2600" kern="1200"/>
        </a:p>
      </dsp:txBody>
      <dsp:txXfrm>
        <a:off x="50489" y="1594128"/>
        <a:ext cx="5805203" cy="933302"/>
      </dsp:txXfrm>
    </dsp:sp>
    <dsp:sp modelId="{DC01EAD7-80CF-4D6F-8C9C-D46DAEE255DB}">
      <dsp:nvSpPr>
        <dsp:cNvPr id="0" name=""/>
        <dsp:cNvSpPr/>
      </dsp:nvSpPr>
      <dsp:spPr>
        <a:xfrm>
          <a:off x="0" y="2652799"/>
          <a:ext cx="5906181" cy="1034280"/>
        </a:xfrm>
        <a:prstGeom prst="roundRect">
          <a:avLst/>
        </a:prstGeom>
        <a:solidFill>
          <a:schemeClr val="accent2">
            <a:hueOff val="747461"/>
            <a:satOff val="-33577"/>
            <a:lumOff val="444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Secondary Reactive Emotions</a:t>
          </a:r>
          <a:endParaRPr lang="en-US" sz="2600" kern="1200"/>
        </a:p>
      </dsp:txBody>
      <dsp:txXfrm>
        <a:off x="50489" y="2703288"/>
        <a:ext cx="5805203" cy="933302"/>
      </dsp:txXfrm>
    </dsp:sp>
    <dsp:sp modelId="{763A48D3-76DC-484D-884E-B6065E1A0837}">
      <dsp:nvSpPr>
        <dsp:cNvPr id="0" name=""/>
        <dsp:cNvSpPr/>
      </dsp:nvSpPr>
      <dsp:spPr>
        <a:xfrm>
          <a:off x="0" y="3761959"/>
          <a:ext cx="5906181" cy="1034280"/>
        </a:xfrm>
        <a:prstGeom prst="roundRect">
          <a:avLst/>
        </a:prstGeom>
        <a:solidFill>
          <a:schemeClr val="accent2">
            <a:hueOff val="1121191"/>
            <a:satOff val="-50365"/>
            <a:lumOff val="666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Instrumental Emotions</a:t>
          </a:r>
          <a:endParaRPr lang="en-US" sz="2600" kern="1200"/>
        </a:p>
      </dsp:txBody>
      <dsp:txXfrm>
        <a:off x="50489" y="3812448"/>
        <a:ext cx="5805203" cy="933302"/>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97D2E7-CCE0-4F0B-A4DE-0157BE193FCE}" type="datetimeFigureOut">
              <a:rPr lang="en-GB"/>
              <a:t>03/04/2025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95B8BC-89E6-49BE-A604-2FE995691A6B}" type="slidenum">
              <a:rPr lang="en-GB"/>
              <a:t>‹#›</a:t>
            </a:fld>
            <a:endParaRPr lang="en-GB"/>
          </a:p>
        </p:txBody>
      </p:sp>
    </p:spTree>
    <p:extLst>
      <p:ext uri="{BB962C8B-B14F-4D97-AF65-F5344CB8AC3E}">
        <p14:creationId xmlns:p14="http://schemas.microsoft.com/office/powerpoint/2010/main" val="2323737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F95B8BC-89E6-49BE-A604-2FE995691A6B}" type="slidenum">
              <a:rPr lang="en-GB"/>
              <a:t>2</a:t>
            </a:fld>
            <a:endParaRPr lang="en-GB"/>
          </a:p>
        </p:txBody>
      </p:sp>
    </p:spTree>
    <p:extLst>
      <p:ext uri="{BB962C8B-B14F-4D97-AF65-F5344CB8AC3E}">
        <p14:creationId xmlns:p14="http://schemas.microsoft.com/office/powerpoint/2010/main" val="24768296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F95B8BC-89E6-49BE-A604-2FE995691A6B}" type="slidenum">
              <a:rPr lang="en-GB"/>
              <a:t>3</a:t>
            </a:fld>
            <a:endParaRPr lang="en-GB"/>
          </a:p>
        </p:txBody>
      </p:sp>
    </p:spTree>
    <p:extLst>
      <p:ext uri="{BB962C8B-B14F-4D97-AF65-F5344CB8AC3E}">
        <p14:creationId xmlns:p14="http://schemas.microsoft.com/office/powerpoint/2010/main" val="1209315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95B8BC-89E6-49BE-A604-2FE995691A6B}" type="slidenum">
              <a:rPr lang="en-GB" smtClean="0"/>
              <a:t>4</a:t>
            </a:fld>
            <a:endParaRPr lang="en-GB"/>
          </a:p>
        </p:txBody>
      </p:sp>
    </p:spTree>
    <p:extLst>
      <p:ext uri="{BB962C8B-B14F-4D97-AF65-F5344CB8AC3E}">
        <p14:creationId xmlns:p14="http://schemas.microsoft.com/office/powerpoint/2010/main" val="2695840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F95B8BC-89E6-49BE-A604-2FE995691A6B}" type="slidenum">
              <a:rPr lang="en-GB"/>
              <a:t>5</a:t>
            </a:fld>
            <a:endParaRPr lang="en-GB"/>
          </a:p>
        </p:txBody>
      </p:sp>
    </p:spTree>
    <p:extLst>
      <p:ext uri="{BB962C8B-B14F-4D97-AF65-F5344CB8AC3E}">
        <p14:creationId xmlns:p14="http://schemas.microsoft.com/office/powerpoint/2010/main" val="21420073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95B8BC-89E6-49BE-A604-2FE995691A6B}" type="slidenum">
              <a:rPr lang="en-GB"/>
              <a:t>6</a:t>
            </a:fld>
            <a:endParaRPr lang="en-GB"/>
          </a:p>
        </p:txBody>
      </p:sp>
    </p:spTree>
    <p:extLst>
      <p:ext uri="{BB962C8B-B14F-4D97-AF65-F5344CB8AC3E}">
        <p14:creationId xmlns:p14="http://schemas.microsoft.com/office/powerpoint/2010/main" val="42189111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F95B8BC-89E6-49BE-A604-2FE995691A6B}" type="slidenum">
              <a:rPr lang="en-GB"/>
              <a:t>7</a:t>
            </a:fld>
            <a:endParaRPr lang="en-GB"/>
          </a:p>
        </p:txBody>
      </p:sp>
    </p:spTree>
    <p:extLst>
      <p:ext uri="{BB962C8B-B14F-4D97-AF65-F5344CB8AC3E}">
        <p14:creationId xmlns:p14="http://schemas.microsoft.com/office/powerpoint/2010/main" val="26918328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2F95B8BC-89E6-49BE-A604-2FE995691A6B}" type="slidenum">
              <a:rPr lang="en-GB"/>
              <a:t>8</a:t>
            </a:fld>
            <a:endParaRPr lang="en-GB"/>
          </a:p>
        </p:txBody>
      </p:sp>
    </p:spTree>
    <p:extLst>
      <p:ext uri="{BB962C8B-B14F-4D97-AF65-F5344CB8AC3E}">
        <p14:creationId xmlns:p14="http://schemas.microsoft.com/office/powerpoint/2010/main" val="32244644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95B8BC-89E6-49BE-A604-2FE995691A6B}" type="slidenum">
              <a:rPr lang="en-GB"/>
              <a:t>9</a:t>
            </a:fld>
            <a:endParaRPr lang="en-GB"/>
          </a:p>
        </p:txBody>
      </p:sp>
    </p:spTree>
    <p:extLst>
      <p:ext uri="{BB962C8B-B14F-4D97-AF65-F5344CB8AC3E}">
        <p14:creationId xmlns:p14="http://schemas.microsoft.com/office/powerpoint/2010/main" val="28777615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95B8BC-89E6-49BE-A604-2FE995691A6B}" type="slidenum">
              <a:rPr lang="en-GB" smtClean="0"/>
              <a:t>11</a:t>
            </a:fld>
            <a:endParaRPr lang="en-GB"/>
          </a:p>
        </p:txBody>
      </p:sp>
    </p:spTree>
    <p:extLst>
      <p:ext uri="{BB962C8B-B14F-4D97-AF65-F5344CB8AC3E}">
        <p14:creationId xmlns:p14="http://schemas.microsoft.com/office/powerpoint/2010/main" val="29309815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95B8BC-89E6-49BE-A604-2FE995691A6B}" type="slidenum">
              <a:rPr lang="en-GB"/>
              <a:t>14</a:t>
            </a:fld>
            <a:endParaRPr lang="en-GB"/>
          </a:p>
        </p:txBody>
      </p:sp>
    </p:spTree>
    <p:extLst>
      <p:ext uri="{BB962C8B-B14F-4D97-AF65-F5344CB8AC3E}">
        <p14:creationId xmlns:p14="http://schemas.microsoft.com/office/powerpoint/2010/main" val="6677367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F95B8BC-89E6-49BE-A604-2FE995691A6B}" type="slidenum">
              <a:rPr lang="en-GB"/>
              <a:t>16</a:t>
            </a:fld>
            <a:endParaRPr lang="en-GB"/>
          </a:p>
        </p:txBody>
      </p:sp>
    </p:spTree>
    <p:extLst>
      <p:ext uri="{BB962C8B-B14F-4D97-AF65-F5344CB8AC3E}">
        <p14:creationId xmlns:p14="http://schemas.microsoft.com/office/powerpoint/2010/main" val="28685252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95B8BC-89E6-49BE-A604-2FE995691A6B}" type="slidenum">
              <a:rPr lang="en-GB"/>
              <a:t>17</a:t>
            </a:fld>
            <a:endParaRPr lang="en-GB"/>
          </a:p>
        </p:txBody>
      </p:sp>
    </p:spTree>
    <p:extLst>
      <p:ext uri="{BB962C8B-B14F-4D97-AF65-F5344CB8AC3E}">
        <p14:creationId xmlns:p14="http://schemas.microsoft.com/office/powerpoint/2010/main" val="34191974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Work in groups to consider appropriate situations for these emotions.</a:t>
            </a:r>
          </a:p>
        </p:txBody>
      </p:sp>
      <p:sp>
        <p:nvSpPr>
          <p:cNvPr id="4" name="Slide Number Placeholder 3"/>
          <p:cNvSpPr>
            <a:spLocks noGrp="1"/>
          </p:cNvSpPr>
          <p:nvPr>
            <p:ph type="sldNum" sz="quarter" idx="5"/>
          </p:nvPr>
        </p:nvSpPr>
        <p:spPr/>
        <p:txBody>
          <a:bodyPr/>
          <a:lstStyle/>
          <a:p>
            <a:fld id="{2F95B8BC-89E6-49BE-A604-2FE995691A6B}" type="slidenum">
              <a:rPr lang="en-GB"/>
              <a:t>20</a:t>
            </a:fld>
            <a:endParaRPr lang="en-GB"/>
          </a:p>
        </p:txBody>
      </p:sp>
    </p:spTree>
    <p:extLst>
      <p:ext uri="{BB962C8B-B14F-4D97-AF65-F5344CB8AC3E}">
        <p14:creationId xmlns:p14="http://schemas.microsoft.com/office/powerpoint/2010/main" val="1373324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Sheet 4</a:t>
            </a:r>
          </a:p>
        </p:txBody>
      </p:sp>
      <p:sp>
        <p:nvSpPr>
          <p:cNvPr id="4" name="Slide Number Placeholder 3"/>
          <p:cNvSpPr>
            <a:spLocks noGrp="1"/>
          </p:cNvSpPr>
          <p:nvPr>
            <p:ph type="sldNum" sz="quarter" idx="5"/>
          </p:nvPr>
        </p:nvSpPr>
        <p:spPr/>
        <p:txBody>
          <a:bodyPr/>
          <a:lstStyle/>
          <a:p>
            <a:fld id="{2F95B8BC-89E6-49BE-A604-2FE995691A6B}" type="slidenum">
              <a:rPr lang="en-GB"/>
              <a:t>22</a:t>
            </a:fld>
            <a:endParaRPr lang="en-GB"/>
          </a:p>
        </p:txBody>
      </p:sp>
    </p:spTree>
    <p:extLst>
      <p:ext uri="{BB962C8B-B14F-4D97-AF65-F5344CB8AC3E}">
        <p14:creationId xmlns:p14="http://schemas.microsoft.com/office/powerpoint/2010/main" val="35082804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A man who encounters grief or loss, may experience sadness. But may feel that expressing this is not “manly” and so may become angry at the loss (externally focused reaction) or angry with himself for being afraid (self-focused reaction).</a:t>
            </a:r>
          </a:p>
        </p:txBody>
      </p:sp>
      <p:sp>
        <p:nvSpPr>
          <p:cNvPr id="4" name="Slide Number Placeholder 3"/>
          <p:cNvSpPr>
            <a:spLocks noGrp="1"/>
          </p:cNvSpPr>
          <p:nvPr>
            <p:ph type="sldNum" sz="quarter" idx="5"/>
          </p:nvPr>
        </p:nvSpPr>
        <p:spPr/>
        <p:txBody>
          <a:bodyPr/>
          <a:lstStyle/>
          <a:p>
            <a:fld id="{2F95B8BC-89E6-49BE-A604-2FE995691A6B}" type="slidenum">
              <a:rPr lang="en-GB"/>
              <a:t>23</a:t>
            </a:fld>
            <a:endParaRPr lang="en-GB"/>
          </a:p>
        </p:txBody>
      </p:sp>
    </p:spTree>
    <p:extLst>
      <p:ext uri="{BB962C8B-B14F-4D97-AF65-F5344CB8AC3E}">
        <p14:creationId xmlns:p14="http://schemas.microsoft.com/office/powerpoint/2010/main" val="34716291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Sheet 5</a:t>
            </a:r>
          </a:p>
        </p:txBody>
      </p:sp>
      <p:sp>
        <p:nvSpPr>
          <p:cNvPr id="4" name="Slide Number Placeholder 3"/>
          <p:cNvSpPr>
            <a:spLocks noGrp="1"/>
          </p:cNvSpPr>
          <p:nvPr>
            <p:ph type="sldNum" sz="quarter" idx="5"/>
          </p:nvPr>
        </p:nvSpPr>
        <p:spPr/>
        <p:txBody>
          <a:bodyPr/>
          <a:lstStyle/>
          <a:p>
            <a:fld id="{2F95B8BC-89E6-49BE-A604-2FE995691A6B}" type="slidenum">
              <a:rPr lang="en-GB"/>
              <a:t>26</a:t>
            </a:fld>
            <a:endParaRPr lang="en-GB"/>
          </a:p>
        </p:txBody>
      </p:sp>
    </p:spTree>
    <p:extLst>
      <p:ext uri="{BB962C8B-B14F-4D97-AF65-F5344CB8AC3E}">
        <p14:creationId xmlns:p14="http://schemas.microsoft.com/office/powerpoint/2010/main" val="2173325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4/3/2025</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915376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4/3/2025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894945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4/3/2025</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6048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4/3/2025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11298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4/3/2025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056579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4/3/2025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21690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4/3/2025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325547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4/3/2025</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972572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4/3/2025</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7108147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4/3/2025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81595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4/3/2025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186506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4/3/2025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86978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4/3/2025</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97855316"/>
      </p:ext>
    </p:extLst>
  </p:cSld>
  <p:clrMap bg1="lt1" tx1="dk1" bg2="lt2" tx2="dk2" accent1="accent1" accent2="accent2" accent3="accent3" accent4="accent4" accent5="accent5" accent6="accent6" hlink="hlink" folHlink="folHlink"/>
  <p:sldLayoutIdLst>
    <p:sldLayoutId id="2147483985" r:id="rId1"/>
    <p:sldLayoutId id="2147483986" r:id="rId2"/>
    <p:sldLayoutId id="2147483987" r:id="rId3"/>
    <p:sldLayoutId id="2147483988" r:id="rId4"/>
    <p:sldLayoutId id="2147483978" r:id="rId5"/>
    <p:sldLayoutId id="2147483984" r:id="rId6"/>
    <p:sldLayoutId id="2147483979" r:id="rId7"/>
    <p:sldLayoutId id="2147483980" r:id="rId8"/>
    <p:sldLayoutId id="2147483981" r:id="rId9"/>
    <p:sldLayoutId id="2147483982" r:id="rId10"/>
    <p:sldLayoutId id="2147483983" r:id="rId1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73152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4/3/2025</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4196582"/>
      </p:ext>
    </p:extLst>
  </p:cSld>
  <p:clrMap bg1="lt1" tx1="dk1" bg2="lt2" tx2="dk2" accent1="accent1" accent2="accent2" accent3="accent3" accent4="accent4" accent5="accent5" accent6="accent6" hlink="hlink" folHlink="folHlink"/>
  <p:sldLayoutIdLst>
    <p:sldLayoutId id="2147483671" r:id="rId1"/>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A643B7E8-B361-4A91-A7A5-07418CFCF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D7A74E93-DAA8-4661-8F23-0F48710EAF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269159"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useBgFill="1">
        <p:nvSpPr>
          <p:cNvPr id="45" name="Rectangle 44">
            <a:extLst>
              <a:ext uri="{FF2B5EF4-FFF2-40B4-BE49-F238E27FC236}">
                <a16:creationId xmlns:a16="http://schemas.microsoft.com/office/drawing/2014/main" id="{FF212E38-C041-49D9-9236-29FF44B27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16" y="809244"/>
            <a:ext cx="5943600" cy="5239512"/>
          </a:xfrm>
          <a:prstGeom prst="rect">
            <a:avLst/>
          </a:prstGeom>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ctrTitle"/>
          </p:nvPr>
        </p:nvSpPr>
        <p:spPr>
          <a:xfrm>
            <a:off x="1243632" y="1559768"/>
            <a:ext cx="5068568" cy="3135379"/>
          </a:xfrm>
        </p:spPr>
        <p:txBody>
          <a:bodyPr>
            <a:normAutofit/>
          </a:bodyPr>
          <a:lstStyle/>
          <a:p>
            <a:r>
              <a:rPr lang="en-GB" sz="6000">
                <a:cs typeface="Aharoni"/>
              </a:rPr>
              <a:t>Emotion- Focused Therapy</a:t>
            </a:r>
            <a:endParaRPr lang="en-GB" sz="6000"/>
          </a:p>
        </p:txBody>
      </p:sp>
      <p:sp>
        <p:nvSpPr>
          <p:cNvPr id="3" name="Subtitle 2"/>
          <p:cNvSpPr>
            <a:spLocks noGrp="1"/>
          </p:cNvSpPr>
          <p:nvPr>
            <p:ph type="subTitle" idx="1"/>
          </p:nvPr>
        </p:nvSpPr>
        <p:spPr>
          <a:xfrm>
            <a:off x="1243633" y="4708186"/>
            <a:ext cx="5068567" cy="797089"/>
          </a:xfrm>
        </p:spPr>
        <p:txBody>
          <a:bodyPr vert="horz" lIns="91440" tIns="45720" rIns="91440" bIns="45720" rtlCol="0">
            <a:normAutofit/>
          </a:bodyPr>
          <a:lstStyle/>
          <a:p>
            <a:pPr>
              <a:spcAft>
                <a:spcPts val="600"/>
              </a:spcAft>
            </a:pPr>
            <a:r>
              <a:rPr lang="en-GB"/>
              <a:t>Session 1</a:t>
            </a:r>
          </a:p>
        </p:txBody>
      </p:sp>
      <p:sp>
        <p:nvSpPr>
          <p:cNvPr id="47" name="Rectangle 46">
            <a:extLst>
              <a:ext uri="{FF2B5EF4-FFF2-40B4-BE49-F238E27FC236}">
                <a16:creationId xmlns:a16="http://schemas.microsoft.com/office/drawing/2014/main" id="{790391D1-AA86-467F-A77E-0606FCCCD2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7796"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9" name="Straight Connector 48">
            <a:extLst>
              <a:ext uri="{FF2B5EF4-FFF2-40B4-BE49-F238E27FC236}">
                <a16:creationId xmlns:a16="http://schemas.microsoft.com/office/drawing/2014/main" id="{4A430F17-C7B1-40FD-89FA-55002B663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209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03EAAD29-514C-4272-AA97-D2DCEB35B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373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080894D-F290-4DF4-82A7-905285A7E1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2096"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3" descr="Blue ink underwater">
            <a:extLst>
              <a:ext uri="{FF2B5EF4-FFF2-40B4-BE49-F238E27FC236}">
                <a16:creationId xmlns:a16="http://schemas.microsoft.com/office/drawing/2014/main" id="{7DA12383-835F-482E-8B13-379D562F8810}"/>
              </a:ext>
            </a:extLst>
          </p:cNvPr>
          <p:cNvPicPr>
            <a:picLocks noChangeAspect="1"/>
          </p:cNvPicPr>
          <p:nvPr/>
        </p:nvPicPr>
        <p:blipFill rotWithShape="1">
          <a:blip r:embed="rId2"/>
          <a:srcRect l="26223" r="27639" b="1"/>
          <a:stretch/>
        </p:blipFill>
        <p:spPr>
          <a:xfrm>
            <a:off x="7555832" y="10"/>
            <a:ext cx="4636163"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BB95C360-7118-4D9C-9179-E9DADADD6509}"/>
              </a:ext>
            </a:extLst>
          </p:cNvPr>
          <p:cNvSpPr>
            <a:spLocks noGrp="1"/>
          </p:cNvSpPr>
          <p:nvPr>
            <p:ph type="title"/>
          </p:nvPr>
        </p:nvSpPr>
        <p:spPr>
          <a:xfrm>
            <a:off x="983887" y="1185059"/>
            <a:ext cx="3491832" cy="4487882"/>
          </a:xfrm>
        </p:spPr>
        <p:txBody>
          <a:bodyPr>
            <a:normAutofit/>
          </a:bodyPr>
          <a:lstStyle/>
          <a:p>
            <a:pPr algn="ctr"/>
            <a:r>
              <a:rPr lang="en-GB" sz="4100"/>
              <a:t>Introduction</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0EE2700E-4916-4733-B484-E44121D2C597}"/>
              </a:ext>
            </a:extLst>
          </p:cNvPr>
          <p:cNvSpPr>
            <a:spLocks noGrp="1"/>
          </p:cNvSpPr>
          <p:nvPr>
            <p:ph idx="1"/>
          </p:nvPr>
        </p:nvSpPr>
        <p:spPr>
          <a:xfrm>
            <a:off x="6397990" y="1534728"/>
            <a:ext cx="4870512" cy="3962962"/>
          </a:xfrm>
        </p:spPr>
        <p:txBody>
          <a:bodyPr vert="horz" lIns="91440" tIns="45720" rIns="91440" bIns="45720" rtlCol="0" anchor="ctr">
            <a:normAutofit/>
          </a:bodyPr>
          <a:lstStyle/>
          <a:p>
            <a:r>
              <a:rPr lang="en-GB" sz="2000" dirty="0"/>
              <a:t>EFT – What is it?</a:t>
            </a:r>
          </a:p>
          <a:p>
            <a:pPr>
              <a:buClr>
                <a:srgbClr val="262626"/>
              </a:buClr>
            </a:pPr>
            <a:r>
              <a:rPr lang="en-GB" sz="2000" dirty="0"/>
              <a:t>"Contemporary form of the </a:t>
            </a:r>
            <a:r>
              <a:rPr lang="en-GB" sz="2000" i="1" dirty="0"/>
              <a:t>Person-Centred Experiential (PCE) Approach " (Elliot and Greenberg, 2021)</a:t>
            </a:r>
            <a:endParaRPr lang="en-GB" sz="2000" dirty="0"/>
          </a:p>
          <a:p>
            <a:pPr>
              <a:buClr>
                <a:srgbClr val="262626"/>
              </a:buClr>
            </a:pPr>
            <a:r>
              <a:rPr lang="en-GB" sz="2000" dirty="0"/>
              <a:t>Focused on emotion</a:t>
            </a:r>
            <a:endParaRPr lang="en-GB" sz="2000" i="1" dirty="0"/>
          </a:p>
          <a:p>
            <a:pPr>
              <a:buClr>
                <a:srgbClr val="262626"/>
              </a:buClr>
            </a:pPr>
            <a:r>
              <a:rPr lang="en-GB" sz="2000" dirty="0"/>
              <a:t>Humanistic</a:t>
            </a:r>
          </a:p>
          <a:p>
            <a:pPr>
              <a:buClr>
                <a:srgbClr val="262626"/>
              </a:buClr>
            </a:pPr>
            <a:endParaRPr lang="en-GB" dirty="0"/>
          </a:p>
        </p:txBody>
      </p:sp>
    </p:spTree>
    <p:extLst>
      <p:ext uri="{BB962C8B-B14F-4D97-AF65-F5344CB8AC3E}">
        <p14:creationId xmlns:p14="http://schemas.microsoft.com/office/powerpoint/2010/main" val="774206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348921D8-7FA1-478F-89DB-5CD1CEB432B9}"/>
              </a:ext>
            </a:extLst>
          </p:cNvPr>
          <p:cNvPicPr>
            <a:picLocks noChangeAspect="1"/>
          </p:cNvPicPr>
          <p:nvPr/>
        </p:nvPicPr>
        <p:blipFill rotWithShape="1">
          <a:blip r:embed="rId3"/>
          <a:srcRect t="35617" r="4701" b="14383"/>
          <a:stretch/>
        </p:blipFill>
        <p:spPr>
          <a:xfrm>
            <a:off x="20" y="10"/>
            <a:ext cx="12188932" cy="6857990"/>
          </a:xfrm>
          <a:prstGeom prst="rect">
            <a:avLst/>
          </a:prstGeom>
        </p:spPr>
      </p:pic>
      <p:sp>
        <p:nvSpPr>
          <p:cNvPr id="41" name="Rectangle 34">
            <a:extLst>
              <a:ext uri="{FF2B5EF4-FFF2-40B4-BE49-F238E27FC236}">
                <a16:creationId xmlns:a16="http://schemas.microsoft.com/office/drawing/2014/main" id="{CD64F326-929E-45E2-B54D-DC7E1720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941695"/>
            <a:ext cx="5452527" cy="4974610"/>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42" name="Rectangle 36">
            <a:extLst>
              <a:ext uri="{FF2B5EF4-FFF2-40B4-BE49-F238E27FC236}">
                <a16:creationId xmlns:a16="http://schemas.microsoft.com/office/drawing/2014/main" id="{7BFCDFD7-7B3B-4ED9-B533-34D0B3724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106424"/>
            <a:ext cx="5120640" cy="4645152"/>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EFD33CF8-ACAC-4CD6-A107-D0DA3B01B75E}"/>
              </a:ext>
            </a:extLst>
          </p:cNvPr>
          <p:cNvSpPr>
            <a:spLocks noGrp="1"/>
          </p:cNvSpPr>
          <p:nvPr>
            <p:ph type="title"/>
          </p:nvPr>
        </p:nvSpPr>
        <p:spPr>
          <a:xfrm>
            <a:off x="1103272" y="1184772"/>
            <a:ext cx="4992728" cy="726325"/>
          </a:xfrm>
        </p:spPr>
        <p:txBody>
          <a:bodyPr>
            <a:normAutofit/>
          </a:bodyPr>
          <a:lstStyle/>
          <a:p>
            <a:r>
              <a:rPr lang="en-GB" dirty="0"/>
              <a:t>Why is it Humanistic?</a:t>
            </a:r>
            <a:endParaRPr lang="en-US" dirty="0"/>
          </a:p>
        </p:txBody>
      </p:sp>
      <p:sp>
        <p:nvSpPr>
          <p:cNvPr id="3" name="Content Placeholder 2">
            <a:extLst>
              <a:ext uri="{FF2B5EF4-FFF2-40B4-BE49-F238E27FC236}">
                <a16:creationId xmlns:a16="http://schemas.microsoft.com/office/drawing/2014/main" id="{26712E6B-3B5A-4533-8535-718FD416F6FA}"/>
              </a:ext>
            </a:extLst>
          </p:cNvPr>
          <p:cNvSpPr>
            <a:spLocks noGrp="1"/>
          </p:cNvSpPr>
          <p:nvPr>
            <p:ph idx="1"/>
          </p:nvPr>
        </p:nvSpPr>
        <p:spPr>
          <a:xfrm>
            <a:off x="1357950" y="2075826"/>
            <a:ext cx="4633415" cy="3349159"/>
          </a:xfrm>
        </p:spPr>
        <p:txBody>
          <a:bodyPr vert="horz" lIns="91440" tIns="45720" rIns="91440" bIns="45720" rtlCol="0">
            <a:normAutofit fontScale="92500" lnSpcReduction="10000"/>
          </a:bodyPr>
          <a:lstStyle/>
          <a:p>
            <a:pPr>
              <a:lnSpc>
                <a:spcPct val="110000"/>
              </a:lnSpc>
            </a:pPr>
            <a:r>
              <a:rPr lang="en-GB" sz="1500" dirty="0"/>
              <a:t>It focuses on:</a:t>
            </a:r>
          </a:p>
          <a:p>
            <a:pPr lvl="1">
              <a:lnSpc>
                <a:spcPct val="110000"/>
              </a:lnSpc>
              <a:buClr>
                <a:srgbClr val="262626"/>
              </a:buClr>
            </a:pPr>
            <a:r>
              <a:rPr lang="en-GB" sz="1500" dirty="0"/>
              <a:t>Authenticity</a:t>
            </a:r>
          </a:p>
          <a:p>
            <a:pPr lvl="1">
              <a:lnSpc>
                <a:spcPct val="110000"/>
              </a:lnSpc>
              <a:buClr>
                <a:srgbClr val="262626"/>
              </a:buClr>
            </a:pPr>
            <a:r>
              <a:rPr lang="en-GB" sz="1500" dirty="0"/>
              <a:t>Growth </a:t>
            </a:r>
          </a:p>
          <a:p>
            <a:pPr lvl="1">
              <a:lnSpc>
                <a:spcPct val="110000"/>
              </a:lnSpc>
              <a:buClr>
                <a:srgbClr val="262626"/>
              </a:buClr>
            </a:pPr>
            <a:r>
              <a:rPr lang="en-GB" sz="1500" dirty="0"/>
              <a:t>Autonomy and self-determinism</a:t>
            </a:r>
          </a:p>
          <a:p>
            <a:pPr lvl="1">
              <a:lnSpc>
                <a:spcPct val="110000"/>
              </a:lnSpc>
              <a:buClr>
                <a:srgbClr val="262626"/>
              </a:buClr>
            </a:pPr>
            <a:r>
              <a:rPr lang="en-GB" sz="1500" dirty="0"/>
              <a:t>Creativity</a:t>
            </a:r>
          </a:p>
          <a:p>
            <a:pPr lvl="1">
              <a:lnSpc>
                <a:spcPct val="110000"/>
              </a:lnSpc>
              <a:buClr>
                <a:srgbClr val="262626"/>
              </a:buClr>
            </a:pPr>
            <a:r>
              <a:rPr lang="en-GB" sz="1500" dirty="0"/>
              <a:t>Equality</a:t>
            </a:r>
          </a:p>
          <a:p>
            <a:pPr lvl="1">
              <a:lnSpc>
                <a:spcPct val="110000"/>
              </a:lnSpc>
              <a:buClr>
                <a:srgbClr val="262626"/>
              </a:buClr>
            </a:pPr>
            <a:r>
              <a:rPr lang="en-GB" sz="1500" dirty="0"/>
              <a:t>Integrative/Pluralistic</a:t>
            </a:r>
          </a:p>
          <a:p>
            <a:pPr lvl="1">
              <a:lnSpc>
                <a:spcPct val="110000"/>
              </a:lnSpc>
              <a:buClr>
                <a:srgbClr val="262626"/>
              </a:buClr>
            </a:pPr>
            <a:r>
              <a:rPr lang="en-GB" sz="1500" dirty="0"/>
              <a:t>Evidence-based.</a:t>
            </a:r>
          </a:p>
          <a:p>
            <a:pPr lvl="1">
              <a:lnSpc>
                <a:spcPct val="110000"/>
              </a:lnSpc>
              <a:buClr>
                <a:srgbClr val="262626"/>
              </a:buClr>
            </a:pPr>
            <a:endParaRPr lang="en-GB" sz="1500" dirty="0"/>
          </a:p>
          <a:p>
            <a:pPr lvl="1">
              <a:lnSpc>
                <a:spcPct val="110000"/>
              </a:lnSpc>
              <a:buClr>
                <a:srgbClr val="262626"/>
              </a:buClr>
            </a:pPr>
            <a:endParaRPr lang="en-GB" sz="1500" dirty="0"/>
          </a:p>
          <a:p>
            <a:pPr marL="274320" lvl="1" indent="0">
              <a:lnSpc>
                <a:spcPct val="110000"/>
              </a:lnSpc>
              <a:buClr>
                <a:srgbClr val="262626"/>
              </a:buClr>
              <a:buNone/>
            </a:pPr>
            <a:r>
              <a:rPr lang="en-GB" sz="1500" dirty="0"/>
              <a:t>How might a Humanistic therapist work with these values?</a:t>
            </a:r>
          </a:p>
          <a:p>
            <a:pPr marL="274320" lvl="1" indent="0">
              <a:lnSpc>
                <a:spcPct val="110000"/>
              </a:lnSpc>
              <a:buClr>
                <a:srgbClr val="262626"/>
              </a:buClr>
              <a:buNone/>
            </a:pPr>
            <a:endParaRPr lang="en-GB" sz="1400" dirty="0"/>
          </a:p>
        </p:txBody>
      </p:sp>
    </p:spTree>
    <p:extLst>
      <p:ext uri="{BB962C8B-B14F-4D97-AF65-F5344CB8AC3E}">
        <p14:creationId xmlns:p14="http://schemas.microsoft.com/office/powerpoint/2010/main" val="67855332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C679E560-FE05-403F-BA58-3E61337C522B}"/>
              </a:ext>
            </a:extLst>
          </p:cNvPr>
          <p:cNvSpPr>
            <a:spLocks noGrp="1"/>
          </p:cNvSpPr>
          <p:nvPr>
            <p:ph type="title"/>
          </p:nvPr>
        </p:nvSpPr>
        <p:spPr>
          <a:xfrm>
            <a:off x="1199896" y="576644"/>
            <a:ext cx="9792208" cy="631290"/>
          </a:xfrm>
        </p:spPr>
        <p:txBody>
          <a:bodyPr>
            <a:normAutofit/>
          </a:bodyPr>
          <a:lstStyle/>
          <a:p>
            <a:r>
              <a:rPr lang="en-GB" dirty="0"/>
              <a:t>What do you need, to be an EFT Counsellor?</a:t>
            </a:r>
          </a:p>
        </p:txBody>
      </p:sp>
      <p:sp>
        <p:nvSpPr>
          <p:cNvPr id="3" name="Content Placeholder 2">
            <a:extLst>
              <a:ext uri="{FF2B5EF4-FFF2-40B4-BE49-F238E27FC236}">
                <a16:creationId xmlns:a16="http://schemas.microsoft.com/office/drawing/2014/main" id="{B0F188FA-5C35-4FDD-9F3D-6DA0A193A42F}"/>
              </a:ext>
            </a:extLst>
          </p:cNvPr>
          <p:cNvSpPr>
            <a:spLocks noGrp="1"/>
          </p:cNvSpPr>
          <p:nvPr>
            <p:ph idx="1"/>
          </p:nvPr>
        </p:nvSpPr>
        <p:spPr>
          <a:xfrm>
            <a:off x="1199896" y="1713989"/>
            <a:ext cx="9792208" cy="4370721"/>
          </a:xfrm>
        </p:spPr>
        <p:txBody>
          <a:bodyPr vert="horz" lIns="91440" tIns="45720" rIns="91440" bIns="45720" rtlCol="0" anchor="t">
            <a:normAutofit/>
          </a:bodyPr>
          <a:lstStyle/>
          <a:p>
            <a:pPr marL="0" indent="0">
              <a:buNone/>
            </a:pPr>
            <a:r>
              <a:rPr lang="en-GB" sz="1600" dirty="0"/>
              <a:t>According to Elliot and Greenberg (2021) you need to have a set of Core Competencies:</a:t>
            </a:r>
            <a:endParaRPr lang="en-US" sz="1600" dirty="0"/>
          </a:p>
          <a:p>
            <a:pPr marL="0" indent="0">
              <a:buClr>
                <a:srgbClr val="262626"/>
              </a:buClr>
              <a:buNone/>
            </a:pPr>
            <a:r>
              <a:rPr lang="en-GB" sz="1600" dirty="0"/>
              <a:t>"1. Understand and draw on EFC emotion theory.</a:t>
            </a:r>
          </a:p>
          <a:p>
            <a:pPr marL="0" indent="0">
              <a:buNone/>
            </a:pPr>
            <a:r>
              <a:rPr lang="en-GB" sz="1600" dirty="0"/>
              <a:t>2. Adopt a person-centred but process-guiding relational stance.</a:t>
            </a:r>
          </a:p>
          <a:p>
            <a:pPr marL="0" indent="0">
              <a:buNone/>
            </a:pPr>
            <a:r>
              <a:rPr lang="en-GB" sz="1600" dirty="0"/>
              <a:t>3.Develop an active, exploratory way of responding to clients, characterised by friendly curiosity.</a:t>
            </a:r>
          </a:p>
          <a:p>
            <a:pPr marL="0" indent="0">
              <a:buNone/>
            </a:pPr>
            <a:r>
              <a:rPr lang="en-GB" sz="1600" dirty="0"/>
              <a:t>4. Learn to pick up on client markers in order to offer clients opportunities for productive therapeutic work.</a:t>
            </a:r>
          </a:p>
          <a:p>
            <a:pPr marL="0" indent="0">
              <a:buNone/>
            </a:pPr>
            <a:r>
              <a:rPr lang="en-GB" sz="1600" dirty="0"/>
              <a:t>5. Realise that the Counselling is not about you; instead, focus on the client's personal agency.</a:t>
            </a:r>
          </a:p>
          <a:p>
            <a:pPr marL="0" indent="0">
              <a:buNone/>
            </a:pPr>
            <a:r>
              <a:rPr lang="en-GB" sz="1600" dirty="0"/>
              <a:t>6. Build up your personal resilience and courage for touching into and staying with your own and others' intense and painful emotions." (p9)</a:t>
            </a:r>
          </a:p>
        </p:txBody>
      </p:sp>
    </p:spTree>
    <p:extLst>
      <p:ext uri="{BB962C8B-B14F-4D97-AF65-F5344CB8AC3E}">
        <p14:creationId xmlns:p14="http://schemas.microsoft.com/office/powerpoint/2010/main" val="21037869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A8ADC6C4-F11B-4776-A865-1D85A8F1A2FA}"/>
              </a:ext>
            </a:extLst>
          </p:cNvPr>
          <p:cNvSpPr>
            <a:spLocks noGrp="1"/>
          </p:cNvSpPr>
          <p:nvPr>
            <p:ph type="title"/>
          </p:nvPr>
        </p:nvSpPr>
        <p:spPr>
          <a:xfrm>
            <a:off x="1066800" y="642594"/>
            <a:ext cx="10058400" cy="1371600"/>
          </a:xfrm>
        </p:spPr>
        <p:txBody>
          <a:bodyPr>
            <a:normAutofit/>
          </a:bodyPr>
          <a:lstStyle/>
          <a:p>
            <a:pPr algn="ctr"/>
            <a:r>
              <a:rPr lang="en-GB"/>
              <a:t>Practice Principles</a:t>
            </a:r>
          </a:p>
        </p:txBody>
      </p:sp>
      <p:graphicFrame>
        <p:nvGraphicFramePr>
          <p:cNvPr id="16" name="Content Placeholder 2">
            <a:extLst>
              <a:ext uri="{FF2B5EF4-FFF2-40B4-BE49-F238E27FC236}">
                <a16:creationId xmlns:a16="http://schemas.microsoft.com/office/drawing/2014/main" id="{082ED0E4-27EC-4A41-A0B6-462349B7AB30}"/>
              </a:ext>
            </a:extLst>
          </p:cNvPr>
          <p:cNvGraphicFramePr>
            <a:graphicFrameLocks noGrp="1"/>
          </p:cNvGraphicFramePr>
          <p:nvPr>
            <p:ph idx="1"/>
            <p:extLst>
              <p:ext uri="{D42A27DB-BD31-4B8C-83A1-F6EECF244321}">
                <p14:modId xmlns:p14="http://schemas.microsoft.com/office/powerpoint/2010/main" val="278007037"/>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25793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ABC9A754-9235-41C9-BA6A-267EFF1FB9BD}"/>
              </a:ext>
            </a:extLst>
          </p:cNvPr>
          <p:cNvPicPr>
            <a:picLocks noChangeAspect="1"/>
          </p:cNvPicPr>
          <p:nvPr/>
        </p:nvPicPr>
        <p:blipFill rotWithShape="1">
          <a:blip r:embed="rId3"/>
          <a:srcRect t="17877" r="9091" b="5514"/>
          <a:stretch/>
        </p:blipFill>
        <p:spPr>
          <a:xfrm>
            <a:off x="20" y="-1"/>
            <a:ext cx="12191980" cy="6857999"/>
          </a:xfrm>
          <a:prstGeom prst="rect">
            <a:avLst/>
          </a:prstGeom>
        </p:spPr>
      </p:pic>
      <p:sp>
        <p:nvSpPr>
          <p:cNvPr id="11" name="Rectangle 10">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645FBF-75AB-4A7A-BDA8-68E10A426A71}"/>
              </a:ext>
            </a:extLst>
          </p:cNvPr>
          <p:cNvSpPr>
            <a:spLocks noGrp="1"/>
          </p:cNvSpPr>
          <p:nvPr>
            <p:ph type="title"/>
          </p:nvPr>
        </p:nvSpPr>
        <p:spPr>
          <a:xfrm>
            <a:off x="774043" y="727626"/>
            <a:ext cx="4602152" cy="1718225"/>
          </a:xfrm>
        </p:spPr>
        <p:txBody>
          <a:bodyPr>
            <a:normAutofit/>
          </a:bodyPr>
          <a:lstStyle/>
          <a:p>
            <a:r>
              <a:rPr lang="en-GB" sz="4100"/>
              <a:t>Relationship Principles of EFT</a:t>
            </a:r>
          </a:p>
        </p:txBody>
      </p:sp>
      <p:sp>
        <p:nvSpPr>
          <p:cNvPr id="3" name="Content Placeholder 2">
            <a:extLst>
              <a:ext uri="{FF2B5EF4-FFF2-40B4-BE49-F238E27FC236}">
                <a16:creationId xmlns:a16="http://schemas.microsoft.com/office/drawing/2014/main" id="{B5CE00D4-E750-4B98-AEBB-992AB50FEE14}"/>
              </a:ext>
            </a:extLst>
          </p:cNvPr>
          <p:cNvSpPr>
            <a:spLocks noGrp="1"/>
          </p:cNvSpPr>
          <p:nvPr>
            <p:ph idx="1"/>
          </p:nvPr>
        </p:nvSpPr>
        <p:spPr>
          <a:xfrm>
            <a:off x="564444" y="2538920"/>
            <a:ext cx="4811751" cy="2924902"/>
          </a:xfrm>
        </p:spPr>
        <p:txBody>
          <a:bodyPr vert="horz" lIns="91440" tIns="45720" rIns="91440" bIns="45720" rtlCol="0">
            <a:normAutofit/>
          </a:bodyPr>
          <a:lstStyle/>
          <a:p>
            <a:pPr>
              <a:spcBef>
                <a:spcPts val="1000"/>
              </a:spcBef>
            </a:pPr>
            <a:r>
              <a:rPr lang="en-GB" sz="1800" dirty="0">
                <a:ea typeface="+mn-lt"/>
                <a:cs typeface="+mn-lt"/>
              </a:rPr>
              <a:t>Relationship Principles</a:t>
            </a:r>
            <a:endParaRPr lang="en-US" sz="1800" dirty="0">
              <a:ea typeface="+mn-lt"/>
              <a:cs typeface="+mn-lt"/>
            </a:endParaRPr>
          </a:p>
          <a:p>
            <a:pPr lvl="1">
              <a:buClr>
                <a:srgbClr val="262626"/>
              </a:buClr>
            </a:pPr>
            <a:r>
              <a:rPr lang="en-GB" sz="1600" dirty="0">
                <a:ea typeface="+mn-lt"/>
                <a:cs typeface="+mn-lt"/>
              </a:rPr>
              <a:t>Empathic </a:t>
            </a:r>
            <a:r>
              <a:rPr lang="en-GB" sz="1600" dirty="0" err="1">
                <a:ea typeface="+mn-lt"/>
                <a:cs typeface="+mn-lt"/>
              </a:rPr>
              <a:t>Attunement</a:t>
            </a:r>
            <a:r>
              <a:rPr lang="en-GB" sz="1600" dirty="0">
                <a:ea typeface="+mn-lt"/>
                <a:cs typeface="+mn-lt"/>
              </a:rPr>
              <a:t> – Enter and Track the Client’s Immediate and Evolving Experience</a:t>
            </a:r>
            <a:endParaRPr lang="en-US" sz="1600" dirty="0">
              <a:ea typeface="+mn-lt"/>
              <a:cs typeface="+mn-lt"/>
            </a:endParaRPr>
          </a:p>
          <a:p>
            <a:pPr lvl="1">
              <a:buClr>
                <a:srgbClr val="262626"/>
              </a:buClr>
            </a:pPr>
            <a:r>
              <a:rPr lang="en-GB" sz="1600" dirty="0">
                <a:ea typeface="+mn-lt"/>
                <a:cs typeface="+mn-lt"/>
              </a:rPr>
              <a:t>Therapeutic Bond: Communicate Empathy, Caring and Presence to the client</a:t>
            </a:r>
            <a:endParaRPr lang="en-US" sz="1600" dirty="0">
              <a:ea typeface="+mn-lt"/>
              <a:cs typeface="+mn-lt"/>
            </a:endParaRPr>
          </a:p>
          <a:p>
            <a:pPr lvl="1">
              <a:buClr>
                <a:srgbClr val="262626"/>
              </a:buClr>
            </a:pPr>
            <a:r>
              <a:rPr lang="en-GB" sz="1600" dirty="0">
                <a:ea typeface="+mn-lt"/>
                <a:cs typeface="+mn-lt"/>
              </a:rPr>
              <a:t>Task Collaboration: Facilitate involvement in Goals and Tasks of Therapy </a:t>
            </a:r>
            <a:endParaRPr lang="en-GB" sz="1600" dirty="0"/>
          </a:p>
        </p:txBody>
      </p:sp>
      <p:sp>
        <p:nvSpPr>
          <p:cNvPr id="5" name="Footer Placeholder 4">
            <a:extLst>
              <a:ext uri="{FF2B5EF4-FFF2-40B4-BE49-F238E27FC236}">
                <a16:creationId xmlns:a16="http://schemas.microsoft.com/office/drawing/2014/main" id="{0E73ACE1-48E4-42C8-AD1B-EE528B969C04}"/>
              </a:ext>
            </a:extLst>
          </p:cNvPr>
          <p:cNvSpPr>
            <a:spLocks noGrp="1"/>
          </p:cNvSpPr>
          <p:nvPr>
            <p:ph type="ftr" sz="quarter" idx="11"/>
          </p:nvPr>
        </p:nvSpPr>
        <p:spPr>
          <a:xfrm>
            <a:off x="412558" y="6019646"/>
            <a:ext cx="5816600" cy="365760"/>
          </a:xfrm>
        </p:spPr>
        <p:txBody>
          <a:bodyPr/>
          <a:lstStyle/>
          <a:p>
            <a:r>
              <a:rPr lang="en-GB"/>
              <a:t>Elliott, R. et al., 2004. Learning emotion-focused therapy : the process-experiential approach to change, Washington, D.C.: American Psychological Association.</a:t>
            </a:r>
          </a:p>
        </p:txBody>
      </p:sp>
    </p:spTree>
    <p:extLst>
      <p:ext uri="{BB962C8B-B14F-4D97-AF65-F5344CB8AC3E}">
        <p14:creationId xmlns:p14="http://schemas.microsoft.com/office/powerpoint/2010/main" val="4269424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39" name="Rectangle 38">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B81EC120-D005-4644-9D37-02E9D2E45C0A}"/>
              </a:ext>
            </a:extLst>
          </p:cNvPr>
          <p:cNvSpPr>
            <a:spLocks noGrp="1"/>
          </p:cNvSpPr>
          <p:nvPr>
            <p:ph type="title"/>
          </p:nvPr>
        </p:nvSpPr>
        <p:spPr>
          <a:xfrm>
            <a:off x="983887" y="1185059"/>
            <a:ext cx="3491832" cy="4487882"/>
          </a:xfrm>
        </p:spPr>
        <p:txBody>
          <a:bodyPr>
            <a:normAutofit/>
          </a:bodyPr>
          <a:lstStyle/>
          <a:p>
            <a:pPr algn="ctr"/>
            <a:r>
              <a:rPr lang="en-GB" sz="4400"/>
              <a:t>Task Principles of EFT</a:t>
            </a:r>
          </a:p>
        </p:txBody>
      </p:sp>
      <p:sp>
        <p:nvSpPr>
          <p:cNvPr id="41" name="Rectangle 40">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21D2C6B3-8036-4003-8F80-48499B968B40}"/>
              </a:ext>
            </a:extLst>
          </p:cNvPr>
          <p:cNvSpPr>
            <a:spLocks noGrp="1"/>
          </p:cNvSpPr>
          <p:nvPr>
            <p:ph idx="1"/>
          </p:nvPr>
        </p:nvSpPr>
        <p:spPr>
          <a:xfrm>
            <a:off x="6403656" y="936416"/>
            <a:ext cx="4870512" cy="4985169"/>
          </a:xfrm>
        </p:spPr>
        <p:txBody>
          <a:bodyPr vert="horz" lIns="91440" tIns="45720" rIns="91440" bIns="45720" rtlCol="0" anchor="ctr">
            <a:normAutofit/>
          </a:bodyPr>
          <a:lstStyle/>
          <a:p>
            <a:pPr>
              <a:spcBef>
                <a:spcPts val="1000"/>
              </a:spcBef>
            </a:pPr>
            <a:r>
              <a:rPr lang="en-GB" sz="2000" dirty="0">
                <a:ea typeface="+mn-lt"/>
                <a:cs typeface="+mn-lt"/>
              </a:rPr>
              <a:t>Micro-processes. E.g.</a:t>
            </a:r>
            <a:endParaRPr lang="en-US" sz="2000" dirty="0">
              <a:ea typeface="+mn-lt"/>
              <a:cs typeface="+mn-lt"/>
            </a:endParaRPr>
          </a:p>
          <a:p>
            <a:pPr lvl="1">
              <a:buClr>
                <a:srgbClr val="262626"/>
              </a:buClr>
            </a:pPr>
            <a:r>
              <a:rPr lang="en-GB" sz="2000" dirty="0">
                <a:ea typeface="+mn-lt"/>
                <a:cs typeface="+mn-lt"/>
              </a:rPr>
              <a:t>Attending</a:t>
            </a:r>
            <a:endParaRPr lang="en-US" sz="2000" dirty="0">
              <a:ea typeface="+mn-lt"/>
              <a:cs typeface="+mn-lt"/>
            </a:endParaRPr>
          </a:p>
          <a:p>
            <a:pPr lvl="1">
              <a:buClr>
                <a:srgbClr val="262626"/>
              </a:buClr>
            </a:pPr>
            <a:r>
              <a:rPr lang="en-GB" sz="2000" dirty="0">
                <a:ea typeface="+mn-lt"/>
                <a:cs typeface="+mn-lt"/>
              </a:rPr>
              <a:t>Experiential search</a:t>
            </a:r>
            <a:endParaRPr lang="en-US" sz="2000" dirty="0">
              <a:ea typeface="+mn-lt"/>
              <a:cs typeface="+mn-lt"/>
            </a:endParaRPr>
          </a:p>
          <a:p>
            <a:pPr lvl="1">
              <a:buClr>
                <a:srgbClr val="262626"/>
              </a:buClr>
            </a:pPr>
            <a:r>
              <a:rPr lang="en-GB" sz="2000" dirty="0">
                <a:ea typeface="+mn-lt"/>
                <a:cs typeface="+mn-lt"/>
              </a:rPr>
              <a:t>Active expression</a:t>
            </a:r>
            <a:endParaRPr lang="en-US" sz="2000" dirty="0">
              <a:ea typeface="+mn-lt"/>
              <a:cs typeface="+mn-lt"/>
            </a:endParaRPr>
          </a:p>
          <a:p>
            <a:pPr lvl="1">
              <a:buClr>
                <a:srgbClr val="262626"/>
              </a:buClr>
            </a:pPr>
            <a:r>
              <a:rPr lang="en-GB" sz="2000" dirty="0">
                <a:ea typeface="+mn-lt"/>
                <a:cs typeface="+mn-lt"/>
              </a:rPr>
              <a:t>Interpersonal contact</a:t>
            </a:r>
            <a:endParaRPr lang="en-US" sz="2000" dirty="0">
              <a:ea typeface="+mn-lt"/>
              <a:cs typeface="+mn-lt"/>
            </a:endParaRPr>
          </a:p>
          <a:p>
            <a:pPr lvl="1">
              <a:buClr>
                <a:srgbClr val="262626"/>
              </a:buClr>
            </a:pPr>
            <a:r>
              <a:rPr lang="en-GB" sz="2000" dirty="0">
                <a:ea typeface="+mn-lt"/>
                <a:cs typeface="+mn-lt"/>
              </a:rPr>
              <a:t>Self-reflection</a:t>
            </a:r>
            <a:endParaRPr lang="en-US" sz="2000" dirty="0">
              <a:ea typeface="+mn-lt"/>
              <a:cs typeface="+mn-lt"/>
            </a:endParaRPr>
          </a:p>
          <a:p>
            <a:pPr lvl="1">
              <a:buClr>
                <a:srgbClr val="262626"/>
              </a:buClr>
            </a:pPr>
            <a:r>
              <a:rPr lang="en-GB" sz="2000" dirty="0">
                <a:ea typeface="+mn-lt"/>
                <a:cs typeface="+mn-lt"/>
              </a:rPr>
              <a:t>Action planning </a:t>
            </a:r>
            <a:endParaRPr lang="en-GB" sz="2000" dirty="0"/>
          </a:p>
        </p:txBody>
      </p:sp>
    </p:spTree>
    <p:extLst>
      <p:ext uri="{BB962C8B-B14F-4D97-AF65-F5344CB8AC3E}">
        <p14:creationId xmlns:p14="http://schemas.microsoft.com/office/powerpoint/2010/main" val="22683534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59F3423F-0C4E-4376-84DB-77409B5C4A4B}"/>
              </a:ext>
            </a:extLst>
          </p:cNvPr>
          <p:cNvSpPr>
            <a:spLocks noGrp="1"/>
          </p:cNvSpPr>
          <p:nvPr>
            <p:ph type="title"/>
          </p:nvPr>
        </p:nvSpPr>
        <p:spPr>
          <a:xfrm>
            <a:off x="983887" y="1185059"/>
            <a:ext cx="3491832" cy="4487882"/>
          </a:xfrm>
        </p:spPr>
        <p:txBody>
          <a:bodyPr>
            <a:normAutofit/>
          </a:bodyPr>
          <a:lstStyle/>
          <a:p>
            <a:pPr algn="ctr"/>
            <a:r>
              <a:rPr lang="en-GB" sz="4400"/>
              <a:t>Task Principles of EFT</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2AF6EE10-FCD2-4D66-83A7-42AE1FE698EA}"/>
              </a:ext>
            </a:extLst>
          </p:cNvPr>
          <p:cNvSpPr>
            <a:spLocks noGrp="1"/>
          </p:cNvSpPr>
          <p:nvPr>
            <p:ph idx="1"/>
          </p:nvPr>
        </p:nvSpPr>
        <p:spPr>
          <a:xfrm>
            <a:off x="6403655" y="936416"/>
            <a:ext cx="4966757" cy="5109955"/>
          </a:xfrm>
        </p:spPr>
        <p:txBody>
          <a:bodyPr vert="horz" lIns="91440" tIns="45720" rIns="91440" bIns="45720" rtlCol="0" anchor="ctr">
            <a:normAutofit/>
          </a:bodyPr>
          <a:lstStyle/>
          <a:p>
            <a:pPr>
              <a:spcBef>
                <a:spcPts val="1000"/>
              </a:spcBef>
            </a:pPr>
            <a:r>
              <a:rPr lang="en-GB" sz="2800" dirty="0">
                <a:ea typeface="+mn-lt"/>
                <a:cs typeface="+mn-lt"/>
              </a:rPr>
              <a:t>Task Completion and Focus: Facilitate Client Completion of Key Therapeutic Tasks</a:t>
            </a:r>
            <a:endParaRPr lang="en-US" sz="2800" dirty="0">
              <a:ea typeface="+mn-lt"/>
              <a:cs typeface="+mn-lt"/>
            </a:endParaRPr>
          </a:p>
          <a:p>
            <a:pPr>
              <a:spcBef>
                <a:spcPts val="1000"/>
              </a:spcBef>
              <a:buClr>
                <a:srgbClr val="262626"/>
              </a:buClr>
            </a:pPr>
            <a:r>
              <a:rPr lang="en-GB" sz="2800" dirty="0">
                <a:ea typeface="+mn-lt"/>
                <a:cs typeface="+mn-lt"/>
              </a:rPr>
              <a:t>Self-Development: Foster Client Responsibility and Empowerment</a:t>
            </a:r>
            <a:endParaRPr lang="en-GB" sz="2800" dirty="0"/>
          </a:p>
        </p:txBody>
      </p:sp>
    </p:spTree>
    <p:extLst>
      <p:ext uri="{BB962C8B-B14F-4D97-AF65-F5344CB8AC3E}">
        <p14:creationId xmlns:p14="http://schemas.microsoft.com/office/powerpoint/2010/main" val="344820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B594B-0363-4589-9848-7155C2A32E3D}"/>
              </a:ext>
            </a:extLst>
          </p:cNvPr>
          <p:cNvSpPr>
            <a:spLocks noGrp="1"/>
          </p:cNvSpPr>
          <p:nvPr>
            <p:ph type="title"/>
          </p:nvPr>
        </p:nvSpPr>
        <p:spPr>
          <a:xfrm>
            <a:off x="6624606" y="721224"/>
            <a:ext cx="4957553" cy="804391"/>
          </a:xfrm>
        </p:spPr>
        <p:txBody>
          <a:bodyPr>
            <a:normAutofit/>
          </a:bodyPr>
          <a:lstStyle/>
          <a:p>
            <a:r>
              <a:rPr lang="en-GB" dirty="0"/>
              <a:t>Emotion Theory</a:t>
            </a:r>
          </a:p>
        </p:txBody>
      </p:sp>
      <p:sp>
        <p:nvSpPr>
          <p:cNvPr id="9"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GB"/>
          </a:p>
        </p:txBody>
      </p:sp>
      <p:sp>
        <p:nvSpPr>
          <p:cNvPr id="11"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GB"/>
          </a:p>
        </p:txBody>
      </p:sp>
      <p:pic>
        <p:nvPicPr>
          <p:cNvPr id="4" name="Picture 4" descr="A picture containing text&#10;&#10;Description automatically generated">
            <a:extLst>
              <a:ext uri="{FF2B5EF4-FFF2-40B4-BE49-F238E27FC236}">
                <a16:creationId xmlns:a16="http://schemas.microsoft.com/office/drawing/2014/main" id="{C5C7931B-AE85-4303-92BE-2195BB71E546}"/>
              </a:ext>
            </a:extLst>
          </p:cNvPr>
          <p:cNvPicPr>
            <a:picLocks noChangeAspect="1"/>
          </p:cNvPicPr>
          <p:nvPr/>
        </p:nvPicPr>
        <p:blipFill>
          <a:blip r:embed="rId3"/>
          <a:stretch>
            <a:fillRect/>
          </a:stretch>
        </p:blipFill>
        <p:spPr>
          <a:xfrm>
            <a:off x="1205256" y="1230863"/>
            <a:ext cx="4414438" cy="4414438"/>
          </a:xfrm>
          <a:prstGeom prst="rect">
            <a:avLst/>
          </a:prstGeom>
        </p:spPr>
      </p:pic>
      <p:sp>
        <p:nvSpPr>
          <p:cNvPr id="3" name="Content Placeholder 2">
            <a:extLst>
              <a:ext uri="{FF2B5EF4-FFF2-40B4-BE49-F238E27FC236}">
                <a16:creationId xmlns:a16="http://schemas.microsoft.com/office/drawing/2014/main" id="{95D3702B-2F6D-4279-96F1-47BACC944B89}"/>
              </a:ext>
            </a:extLst>
          </p:cNvPr>
          <p:cNvSpPr>
            <a:spLocks noGrp="1"/>
          </p:cNvSpPr>
          <p:nvPr>
            <p:ph idx="1"/>
          </p:nvPr>
        </p:nvSpPr>
        <p:spPr>
          <a:xfrm>
            <a:off x="6505610" y="1753932"/>
            <a:ext cx="4957554" cy="4382843"/>
          </a:xfrm>
        </p:spPr>
        <p:txBody>
          <a:bodyPr vert="horz" lIns="91440" tIns="45720" rIns="91440" bIns="45720" rtlCol="0">
            <a:normAutofit/>
          </a:bodyPr>
          <a:lstStyle/>
          <a:p>
            <a:pPr>
              <a:lnSpc>
                <a:spcPct val="110000"/>
              </a:lnSpc>
              <a:spcBef>
                <a:spcPts val="1000"/>
              </a:spcBef>
            </a:pPr>
            <a:r>
              <a:rPr lang="en-GB" sz="1600" dirty="0">
                <a:ea typeface="+mn-lt"/>
                <a:cs typeface="+mn-lt"/>
              </a:rPr>
              <a:t>Emotion is basically adaptive in nature.</a:t>
            </a:r>
            <a:endParaRPr lang="en-US" sz="1600" dirty="0">
              <a:ea typeface="+mn-lt"/>
              <a:cs typeface="+mn-lt"/>
            </a:endParaRPr>
          </a:p>
          <a:p>
            <a:pPr>
              <a:lnSpc>
                <a:spcPct val="110000"/>
              </a:lnSpc>
              <a:spcBef>
                <a:spcPts val="1000"/>
              </a:spcBef>
              <a:buClr>
                <a:srgbClr val="262626"/>
              </a:buClr>
            </a:pPr>
            <a:r>
              <a:rPr lang="en-GB" sz="1600" dirty="0">
                <a:ea typeface="+mn-lt"/>
                <a:cs typeface="+mn-lt"/>
              </a:rPr>
              <a:t>Emotion identifies what is needed to ensure well-being and will take action to protect or adapt</a:t>
            </a:r>
            <a:endParaRPr lang="en-US" sz="1600" dirty="0">
              <a:ea typeface="+mn-lt"/>
              <a:cs typeface="+mn-lt"/>
            </a:endParaRPr>
          </a:p>
          <a:p>
            <a:pPr>
              <a:lnSpc>
                <a:spcPct val="110000"/>
              </a:lnSpc>
              <a:spcBef>
                <a:spcPts val="1000"/>
              </a:spcBef>
              <a:buClr>
                <a:srgbClr val="262626"/>
              </a:buClr>
            </a:pPr>
            <a:r>
              <a:rPr lang="en-GB" sz="1600" dirty="0">
                <a:ea typeface="+mn-lt"/>
                <a:cs typeface="+mn-lt"/>
              </a:rPr>
              <a:t>Emotion also gives our experience direction and a wholeness</a:t>
            </a:r>
          </a:p>
          <a:p>
            <a:pPr>
              <a:lnSpc>
                <a:spcPct val="110000"/>
              </a:lnSpc>
              <a:spcBef>
                <a:spcPts val="1000"/>
              </a:spcBef>
              <a:buClr>
                <a:srgbClr val="262626"/>
              </a:buClr>
            </a:pPr>
            <a:r>
              <a:rPr lang="en-GB" sz="1600" dirty="0">
                <a:ea typeface="+mn-lt"/>
                <a:cs typeface="+mn-lt"/>
              </a:rPr>
              <a:t>Emotion tells people what is important, it is a filter.</a:t>
            </a:r>
          </a:p>
          <a:p>
            <a:pPr>
              <a:lnSpc>
                <a:spcPct val="110000"/>
              </a:lnSpc>
              <a:spcBef>
                <a:spcPts val="1000"/>
              </a:spcBef>
              <a:buClr>
                <a:srgbClr val="262626"/>
              </a:buClr>
            </a:pPr>
            <a:r>
              <a:rPr lang="en-GB" sz="1600" dirty="0">
                <a:ea typeface="+mn-lt"/>
                <a:cs typeface="+mn-lt"/>
              </a:rPr>
              <a:t>Emotions are important for therapists; they can tell us what a client needs or wants.</a:t>
            </a:r>
            <a:endParaRPr lang="en-US" sz="1600" dirty="0">
              <a:ea typeface="+mn-lt"/>
              <a:cs typeface="+mn-lt"/>
            </a:endParaRPr>
          </a:p>
          <a:p>
            <a:pPr>
              <a:lnSpc>
                <a:spcPct val="110000"/>
              </a:lnSpc>
              <a:spcBef>
                <a:spcPts val="1000"/>
              </a:spcBef>
              <a:buClr>
                <a:srgbClr val="262626"/>
              </a:buClr>
            </a:pPr>
            <a:r>
              <a:rPr lang="en-GB" sz="1600" dirty="0">
                <a:ea typeface="+mn-lt"/>
                <a:cs typeface="+mn-lt"/>
              </a:rPr>
              <a:t>Emotions are not conclusions however; they merely tell us the current state of the whole person. </a:t>
            </a:r>
            <a:endParaRPr lang="en-GB" sz="1600" dirty="0"/>
          </a:p>
        </p:txBody>
      </p:sp>
    </p:spTree>
    <p:extLst>
      <p:ext uri="{BB962C8B-B14F-4D97-AF65-F5344CB8AC3E}">
        <p14:creationId xmlns:p14="http://schemas.microsoft.com/office/powerpoint/2010/main" val="2606457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4" name="Picture 4" descr="Map&#10;&#10;Description automatically generated">
            <a:extLst>
              <a:ext uri="{FF2B5EF4-FFF2-40B4-BE49-F238E27FC236}">
                <a16:creationId xmlns:a16="http://schemas.microsoft.com/office/drawing/2014/main" id="{577C2BE6-FC7C-4219-9DAB-17F46019EA57}"/>
              </a:ext>
            </a:extLst>
          </p:cNvPr>
          <p:cNvPicPr>
            <a:picLocks noChangeAspect="1"/>
          </p:cNvPicPr>
          <p:nvPr/>
        </p:nvPicPr>
        <p:blipFill rotWithShape="1">
          <a:blip r:embed="rId2"/>
          <a:srcRect l="19619" r="20618" b="-1"/>
          <a:stretch/>
        </p:blipFill>
        <p:spPr>
          <a:xfrm>
            <a:off x="424928" y="419292"/>
            <a:ext cx="5522976" cy="6053328"/>
          </a:xfrm>
          <a:prstGeom prst="rect">
            <a:avLst/>
          </a:prstGeom>
        </p:spPr>
      </p:pic>
      <p:sp>
        <p:nvSpPr>
          <p:cNvPr id="13"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4BA3F4-CBE8-488A-89B0-EDCD84DE044C}"/>
              </a:ext>
            </a:extLst>
          </p:cNvPr>
          <p:cNvSpPr>
            <a:spLocks noGrp="1"/>
          </p:cNvSpPr>
          <p:nvPr>
            <p:ph type="title"/>
          </p:nvPr>
        </p:nvSpPr>
        <p:spPr>
          <a:xfrm>
            <a:off x="6676958" y="739468"/>
            <a:ext cx="4920935" cy="920552"/>
          </a:xfrm>
        </p:spPr>
        <p:txBody>
          <a:bodyPr>
            <a:normAutofit/>
          </a:bodyPr>
          <a:lstStyle/>
          <a:p>
            <a:r>
              <a:rPr lang="en-GB" dirty="0"/>
              <a:t>Emotions are adaptive</a:t>
            </a:r>
          </a:p>
        </p:txBody>
      </p:sp>
      <p:sp>
        <p:nvSpPr>
          <p:cNvPr id="3" name="Content Placeholder 2">
            <a:extLst>
              <a:ext uri="{FF2B5EF4-FFF2-40B4-BE49-F238E27FC236}">
                <a16:creationId xmlns:a16="http://schemas.microsoft.com/office/drawing/2014/main" id="{9BD71C6E-1092-4EF1-9C55-486F7F48D9DA}"/>
              </a:ext>
            </a:extLst>
          </p:cNvPr>
          <p:cNvSpPr>
            <a:spLocks noGrp="1"/>
          </p:cNvSpPr>
          <p:nvPr>
            <p:ph idx="1"/>
          </p:nvPr>
        </p:nvSpPr>
        <p:spPr>
          <a:xfrm>
            <a:off x="6691689" y="1814060"/>
            <a:ext cx="4920935" cy="4135184"/>
          </a:xfrm>
        </p:spPr>
        <p:txBody>
          <a:bodyPr vert="horz" lIns="91440" tIns="45720" rIns="91440" bIns="45720" rtlCol="0">
            <a:normAutofit/>
          </a:bodyPr>
          <a:lstStyle/>
          <a:p>
            <a:pPr>
              <a:spcBef>
                <a:spcPts val="1000"/>
              </a:spcBef>
            </a:pPr>
            <a:r>
              <a:rPr lang="en-GB" sz="2000" dirty="0">
                <a:ea typeface="+mn-lt"/>
                <a:cs typeface="+mn-lt"/>
              </a:rPr>
              <a:t>Emotions help to shape our understanding of a situation:</a:t>
            </a:r>
            <a:endParaRPr lang="en-US" sz="2000" dirty="0">
              <a:ea typeface="+mn-lt"/>
              <a:cs typeface="+mn-lt"/>
            </a:endParaRPr>
          </a:p>
          <a:p>
            <a:pPr>
              <a:spcBef>
                <a:spcPts val="1000"/>
              </a:spcBef>
              <a:buClr>
                <a:srgbClr val="262626"/>
              </a:buClr>
            </a:pPr>
            <a:r>
              <a:rPr lang="en-GB" sz="2000" dirty="0">
                <a:ea typeface="+mn-lt"/>
                <a:cs typeface="+mn-lt"/>
              </a:rPr>
              <a:t>We see the world through our emotions</a:t>
            </a:r>
            <a:endParaRPr lang="en-US" sz="2000" dirty="0">
              <a:ea typeface="+mn-lt"/>
              <a:cs typeface="+mn-lt"/>
            </a:endParaRPr>
          </a:p>
          <a:p>
            <a:pPr>
              <a:spcBef>
                <a:spcPts val="1000"/>
              </a:spcBef>
              <a:buClr>
                <a:srgbClr val="262626"/>
              </a:buClr>
            </a:pPr>
            <a:r>
              <a:rPr lang="en-GB" sz="2000" dirty="0">
                <a:ea typeface="+mn-lt"/>
                <a:cs typeface="+mn-lt"/>
              </a:rPr>
              <a:t>Emotion is a source of information; it helps us to decide what is important</a:t>
            </a:r>
            <a:endParaRPr lang="en-US" sz="2000" dirty="0">
              <a:ea typeface="+mn-lt"/>
              <a:cs typeface="+mn-lt"/>
            </a:endParaRPr>
          </a:p>
          <a:p>
            <a:pPr>
              <a:spcBef>
                <a:spcPts val="1000"/>
              </a:spcBef>
              <a:buClr>
                <a:srgbClr val="262626"/>
              </a:buClr>
            </a:pPr>
            <a:r>
              <a:rPr lang="en-GB" sz="2000" dirty="0">
                <a:ea typeface="+mn-lt"/>
                <a:cs typeface="+mn-lt"/>
              </a:rPr>
              <a:t>Emotion also helps us to make sense of our experience, it gives it meaning and direction </a:t>
            </a:r>
            <a:endParaRPr lang="en-GB" sz="2000" dirty="0"/>
          </a:p>
        </p:txBody>
      </p:sp>
    </p:spTree>
    <p:extLst>
      <p:ext uri="{BB962C8B-B14F-4D97-AF65-F5344CB8AC3E}">
        <p14:creationId xmlns:p14="http://schemas.microsoft.com/office/powerpoint/2010/main" val="4181506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BFC316BB-C774-42C7-9EDC-C66E36836777}"/>
              </a:ext>
            </a:extLst>
          </p:cNvPr>
          <p:cNvSpPr>
            <a:spLocks noGrp="1"/>
          </p:cNvSpPr>
          <p:nvPr>
            <p:ph type="title"/>
          </p:nvPr>
        </p:nvSpPr>
        <p:spPr>
          <a:xfrm>
            <a:off x="1066800" y="642594"/>
            <a:ext cx="10058400" cy="1371600"/>
          </a:xfrm>
        </p:spPr>
        <p:txBody>
          <a:bodyPr>
            <a:normAutofit/>
          </a:bodyPr>
          <a:lstStyle/>
          <a:p>
            <a:pPr algn="ctr"/>
            <a:r>
              <a:rPr lang="en-GB"/>
              <a:t>Emotions are fundamental in shaping our brain and language/cognition</a:t>
            </a:r>
          </a:p>
        </p:txBody>
      </p:sp>
      <p:graphicFrame>
        <p:nvGraphicFramePr>
          <p:cNvPr id="8" name="Content Placeholder 2">
            <a:extLst>
              <a:ext uri="{FF2B5EF4-FFF2-40B4-BE49-F238E27FC236}">
                <a16:creationId xmlns:a16="http://schemas.microsoft.com/office/drawing/2014/main" id="{6C9F55F3-E62D-4479-BDD7-01F71C901961}"/>
              </a:ext>
            </a:extLst>
          </p:cNvPr>
          <p:cNvGraphicFramePr>
            <a:graphicFrameLocks noGrp="1"/>
          </p:cNvGraphicFramePr>
          <p:nvPr>
            <p:ph idx="1"/>
            <p:extLst>
              <p:ext uri="{D42A27DB-BD31-4B8C-83A1-F6EECF244321}">
                <p14:modId xmlns:p14="http://schemas.microsoft.com/office/powerpoint/2010/main" val="383054757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5353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4" name="Picture 4">
            <a:extLst>
              <a:ext uri="{FF2B5EF4-FFF2-40B4-BE49-F238E27FC236}">
                <a16:creationId xmlns:a16="http://schemas.microsoft.com/office/drawing/2014/main" id="{0A907786-4E35-43FC-B54C-C597D6007685}"/>
              </a:ext>
            </a:extLst>
          </p:cNvPr>
          <p:cNvPicPr>
            <a:picLocks noChangeAspect="1"/>
          </p:cNvPicPr>
          <p:nvPr/>
        </p:nvPicPr>
        <p:blipFill rotWithShape="1">
          <a:blip r:embed="rId2"/>
          <a:srcRect l="2156" r="6604" b="-2"/>
          <a:stretch/>
        </p:blipFill>
        <p:spPr>
          <a:xfrm>
            <a:off x="424928" y="419292"/>
            <a:ext cx="5522976" cy="6053328"/>
          </a:xfrm>
          <a:prstGeom prst="rect">
            <a:avLst/>
          </a:prstGeom>
        </p:spPr>
      </p:pic>
      <p:sp>
        <p:nvSpPr>
          <p:cNvPr id="8"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961EF5-CC60-44A3-9998-A70CB3903BC3}"/>
              </a:ext>
            </a:extLst>
          </p:cNvPr>
          <p:cNvSpPr>
            <a:spLocks noGrp="1"/>
          </p:cNvSpPr>
          <p:nvPr>
            <p:ph type="title"/>
          </p:nvPr>
        </p:nvSpPr>
        <p:spPr>
          <a:xfrm>
            <a:off x="6637866" y="727627"/>
            <a:ext cx="5129205" cy="943130"/>
          </a:xfrm>
        </p:spPr>
        <p:txBody>
          <a:bodyPr>
            <a:normAutofit/>
          </a:bodyPr>
          <a:lstStyle/>
          <a:p>
            <a:r>
              <a:rPr lang="en-GB" b="1" dirty="0"/>
              <a:t>Emotion and the body</a:t>
            </a:r>
          </a:p>
        </p:txBody>
      </p:sp>
      <p:sp>
        <p:nvSpPr>
          <p:cNvPr id="3" name="Content Placeholder 2">
            <a:extLst>
              <a:ext uri="{FF2B5EF4-FFF2-40B4-BE49-F238E27FC236}">
                <a16:creationId xmlns:a16="http://schemas.microsoft.com/office/drawing/2014/main" id="{0A095CCC-E7D4-4764-8152-D48927BFF9AD}"/>
              </a:ext>
            </a:extLst>
          </p:cNvPr>
          <p:cNvSpPr>
            <a:spLocks noGrp="1"/>
          </p:cNvSpPr>
          <p:nvPr>
            <p:ph idx="1"/>
          </p:nvPr>
        </p:nvSpPr>
        <p:spPr>
          <a:xfrm>
            <a:off x="6587554" y="2348200"/>
            <a:ext cx="5129205" cy="3160778"/>
          </a:xfrm>
        </p:spPr>
        <p:txBody>
          <a:bodyPr vert="horz" lIns="91440" tIns="45720" rIns="91440" bIns="45720" rtlCol="0">
            <a:normAutofit lnSpcReduction="10000"/>
          </a:bodyPr>
          <a:lstStyle/>
          <a:p>
            <a:pPr>
              <a:spcBef>
                <a:spcPts val="1000"/>
              </a:spcBef>
            </a:pPr>
            <a:r>
              <a:rPr lang="en-GB" sz="2400" dirty="0">
                <a:ea typeface="+mn-lt"/>
                <a:cs typeface="+mn-lt"/>
              </a:rPr>
              <a:t>Emotion connects us to our body,</a:t>
            </a:r>
            <a:endParaRPr lang="en-US" sz="2400" dirty="0">
              <a:ea typeface="+mn-lt"/>
              <a:cs typeface="+mn-lt"/>
            </a:endParaRPr>
          </a:p>
          <a:p>
            <a:pPr>
              <a:spcBef>
                <a:spcPts val="1000"/>
              </a:spcBef>
              <a:buClr>
                <a:srgbClr val="262626"/>
              </a:buClr>
            </a:pPr>
            <a:r>
              <a:rPr lang="en-GB" sz="2400" dirty="0">
                <a:ea typeface="+mn-lt"/>
                <a:cs typeface="+mn-lt"/>
              </a:rPr>
              <a:t>We have somatic feelings relating to emotion</a:t>
            </a:r>
            <a:endParaRPr lang="en-US" sz="2400" dirty="0">
              <a:ea typeface="+mn-lt"/>
              <a:cs typeface="+mn-lt"/>
            </a:endParaRPr>
          </a:p>
          <a:p>
            <a:pPr>
              <a:spcBef>
                <a:spcPts val="1000"/>
              </a:spcBef>
              <a:buClr>
                <a:srgbClr val="262626"/>
              </a:buClr>
            </a:pPr>
            <a:r>
              <a:rPr lang="en-GB" sz="2400" dirty="0">
                <a:ea typeface="+mn-lt"/>
                <a:cs typeface="+mn-lt"/>
              </a:rPr>
              <a:t>In addition, our bodies help us to understand our emotions and access them </a:t>
            </a:r>
            <a:endParaRPr lang="en-GB" sz="2400" dirty="0"/>
          </a:p>
        </p:txBody>
      </p:sp>
    </p:spTree>
    <p:extLst>
      <p:ext uri="{BB962C8B-B14F-4D97-AF65-F5344CB8AC3E}">
        <p14:creationId xmlns:p14="http://schemas.microsoft.com/office/powerpoint/2010/main" val="1262523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A011ECAD-F70E-45EE-9AB4-CFABB8A152B8}"/>
              </a:ext>
            </a:extLst>
          </p:cNvPr>
          <p:cNvPicPr>
            <a:picLocks noChangeAspect="1"/>
          </p:cNvPicPr>
          <p:nvPr/>
        </p:nvPicPr>
        <p:blipFill rotWithShape="1">
          <a:blip r:embed="rId2"/>
          <a:srcRect l="22310" r="15702"/>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E14C6C-662B-455D-9D82-0F5C8400B66F}"/>
              </a:ext>
            </a:extLst>
          </p:cNvPr>
          <p:cNvSpPr>
            <a:spLocks noGrp="1"/>
          </p:cNvSpPr>
          <p:nvPr>
            <p:ph type="title"/>
          </p:nvPr>
        </p:nvSpPr>
        <p:spPr>
          <a:xfrm>
            <a:off x="6769100" y="325491"/>
            <a:ext cx="5342133" cy="636314"/>
          </a:xfrm>
        </p:spPr>
        <p:txBody>
          <a:bodyPr>
            <a:normAutofit/>
          </a:bodyPr>
          <a:lstStyle/>
          <a:p>
            <a:r>
              <a:rPr lang="en-GB" sz="3000" dirty="0"/>
              <a:t>Emotions shape our actions</a:t>
            </a:r>
          </a:p>
        </p:txBody>
      </p:sp>
      <p:sp>
        <p:nvSpPr>
          <p:cNvPr id="3" name="Content Placeholder 2">
            <a:extLst>
              <a:ext uri="{FF2B5EF4-FFF2-40B4-BE49-F238E27FC236}">
                <a16:creationId xmlns:a16="http://schemas.microsoft.com/office/drawing/2014/main" id="{53503C08-BB7B-4974-A67D-2B1885D70766}"/>
              </a:ext>
            </a:extLst>
          </p:cNvPr>
          <p:cNvSpPr>
            <a:spLocks noGrp="1"/>
          </p:cNvSpPr>
          <p:nvPr>
            <p:ph idx="1"/>
          </p:nvPr>
        </p:nvSpPr>
        <p:spPr>
          <a:xfrm>
            <a:off x="7055872" y="1391920"/>
            <a:ext cx="4472922" cy="4918569"/>
          </a:xfrm>
        </p:spPr>
        <p:txBody>
          <a:bodyPr vert="horz" lIns="91440" tIns="45720" rIns="91440" bIns="45720" rtlCol="0">
            <a:noAutofit/>
          </a:bodyPr>
          <a:lstStyle/>
          <a:p>
            <a:pPr>
              <a:spcBef>
                <a:spcPts val="1000"/>
              </a:spcBef>
            </a:pPr>
            <a:r>
              <a:rPr lang="en-GB" sz="1600" dirty="0">
                <a:ea typeface="+mn-lt"/>
                <a:cs typeface="+mn-lt"/>
              </a:rPr>
              <a:t>Emotions help us to survive. </a:t>
            </a:r>
            <a:endParaRPr lang="en-US" sz="1600" dirty="0">
              <a:ea typeface="+mn-lt"/>
              <a:cs typeface="+mn-lt"/>
            </a:endParaRPr>
          </a:p>
          <a:p>
            <a:pPr>
              <a:spcBef>
                <a:spcPts val="1000"/>
              </a:spcBef>
              <a:buClr>
                <a:srgbClr val="262626"/>
              </a:buClr>
            </a:pPr>
            <a:r>
              <a:rPr lang="en-GB" sz="1600" dirty="0">
                <a:ea typeface="+mn-lt"/>
                <a:cs typeface="+mn-lt"/>
              </a:rPr>
              <a:t>Emotions also provide or give us impetus to engage in goal-oriented behaviour</a:t>
            </a:r>
            <a:endParaRPr lang="en-US" sz="1600" dirty="0">
              <a:ea typeface="+mn-lt"/>
              <a:cs typeface="+mn-lt"/>
            </a:endParaRPr>
          </a:p>
          <a:p>
            <a:pPr>
              <a:spcBef>
                <a:spcPts val="1000"/>
              </a:spcBef>
              <a:buClr>
                <a:srgbClr val="262626"/>
              </a:buClr>
            </a:pPr>
            <a:r>
              <a:rPr lang="en-GB" sz="1600" dirty="0">
                <a:ea typeface="+mn-lt"/>
                <a:cs typeface="+mn-lt"/>
              </a:rPr>
              <a:t>Emotions also create our wishes and needs which in turn generate further actions</a:t>
            </a:r>
            <a:endParaRPr lang="en-US" sz="1600" dirty="0">
              <a:ea typeface="+mn-lt"/>
              <a:cs typeface="+mn-lt"/>
            </a:endParaRPr>
          </a:p>
          <a:p>
            <a:pPr lvl="1">
              <a:buClr>
                <a:srgbClr val="262626"/>
              </a:buClr>
            </a:pPr>
            <a:r>
              <a:rPr lang="en-GB" sz="1600" dirty="0">
                <a:ea typeface="+mn-lt"/>
                <a:cs typeface="+mn-lt"/>
              </a:rPr>
              <a:t>We bond either because we feel afraid or attracted</a:t>
            </a:r>
            <a:endParaRPr lang="en-US" sz="1600" dirty="0">
              <a:ea typeface="+mn-lt"/>
              <a:cs typeface="+mn-lt"/>
            </a:endParaRPr>
          </a:p>
          <a:p>
            <a:pPr lvl="1">
              <a:buClr>
                <a:srgbClr val="262626"/>
              </a:buClr>
            </a:pPr>
            <a:r>
              <a:rPr lang="en-GB" sz="1600" dirty="0">
                <a:ea typeface="+mn-lt"/>
                <a:cs typeface="+mn-lt"/>
              </a:rPr>
              <a:t>Without fear or anxiety, we would not run from danger</a:t>
            </a:r>
            <a:endParaRPr lang="en-US" sz="1600" dirty="0">
              <a:ea typeface="+mn-lt"/>
              <a:cs typeface="+mn-lt"/>
            </a:endParaRPr>
          </a:p>
          <a:p>
            <a:pPr lvl="1">
              <a:buClr>
                <a:srgbClr val="262626"/>
              </a:buClr>
            </a:pPr>
            <a:r>
              <a:rPr lang="en-GB" sz="1600" dirty="0">
                <a:ea typeface="+mn-lt"/>
                <a:cs typeface="+mn-lt"/>
              </a:rPr>
              <a:t>If we did not feel compassion, we would not be able to support others</a:t>
            </a:r>
            <a:endParaRPr lang="en-US" sz="1600" dirty="0">
              <a:ea typeface="+mn-lt"/>
              <a:cs typeface="+mn-lt"/>
            </a:endParaRPr>
          </a:p>
          <a:p>
            <a:pPr lvl="1">
              <a:buClr>
                <a:srgbClr val="262626"/>
              </a:buClr>
            </a:pPr>
            <a:r>
              <a:rPr lang="en-GB" sz="1600" dirty="0">
                <a:ea typeface="+mn-lt"/>
                <a:cs typeface="+mn-lt"/>
              </a:rPr>
              <a:t>Without curiosity we would not want to explore or discover new things.</a:t>
            </a:r>
            <a:endParaRPr lang="en-GB" sz="1600" dirty="0"/>
          </a:p>
        </p:txBody>
      </p:sp>
    </p:spTree>
    <p:extLst>
      <p:ext uri="{BB962C8B-B14F-4D97-AF65-F5344CB8AC3E}">
        <p14:creationId xmlns:p14="http://schemas.microsoft.com/office/powerpoint/2010/main" val="1733427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1EAA0D8E-A8A1-4FEE-9A50-989A0E4818ED}"/>
              </a:ext>
            </a:extLst>
          </p:cNvPr>
          <p:cNvSpPr>
            <a:spLocks noGrp="1"/>
          </p:cNvSpPr>
          <p:nvPr>
            <p:ph type="title"/>
          </p:nvPr>
        </p:nvSpPr>
        <p:spPr>
          <a:xfrm>
            <a:off x="4243550" y="357462"/>
            <a:ext cx="3656132" cy="482828"/>
          </a:xfrm>
        </p:spPr>
        <p:txBody>
          <a:bodyPr>
            <a:normAutofit fontScale="90000"/>
          </a:bodyPr>
          <a:lstStyle/>
          <a:p>
            <a:r>
              <a:rPr lang="en-GB" dirty="0"/>
              <a:t>EFT and Emotion</a:t>
            </a:r>
          </a:p>
        </p:txBody>
      </p:sp>
      <p:pic>
        <p:nvPicPr>
          <p:cNvPr id="1026" name="Picture 2">
            <a:extLst>
              <a:ext uri="{FF2B5EF4-FFF2-40B4-BE49-F238E27FC236}">
                <a16:creationId xmlns:a16="http://schemas.microsoft.com/office/drawing/2014/main" id="{17A956D5-EC8D-D688-627A-6A3305BF5A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2782" y="942133"/>
            <a:ext cx="7479948" cy="4892766"/>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0F01D10B-A9A3-4E39-9F62-4AEA2D439911}"/>
              </a:ext>
            </a:extLst>
          </p:cNvPr>
          <p:cNvSpPr>
            <a:spLocks noGrp="1"/>
          </p:cNvSpPr>
          <p:nvPr>
            <p:ph idx="1"/>
          </p:nvPr>
        </p:nvSpPr>
        <p:spPr>
          <a:xfrm>
            <a:off x="3635756" y="5980624"/>
            <a:ext cx="4920488" cy="482828"/>
          </a:xfrm>
        </p:spPr>
        <p:txBody>
          <a:bodyPr vert="horz" lIns="91440" tIns="45720" rIns="91440" bIns="45720" rtlCol="0">
            <a:normAutofit/>
          </a:bodyPr>
          <a:lstStyle/>
          <a:p>
            <a:pPr>
              <a:spcBef>
                <a:spcPts val="1000"/>
              </a:spcBef>
            </a:pPr>
            <a:r>
              <a:rPr lang="en-GB" dirty="0">
                <a:ea typeface="+mn-lt"/>
                <a:cs typeface="+mn-lt"/>
              </a:rPr>
              <a:t>Universal Human Emotions in their Adaptive Forms</a:t>
            </a:r>
            <a:endParaRPr lang="en-US" dirty="0">
              <a:ea typeface="+mn-lt"/>
              <a:cs typeface="+mn-lt"/>
            </a:endParaRPr>
          </a:p>
        </p:txBody>
      </p:sp>
    </p:spTree>
    <p:extLst>
      <p:ext uri="{BB962C8B-B14F-4D97-AF65-F5344CB8AC3E}">
        <p14:creationId xmlns:p14="http://schemas.microsoft.com/office/powerpoint/2010/main" val="16060339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443FA03D-7315-4E63-B2D5-10FF588639A2}"/>
              </a:ext>
            </a:extLst>
          </p:cNvPr>
          <p:cNvSpPr>
            <a:spLocks noGrp="1"/>
          </p:cNvSpPr>
          <p:nvPr>
            <p:ph type="title"/>
          </p:nvPr>
        </p:nvSpPr>
        <p:spPr>
          <a:xfrm>
            <a:off x="3637844" y="822325"/>
            <a:ext cx="4916311" cy="858828"/>
          </a:xfrm>
        </p:spPr>
        <p:txBody>
          <a:bodyPr>
            <a:normAutofit/>
          </a:bodyPr>
          <a:lstStyle/>
          <a:p>
            <a:pPr algn="ctr"/>
            <a:r>
              <a:rPr lang="en-GB" dirty="0"/>
              <a:t>Emotion Schemes</a:t>
            </a:r>
            <a:endParaRPr lang="en-US" dirty="0"/>
          </a:p>
        </p:txBody>
      </p:sp>
      <p:graphicFrame>
        <p:nvGraphicFramePr>
          <p:cNvPr id="5" name="Content Placeholder 2">
            <a:extLst>
              <a:ext uri="{FF2B5EF4-FFF2-40B4-BE49-F238E27FC236}">
                <a16:creationId xmlns:a16="http://schemas.microsoft.com/office/drawing/2014/main" id="{0DAA51A8-FCE3-474C-AC81-24F142AA43AF}"/>
              </a:ext>
            </a:extLst>
          </p:cNvPr>
          <p:cNvGraphicFramePr>
            <a:graphicFrameLocks noGrp="1"/>
          </p:cNvGraphicFramePr>
          <p:nvPr>
            <p:ph idx="1"/>
            <p:extLst>
              <p:ext uri="{D42A27DB-BD31-4B8C-83A1-F6EECF244321}">
                <p14:modId xmlns:p14="http://schemas.microsoft.com/office/powerpoint/2010/main" val="131022618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11512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B6F90BEF-F5C9-43BB-9FED-780B2E802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BC0B41FD-D897-4F21-A5F3-254C563DC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12">
            <a:extLst>
              <a:ext uri="{FF2B5EF4-FFF2-40B4-BE49-F238E27FC236}">
                <a16:creationId xmlns:a16="http://schemas.microsoft.com/office/drawing/2014/main" id="{74F628E5-F145-4719-B240-F9D1B2D50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EF644C75-6C7B-4E7C-8331-005A4CBAB757}"/>
              </a:ext>
            </a:extLst>
          </p:cNvPr>
          <p:cNvSpPr>
            <a:spLocks noGrp="1"/>
          </p:cNvSpPr>
          <p:nvPr>
            <p:ph type="title"/>
          </p:nvPr>
        </p:nvSpPr>
        <p:spPr>
          <a:xfrm>
            <a:off x="1066800" y="4800074"/>
            <a:ext cx="10058400" cy="1371600"/>
          </a:xfrm>
        </p:spPr>
        <p:txBody>
          <a:bodyPr>
            <a:normAutofit/>
          </a:bodyPr>
          <a:lstStyle/>
          <a:p>
            <a:pPr algn="ctr"/>
            <a:r>
              <a:rPr lang="en-GB"/>
              <a:t>Emotion Schemes</a:t>
            </a:r>
          </a:p>
        </p:txBody>
      </p:sp>
      <p:graphicFrame>
        <p:nvGraphicFramePr>
          <p:cNvPr id="4" name="Diagram 4">
            <a:extLst>
              <a:ext uri="{FF2B5EF4-FFF2-40B4-BE49-F238E27FC236}">
                <a16:creationId xmlns:a16="http://schemas.microsoft.com/office/drawing/2014/main" id="{358BCE76-BE36-4918-9CB5-488CB13D0EC1}"/>
              </a:ext>
            </a:extLst>
          </p:cNvPr>
          <p:cNvGraphicFramePr>
            <a:graphicFrameLocks noGrp="1"/>
          </p:cNvGraphicFramePr>
          <p:nvPr>
            <p:ph idx="1"/>
            <p:extLst>
              <p:ext uri="{D42A27DB-BD31-4B8C-83A1-F6EECF244321}">
                <p14:modId xmlns:p14="http://schemas.microsoft.com/office/powerpoint/2010/main" val="3142118215"/>
              </p:ext>
            </p:extLst>
          </p:nvPr>
        </p:nvGraphicFramePr>
        <p:xfrm>
          <a:off x="1066800" y="990600"/>
          <a:ext cx="10058400" cy="353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06712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742EFC0A-B09F-4286-A286-9BB0C74A4390}"/>
              </a:ext>
            </a:extLst>
          </p:cNvPr>
          <p:cNvSpPr>
            <a:spLocks noGrp="1"/>
          </p:cNvSpPr>
          <p:nvPr>
            <p:ph type="title"/>
          </p:nvPr>
        </p:nvSpPr>
        <p:spPr>
          <a:xfrm>
            <a:off x="388621" y="455505"/>
            <a:ext cx="11673840" cy="1102362"/>
          </a:xfrm>
        </p:spPr>
        <p:txBody>
          <a:bodyPr>
            <a:normAutofit/>
          </a:bodyPr>
          <a:lstStyle/>
          <a:p>
            <a:r>
              <a:rPr lang="en-GB" dirty="0"/>
              <a:t>Elements of the emotion scheme – trauma-related fear</a:t>
            </a:r>
          </a:p>
        </p:txBody>
      </p:sp>
      <p:sp>
        <p:nvSpPr>
          <p:cNvPr id="3" name="Content Placeholder 2">
            <a:extLst>
              <a:ext uri="{FF2B5EF4-FFF2-40B4-BE49-F238E27FC236}">
                <a16:creationId xmlns:a16="http://schemas.microsoft.com/office/drawing/2014/main" id="{574597F4-DD25-4AB4-8E08-6518095F3C89}"/>
              </a:ext>
            </a:extLst>
          </p:cNvPr>
          <p:cNvSpPr>
            <a:spLocks noGrp="1"/>
          </p:cNvSpPr>
          <p:nvPr>
            <p:ph idx="1"/>
          </p:nvPr>
        </p:nvSpPr>
        <p:spPr>
          <a:xfrm>
            <a:off x="519289" y="1870619"/>
            <a:ext cx="10448431" cy="4089914"/>
          </a:xfrm>
        </p:spPr>
        <p:txBody>
          <a:bodyPr vert="horz" lIns="91440" tIns="45720" rIns="91440" bIns="45720" rtlCol="0">
            <a:normAutofit/>
          </a:bodyPr>
          <a:lstStyle/>
          <a:p>
            <a:pPr>
              <a:lnSpc>
                <a:spcPct val="110000"/>
              </a:lnSpc>
              <a:spcBef>
                <a:spcPts val="1000"/>
              </a:spcBef>
              <a:buClr>
                <a:srgbClr val="262626"/>
              </a:buClr>
            </a:pPr>
            <a:r>
              <a:rPr lang="en-GB" sz="1800" b="1" dirty="0">
                <a:ea typeface="+mn-lt"/>
                <a:cs typeface="+mn-lt"/>
              </a:rPr>
              <a:t>Perceptual-situational </a:t>
            </a:r>
            <a:r>
              <a:rPr lang="en-GB" sz="1800" dirty="0">
                <a:ea typeface="+mn-lt"/>
                <a:cs typeface="+mn-lt"/>
              </a:rPr>
              <a:t>– elements that represent the individual’s past or their current environment. This will include their immediate awareness of the situation or the episodic memories of the past.</a:t>
            </a:r>
            <a:endParaRPr lang="en-US" sz="1800" dirty="0">
              <a:ea typeface="+mn-lt"/>
              <a:cs typeface="+mn-lt"/>
            </a:endParaRPr>
          </a:p>
          <a:p>
            <a:pPr>
              <a:lnSpc>
                <a:spcPct val="110000"/>
              </a:lnSpc>
              <a:spcBef>
                <a:spcPts val="1000"/>
              </a:spcBef>
              <a:buClr>
                <a:srgbClr val="262626"/>
              </a:buClr>
            </a:pPr>
            <a:r>
              <a:rPr lang="en-GB" sz="1800" b="1" dirty="0">
                <a:ea typeface="+mn-lt"/>
                <a:cs typeface="+mn-lt"/>
              </a:rPr>
              <a:t>Bodily expressive- </a:t>
            </a:r>
            <a:r>
              <a:rPr lang="en-GB" sz="1800" dirty="0">
                <a:ea typeface="+mn-lt"/>
                <a:cs typeface="+mn-lt"/>
              </a:rPr>
              <a:t>this represents the emotion scheme running through the body, so this might be somatic experiencing, both physical and internal</a:t>
            </a:r>
            <a:endParaRPr lang="en-US" sz="1800" dirty="0">
              <a:ea typeface="+mn-lt"/>
              <a:cs typeface="+mn-lt"/>
            </a:endParaRPr>
          </a:p>
          <a:p>
            <a:pPr>
              <a:lnSpc>
                <a:spcPct val="110000"/>
              </a:lnSpc>
              <a:spcBef>
                <a:spcPts val="1000"/>
              </a:spcBef>
              <a:buClr>
                <a:srgbClr val="262626"/>
              </a:buClr>
            </a:pPr>
            <a:r>
              <a:rPr lang="en-GB" sz="1800" b="1" dirty="0">
                <a:ea typeface="+mn-lt"/>
                <a:cs typeface="+mn-lt"/>
              </a:rPr>
              <a:t>Symbolic-conceptual</a:t>
            </a:r>
            <a:r>
              <a:rPr lang="en-GB" sz="1800" dirty="0">
                <a:ea typeface="+mn-lt"/>
                <a:cs typeface="+mn-lt"/>
              </a:rPr>
              <a:t> elements are verbal or visual representations of the emotion scheme, they often form verbal statements but could also include metaphors</a:t>
            </a:r>
            <a:endParaRPr lang="en-US" sz="1800" dirty="0">
              <a:ea typeface="+mn-lt"/>
              <a:cs typeface="+mn-lt"/>
            </a:endParaRPr>
          </a:p>
          <a:p>
            <a:pPr>
              <a:lnSpc>
                <a:spcPct val="110000"/>
              </a:lnSpc>
              <a:spcBef>
                <a:spcPts val="1000"/>
              </a:spcBef>
              <a:buClr>
                <a:srgbClr val="262626"/>
              </a:buClr>
            </a:pPr>
            <a:r>
              <a:rPr lang="en-GB" sz="1800" b="1" dirty="0">
                <a:ea typeface="+mn-lt"/>
                <a:cs typeface="+mn-lt"/>
              </a:rPr>
              <a:t>Motivational-behavioural</a:t>
            </a:r>
            <a:r>
              <a:rPr lang="en-GB" sz="1800" dirty="0">
                <a:ea typeface="+mn-lt"/>
                <a:cs typeface="+mn-lt"/>
              </a:rPr>
              <a:t> elements are activated by the emotion scheme processes and represent associated desires</a:t>
            </a:r>
            <a:endParaRPr lang="en-US" sz="1800" dirty="0">
              <a:ea typeface="+mn-lt"/>
              <a:cs typeface="+mn-lt"/>
            </a:endParaRPr>
          </a:p>
          <a:p>
            <a:pPr>
              <a:lnSpc>
                <a:spcPct val="110000"/>
              </a:lnSpc>
              <a:spcBef>
                <a:spcPts val="1000"/>
              </a:spcBef>
              <a:buClr>
                <a:srgbClr val="262626"/>
              </a:buClr>
            </a:pPr>
            <a:r>
              <a:rPr lang="en-GB" sz="1800" b="1" dirty="0">
                <a:ea typeface="+mn-lt"/>
                <a:cs typeface="+mn-lt"/>
              </a:rPr>
              <a:t>Emotion scheme nuclear process – </a:t>
            </a:r>
            <a:r>
              <a:rPr lang="en-GB" sz="1800" dirty="0">
                <a:ea typeface="+mn-lt"/>
                <a:cs typeface="+mn-lt"/>
              </a:rPr>
              <a:t>organises all the different components around a particular emotion, which in this example is the trauma-related fear.</a:t>
            </a:r>
            <a:endParaRPr lang="en-GB" sz="1800" dirty="0"/>
          </a:p>
        </p:txBody>
      </p:sp>
    </p:spTree>
    <p:extLst>
      <p:ext uri="{BB962C8B-B14F-4D97-AF65-F5344CB8AC3E}">
        <p14:creationId xmlns:p14="http://schemas.microsoft.com/office/powerpoint/2010/main" val="805482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9A506-D310-4D15-BCF1-0685F840B61A}"/>
              </a:ext>
            </a:extLst>
          </p:cNvPr>
          <p:cNvSpPr>
            <a:spLocks noGrp="1"/>
          </p:cNvSpPr>
          <p:nvPr>
            <p:ph type="title"/>
          </p:nvPr>
        </p:nvSpPr>
        <p:spPr/>
        <p:txBody>
          <a:bodyPr/>
          <a:lstStyle/>
          <a:p>
            <a:r>
              <a:rPr lang="en-GB"/>
              <a:t>Emotion response forms</a:t>
            </a:r>
          </a:p>
        </p:txBody>
      </p:sp>
      <p:graphicFrame>
        <p:nvGraphicFramePr>
          <p:cNvPr id="12" name="Content Placeholder 2">
            <a:extLst>
              <a:ext uri="{FF2B5EF4-FFF2-40B4-BE49-F238E27FC236}">
                <a16:creationId xmlns:a16="http://schemas.microsoft.com/office/drawing/2014/main" id="{B24D3397-310C-4956-B3C6-14BD8D6063C1}"/>
              </a:ext>
            </a:extLst>
          </p:cNvPr>
          <p:cNvGraphicFramePr>
            <a:graphicFrameLocks noGrp="1"/>
          </p:cNvGraphicFramePr>
          <p:nvPr>
            <p:ph idx="1"/>
            <p:extLst>
              <p:ext uri="{D42A27DB-BD31-4B8C-83A1-F6EECF244321}">
                <p14:modId xmlns:p14="http://schemas.microsoft.com/office/powerpoint/2010/main" val="3741592619"/>
              </p:ext>
            </p:extLst>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70761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90A830DE-5C13-4F67-BE8A-F9B71941B286}"/>
              </a:ext>
            </a:extLst>
          </p:cNvPr>
          <p:cNvSpPr>
            <a:spLocks noGrp="1"/>
          </p:cNvSpPr>
          <p:nvPr>
            <p:ph type="title"/>
          </p:nvPr>
        </p:nvSpPr>
        <p:spPr>
          <a:xfrm>
            <a:off x="983887" y="1185059"/>
            <a:ext cx="3491832" cy="4487882"/>
          </a:xfrm>
        </p:spPr>
        <p:txBody>
          <a:bodyPr>
            <a:normAutofit/>
          </a:bodyPr>
          <a:lstStyle/>
          <a:p>
            <a:pPr algn="ctr"/>
            <a:r>
              <a:rPr lang="en-GB" sz="4400" dirty="0"/>
              <a:t>Emotion Response Forms: Primary Adaptive Emotions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D5493CED-E9F2-4212-B65C-0E0D69B7933B}"/>
              </a:ext>
            </a:extLst>
          </p:cNvPr>
          <p:cNvSpPr>
            <a:spLocks noGrp="1"/>
          </p:cNvSpPr>
          <p:nvPr>
            <p:ph idx="1"/>
          </p:nvPr>
        </p:nvSpPr>
        <p:spPr>
          <a:xfrm>
            <a:off x="6403656" y="936416"/>
            <a:ext cx="4870512" cy="4985169"/>
          </a:xfrm>
        </p:spPr>
        <p:txBody>
          <a:bodyPr vert="horz" lIns="91440" tIns="45720" rIns="91440" bIns="45720" rtlCol="0" anchor="ctr">
            <a:normAutofit/>
          </a:bodyPr>
          <a:lstStyle/>
          <a:p>
            <a:pPr>
              <a:lnSpc>
                <a:spcPct val="110000"/>
              </a:lnSpc>
              <a:spcBef>
                <a:spcPts val="1000"/>
              </a:spcBef>
            </a:pPr>
            <a:r>
              <a:rPr lang="en-GB" sz="1700" dirty="0">
                <a:ea typeface="+mn-lt"/>
                <a:cs typeface="+mn-lt"/>
              </a:rPr>
              <a:t>When an emotion is working as it should it will quickly process a situation and enable the individual to take effective action. </a:t>
            </a:r>
            <a:endParaRPr lang="en-US" sz="1700" dirty="0">
              <a:ea typeface="+mn-lt"/>
              <a:cs typeface="+mn-lt"/>
            </a:endParaRPr>
          </a:p>
          <a:p>
            <a:pPr>
              <a:lnSpc>
                <a:spcPct val="110000"/>
              </a:lnSpc>
              <a:spcBef>
                <a:spcPts val="1000"/>
              </a:spcBef>
              <a:buClr>
                <a:srgbClr val="262626"/>
              </a:buClr>
            </a:pPr>
            <a:r>
              <a:rPr lang="en-GB" sz="1700" dirty="0">
                <a:ea typeface="+mn-lt"/>
                <a:cs typeface="+mn-lt"/>
              </a:rPr>
              <a:t>These primary adaptive emotions are so called because they are an immediate appropriate reaction to a particular situation. </a:t>
            </a:r>
            <a:endParaRPr lang="en-US" sz="1700" dirty="0">
              <a:ea typeface="+mn-lt"/>
              <a:cs typeface="+mn-lt"/>
            </a:endParaRPr>
          </a:p>
          <a:p>
            <a:pPr>
              <a:lnSpc>
                <a:spcPct val="110000"/>
              </a:lnSpc>
              <a:spcBef>
                <a:spcPts val="1000"/>
              </a:spcBef>
              <a:buClr>
                <a:srgbClr val="262626"/>
              </a:buClr>
            </a:pPr>
            <a:r>
              <a:rPr lang="en-GB" sz="1700" dirty="0">
                <a:ea typeface="+mn-lt"/>
                <a:cs typeface="+mn-lt"/>
              </a:rPr>
              <a:t>The rapid response that you might take as a response to a situation are what keeps us (and our ancestors alive).</a:t>
            </a:r>
            <a:endParaRPr lang="en-US" sz="1700" dirty="0">
              <a:ea typeface="+mn-lt"/>
              <a:cs typeface="+mn-lt"/>
            </a:endParaRPr>
          </a:p>
          <a:p>
            <a:pPr>
              <a:lnSpc>
                <a:spcPct val="110000"/>
              </a:lnSpc>
              <a:spcBef>
                <a:spcPts val="1000"/>
              </a:spcBef>
              <a:buClr>
                <a:srgbClr val="262626"/>
              </a:buClr>
            </a:pPr>
            <a:r>
              <a:rPr lang="en-GB" sz="1700" dirty="0">
                <a:ea typeface="+mn-lt"/>
                <a:cs typeface="+mn-lt"/>
              </a:rPr>
              <a:t>When an individual use these responses they will feel appropriate and right.</a:t>
            </a:r>
            <a:endParaRPr lang="en-US" sz="1700" dirty="0">
              <a:ea typeface="+mn-lt"/>
              <a:cs typeface="+mn-lt"/>
            </a:endParaRPr>
          </a:p>
          <a:p>
            <a:pPr>
              <a:lnSpc>
                <a:spcPct val="110000"/>
              </a:lnSpc>
              <a:spcBef>
                <a:spcPts val="1000"/>
              </a:spcBef>
              <a:buClr>
                <a:srgbClr val="262626"/>
              </a:buClr>
            </a:pPr>
            <a:r>
              <a:rPr lang="en-GB" sz="1700" dirty="0">
                <a:ea typeface="+mn-lt"/>
                <a:cs typeface="+mn-lt"/>
              </a:rPr>
              <a:t>This is fully functional and appropriate </a:t>
            </a:r>
            <a:endParaRPr lang="en-GB" sz="1700" dirty="0"/>
          </a:p>
        </p:txBody>
      </p:sp>
    </p:spTree>
    <p:extLst>
      <p:ext uri="{BB962C8B-B14F-4D97-AF65-F5344CB8AC3E}">
        <p14:creationId xmlns:p14="http://schemas.microsoft.com/office/powerpoint/2010/main" val="11196755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3A89A1ED-5E2D-4D1B-93B1-36F5E4F3F5A1}"/>
              </a:ext>
            </a:extLst>
          </p:cNvPr>
          <p:cNvSpPr>
            <a:spLocks noGrp="1"/>
          </p:cNvSpPr>
          <p:nvPr>
            <p:ph type="title"/>
          </p:nvPr>
        </p:nvSpPr>
        <p:spPr>
          <a:xfrm>
            <a:off x="573409" y="559477"/>
            <a:ext cx="3765200" cy="5709931"/>
          </a:xfrm>
        </p:spPr>
        <p:txBody>
          <a:bodyPr>
            <a:normAutofit/>
          </a:bodyPr>
          <a:lstStyle/>
          <a:p>
            <a:pPr algn="ctr"/>
            <a:r>
              <a:rPr lang="en-GB"/>
              <a:t>Primary adaptive emotions</a:t>
            </a:r>
          </a:p>
        </p:txBody>
      </p:sp>
      <p:sp>
        <p:nvSpPr>
          <p:cNvPr id="8"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graphicFrame>
        <p:nvGraphicFramePr>
          <p:cNvPr id="10" name="Content Placeholder 2">
            <a:extLst>
              <a:ext uri="{FF2B5EF4-FFF2-40B4-BE49-F238E27FC236}">
                <a16:creationId xmlns:a16="http://schemas.microsoft.com/office/drawing/2014/main" id="{D9C6829D-3A94-4848-974B-C95DC7499032}"/>
              </a:ext>
            </a:extLst>
          </p:cNvPr>
          <p:cNvGraphicFramePr>
            <a:graphicFrameLocks noGrp="1"/>
          </p:cNvGraphicFramePr>
          <p:nvPr>
            <p:ph idx="1"/>
            <p:extLst>
              <p:ext uri="{D42A27DB-BD31-4B8C-83A1-F6EECF244321}">
                <p14:modId xmlns:p14="http://schemas.microsoft.com/office/powerpoint/2010/main" val="2284787863"/>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48246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C5A541B5-E27C-43CA-937E-AB3D9D37B57E}"/>
              </a:ext>
            </a:extLst>
          </p:cNvPr>
          <p:cNvSpPr>
            <a:spLocks noGrp="1"/>
          </p:cNvSpPr>
          <p:nvPr>
            <p:ph type="title"/>
          </p:nvPr>
        </p:nvSpPr>
        <p:spPr>
          <a:xfrm>
            <a:off x="573409" y="559477"/>
            <a:ext cx="3765200" cy="5709931"/>
          </a:xfrm>
        </p:spPr>
        <p:txBody>
          <a:bodyPr>
            <a:normAutofit/>
          </a:bodyPr>
          <a:lstStyle/>
          <a:p>
            <a:pPr algn="ctr"/>
            <a:r>
              <a:rPr lang="en-GB"/>
              <a:t>Dysfunctional emotion responses</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graphicFrame>
        <p:nvGraphicFramePr>
          <p:cNvPr id="5" name="Content Placeholder 2">
            <a:extLst>
              <a:ext uri="{FF2B5EF4-FFF2-40B4-BE49-F238E27FC236}">
                <a16:creationId xmlns:a16="http://schemas.microsoft.com/office/drawing/2014/main" id="{8D2C54BC-A854-4592-8783-06E50DCE056E}"/>
              </a:ext>
            </a:extLst>
          </p:cNvPr>
          <p:cNvGraphicFramePr>
            <a:graphicFrameLocks noGrp="1"/>
          </p:cNvGraphicFramePr>
          <p:nvPr>
            <p:ph idx="1"/>
            <p:extLst>
              <p:ext uri="{D42A27DB-BD31-4B8C-83A1-F6EECF244321}">
                <p14:modId xmlns:p14="http://schemas.microsoft.com/office/powerpoint/2010/main" val="3008018450"/>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21763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0F598993-8964-4342-B300-798E2999FB4E}"/>
              </a:ext>
            </a:extLst>
          </p:cNvPr>
          <p:cNvSpPr>
            <a:spLocks noGrp="1"/>
          </p:cNvSpPr>
          <p:nvPr>
            <p:ph type="title"/>
          </p:nvPr>
        </p:nvSpPr>
        <p:spPr>
          <a:xfrm>
            <a:off x="983887" y="1185059"/>
            <a:ext cx="3491832" cy="4487882"/>
          </a:xfrm>
        </p:spPr>
        <p:txBody>
          <a:bodyPr>
            <a:normAutofit/>
          </a:bodyPr>
          <a:lstStyle/>
          <a:p>
            <a:pPr algn="ctr"/>
            <a:r>
              <a:rPr lang="en-GB" sz="4400"/>
              <a:t>Maladaptive Emotions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5F2BE173-30DF-494D-8F0D-D54C0617D85B}"/>
              </a:ext>
            </a:extLst>
          </p:cNvPr>
          <p:cNvSpPr>
            <a:spLocks noGrp="1"/>
          </p:cNvSpPr>
          <p:nvPr>
            <p:ph idx="1"/>
          </p:nvPr>
        </p:nvSpPr>
        <p:spPr>
          <a:xfrm>
            <a:off x="6403656" y="936416"/>
            <a:ext cx="4870512" cy="4985169"/>
          </a:xfrm>
        </p:spPr>
        <p:txBody>
          <a:bodyPr vert="horz" lIns="91440" tIns="45720" rIns="91440" bIns="45720" rtlCol="0" anchor="ctr">
            <a:normAutofit/>
          </a:bodyPr>
          <a:lstStyle/>
          <a:p>
            <a:pPr>
              <a:spcBef>
                <a:spcPts val="1000"/>
              </a:spcBef>
            </a:pPr>
            <a:r>
              <a:rPr lang="en-GB" sz="2000" dirty="0">
                <a:ea typeface="+mn-lt"/>
                <a:cs typeface="+mn-lt"/>
              </a:rPr>
              <a:t>These are direct reactions that have developed from previous, often significantly traumatic, experiences.</a:t>
            </a:r>
            <a:endParaRPr lang="en-US" sz="2000" dirty="0">
              <a:ea typeface="+mn-lt"/>
              <a:cs typeface="+mn-lt"/>
            </a:endParaRPr>
          </a:p>
          <a:p>
            <a:pPr>
              <a:spcBef>
                <a:spcPts val="1000"/>
              </a:spcBef>
              <a:buClr>
                <a:srgbClr val="262626"/>
              </a:buClr>
            </a:pPr>
            <a:r>
              <a:rPr lang="en-GB" sz="2000" dirty="0">
                <a:ea typeface="+mn-lt"/>
                <a:cs typeface="+mn-lt"/>
              </a:rPr>
              <a:t>They no longer serve a purpose however and do not help the individual to cope.</a:t>
            </a:r>
            <a:endParaRPr lang="en-US" sz="2000" dirty="0">
              <a:ea typeface="+mn-lt"/>
              <a:cs typeface="+mn-lt"/>
            </a:endParaRPr>
          </a:p>
          <a:p>
            <a:pPr>
              <a:spcBef>
                <a:spcPts val="1000"/>
              </a:spcBef>
              <a:buClr>
                <a:srgbClr val="262626"/>
              </a:buClr>
            </a:pPr>
            <a:r>
              <a:rPr lang="en-GB" sz="2000" dirty="0">
                <a:ea typeface="+mn-lt"/>
                <a:cs typeface="+mn-lt"/>
              </a:rPr>
              <a:t>This often feels like a stuck, old and bad feeling</a:t>
            </a:r>
            <a:endParaRPr lang="en-US" sz="2000" dirty="0">
              <a:ea typeface="+mn-lt"/>
              <a:cs typeface="+mn-lt"/>
            </a:endParaRPr>
          </a:p>
          <a:p>
            <a:pPr>
              <a:spcBef>
                <a:spcPts val="1000"/>
              </a:spcBef>
              <a:buClr>
                <a:srgbClr val="262626"/>
              </a:buClr>
            </a:pPr>
            <a:r>
              <a:rPr lang="en-GB" sz="2000" dirty="0">
                <a:ea typeface="+mn-lt"/>
                <a:cs typeface="+mn-lt"/>
              </a:rPr>
              <a:t>See accompanying sheet</a:t>
            </a:r>
            <a:endParaRPr lang="en-GB" sz="2000" dirty="0"/>
          </a:p>
        </p:txBody>
      </p:sp>
    </p:spTree>
    <p:extLst>
      <p:ext uri="{BB962C8B-B14F-4D97-AF65-F5344CB8AC3E}">
        <p14:creationId xmlns:p14="http://schemas.microsoft.com/office/powerpoint/2010/main" val="33887389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9003A266-24B2-42C7-A705-3790AAC0AB75}"/>
              </a:ext>
            </a:extLst>
          </p:cNvPr>
          <p:cNvSpPr>
            <a:spLocks noGrp="1"/>
          </p:cNvSpPr>
          <p:nvPr>
            <p:ph type="title"/>
          </p:nvPr>
        </p:nvSpPr>
        <p:spPr>
          <a:xfrm>
            <a:off x="983887" y="1185059"/>
            <a:ext cx="3491832" cy="4487882"/>
          </a:xfrm>
        </p:spPr>
        <p:txBody>
          <a:bodyPr>
            <a:normAutofit/>
          </a:bodyPr>
          <a:lstStyle/>
          <a:p>
            <a:pPr algn="ctr"/>
            <a:r>
              <a:rPr lang="en-GB" sz="4400"/>
              <a:t>Secondary reactive emotions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03125D6B-52B1-4935-9F5B-5FF6C3B48E55}"/>
              </a:ext>
            </a:extLst>
          </p:cNvPr>
          <p:cNvSpPr>
            <a:spLocks noGrp="1"/>
          </p:cNvSpPr>
          <p:nvPr>
            <p:ph idx="1"/>
          </p:nvPr>
        </p:nvSpPr>
        <p:spPr>
          <a:xfrm>
            <a:off x="6403656" y="936416"/>
            <a:ext cx="4870512" cy="4985169"/>
          </a:xfrm>
        </p:spPr>
        <p:txBody>
          <a:bodyPr vert="horz" lIns="91440" tIns="45720" rIns="91440" bIns="45720" rtlCol="0" anchor="ctr">
            <a:normAutofit/>
          </a:bodyPr>
          <a:lstStyle/>
          <a:p>
            <a:pPr>
              <a:spcBef>
                <a:spcPts val="1000"/>
              </a:spcBef>
            </a:pPr>
            <a:r>
              <a:rPr lang="en-GB" sz="2000" dirty="0">
                <a:ea typeface="+mn-lt"/>
                <a:cs typeface="+mn-lt"/>
              </a:rPr>
              <a:t>The foundation of these are the primary adaptive emotions, but these are hidden.</a:t>
            </a:r>
            <a:endParaRPr lang="en-US" sz="2000" dirty="0">
              <a:ea typeface="+mn-lt"/>
              <a:cs typeface="+mn-lt"/>
            </a:endParaRPr>
          </a:p>
          <a:p>
            <a:pPr>
              <a:spcBef>
                <a:spcPts val="1000"/>
              </a:spcBef>
              <a:buClr>
                <a:srgbClr val="262626"/>
              </a:buClr>
            </a:pPr>
            <a:r>
              <a:rPr lang="en-GB" sz="2000" dirty="0">
                <a:ea typeface="+mn-lt"/>
                <a:cs typeface="+mn-lt"/>
              </a:rPr>
              <a:t>E.g. Man and sadness</a:t>
            </a:r>
          </a:p>
          <a:p>
            <a:pPr>
              <a:spcBef>
                <a:spcPts val="1000"/>
              </a:spcBef>
              <a:buClr>
                <a:srgbClr val="262626"/>
              </a:buClr>
            </a:pPr>
            <a:r>
              <a:rPr lang="en-GB" sz="2000" dirty="0">
                <a:ea typeface="+mn-lt"/>
                <a:cs typeface="+mn-lt"/>
              </a:rPr>
              <a:t>As a therapist you may notice that with a secondary reactive emotion you can almost feel that there is something underneath and there is more to this than just anger.</a:t>
            </a:r>
            <a:endParaRPr lang="en-US" sz="2000" dirty="0">
              <a:ea typeface="+mn-lt"/>
              <a:cs typeface="+mn-lt"/>
            </a:endParaRPr>
          </a:p>
          <a:p>
            <a:pPr>
              <a:spcBef>
                <a:spcPts val="1000"/>
              </a:spcBef>
              <a:buClr>
                <a:srgbClr val="262626"/>
              </a:buClr>
            </a:pPr>
            <a:r>
              <a:rPr lang="en-GB" sz="2000" dirty="0">
                <a:ea typeface="+mn-lt"/>
                <a:cs typeface="+mn-lt"/>
              </a:rPr>
              <a:t>Music and Counterpoint</a:t>
            </a:r>
            <a:endParaRPr lang="en-GB" sz="2000" dirty="0"/>
          </a:p>
        </p:txBody>
      </p:sp>
    </p:spTree>
    <p:extLst>
      <p:ext uri="{BB962C8B-B14F-4D97-AF65-F5344CB8AC3E}">
        <p14:creationId xmlns:p14="http://schemas.microsoft.com/office/powerpoint/2010/main" val="31757301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CA5806E6-AA47-4189-BA5F-FFE30381F3E2}"/>
              </a:ext>
            </a:extLst>
          </p:cNvPr>
          <p:cNvSpPr>
            <a:spLocks noGrp="1"/>
          </p:cNvSpPr>
          <p:nvPr>
            <p:ph type="title"/>
          </p:nvPr>
        </p:nvSpPr>
        <p:spPr>
          <a:xfrm>
            <a:off x="983887" y="1185059"/>
            <a:ext cx="3491832" cy="4487882"/>
          </a:xfrm>
        </p:spPr>
        <p:txBody>
          <a:bodyPr>
            <a:normAutofit/>
          </a:bodyPr>
          <a:lstStyle/>
          <a:p>
            <a:pPr algn="ctr"/>
            <a:r>
              <a:rPr lang="en-GB" sz="4100"/>
              <a:t>Instrumental Emotions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51D781BB-4BBE-460B-9858-7AD29F74340A}"/>
              </a:ext>
            </a:extLst>
          </p:cNvPr>
          <p:cNvSpPr>
            <a:spLocks noGrp="1"/>
          </p:cNvSpPr>
          <p:nvPr>
            <p:ph idx="1"/>
          </p:nvPr>
        </p:nvSpPr>
        <p:spPr>
          <a:xfrm>
            <a:off x="6403656" y="936416"/>
            <a:ext cx="4870512" cy="4985169"/>
          </a:xfrm>
        </p:spPr>
        <p:txBody>
          <a:bodyPr vert="horz" lIns="91440" tIns="45720" rIns="91440" bIns="45720" rtlCol="0" anchor="ctr">
            <a:normAutofit/>
          </a:bodyPr>
          <a:lstStyle/>
          <a:p>
            <a:pPr>
              <a:spcBef>
                <a:spcPts val="1000"/>
              </a:spcBef>
            </a:pPr>
            <a:r>
              <a:rPr lang="en-GB" sz="2000" dirty="0">
                <a:ea typeface="+mn-lt"/>
                <a:cs typeface="+mn-lt"/>
              </a:rPr>
              <a:t>The person uses an emotion to influence or control others.</a:t>
            </a:r>
            <a:endParaRPr lang="en-US" sz="2000" dirty="0">
              <a:ea typeface="+mn-lt"/>
              <a:cs typeface="+mn-lt"/>
            </a:endParaRPr>
          </a:p>
          <a:p>
            <a:pPr>
              <a:spcBef>
                <a:spcPts val="1000"/>
              </a:spcBef>
              <a:buClr>
                <a:srgbClr val="262626"/>
              </a:buClr>
            </a:pPr>
            <a:r>
              <a:rPr lang="en-GB" sz="2000" dirty="0">
                <a:ea typeface="+mn-lt"/>
                <a:cs typeface="+mn-lt"/>
              </a:rPr>
              <a:t>These emotions may occur with awareness or repeated patterns that have always been experienced. They may be deliberate, or they may be from a lack of awareness, but the result is independent of the person’s original emotional response to a situation.</a:t>
            </a:r>
            <a:endParaRPr lang="en-GB" sz="2000" dirty="0"/>
          </a:p>
        </p:txBody>
      </p:sp>
    </p:spTree>
    <p:extLst>
      <p:ext uri="{BB962C8B-B14F-4D97-AF65-F5344CB8AC3E}">
        <p14:creationId xmlns:p14="http://schemas.microsoft.com/office/powerpoint/2010/main" val="38622374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CF15B340-6E5F-A178-6267-C7DB9B359F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23175" y="1148980"/>
            <a:ext cx="5745649" cy="45600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82641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9">
            <a:extLst>
              <a:ext uri="{FF2B5EF4-FFF2-40B4-BE49-F238E27FC236}">
                <a16:creationId xmlns:a16="http://schemas.microsoft.com/office/drawing/2014/main" id="{7B58A187-A4B1-42EB-A4C7-8635BA50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1">
            <a:extLst>
              <a:ext uri="{FF2B5EF4-FFF2-40B4-BE49-F238E27FC236}">
                <a16:creationId xmlns:a16="http://schemas.microsoft.com/office/drawing/2014/main" id="{37F14E7F-3054-458C-ACF9-A8DA1757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0" name="Rectangle 13">
            <a:extLst>
              <a:ext uri="{FF2B5EF4-FFF2-40B4-BE49-F238E27FC236}">
                <a16:creationId xmlns:a16="http://schemas.microsoft.com/office/drawing/2014/main" id="{93747C1C-97FC-4D70-A6C8-A01FBCF5A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22" name="Group 15">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05CDC370-AE44-4300-98BA-FE204E881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7B15501-CB9A-4642-80EE-2876EF039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FF9525-325F-47B3-A63C-93C12253AD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4" name="Rectangle 20">
            <a:extLst>
              <a:ext uri="{FF2B5EF4-FFF2-40B4-BE49-F238E27FC236}">
                <a16:creationId xmlns:a16="http://schemas.microsoft.com/office/drawing/2014/main" id="{D071C0CD-5EFD-45A1-AAFD-61C3D4A65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6" name="Rectangle 22">
            <a:extLst>
              <a:ext uri="{FF2B5EF4-FFF2-40B4-BE49-F238E27FC236}">
                <a16:creationId xmlns:a16="http://schemas.microsoft.com/office/drawing/2014/main" id="{8A03302C-20A2-4C4F-9760-E85AE1041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10912338"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useBgFill="1">
        <p:nvSpPr>
          <p:cNvPr id="28" name="Rectangle 24">
            <a:extLst>
              <a:ext uri="{FF2B5EF4-FFF2-40B4-BE49-F238E27FC236}">
                <a16:creationId xmlns:a16="http://schemas.microsoft.com/office/drawing/2014/main" id="{D00F093B-0739-4429-B30D-D72924D088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9702" y="809244"/>
            <a:ext cx="10579608" cy="5239512"/>
          </a:xfrm>
          <a:prstGeom prst="rect">
            <a:avLst/>
          </a:prstGeom>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DFD4E0AB-18AE-45F2-9277-DBEE8121CBAB}"/>
              </a:ext>
            </a:extLst>
          </p:cNvPr>
          <p:cNvSpPr>
            <a:spLocks noGrp="1"/>
          </p:cNvSpPr>
          <p:nvPr>
            <p:ph type="title"/>
          </p:nvPr>
        </p:nvSpPr>
        <p:spPr>
          <a:xfrm>
            <a:off x="1306286" y="1446715"/>
            <a:ext cx="9637485" cy="3299335"/>
          </a:xfrm>
        </p:spPr>
        <p:txBody>
          <a:bodyPr vert="horz" lIns="91440" tIns="45720" rIns="91440" bIns="45720" rtlCol="0" anchor="ctr">
            <a:normAutofit/>
          </a:bodyPr>
          <a:lstStyle/>
          <a:p>
            <a:pPr algn="ctr">
              <a:lnSpc>
                <a:spcPct val="83000"/>
              </a:lnSpc>
            </a:pPr>
            <a:r>
              <a:rPr lang="en-US" sz="6800" cap="all" spc="-100"/>
              <a:t>Activity</a:t>
            </a:r>
          </a:p>
        </p:txBody>
      </p:sp>
      <p:sp>
        <p:nvSpPr>
          <p:cNvPr id="3" name="Content Placeholder 2">
            <a:extLst>
              <a:ext uri="{FF2B5EF4-FFF2-40B4-BE49-F238E27FC236}">
                <a16:creationId xmlns:a16="http://schemas.microsoft.com/office/drawing/2014/main" id="{A09E29A8-377C-4CE6-B539-0252964DD3DA}"/>
              </a:ext>
            </a:extLst>
          </p:cNvPr>
          <p:cNvSpPr>
            <a:spLocks noGrp="1"/>
          </p:cNvSpPr>
          <p:nvPr>
            <p:ph idx="1"/>
          </p:nvPr>
        </p:nvSpPr>
        <p:spPr>
          <a:xfrm>
            <a:off x="1306286" y="4842627"/>
            <a:ext cx="9637485" cy="729223"/>
          </a:xfrm>
        </p:spPr>
        <p:txBody>
          <a:bodyPr vert="horz" lIns="91440" tIns="45720" rIns="91440" bIns="45720" rtlCol="0">
            <a:normAutofit/>
          </a:bodyPr>
          <a:lstStyle/>
          <a:p>
            <a:pPr marL="0" indent="0" algn="ctr">
              <a:lnSpc>
                <a:spcPct val="100000"/>
              </a:lnSpc>
              <a:spcBef>
                <a:spcPts val="0"/>
              </a:spcBef>
              <a:spcAft>
                <a:spcPts val="600"/>
              </a:spcAft>
              <a:buNone/>
            </a:pPr>
            <a:r>
              <a:rPr lang="en-US" sz="1800" spc="80" dirty="0">
                <a:solidFill>
                  <a:schemeClr val="tx1">
                    <a:lumMod val="95000"/>
                    <a:lumOff val="5000"/>
                  </a:schemeClr>
                </a:solidFill>
              </a:rPr>
              <a:t>Emotion Response types</a:t>
            </a:r>
          </a:p>
        </p:txBody>
      </p:sp>
      <p:sp>
        <p:nvSpPr>
          <p:cNvPr id="30" name="Rectangle 26">
            <a:extLst>
              <a:ext uri="{FF2B5EF4-FFF2-40B4-BE49-F238E27FC236}">
                <a16:creationId xmlns:a16="http://schemas.microsoft.com/office/drawing/2014/main" id="{1BB92999-6A40-480A-8965-2F20DFB03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40856"/>
            <a:ext cx="1920240" cy="731520"/>
          </a:xfrm>
          <a:prstGeom prst="rect">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9" name="Straight Connector 28">
            <a:extLst>
              <a:ext uri="{FF2B5EF4-FFF2-40B4-BE49-F238E27FC236}">
                <a16:creationId xmlns:a16="http://schemas.microsoft.com/office/drawing/2014/main" id="{15573B87-7D61-460C-9ADA-EF63674E3A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AAF6B7C-985D-4351-9564-8DBDF5BB03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88433F4-33AB-4CE1-9DE3-72A8403654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86150"/>
            <a:ext cx="1691640" cy="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83344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e-up of a stopwatch">
            <a:extLst>
              <a:ext uri="{FF2B5EF4-FFF2-40B4-BE49-F238E27FC236}">
                <a16:creationId xmlns:a16="http://schemas.microsoft.com/office/drawing/2014/main" id="{6700652A-FB0F-4CE9-8EE1-7A78752F3D5D}"/>
              </a:ext>
            </a:extLst>
          </p:cNvPr>
          <p:cNvPicPr>
            <a:picLocks noChangeAspect="1"/>
          </p:cNvPicPr>
          <p:nvPr/>
        </p:nvPicPr>
        <p:blipFill rotWithShape="1">
          <a:blip r:embed="rId2">
            <a:alphaModFix amt="45000"/>
          </a:blip>
          <a:srcRect b="15730"/>
          <a:stretch/>
        </p:blipFill>
        <p:spPr>
          <a:xfrm>
            <a:off x="-1" y="10"/>
            <a:ext cx="12192000" cy="6857988"/>
          </a:xfrm>
          <a:prstGeom prst="rect">
            <a:avLst/>
          </a:prstGeom>
        </p:spPr>
      </p:pic>
      <p:sp>
        <p:nvSpPr>
          <p:cNvPr id="2" name="Title 1">
            <a:extLst>
              <a:ext uri="{FF2B5EF4-FFF2-40B4-BE49-F238E27FC236}">
                <a16:creationId xmlns:a16="http://schemas.microsoft.com/office/drawing/2014/main" id="{E2EE698A-6726-4975-8725-E97CDF78642E}"/>
              </a:ext>
            </a:extLst>
          </p:cNvPr>
          <p:cNvSpPr>
            <a:spLocks noGrp="1"/>
          </p:cNvSpPr>
          <p:nvPr>
            <p:ph type="title"/>
          </p:nvPr>
        </p:nvSpPr>
        <p:spPr>
          <a:xfrm>
            <a:off x="1769532" y="2091263"/>
            <a:ext cx="8652938" cy="2461504"/>
          </a:xfrm>
        </p:spPr>
        <p:txBody>
          <a:bodyPr vert="horz" lIns="91440" tIns="45720" rIns="91440" bIns="45720" rtlCol="0" anchor="ctr">
            <a:normAutofit/>
          </a:bodyPr>
          <a:lstStyle/>
          <a:p>
            <a:pPr algn="ctr">
              <a:lnSpc>
                <a:spcPct val="83000"/>
              </a:lnSpc>
            </a:pPr>
            <a:r>
              <a:rPr lang="en-US" sz="6800" cap="all" spc="-100"/>
              <a:t>Pause</a:t>
            </a:r>
          </a:p>
        </p:txBody>
      </p:sp>
    </p:spTree>
    <p:extLst>
      <p:ext uri="{BB962C8B-B14F-4D97-AF65-F5344CB8AC3E}">
        <p14:creationId xmlns:p14="http://schemas.microsoft.com/office/powerpoint/2010/main" val="40743880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Sagona Extra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agona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1246</Words>
  <Application>Microsoft Office PowerPoint</Application>
  <PresentationFormat>Widescreen</PresentationFormat>
  <Paragraphs>151</Paragraphs>
  <Slides>27</Slides>
  <Notes>16</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27</vt:i4>
      </vt:variant>
    </vt:vector>
  </HeadingPairs>
  <TitlesOfParts>
    <vt:vector size="36" baseType="lpstr">
      <vt:lpstr>Aharoni</vt:lpstr>
      <vt:lpstr>Arial</vt:lpstr>
      <vt:lpstr>Calibri</vt:lpstr>
      <vt:lpstr>Century Gothic</vt:lpstr>
      <vt:lpstr>Garamond</vt:lpstr>
      <vt:lpstr>Sagona Book</vt:lpstr>
      <vt:lpstr>Sagona ExtraLight</vt:lpstr>
      <vt:lpstr>SavonVTI</vt:lpstr>
      <vt:lpstr>Vapor Trail</vt:lpstr>
      <vt:lpstr>Emotion- Focused Therapy</vt:lpstr>
      <vt:lpstr>Introduction</vt:lpstr>
      <vt:lpstr>Why is it Humanistic?</vt:lpstr>
      <vt:lpstr>What do you need, to be an EFT Counsellor?</vt:lpstr>
      <vt:lpstr>Practice Principles</vt:lpstr>
      <vt:lpstr>Relationship Principles of EFT</vt:lpstr>
      <vt:lpstr>Task Principles of EFT</vt:lpstr>
      <vt:lpstr>Task Principles of EFT</vt:lpstr>
      <vt:lpstr>Emotion Theory</vt:lpstr>
      <vt:lpstr>Emotions are adaptive</vt:lpstr>
      <vt:lpstr>Emotions are fundamental in shaping our brain and language/cognition</vt:lpstr>
      <vt:lpstr>Emotion and the body</vt:lpstr>
      <vt:lpstr>Emotions shape our actions</vt:lpstr>
      <vt:lpstr>EFT and Emotion</vt:lpstr>
      <vt:lpstr>Emotion Schemes</vt:lpstr>
      <vt:lpstr>Emotion Schemes</vt:lpstr>
      <vt:lpstr>Elements of the emotion scheme – trauma-related fear</vt:lpstr>
      <vt:lpstr>Emotion response forms</vt:lpstr>
      <vt:lpstr>Emotion Response Forms: Primary Adaptive Emotions</vt:lpstr>
      <vt:lpstr>Primary adaptive emotions</vt:lpstr>
      <vt:lpstr>Dysfunctional emotion responses</vt:lpstr>
      <vt:lpstr>Maladaptive Emotions</vt:lpstr>
      <vt:lpstr>Secondary reactive emotions</vt:lpstr>
      <vt:lpstr>Instrumental Emotions</vt:lpstr>
      <vt:lpstr>PowerPoint Presentation</vt:lpstr>
      <vt:lpstr>Activity</vt:lpstr>
      <vt:lpstr>Pause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Mat Morandi</cp:lastModifiedBy>
  <cp:revision>299</cp:revision>
  <dcterms:created xsi:type="dcterms:W3CDTF">2021-11-15T09:46:31Z</dcterms:created>
  <dcterms:modified xsi:type="dcterms:W3CDTF">2025-04-03T08:20:51Z</dcterms:modified>
</cp:coreProperties>
</file>