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5"/>
  </p:notesMasterIdLst>
  <p:sldIdLst>
    <p:sldId id="719" r:id="rId24"/>
    <p:sldId id="778" r:id="rId25"/>
    <p:sldId id="811" r:id="rId26"/>
    <p:sldId id="828" r:id="rId27"/>
    <p:sldId id="832" r:id="rId28"/>
    <p:sldId id="830" r:id="rId29"/>
    <p:sldId id="831" r:id="rId30"/>
    <p:sldId id="810" r:id="rId31"/>
    <p:sldId id="821" r:id="rId32"/>
    <p:sldId id="822" r:id="rId33"/>
    <p:sldId id="823" r:id="rId34"/>
    <p:sldId id="824" r:id="rId35"/>
    <p:sldId id="825" r:id="rId36"/>
    <p:sldId id="826" r:id="rId37"/>
    <p:sldId id="827" r:id="rId38"/>
    <p:sldId id="820" r:id="rId39"/>
    <p:sldId id="777" r:id="rId40"/>
    <p:sldId id="799" r:id="rId41"/>
    <p:sldId id="800" r:id="rId42"/>
    <p:sldId id="801" r:id="rId43"/>
    <p:sldId id="802" r:id="rId44"/>
    <p:sldId id="803" r:id="rId45"/>
    <p:sldId id="805" r:id="rId46"/>
    <p:sldId id="804" r:id="rId47"/>
    <p:sldId id="807" r:id="rId48"/>
    <p:sldId id="809" r:id="rId49"/>
    <p:sldId id="808" r:id="rId50"/>
    <p:sldId id="779" r:id="rId51"/>
    <p:sldId id="780" r:id="rId52"/>
    <p:sldId id="782" r:id="rId53"/>
    <p:sldId id="732" r:id="rId5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49E6EB-ABBE-4DE0-A9E8-6330CB230FFA}" v="171" dt="2025-06-24T22:41:56.0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32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61" Type="http://schemas.microsoft.com/office/2015/10/relationships/revisionInfo" Target="revisionInfo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9449E6EB-ABBE-4DE0-A9E8-6330CB230FFA}"/>
    <pc:docChg chg="undo custSel addSld delSld modSld sldOrd">
      <pc:chgData name="Jenifer Prince Devaraj" userId="c3fb109c-09d1-42a6-93f4-69472d709861" providerId="ADAL" clId="{9449E6EB-ABBE-4DE0-A9E8-6330CB230FFA}" dt="2025-06-24T22:47:33.787" v="487" actId="1076"/>
      <pc:docMkLst>
        <pc:docMk/>
      </pc:docMkLst>
      <pc:sldChg chg="modSp mod">
        <pc:chgData name="Jenifer Prince Devaraj" userId="c3fb109c-09d1-42a6-93f4-69472d709861" providerId="ADAL" clId="{9449E6EB-ABBE-4DE0-A9E8-6330CB230FFA}" dt="2025-06-24T22:37:50.295" v="480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9449E6EB-ABBE-4DE0-A9E8-6330CB230FFA}" dt="2025-06-24T22:37:50.295" v="480" actId="20577"/>
          <ac:spMkLst>
            <pc:docMk/>
            <pc:sldMk cId="3119007398" sldId="719"/>
            <ac:spMk id="6" creationId="{F3B438A1-91DD-CFEB-4B84-C60FBE33A096}"/>
          </ac:spMkLst>
        </pc:spChg>
      </pc:sldChg>
      <pc:sldChg chg="modSp">
        <pc:chgData name="Jenifer Prince Devaraj" userId="c3fb109c-09d1-42a6-93f4-69472d709861" providerId="ADAL" clId="{9449E6EB-ABBE-4DE0-A9E8-6330CB230FFA}" dt="2025-06-24T22:38:12.516" v="481"/>
        <pc:sldMkLst>
          <pc:docMk/>
          <pc:sldMk cId="1974621439" sldId="777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1974621439" sldId="777"/>
            <ac:spMk id="8" creationId="{5475B975-3470-0F80-B893-D83A4A42F76D}"/>
          </ac:spMkLst>
        </pc:spChg>
      </pc:sldChg>
      <pc:sldChg chg="addSp delSp modSp mod">
        <pc:chgData name="Jenifer Prince Devaraj" userId="c3fb109c-09d1-42a6-93f4-69472d709861" providerId="ADAL" clId="{9449E6EB-ABBE-4DE0-A9E8-6330CB230FFA}" dt="2025-06-24T22:47:33.787" v="487" actId="1076"/>
        <pc:sldMkLst>
          <pc:docMk/>
          <pc:sldMk cId="2556302185" sldId="778"/>
        </pc:sldMkLst>
        <pc:spChg chg="add mod">
          <ac:chgData name="Jenifer Prince Devaraj" userId="c3fb109c-09d1-42a6-93f4-69472d709861" providerId="ADAL" clId="{9449E6EB-ABBE-4DE0-A9E8-6330CB230FFA}" dt="2025-06-24T21:53:53.752" v="22" actId="1076"/>
          <ac:spMkLst>
            <pc:docMk/>
            <pc:sldMk cId="2556302185" sldId="778"/>
            <ac:spMk id="2" creationId="{336E8EDC-9218-4BB9-936E-1D68228C0576}"/>
          </ac:spMkLst>
        </pc:spChg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2556302185" sldId="778"/>
            <ac:spMk id="8" creationId="{5475B975-3470-0F80-B893-D83A4A42F76D}"/>
          </ac:spMkLst>
        </pc:spChg>
        <pc:picChg chg="mod">
          <ac:chgData name="Jenifer Prince Devaraj" userId="c3fb109c-09d1-42a6-93f4-69472d709861" providerId="ADAL" clId="{9449E6EB-ABBE-4DE0-A9E8-6330CB230FFA}" dt="2025-06-24T21:54:17.445" v="25" actId="1076"/>
          <ac:picMkLst>
            <pc:docMk/>
            <pc:sldMk cId="2556302185" sldId="778"/>
            <ac:picMk id="4" creationId="{C846781E-BB9A-4A3E-A969-7DD1FE5CE9AC}"/>
          </ac:picMkLst>
        </pc:picChg>
        <pc:picChg chg="mod">
          <ac:chgData name="Jenifer Prince Devaraj" userId="c3fb109c-09d1-42a6-93f4-69472d709861" providerId="ADAL" clId="{9449E6EB-ABBE-4DE0-A9E8-6330CB230FFA}" dt="2025-06-24T21:54:21.963" v="26" actId="1076"/>
          <ac:picMkLst>
            <pc:docMk/>
            <pc:sldMk cId="2556302185" sldId="778"/>
            <ac:picMk id="7" creationId="{6EDBE429-F207-4EF2-8852-C41111DB156F}"/>
          </ac:picMkLst>
        </pc:picChg>
        <pc:picChg chg="add mod">
          <ac:chgData name="Jenifer Prince Devaraj" userId="c3fb109c-09d1-42a6-93f4-69472d709861" providerId="ADAL" clId="{9449E6EB-ABBE-4DE0-A9E8-6330CB230FFA}" dt="2025-06-24T21:58:44.250" v="98" actId="1076"/>
          <ac:picMkLst>
            <pc:docMk/>
            <pc:sldMk cId="2556302185" sldId="778"/>
            <ac:picMk id="9" creationId="{C4356033-8904-4681-AEEC-BEE71343E7E6}"/>
          </ac:picMkLst>
        </pc:picChg>
        <pc:picChg chg="del mod">
          <ac:chgData name="Jenifer Prince Devaraj" userId="c3fb109c-09d1-42a6-93f4-69472d709861" providerId="ADAL" clId="{9449E6EB-ABBE-4DE0-A9E8-6330CB230FFA}" dt="2025-06-24T21:58:23.608" v="92" actId="478"/>
          <ac:picMkLst>
            <pc:docMk/>
            <pc:sldMk cId="2556302185" sldId="778"/>
            <ac:picMk id="10" creationId="{9517971F-083F-4AF9-BD75-BB67A71C6192}"/>
          </ac:picMkLst>
        </pc:picChg>
        <pc:picChg chg="mod">
          <ac:chgData name="Jenifer Prince Devaraj" userId="c3fb109c-09d1-42a6-93f4-69472d709861" providerId="ADAL" clId="{9449E6EB-ABBE-4DE0-A9E8-6330CB230FFA}" dt="2025-06-24T21:54:10.224" v="23" actId="1076"/>
          <ac:picMkLst>
            <pc:docMk/>
            <pc:sldMk cId="2556302185" sldId="778"/>
            <ac:picMk id="11" creationId="{A56F6D13-2A69-4475-AAF6-0DC350366B44}"/>
          </ac:picMkLst>
        </pc:picChg>
        <pc:picChg chg="mod">
          <ac:chgData name="Jenifer Prince Devaraj" userId="c3fb109c-09d1-42a6-93f4-69472d709861" providerId="ADAL" clId="{9449E6EB-ABBE-4DE0-A9E8-6330CB230FFA}" dt="2025-06-24T21:54:30.750" v="28" actId="1076"/>
          <ac:picMkLst>
            <pc:docMk/>
            <pc:sldMk cId="2556302185" sldId="778"/>
            <ac:picMk id="13" creationId="{C18C71EA-76BB-4F21-8E9C-29DE23363142}"/>
          </ac:picMkLst>
        </pc:picChg>
        <pc:picChg chg="add mod">
          <ac:chgData name="Jenifer Prince Devaraj" userId="c3fb109c-09d1-42a6-93f4-69472d709861" providerId="ADAL" clId="{9449E6EB-ABBE-4DE0-A9E8-6330CB230FFA}" dt="2025-06-24T22:47:33.787" v="487" actId="1076"/>
          <ac:picMkLst>
            <pc:docMk/>
            <pc:sldMk cId="2556302185" sldId="778"/>
            <ac:picMk id="14" creationId="{CB69E42E-8C1D-4FED-9FF2-484AFF815BDA}"/>
          </ac:picMkLst>
        </pc:picChg>
        <pc:picChg chg="mod">
          <ac:chgData name="Jenifer Prince Devaraj" userId="c3fb109c-09d1-42a6-93f4-69472d709861" providerId="ADAL" clId="{9449E6EB-ABBE-4DE0-A9E8-6330CB230FFA}" dt="2025-06-24T21:54:39.642" v="31" actId="1076"/>
          <ac:picMkLst>
            <pc:docMk/>
            <pc:sldMk cId="2556302185" sldId="778"/>
            <ac:picMk id="15" creationId="{61FE59B7-8693-4E13-B343-74AB12B1972B}"/>
          </ac:picMkLst>
        </pc:picChg>
        <pc:picChg chg="mod">
          <ac:chgData name="Jenifer Prince Devaraj" userId="c3fb109c-09d1-42a6-93f4-69472d709861" providerId="ADAL" clId="{9449E6EB-ABBE-4DE0-A9E8-6330CB230FFA}" dt="2025-06-24T21:54:37.329" v="30" actId="1076"/>
          <ac:picMkLst>
            <pc:docMk/>
            <pc:sldMk cId="2556302185" sldId="778"/>
            <ac:picMk id="17" creationId="{8965C4E6-BCDE-4C6A-81F8-4523692C1E79}"/>
          </ac:picMkLst>
        </pc:picChg>
        <pc:picChg chg="del">
          <ac:chgData name="Jenifer Prince Devaraj" userId="c3fb109c-09d1-42a6-93f4-69472d709861" providerId="ADAL" clId="{9449E6EB-ABBE-4DE0-A9E8-6330CB230FFA}" dt="2025-06-24T21:52:59.768" v="0" actId="478"/>
          <ac:picMkLst>
            <pc:docMk/>
            <pc:sldMk cId="2556302185" sldId="778"/>
            <ac:picMk id="19" creationId="{75AAFF38-3B07-4EF9-B562-BA272D4A5EA3}"/>
          </ac:picMkLst>
        </pc:picChg>
      </pc:sldChg>
      <pc:sldChg chg="modSp">
        <pc:chgData name="Jenifer Prince Devaraj" userId="c3fb109c-09d1-42a6-93f4-69472d709861" providerId="ADAL" clId="{9449E6EB-ABBE-4DE0-A9E8-6330CB230FFA}" dt="2025-06-24T22:38:12.516" v="481"/>
        <pc:sldMkLst>
          <pc:docMk/>
          <pc:sldMk cId="1646908421" sldId="799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1646908421" sldId="799"/>
            <ac:spMk id="8" creationId="{5475B975-3470-0F80-B893-D83A4A42F76D}"/>
          </ac:spMkLst>
        </pc:spChg>
      </pc:sldChg>
      <pc:sldChg chg="modSp">
        <pc:chgData name="Jenifer Prince Devaraj" userId="c3fb109c-09d1-42a6-93f4-69472d709861" providerId="ADAL" clId="{9449E6EB-ABBE-4DE0-A9E8-6330CB230FFA}" dt="2025-06-24T22:38:12.516" v="481"/>
        <pc:sldMkLst>
          <pc:docMk/>
          <pc:sldMk cId="296505235" sldId="800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296505235" sldId="800"/>
            <ac:spMk id="8" creationId="{5475B975-3470-0F80-B893-D83A4A42F76D}"/>
          </ac:spMkLst>
        </pc:spChg>
      </pc:sldChg>
      <pc:sldChg chg="modSp">
        <pc:chgData name="Jenifer Prince Devaraj" userId="c3fb109c-09d1-42a6-93f4-69472d709861" providerId="ADAL" clId="{9449E6EB-ABBE-4DE0-A9E8-6330CB230FFA}" dt="2025-06-24T22:38:12.516" v="481"/>
        <pc:sldMkLst>
          <pc:docMk/>
          <pc:sldMk cId="1782520304" sldId="801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1782520304" sldId="801"/>
            <ac:spMk id="8" creationId="{5475B975-3470-0F80-B893-D83A4A42F76D}"/>
          </ac:spMkLst>
        </pc:spChg>
      </pc:sldChg>
      <pc:sldChg chg="modSp">
        <pc:chgData name="Jenifer Prince Devaraj" userId="c3fb109c-09d1-42a6-93f4-69472d709861" providerId="ADAL" clId="{9449E6EB-ABBE-4DE0-A9E8-6330CB230FFA}" dt="2025-06-24T22:38:12.516" v="481"/>
        <pc:sldMkLst>
          <pc:docMk/>
          <pc:sldMk cId="1351704876" sldId="802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1351704876" sldId="802"/>
            <ac:spMk id="8" creationId="{5475B975-3470-0F80-B893-D83A4A42F76D}"/>
          </ac:spMkLst>
        </pc:spChg>
      </pc:sldChg>
      <pc:sldChg chg="modSp">
        <pc:chgData name="Jenifer Prince Devaraj" userId="c3fb109c-09d1-42a6-93f4-69472d709861" providerId="ADAL" clId="{9449E6EB-ABBE-4DE0-A9E8-6330CB230FFA}" dt="2025-06-24T22:38:12.516" v="481"/>
        <pc:sldMkLst>
          <pc:docMk/>
          <pc:sldMk cId="1272811640" sldId="803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1272811640" sldId="803"/>
            <ac:spMk id="8" creationId="{5475B975-3470-0F80-B893-D83A4A42F76D}"/>
          </ac:spMkLst>
        </pc:spChg>
      </pc:sldChg>
      <pc:sldChg chg="modSp">
        <pc:chgData name="Jenifer Prince Devaraj" userId="c3fb109c-09d1-42a6-93f4-69472d709861" providerId="ADAL" clId="{9449E6EB-ABBE-4DE0-A9E8-6330CB230FFA}" dt="2025-06-24T22:38:12.516" v="481"/>
        <pc:sldMkLst>
          <pc:docMk/>
          <pc:sldMk cId="2593952869" sldId="804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2593952869" sldId="804"/>
            <ac:spMk id="8" creationId="{5475B975-3470-0F80-B893-D83A4A42F76D}"/>
          </ac:spMkLst>
        </pc:spChg>
      </pc:sldChg>
      <pc:sldChg chg="modSp">
        <pc:chgData name="Jenifer Prince Devaraj" userId="c3fb109c-09d1-42a6-93f4-69472d709861" providerId="ADAL" clId="{9449E6EB-ABBE-4DE0-A9E8-6330CB230FFA}" dt="2025-06-24T22:38:12.516" v="481"/>
        <pc:sldMkLst>
          <pc:docMk/>
          <pc:sldMk cId="2353423990" sldId="805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2353423990" sldId="805"/>
            <ac:spMk id="8" creationId="{5475B975-3470-0F80-B893-D83A4A42F76D}"/>
          </ac:spMkLst>
        </pc:spChg>
      </pc:sldChg>
      <pc:sldChg chg="modSp">
        <pc:chgData name="Jenifer Prince Devaraj" userId="c3fb109c-09d1-42a6-93f4-69472d709861" providerId="ADAL" clId="{9449E6EB-ABBE-4DE0-A9E8-6330CB230FFA}" dt="2025-06-24T22:38:12.516" v="481"/>
        <pc:sldMkLst>
          <pc:docMk/>
          <pc:sldMk cId="108645620" sldId="807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108645620" sldId="807"/>
            <ac:spMk id="8" creationId="{5475B975-3470-0F80-B893-D83A4A42F76D}"/>
          </ac:spMkLst>
        </pc:spChg>
      </pc:sldChg>
      <pc:sldChg chg="modSp">
        <pc:chgData name="Jenifer Prince Devaraj" userId="c3fb109c-09d1-42a6-93f4-69472d709861" providerId="ADAL" clId="{9449E6EB-ABBE-4DE0-A9E8-6330CB230FFA}" dt="2025-06-24T22:38:12.516" v="481"/>
        <pc:sldMkLst>
          <pc:docMk/>
          <pc:sldMk cId="2582833118" sldId="808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2582833118" sldId="808"/>
            <ac:spMk id="8" creationId="{5475B975-3470-0F80-B893-D83A4A42F76D}"/>
          </ac:spMkLst>
        </pc:spChg>
      </pc:sldChg>
      <pc:sldChg chg="modSp">
        <pc:chgData name="Jenifer Prince Devaraj" userId="c3fb109c-09d1-42a6-93f4-69472d709861" providerId="ADAL" clId="{9449E6EB-ABBE-4DE0-A9E8-6330CB230FFA}" dt="2025-06-24T22:38:12.516" v="481"/>
        <pc:sldMkLst>
          <pc:docMk/>
          <pc:sldMk cId="850720237" sldId="809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850720237" sldId="809"/>
            <ac:spMk id="8" creationId="{5475B975-3470-0F80-B893-D83A4A42F76D}"/>
          </ac:spMkLst>
        </pc:spChg>
      </pc:sldChg>
      <pc:sldChg chg="modSp">
        <pc:chgData name="Jenifer Prince Devaraj" userId="c3fb109c-09d1-42a6-93f4-69472d709861" providerId="ADAL" clId="{9449E6EB-ABBE-4DE0-A9E8-6330CB230FFA}" dt="2025-06-24T22:38:12.516" v="481"/>
        <pc:sldMkLst>
          <pc:docMk/>
          <pc:sldMk cId="1365062872" sldId="810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1365062872" sldId="810"/>
            <ac:spMk id="8" creationId="{5475B975-3470-0F80-B893-D83A4A42F76D}"/>
          </ac:spMkLst>
        </pc:spChg>
      </pc:sldChg>
      <pc:sldChg chg="addSp delSp modSp mod">
        <pc:chgData name="Jenifer Prince Devaraj" userId="c3fb109c-09d1-42a6-93f4-69472d709861" providerId="ADAL" clId="{9449E6EB-ABBE-4DE0-A9E8-6330CB230FFA}" dt="2025-06-24T22:38:12.516" v="481"/>
        <pc:sldMkLst>
          <pc:docMk/>
          <pc:sldMk cId="3707419835" sldId="811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3707419835" sldId="811"/>
            <ac:spMk id="8" creationId="{5475B975-3470-0F80-B893-D83A4A42F76D}"/>
          </ac:spMkLst>
        </pc:spChg>
        <pc:spChg chg="add mod">
          <ac:chgData name="Jenifer Prince Devaraj" userId="c3fb109c-09d1-42a6-93f4-69472d709861" providerId="ADAL" clId="{9449E6EB-ABBE-4DE0-A9E8-6330CB230FFA}" dt="2025-06-24T21:57:42.040" v="89" actId="113"/>
          <ac:spMkLst>
            <pc:docMk/>
            <pc:sldMk cId="3707419835" sldId="811"/>
            <ac:spMk id="9" creationId="{7984995D-72E5-4F6E-BA2F-BE6F1A772878}"/>
          </ac:spMkLst>
        </pc:spChg>
        <pc:spChg chg="add mod">
          <ac:chgData name="Jenifer Prince Devaraj" userId="c3fb109c-09d1-42a6-93f4-69472d709861" providerId="ADAL" clId="{9449E6EB-ABBE-4DE0-A9E8-6330CB230FFA}" dt="2025-06-24T21:57:49.947" v="91" actId="113"/>
          <ac:spMkLst>
            <pc:docMk/>
            <pc:sldMk cId="3707419835" sldId="811"/>
            <ac:spMk id="11" creationId="{CCDFBCE3-31F3-4466-9C44-05746E4566C6}"/>
          </ac:spMkLst>
        </pc:spChg>
        <pc:spChg chg="mod">
          <ac:chgData name="Jenifer Prince Devaraj" userId="c3fb109c-09d1-42a6-93f4-69472d709861" providerId="ADAL" clId="{9449E6EB-ABBE-4DE0-A9E8-6330CB230FFA}" dt="2025-06-24T21:55:00.429" v="34" actId="1076"/>
          <ac:spMkLst>
            <pc:docMk/>
            <pc:sldMk cId="3707419835" sldId="811"/>
            <ac:spMk id="27" creationId="{8F21EABA-3048-8B24-1F55-26C2ABC44773}"/>
          </ac:spMkLst>
        </pc:spChg>
        <pc:picChg chg="del">
          <ac:chgData name="Jenifer Prince Devaraj" userId="c3fb109c-09d1-42a6-93f4-69472d709861" providerId="ADAL" clId="{9449E6EB-ABBE-4DE0-A9E8-6330CB230FFA}" dt="2025-06-24T21:54:56.273" v="32" actId="478"/>
          <ac:picMkLst>
            <pc:docMk/>
            <pc:sldMk cId="3707419835" sldId="811"/>
            <ac:picMk id="6" creationId="{206A434D-33B5-4666-AE40-7668E3C3BFB6}"/>
          </ac:picMkLst>
        </pc:picChg>
        <pc:picChg chg="del">
          <ac:chgData name="Jenifer Prince Devaraj" userId="c3fb109c-09d1-42a6-93f4-69472d709861" providerId="ADAL" clId="{9449E6EB-ABBE-4DE0-A9E8-6330CB230FFA}" dt="2025-06-24T21:55:05.464" v="36" actId="478"/>
          <ac:picMkLst>
            <pc:docMk/>
            <pc:sldMk cId="3707419835" sldId="811"/>
            <ac:picMk id="12" creationId="{35104E88-CB82-415B-A0B7-5FCAA86E1A3B}"/>
          </ac:picMkLst>
        </pc:picChg>
      </pc:sldChg>
      <pc:sldChg chg="del">
        <pc:chgData name="Jenifer Prince Devaraj" userId="c3fb109c-09d1-42a6-93f4-69472d709861" providerId="ADAL" clId="{9449E6EB-ABBE-4DE0-A9E8-6330CB230FFA}" dt="2025-06-24T22:25:06.889" v="426" actId="47"/>
        <pc:sldMkLst>
          <pc:docMk/>
          <pc:sldMk cId="2111439033" sldId="812"/>
        </pc:sldMkLst>
      </pc:sldChg>
      <pc:sldChg chg="del">
        <pc:chgData name="Jenifer Prince Devaraj" userId="c3fb109c-09d1-42a6-93f4-69472d709861" providerId="ADAL" clId="{9449E6EB-ABBE-4DE0-A9E8-6330CB230FFA}" dt="2025-06-24T22:25:07.510" v="427" actId="47"/>
        <pc:sldMkLst>
          <pc:docMk/>
          <pc:sldMk cId="1938823755" sldId="813"/>
        </pc:sldMkLst>
      </pc:sldChg>
      <pc:sldChg chg="del">
        <pc:chgData name="Jenifer Prince Devaraj" userId="c3fb109c-09d1-42a6-93f4-69472d709861" providerId="ADAL" clId="{9449E6EB-ABBE-4DE0-A9E8-6330CB230FFA}" dt="2025-06-24T22:25:08.063" v="428" actId="47"/>
        <pc:sldMkLst>
          <pc:docMk/>
          <pc:sldMk cId="355445520" sldId="814"/>
        </pc:sldMkLst>
      </pc:sldChg>
      <pc:sldChg chg="del">
        <pc:chgData name="Jenifer Prince Devaraj" userId="c3fb109c-09d1-42a6-93f4-69472d709861" providerId="ADAL" clId="{9449E6EB-ABBE-4DE0-A9E8-6330CB230FFA}" dt="2025-06-24T22:25:08.623" v="429" actId="47"/>
        <pc:sldMkLst>
          <pc:docMk/>
          <pc:sldMk cId="848942994" sldId="815"/>
        </pc:sldMkLst>
      </pc:sldChg>
      <pc:sldChg chg="del">
        <pc:chgData name="Jenifer Prince Devaraj" userId="c3fb109c-09d1-42a6-93f4-69472d709861" providerId="ADAL" clId="{9449E6EB-ABBE-4DE0-A9E8-6330CB230FFA}" dt="2025-06-24T22:25:09.304" v="430" actId="47"/>
        <pc:sldMkLst>
          <pc:docMk/>
          <pc:sldMk cId="3527623073" sldId="816"/>
        </pc:sldMkLst>
      </pc:sldChg>
      <pc:sldChg chg="del">
        <pc:chgData name="Jenifer Prince Devaraj" userId="c3fb109c-09d1-42a6-93f4-69472d709861" providerId="ADAL" clId="{9449E6EB-ABBE-4DE0-A9E8-6330CB230FFA}" dt="2025-06-24T22:25:10.003" v="431" actId="47"/>
        <pc:sldMkLst>
          <pc:docMk/>
          <pc:sldMk cId="649671072" sldId="817"/>
        </pc:sldMkLst>
      </pc:sldChg>
      <pc:sldChg chg="del">
        <pc:chgData name="Jenifer Prince Devaraj" userId="c3fb109c-09d1-42a6-93f4-69472d709861" providerId="ADAL" clId="{9449E6EB-ABBE-4DE0-A9E8-6330CB230FFA}" dt="2025-06-24T22:25:10.646" v="432" actId="47"/>
        <pc:sldMkLst>
          <pc:docMk/>
          <pc:sldMk cId="1718809185" sldId="818"/>
        </pc:sldMkLst>
      </pc:sldChg>
      <pc:sldChg chg="del">
        <pc:chgData name="Jenifer Prince Devaraj" userId="c3fb109c-09d1-42a6-93f4-69472d709861" providerId="ADAL" clId="{9449E6EB-ABBE-4DE0-A9E8-6330CB230FFA}" dt="2025-06-24T22:25:11.294" v="433" actId="47"/>
        <pc:sldMkLst>
          <pc:docMk/>
          <pc:sldMk cId="3436930517" sldId="819"/>
        </pc:sldMkLst>
      </pc:sldChg>
      <pc:sldChg chg="modSp">
        <pc:chgData name="Jenifer Prince Devaraj" userId="c3fb109c-09d1-42a6-93f4-69472d709861" providerId="ADAL" clId="{9449E6EB-ABBE-4DE0-A9E8-6330CB230FFA}" dt="2025-06-24T22:38:12.516" v="481"/>
        <pc:sldMkLst>
          <pc:docMk/>
          <pc:sldMk cId="3035260580" sldId="820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3035260580" sldId="820"/>
            <ac:spMk id="8" creationId="{5475B975-3470-0F80-B893-D83A4A42F76D}"/>
          </ac:spMkLst>
        </pc:spChg>
      </pc:sldChg>
      <pc:sldChg chg="modSp">
        <pc:chgData name="Jenifer Prince Devaraj" userId="c3fb109c-09d1-42a6-93f4-69472d709861" providerId="ADAL" clId="{9449E6EB-ABBE-4DE0-A9E8-6330CB230FFA}" dt="2025-06-24T22:38:12.516" v="481"/>
        <pc:sldMkLst>
          <pc:docMk/>
          <pc:sldMk cId="4167008722" sldId="821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4167008722" sldId="821"/>
            <ac:spMk id="8" creationId="{5475B975-3470-0F80-B893-D83A4A42F76D}"/>
          </ac:spMkLst>
        </pc:spChg>
      </pc:sldChg>
      <pc:sldChg chg="modSp">
        <pc:chgData name="Jenifer Prince Devaraj" userId="c3fb109c-09d1-42a6-93f4-69472d709861" providerId="ADAL" clId="{9449E6EB-ABBE-4DE0-A9E8-6330CB230FFA}" dt="2025-06-24T22:38:12.516" v="481"/>
        <pc:sldMkLst>
          <pc:docMk/>
          <pc:sldMk cId="3119383534" sldId="822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3119383534" sldId="822"/>
            <ac:spMk id="8" creationId="{5475B975-3470-0F80-B893-D83A4A42F76D}"/>
          </ac:spMkLst>
        </pc:spChg>
      </pc:sldChg>
      <pc:sldChg chg="modSp">
        <pc:chgData name="Jenifer Prince Devaraj" userId="c3fb109c-09d1-42a6-93f4-69472d709861" providerId="ADAL" clId="{9449E6EB-ABBE-4DE0-A9E8-6330CB230FFA}" dt="2025-06-24T22:38:12.516" v="481"/>
        <pc:sldMkLst>
          <pc:docMk/>
          <pc:sldMk cId="1071151621" sldId="823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1071151621" sldId="823"/>
            <ac:spMk id="8" creationId="{5475B975-3470-0F80-B893-D83A4A42F76D}"/>
          </ac:spMkLst>
        </pc:spChg>
      </pc:sldChg>
      <pc:sldChg chg="modSp">
        <pc:chgData name="Jenifer Prince Devaraj" userId="c3fb109c-09d1-42a6-93f4-69472d709861" providerId="ADAL" clId="{9449E6EB-ABBE-4DE0-A9E8-6330CB230FFA}" dt="2025-06-24T22:38:12.516" v="481"/>
        <pc:sldMkLst>
          <pc:docMk/>
          <pc:sldMk cId="1982728357" sldId="824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1982728357" sldId="824"/>
            <ac:spMk id="8" creationId="{5475B975-3470-0F80-B893-D83A4A42F76D}"/>
          </ac:spMkLst>
        </pc:spChg>
      </pc:sldChg>
      <pc:sldChg chg="modSp">
        <pc:chgData name="Jenifer Prince Devaraj" userId="c3fb109c-09d1-42a6-93f4-69472d709861" providerId="ADAL" clId="{9449E6EB-ABBE-4DE0-A9E8-6330CB230FFA}" dt="2025-06-24T22:38:12.516" v="481"/>
        <pc:sldMkLst>
          <pc:docMk/>
          <pc:sldMk cId="3757673764" sldId="825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3757673764" sldId="825"/>
            <ac:spMk id="8" creationId="{5475B975-3470-0F80-B893-D83A4A42F76D}"/>
          </ac:spMkLst>
        </pc:spChg>
      </pc:sldChg>
      <pc:sldChg chg="modSp">
        <pc:chgData name="Jenifer Prince Devaraj" userId="c3fb109c-09d1-42a6-93f4-69472d709861" providerId="ADAL" clId="{9449E6EB-ABBE-4DE0-A9E8-6330CB230FFA}" dt="2025-06-24T22:38:12.516" v="481"/>
        <pc:sldMkLst>
          <pc:docMk/>
          <pc:sldMk cId="438475729" sldId="826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438475729" sldId="826"/>
            <ac:spMk id="8" creationId="{5475B975-3470-0F80-B893-D83A4A42F76D}"/>
          </ac:spMkLst>
        </pc:spChg>
      </pc:sldChg>
      <pc:sldChg chg="modSp">
        <pc:chgData name="Jenifer Prince Devaraj" userId="c3fb109c-09d1-42a6-93f4-69472d709861" providerId="ADAL" clId="{9449E6EB-ABBE-4DE0-A9E8-6330CB230FFA}" dt="2025-06-24T22:38:12.516" v="481"/>
        <pc:sldMkLst>
          <pc:docMk/>
          <pc:sldMk cId="3919533762" sldId="827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3919533762" sldId="827"/>
            <ac:spMk id="8" creationId="{5475B975-3470-0F80-B893-D83A4A42F76D}"/>
          </ac:spMkLst>
        </pc:spChg>
      </pc:sldChg>
      <pc:sldChg chg="addSp delSp modSp add mod">
        <pc:chgData name="Jenifer Prince Devaraj" userId="c3fb109c-09d1-42a6-93f4-69472d709861" providerId="ADAL" clId="{9449E6EB-ABBE-4DE0-A9E8-6330CB230FFA}" dt="2025-06-24T22:38:12.516" v="481"/>
        <pc:sldMkLst>
          <pc:docMk/>
          <pc:sldMk cId="1459699923" sldId="828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1459699923" sldId="828"/>
            <ac:spMk id="8" creationId="{5475B975-3470-0F80-B893-D83A4A42F76D}"/>
          </ac:spMkLst>
        </pc:spChg>
        <pc:spChg chg="del">
          <ac:chgData name="Jenifer Prince Devaraj" userId="c3fb109c-09d1-42a6-93f4-69472d709861" providerId="ADAL" clId="{9449E6EB-ABBE-4DE0-A9E8-6330CB230FFA}" dt="2025-06-24T21:59:40.730" v="101" actId="478"/>
          <ac:spMkLst>
            <pc:docMk/>
            <pc:sldMk cId="1459699923" sldId="828"/>
            <ac:spMk id="9" creationId="{7984995D-72E5-4F6E-BA2F-BE6F1A772878}"/>
          </ac:spMkLst>
        </pc:spChg>
        <pc:spChg chg="add mod">
          <ac:chgData name="Jenifer Prince Devaraj" userId="c3fb109c-09d1-42a6-93f4-69472d709861" providerId="ADAL" clId="{9449E6EB-ABBE-4DE0-A9E8-6330CB230FFA}" dt="2025-06-24T22:27:01.008" v="453" actId="2710"/>
          <ac:spMkLst>
            <pc:docMk/>
            <pc:sldMk cId="1459699923" sldId="828"/>
            <ac:spMk id="10" creationId="{0073F028-1390-4D3A-B4ED-33214D0FB167}"/>
          </ac:spMkLst>
        </pc:spChg>
        <pc:spChg chg="del">
          <ac:chgData name="Jenifer Prince Devaraj" userId="c3fb109c-09d1-42a6-93f4-69472d709861" providerId="ADAL" clId="{9449E6EB-ABBE-4DE0-A9E8-6330CB230FFA}" dt="2025-06-24T21:59:37.215" v="100" actId="478"/>
          <ac:spMkLst>
            <pc:docMk/>
            <pc:sldMk cId="1459699923" sldId="828"/>
            <ac:spMk id="11" creationId="{CCDFBCE3-31F3-4466-9C44-05746E4566C6}"/>
          </ac:spMkLst>
        </pc:spChg>
        <pc:spChg chg="add del mod">
          <ac:chgData name="Jenifer Prince Devaraj" userId="c3fb109c-09d1-42a6-93f4-69472d709861" providerId="ADAL" clId="{9449E6EB-ABBE-4DE0-A9E8-6330CB230FFA}" dt="2025-06-24T22:26:05.186" v="435" actId="478"/>
          <ac:spMkLst>
            <pc:docMk/>
            <pc:sldMk cId="1459699923" sldId="828"/>
            <ac:spMk id="14" creationId="{E9FA51BB-27D2-4CF2-A7CC-B520B11932AB}"/>
          </ac:spMkLst>
        </pc:spChg>
        <pc:spChg chg="add del mod">
          <ac:chgData name="Jenifer Prince Devaraj" userId="c3fb109c-09d1-42a6-93f4-69472d709861" providerId="ADAL" clId="{9449E6EB-ABBE-4DE0-A9E8-6330CB230FFA}" dt="2025-06-24T22:26:07.598" v="436" actId="478"/>
          <ac:spMkLst>
            <pc:docMk/>
            <pc:sldMk cId="1459699923" sldId="828"/>
            <ac:spMk id="16" creationId="{8BA49CE8-4DF4-427F-8EA1-F4DFFE1B3B13}"/>
          </ac:spMkLst>
        </pc:spChg>
        <pc:spChg chg="mod">
          <ac:chgData name="Jenifer Prince Devaraj" userId="c3fb109c-09d1-42a6-93f4-69472d709861" providerId="ADAL" clId="{9449E6EB-ABBE-4DE0-A9E8-6330CB230FFA}" dt="2025-06-24T22:00:19.153" v="116" actId="1076"/>
          <ac:spMkLst>
            <pc:docMk/>
            <pc:sldMk cId="1459699923" sldId="828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9449E6EB-ABBE-4DE0-A9E8-6330CB230FFA}" dt="2025-06-24T22:27:06.481" v="455" actId="1076"/>
          <ac:picMkLst>
            <pc:docMk/>
            <pc:sldMk cId="1459699923" sldId="828"/>
            <ac:picMk id="17" creationId="{0604D95F-E6D6-4657-A685-93B2A1AF555F}"/>
          </ac:picMkLst>
        </pc:picChg>
        <pc:picChg chg="add mod">
          <ac:chgData name="Jenifer Prince Devaraj" userId="c3fb109c-09d1-42a6-93f4-69472d709861" providerId="ADAL" clId="{9449E6EB-ABBE-4DE0-A9E8-6330CB230FFA}" dt="2025-06-24T22:27:13.489" v="458" actId="1076"/>
          <ac:picMkLst>
            <pc:docMk/>
            <pc:sldMk cId="1459699923" sldId="828"/>
            <ac:picMk id="18" creationId="{FDACCBEF-0069-4516-BB66-5D0ABA761B5C}"/>
          </ac:picMkLst>
        </pc:picChg>
        <pc:picChg chg="add del mod">
          <ac:chgData name="Jenifer Prince Devaraj" userId="c3fb109c-09d1-42a6-93f4-69472d709861" providerId="ADAL" clId="{9449E6EB-ABBE-4DE0-A9E8-6330CB230FFA}" dt="2025-06-24T22:26:49.024" v="449" actId="478"/>
          <ac:picMkLst>
            <pc:docMk/>
            <pc:sldMk cId="1459699923" sldId="828"/>
            <ac:picMk id="19" creationId="{8DD0E369-625C-4621-B790-189E8C70E480}"/>
          </ac:picMkLst>
        </pc:picChg>
        <pc:picChg chg="add del mod">
          <ac:chgData name="Jenifer Prince Devaraj" userId="c3fb109c-09d1-42a6-93f4-69472d709861" providerId="ADAL" clId="{9449E6EB-ABBE-4DE0-A9E8-6330CB230FFA}" dt="2025-06-24T22:26:47.435" v="448" actId="478"/>
          <ac:picMkLst>
            <pc:docMk/>
            <pc:sldMk cId="1459699923" sldId="828"/>
            <ac:picMk id="20" creationId="{F190F05D-2426-46CE-BDF7-5E609AB61534}"/>
          </ac:picMkLst>
        </pc:picChg>
        <pc:cxnChg chg="add del mod">
          <ac:chgData name="Jenifer Prince Devaraj" userId="c3fb109c-09d1-42a6-93f4-69472d709861" providerId="ADAL" clId="{9449E6EB-ABBE-4DE0-A9E8-6330CB230FFA}" dt="2025-06-24T22:03:14.249" v="160" actId="478"/>
          <ac:cxnSpMkLst>
            <pc:docMk/>
            <pc:sldMk cId="1459699923" sldId="828"/>
            <ac:cxnSpMk id="6" creationId="{9EE4A956-61EF-4841-92D2-08F04D15D8E6}"/>
          </ac:cxnSpMkLst>
        </pc:cxnChg>
        <pc:cxnChg chg="add del">
          <ac:chgData name="Jenifer Prince Devaraj" userId="c3fb109c-09d1-42a6-93f4-69472d709861" providerId="ADAL" clId="{9449E6EB-ABBE-4DE0-A9E8-6330CB230FFA}" dt="2025-06-24T22:27:25.808" v="460" actId="478"/>
          <ac:cxnSpMkLst>
            <pc:docMk/>
            <pc:sldMk cId="1459699923" sldId="828"/>
            <ac:cxnSpMk id="21" creationId="{D015DE9A-8006-48FA-A66C-4CEF834124EE}"/>
          </ac:cxnSpMkLst>
        </pc:cxnChg>
        <pc:cxnChg chg="add mod">
          <ac:chgData name="Jenifer Prince Devaraj" userId="c3fb109c-09d1-42a6-93f4-69472d709861" providerId="ADAL" clId="{9449E6EB-ABBE-4DE0-A9E8-6330CB230FFA}" dt="2025-06-24T22:27:35.578" v="462" actId="1582"/>
          <ac:cxnSpMkLst>
            <pc:docMk/>
            <pc:sldMk cId="1459699923" sldId="828"/>
            <ac:cxnSpMk id="23" creationId="{B466FEA2-55D1-4CC7-9145-E732ED12895E}"/>
          </ac:cxnSpMkLst>
        </pc:cxnChg>
      </pc:sldChg>
      <pc:sldChg chg="addSp delSp modSp add del mod">
        <pc:chgData name="Jenifer Prince Devaraj" userId="c3fb109c-09d1-42a6-93f4-69472d709861" providerId="ADAL" clId="{9449E6EB-ABBE-4DE0-A9E8-6330CB230FFA}" dt="2025-06-24T22:32:21.520" v="477" actId="47"/>
        <pc:sldMkLst>
          <pc:docMk/>
          <pc:sldMk cId="2774142535" sldId="829"/>
        </pc:sldMkLst>
        <pc:spChg chg="del">
          <ac:chgData name="Jenifer Prince Devaraj" userId="c3fb109c-09d1-42a6-93f4-69472d709861" providerId="ADAL" clId="{9449E6EB-ABBE-4DE0-A9E8-6330CB230FFA}" dt="2025-06-24T22:04:05.421" v="178" actId="478"/>
          <ac:spMkLst>
            <pc:docMk/>
            <pc:sldMk cId="2774142535" sldId="829"/>
            <ac:spMk id="10" creationId="{0073F028-1390-4D3A-B4ED-33214D0FB167}"/>
          </ac:spMkLst>
        </pc:spChg>
        <pc:spChg chg="mod">
          <ac:chgData name="Jenifer Prince Devaraj" userId="c3fb109c-09d1-42a6-93f4-69472d709861" providerId="ADAL" clId="{9449E6EB-ABBE-4DE0-A9E8-6330CB230FFA}" dt="2025-06-24T22:04:18.915" v="182" actId="1076"/>
          <ac:spMkLst>
            <pc:docMk/>
            <pc:sldMk cId="2774142535" sldId="829"/>
            <ac:spMk id="14" creationId="{E9FA51BB-27D2-4CF2-A7CC-B520B11932AB}"/>
          </ac:spMkLst>
        </pc:spChg>
        <pc:spChg chg="del mod">
          <ac:chgData name="Jenifer Prince Devaraj" userId="c3fb109c-09d1-42a6-93f4-69472d709861" providerId="ADAL" clId="{9449E6EB-ABBE-4DE0-A9E8-6330CB230FFA}" dt="2025-06-24T22:28:02.043" v="466" actId="21"/>
          <ac:spMkLst>
            <pc:docMk/>
            <pc:sldMk cId="2774142535" sldId="829"/>
            <ac:spMk id="16" creationId="{8BA49CE8-4DF4-427F-8EA1-F4DFFE1B3B13}"/>
          </ac:spMkLst>
        </pc:spChg>
        <pc:picChg chg="add del mod">
          <ac:chgData name="Jenifer Prince Devaraj" userId="c3fb109c-09d1-42a6-93f4-69472d709861" providerId="ADAL" clId="{9449E6EB-ABBE-4DE0-A9E8-6330CB230FFA}" dt="2025-06-24T22:15:45.943" v="293" actId="478"/>
          <ac:picMkLst>
            <pc:docMk/>
            <pc:sldMk cId="2774142535" sldId="829"/>
            <ac:picMk id="4" creationId="{6690DC18-79FA-4087-AA06-56B13FDB06F1}"/>
          </ac:picMkLst>
        </pc:picChg>
        <pc:picChg chg="add del mod">
          <ac:chgData name="Jenifer Prince Devaraj" userId="c3fb109c-09d1-42a6-93f4-69472d709861" providerId="ADAL" clId="{9449E6EB-ABBE-4DE0-A9E8-6330CB230FFA}" dt="2025-06-24T22:26:16.931" v="437" actId="21"/>
          <ac:picMkLst>
            <pc:docMk/>
            <pc:sldMk cId="2774142535" sldId="829"/>
            <ac:picMk id="7" creationId="{B1FAEBA6-2894-404F-9500-2F83219C1E5E}"/>
          </ac:picMkLst>
        </pc:picChg>
        <pc:picChg chg="add del mod">
          <ac:chgData name="Jenifer Prince Devaraj" userId="c3fb109c-09d1-42a6-93f4-69472d709861" providerId="ADAL" clId="{9449E6EB-ABBE-4DE0-A9E8-6330CB230FFA}" dt="2025-06-24T22:26:16.931" v="437" actId="21"/>
          <ac:picMkLst>
            <pc:docMk/>
            <pc:sldMk cId="2774142535" sldId="829"/>
            <ac:picMk id="11" creationId="{221C2152-7681-4048-A665-4C1F0DB3DBA4}"/>
          </ac:picMkLst>
        </pc:picChg>
        <pc:picChg chg="add del mod">
          <ac:chgData name="Jenifer Prince Devaraj" userId="c3fb109c-09d1-42a6-93f4-69472d709861" providerId="ADAL" clId="{9449E6EB-ABBE-4DE0-A9E8-6330CB230FFA}" dt="2025-06-24T22:26:16.931" v="437" actId="21"/>
          <ac:picMkLst>
            <pc:docMk/>
            <pc:sldMk cId="2774142535" sldId="829"/>
            <ac:picMk id="13" creationId="{8426A893-A00A-4953-8E96-DFF11EE94F89}"/>
          </ac:picMkLst>
        </pc:picChg>
        <pc:picChg chg="add del mod">
          <ac:chgData name="Jenifer Prince Devaraj" userId="c3fb109c-09d1-42a6-93f4-69472d709861" providerId="ADAL" clId="{9449E6EB-ABBE-4DE0-A9E8-6330CB230FFA}" dt="2025-06-24T22:16:16.896" v="299" actId="478"/>
          <ac:picMkLst>
            <pc:docMk/>
            <pc:sldMk cId="2774142535" sldId="829"/>
            <ac:picMk id="17" creationId="{47E07F8D-4B0C-40DD-B724-481032D0175F}"/>
          </ac:picMkLst>
        </pc:picChg>
        <pc:picChg chg="add del mod">
          <ac:chgData name="Jenifer Prince Devaraj" userId="c3fb109c-09d1-42a6-93f4-69472d709861" providerId="ADAL" clId="{9449E6EB-ABBE-4DE0-A9E8-6330CB230FFA}" dt="2025-06-24T22:26:16.931" v="437" actId="21"/>
          <ac:picMkLst>
            <pc:docMk/>
            <pc:sldMk cId="2774142535" sldId="829"/>
            <ac:picMk id="19" creationId="{399F57E1-C8DD-4F2B-93F0-9F57F5C3FCF7}"/>
          </ac:picMkLst>
        </pc:picChg>
        <pc:cxnChg chg="add mod">
          <ac:chgData name="Jenifer Prince Devaraj" userId="c3fb109c-09d1-42a6-93f4-69472d709861" providerId="ADAL" clId="{9449E6EB-ABBE-4DE0-A9E8-6330CB230FFA}" dt="2025-06-24T22:18:57.516" v="351" actId="1076"/>
          <ac:cxnSpMkLst>
            <pc:docMk/>
            <pc:sldMk cId="2774142535" sldId="829"/>
            <ac:cxnSpMk id="21" creationId="{2809597F-90C7-4FBD-A021-79A5A837F523}"/>
          </ac:cxnSpMkLst>
        </pc:cxnChg>
      </pc:sldChg>
      <pc:sldChg chg="add del">
        <pc:chgData name="Jenifer Prince Devaraj" userId="c3fb109c-09d1-42a6-93f4-69472d709861" providerId="ADAL" clId="{9449E6EB-ABBE-4DE0-A9E8-6330CB230FFA}" dt="2025-06-24T22:19:13.040" v="353" actId="2890"/>
        <pc:sldMkLst>
          <pc:docMk/>
          <pc:sldMk cId="1798348083" sldId="830"/>
        </pc:sldMkLst>
      </pc:sldChg>
      <pc:sldChg chg="addSp delSp modSp add mod ord">
        <pc:chgData name="Jenifer Prince Devaraj" userId="c3fb109c-09d1-42a6-93f4-69472d709861" providerId="ADAL" clId="{9449E6EB-ABBE-4DE0-A9E8-6330CB230FFA}" dt="2025-06-24T22:43:12.198" v="486" actId="1036"/>
        <pc:sldMkLst>
          <pc:docMk/>
          <pc:sldMk cId="2388089432" sldId="830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2388089432" sldId="830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9449E6EB-ABBE-4DE0-A9E8-6330CB230FFA}" dt="2025-06-24T22:20:38.515" v="379" actId="20577"/>
          <ac:spMkLst>
            <pc:docMk/>
            <pc:sldMk cId="2388089432" sldId="830"/>
            <ac:spMk id="10" creationId="{0073F028-1390-4D3A-B4ED-33214D0FB167}"/>
          </ac:spMkLst>
        </pc:spChg>
        <pc:spChg chg="mod">
          <ac:chgData name="Jenifer Prince Devaraj" userId="c3fb109c-09d1-42a6-93f4-69472d709861" providerId="ADAL" clId="{9449E6EB-ABBE-4DE0-A9E8-6330CB230FFA}" dt="2025-06-24T22:21:28.982" v="386" actId="1076"/>
          <ac:spMkLst>
            <pc:docMk/>
            <pc:sldMk cId="2388089432" sldId="830"/>
            <ac:spMk id="14" creationId="{E9FA51BB-27D2-4CF2-A7CC-B520B11932AB}"/>
          </ac:spMkLst>
        </pc:spChg>
        <pc:spChg chg="del">
          <ac:chgData name="Jenifer Prince Devaraj" userId="c3fb109c-09d1-42a6-93f4-69472d709861" providerId="ADAL" clId="{9449E6EB-ABBE-4DE0-A9E8-6330CB230FFA}" dt="2025-06-24T22:20:28.122" v="377" actId="478"/>
          <ac:spMkLst>
            <pc:docMk/>
            <pc:sldMk cId="2388089432" sldId="830"/>
            <ac:spMk id="16" creationId="{8BA49CE8-4DF4-427F-8EA1-F4DFFE1B3B13}"/>
          </ac:spMkLst>
        </pc:spChg>
        <pc:picChg chg="add mod">
          <ac:chgData name="Jenifer Prince Devaraj" userId="c3fb109c-09d1-42a6-93f4-69472d709861" providerId="ADAL" clId="{9449E6EB-ABBE-4DE0-A9E8-6330CB230FFA}" dt="2025-06-24T22:43:12.198" v="486" actId="1036"/>
          <ac:picMkLst>
            <pc:docMk/>
            <pc:sldMk cId="2388089432" sldId="830"/>
            <ac:picMk id="9" creationId="{FD3D9C9E-99A9-46AF-A09B-F01582EF4766}"/>
          </ac:picMkLst>
        </pc:picChg>
      </pc:sldChg>
      <pc:sldChg chg="addSp delSp modSp add mod">
        <pc:chgData name="Jenifer Prince Devaraj" userId="c3fb109c-09d1-42a6-93f4-69472d709861" providerId="ADAL" clId="{9449E6EB-ABBE-4DE0-A9E8-6330CB230FFA}" dt="2025-06-24T22:42:41.861" v="484" actId="478"/>
        <pc:sldMkLst>
          <pc:docMk/>
          <pc:sldMk cId="112711337" sldId="831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112711337" sldId="831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9449E6EB-ABBE-4DE0-A9E8-6330CB230FFA}" dt="2025-06-24T22:23:52.809" v="423" actId="2710"/>
          <ac:spMkLst>
            <pc:docMk/>
            <pc:sldMk cId="112711337" sldId="831"/>
            <ac:spMk id="10" creationId="{0073F028-1390-4D3A-B4ED-33214D0FB167}"/>
          </ac:spMkLst>
        </pc:spChg>
        <pc:spChg chg="del mod">
          <ac:chgData name="Jenifer Prince Devaraj" userId="c3fb109c-09d1-42a6-93f4-69472d709861" providerId="ADAL" clId="{9449E6EB-ABBE-4DE0-A9E8-6330CB230FFA}" dt="2025-06-24T22:22:18.351" v="397" actId="478"/>
          <ac:spMkLst>
            <pc:docMk/>
            <pc:sldMk cId="112711337" sldId="831"/>
            <ac:spMk id="14" creationId="{E9FA51BB-27D2-4CF2-A7CC-B520B11932AB}"/>
          </ac:spMkLst>
        </pc:spChg>
        <pc:picChg chg="add mod">
          <ac:chgData name="Jenifer Prince Devaraj" userId="c3fb109c-09d1-42a6-93f4-69472d709861" providerId="ADAL" clId="{9449E6EB-ABBE-4DE0-A9E8-6330CB230FFA}" dt="2025-06-24T22:24:57.672" v="425" actId="1076"/>
          <ac:picMkLst>
            <pc:docMk/>
            <pc:sldMk cId="112711337" sldId="831"/>
            <ac:picMk id="4" creationId="{AD37220B-A97D-4137-8832-1DAC60E59414}"/>
          </ac:picMkLst>
        </pc:picChg>
        <pc:picChg chg="del">
          <ac:chgData name="Jenifer Prince Devaraj" userId="c3fb109c-09d1-42a6-93f4-69472d709861" providerId="ADAL" clId="{9449E6EB-ABBE-4DE0-A9E8-6330CB230FFA}" dt="2025-06-24T22:22:24.172" v="398" actId="478"/>
          <ac:picMkLst>
            <pc:docMk/>
            <pc:sldMk cId="112711337" sldId="831"/>
            <ac:picMk id="9" creationId="{FD3D9C9E-99A9-46AF-A09B-F01582EF4766}"/>
          </ac:picMkLst>
        </pc:picChg>
        <pc:picChg chg="add del mod">
          <ac:chgData name="Jenifer Prince Devaraj" userId="c3fb109c-09d1-42a6-93f4-69472d709861" providerId="ADAL" clId="{9449E6EB-ABBE-4DE0-A9E8-6330CB230FFA}" dt="2025-06-24T22:42:41.861" v="484" actId="478"/>
          <ac:picMkLst>
            <pc:docMk/>
            <pc:sldMk cId="112711337" sldId="831"/>
            <ac:picMk id="15" creationId="{6682FE8F-14C7-4246-A121-BB50B78E7AA8}"/>
          </ac:picMkLst>
        </pc:picChg>
        <pc:cxnChg chg="add mod">
          <ac:chgData name="Jenifer Prince Devaraj" userId="c3fb109c-09d1-42a6-93f4-69472d709861" providerId="ADAL" clId="{9449E6EB-ABBE-4DE0-A9E8-6330CB230FFA}" dt="2025-06-24T22:24:00.525" v="424" actId="14100"/>
          <ac:cxnSpMkLst>
            <pc:docMk/>
            <pc:sldMk cId="112711337" sldId="831"/>
            <ac:cxnSpMk id="7" creationId="{4B347F8B-8FA1-47B0-AA97-64E95FC4DF64}"/>
          </ac:cxnSpMkLst>
        </pc:cxnChg>
      </pc:sldChg>
      <pc:sldChg chg="addSp delSp modSp add mod">
        <pc:chgData name="Jenifer Prince Devaraj" userId="c3fb109c-09d1-42a6-93f4-69472d709861" providerId="ADAL" clId="{9449E6EB-ABBE-4DE0-A9E8-6330CB230FFA}" dt="2025-06-24T22:38:12.516" v="481"/>
        <pc:sldMkLst>
          <pc:docMk/>
          <pc:sldMk cId="855592416" sldId="832"/>
        </pc:sldMkLst>
        <pc:spChg chg="mod">
          <ac:chgData name="Jenifer Prince Devaraj" userId="c3fb109c-09d1-42a6-93f4-69472d709861" providerId="ADAL" clId="{9449E6EB-ABBE-4DE0-A9E8-6330CB230FFA}" dt="2025-06-24T22:38:12.516" v="481"/>
          <ac:spMkLst>
            <pc:docMk/>
            <pc:sldMk cId="855592416" sldId="832"/>
            <ac:spMk id="8" creationId="{5475B975-3470-0F80-B893-D83A4A42F76D}"/>
          </ac:spMkLst>
        </pc:spChg>
        <pc:spChg chg="add mod">
          <ac:chgData name="Jenifer Prince Devaraj" userId="c3fb109c-09d1-42a6-93f4-69472d709861" providerId="ADAL" clId="{9449E6EB-ABBE-4DE0-A9E8-6330CB230FFA}" dt="2025-06-24T22:28:08.790" v="468" actId="1076"/>
          <ac:spMkLst>
            <pc:docMk/>
            <pc:sldMk cId="855592416" sldId="832"/>
            <ac:spMk id="9" creationId="{C90E66BD-8153-4B6A-8F86-9BFD25D783C5}"/>
          </ac:spMkLst>
        </pc:spChg>
        <pc:spChg chg="del">
          <ac:chgData name="Jenifer Prince Devaraj" userId="c3fb109c-09d1-42a6-93f4-69472d709861" providerId="ADAL" clId="{9449E6EB-ABBE-4DE0-A9E8-6330CB230FFA}" dt="2025-06-24T22:27:41.096" v="463" actId="478"/>
          <ac:spMkLst>
            <pc:docMk/>
            <pc:sldMk cId="855592416" sldId="832"/>
            <ac:spMk id="10" creationId="{0073F028-1390-4D3A-B4ED-33214D0FB167}"/>
          </ac:spMkLst>
        </pc:spChg>
        <pc:spChg chg="mod">
          <ac:chgData name="Jenifer Prince Devaraj" userId="c3fb109c-09d1-42a6-93f4-69472d709861" providerId="ADAL" clId="{9449E6EB-ABBE-4DE0-A9E8-6330CB230FFA}" dt="2025-06-24T22:28:18.540" v="471" actId="1076"/>
          <ac:spMkLst>
            <pc:docMk/>
            <pc:sldMk cId="855592416" sldId="832"/>
            <ac:spMk id="14" creationId="{E9FA51BB-27D2-4CF2-A7CC-B520B11932AB}"/>
          </ac:spMkLst>
        </pc:spChg>
        <pc:spChg chg="mod">
          <ac:chgData name="Jenifer Prince Devaraj" userId="c3fb109c-09d1-42a6-93f4-69472d709861" providerId="ADAL" clId="{9449E6EB-ABBE-4DE0-A9E8-6330CB230FFA}" dt="2025-06-24T22:28:12.693" v="469" actId="1076"/>
          <ac:spMkLst>
            <pc:docMk/>
            <pc:sldMk cId="855592416" sldId="832"/>
            <ac:spMk id="16" creationId="{8BA49CE8-4DF4-427F-8EA1-F4DFFE1B3B13}"/>
          </ac:spMkLst>
        </pc:spChg>
        <pc:spChg chg="mod">
          <ac:chgData name="Jenifer Prince Devaraj" userId="c3fb109c-09d1-42a6-93f4-69472d709861" providerId="ADAL" clId="{9449E6EB-ABBE-4DE0-A9E8-6330CB230FFA}" dt="2025-06-24T22:28:15.849" v="470" actId="1076"/>
          <ac:spMkLst>
            <pc:docMk/>
            <pc:sldMk cId="855592416" sldId="832"/>
            <ac:spMk id="27" creationId="{8F21EABA-3048-8B24-1F55-26C2ABC44773}"/>
          </ac:spMkLst>
        </pc:spChg>
        <pc:cxnChg chg="add mod">
          <ac:chgData name="Jenifer Prince Devaraj" userId="c3fb109c-09d1-42a6-93f4-69472d709861" providerId="ADAL" clId="{9449E6EB-ABBE-4DE0-A9E8-6330CB230FFA}" dt="2025-06-24T22:31:36.691" v="476" actId="1076"/>
          <ac:cxnSpMkLst>
            <pc:docMk/>
            <pc:sldMk cId="855592416" sldId="832"/>
            <ac:cxnSpMk id="4" creationId="{B15F58C7-4E37-43FA-AAEF-48C8C08EC454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7.png"/><Relationship Id="rId7" Type="http://schemas.openxmlformats.org/officeDocument/2006/relationships/image" Target="../media/image30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29.png"/><Relationship Id="rId5" Type="http://schemas.openxmlformats.org/officeDocument/2006/relationships/image" Target="../media/image46.png"/><Relationship Id="rId4" Type="http://schemas.openxmlformats.org/officeDocument/2006/relationships/image" Target="../media/image28.png"/><Relationship Id="rId9" Type="http://schemas.openxmlformats.org/officeDocument/2006/relationships/image" Target="../media/image4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0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Revision 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56F6D13-2A69-4475-AAF6-0DC350366B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075" y="1722862"/>
            <a:ext cx="8560410" cy="26494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846781E-BB9A-4A3E-A969-7DD1FE5CE9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339" y="4408785"/>
            <a:ext cx="4346315" cy="4474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EDBE429-F207-4EF2-8852-C41111DB1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0020" y="4738165"/>
            <a:ext cx="3450834" cy="36101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18C71EA-76BB-4F21-8E9C-29DE233631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713" y="5451287"/>
            <a:ext cx="3726723" cy="30655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1FE59B7-8693-4E13-B343-74AB12B1972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8339" y="5766190"/>
            <a:ext cx="5087246" cy="41103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965C4E6-BCDE-4C6A-81F8-4523692C1E7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1713" y="6108669"/>
            <a:ext cx="3293410" cy="271876"/>
          </a:xfrm>
          <a:prstGeom prst="rect">
            <a:avLst/>
          </a:prstGeom>
        </p:spPr>
      </p:pic>
      <p:pic>
        <p:nvPicPr>
          <p:cNvPr id="14" name="Picture 13" descr="A graph of a function&#10;&#10;Description automatically generated">
            <a:extLst>
              <a:ext uri="{FF2B5EF4-FFF2-40B4-BE49-F238E27FC236}">
                <a16:creationId xmlns:a16="http://schemas.microsoft.com/office/drawing/2014/main" id="{CB69E42E-8C1D-4FED-9FF2-484AFF815BDA}"/>
              </a:ext>
            </a:extLst>
          </p:cNvPr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9460" y="2741016"/>
            <a:ext cx="3702050" cy="22098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36E8EDC-9218-4BB9-936E-1D68228C0576}"/>
              </a:ext>
            </a:extLst>
          </p:cNvPr>
          <p:cNvSpPr txBox="1"/>
          <p:nvPr/>
        </p:nvSpPr>
        <p:spPr>
          <a:xfrm>
            <a:off x="8570496" y="4796927"/>
            <a:ext cx="13999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1" dirty="0">
                <a:latin typeface="Cambria" panose="02040503050406030204" pitchFamily="18" charset="0"/>
                <a:ea typeface="Cambria" panose="02040503050406030204" pitchFamily="18" charset="0"/>
              </a:rPr>
              <a:t>Figure: 1(b)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356033-8904-4681-AEEC-BEE71343E7E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8339" y="5082630"/>
            <a:ext cx="2696806" cy="381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302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222368" y="1091226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984995D-72E5-4F6E-BA2F-BE6F1A772878}"/>
                  </a:ext>
                </a:extLst>
              </p:cNvPr>
              <p:cNvSpPr txBox="1"/>
              <p:nvPr/>
            </p:nvSpPr>
            <p:spPr>
              <a:xfrm>
                <a:off x="931742" y="1891334"/>
                <a:ext cx="7438170" cy="181819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lvl="0" indent="-342900">
                  <a:lnSpc>
                    <a:spcPct val="200000"/>
                  </a:lnSpc>
                  <a:buFont typeface="+mj-lt"/>
                  <a:buAutoNum type="romanLcParenBoth"/>
                </a:pPr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Mathematical Representation of </a:t>
                </a:r>
                <a14:m>
                  <m:oMath xmlns:m="http://schemas.openxmlformats.org/officeDocument/2006/math"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𝒉</m:t>
                    </m:r>
                    <m:d>
                      <m:d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𝒕</m:t>
                        </m:r>
                      </m:e>
                    </m:d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h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(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𝑡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)</m:t>
                      </m:r>
                      <m:r>
                        <a:rPr lang="en-GB" sz="180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</m:t>
                      </m:r>
                      <m:d>
                        <m:dPr>
                          <m:begChr m:val="{"/>
                          <m:endChr m:val="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eqArr>
                            <m:eqArr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eqArr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 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0         </m:t>
                              </m:r>
                              <m:r>
                                <m:rPr>
                                  <m:sty m:val="p"/>
                                </m:rPr>
                                <a:rPr lang="en-GB" sz="1800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t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&lt;0</m:t>
                              </m:r>
                            </m:e>
                            <m:e>
                              <m:sSup>
                                <m:sSupPr>
                                  <m:ctrlPr>
                                    <a:rPr lang="en-GB" sz="1800" i="1">
                                      <a:solidFill>
                                        <a:srgbClr val="00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1800" i="1">
                                      <a:solidFill>
                                        <a:srgbClr val="00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𝑒</m:t>
                                  </m:r>
                                </m:e>
                                <m:sup>
                                  <m:r>
                                    <a:rPr lang="en-GB" sz="1800" i="1">
                                      <a:solidFill>
                                        <a:srgbClr val="00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−</m:t>
                                  </m:r>
                                  <m:r>
                                    <a:rPr lang="en-GB" sz="1800" i="1">
                                      <a:solidFill>
                                        <a:srgbClr val="000000"/>
                                      </a:solidFill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</a:rPr>
                                    <m:t>𝑡</m:t>
                                  </m:r>
                                </m:sup>
                              </m:sSup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       </m:t>
                              </m:r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𝑡</m:t>
                              </m:r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≥0</m:t>
                              </m:r>
                            </m:e>
                          </m:eqArr>
                        </m:e>
                      </m:d>
                    </m:oMath>
                  </m:oMathPara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984995D-72E5-4F6E-BA2F-BE6F1A77287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1742" y="1891334"/>
                <a:ext cx="7438170" cy="1818190"/>
              </a:xfrm>
              <a:prstGeom prst="rect">
                <a:avLst/>
              </a:prstGeom>
              <a:blipFill>
                <a:blip r:embed="rId2"/>
                <a:stretch>
                  <a:fillRect l="-6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CCDFBCE3-31F3-4466-9C44-05746E4566C6}"/>
                  </a:ext>
                </a:extLst>
              </p:cNvPr>
              <p:cNvSpPr txBox="1"/>
              <p:nvPr/>
            </p:nvSpPr>
            <p:spPr>
              <a:xfrm>
                <a:off x="931742" y="4145872"/>
                <a:ext cx="7438170" cy="126060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>
                  <a:lnSpc>
                    <a:spcPct val="200000"/>
                  </a:lnSpc>
                </a:pPr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(ii)   Formula for Convolution Integral.				</a:t>
                </a: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∗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h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nary>
                      <m:naryPr>
                        <m:limLoc m:val="undOvr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SimSu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naryPr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−∞</m:t>
                        </m:r>
                      </m:sub>
                      <m: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∞</m:t>
                        </m:r>
                      </m:sup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  <m:d>
                          <m:d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d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𝜏</m:t>
                            </m:r>
                          </m:e>
                        </m:d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h</m:t>
                        </m:r>
                        <m:d>
                          <m:d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d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𝑡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−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𝜏</m:t>
                            </m:r>
                          </m:e>
                        </m:d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𝑑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𝜏</m:t>
                        </m:r>
                      </m:e>
                    </m:nary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CCDFBCE3-31F3-4466-9C44-05746E4566C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1742" y="4145872"/>
                <a:ext cx="7438170" cy="1260602"/>
              </a:xfrm>
              <a:prstGeom prst="rect">
                <a:avLst/>
              </a:prstGeom>
              <a:blipFill>
                <a:blip r:embed="rId3"/>
                <a:stretch>
                  <a:fillRect l="-738" b="-6231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074198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291736" y="1030996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073F028-1390-4D3A-B4ED-33214D0FB167}"/>
                  </a:ext>
                </a:extLst>
              </p:cNvPr>
              <p:cNvSpPr txBox="1"/>
              <p:nvPr/>
            </p:nvSpPr>
            <p:spPr>
              <a:xfrm>
                <a:off x="1023256" y="1750583"/>
                <a:ext cx="6911602" cy="157447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>
                  <a:lnSpc>
                    <a:spcPct val="200000"/>
                  </a:lnSpc>
                </a:pPr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(iii) Simplify the unit step.		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228600" indent="457200">
                  <a:lnSpc>
                    <a:spcPct val="150000"/>
                  </a:lnSpc>
                </a:pPr>
                <a:r>
                  <a:rPr lang="en-GB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rPr>
                  <a:t>	For 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𝑢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GB" sz="1800" i="1" dirty="0">
                  <a:effectLst/>
                  <a:latin typeface="Cambria Math" panose="02040503050406030204" pitchFamily="18" charset="0"/>
                  <a:ea typeface="Times New Roman" panose="02020603050405020304" pitchFamily="18" charset="0"/>
                </a:endParaRPr>
              </a:p>
              <a:p>
                <a:pPr marL="228600" indent="457200">
                  <a:lnSpc>
                    <a:spcPct val="150000"/>
                  </a:lnSpc>
                </a:pPr>
                <a:r>
                  <a:rPr lang="en-GB" sz="1800" dirty="0">
                    <a:effectLst/>
                    <a:ea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nary>
                      <m:naryPr>
                        <m:limLoc m:val="undOvr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SimSu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naryPr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0</m:t>
                        </m:r>
                      </m:sub>
                      <m: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sup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h</m:t>
                        </m:r>
                        <m:d>
                          <m:d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d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𝑡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−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𝜏</m:t>
                            </m:r>
                          </m:e>
                        </m:d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𝑑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𝜏</m:t>
                        </m:r>
                      </m:e>
                    </m:nary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−−−→(1)</m:t>
                    </m:r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073F028-1390-4D3A-B4ED-33214D0FB16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3256" y="1750583"/>
                <a:ext cx="6911602" cy="1574470"/>
              </a:xfrm>
              <a:prstGeom prst="rect">
                <a:avLst/>
              </a:prstGeom>
              <a:blipFill>
                <a:blip r:embed="rId2"/>
                <a:stretch>
                  <a:fillRect l="-794" b="-5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7" name="Picture 16">
            <a:extLst>
              <a:ext uri="{FF2B5EF4-FFF2-40B4-BE49-F238E27FC236}">
                <a16:creationId xmlns:a16="http://schemas.microsoft.com/office/drawing/2014/main" id="{0604D95F-E6D6-4657-A685-93B2A1AF55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2020" y="3490180"/>
            <a:ext cx="3585450" cy="296034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DACCBEF-0069-4516-BB66-5D0ABA761B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7048" y="2274642"/>
            <a:ext cx="4317692" cy="2106631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466FEA2-55D1-4CC7-9145-E732ED12895E}"/>
              </a:ext>
            </a:extLst>
          </p:cNvPr>
          <p:cNvCxnSpPr/>
          <p:nvPr/>
        </p:nvCxnSpPr>
        <p:spPr>
          <a:xfrm>
            <a:off x="6892684" y="2112579"/>
            <a:ext cx="0" cy="403597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96999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223220" y="1016479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9FA51BB-27D2-4CF2-A7CC-B520B11932AB}"/>
              </a:ext>
            </a:extLst>
          </p:cNvPr>
          <p:cNvSpPr txBox="1"/>
          <p:nvPr/>
        </p:nvSpPr>
        <p:spPr>
          <a:xfrm>
            <a:off x="504423" y="1986863"/>
            <a:ext cx="74381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(iv) Evaluate for different Intervals		</a:t>
            </a:r>
            <a:endParaRPr lang="en-GB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8BA49CE8-4DF4-427F-8EA1-F4DFFE1B3B13}"/>
                  </a:ext>
                </a:extLst>
              </p:cNvPr>
              <p:cNvSpPr txBox="1"/>
              <p:nvPr/>
            </p:nvSpPr>
            <p:spPr>
              <a:xfrm>
                <a:off x="222368" y="2385138"/>
                <a:ext cx="7438170" cy="166834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685800">
                  <a:lnSpc>
                    <a:spcPct val="200000"/>
                  </a:lnSpc>
                </a:pPr>
                <a:r>
                  <a:rPr lang="en-GB" sz="1800" b="1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Case 1</a:t>
                </a:r>
              </a:p>
              <a:p>
                <a:pPr marL="685800">
                  <a:lnSpc>
                    <a:spcPct val="200000"/>
                  </a:lnSpc>
                </a:pPr>
                <a:r>
                  <a:rPr lang="en-GB" b="1" dirty="0">
                    <a:solidFill>
                      <a:srgbClr val="000000"/>
                    </a:solidFill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:r>
                  <a:rPr lang="en-GB" sz="1800" b="1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When </a:t>
                </a:r>
                <a14:m>
                  <m:oMath xmlns:m="http://schemas.openxmlformats.org/officeDocument/2006/math"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𝒕</m:t>
                    </m:r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=</m:t>
                    </m:r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𝟎</m:t>
                    </m:r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,</m:t>
                    </m:r>
                    <m:r>
                      <a:rPr lang="en-GB" sz="1800" b="1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  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=0</m:t>
                    </m:r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685800">
                  <a:lnSpc>
                    <a:spcPct val="20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Since both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and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are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0 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𝑓𝑜𝑟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𝑡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&lt;0</m:t>
                    </m:r>
                  </m:oMath>
                </a14:m>
                <a:endParaRPr lang="en-GB" sz="1800" dirty="0">
                  <a:solidFill>
                    <a:srgbClr val="000000"/>
                  </a:solidFill>
                  <a:effectLst/>
                  <a:latin typeface="Cambria" panose="020405030504060302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8BA49CE8-4DF4-427F-8EA1-F4DFFE1B3B1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2385138"/>
                <a:ext cx="7438170" cy="1668342"/>
              </a:xfrm>
              <a:prstGeom prst="rect">
                <a:avLst/>
              </a:prstGeom>
              <a:blipFill>
                <a:blip r:embed="rId2"/>
                <a:stretch>
                  <a:fillRect b="-474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C90E66BD-8153-4B6A-8F86-9BFD25D783C5}"/>
                  </a:ext>
                </a:extLst>
              </p:cNvPr>
              <p:cNvSpPr txBox="1"/>
              <p:nvPr/>
            </p:nvSpPr>
            <p:spPr>
              <a:xfrm>
                <a:off x="6213141" y="2066752"/>
                <a:ext cx="7438170" cy="479124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685800">
                  <a:lnSpc>
                    <a:spcPct val="150000"/>
                  </a:lnSpc>
                </a:pPr>
                <a:r>
                  <a:rPr lang="en-GB" sz="1800" b="1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Case 2</a:t>
                </a:r>
              </a:p>
              <a:p>
                <a:pPr marL="685800">
                  <a:lnSpc>
                    <a:spcPct val="150000"/>
                  </a:lnSpc>
                </a:pPr>
                <a:r>
                  <a:rPr lang="en-GB" b="1" dirty="0">
                    <a:solidFill>
                      <a:srgbClr val="000000"/>
                    </a:solidFill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:r>
                  <a:rPr lang="en-GB" sz="1800" b="1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When </a:t>
                </a:r>
                <a14:m>
                  <m:oMath xmlns:m="http://schemas.openxmlformats.org/officeDocument/2006/math"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𝒕</m:t>
                    </m:r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≥</m:t>
                    </m:r>
                    <m:r>
                      <a:rPr lang="en-GB" sz="1800" b="1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𝟎</m:t>
                    </m:r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,</m:t>
                    </m:r>
                    <m:r>
                      <a:rPr lang="en-GB" sz="1800" b="1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</m:t>
                    </m:r>
                    <m:r>
                      <a:rPr lang="en-GB" sz="1800" b="1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h</m:t>
                    </m:r>
                    <m:d>
                      <m:dPr>
                        <m:ctrlPr>
                          <a:rPr lang="en-GB" sz="1800" i="0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en-GB" sz="1800" b="0" i="0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t</m:t>
                        </m:r>
                      </m:e>
                    </m:d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i="1"/>
                        </m:ctrlPr>
                      </m:sSupPr>
                      <m:e>
                        <m:r>
                          <a:rPr lang="en-GB" i="1"/>
                          <m:t>𝑒</m:t>
                        </m:r>
                      </m:e>
                      <m:sup>
                        <m:r>
                          <a:rPr lang="en-GB" i="1"/>
                          <m:t>−</m:t>
                        </m:r>
                        <m:r>
                          <a:rPr lang="en-GB" i="1"/>
                          <m:t>𝑡</m:t>
                        </m:r>
                      </m:sup>
                    </m:sSup>
                  </m:oMath>
                </a14:m>
                <a:endParaRPr lang="en-GB" sz="1800" b="1" dirty="0">
                  <a:effectLst/>
                  <a:latin typeface="Cambria" panose="02040503050406030204" pitchFamily="18" charset="0"/>
                  <a:ea typeface="Times New Roman" panose="02020603050405020304" pitchFamily="18" charset="0"/>
                </a:endParaRPr>
              </a:p>
              <a:p>
                <a:pPr marL="685800">
                  <a:lnSpc>
                    <a:spcPct val="15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:r>
                  <a:rPr lang="en-GB" dirty="0">
                    <a:solidFill>
                      <a:srgbClr val="000000"/>
                    </a:solidFill>
                    <a:latin typeface="Cambria" panose="02040503050406030204" pitchFamily="18" charset="0"/>
                    <a:ea typeface="Times New Roman" panose="02020603050405020304" pitchFamily="18" charset="0"/>
                  </a:rPr>
                  <a:t>    </a:t>
                </a:r>
                <a:r>
                  <a:rPr lang="en-GB" sz="1800" b="0" i="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Cambria" panose="02040503050406030204" pitchFamily="18" charset="0"/>
                    <a:cs typeface="Times New Roman" panose="02020603050405020304" pitchFamily="18" charset="0"/>
                  </a:rPr>
                  <a:t>On considering,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t</m:t>
                    </m:r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→ 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−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𝜏</m:t>
                    </m:r>
                  </m:oMath>
                </a14:m>
                <a:endParaRPr lang="en-GB" sz="1800" i="0" dirty="0">
                  <a:effectLst/>
                  <a:latin typeface="Cambria" panose="020405030504060302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685800">
                  <a:lnSpc>
                    <a:spcPct val="15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Cambria" panose="02040503050406030204" pitchFamily="18" charset="0"/>
                  </a:rPr>
                  <a:t>	        Therefore,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h</m:t>
                    </m:r>
                    <m:d>
                      <m:d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𝜏</m:t>
                        </m:r>
                      </m:e>
                    </m:d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𝜏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sup>
                    </m:sSup>
                  </m:oMath>
                </a14:m>
                <a:endParaRPr lang="en-GB" sz="1800" dirty="0">
                  <a:solidFill>
                    <a:srgbClr val="00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marL="685800">
                  <a:lnSpc>
                    <a:spcPct val="15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1800" i="1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nary>
                      <m:naryPr>
                        <m:limLoc m:val="undOvr"/>
                        <m:ctrlP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0</m:t>
                        </m:r>
                      </m:sub>
                      <m:sup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</m:sup>
                      <m:e>
                        <m:sSup>
                          <m:sSupPr>
                            <m:ctrlPr>
                              <a:rPr lang="en-GB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−(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𝑡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−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𝜏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)</m:t>
                            </m:r>
                          </m:sup>
                        </m:sSup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𝑑</m:t>
                        </m:r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𝜏</m:t>
                        </m:r>
                      </m:e>
                    </m:nary>
                    <m:r>
                      <a:rPr lang="en-GB" i="1">
                        <a:solidFill>
                          <a:srgbClr val="00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sup>
                    </m:sSup>
                    <m:nary>
                      <m:naryPr>
                        <m:limLoc m:val="undOvr"/>
                        <m:ctrlP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naryPr>
                      <m:sub>
                        <m: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0</m:t>
                        </m:r>
                      </m:sub>
                      <m:sup>
                        <m: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sup>
                      <m:e>
                        <m:sSup>
                          <m:sSupPr>
                            <m:ctrlPr>
                              <a:rPr lang="en-GB" i="1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i="1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𝜏</m:t>
                            </m:r>
                          </m:sup>
                        </m:sSup>
                        <m: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𝑑</m:t>
                        </m:r>
                        <m: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𝜏</m:t>
                        </m:r>
                      </m:e>
                    </m:nary>
                  </m:oMath>
                </a14:m>
                <a:endParaRPr lang="en-GB" sz="1800" dirty="0">
                  <a:solidFill>
                    <a:srgbClr val="000000"/>
                  </a:solidFill>
                  <a:effectLst/>
                  <a:ea typeface="Times New Roman" panose="02020603050405020304" pitchFamily="18" charset="0"/>
                </a:endParaRPr>
              </a:p>
              <a:p>
                <a:pPr marL="685800">
                  <a:lnSpc>
                    <a:spcPct val="15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1800" i="1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</m:sup>
                    </m:sSup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</m:t>
                    </m:r>
                    <m:sSubSup>
                      <m:sSubSupPr>
                        <m:ctrlP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d>
                          <m:dPr>
                            <m:begChr m:val="⌈"/>
                            <m:endChr m:val="⌉"/>
                            <m:ctrlPr>
                              <a:rPr lang="en-GB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p>
                              <m:sSupPr>
                                <m:ctrlPr>
                                  <a:rPr lang="en-GB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sz="1800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𝑒</m:t>
                                </m:r>
                              </m:e>
                              <m:sup>
                                <m:r>
                                  <a:rPr lang="en-GB" sz="1800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𝜏</m:t>
                                </m:r>
                              </m:sup>
                            </m:sSup>
                          </m:e>
                        </m:d>
                      </m:e>
                      <m:sub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0</m:t>
                        </m:r>
                      </m:sub>
                      <m:sup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</m:sup>
                    </m:sSubSup>
                    <m:r>
                      <a:rPr lang="en-GB" sz="1800" b="0" i="1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i="1"/>
                        </m:ctrlPr>
                      </m:sSupPr>
                      <m:e>
                        <m:r>
                          <a:rPr lang="en-GB" i="1"/>
                          <m:t>𝑒</m:t>
                        </m:r>
                      </m:e>
                      <m:sup>
                        <m:r>
                          <a:rPr lang="en-GB" i="1"/>
                          <m:t>−</m:t>
                        </m:r>
                        <m:r>
                          <a:rPr lang="en-GB" i="1"/>
                          <m:t>𝑡</m:t>
                        </m:r>
                      </m:sup>
                    </m:sSup>
                    <m:r>
                      <a:rPr lang="en-GB" i="1"/>
                      <m:t> 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en-GB" i="1"/>
                            </m:ctrlPr>
                          </m:sSupPr>
                          <m:e>
                            <m:r>
                              <a:rPr lang="en-GB" i="1"/>
                              <m:t>𝑒</m:t>
                            </m:r>
                          </m:e>
                          <m:sup>
                            <m:r>
                              <a:rPr lang="en-GB" i="1"/>
                              <m:t>𝑡</m:t>
                            </m:r>
                          </m:sup>
                        </m:sSup>
                        <m:r>
                          <a:rPr lang="en-GB" i="1"/>
                          <m:t>−</m:t>
                        </m:r>
                        <m:sSup>
                          <m:sSupPr>
                            <m:ctrlPr>
                              <a:rPr lang="en-GB" i="1"/>
                            </m:ctrlPr>
                          </m:sSupPr>
                          <m:e>
                            <m:r>
                              <a:rPr lang="en-GB" i="1"/>
                              <m:t>𝑒</m:t>
                            </m:r>
                          </m:e>
                          <m:sup>
                            <m:r>
                              <a:rPr lang="en-GB" i="1"/>
                              <m:t>0</m:t>
                            </m:r>
                          </m:sup>
                        </m:sSup>
                      </m:e>
                    </m:d>
                  </m:oMath>
                </a14:m>
                <a:endParaRPr lang="en-GB" b="0" dirty="0"/>
              </a:p>
              <a:p>
                <a:pPr marL="685800">
                  <a:lnSpc>
                    <a:spcPct val="15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	</a:t>
                </a:r>
                <a:r>
                  <a:rPr lang="en-GB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sup>
                    </m:sSup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sSupPr>
                          <m:e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𝑡</m:t>
                            </m:r>
                          </m:sup>
                        </m:sSup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−1</m:t>
                        </m:r>
                      </m:e>
                    </m:d>
                    <m:r>
                      <a:rPr lang="en-GB" sz="1800" b="0" i="1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i="1"/>
                        </m:ctrlPr>
                      </m:sSupPr>
                      <m:e>
                        <m:r>
                          <a:rPr lang="en-GB" i="1"/>
                          <m:t>1−</m:t>
                        </m:r>
                        <m:r>
                          <a:rPr lang="en-GB" i="1"/>
                          <m:t>𝑒</m:t>
                        </m:r>
                      </m:e>
                      <m:sup>
                        <m:r>
                          <a:rPr lang="en-GB" i="1"/>
                          <m:t>−</m:t>
                        </m:r>
                        <m:r>
                          <a:rPr lang="en-GB" i="1"/>
                          <m:t>𝑡</m:t>
                        </m:r>
                      </m:sup>
                    </m:sSup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685800">
                  <a:lnSpc>
                    <a:spcPct val="15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685800">
                  <a:lnSpc>
                    <a:spcPct val="20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</a:t>
                </a:r>
                <a:endParaRPr lang="en-GB" sz="1800" dirty="0">
                  <a:solidFill>
                    <a:srgbClr val="00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marL="685800">
                  <a:lnSpc>
                    <a:spcPct val="200000"/>
                  </a:lnSpc>
                </a:pPr>
                <a:endParaRPr lang="en-GB" sz="1800" dirty="0">
                  <a:solidFill>
                    <a:srgbClr val="00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C90E66BD-8153-4B6A-8F86-9BFD25D783C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3141" y="2066752"/>
                <a:ext cx="7438170" cy="4791248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15F58C7-4E37-43FA-AAEF-48C8C08EC454}"/>
              </a:ext>
            </a:extLst>
          </p:cNvPr>
          <p:cNvCxnSpPr>
            <a:cxnSpLocks/>
          </p:cNvCxnSpPr>
          <p:nvPr/>
        </p:nvCxnSpPr>
        <p:spPr>
          <a:xfrm>
            <a:off x="6608905" y="2066752"/>
            <a:ext cx="0" cy="35395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55924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291736" y="1030996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073F028-1390-4D3A-B4ED-33214D0FB167}"/>
                  </a:ext>
                </a:extLst>
              </p:cNvPr>
              <p:cNvSpPr txBox="1"/>
              <p:nvPr/>
            </p:nvSpPr>
            <p:spPr>
              <a:xfrm>
                <a:off x="1023256" y="1750583"/>
                <a:ext cx="6911602" cy="135742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>
                  <a:lnSpc>
                    <a:spcPct val="150000"/>
                  </a:lnSpc>
                </a:pPr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(v) Find the final mathematical expression for </a:t>
                </a:r>
                <a14:m>
                  <m:oMath xmlns:m="http://schemas.openxmlformats.org/officeDocument/2006/math"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𝒚</m:t>
                    </m:r>
                    <m:d>
                      <m:d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𝒕</m:t>
                        </m:r>
                      </m:e>
                    </m:d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𝑡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</m:t>
                    </m:r>
                    <m:r>
                      <a:rPr lang="en-GB" sz="180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d>
                      <m:dPr>
                        <m:begChr m:val="{"/>
                        <m:endChr m:val="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eqArr>
                          <m:eqArr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eqArr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 </m:t>
                            </m:r>
                            <m:r>
                              <a:rPr lang="en-GB" sz="180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0                  </m:t>
                            </m:r>
                            <m:r>
                              <m:rPr>
                                <m:sty m:val="p"/>
                              </m:rPr>
                              <a:rPr lang="en-GB" sz="180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t</m:t>
                            </m:r>
                            <m:r>
                              <a:rPr lang="en-GB" sz="180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&lt;0</m:t>
                            </m:r>
                          </m:e>
                          <m:e>
                            <m:sSup>
                              <m:sSupPr>
                                <m:ctrlPr>
                                  <a:rPr lang="en-GB" sz="1800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sz="1800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1−</m:t>
                                </m:r>
                                <m:r>
                                  <a:rPr lang="en-GB" sz="1800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𝑒</m:t>
                                </m:r>
                              </m:e>
                              <m:sup>
                                <m:r>
                                  <a:rPr lang="en-GB" sz="1800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−</m:t>
                                </m:r>
                                <m:r>
                                  <a:rPr lang="en-GB" sz="1800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𝑡</m:t>
                                </m:r>
                              </m:sup>
                            </m:sSup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       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𝑡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≥0</m:t>
                            </m:r>
                          </m:e>
                        </m:eqArr>
                      </m:e>
                    </m:d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073F028-1390-4D3A-B4ED-33214D0FB16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3256" y="1750583"/>
                <a:ext cx="6911602" cy="1357423"/>
              </a:xfrm>
              <a:prstGeom prst="rect">
                <a:avLst/>
              </a:prstGeom>
              <a:blipFill>
                <a:blip r:embed="rId2"/>
                <a:stretch>
                  <a:fillRect l="-79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E9FA51BB-27D2-4CF2-A7CC-B520B11932AB}"/>
                  </a:ext>
                </a:extLst>
              </p:cNvPr>
              <p:cNvSpPr txBox="1"/>
              <p:nvPr/>
            </p:nvSpPr>
            <p:spPr>
              <a:xfrm>
                <a:off x="1023256" y="3380663"/>
                <a:ext cx="743817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(vi) Sketch the Output of </a:t>
                </a:r>
                <a14:m>
                  <m:oMath xmlns:m="http://schemas.openxmlformats.org/officeDocument/2006/math"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𝒚</m:t>
                    </m:r>
                    <m:d>
                      <m:dPr>
                        <m:ctrlPr>
                          <a:rPr lang="en-GB" b="1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𝒕</m:t>
                        </m:r>
                      </m:e>
                    </m:d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	</a:t>
                </a:r>
                <a:endParaRPr lang="en-GB" b="1" dirty="0"/>
              </a:p>
            </p:txBody>
          </p:sp>
        </mc:Choice>
        <mc:Fallback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E9FA51BB-27D2-4CF2-A7CC-B520B11932A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3256" y="3380663"/>
                <a:ext cx="7438170" cy="369332"/>
              </a:xfrm>
              <a:prstGeom prst="rect">
                <a:avLst/>
              </a:prstGeom>
              <a:blipFill>
                <a:blip r:embed="rId3"/>
                <a:stretch>
                  <a:fillRect l="-738" t="-13333" b="-233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8" descr="A graph of a function&#10;&#10;Description automatically generated">
            <a:extLst>
              <a:ext uri="{FF2B5EF4-FFF2-40B4-BE49-F238E27FC236}">
                <a16:creationId xmlns:a16="http://schemas.microsoft.com/office/drawing/2014/main" id="{FD3D9C9E-99A9-46AF-A09B-F01582EF4766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5703" y="4013140"/>
            <a:ext cx="2490667" cy="2192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880894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291736" y="1030996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073F028-1390-4D3A-B4ED-33214D0FB167}"/>
                  </a:ext>
                </a:extLst>
              </p:cNvPr>
              <p:cNvSpPr txBox="1"/>
              <p:nvPr/>
            </p:nvSpPr>
            <p:spPr>
              <a:xfrm>
                <a:off x="539729" y="1792867"/>
                <a:ext cx="11015293" cy="305994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b="1" dirty="0">
                    <a:latin typeface="Cambria" panose="02040503050406030204" pitchFamily="18" charset="0"/>
                    <a:ea typeface="Times New Roman" panose="02020603050405020304" pitchFamily="18" charset="0"/>
                  </a:rPr>
                  <a:t>(vii) Subtract ‘-1’ to the expression which is obtained in (iv) and give the graphical representation for it.	</a:t>
                </a: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 </a:t>
                </a:r>
              </a:p>
              <a:p>
                <a:pPr indent="457200">
                  <a:lnSpc>
                    <a:spcPct val="200000"/>
                  </a:lnSpc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 obtained Expression is 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=1−</m:t>
                    </m:r>
                    <m:sSup>
                      <m:sSup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sup>
                    </m:sSup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indent="457200">
                  <a:lnSpc>
                    <a:spcPct val="200000"/>
                  </a:lnSpc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Subtracting by -1 we get,</a:t>
                </a:r>
                <a:endParaRPr lang="en-GB" dirty="0"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indent="457200">
                  <a:lnSpc>
                    <a:spcPct val="200000"/>
                  </a:lnSpc>
                </a:pPr>
                <a:r>
                  <a:rPr lang="en-GB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=1−1−</m:t>
                    </m:r>
                    <m:sSup>
                      <m:sSup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sup>
                    </m:sSup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:r>
                  <a:rPr lang="en-GB" sz="1800" dirty="0">
                    <a:effectLst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=−</m:t>
                    </m:r>
                    <m:sSup>
                      <m:sSup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</m:sup>
                    </m:sSup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073F028-1390-4D3A-B4ED-33214D0FB16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729" y="1792867"/>
                <a:ext cx="11015293" cy="3059940"/>
              </a:xfrm>
              <a:prstGeom prst="rect">
                <a:avLst/>
              </a:prstGeom>
              <a:blipFill>
                <a:blip r:embed="rId2"/>
                <a:stretch>
                  <a:fillRect l="-498" r="-111" b="-1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AD37220B-A97D-4137-8832-1DAC60E594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9868" y="2411792"/>
            <a:ext cx="4109063" cy="2898034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B347F8B-8FA1-47B0-AA97-64E95FC4DF64}"/>
              </a:ext>
            </a:extLst>
          </p:cNvPr>
          <p:cNvCxnSpPr>
            <a:cxnSpLocks/>
          </p:cNvCxnSpPr>
          <p:nvPr/>
        </p:nvCxnSpPr>
        <p:spPr>
          <a:xfrm>
            <a:off x="6173777" y="2593261"/>
            <a:ext cx="0" cy="271656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7113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56F6D13-2A69-4475-AAF6-0DC350366B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020" y="1792532"/>
            <a:ext cx="8560410" cy="26494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846781E-BB9A-4A3E-A969-7DD1FE5CE9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387" y="4503319"/>
            <a:ext cx="4346315" cy="4474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EDBE429-F207-4EF2-8852-C41111DB1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061" y="4883586"/>
            <a:ext cx="3450834" cy="36101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17971F-083F-4AF9-BD75-BB67A71C61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3061" y="5282167"/>
            <a:ext cx="2480582" cy="38370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18C71EA-76BB-4F21-8E9C-29DE2336314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7387" y="5665873"/>
            <a:ext cx="3726723" cy="30655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1FE59B7-8693-4E13-B343-74AB12B197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0020" y="5982610"/>
            <a:ext cx="5087246" cy="41103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965C4E6-BCDE-4C6A-81F8-4523692C1E7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0020" y="6354694"/>
            <a:ext cx="3293410" cy="27187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9AEE94F-B063-4750-B97D-1719A40F5FF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91240" y="3379969"/>
            <a:ext cx="3620005" cy="2048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062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8C1F4F-1609-4E4B-936C-62AD363EC0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470" y="1399323"/>
            <a:ext cx="6668431" cy="246731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8FFA951-DAB1-4963-82D4-858D53CC01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3133" y="4269301"/>
            <a:ext cx="5266388" cy="1968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0087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CE8257-1F9D-49E1-B628-A929B130C5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9439" y="1399323"/>
            <a:ext cx="5229948" cy="236695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C2D9EDE-D81E-4967-AD9B-AB075BF4EE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1326" y="4030435"/>
            <a:ext cx="6440739" cy="249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3835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B82683-5E26-48C3-89C7-272457357D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7440" y="1653448"/>
            <a:ext cx="6413547" cy="4895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1516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F052D3-5B3D-44F9-ACC0-BBBB72ACDA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5633" y="1835749"/>
            <a:ext cx="7785329" cy="3887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7283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CE4D45-36CD-43C1-BB8E-3FA3C26BFB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6298" y="2394791"/>
            <a:ext cx="4810796" cy="268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6737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DEC268-334E-4EE4-AF75-D3985C0192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0789" y="2460726"/>
            <a:ext cx="6430272" cy="2705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4757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7CF13D-2277-4A47-B6B0-065AE2822A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2003" y="2157303"/>
            <a:ext cx="5277587" cy="2972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5337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77E132A-CDD3-4931-86A7-D055EDBFBF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566" y="1967163"/>
            <a:ext cx="5087246" cy="41103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4C74BF5-3EC5-4BE0-8ED6-2FA1DD485D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1848" y="1967163"/>
            <a:ext cx="3293410" cy="27187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2CB00A1-4090-4AB6-87F0-3EA52B986E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522" y="3037048"/>
            <a:ext cx="4953691" cy="287695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29983B7-FB04-4B2A-817F-EAA93CFB14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8613" y="2737511"/>
            <a:ext cx="4990347" cy="356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2605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3- Solutions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(a)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Provide answers to the below questions related to Counter type ADC.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Draw the block diagram of the counter type ADC.			 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9BDC487-113E-442F-3D63-4071FEB719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4520" y="2992055"/>
            <a:ext cx="5207000" cy="3661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6214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3- Solutions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 </a:t>
            </a:r>
          </a:p>
          <a:p>
            <a:pPr marL="1163638" indent="-447675">
              <a:lnSpc>
                <a:spcPct val="200000"/>
              </a:lnSpc>
              <a:buAutoNum type="romanLcParenBoth" startAt="2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List the components used in counter type ADC.	</a:t>
            </a:r>
          </a:p>
          <a:p>
            <a:pPr marL="2239963" indent="-446088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Comparator</a:t>
            </a:r>
          </a:p>
          <a:p>
            <a:pPr marL="2239963" indent="-446088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Control Logic</a:t>
            </a:r>
          </a:p>
          <a:p>
            <a:pPr marL="2239963" indent="-446088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Clock Signal Generator</a:t>
            </a:r>
          </a:p>
          <a:p>
            <a:pPr marL="2239963" indent="-446088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Counter</a:t>
            </a:r>
          </a:p>
          <a:p>
            <a:pPr marL="2239963" indent="-446088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DAC		 </a:t>
            </a:r>
          </a:p>
          <a:p>
            <a:pPr marL="1163638" indent="-447675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69084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8F21EABA-3048-8B24-1F55-26C2ABC44773}"/>
                  </a:ext>
                </a:extLst>
              </p:cNvPr>
              <p:cNvSpPr txBox="1"/>
              <p:nvPr/>
            </p:nvSpPr>
            <p:spPr>
              <a:xfrm>
                <a:off x="106680" y="1135163"/>
                <a:ext cx="11917680" cy="79611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Question 3- Solutions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(iii)Explain in detail about how working principle of comparator utilised in the Counter type ADC.</a:t>
                </a:r>
                <a:endParaRPr lang="en-GB" sz="2200" b="1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marL="285750" indent="-285750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60363" algn="l"/>
                  </a:tabLst>
                </a:pP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output of comparator will be ‘1’ as long as 𝑉</a:t>
                </a:r>
                <a:r>
                  <a:rPr lang="en-GB" sz="1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𝑖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&gt;V</a:t>
                </a:r>
                <a:r>
                  <a:rPr lang="en-GB" sz="1200" i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. This operations will be continuing if the control logic receives ‘1’ from the output of comparator.</a:t>
                </a:r>
              </a:p>
              <a:p>
                <a:pPr marL="285750" indent="-285750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60363" algn="l"/>
                  </a:tabLst>
                </a:pP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output of comparator will be ‘0’ when V</a:t>
                </a:r>
                <a:r>
                  <a:rPr lang="en-GB" sz="1200" i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400" i="1" kern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≤</m:t>
                    </m:r>
                  </m:oMath>
                </a14:m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V</a:t>
                </a:r>
                <a:r>
                  <a:rPr lang="en-GB" sz="1200" i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.</a:t>
                </a:r>
              </a:p>
              <a:p>
                <a:pPr marL="447675" lvl="5" indent="-447675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If the control logic receives ‘0’ from the output of comparator, the control logic disables the clock signal generator so that it doesn’t send any clock pulse to the counter.</a:t>
                </a:r>
              </a:p>
              <a:p>
                <a:pPr marL="447675" lvl="5" indent="-447675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At this instant, the output of the counter will be displayed as the digital output. It is almost equivalent to the corresponding external </a:t>
                </a:r>
                <a:r>
                  <a:rPr lang="en-GB" sz="1800" dirty="0" err="1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analog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input value V</a:t>
                </a:r>
                <a:r>
                  <a:rPr lang="en-GB" sz="1200" i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</a:t>
                </a:r>
                <a:r>
                  <a:rPr lang="en-GB" sz="1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.</a:t>
                </a:r>
              </a:p>
              <a:p>
                <a:pPr marL="447675" lvl="5" indent="-342900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endParaRPr lang="en-GB" sz="18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447675" lvl="5" indent="-342900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endParaRPr lang="en-GB" sz="18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1163638" indent="-447675">
                  <a:lnSpc>
                    <a:spcPct val="200000"/>
                  </a:lnSpc>
                  <a:tabLst>
                    <a:tab pos="1076325" algn="l"/>
                  </a:tabLst>
                </a:pPr>
                <a:r>
                  <a:rPr lang="en-GB" dirty="0">
                    <a:latin typeface="Cambria" panose="02040503050406030204" pitchFamily="18" charset="0"/>
                    <a:ea typeface="Cambria" panose="02040503050406030204" pitchFamily="18" charset="0"/>
                  </a:rPr>
                  <a:t>			</a:t>
                </a:r>
                <a:r>
                  <a:rPr lang="en-GB" sz="22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					</a:t>
                </a:r>
                <a:r>
                  <a:rPr lang="en-GB" sz="22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					</a:t>
                </a:r>
              </a:p>
              <a:p>
                <a:endParaRPr lang="en-GB" sz="2200" b="1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8F21EABA-3048-8B24-1F55-26C2ABC4477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680" y="1135163"/>
                <a:ext cx="11917680" cy="7961154"/>
              </a:xfrm>
              <a:prstGeom prst="rect">
                <a:avLst/>
              </a:prstGeom>
              <a:blipFill>
                <a:blip r:embed="rId2"/>
                <a:stretch>
                  <a:fillRect l="-665" r="-4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65052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917680" cy="6468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3- Solutions</a:t>
            </a:r>
          </a:p>
          <a:p>
            <a:pPr>
              <a:lnSpc>
                <a:spcPct val="20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(iv) 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Explain why DAC is needed in the counter type ADC?</a:t>
            </a:r>
            <a:r>
              <a:rPr lang="en-GB" sz="1800" dirty="0">
                <a:solidFill>
                  <a:srgbClr val="00B05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	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DAC converts the received binary (digital) input, which is the output of counter, into an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output. 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Comparator compares this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value, Va with the external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input value Vi.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For an n-bit DAC, there are 2^n voltage levels. 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The voltage at each level is determined by the combination of bits that are set to '1' in the binary representation of the current count.</a:t>
            </a:r>
          </a:p>
          <a:p>
            <a:pPr>
              <a:lnSpc>
                <a:spcPct val="200000"/>
              </a:lnSpc>
            </a:pPr>
            <a:r>
              <a:rPr lang="en-GB" sz="1800" dirty="0">
                <a:solidFill>
                  <a:srgbClr val="00B05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	</a:t>
            </a:r>
            <a:endParaRPr lang="en-GB" sz="18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447675" lvl="5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18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1163638" indent="-447675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25203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917680" cy="6468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3- Solutions</a:t>
            </a:r>
          </a:p>
          <a:p>
            <a:pPr>
              <a:lnSpc>
                <a:spcPct val="20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(iv) 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Explain why DAC is needed in the counter type ADC?</a:t>
            </a:r>
            <a:r>
              <a:rPr lang="en-GB" sz="1800" dirty="0">
                <a:solidFill>
                  <a:srgbClr val="00B05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	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DAC converts the received binary (digital) input, which is the output of counter, into an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output. 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Comparator compares this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value, Va with the external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input value Vi.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For an n-bit DAC, there are 2^n voltage levels. 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The voltage at each level is determined by the combination of bits that are set to '1' in the binary representation of the current count.</a:t>
            </a:r>
          </a:p>
          <a:p>
            <a:pPr>
              <a:lnSpc>
                <a:spcPct val="200000"/>
              </a:lnSpc>
            </a:pPr>
            <a:r>
              <a:rPr lang="en-GB" sz="1800" dirty="0">
                <a:solidFill>
                  <a:srgbClr val="00B05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	</a:t>
            </a:r>
            <a:endParaRPr lang="en-GB" sz="18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447675" lvl="5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18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1163638" indent="-447675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17048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2085320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4-Solution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(a)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Provide answers to the below questions related to SAR ADC.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Define Successive Approximation ADC and describe its basic working principle.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(6 Marks)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Definition of SAR ADC: 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A Successive Approximation Register (SAR) ADC is a type of analogue-to-digital converter that converts a continuous analogue signal into a discrete digital signal by using a binary search algorithm through all possible quantization levels before converging on a final digital output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. (2 Marks)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28116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0" y="880710"/>
            <a:ext cx="11287760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4- Solution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Basic Working Principle: </a:t>
            </a:r>
          </a:p>
          <a:p>
            <a:pPr marL="1001713" indent="-285750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The SAR ADC uses a comparator, a DAC (Digital-to-Analog Converter), a SAR register, and control logic to perform the conversion. Initially, the SAR sets the most significant bit (MSB) to 1 and checks if the output of the DAC is higher or lower than the input analogue signal using the comparator. </a:t>
            </a:r>
          </a:p>
          <a:p>
            <a:pPr marL="1001713" indent="-285750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Based on the comparator’s output, the SAR either retains the MSB or clears it and moves to the next bit. </a:t>
            </a:r>
          </a:p>
          <a:p>
            <a:pPr marL="1001713" indent="-285750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This process continues bit by bit until the least significant bit (LSB) is determined, resulting in the final digital output.					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(4 Marks)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34239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297920" cy="48474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4- Solution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(ii) Explain the detailed steps involved in converting an analogue signal to a digital signal using a SAR ADC. 								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(5 Marks)</a:t>
            </a:r>
          </a:p>
          <a:p>
            <a:pPr marL="715963">
              <a:lnSpc>
                <a:spcPct val="15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1. Input Signal: The analogue signal is held constant during the conversion process.</a:t>
            </a:r>
          </a:p>
          <a:p>
            <a:pPr marL="715963">
              <a:lnSpc>
                <a:spcPct val="15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2. Setting the MSB: The SAR sets the MSB of the digital output to 1.</a:t>
            </a:r>
          </a:p>
          <a:p>
            <a:pPr marL="715963">
              <a:lnSpc>
                <a:spcPct val="15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3. DAC Conversion: The digital code in the SAR register is converted to an analogue signal using the DAC.</a:t>
            </a:r>
          </a:p>
          <a:p>
            <a:pPr marL="715963">
              <a:lnSpc>
                <a:spcPct val="15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4. Comparison: The comparator compares the DAC output with the input analogue signal. </a:t>
            </a:r>
          </a:p>
          <a:p>
            <a:pPr marL="715963">
              <a:lnSpc>
                <a:spcPct val="15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				</a:t>
            </a:r>
            <a:r>
              <a:rPr lang="en-GB" sz="19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39528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074400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4- Solution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5. Adjusting the SAR Value: If the DAC output is greater than the input analogue signal, the MSB is cleared; otherwise, it is retained. The next significant bit is then set to 1.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6. Repeating the Process: Steps 3 to 5 are repeated for each bit from the MSB to the LSB.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7.Final Digital Output: After the LSB is determined, the final value in the SAR register is the digital representation of the input analogue signal.				</a:t>
            </a:r>
            <a:r>
              <a:rPr lang="en-GB" sz="1900" b="1" dirty="0">
                <a:latin typeface="Cambria" panose="02040503050406030204" pitchFamily="18" charset="0"/>
                <a:ea typeface="Cambria" panose="02040503050406030204" pitchFamily="18" charset="0"/>
              </a:rPr>
              <a:t>(5 Marks)</a:t>
            </a: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6456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0" y="911993"/>
            <a:ext cx="1208532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4- Solution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(iii) Draw the diagram of 4- bit binary input SAR algorithm and explain it.(9 Marks) 		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C3EE483-E7BB-D266-1520-AACB714B0E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3600" y="2391740"/>
            <a:ext cx="10693400" cy="4001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Start with 0000: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	Set MSB: 1000</a:t>
            </a: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Compare: If Va​(1000)&gt;Vin​, code becomes 0000. If Va​≤Vin​, keep 1000.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Next Bit: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Assume 1000 was kept.</a:t>
            </a: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Set next bit: 1100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Compare: </a:t>
            </a: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If Va​(1100)&gt;Vin​, code becomes 1000. If Va​≤Vin​, keep 1100.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Continue for Remaining Bits: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Set next bit: 1010</a:t>
            </a: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Compare: If Va​(1010)&gt;Vin​, code becomes 1000. If Va​≤Vin​, keep 1010.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Final Output: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After all bits are compared, the final code might be 1001, representing Vin​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.	</a:t>
            </a:r>
            <a:r>
              <a:rPr kumimoji="0" lang="en-US" altLang="en-US" sz="19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(4 Marks)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07202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53340" y="901833"/>
            <a:ext cx="12085320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4- Solution</a:t>
            </a:r>
          </a:p>
          <a:p>
            <a:pPr>
              <a:lnSpc>
                <a:spcPct val="200000"/>
              </a:lnSpc>
            </a:pP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(iii) Draw the diagram of 4- bit binary input SAR algorithm and explain it.(9 Marks) 		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5AC250-C878-1C80-641B-4BE28F9574AE}"/>
              </a:ext>
            </a:extLst>
          </p:cNvPr>
          <p:cNvSpPr txBox="1"/>
          <p:nvPr/>
        </p:nvSpPr>
        <p:spPr>
          <a:xfrm>
            <a:off x="8317887" y="5290908"/>
            <a:ext cx="21693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(5Marks)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730685A-14EE-80CA-B024-3DB7E8284F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7243" y="2227396"/>
            <a:ext cx="6536416" cy="4054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8331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430000" cy="47961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5- Solution</a:t>
            </a:r>
          </a:p>
          <a:p>
            <a:pPr marL="514350" indent="-514350">
              <a:lnSpc>
                <a:spcPct val="150000"/>
              </a:lnSpc>
              <a:buAutoNum type="romanLcParenBoth"/>
              <a:tabLst>
                <a:tab pos="360363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hat is  Flash Type ADC?  and explain its basic working principle. 			(6 Marks)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Definition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A Flash Type ADC, also known as a parallel ADC, is a type of analogue-to-digital converter that uses a bank of comparators to convert an </a:t>
            </a:r>
            <a:r>
              <a:rPr lang="en-GB" dirty="0" err="1">
                <a:latin typeface="Cambria" panose="02040503050406030204" pitchFamily="18" charset="0"/>
                <a:ea typeface="Cambria" panose="02040503050406030204" pitchFamily="18" charset="0"/>
              </a:rPr>
              <a:t>analog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 input voltage (𝑉</a:t>
            </a:r>
            <a:r>
              <a:rPr lang="en-GB" dirty="0" err="1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​ ) into a digital output in a single step.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(2 Marks)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Working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The input voltage 𝑉𝑖  is compared simultaneously against a set of reference voltages (𝑉𝑎 ) using multiple comparators.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Each comparator outputs a binary signal indicating whether 𝑉𝑖 is above or below the reference voltage 𝑉𝑎.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The binary outputs from the comparators are fed into a priority encoder,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The Priority Encoder  generates the final 3- bit digital output.		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(4 Marks)</a:t>
            </a:r>
          </a:p>
        </p:txBody>
      </p:sp>
    </p:spTree>
    <p:extLst>
      <p:ext uri="{BB962C8B-B14F-4D97-AF65-F5344CB8AC3E}">
        <p14:creationId xmlns:p14="http://schemas.microsoft.com/office/powerpoint/2010/main" val="8312857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208532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5- Solution</a:t>
            </a:r>
          </a:p>
          <a:p>
            <a:pPr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(ii) Draw a block diagram of a 3-bit Flash Type ADC. Label all components clearly (6 Marks)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17AF08-5809-12B8-03DC-7DC0B95ACA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2107" y="2316308"/>
            <a:ext cx="3527178" cy="43758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53E6006-60BA-0D06-676E-1C19C57E8894}"/>
              </a:ext>
            </a:extLst>
          </p:cNvPr>
          <p:cNvSpPr txBox="1"/>
          <p:nvPr/>
        </p:nvSpPr>
        <p:spPr>
          <a:xfrm>
            <a:off x="7945821" y="4723349"/>
            <a:ext cx="2289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6 Marks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EC231E7-2905-DCD7-84C3-BC71B7EA1973}"/>
              </a:ext>
            </a:extLst>
          </p:cNvPr>
          <p:cNvCxnSpPr>
            <a:cxnSpLocks/>
          </p:cNvCxnSpPr>
          <p:nvPr/>
        </p:nvCxnSpPr>
        <p:spPr>
          <a:xfrm flipH="1" flipV="1">
            <a:off x="4577080" y="5918200"/>
            <a:ext cx="447040" cy="25908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260AE78F-F933-C04B-0282-6315485142C8}"/>
              </a:ext>
            </a:extLst>
          </p:cNvPr>
          <p:cNvSpPr txBox="1"/>
          <p:nvPr/>
        </p:nvSpPr>
        <p:spPr>
          <a:xfrm>
            <a:off x="5120640" y="6090922"/>
            <a:ext cx="19507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Comparators [1 Mark]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D22531B-337A-E2FF-2681-D7557BCA05AB}"/>
              </a:ext>
            </a:extLst>
          </p:cNvPr>
          <p:cNvSpPr txBox="1"/>
          <p:nvPr/>
        </p:nvSpPr>
        <p:spPr>
          <a:xfrm>
            <a:off x="3021330" y="2460726"/>
            <a:ext cx="1363980" cy="278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[1 Mark]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E2CC459-7071-8E0F-E49A-58750A896554}"/>
              </a:ext>
            </a:extLst>
          </p:cNvPr>
          <p:cNvSpPr txBox="1"/>
          <p:nvPr/>
        </p:nvSpPr>
        <p:spPr>
          <a:xfrm>
            <a:off x="6096000" y="3862092"/>
            <a:ext cx="15697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[1 Mark]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BCE4FA7-EE0D-C73E-2120-4510915FF1B5}"/>
              </a:ext>
            </a:extLst>
          </p:cNvPr>
          <p:cNvSpPr txBox="1"/>
          <p:nvPr/>
        </p:nvSpPr>
        <p:spPr>
          <a:xfrm>
            <a:off x="5460603" y="5536027"/>
            <a:ext cx="15697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Diagram : [3 Marks]</a:t>
            </a:r>
          </a:p>
        </p:txBody>
      </p:sp>
    </p:spTree>
    <p:extLst>
      <p:ext uri="{BB962C8B-B14F-4D97-AF65-F5344CB8AC3E}">
        <p14:creationId xmlns:p14="http://schemas.microsoft.com/office/powerpoint/2010/main" val="41110079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502920" y="1013243"/>
            <a:ext cx="1090168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5- Solution</a:t>
            </a:r>
          </a:p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 (iii) 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Explain how a Flash Type ADC works  with 3-bit binary inputs 	(8 Marks)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The input voltage 𝑉𝑖​  is applied to all 7 comparators simultaneously.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We use 3 bit, so n= 3, 2^3-1=7. Therefore, We use 7 comparators for 3- bit ADC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Reference voltages might be 𝑉𝑅/8,2𝑉𝑅/8,3𝑉𝑅/8,…,15𝑉𝑅/8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Each comparator compares 𝑉𝑖 with a different reference voltage from the ladder.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If 𝑉𝑖 is greater than a comparator’s reference voltage, the comparator outputs a 1; otherwise, it outputs a 0.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The outputs of the comparators are feeder to the priority encoder.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3- bit binary output represents are produced as the output of the priority encoder which is the converted digital voltage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							</a:t>
            </a:r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</a:rPr>
              <a:t>(8 Marks)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450138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2021</Words>
  <Application>Microsoft Office PowerPoint</Application>
  <PresentationFormat>Widescreen</PresentationFormat>
  <Paragraphs>254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31</vt:i4>
      </vt:variant>
    </vt:vector>
  </HeadingPairs>
  <TitlesOfParts>
    <vt:vector size="58" baseType="lpstr">
      <vt:lpstr>Arial</vt:lpstr>
      <vt:lpstr>Book Antiqua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7</cp:revision>
  <dcterms:created xsi:type="dcterms:W3CDTF">2021-03-09T15:35:42Z</dcterms:created>
  <dcterms:modified xsi:type="dcterms:W3CDTF">2025-06-24T22:47:47Z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