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3" autoAdjust="0"/>
    <p:restoredTop sz="94660"/>
  </p:normalViewPr>
  <p:slideViewPr>
    <p:cSldViewPr snapToGrid="0">
      <p:cViewPr>
        <p:scale>
          <a:sx n="76" d="100"/>
          <a:sy n="76" d="100"/>
        </p:scale>
        <p:origin x="84" y="5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A957FB-A42C-4C76-810F-2BDB7DEBD2C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7D8A2E-BBFA-43E8-909A-78DD3C97200B}">
      <dgm:prSet/>
      <dgm:spPr/>
      <dgm:t>
        <a:bodyPr/>
        <a:lstStyle/>
        <a:p>
          <a:r>
            <a:rPr lang="en-GB"/>
            <a:t>— </a:t>
          </a:r>
          <a:r>
            <a:rPr lang="en-GB" b="1"/>
            <a:t>Inform (1)</a:t>
          </a:r>
          <a:endParaRPr lang="en-US"/>
        </a:p>
      </dgm:t>
    </dgm:pt>
    <dgm:pt modelId="{D72BA6DA-C05D-430F-BE6E-99C2E8C9C55D}" type="parTrans" cxnId="{6D274337-EF4A-42BE-AD3F-EEA6E7750D86}">
      <dgm:prSet/>
      <dgm:spPr/>
      <dgm:t>
        <a:bodyPr/>
        <a:lstStyle/>
        <a:p>
          <a:endParaRPr lang="en-US"/>
        </a:p>
      </dgm:t>
    </dgm:pt>
    <dgm:pt modelId="{A0AA2B82-0F98-4058-BEA5-DA15C1DB3524}" type="sibTrans" cxnId="{6D274337-EF4A-42BE-AD3F-EEA6E7750D86}">
      <dgm:prSet/>
      <dgm:spPr/>
      <dgm:t>
        <a:bodyPr/>
        <a:lstStyle/>
        <a:p>
          <a:endParaRPr lang="en-US"/>
        </a:p>
      </dgm:t>
    </dgm:pt>
    <dgm:pt modelId="{0D9404A2-5E1F-49CF-84E1-CA0B82A8559F}">
      <dgm:prSet/>
      <dgm:spPr/>
      <dgm:t>
        <a:bodyPr/>
        <a:lstStyle/>
        <a:p>
          <a:r>
            <a:rPr lang="en-GB"/>
            <a:t>Tell your reader, clearly and accurately, about something that has happened</a:t>
          </a:r>
          <a:endParaRPr lang="en-US"/>
        </a:p>
      </dgm:t>
    </dgm:pt>
    <dgm:pt modelId="{65435707-F377-455D-8A48-EC01D36666E0}" type="parTrans" cxnId="{4D0B4F71-66CF-4499-9377-A5FEFD4447ED}">
      <dgm:prSet/>
      <dgm:spPr/>
      <dgm:t>
        <a:bodyPr/>
        <a:lstStyle/>
        <a:p>
          <a:endParaRPr lang="en-US"/>
        </a:p>
      </dgm:t>
    </dgm:pt>
    <dgm:pt modelId="{D22BD1D0-1F31-4630-BC14-F153A581A37E}" type="sibTrans" cxnId="{4D0B4F71-66CF-4499-9377-A5FEFD4447ED}">
      <dgm:prSet/>
      <dgm:spPr/>
      <dgm:t>
        <a:bodyPr/>
        <a:lstStyle/>
        <a:p>
          <a:endParaRPr lang="en-US"/>
        </a:p>
      </dgm:t>
    </dgm:pt>
    <dgm:pt modelId="{F49EF8B5-5D92-4E66-A6E8-D6507D35B4E4}">
      <dgm:prSet/>
      <dgm:spPr/>
      <dgm:t>
        <a:bodyPr/>
        <a:lstStyle/>
        <a:p>
          <a:r>
            <a:rPr lang="en-GB"/>
            <a:t>— </a:t>
          </a:r>
          <a:r>
            <a:rPr lang="en-GB" b="1"/>
            <a:t>Inform (2)</a:t>
          </a:r>
          <a:endParaRPr lang="en-US"/>
        </a:p>
      </dgm:t>
    </dgm:pt>
    <dgm:pt modelId="{486698CF-88C3-47C7-953D-571DD2B63F5A}" type="parTrans" cxnId="{0DE080A3-D88C-4D1F-9E04-752CD2B5EC41}">
      <dgm:prSet/>
      <dgm:spPr/>
      <dgm:t>
        <a:bodyPr/>
        <a:lstStyle/>
        <a:p>
          <a:endParaRPr lang="en-US"/>
        </a:p>
      </dgm:t>
    </dgm:pt>
    <dgm:pt modelId="{BA3BCE95-1360-4A25-9EE9-1AF993D12CE6}" type="sibTrans" cxnId="{0DE080A3-D88C-4D1F-9E04-752CD2B5EC41}">
      <dgm:prSet/>
      <dgm:spPr/>
      <dgm:t>
        <a:bodyPr/>
        <a:lstStyle/>
        <a:p>
          <a:endParaRPr lang="en-US"/>
        </a:p>
      </dgm:t>
    </dgm:pt>
    <dgm:pt modelId="{A58C66E4-D440-4F7C-9AF5-35B366226728}">
      <dgm:prSet/>
      <dgm:spPr/>
      <dgm:t>
        <a:bodyPr/>
        <a:lstStyle/>
        <a:p>
          <a:r>
            <a:rPr lang="en-GB"/>
            <a:t>Tell your reader, clearly and accurately, about a problem/situation that needs to be resolved</a:t>
          </a:r>
          <a:endParaRPr lang="en-US"/>
        </a:p>
      </dgm:t>
    </dgm:pt>
    <dgm:pt modelId="{FF8D92AE-9564-446C-A2DD-836B7AE96539}" type="parTrans" cxnId="{45EECB62-2DD7-4B0A-8987-AFFA11A5556B}">
      <dgm:prSet/>
      <dgm:spPr/>
      <dgm:t>
        <a:bodyPr/>
        <a:lstStyle/>
        <a:p>
          <a:endParaRPr lang="en-US"/>
        </a:p>
      </dgm:t>
    </dgm:pt>
    <dgm:pt modelId="{84006EFE-E189-4084-ABFB-759496343124}" type="sibTrans" cxnId="{45EECB62-2DD7-4B0A-8987-AFFA11A5556B}">
      <dgm:prSet/>
      <dgm:spPr/>
      <dgm:t>
        <a:bodyPr/>
        <a:lstStyle/>
        <a:p>
          <a:endParaRPr lang="en-US"/>
        </a:p>
      </dgm:t>
    </dgm:pt>
    <dgm:pt modelId="{653AA188-D711-4674-A59D-583A6174ED48}">
      <dgm:prSet/>
      <dgm:spPr/>
      <dgm:t>
        <a:bodyPr/>
        <a:lstStyle/>
        <a:p>
          <a:r>
            <a:rPr lang="en-GB"/>
            <a:t>— </a:t>
          </a:r>
          <a:r>
            <a:rPr lang="en-GB" b="1"/>
            <a:t>Recommend</a:t>
          </a:r>
          <a:endParaRPr lang="en-US"/>
        </a:p>
      </dgm:t>
    </dgm:pt>
    <dgm:pt modelId="{A96D3E29-FA5A-4946-B688-9146984CA289}" type="parTrans" cxnId="{36483964-44FF-409E-8FEC-1E3A8FE59CA3}">
      <dgm:prSet/>
      <dgm:spPr/>
      <dgm:t>
        <a:bodyPr/>
        <a:lstStyle/>
        <a:p>
          <a:endParaRPr lang="en-US"/>
        </a:p>
      </dgm:t>
    </dgm:pt>
    <dgm:pt modelId="{E13D2809-0787-4E83-9075-7F3A1B420EDF}" type="sibTrans" cxnId="{36483964-44FF-409E-8FEC-1E3A8FE59CA3}">
      <dgm:prSet/>
      <dgm:spPr/>
      <dgm:t>
        <a:bodyPr/>
        <a:lstStyle/>
        <a:p>
          <a:endParaRPr lang="en-US"/>
        </a:p>
      </dgm:t>
    </dgm:pt>
    <dgm:pt modelId="{0EC1634B-67AE-40D4-8166-0B5A693921FE}">
      <dgm:prSet/>
      <dgm:spPr/>
      <dgm:t>
        <a:bodyPr/>
        <a:lstStyle/>
        <a:p>
          <a:r>
            <a:rPr lang="en-GB"/>
            <a:t>Give useful and clear recommendations regarding how to resolve the issues you have raised</a:t>
          </a:r>
          <a:endParaRPr lang="en-US"/>
        </a:p>
      </dgm:t>
    </dgm:pt>
    <dgm:pt modelId="{93187E04-D248-4F20-8ABB-2BE33B735D74}" type="parTrans" cxnId="{0A364EA7-8323-4869-B772-4963A088ACFE}">
      <dgm:prSet/>
      <dgm:spPr/>
      <dgm:t>
        <a:bodyPr/>
        <a:lstStyle/>
        <a:p>
          <a:endParaRPr lang="en-US"/>
        </a:p>
      </dgm:t>
    </dgm:pt>
    <dgm:pt modelId="{101827F9-406A-40E9-9919-D602EEA763B3}" type="sibTrans" cxnId="{0A364EA7-8323-4869-B772-4963A088ACFE}">
      <dgm:prSet/>
      <dgm:spPr/>
      <dgm:t>
        <a:bodyPr/>
        <a:lstStyle/>
        <a:p>
          <a:endParaRPr lang="en-US"/>
        </a:p>
      </dgm:t>
    </dgm:pt>
    <dgm:pt modelId="{CFB1AE12-7270-439E-81DB-B896174931D5}">
      <dgm:prSet/>
      <dgm:spPr/>
      <dgm:t>
        <a:bodyPr/>
        <a:lstStyle/>
        <a:p>
          <a:r>
            <a:rPr lang="en-GB" b="1"/>
            <a:t>— Trust</a:t>
          </a:r>
          <a:endParaRPr lang="en-US"/>
        </a:p>
      </dgm:t>
    </dgm:pt>
    <dgm:pt modelId="{EF7F6ACF-B152-4667-8CE4-945F5297C5F6}" type="parTrans" cxnId="{249F5AB0-7E5A-4731-91F9-0F36632A6B31}">
      <dgm:prSet/>
      <dgm:spPr/>
      <dgm:t>
        <a:bodyPr/>
        <a:lstStyle/>
        <a:p>
          <a:endParaRPr lang="en-US"/>
        </a:p>
      </dgm:t>
    </dgm:pt>
    <dgm:pt modelId="{ACAFCA17-7C67-4D4C-B92D-03FA2998A4D4}" type="sibTrans" cxnId="{249F5AB0-7E5A-4731-91F9-0F36632A6B31}">
      <dgm:prSet/>
      <dgm:spPr/>
      <dgm:t>
        <a:bodyPr/>
        <a:lstStyle/>
        <a:p>
          <a:endParaRPr lang="en-US"/>
        </a:p>
      </dgm:t>
    </dgm:pt>
    <dgm:pt modelId="{43D57C36-33B6-4455-9828-C5F2D480D02F}">
      <dgm:prSet/>
      <dgm:spPr/>
      <dgm:t>
        <a:bodyPr/>
        <a:lstStyle/>
        <a:p>
          <a:r>
            <a:rPr lang="en-GB"/>
            <a:t>Provide your reader with rigorous data that can be trusted and acted upon</a:t>
          </a:r>
          <a:endParaRPr lang="en-US"/>
        </a:p>
      </dgm:t>
    </dgm:pt>
    <dgm:pt modelId="{FA1AF989-1182-4280-9668-DA4749063521}" type="parTrans" cxnId="{8D759847-A42D-4898-A501-5561263CA647}">
      <dgm:prSet/>
      <dgm:spPr/>
      <dgm:t>
        <a:bodyPr/>
        <a:lstStyle/>
        <a:p>
          <a:endParaRPr lang="en-US"/>
        </a:p>
      </dgm:t>
    </dgm:pt>
    <dgm:pt modelId="{ACC9B16F-3780-4B70-B346-CFFB467896BD}" type="sibTrans" cxnId="{8D759847-A42D-4898-A501-5561263CA647}">
      <dgm:prSet/>
      <dgm:spPr/>
      <dgm:t>
        <a:bodyPr/>
        <a:lstStyle/>
        <a:p>
          <a:endParaRPr lang="en-US"/>
        </a:p>
      </dgm:t>
    </dgm:pt>
    <dgm:pt modelId="{53F2A258-2DBB-44BE-8470-6E56BAC2FF0B}" type="pres">
      <dgm:prSet presAssocID="{06A957FB-A42C-4C76-810F-2BDB7DEBD2C9}" presName="vert0" presStyleCnt="0">
        <dgm:presLayoutVars>
          <dgm:dir/>
          <dgm:animOne val="branch"/>
          <dgm:animLvl val="lvl"/>
        </dgm:presLayoutVars>
      </dgm:prSet>
      <dgm:spPr/>
    </dgm:pt>
    <dgm:pt modelId="{47C63A47-6397-4BC1-B914-CCC2700CF9B3}" type="pres">
      <dgm:prSet presAssocID="{9A7D8A2E-BBFA-43E8-909A-78DD3C97200B}" presName="thickLine" presStyleLbl="alignNode1" presStyleIdx="0" presStyleCnt="8"/>
      <dgm:spPr/>
    </dgm:pt>
    <dgm:pt modelId="{84CB10F6-18B6-4DB0-8309-B94E9649A500}" type="pres">
      <dgm:prSet presAssocID="{9A7D8A2E-BBFA-43E8-909A-78DD3C97200B}" presName="horz1" presStyleCnt="0"/>
      <dgm:spPr/>
    </dgm:pt>
    <dgm:pt modelId="{50798976-A829-47A9-BD08-E14181EB7B9C}" type="pres">
      <dgm:prSet presAssocID="{9A7D8A2E-BBFA-43E8-909A-78DD3C97200B}" presName="tx1" presStyleLbl="revTx" presStyleIdx="0" presStyleCnt="8"/>
      <dgm:spPr/>
    </dgm:pt>
    <dgm:pt modelId="{84D89576-0120-4586-B0F0-C650CF51567B}" type="pres">
      <dgm:prSet presAssocID="{9A7D8A2E-BBFA-43E8-909A-78DD3C97200B}" presName="vert1" presStyleCnt="0"/>
      <dgm:spPr/>
    </dgm:pt>
    <dgm:pt modelId="{1B1F0BD1-DBAA-413D-BA0D-C0FB0F90A216}" type="pres">
      <dgm:prSet presAssocID="{0D9404A2-5E1F-49CF-84E1-CA0B82A8559F}" presName="thickLine" presStyleLbl="alignNode1" presStyleIdx="1" presStyleCnt="8"/>
      <dgm:spPr/>
    </dgm:pt>
    <dgm:pt modelId="{12E1C81E-F2F6-40A2-B207-783D7218BF1B}" type="pres">
      <dgm:prSet presAssocID="{0D9404A2-5E1F-49CF-84E1-CA0B82A8559F}" presName="horz1" presStyleCnt="0"/>
      <dgm:spPr/>
    </dgm:pt>
    <dgm:pt modelId="{E3EC7BFC-B726-452E-823E-E503CC874F53}" type="pres">
      <dgm:prSet presAssocID="{0D9404A2-5E1F-49CF-84E1-CA0B82A8559F}" presName="tx1" presStyleLbl="revTx" presStyleIdx="1" presStyleCnt="8"/>
      <dgm:spPr/>
    </dgm:pt>
    <dgm:pt modelId="{1D5BE4A3-967B-4DB0-BB00-67B7CEF8B614}" type="pres">
      <dgm:prSet presAssocID="{0D9404A2-5E1F-49CF-84E1-CA0B82A8559F}" presName="vert1" presStyleCnt="0"/>
      <dgm:spPr/>
    </dgm:pt>
    <dgm:pt modelId="{2E4ECB31-0C46-4B63-8A9C-4E946613800F}" type="pres">
      <dgm:prSet presAssocID="{F49EF8B5-5D92-4E66-A6E8-D6507D35B4E4}" presName="thickLine" presStyleLbl="alignNode1" presStyleIdx="2" presStyleCnt="8"/>
      <dgm:spPr/>
    </dgm:pt>
    <dgm:pt modelId="{837FC8AF-1888-4AA1-80B3-DD1C4CEA401B}" type="pres">
      <dgm:prSet presAssocID="{F49EF8B5-5D92-4E66-A6E8-D6507D35B4E4}" presName="horz1" presStyleCnt="0"/>
      <dgm:spPr/>
    </dgm:pt>
    <dgm:pt modelId="{916D51EE-54E6-40C5-85FB-D88CBAC61443}" type="pres">
      <dgm:prSet presAssocID="{F49EF8B5-5D92-4E66-A6E8-D6507D35B4E4}" presName="tx1" presStyleLbl="revTx" presStyleIdx="2" presStyleCnt="8"/>
      <dgm:spPr/>
    </dgm:pt>
    <dgm:pt modelId="{2422A28E-D567-4F62-AE24-297F6AB8D113}" type="pres">
      <dgm:prSet presAssocID="{F49EF8B5-5D92-4E66-A6E8-D6507D35B4E4}" presName="vert1" presStyleCnt="0"/>
      <dgm:spPr/>
    </dgm:pt>
    <dgm:pt modelId="{09BFE617-3556-491D-BAAD-AB14A6EB3EB8}" type="pres">
      <dgm:prSet presAssocID="{A58C66E4-D440-4F7C-9AF5-35B366226728}" presName="thickLine" presStyleLbl="alignNode1" presStyleIdx="3" presStyleCnt="8"/>
      <dgm:spPr/>
    </dgm:pt>
    <dgm:pt modelId="{9607CEBC-9591-451C-B1DD-8544F188A6F5}" type="pres">
      <dgm:prSet presAssocID="{A58C66E4-D440-4F7C-9AF5-35B366226728}" presName="horz1" presStyleCnt="0"/>
      <dgm:spPr/>
    </dgm:pt>
    <dgm:pt modelId="{6ECF0A67-9D1E-402A-AB5D-CE96914CAAF1}" type="pres">
      <dgm:prSet presAssocID="{A58C66E4-D440-4F7C-9AF5-35B366226728}" presName="tx1" presStyleLbl="revTx" presStyleIdx="3" presStyleCnt="8"/>
      <dgm:spPr/>
    </dgm:pt>
    <dgm:pt modelId="{53EDFDAF-7F38-4C16-A979-3C66092C117C}" type="pres">
      <dgm:prSet presAssocID="{A58C66E4-D440-4F7C-9AF5-35B366226728}" presName="vert1" presStyleCnt="0"/>
      <dgm:spPr/>
    </dgm:pt>
    <dgm:pt modelId="{2A8CCD38-FFC1-4731-8866-D2FCE23EE890}" type="pres">
      <dgm:prSet presAssocID="{653AA188-D711-4674-A59D-583A6174ED48}" presName="thickLine" presStyleLbl="alignNode1" presStyleIdx="4" presStyleCnt="8"/>
      <dgm:spPr/>
    </dgm:pt>
    <dgm:pt modelId="{6D9A5829-B00C-42DA-AB02-513C69A1A7FA}" type="pres">
      <dgm:prSet presAssocID="{653AA188-D711-4674-A59D-583A6174ED48}" presName="horz1" presStyleCnt="0"/>
      <dgm:spPr/>
    </dgm:pt>
    <dgm:pt modelId="{5E121C7A-7DA4-4696-8F0A-98ACE6103D02}" type="pres">
      <dgm:prSet presAssocID="{653AA188-D711-4674-A59D-583A6174ED48}" presName="tx1" presStyleLbl="revTx" presStyleIdx="4" presStyleCnt="8"/>
      <dgm:spPr/>
    </dgm:pt>
    <dgm:pt modelId="{01DAAD3D-6FB7-4B1E-AB86-1357AF4326BD}" type="pres">
      <dgm:prSet presAssocID="{653AA188-D711-4674-A59D-583A6174ED48}" presName="vert1" presStyleCnt="0"/>
      <dgm:spPr/>
    </dgm:pt>
    <dgm:pt modelId="{F4C76666-2742-41FD-B3C0-BA385E85668C}" type="pres">
      <dgm:prSet presAssocID="{0EC1634B-67AE-40D4-8166-0B5A693921FE}" presName="thickLine" presStyleLbl="alignNode1" presStyleIdx="5" presStyleCnt="8"/>
      <dgm:spPr/>
    </dgm:pt>
    <dgm:pt modelId="{B2A56FE8-F89B-462C-A110-1741621AD195}" type="pres">
      <dgm:prSet presAssocID="{0EC1634B-67AE-40D4-8166-0B5A693921FE}" presName="horz1" presStyleCnt="0"/>
      <dgm:spPr/>
    </dgm:pt>
    <dgm:pt modelId="{FCBE5615-809F-49A9-AA48-D77F659AB6B9}" type="pres">
      <dgm:prSet presAssocID="{0EC1634B-67AE-40D4-8166-0B5A693921FE}" presName="tx1" presStyleLbl="revTx" presStyleIdx="5" presStyleCnt="8"/>
      <dgm:spPr/>
    </dgm:pt>
    <dgm:pt modelId="{919A1280-282D-4BE5-822E-9ED120600842}" type="pres">
      <dgm:prSet presAssocID="{0EC1634B-67AE-40D4-8166-0B5A693921FE}" presName="vert1" presStyleCnt="0"/>
      <dgm:spPr/>
    </dgm:pt>
    <dgm:pt modelId="{6517A5F1-E897-4D92-AB18-C789ECD30DB9}" type="pres">
      <dgm:prSet presAssocID="{CFB1AE12-7270-439E-81DB-B896174931D5}" presName="thickLine" presStyleLbl="alignNode1" presStyleIdx="6" presStyleCnt="8"/>
      <dgm:spPr/>
    </dgm:pt>
    <dgm:pt modelId="{A506C0F8-2721-4E31-9F91-7DA439A413F6}" type="pres">
      <dgm:prSet presAssocID="{CFB1AE12-7270-439E-81DB-B896174931D5}" presName="horz1" presStyleCnt="0"/>
      <dgm:spPr/>
    </dgm:pt>
    <dgm:pt modelId="{9CD95CE9-CB01-49D4-A873-C2BB691AF684}" type="pres">
      <dgm:prSet presAssocID="{CFB1AE12-7270-439E-81DB-B896174931D5}" presName="tx1" presStyleLbl="revTx" presStyleIdx="6" presStyleCnt="8"/>
      <dgm:spPr/>
    </dgm:pt>
    <dgm:pt modelId="{F4189C60-B831-4330-B22E-034F56DAD073}" type="pres">
      <dgm:prSet presAssocID="{CFB1AE12-7270-439E-81DB-B896174931D5}" presName="vert1" presStyleCnt="0"/>
      <dgm:spPr/>
    </dgm:pt>
    <dgm:pt modelId="{5DD6496F-C416-47C6-9436-612CF4F8E085}" type="pres">
      <dgm:prSet presAssocID="{43D57C36-33B6-4455-9828-C5F2D480D02F}" presName="thickLine" presStyleLbl="alignNode1" presStyleIdx="7" presStyleCnt="8"/>
      <dgm:spPr/>
    </dgm:pt>
    <dgm:pt modelId="{629BECF0-2E0C-4D36-803E-4EEEF82D7D65}" type="pres">
      <dgm:prSet presAssocID="{43D57C36-33B6-4455-9828-C5F2D480D02F}" presName="horz1" presStyleCnt="0"/>
      <dgm:spPr/>
    </dgm:pt>
    <dgm:pt modelId="{1D053209-AD5B-4BDE-B651-D96E8A43A3D5}" type="pres">
      <dgm:prSet presAssocID="{43D57C36-33B6-4455-9828-C5F2D480D02F}" presName="tx1" presStyleLbl="revTx" presStyleIdx="7" presStyleCnt="8"/>
      <dgm:spPr/>
    </dgm:pt>
    <dgm:pt modelId="{AC5B4466-CC49-49C3-8897-357CC9AF5C59}" type="pres">
      <dgm:prSet presAssocID="{43D57C36-33B6-4455-9828-C5F2D480D02F}" presName="vert1" presStyleCnt="0"/>
      <dgm:spPr/>
    </dgm:pt>
  </dgm:ptLst>
  <dgm:cxnLst>
    <dgm:cxn modelId="{83BAA117-7B85-4631-B951-E7F57330B88D}" type="presOf" srcId="{9A7D8A2E-BBFA-43E8-909A-78DD3C97200B}" destId="{50798976-A829-47A9-BD08-E14181EB7B9C}" srcOrd="0" destOrd="0" presId="urn:microsoft.com/office/officeart/2008/layout/LinedList"/>
    <dgm:cxn modelId="{6D274337-EF4A-42BE-AD3F-EEA6E7750D86}" srcId="{06A957FB-A42C-4C76-810F-2BDB7DEBD2C9}" destId="{9A7D8A2E-BBFA-43E8-909A-78DD3C97200B}" srcOrd="0" destOrd="0" parTransId="{D72BA6DA-C05D-430F-BE6E-99C2E8C9C55D}" sibTransId="{A0AA2B82-0F98-4058-BEA5-DA15C1DB3524}"/>
    <dgm:cxn modelId="{45EECB62-2DD7-4B0A-8987-AFFA11A5556B}" srcId="{06A957FB-A42C-4C76-810F-2BDB7DEBD2C9}" destId="{A58C66E4-D440-4F7C-9AF5-35B366226728}" srcOrd="3" destOrd="0" parTransId="{FF8D92AE-9564-446C-A2DD-836B7AE96539}" sibTransId="{84006EFE-E189-4084-ABFB-759496343124}"/>
    <dgm:cxn modelId="{36483964-44FF-409E-8FEC-1E3A8FE59CA3}" srcId="{06A957FB-A42C-4C76-810F-2BDB7DEBD2C9}" destId="{653AA188-D711-4674-A59D-583A6174ED48}" srcOrd="4" destOrd="0" parTransId="{A96D3E29-FA5A-4946-B688-9146984CA289}" sibTransId="{E13D2809-0787-4E83-9075-7F3A1B420EDF}"/>
    <dgm:cxn modelId="{8D759847-A42D-4898-A501-5561263CA647}" srcId="{06A957FB-A42C-4C76-810F-2BDB7DEBD2C9}" destId="{43D57C36-33B6-4455-9828-C5F2D480D02F}" srcOrd="7" destOrd="0" parTransId="{FA1AF989-1182-4280-9668-DA4749063521}" sibTransId="{ACC9B16F-3780-4B70-B346-CFFB467896BD}"/>
    <dgm:cxn modelId="{758AD367-9D00-4D71-A471-BEBFA9BE5791}" type="presOf" srcId="{06A957FB-A42C-4C76-810F-2BDB7DEBD2C9}" destId="{53F2A258-2DBB-44BE-8470-6E56BAC2FF0B}" srcOrd="0" destOrd="0" presId="urn:microsoft.com/office/officeart/2008/layout/LinedList"/>
    <dgm:cxn modelId="{E8E3EA6A-B560-454E-8F4E-DE6C5B769DA8}" type="presOf" srcId="{A58C66E4-D440-4F7C-9AF5-35B366226728}" destId="{6ECF0A67-9D1E-402A-AB5D-CE96914CAAF1}" srcOrd="0" destOrd="0" presId="urn:microsoft.com/office/officeart/2008/layout/LinedList"/>
    <dgm:cxn modelId="{628DA26C-977B-4A92-96CB-0B9AE50EF2FA}" type="presOf" srcId="{F49EF8B5-5D92-4E66-A6E8-D6507D35B4E4}" destId="{916D51EE-54E6-40C5-85FB-D88CBAC61443}" srcOrd="0" destOrd="0" presId="urn:microsoft.com/office/officeart/2008/layout/LinedList"/>
    <dgm:cxn modelId="{4D0B4F71-66CF-4499-9377-A5FEFD4447ED}" srcId="{06A957FB-A42C-4C76-810F-2BDB7DEBD2C9}" destId="{0D9404A2-5E1F-49CF-84E1-CA0B82A8559F}" srcOrd="1" destOrd="0" parTransId="{65435707-F377-455D-8A48-EC01D36666E0}" sibTransId="{D22BD1D0-1F31-4630-BC14-F153A581A37E}"/>
    <dgm:cxn modelId="{0D642B59-B635-49C8-991E-96986B4CF48B}" type="presOf" srcId="{43D57C36-33B6-4455-9828-C5F2D480D02F}" destId="{1D053209-AD5B-4BDE-B651-D96E8A43A3D5}" srcOrd="0" destOrd="0" presId="urn:microsoft.com/office/officeart/2008/layout/LinedList"/>
    <dgm:cxn modelId="{03CF107E-EF1F-4A95-AE17-C30671E5E66B}" type="presOf" srcId="{CFB1AE12-7270-439E-81DB-B896174931D5}" destId="{9CD95CE9-CB01-49D4-A873-C2BB691AF684}" srcOrd="0" destOrd="0" presId="urn:microsoft.com/office/officeart/2008/layout/LinedList"/>
    <dgm:cxn modelId="{2FC3928A-03AD-4317-8494-8BB4D333A682}" type="presOf" srcId="{653AA188-D711-4674-A59D-583A6174ED48}" destId="{5E121C7A-7DA4-4696-8F0A-98ACE6103D02}" srcOrd="0" destOrd="0" presId="urn:microsoft.com/office/officeart/2008/layout/LinedList"/>
    <dgm:cxn modelId="{EF22468D-3719-418F-9592-1AB2A03BF1FF}" type="presOf" srcId="{0D9404A2-5E1F-49CF-84E1-CA0B82A8559F}" destId="{E3EC7BFC-B726-452E-823E-E503CC874F53}" srcOrd="0" destOrd="0" presId="urn:microsoft.com/office/officeart/2008/layout/LinedList"/>
    <dgm:cxn modelId="{0DE080A3-D88C-4D1F-9E04-752CD2B5EC41}" srcId="{06A957FB-A42C-4C76-810F-2BDB7DEBD2C9}" destId="{F49EF8B5-5D92-4E66-A6E8-D6507D35B4E4}" srcOrd="2" destOrd="0" parTransId="{486698CF-88C3-47C7-953D-571DD2B63F5A}" sibTransId="{BA3BCE95-1360-4A25-9EE9-1AF993D12CE6}"/>
    <dgm:cxn modelId="{0A364EA7-8323-4869-B772-4963A088ACFE}" srcId="{06A957FB-A42C-4C76-810F-2BDB7DEBD2C9}" destId="{0EC1634B-67AE-40D4-8166-0B5A693921FE}" srcOrd="5" destOrd="0" parTransId="{93187E04-D248-4F20-8ABB-2BE33B735D74}" sibTransId="{101827F9-406A-40E9-9919-D602EEA763B3}"/>
    <dgm:cxn modelId="{18ED46AE-FE45-4C15-B4D6-E9CBD9528123}" type="presOf" srcId="{0EC1634B-67AE-40D4-8166-0B5A693921FE}" destId="{FCBE5615-809F-49A9-AA48-D77F659AB6B9}" srcOrd="0" destOrd="0" presId="urn:microsoft.com/office/officeart/2008/layout/LinedList"/>
    <dgm:cxn modelId="{249F5AB0-7E5A-4731-91F9-0F36632A6B31}" srcId="{06A957FB-A42C-4C76-810F-2BDB7DEBD2C9}" destId="{CFB1AE12-7270-439E-81DB-B896174931D5}" srcOrd="6" destOrd="0" parTransId="{EF7F6ACF-B152-4667-8CE4-945F5297C5F6}" sibTransId="{ACAFCA17-7C67-4D4C-B92D-03FA2998A4D4}"/>
    <dgm:cxn modelId="{9E476CF2-5B1D-4FD2-B6DB-CE781F53ACCE}" type="presParOf" srcId="{53F2A258-2DBB-44BE-8470-6E56BAC2FF0B}" destId="{47C63A47-6397-4BC1-B914-CCC2700CF9B3}" srcOrd="0" destOrd="0" presId="urn:microsoft.com/office/officeart/2008/layout/LinedList"/>
    <dgm:cxn modelId="{6F453554-F9B2-45C3-BA59-58DE39BB8239}" type="presParOf" srcId="{53F2A258-2DBB-44BE-8470-6E56BAC2FF0B}" destId="{84CB10F6-18B6-4DB0-8309-B94E9649A500}" srcOrd="1" destOrd="0" presId="urn:microsoft.com/office/officeart/2008/layout/LinedList"/>
    <dgm:cxn modelId="{08C89D8B-07E5-4364-A38C-06D7F40B198B}" type="presParOf" srcId="{84CB10F6-18B6-4DB0-8309-B94E9649A500}" destId="{50798976-A829-47A9-BD08-E14181EB7B9C}" srcOrd="0" destOrd="0" presId="urn:microsoft.com/office/officeart/2008/layout/LinedList"/>
    <dgm:cxn modelId="{AAEC7624-486A-4B84-ABA1-CFDBF511C104}" type="presParOf" srcId="{84CB10F6-18B6-4DB0-8309-B94E9649A500}" destId="{84D89576-0120-4586-B0F0-C650CF51567B}" srcOrd="1" destOrd="0" presId="urn:microsoft.com/office/officeart/2008/layout/LinedList"/>
    <dgm:cxn modelId="{26FA56F3-B808-4C5F-B575-92420F8FABC1}" type="presParOf" srcId="{53F2A258-2DBB-44BE-8470-6E56BAC2FF0B}" destId="{1B1F0BD1-DBAA-413D-BA0D-C0FB0F90A216}" srcOrd="2" destOrd="0" presId="urn:microsoft.com/office/officeart/2008/layout/LinedList"/>
    <dgm:cxn modelId="{63DBB515-68E4-4DEF-BDE4-E577DE06A312}" type="presParOf" srcId="{53F2A258-2DBB-44BE-8470-6E56BAC2FF0B}" destId="{12E1C81E-F2F6-40A2-B207-783D7218BF1B}" srcOrd="3" destOrd="0" presId="urn:microsoft.com/office/officeart/2008/layout/LinedList"/>
    <dgm:cxn modelId="{D021DDD7-F216-45EC-B747-E034CD189572}" type="presParOf" srcId="{12E1C81E-F2F6-40A2-B207-783D7218BF1B}" destId="{E3EC7BFC-B726-452E-823E-E503CC874F53}" srcOrd="0" destOrd="0" presId="urn:microsoft.com/office/officeart/2008/layout/LinedList"/>
    <dgm:cxn modelId="{5C70F643-FD25-4B79-AE24-A08D2625A6E9}" type="presParOf" srcId="{12E1C81E-F2F6-40A2-B207-783D7218BF1B}" destId="{1D5BE4A3-967B-4DB0-BB00-67B7CEF8B614}" srcOrd="1" destOrd="0" presId="urn:microsoft.com/office/officeart/2008/layout/LinedList"/>
    <dgm:cxn modelId="{685BAE85-498F-4E60-9923-28CD39E8FF3C}" type="presParOf" srcId="{53F2A258-2DBB-44BE-8470-6E56BAC2FF0B}" destId="{2E4ECB31-0C46-4B63-8A9C-4E946613800F}" srcOrd="4" destOrd="0" presId="urn:microsoft.com/office/officeart/2008/layout/LinedList"/>
    <dgm:cxn modelId="{D2C62E68-5BD7-4251-A9B3-4D643DBDE383}" type="presParOf" srcId="{53F2A258-2DBB-44BE-8470-6E56BAC2FF0B}" destId="{837FC8AF-1888-4AA1-80B3-DD1C4CEA401B}" srcOrd="5" destOrd="0" presId="urn:microsoft.com/office/officeart/2008/layout/LinedList"/>
    <dgm:cxn modelId="{F6AC014A-A538-4398-B173-C9D2B5DFE18E}" type="presParOf" srcId="{837FC8AF-1888-4AA1-80B3-DD1C4CEA401B}" destId="{916D51EE-54E6-40C5-85FB-D88CBAC61443}" srcOrd="0" destOrd="0" presId="urn:microsoft.com/office/officeart/2008/layout/LinedList"/>
    <dgm:cxn modelId="{A8A3E9F4-2E0C-4DE8-B559-9DA3952FE5A8}" type="presParOf" srcId="{837FC8AF-1888-4AA1-80B3-DD1C4CEA401B}" destId="{2422A28E-D567-4F62-AE24-297F6AB8D113}" srcOrd="1" destOrd="0" presId="urn:microsoft.com/office/officeart/2008/layout/LinedList"/>
    <dgm:cxn modelId="{1A682336-B295-4958-9E4F-1B75667EB426}" type="presParOf" srcId="{53F2A258-2DBB-44BE-8470-6E56BAC2FF0B}" destId="{09BFE617-3556-491D-BAAD-AB14A6EB3EB8}" srcOrd="6" destOrd="0" presId="urn:microsoft.com/office/officeart/2008/layout/LinedList"/>
    <dgm:cxn modelId="{1B88D3B8-44D7-46D2-B943-697D3267CDB8}" type="presParOf" srcId="{53F2A258-2DBB-44BE-8470-6E56BAC2FF0B}" destId="{9607CEBC-9591-451C-B1DD-8544F188A6F5}" srcOrd="7" destOrd="0" presId="urn:microsoft.com/office/officeart/2008/layout/LinedList"/>
    <dgm:cxn modelId="{D148AA6B-FCB6-45F8-9A94-1DC4C1055DCA}" type="presParOf" srcId="{9607CEBC-9591-451C-B1DD-8544F188A6F5}" destId="{6ECF0A67-9D1E-402A-AB5D-CE96914CAAF1}" srcOrd="0" destOrd="0" presId="urn:microsoft.com/office/officeart/2008/layout/LinedList"/>
    <dgm:cxn modelId="{49CDEE23-921B-464C-8C46-F90CDBA5882A}" type="presParOf" srcId="{9607CEBC-9591-451C-B1DD-8544F188A6F5}" destId="{53EDFDAF-7F38-4C16-A979-3C66092C117C}" srcOrd="1" destOrd="0" presId="urn:microsoft.com/office/officeart/2008/layout/LinedList"/>
    <dgm:cxn modelId="{6AE048FE-3F2E-4B53-984B-A3237BE1DC80}" type="presParOf" srcId="{53F2A258-2DBB-44BE-8470-6E56BAC2FF0B}" destId="{2A8CCD38-FFC1-4731-8866-D2FCE23EE890}" srcOrd="8" destOrd="0" presId="urn:microsoft.com/office/officeart/2008/layout/LinedList"/>
    <dgm:cxn modelId="{72DCCCF5-5A4B-4516-9E5F-B77622A026C7}" type="presParOf" srcId="{53F2A258-2DBB-44BE-8470-6E56BAC2FF0B}" destId="{6D9A5829-B00C-42DA-AB02-513C69A1A7FA}" srcOrd="9" destOrd="0" presId="urn:microsoft.com/office/officeart/2008/layout/LinedList"/>
    <dgm:cxn modelId="{D27887F7-D5B5-4C34-AD07-A61C7582C5F4}" type="presParOf" srcId="{6D9A5829-B00C-42DA-AB02-513C69A1A7FA}" destId="{5E121C7A-7DA4-4696-8F0A-98ACE6103D02}" srcOrd="0" destOrd="0" presId="urn:microsoft.com/office/officeart/2008/layout/LinedList"/>
    <dgm:cxn modelId="{7CE3D0E4-7D8B-41C9-BC34-231A60114BDA}" type="presParOf" srcId="{6D9A5829-B00C-42DA-AB02-513C69A1A7FA}" destId="{01DAAD3D-6FB7-4B1E-AB86-1357AF4326BD}" srcOrd="1" destOrd="0" presId="urn:microsoft.com/office/officeart/2008/layout/LinedList"/>
    <dgm:cxn modelId="{B332B56E-64E1-4983-A4A6-616246F7150A}" type="presParOf" srcId="{53F2A258-2DBB-44BE-8470-6E56BAC2FF0B}" destId="{F4C76666-2742-41FD-B3C0-BA385E85668C}" srcOrd="10" destOrd="0" presId="urn:microsoft.com/office/officeart/2008/layout/LinedList"/>
    <dgm:cxn modelId="{F7CD44B0-277F-4C37-BFDD-BF7F508113CA}" type="presParOf" srcId="{53F2A258-2DBB-44BE-8470-6E56BAC2FF0B}" destId="{B2A56FE8-F89B-462C-A110-1741621AD195}" srcOrd="11" destOrd="0" presId="urn:microsoft.com/office/officeart/2008/layout/LinedList"/>
    <dgm:cxn modelId="{EB216407-E2DC-405C-B92A-7FCE5B30237E}" type="presParOf" srcId="{B2A56FE8-F89B-462C-A110-1741621AD195}" destId="{FCBE5615-809F-49A9-AA48-D77F659AB6B9}" srcOrd="0" destOrd="0" presId="urn:microsoft.com/office/officeart/2008/layout/LinedList"/>
    <dgm:cxn modelId="{13D5E0AF-3619-4B1B-93A7-F307F3493D82}" type="presParOf" srcId="{B2A56FE8-F89B-462C-A110-1741621AD195}" destId="{919A1280-282D-4BE5-822E-9ED120600842}" srcOrd="1" destOrd="0" presId="urn:microsoft.com/office/officeart/2008/layout/LinedList"/>
    <dgm:cxn modelId="{BCE8712C-D042-4710-94F0-30E895C61BEE}" type="presParOf" srcId="{53F2A258-2DBB-44BE-8470-6E56BAC2FF0B}" destId="{6517A5F1-E897-4D92-AB18-C789ECD30DB9}" srcOrd="12" destOrd="0" presId="urn:microsoft.com/office/officeart/2008/layout/LinedList"/>
    <dgm:cxn modelId="{067E1344-E538-4A73-835F-74E891DC10C3}" type="presParOf" srcId="{53F2A258-2DBB-44BE-8470-6E56BAC2FF0B}" destId="{A506C0F8-2721-4E31-9F91-7DA439A413F6}" srcOrd="13" destOrd="0" presId="urn:microsoft.com/office/officeart/2008/layout/LinedList"/>
    <dgm:cxn modelId="{D25982A8-08DC-4C55-8F63-EB2BA80921D4}" type="presParOf" srcId="{A506C0F8-2721-4E31-9F91-7DA439A413F6}" destId="{9CD95CE9-CB01-49D4-A873-C2BB691AF684}" srcOrd="0" destOrd="0" presId="urn:microsoft.com/office/officeart/2008/layout/LinedList"/>
    <dgm:cxn modelId="{F6F03AF9-6C40-425F-ACB1-1E3254E8BBAA}" type="presParOf" srcId="{A506C0F8-2721-4E31-9F91-7DA439A413F6}" destId="{F4189C60-B831-4330-B22E-034F56DAD073}" srcOrd="1" destOrd="0" presId="urn:microsoft.com/office/officeart/2008/layout/LinedList"/>
    <dgm:cxn modelId="{F63769F9-ADF5-4FCA-89AC-469334596B4A}" type="presParOf" srcId="{53F2A258-2DBB-44BE-8470-6E56BAC2FF0B}" destId="{5DD6496F-C416-47C6-9436-612CF4F8E085}" srcOrd="14" destOrd="0" presId="urn:microsoft.com/office/officeart/2008/layout/LinedList"/>
    <dgm:cxn modelId="{4C6B0A08-35E7-46CD-9C22-0D78C9604A9E}" type="presParOf" srcId="{53F2A258-2DBB-44BE-8470-6E56BAC2FF0B}" destId="{629BECF0-2E0C-4D36-803E-4EEEF82D7D65}" srcOrd="15" destOrd="0" presId="urn:microsoft.com/office/officeart/2008/layout/LinedList"/>
    <dgm:cxn modelId="{B8F9ECA7-12A5-4A01-B454-FDC83ACFB0B0}" type="presParOf" srcId="{629BECF0-2E0C-4D36-803E-4EEEF82D7D65}" destId="{1D053209-AD5B-4BDE-B651-D96E8A43A3D5}" srcOrd="0" destOrd="0" presId="urn:microsoft.com/office/officeart/2008/layout/LinedList"/>
    <dgm:cxn modelId="{37D986F5-73A8-40CB-9C20-EB4F2D5797E9}" type="presParOf" srcId="{629BECF0-2E0C-4D36-803E-4EEEF82D7D65}" destId="{AC5B4466-CC49-49C3-8897-357CC9AF5C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E08E5F-1B51-4821-B216-FDC0D7CBC7B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33B984-FC89-4628-BF45-6AF8236F9CC2}">
      <dgm:prSet/>
      <dgm:spPr/>
      <dgm:t>
        <a:bodyPr/>
        <a:lstStyle/>
        <a:p>
          <a:r>
            <a:rPr lang="en-GB"/>
            <a:t>Title page </a:t>
          </a:r>
          <a:endParaRPr lang="en-US"/>
        </a:p>
      </dgm:t>
    </dgm:pt>
    <dgm:pt modelId="{E8F84D97-D997-4EB1-8ACB-5C394129EE0F}" type="parTrans" cxnId="{3340CEE1-A28B-4E02-8D28-3E1232AC7430}">
      <dgm:prSet/>
      <dgm:spPr/>
      <dgm:t>
        <a:bodyPr/>
        <a:lstStyle/>
        <a:p>
          <a:endParaRPr lang="en-US"/>
        </a:p>
      </dgm:t>
    </dgm:pt>
    <dgm:pt modelId="{065DAA8F-7EA5-4496-8DCF-443A5E92CF38}" type="sibTrans" cxnId="{3340CEE1-A28B-4E02-8D28-3E1232AC7430}">
      <dgm:prSet/>
      <dgm:spPr/>
      <dgm:t>
        <a:bodyPr/>
        <a:lstStyle/>
        <a:p>
          <a:endParaRPr lang="en-US"/>
        </a:p>
      </dgm:t>
    </dgm:pt>
    <dgm:pt modelId="{34B4A559-DEAD-465B-A19C-E81C7DCD2824}">
      <dgm:prSet/>
      <dgm:spPr/>
      <dgm:t>
        <a:bodyPr/>
        <a:lstStyle/>
        <a:p>
          <a:r>
            <a:rPr lang="en-GB"/>
            <a:t>— Contents </a:t>
          </a:r>
          <a:endParaRPr lang="en-US"/>
        </a:p>
      </dgm:t>
    </dgm:pt>
    <dgm:pt modelId="{ED969795-74C3-46E0-B988-26DE44DAD988}" type="parTrans" cxnId="{5DC64EC4-3C09-4403-AC5D-2B724C024795}">
      <dgm:prSet/>
      <dgm:spPr/>
      <dgm:t>
        <a:bodyPr/>
        <a:lstStyle/>
        <a:p>
          <a:endParaRPr lang="en-US"/>
        </a:p>
      </dgm:t>
    </dgm:pt>
    <dgm:pt modelId="{C092962A-BEB4-43B2-850A-774FD736F188}" type="sibTrans" cxnId="{5DC64EC4-3C09-4403-AC5D-2B724C024795}">
      <dgm:prSet/>
      <dgm:spPr/>
      <dgm:t>
        <a:bodyPr/>
        <a:lstStyle/>
        <a:p>
          <a:endParaRPr lang="en-US"/>
        </a:p>
      </dgm:t>
    </dgm:pt>
    <dgm:pt modelId="{7BE77AA9-300F-4A30-8687-FF6C8FD52F4A}">
      <dgm:prSet/>
      <dgm:spPr/>
      <dgm:t>
        <a:bodyPr/>
        <a:lstStyle/>
        <a:p>
          <a:r>
            <a:rPr lang="en-GB"/>
            <a:t>— Executive summary </a:t>
          </a:r>
          <a:endParaRPr lang="en-US"/>
        </a:p>
      </dgm:t>
    </dgm:pt>
    <dgm:pt modelId="{10B6E9A1-5952-484A-BDF5-9C7C50C102FF}" type="parTrans" cxnId="{BE8B42E3-BD9F-4EDB-B2C9-E494D5B5A0A1}">
      <dgm:prSet/>
      <dgm:spPr/>
      <dgm:t>
        <a:bodyPr/>
        <a:lstStyle/>
        <a:p>
          <a:endParaRPr lang="en-US"/>
        </a:p>
      </dgm:t>
    </dgm:pt>
    <dgm:pt modelId="{18CFAFE3-1D5B-4192-A86E-8BA3DF3F9C99}" type="sibTrans" cxnId="{BE8B42E3-BD9F-4EDB-B2C9-E494D5B5A0A1}">
      <dgm:prSet/>
      <dgm:spPr/>
      <dgm:t>
        <a:bodyPr/>
        <a:lstStyle/>
        <a:p>
          <a:endParaRPr lang="en-US"/>
        </a:p>
      </dgm:t>
    </dgm:pt>
    <dgm:pt modelId="{8D99B838-47B9-4F5A-963D-D735D4D10BA4}">
      <dgm:prSet/>
      <dgm:spPr/>
      <dgm:t>
        <a:bodyPr/>
        <a:lstStyle/>
        <a:p>
          <a:r>
            <a:rPr lang="en-GB"/>
            <a:t>— Introduction </a:t>
          </a:r>
          <a:endParaRPr lang="en-US"/>
        </a:p>
      </dgm:t>
    </dgm:pt>
    <dgm:pt modelId="{055CD5A0-CA74-498A-995E-E48A27E8023C}" type="parTrans" cxnId="{D1398BB1-0F6F-453C-BAC9-45389C0E36B4}">
      <dgm:prSet/>
      <dgm:spPr/>
      <dgm:t>
        <a:bodyPr/>
        <a:lstStyle/>
        <a:p>
          <a:endParaRPr lang="en-US"/>
        </a:p>
      </dgm:t>
    </dgm:pt>
    <dgm:pt modelId="{B20B25AE-9685-476C-87D4-66EEDCA6284E}" type="sibTrans" cxnId="{D1398BB1-0F6F-453C-BAC9-45389C0E36B4}">
      <dgm:prSet/>
      <dgm:spPr/>
      <dgm:t>
        <a:bodyPr/>
        <a:lstStyle/>
        <a:p>
          <a:endParaRPr lang="en-US"/>
        </a:p>
      </dgm:t>
    </dgm:pt>
    <dgm:pt modelId="{F49F3B34-9D67-492A-9934-7820632C710D}">
      <dgm:prSet/>
      <dgm:spPr/>
      <dgm:t>
        <a:bodyPr/>
        <a:lstStyle/>
        <a:p>
          <a:r>
            <a:rPr lang="en-GB"/>
            <a:t>— Methodology </a:t>
          </a:r>
          <a:endParaRPr lang="en-US"/>
        </a:p>
      </dgm:t>
    </dgm:pt>
    <dgm:pt modelId="{8C2F47DC-08FA-4BBD-B0F9-EE8BDA1D164B}" type="parTrans" cxnId="{075C1143-51F0-48D8-A85B-E347F1A6D9E4}">
      <dgm:prSet/>
      <dgm:spPr/>
      <dgm:t>
        <a:bodyPr/>
        <a:lstStyle/>
        <a:p>
          <a:endParaRPr lang="en-US"/>
        </a:p>
      </dgm:t>
    </dgm:pt>
    <dgm:pt modelId="{D80C25E0-A9D0-4B9C-9C23-B19E1A5AACC6}" type="sibTrans" cxnId="{075C1143-51F0-48D8-A85B-E347F1A6D9E4}">
      <dgm:prSet/>
      <dgm:spPr/>
      <dgm:t>
        <a:bodyPr/>
        <a:lstStyle/>
        <a:p>
          <a:endParaRPr lang="en-US"/>
        </a:p>
      </dgm:t>
    </dgm:pt>
    <dgm:pt modelId="{3BA62289-30B4-4761-A665-A04F1D8883E2}">
      <dgm:prSet/>
      <dgm:spPr/>
      <dgm:t>
        <a:bodyPr/>
        <a:lstStyle/>
        <a:p>
          <a:r>
            <a:rPr lang="en-GB"/>
            <a:t>— Results </a:t>
          </a:r>
          <a:endParaRPr lang="en-US"/>
        </a:p>
      </dgm:t>
    </dgm:pt>
    <dgm:pt modelId="{4D1C921F-85CA-4DF7-A78E-3076BAD5A317}" type="parTrans" cxnId="{9E24013F-E598-4B4D-AC00-3BD8990C116A}">
      <dgm:prSet/>
      <dgm:spPr/>
      <dgm:t>
        <a:bodyPr/>
        <a:lstStyle/>
        <a:p>
          <a:endParaRPr lang="en-US"/>
        </a:p>
      </dgm:t>
    </dgm:pt>
    <dgm:pt modelId="{78684D46-B931-4E47-8E19-23D0BC7D564C}" type="sibTrans" cxnId="{9E24013F-E598-4B4D-AC00-3BD8990C116A}">
      <dgm:prSet/>
      <dgm:spPr/>
      <dgm:t>
        <a:bodyPr/>
        <a:lstStyle/>
        <a:p>
          <a:endParaRPr lang="en-US"/>
        </a:p>
      </dgm:t>
    </dgm:pt>
    <dgm:pt modelId="{988C7702-21E8-4820-B0A7-7EA1D785AC41}">
      <dgm:prSet/>
      <dgm:spPr/>
      <dgm:t>
        <a:bodyPr/>
        <a:lstStyle/>
        <a:p>
          <a:r>
            <a:rPr lang="en-GB"/>
            <a:t>— Analysis </a:t>
          </a:r>
          <a:endParaRPr lang="en-US"/>
        </a:p>
      </dgm:t>
    </dgm:pt>
    <dgm:pt modelId="{4B3E27D4-1359-458F-92D2-FB1274A3B000}" type="parTrans" cxnId="{188D341C-3E1E-4BE5-ACA7-8E66681F1646}">
      <dgm:prSet/>
      <dgm:spPr/>
      <dgm:t>
        <a:bodyPr/>
        <a:lstStyle/>
        <a:p>
          <a:endParaRPr lang="en-US"/>
        </a:p>
      </dgm:t>
    </dgm:pt>
    <dgm:pt modelId="{49726C44-15F5-4B34-867F-1637EE2B8BD0}" type="sibTrans" cxnId="{188D341C-3E1E-4BE5-ACA7-8E66681F1646}">
      <dgm:prSet/>
      <dgm:spPr/>
      <dgm:t>
        <a:bodyPr/>
        <a:lstStyle/>
        <a:p>
          <a:endParaRPr lang="en-US"/>
        </a:p>
      </dgm:t>
    </dgm:pt>
    <dgm:pt modelId="{318C13B5-5440-42A1-8B59-0B87857892B7}">
      <dgm:prSet/>
      <dgm:spPr/>
      <dgm:t>
        <a:bodyPr/>
        <a:lstStyle/>
        <a:p>
          <a:r>
            <a:rPr lang="en-GB"/>
            <a:t>— Conclusions </a:t>
          </a:r>
          <a:endParaRPr lang="en-US"/>
        </a:p>
      </dgm:t>
    </dgm:pt>
    <dgm:pt modelId="{908B229F-A893-49A0-85F2-C7C7944F9C7D}" type="parTrans" cxnId="{931A26E0-EF5F-4714-85ED-55CE81C289B4}">
      <dgm:prSet/>
      <dgm:spPr/>
      <dgm:t>
        <a:bodyPr/>
        <a:lstStyle/>
        <a:p>
          <a:endParaRPr lang="en-US"/>
        </a:p>
      </dgm:t>
    </dgm:pt>
    <dgm:pt modelId="{681F16F7-C722-4B27-B7CB-AAFA2B3E37CE}" type="sibTrans" cxnId="{931A26E0-EF5F-4714-85ED-55CE81C289B4}">
      <dgm:prSet/>
      <dgm:spPr/>
      <dgm:t>
        <a:bodyPr/>
        <a:lstStyle/>
        <a:p>
          <a:endParaRPr lang="en-US"/>
        </a:p>
      </dgm:t>
    </dgm:pt>
    <dgm:pt modelId="{84703770-4A28-413E-9363-C522A84E6BD6}">
      <dgm:prSet/>
      <dgm:spPr/>
      <dgm:t>
        <a:bodyPr/>
        <a:lstStyle/>
        <a:p>
          <a:r>
            <a:rPr lang="en-GB"/>
            <a:t>— Recommendations </a:t>
          </a:r>
          <a:endParaRPr lang="en-US"/>
        </a:p>
      </dgm:t>
    </dgm:pt>
    <dgm:pt modelId="{C3FE6D1A-5434-4992-8B45-1347784129F9}" type="parTrans" cxnId="{BABDFC6B-3875-48E4-8983-ABE92C87A17F}">
      <dgm:prSet/>
      <dgm:spPr/>
      <dgm:t>
        <a:bodyPr/>
        <a:lstStyle/>
        <a:p>
          <a:endParaRPr lang="en-US"/>
        </a:p>
      </dgm:t>
    </dgm:pt>
    <dgm:pt modelId="{9C8D7F23-CAC9-4E54-8E5D-061C57B3B589}" type="sibTrans" cxnId="{BABDFC6B-3875-48E4-8983-ABE92C87A17F}">
      <dgm:prSet/>
      <dgm:spPr/>
      <dgm:t>
        <a:bodyPr/>
        <a:lstStyle/>
        <a:p>
          <a:endParaRPr lang="en-US"/>
        </a:p>
      </dgm:t>
    </dgm:pt>
    <dgm:pt modelId="{4C7EBD28-185C-4E52-A2D0-0A1AB89617E0}">
      <dgm:prSet/>
      <dgm:spPr/>
      <dgm:t>
        <a:bodyPr/>
        <a:lstStyle/>
        <a:p>
          <a:r>
            <a:rPr lang="en-GB"/>
            <a:t>— (Limitations) </a:t>
          </a:r>
          <a:endParaRPr lang="en-US"/>
        </a:p>
      </dgm:t>
    </dgm:pt>
    <dgm:pt modelId="{C4C2956E-5B43-4B70-82B1-316BA9C0F8FB}" type="parTrans" cxnId="{CEBEEC71-9A7D-4FED-8564-79C7A8D80C67}">
      <dgm:prSet/>
      <dgm:spPr/>
      <dgm:t>
        <a:bodyPr/>
        <a:lstStyle/>
        <a:p>
          <a:endParaRPr lang="en-US"/>
        </a:p>
      </dgm:t>
    </dgm:pt>
    <dgm:pt modelId="{E74DC05F-3BCA-4B91-9083-B83B61E43481}" type="sibTrans" cxnId="{CEBEEC71-9A7D-4FED-8564-79C7A8D80C67}">
      <dgm:prSet/>
      <dgm:spPr/>
      <dgm:t>
        <a:bodyPr/>
        <a:lstStyle/>
        <a:p>
          <a:endParaRPr lang="en-US"/>
        </a:p>
      </dgm:t>
    </dgm:pt>
    <dgm:pt modelId="{98128281-C129-4BAC-9D8C-436846F04338}">
      <dgm:prSet/>
      <dgm:spPr/>
      <dgm:t>
        <a:bodyPr/>
        <a:lstStyle/>
        <a:p>
          <a:r>
            <a:rPr lang="en-GB"/>
            <a:t>— (Reflection) </a:t>
          </a:r>
          <a:endParaRPr lang="en-US"/>
        </a:p>
      </dgm:t>
    </dgm:pt>
    <dgm:pt modelId="{2152B1BE-1135-4064-9131-A61900BB8668}" type="parTrans" cxnId="{5022DB67-AF55-4511-9148-DB09D11B3CF7}">
      <dgm:prSet/>
      <dgm:spPr/>
      <dgm:t>
        <a:bodyPr/>
        <a:lstStyle/>
        <a:p>
          <a:endParaRPr lang="en-US"/>
        </a:p>
      </dgm:t>
    </dgm:pt>
    <dgm:pt modelId="{A0524EC6-E33A-4A8A-A513-4F3C0389A930}" type="sibTrans" cxnId="{5022DB67-AF55-4511-9148-DB09D11B3CF7}">
      <dgm:prSet/>
      <dgm:spPr/>
      <dgm:t>
        <a:bodyPr/>
        <a:lstStyle/>
        <a:p>
          <a:endParaRPr lang="en-US"/>
        </a:p>
      </dgm:t>
    </dgm:pt>
    <dgm:pt modelId="{776387E3-DEBE-44AF-B492-B1BC6BBD4328}">
      <dgm:prSet/>
      <dgm:spPr/>
      <dgm:t>
        <a:bodyPr/>
        <a:lstStyle/>
        <a:p>
          <a:r>
            <a:rPr lang="en-GB"/>
            <a:t>— References </a:t>
          </a:r>
          <a:endParaRPr lang="en-US"/>
        </a:p>
      </dgm:t>
    </dgm:pt>
    <dgm:pt modelId="{C0354FCF-2BF3-4A82-B68C-1D7F802AF9BB}" type="parTrans" cxnId="{E34AD9DA-F90E-4EE6-8525-26E6E33650A6}">
      <dgm:prSet/>
      <dgm:spPr/>
      <dgm:t>
        <a:bodyPr/>
        <a:lstStyle/>
        <a:p>
          <a:endParaRPr lang="en-US"/>
        </a:p>
      </dgm:t>
    </dgm:pt>
    <dgm:pt modelId="{446ECF57-E82D-4C36-B5E8-A27E70A76981}" type="sibTrans" cxnId="{E34AD9DA-F90E-4EE6-8525-26E6E33650A6}">
      <dgm:prSet/>
      <dgm:spPr/>
      <dgm:t>
        <a:bodyPr/>
        <a:lstStyle/>
        <a:p>
          <a:endParaRPr lang="en-US"/>
        </a:p>
      </dgm:t>
    </dgm:pt>
    <dgm:pt modelId="{6729E9AA-247E-44F9-A019-229B9BDF70CB}">
      <dgm:prSet/>
      <dgm:spPr/>
      <dgm:t>
        <a:bodyPr/>
        <a:lstStyle/>
        <a:p>
          <a:r>
            <a:rPr lang="en-GB"/>
            <a:t>— Appendices </a:t>
          </a:r>
          <a:endParaRPr lang="en-US"/>
        </a:p>
      </dgm:t>
    </dgm:pt>
    <dgm:pt modelId="{309139BC-7A45-42B2-AF7E-1844044B9E58}" type="parTrans" cxnId="{7A114906-9F82-4274-8502-30689387E8F2}">
      <dgm:prSet/>
      <dgm:spPr/>
      <dgm:t>
        <a:bodyPr/>
        <a:lstStyle/>
        <a:p>
          <a:endParaRPr lang="en-US"/>
        </a:p>
      </dgm:t>
    </dgm:pt>
    <dgm:pt modelId="{9494DC74-425B-45B4-8FEA-00B56B986EF0}" type="sibTrans" cxnId="{7A114906-9F82-4274-8502-30689387E8F2}">
      <dgm:prSet/>
      <dgm:spPr/>
      <dgm:t>
        <a:bodyPr/>
        <a:lstStyle/>
        <a:p>
          <a:endParaRPr lang="en-US"/>
        </a:p>
      </dgm:t>
    </dgm:pt>
    <dgm:pt modelId="{9674C593-74D4-49E9-B053-BA9B51C6FD6B}" type="pres">
      <dgm:prSet presAssocID="{39E08E5F-1B51-4821-B216-FDC0D7CBC7B2}" presName="vert0" presStyleCnt="0">
        <dgm:presLayoutVars>
          <dgm:dir/>
          <dgm:animOne val="branch"/>
          <dgm:animLvl val="lvl"/>
        </dgm:presLayoutVars>
      </dgm:prSet>
      <dgm:spPr/>
    </dgm:pt>
    <dgm:pt modelId="{FB881ADF-7112-4FA9-B049-BD51A4827AC2}" type="pres">
      <dgm:prSet presAssocID="{4B33B984-FC89-4628-BF45-6AF8236F9CC2}" presName="thickLine" presStyleLbl="alignNode1" presStyleIdx="0" presStyleCnt="13"/>
      <dgm:spPr/>
    </dgm:pt>
    <dgm:pt modelId="{6DBFC4DF-ED10-400A-A690-CC62E585BE8A}" type="pres">
      <dgm:prSet presAssocID="{4B33B984-FC89-4628-BF45-6AF8236F9CC2}" presName="horz1" presStyleCnt="0"/>
      <dgm:spPr/>
    </dgm:pt>
    <dgm:pt modelId="{EC3D7DA8-F15F-4618-B987-7B303873321B}" type="pres">
      <dgm:prSet presAssocID="{4B33B984-FC89-4628-BF45-6AF8236F9CC2}" presName="tx1" presStyleLbl="revTx" presStyleIdx="0" presStyleCnt="13"/>
      <dgm:spPr/>
    </dgm:pt>
    <dgm:pt modelId="{14CF5A3F-D505-4056-A886-46B675C6D18E}" type="pres">
      <dgm:prSet presAssocID="{4B33B984-FC89-4628-BF45-6AF8236F9CC2}" presName="vert1" presStyleCnt="0"/>
      <dgm:spPr/>
    </dgm:pt>
    <dgm:pt modelId="{B2FE1273-A2F4-419A-B476-3B348A8DF39A}" type="pres">
      <dgm:prSet presAssocID="{34B4A559-DEAD-465B-A19C-E81C7DCD2824}" presName="thickLine" presStyleLbl="alignNode1" presStyleIdx="1" presStyleCnt="13"/>
      <dgm:spPr/>
    </dgm:pt>
    <dgm:pt modelId="{18F16868-DE86-4AEE-BDA3-DA99656C6EFA}" type="pres">
      <dgm:prSet presAssocID="{34B4A559-DEAD-465B-A19C-E81C7DCD2824}" presName="horz1" presStyleCnt="0"/>
      <dgm:spPr/>
    </dgm:pt>
    <dgm:pt modelId="{633A8C95-F62A-4168-95F1-A5EDF33C7527}" type="pres">
      <dgm:prSet presAssocID="{34B4A559-DEAD-465B-A19C-E81C7DCD2824}" presName="tx1" presStyleLbl="revTx" presStyleIdx="1" presStyleCnt="13"/>
      <dgm:spPr/>
    </dgm:pt>
    <dgm:pt modelId="{3471BAFE-9930-4FD6-9E4B-26776C14C01D}" type="pres">
      <dgm:prSet presAssocID="{34B4A559-DEAD-465B-A19C-E81C7DCD2824}" presName="vert1" presStyleCnt="0"/>
      <dgm:spPr/>
    </dgm:pt>
    <dgm:pt modelId="{F2429ADE-1AC2-45B5-9B1D-0C4BC7FEFBE3}" type="pres">
      <dgm:prSet presAssocID="{7BE77AA9-300F-4A30-8687-FF6C8FD52F4A}" presName="thickLine" presStyleLbl="alignNode1" presStyleIdx="2" presStyleCnt="13"/>
      <dgm:spPr/>
    </dgm:pt>
    <dgm:pt modelId="{D2F0FAC6-D200-45A4-9FA3-E2209A5A283E}" type="pres">
      <dgm:prSet presAssocID="{7BE77AA9-300F-4A30-8687-FF6C8FD52F4A}" presName="horz1" presStyleCnt="0"/>
      <dgm:spPr/>
    </dgm:pt>
    <dgm:pt modelId="{B5807A84-AD5B-4B0D-9C01-5F0B3607FD42}" type="pres">
      <dgm:prSet presAssocID="{7BE77AA9-300F-4A30-8687-FF6C8FD52F4A}" presName="tx1" presStyleLbl="revTx" presStyleIdx="2" presStyleCnt="13"/>
      <dgm:spPr/>
    </dgm:pt>
    <dgm:pt modelId="{EB151365-316E-44F9-83AB-75471E1D15F2}" type="pres">
      <dgm:prSet presAssocID="{7BE77AA9-300F-4A30-8687-FF6C8FD52F4A}" presName="vert1" presStyleCnt="0"/>
      <dgm:spPr/>
    </dgm:pt>
    <dgm:pt modelId="{B4A77A23-D3BD-4DE9-B2E1-1E834AE41659}" type="pres">
      <dgm:prSet presAssocID="{8D99B838-47B9-4F5A-963D-D735D4D10BA4}" presName="thickLine" presStyleLbl="alignNode1" presStyleIdx="3" presStyleCnt="13"/>
      <dgm:spPr/>
    </dgm:pt>
    <dgm:pt modelId="{6D9E63C9-3036-4D32-AD8E-7C9492A8ACC1}" type="pres">
      <dgm:prSet presAssocID="{8D99B838-47B9-4F5A-963D-D735D4D10BA4}" presName="horz1" presStyleCnt="0"/>
      <dgm:spPr/>
    </dgm:pt>
    <dgm:pt modelId="{CF4C2879-ADFD-40AA-B3CA-39C9481A67CD}" type="pres">
      <dgm:prSet presAssocID="{8D99B838-47B9-4F5A-963D-D735D4D10BA4}" presName="tx1" presStyleLbl="revTx" presStyleIdx="3" presStyleCnt="13"/>
      <dgm:spPr/>
    </dgm:pt>
    <dgm:pt modelId="{44AA5624-8E07-4792-B134-8E46844ABDAB}" type="pres">
      <dgm:prSet presAssocID="{8D99B838-47B9-4F5A-963D-D735D4D10BA4}" presName="vert1" presStyleCnt="0"/>
      <dgm:spPr/>
    </dgm:pt>
    <dgm:pt modelId="{7F3797C2-D9C7-4403-8153-8897D7903C82}" type="pres">
      <dgm:prSet presAssocID="{F49F3B34-9D67-492A-9934-7820632C710D}" presName="thickLine" presStyleLbl="alignNode1" presStyleIdx="4" presStyleCnt="13"/>
      <dgm:spPr/>
    </dgm:pt>
    <dgm:pt modelId="{B563D42F-C674-4E95-97D5-1F6FB3E64E85}" type="pres">
      <dgm:prSet presAssocID="{F49F3B34-9D67-492A-9934-7820632C710D}" presName="horz1" presStyleCnt="0"/>
      <dgm:spPr/>
    </dgm:pt>
    <dgm:pt modelId="{0244E0F9-481F-4BF2-BAED-DC52869F102C}" type="pres">
      <dgm:prSet presAssocID="{F49F3B34-9D67-492A-9934-7820632C710D}" presName="tx1" presStyleLbl="revTx" presStyleIdx="4" presStyleCnt="13"/>
      <dgm:spPr/>
    </dgm:pt>
    <dgm:pt modelId="{09772C45-2919-40DF-9E0E-5BF962431A37}" type="pres">
      <dgm:prSet presAssocID="{F49F3B34-9D67-492A-9934-7820632C710D}" presName="vert1" presStyleCnt="0"/>
      <dgm:spPr/>
    </dgm:pt>
    <dgm:pt modelId="{18748B8A-6213-4566-B1D1-8135653EF693}" type="pres">
      <dgm:prSet presAssocID="{3BA62289-30B4-4761-A665-A04F1D8883E2}" presName="thickLine" presStyleLbl="alignNode1" presStyleIdx="5" presStyleCnt="13"/>
      <dgm:spPr/>
    </dgm:pt>
    <dgm:pt modelId="{6FF5450A-F71F-4F29-850A-2E0E76CE5750}" type="pres">
      <dgm:prSet presAssocID="{3BA62289-30B4-4761-A665-A04F1D8883E2}" presName="horz1" presStyleCnt="0"/>
      <dgm:spPr/>
    </dgm:pt>
    <dgm:pt modelId="{0BA93382-F978-4E85-9CCA-44A1EF2980A9}" type="pres">
      <dgm:prSet presAssocID="{3BA62289-30B4-4761-A665-A04F1D8883E2}" presName="tx1" presStyleLbl="revTx" presStyleIdx="5" presStyleCnt="13"/>
      <dgm:spPr/>
    </dgm:pt>
    <dgm:pt modelId="{38FC985B-3062-4974-B6DC-505A2F3924BF}" type="pres">
      <dgm:prSet presAssocID="{3BA62289-30B4-4761-A665-A04F1D8883E2}" presName="vert1" presStyleCnt="0"/>
      <dgm:spPr/>
    </dgm:pt>
    <dgm:pt modelId="{AEF2FAE6-08AC-41F2-A5B3-2BB6B1610FDE}" type="pres">
      <dgm:prSet presAssocID="{988C7702-21E8-4820-B0A7-7EA1D785AC41}" presName="thickLine" presStyleLbl="alignNode1" presStyleIdx="6" presStyleCnt="13"/>
      <dgm:spPr/>
    </dgm:pt>
    <dgm:pt modelId="{674675E4-CC97-469C-BFFD-E431FA1F0E27}" type="pres">
      <dgm:prSet presAssocID="{988C7702-21E8-4820-B0A7-7EA1D785AC41}" presName="horz1" presStyleCnt="0"/>
      <dgm:spPr/>
    </dgm:pt>
    <dgm:pt modelId="{7386720F-9422-48BB-8B70-BEDBB06B12FF}" type="pres">
      <dgm:prSet presAssocID="{988C7702-21E8-4820-B0A7-7EA1D785AC41}" presName="tx1" presStyleLbl="revTx" presStyleIdx="6" presStyleCnt="13"/>
      <dgm:spPr/>
    </dgm:pt>
    <dgm:pt modelId="{CF2E4C88-7E26-429A-A9A4-BB63659E3E3F}" type="pres">
      <dgm:prSet presAssocID="{988C7702-21E8-4820-B0A7-7EA1D785AC41}" presName="vert1" presStyleCnt="0"/>
      <dgm:spPr/>
    </dgm:pt>
    <dgm:pt modelId="{36C5104E-1F41-40A3-862C-8F94065EB40C}" type="pres">
      <dgm:prSet presAssocID="{318C13B5-5440-42A1-8B59-0B87857892B7}" presName="thickLine" presStyleLbl="alignNode1" presStyleIdx="7" presStyleCnt="13"/>
      <dgm:spPr/>
    </dgm:pt>
    <dgm:pt modelId="{6435A8DC-8A6E-4C97-B4B5-4861F4BB1185}" type="pres">
      <dgm:prSet presAssocID="{318C13B5-5440-42A1-8B59-0B87857892B7}" presName="horz1" presStyleCnt="0"/>
      <dgm:spPr/>
    </dgm:pt>
    <dgm:pt modelId="{2753A045-1EC6-445A-ABEB-BB3702CD0A51}" type="pres">
      <dgm:prSet presAssocID="{318C13B5-5440-42A1-8B59-0B87857892B7}" presName="tx1" presStyleLbl="revTx" presStyleIdx="7" presStyleCnt="13"/>
      <dgm:spPr/>
    </dgm:pt>
    <dgm:pt modelId="{152D578F-46BE-46D7-A182-14E591F5EF6F}" type="pres">
      <dgm:prSet presAssocID="{318C13B5-5440-42A1-8B59-0B87857892B7}" presName="vert1" presStyleCnt="0"/>
      <dgm:spPr/>
    </dgm:pt>
    <dgm:pt modelId="{185B725C-6549-4498-BAB7-5CE99F56F583}" type="pres">
      <dgm:prSet presAssocID="{84703770-4A28-413E-9363-C522A84E6BD6}" presName="thickLine" presStyleLbl="alignNode1" presStyleIdx="8" presStyleCnt="13"/>
      <dgm:spPr/>
    </dgm:pt>
    <dgm:pt modelId="{F15A7157-0D61-492E-8BFF-EBBD44B25098}" type="pres">
      <dgm:prSet presAssocID="{84703770-4A28-413E-9363-C522A84E6BD6}" presName="horz1" presStyleCnt="0"/>
      <dgm:spPr/>
    </dgm:pt>
    <dgm:pt modelId="{F31E3AD3-1E13-4AA4-8D38-792006EF609A}" type="pres">
      <dgm:prSet presAssocID="{84703770-4A28-413E-9363-C522A84E6BD6}" presName="tx1" presStyleLbl="revTx" presStyleIdx="8" presStyleCnt="13"/>
      <dgm:spPr/>
    </dgm:pt>
    <dgm:pt modelId="{0BCB3206-8BFE-43FE-9E19-C80D49FBDD8E}" type="pres">
      <dgm:prSet presAssocID="{84703770-4A28-413E-9363-C522A84E6BD6}" presName="vert1" presStyleCnt="0"/>
      <dgm:spPr/>
    </dgm:pt>
    <dgm:pt modelId="{24D8ACBD-94F3-41F9-8F5D-A165204893DF}" type="pres">
      <dgm:prSet presAssocID="{4C7EBD28-185C-4E52-A2D0-0A1AB89617E0}" presName="thickLine" presStyleLbl="alignNode1" presStyleIdx="9" presStyleCnt="13"/>
      <dgm:spPr/>
    </dgm:pt>
    <dgm:pt modelId="{CA5B34BA-33A7-46CA-A1E5-671A61BCA9D4}" type="pres">
      <dgm:prSet presAssocID="{4C7EBD28-185C-4E52-A2D0-0A1AB89617E0}" presName="horz1" presStyleCnt="0"/>
      <dgm:spPr/>
    </dgm:pt>
    <dgm:pt modelId="{A0588B0B-5D1F-4458-ABD9-7986FE904577}" type="pres">
      <dgm:prSet presAssocID="{4C7EBD28-185C-4E52-A2D0-0A1AB89617E0}" presName="tx1" presStyleLbl="revTx" presStyleIdx="9" presStyleCnt="13"/>
      <dgm:spPr/>
    </dgm:pt>
    <dgm:pt modelId="{FB50F5B7-398C-4AE8-AB75-4F0A9F2939C7}" type="pres">
      <dgm:prSet presAssocID="{4C7EBD28-185C-4E52-A2D0-0A1AB89617E0}" presName="vert1" presStyleCnt="0"/>
      <dgm:spPr/>
    </dgm:pt>
    <dgm:pt modelId="{9E7E4090-C57D-4E94-B274-A0DAAD05279B}" type="pres">
      <dgm:prSet presAssocID="{98128281-C129-4BAC-9D8C-436846F04338}" presName="thickLine" presStyleLbl="alignNode1" presStyleIdx="10" presStyleCnt="13"/>
      <dgm:spPr/>
    </dgm:pt>
    <dgm:pt modelId="{1CA74705-F97E-46C2-A95B-63CA90F4F9CA}" type="pres">
      <dgm:prSet presAssocID="{98128281-C129-4BAC-9D8C-436846F04338}" presName="horz1" presStyleCnt="0"/>
      <dgm:spPr/>
    </dgm:pt>
    <dgm:pt modelId="{077410FF-C4BC-42B8-B7C6-9341C2FC1D71}" type="pres">
      <dgm:prSet presAssocID="{98128281-C129-4BAC-9D8C-436846F04338}" presName="tx1" presStyleLbl="revTx" presStyleIdx="10" presStyleCnt="13"/>
      <dgm:spPr/>
    </dgm:pt>
    <dgm:pt modelId="{A6D136E3-FED4-4CA6-B14A-96CE6C3BFE6D}" type="pres">
      <dgm:prSet presAssocID="{98128281-C129-4BAC-9D8C-436846F04338}" presName="vert1" presStyleCnt="0"/>
      <dgm:spPr/>
    </dgm:pt>
    <dgm:pt modelId="{3EA96E7C-10EE-4869-A681-3897D5E58D23}" type="pres">
      <dgm:prSet presAssocID="{776387E3-DEBE-44AF-B492-B1BC6BBD4328}" presName="thickLine" presStyleLbl="alignNode1" presStyleIdx="11" presStyleCnt="13"/>
      <dgm:spPr/>
    </dgm:pt>
    <dgm:pt modelId="{B5636189-EE98-4A9F-A214-1FBB2F97E6FF}" type="pres">
      <dgm:prSet presAssocID="{776387E3-DEBE-44AF-B492-B1BC6BBD4328}" presName="horz1" presStyleCnt="0"/>
      <dgm:spPr/>
    </dgm:pt>
    <dgm:pt modelId="{264B2CAA-29D2-4449-87E3-7ABA5E4AD5E7}" type="pres">
      <dgm:prSet presAssocID="{776387E3-DEBE-44AF-B492-B1BC6BBD4328}" presName="tx1" presStyleLbl="revTx" presStyleIdx="11" presStyleCnt="13"/>
      <dgm:spPr/>
    </dgm:pt>
    <dgm:pt modelId="{B4C6674C-FFE0-44FB-94BA-567E2696C86C}" type="pres">
      <dgm:prSet presAssocID="{776387E3-DEBE-44AF-B492-B1BC6BBD4328}" presName="vert1" presStyleCnt="0"/>
      <dgm:spPr/>
    </dgm:pt>
    <dgm:pt modelId="{CC6F7421-AFA5-4968-802F-94EA1CA3C5E7}" type="pres">
      <dgm:prSet presAssocID="{6729E9AA-247E-44F9-A019-229B9BDF70CB}" presName="thickLine" presStyleLbl="alignNode1" presStyleIdx="12" presStyleCnt="13"/>
      <dgm:spPr/>
    </dgm:pt>
    <dgm:pt modelId="{7B6ADD10-1123-4051-B51C-15A72F750554}" type="pres">
      <dgm:prSet presAssocID="{6729E9AA-247E-44F9-A019-229B9BDF70CB}" presName="horz1" presStyleCnt="0"/>
      <dgm:spPr/>
    </dgm:pt>
    <dgm:pt modelId="{EAF801F6-DE21-41D9-9ACE-A644F35F55A1}" type="pres">
      <dgm:prSet presAssocID="{6729E9AA-247E-44F9-A019-229B9BDF70CB}" presName="tx1" presStyleLbl="revTx" presStyleIdx="12" presStyleCnt="13"/>
      <dgm:spPr/>
    </dgm:pt>
    <dgm:pt modelId="{43D92450-F2EC-4DDE-801C-90C3609B75F8}" type="pres">
      <dgm:prSet presAssocID="{6729E9AA-247E-44F9-A019-229B9BDF70CB}" presName="vert1" presStyleCnt="0"/>
      <dgm:spPr/>
    </dgm:pt>
  </dgm:ptLst>
  <dgm:cxnLst>
    <dgm:cxn modelId="{7A114906-9F82-4274-8502-30689387E8F2}" srcId="{39E08E5F-1B51-4821-B216-FDC0D7CBC7B2}" destId="{6729E9AA-247E-44F9-A019-229B9BDF70CB}" srcOrd="12" destOrd="0" parTransId="{309139BC-7A45-42B2-AF7E-1844044B9E58}" sibTransId="{9494DC74-425B-45B4-8FEA-00B56B986EF0}"/>
    <dgm:cxn modelId="{16FECC0C-EE39-4D31-8612-DDFD3EA2B168}" type="presOf" srcId="{318C13B5-5440-42A1-8B59-0B87857892B7}" destId="{2753A045-1EC6-445A-ABEB-BB3702CD0A51}" srcOrd="0" destOrd="0" presId="urn:microsoft.com/office/officeart/2008/layout/LinedList"/>
    <dgm:cxn modelId="{188D341C-3E1E-4BE5-ACA7-8E66681F1646}" srcId="{39E08E5F-1B51-4821-B216-FDC0D7CBC7B2}" destId="{988C7702-21E8-4820-B0A7-7EA1D785AC41}" srcOrd="6" destOrd="0" parTransId="{4B3E27D4-1359-458F-92D2-FB1274A3B000}" sibTransId="{49726C44-15F5-4B34-867F-1637EE2B8BD0}"/>
    <dgm:cxn modelId="{0FFB941C-E419-4EBB-8D81-9D92A77ECF82}" type="presOf" srcId="{39E08E5F-1B51-4821-B216-FDC0D7CBC7B2}" destId="{9674C593-74D4-49E9-B053-BA9B51C6FD6B}" srcOrd="0" destOrd="0" presId="urn:microsoft.com/office/officeart/2008/layout/LinedList"/>
    <dgm:cxn modelId="{BE39E725-9565-46D4-8C84-452DA31CDB38}" type="presOf" srcId="{F49F3B34-9D67-492A-9934-7820632C710D}" destId="{0244E0F9-481F-4BF2-BAED-DC52869F102C}" srcOrd="0" destOrd="0" presId="urn:microsoft.com/office/officeart/2008/layout/LinedList"/>
    <dgm:cxn modelId="{AA116535-3AA0-453B-A68F-CD032A8F7D8C}" type="presOf" srcId="{3BA62289-30B4-4761-A665-A04F1D8883E2}" destId="{0BA93382-F978-4E85-9CCA-44A1EF2980A9}" srcOrd="0" destOrd="0" presId="urn:microsoft.com/office/officeart/2008/layout/LinedList"/>
    <dgm:cxn modelId="{9E24013F-E598-4B4D-AC00-3BD8990C116A}" srcId="{39E08E5F-1B51-4821-B216-FDC0D7CBC7B2}" destId="{3BA62289-30B4-4761-A665-A04F1D8883E2}" srcOrd="5" destOrd="0" parTransId="{4D1C921F-85CA-4DF7-A78E-3076BAD5A317}" sibTransId="{78684D46-B931-4E47-8E19-23D0BC7D564C}"/>
    <dgm:cxn modelId="{565B483F-4CC9-42EE-8BCE-68DF12BF0B2D}" type="presOf" srcId="{6729E9AA-247E-44F9-A019-229B9BDF70CB}" destId="{EAF801F6-DE21-41D9-9ACE-A644F35F55A1}" srcOrd="0" destOrd="0" presId="urn:microsoft.com/office/officeart/2008/layout/LinedList"/>
    <dgm:cxn modelId="{19296540-00BA-4510-9100-DF5A2471FB47}" type="presOf" srcId="{98128281-C129-4BAC-9D8C-436846F04338}" destId="{077410FF-C4BC-42B8-B7C6-9341C2FC1D71}" srcOrd="0" destOrd="0" presId="urn:microsoft.com/office/officeart/2008/layout/LinedList"/>
    <dgm:cxn modelId="{075C1143-51F0-48D8-A85B-E347F1A6D9E4}" srcId="{39E08E5F-1B51-4821-B216-FDC0D7CBC7B2}" destId="{F49F3B34-9D67-492A-9934-7820632C710D}" srcOrd="4" destOrd="0" parTransId="{8C2F47DC-08FA-4BBD-B0F9-EE8BDA1D164B}" sibTransId="{D80C25E0-A9D0-4B9C-9C23-B19E1A5AACC6}"/>
    <dgm:cxn modelId="{5022DB67-AF55-4511-9148-DB09D11B3CF7}" srcId="{39E08E5F-1B51-4821-B216-FDC0D7CBC7B2}" destId="{98128281-C129-4BAC-9D8C-436846F04338}" srcOrd="10" destOrd="0" parTransId="{2152B1BE-1135-4064-9131-A61900BB8668}" sibTransId="{A0524EC6-E33A-4A8A-A513-4F3C0389A930}"/>
    <dgm:cxn modelId="{C0ACFD48-EF6F-4DA2-8FA9-3435F76E4CD5}" type="presOf" srcId="{34B4A559-DEAD-465B-A19C-E81C7DCD2824}" destId="{633A8C95-F62A-4168-95F1-A5EDF33C7527}" srcOrd="0" destOrd="0" presId="urn:microsoft.com/office/officeart/2008/layout/LinedList"/>
    <dgm:cxn modelId="{BABDFC6B-3875-48E4-8983-ABE92C87A17F}" srcId="{39E08E5F-1B51-4821-B216-FDC0D7CBC7B2}" destId="{84703770-4A28-413E-9363-C522A84E6BD6}" srcOrd="8" destOrd="0" parTransId="{C3FE6D1A-5434-4992-8B45-1347784129F9}" sibTransId="{9C8D7F23-CAC9-4E54-8E5D-061C57B3B589}"/>
    <dgm:cxn modelId="{CEBEEC71-9A7D-4FED-8564-79C7A8D80C67}" srcId="{39E08E5F-1B51-4821-B216-FDC0D7CBC7B2}" destId="{4C7EBD28-185C-4E52-A2D0-0A1AB89617E0}" srcOrd="9" destOrd="0" parTransId="{C4C2956E-5B43-4B70-82B1-316BA9C0F8FB}" sibTransId="{E74DC05F-3BCA-4B91-9083-B83B61E43481}"/>
    <dgm:cxn modelId="{62C3805A-A4EB-437F-8296-80297A3A2CDA}" type="presOf" srcId="{7BE77AA9-300F-4A30-8687-FF6C8FD52F4A}" destId="{B5807A84-AD5B-4B0D-9C01-5F0B3607FD42}" srcOrd="0" destOrd="0" presId="urn:microsoft.com/office/officeart/2008/layout/LinedList"/>
    <dgm:cxn modelId="{45FFB5A3-CDFC-408D-83AF-9342EF00EC48}" type="presOf" srcId="{84703770-4A28-413E-9363-C522A84E6BD6}" destId="{F31E3AD3-1E13-4AA4-8D38-792006EF609A}" srcOrd="0" destOrd="0" presId="urn:microsoft.com/office/officeart/2008/layout/LinedList"/>
    <dgm:cxn modelId="{D1398BB1-0F6F-453C-BAC9-45389C0E36B4}" srcId="{39E08E5F-1B51-4821-B216-FDC0D7CBC7B2}" destId="{8D99B838-47B9-4F5A-963D-D735D4D10BA4}" srcOrd="3" destOrd="0" parTransId="{055CD5A0-CA74-498A-995E-E48A27E8023C}" sibTransId="{B20B25AE-9685-476C-87D4-66EEDCA6284E}"/>
    <dgm:cxn modelId="{4DB06CBD-120E-4455-A955-900306605A95}" type="presOf" srcId="{988C7702-21E8-4820-B0A7-7EA1D785AC41}" destId="{7386720F-9422-48BB-8B70-BEDBB06B12FF}" srcOrd="0" destOrd="0" presId="urn:microsoft.com/office/officeart/2008/layout/LinedList"/>
    <dgm:cxn modelId="{5DC64EC4-3C09-4403-AC5D-2B724C024795}" srcId="{39E08E5F-1B51-4821-B216-FDC0D7CBC7B2}" destId="{34B4A559-DEAD-465B-A19C-E81C7DCD2824}" srcOrd="1" destOrd="0" parTransId="{ED969795-74C3-46E0-B988-26DE44DAD988}" sibTransId="{C092962A-BEB4-43B2-850A-774FD736F188}"/>
    <dgm:cxn modelId="{E34AD9DA-F90E-4EE6-8525-26E6E33650A6}" srcId="{39E08E5F-1B51-4821-B216-FDC0D7CBC7B2}" destId="{776387E3-DEBE-44AF-B492-B1BC6BBD4328}" srcOrd="11" destOrd="0" parTransId="{C0354FCF-2BF3-4A82-B68C-1D7F802AF9BB}" sibTransId="{446ECF57-E82D-4C36-B5E8-A27E70A76981}"/>
    <dgm:cxn modelId="{931A26E0-EF5F-4714-85ED-55CE81C289B4}" srcId="{39E08E5F-1B51-4821-B216-FDC0D7CBC7B2}" destId="{318C13B5-5440-42A1-8B59-0B87857892B7}" srcOrd="7" destOrd="0" parTransId="{908B229F-A893-49A0-85F2-C7C7944F9C7D}" sibTransId="{681F16F7-C722-4B27-B7CB-AAFA2B3E37CE}"/>
    <dgm:cxn modelId="{3340CEE1-A28B-4E02-8D28-3E1232AC7430}" srcId="{39E08E5F-1B51-4821-B216-FDC0D7CBC7B2}" destId="{4B33B984-FC89-4628-BF45-6AF8236F9CC2}" srcOrd="0" destOrd="0" parTransId="{E8F84D97-D997-4EB1-8ACB-5C394129EE0F}" sibTransId="{065DAA8F-7EA5-4496-8DCF-443A5E92CF38}"/>
    <dgm:cxn modelId="{BE8B42E3-BD9F-4EDB-B2C9-E494D5B5A0A1}" srcId="{39E08E5F-1B51-4821-B216-FDC0D7CBC7B2}" destId="{7BE77AA9-300F-4A30-8687-FF6C8FD52F4A}" srcOrd="2" destOrd="0" parTransId="{10B6E9A1-5952-484A-BDF5-9C7C50C102FF}" sibTransId="{18CFAFE3-1D5B-4192-A86E-8BA3DF3F9C99}"/>
    <dgm:cxn modelId="{413020F3-C617-46AA-99D4-9FD97413DF95}" type="presOf" srcId="{776387E3-DEBE-44AF-B492-B1BC6BBD4328}" destId="{264B2CAA-29D2-4449-87E3-7ABA5E4AD5E7}" srcOrd="0" destOrd="0" presId="urn:microsoft.com/office/officeart/2008/layout/LinedList"/>
    <dgm:cxn modelId="{196BE9F9-EEDD-472D-BDF3-1987F3C1E52F}" type="presOf" srcId="{8D99B838-47B9-4F5A-963D-D735D4D10BA4}" destId="{CF4C2879-ADFD-40AA-B3CA-39C9481A67CD}" srcOrd="0" destOrd="0" presId="urn:microsoft.com/office/officeart/2008/layout/LinedList"/>
    <dgm:cxn modelId="{74B11CFB-C890-4FCE-B814-D8CA0AA764FD}" type="presOf" srcId="{4C7EBD28-185C-4E52-A2D0-0A1AB89617E0}" destId="{A0588B0B-5D1F-4458-ABD9-7986FE904577}" srcOrd="0" destOrd="0" presId="urn:microsoft.com/office/officeart/2008/layout/LinedList"/>
    <dgm:cxn modelId="{DB18A1FD-68EB-4C78-A27E-640720CC87A5}" type="presOf" srcId="{4B33B984-FC89-4628-BF45-6AF8236F9CC2}" destId="{EC3D7DA8-F15F-4618-B987-7B303873321B}" srcOrd="0" destOrd="0" presId="urn:microsoft.com/office/officeart/2008/layout/LinedList"/>
    <dgm:cxn modelId="{94D8BD0D-DBA5-4BF1-90FA-530F2AB783F2}" type="presParOf" srcId="{9674C593-74D4-49E9-B053-BA9B51C6FD6B}" destId="{FB881ADF-7112-4FA9-B049-BD51A4827AC2}" srcOrd="0" destOrd="0" presId="urn:microsoft.com/office/officeart/2008/layout/LinedList"/>
    <dgm:cxn modelId="{D6E8E993-AD85-42BE-A725-CEB74D5612DD}" type="presParOf" srcId="{9674C593-74D4-49E9-B053-BA9B51C6FD6B}" destId="{6DBFC4DF-ED10-400A-A690-CC62E585BE8A}" srcOrd="1" destOrd="0" presId="urn:microsoft.com/office/officeart/2008/layout/LinedList"/>
    <dgm:cxn modelId="{5BCC886B-BC4E-4035-BFA6-D0B21E6C728E}" type="presParOf" srcId="{6DBFC4DF-ED10-400A-A690-CC62E585BE8A}" destId="{EC3D7DA8-F15F-4618-B987-7B303873321B}" srcOrd="0" destOrd="0" presId="urn:microsoft.com/office/officeart/2008/layout/LinedList"/>
    <dgm:cxn modelId="{CB20EBFD-FAF7-495C-A316-E68DD306DBB2}" type="presParOf" srcId="{6DBFC4DF-ED10-400A-A690-CC62E585BE8A}" destId="{14CF5A3F-D505-4056-A886-46B675C6D18E}" srcOrd="1" destOrd="0" presId="urn:microsoft.com/office/officeart/2008/layout/LinedList"/>
    <dgm:cxn modelId="{06C6AA06-9641-4694-9618-2E71A094B063}" type="presParOf" srcId="{9674C593-74D4-49E9-B053-BA9B51C6FD6B}" destId="{B2FE1273-A2F4-419A-B476-3B348A8DF39A}" srcOrd="2" destOrd="0" presId="urn:microsoft.com/office/officeart/2008/layout/LinedList"/>
    <dgm:cxn modelId="{1C0731C3-EC7A-48C5-8704-59F39FB4898D}" type="presParOf" srcId="{9674C593-74D4-49E9-B053-BA9B51C6FD6B}" destId="{18F16868-DE86-4AEE-BDA3-DA99656C6EFA}" srcOrd="3" destOrd="0" presId="urn:microsoft.com/office/officeart/2008/layout/LinedList"/>
    <dgm:cxn modelId="{FB8DCF59-91B8-4FBD-9904-281432DA9893}" type="presParOf" srcId="{18F16868-DE86-4AEE-BDA3-DA99656C6EFA}" destId="{633A8C95-F62A-4168-95F1-A5EDF33C7527}" srcOrd="0" destOrd="0" presId="urn:microsoft.com/office/officeart/2008/layout/LinedList"/>
    <dgm:cxn modelId="{4B3D1DD1-F5DF-41E5-BA13-25DE4B6CD5C5}" type="presParOf" srcId="{18F16868-DE86-4AEE-BDA3-DA99656C6EFA}" destId="{3471BAFE-9930-4FD6-9E4B-26776C14C01D}" srcOrd="1" destOrd="0" presId="urn:microsoft.com/office/officeart/2008/layout/LinedList"/>
    <dgm:cxn modelId="{7CF59745-EC2E-4F6E-8162-A4473C00F46E}" type="presParOf" srcId="{9674C593-74D4-49E9-B053-BA9B51C6FD6B}" destId="{F2429ADE-1AC2-45B5-9B1D-0C4BC7FEFBE3}" srcOrd="4" destOrd="0" presId="urn:microsoft.com/office/officeart/2008/layout/LinedList"/>
    <dgm:cxn modelId="{A2EF491D-D3B9-473C-AB66-B7D7F8BCFED3}" type="presParOf" srcId="{9674C593-74D4-49E9-B053-BA9B51C6FD6B}" destId="{D2F0FAC6-D200-45A4-9FA3-E2209A5A283E}" srcOrd="5" destOrd="0" presId="urn:microsoft.com/office/officeart/2008/layout/LinedList"/>
    <dgm:cxn modelId="{E7DDFFD2-CBEB-47D6-B58A-68ADBB4134F2}" type="presParOf" srcId="{D2F0FAC6-D200-45A4-9FA3-E2209A5A283E}" destId="{B5807A84-AD5B-4B0D-9C01-5F0B3607FD42}" srcOrd="0" destOrd="0" presId="urn:microsoft.com/office/officeart/2008/layout/LinedList"/>
    <dgm:cxn modelId="{DF4526FD-D32D-4ECA-84D5-6835AA2ADD50}" type="presParOf" srcId="{D2F0FAC6-D200-45A4-9FA3-E2209A5A283E}" destId="{EB151365-316E-44F9-83AB-75471E1D15F2}" srcOrd="1" destOrd="0" presId="urn:microsoft.com/office/officeart/2008/layout/LinedList"/>
    <dgm:cxn modelId="{F46B86AF-415C-43A8-BC9C-DE723BE133B2}" type="presParOf" srcId="{9674C593-74D4-49E9-B053-BA9B51C6FD6B}" destId="{B4A77A23-D3BD-4DE9-B2E1-1E834AE41659}" srcOrd="6" destOrd="0" presId="urn:microsoft.com/office/officeart/2008/layout/LinedList"/>
    <dgm:cxn modelId="{F7B094FD-EAA6-4CF6-8846-9A8AA753F908}" type="presParOf" srcId="{9674C593-74D4-49E9-B053-BA9B51C6FD6B}" destId="{6D9E63C9-3036-4D32-AD8E-7C9492A8ACC1}" srcOrd="7" destOrd="0" presId="urn:microsoft.com/office/officeart/2008/layout/LinedList"/>
    <dgm:cxn modelId="{5A838847-DD15-442D-8116-BF7940CEBAB7}" type="presParOf" srcId="{6D9E63C9-3036-4D32-AD8E-7C9492A8ACC1}" destId="{CF4C2879-ADFD-40AA-B3CA-39C9481A67CD}" srcOrd="0" destOrd="0" presId="urn:microsoft.com/office/officeart/2008/layout/LinedList"/>
    <dgm:cxn modelId="{FB5670CC-1C1B-4522-9C64-731B109780B3}" type="presParOf" srcId="{6D9E63C9-3036-4D32-AD8E-7C9492A8ACC1}" destId="{44AA5624-8E07-4792-B134-8E46844ABDAB}" srcOrd="1" destOrd="0" presId="urn:microsoft.com/office/officeart/2008/layout/LinedList"/>
    <dgm:cxn modelId="{66D00480-0D1A-4421-989D-4A9D1BC708F8}" type="presParOf" srcId="{9674C593-74D4-49E9-B053-BA9B51C6FD6B}" destId="{7F3797C2-D9C7-4403-8153-8897D7903C82}" srcOrd="8" destOrd="0" presId="urn:microsoft.com/office/officeart/2008/layout/LinedList"/>
    <dgm:cxn modelId="{4B6A0AF1-864A-44FC-9F25-0058FBECA024}" type="presParOf" srcId="{9674C593-74D4-49E9-B053-BA9B51C6FD6B}" destId="{B563D42F-C674-4E95-97D5-1F6FB3E64E85}" srcOrd="9" destOrd="0" presId="urn:microsoft.com/office/officeart/2008/layout/LinedList"/>
    <dgm:cxn modelId="{EF616895-E427-4DFC-A3E7-7ECD5E38EF86}" type="presParOf" srcId="{B563D42F-C674-4E95-97D5-1F6FB3E64E85}" destId="{0244E0F9-481F-4BF2-BAED-DC52869F102C}" srcOrd="0" destOrd="0" presId="urn:microsoft.com/office/officeart/2008/layout/LinedList"/>
    <dgm:cxn modelId="{0543F518-85D8-4FD6-BCE8-F6C1693590E0}" type="presParOf" srcId="{B563D42F-C674-4E95-97D5-1F6FB3E64E85}" destId="{09772C45-2919-40DF-9E0E-5BF962431A37}" srcOrd="1" destOrd="0" presId="urn:microsoft.com/office/officeart/2008/layout/LinedList"/>
    <dgm:cxn modelId="{023C75AE-4F83-4864-A069-4876D77ADD01}" type="presParOf" srcId="{9674C593-74D4-49E9-B053-BA9B51C6FD6B}" destId="{18748B8A-6213-4566-B1D1-8135653EF693}" srcOrd="10" destOrd="0" presId="urn:microsoft.com/office/officeart/2008/layout/LinedList"/>
    <dgm:cxn modelId="{D88C1C09-647A-4FF2-B643-5BD4D155BDA0}" type="presParOf" srcId="{9674C593-74D4-49E9-B053-BA9B51C6FD6B}" destId="{6FF5450A-F71F-4F29-850A-2E0E76CE5750}" srcOrd="11" destOrd="0" presId="urn:microsoft.com/office/officeart/2008/layout/LinedList"/>
    <dgm:cxn modelId="{1382E848-4986-4981-AFCF-A97EC8D4C4EE}" type="presParOf" srcId="{6FF5450A-F71F-4F29-850A-2E0E76CE5750}" destId="{0BA93382-F978-4E85-9CCA-44A1EF2980A9}" srcOrd="0" destOrd="0" presId="urn:microsoft.com/office/officeart/2008/layout/LinedList"/>
    <dgm:cxn modelId="{B4AF5940-13F5-4CF5-9B9A-661044974BCC}" type="presParOf" srcId="{6FF5450A-F71F-4F29-850A-2E0E76CE5750}" destId="{38FC985B-3062-4974-B6DC-505A2F3924BF}" srcOrd="1" destOrd="0" presId="urn:microsoft.com/office/officeart/2008/layout/LinedList"/>
    <dgm:cxn modelId="{29B94D93-DE85-4241-8229-D55A61B7CA26}" type="presParOf" srcId="{9674C593-74D4-49E9-B053-BA9B51C6FD6B}" destId="{AEF2FAE6-08AC-41F2-A5B3-2BB6B1610FDE}" srcOrd="12" destOrd="0" presId="urn:microsoft.com/office/officeart/2008/layout/LinedList"/>
    <dgm:cxn modelId="{99EADCE8-ACCF-4D97-9A07-C6BDB2772671}" type="presParOf" srcId="{9674C593-74D4-49E9-B053-BA9B51C6FD6B}" destId="{674675E4-CC97-469C-BFFD-E431FA1F0E27}" srcOrd="13" destOrd="0" presId="urn:microsoft.com/office/officeart/2008/layout/LinedList"/>
    <dgm:cxn modelId="{8AD9AF8F-FB6B-4061-A0D8-3FB142C05943}" type="presParOf" srcId="{674675E4-CC97-469C-BFFD-E431FA1F0E27}" destId="{7386720F-9422-48BB-8B70-BEDBB06B12FF}" srcOrd="0" destOrd="0" presId="urn:microsoft.com/office/officeart/2008/layout/LinedList"/>
    <dgm:cxn modelId="{D71DF040-DBC4-42D0-B5FA-8C77363425A2}" type="presParOf" srcId="{674675E4-CC97-469C-BFFD-E431FA1F0E27}" destId="{CF2E4C88-7E26-429A-A9A4-BB63659E3E3F}" srcOrd="1" destOrd="0" presId="urn:microsoft.com/office/officeart/2008/layout/LinedList"/>
    <dgm:cxn modelId="{61E8494D-DF23-4A82-AE1D-22ECA1BDD028}" type="presParOf" srcId="{9674C593-74D4-49E9-B053-BA9B51C6FD6B}" destId="{36C5104E-1F41-40A3-862C-8F94065EB40C}" srcOrd="14" destOrd="0" presId="urn:microsoft.com/office/officeart/2008/layout/LinedList"/>
    <dgm:cxn modelId="{88831C6D-EC88-4AE0-9757-7FA12057B2AD}" type="presParOf" srcId="{9674C593-74D4-49E9-B053-BA9B51C6FD6B}" destId="{6435A8DC-8A6E-4C97-B4B5-4861F4BB1185}" srcOrd="15" destOrd="0" presId="urn:microsoft.com/office/officeart/2008/layout/LinedList"/>
    <dgm:cxn modelId="{C02264A8-B1D1-4EDC-8BDB-D180EC41DA99}" type="presParOf" srcId="{6435A8DC-8A6E-4C97-B4B5-4861F4BB1185}" destId="{2753A045-1EC6-445A-ABEB-BB3702CD0A51}" srcOrd="0" destOrd="0" presId="urn:microsoft.com/office/officeart/2008/layout/LinedList"/>
    <dgm:cxn modelId="{3890D04F-C654-48FF-A790-E5BC29AD5DF9}" type="presParOf" srcId="{6435A8DC-8A6E-4C97-B4B5-4861F4BB1185}" destId="{152D578F-46BE-46D7-A182-14E591F5EF6F}" srcOrd="1" destOrd="0" presId="urn:microsoft.com/office/officeart/2008/layout/LinedList"/>
    <dgm:cxn modelId="{7996F982-98C0-48F2-B04F-C865514D90C2}" type="presParOf" srcId="{9674C593-74D4-49E9-B053-BA9B51C6FD6B}" destId="{185B725C-6549-4498-BAB7-5CE99F56F583}" srcOrd="16" destOrd="0" presId="urn:microsoft.com/office/officeart/2008/layout/LinedList"/>
    <dgm:cxn modelId="{D4875859-247F-4E55-A6CF-E7584227D2EB}" type="presParOf" srcId="{9674C593-74D4-49E9-B053-BA9B51C6FD6B}" destId="{F15A7157-0D61-492E-8BFF-EBBD44B25098}" srcOrd="17" destOrd="0" presId="urn:microsoft.com/office/officeart/2008/layout/LinedList"/>
    <dgm:cxn modelId="{CBE3D2AC-3ED8-4E13-A35E-D30149344AF4}" type="presParOf" srcId="{F15A7157-0D61-492E-8BFF-EBBD44B25098}" destId="{F31E3AD3-1E13-4AA4-8D38-792006EF609A}" srcOrd="0" destOrd="0" presId="urn:microsoft.com/office/officeart/2008/layout/LinedList"/>
    <dgm:cxn modelId="{352D0540-3731-4DED-B31F-DCC66810F502}" type="presParOf" srcId="{F15A7157-0D61-492E-8BFF-EBBD44B25098}" destId="{0BCB3206-8BFE-43FE-9E19-C80D49FBDD8E}" srcOrd="1" destOrd="0" presId="urn:microsoft.com/office/officeart/2008/layout/LinedList"/>
    <dgm:cxn modelId="{F2106046-DD77-4797-9F87-D8C4EE82CC5A}" type="presParOf" srcId="{9674C593-74D4-49E9-B053-BA9B51C6FD6B}" destId="{24D8ACBD-94F3-41F9-8F5D-A165204893DF}" srcOrd="18" destOrd="0" presId="urn:microsoft.com/office/officeart/2008/layout/LinedList"/>
    <dgm:cxn modelId="{4CAAADD4-E023-4027-8332-F1B4C828E979}" type="presParOf" srcId="{9674C593-74D4-49E9-B053-BA9B51C6FD6B}" destId="{CA5B34BA-33A7-46CA-A1E5-671A61BCA9D4}" srcOrd="19" destOrd="0" presId="urn:microsoft.com/office/officeart/2008/layout/LinedList"/>
    <dgm:cxn modelId="{682A6C5C-7992-4710-9480-DB45A6228815}" type="presParOf" srcId="{CA5B34BA-33A7-46CA-A1E5-671A61BCA9D4}" destId="{A0588B0B-5D1F-4458-ABD9-7986FE904577}" srcOrd="0" destOrd="0" presId="urn:microsoft.com/office/officeart/2008/layout/LinedList"/>
    <dgm:cxn modelId="{60CD607E-883C-4B41-AB04-0FF5752BB50E}" type="presParOf" srcId="{CA5B34BA-33A7-46CA-A1E5-671A61BCA9D4}" destId="{FB50F5B7-398C-4AE8-AB75-4F0A9F2939C7}" srcOrd="1" destOrd="0" presId="urn:microsoft.com/office/officeart/2008/layout/LinedList"/>
    <dgm:cxn modelId="{A140C8A3-B8E8-4F4E-85F3-D31BF42F4C85}" type="presParOf" srcId="{9674C593-74D4-49E9-B053-BA9B51C6FD6B}" destId="{9E7E4090-C57D-4E94-B274-A0DAAD05279B}" srcOrd="20" destOrd="0" presId="urn:microsoft.com/office/officeart/2008/layout/LinedList"/>
    <dgm:cxn modelId="{7161B8A8-4C62-41C9-A69E-933F29A9BBE3}" type="presParOf" srcId="{9674C593-74D4-49E9-B053-BA9B51C6FD6B}" destId="{1CA74705-F97E-46C2-A95B-63CA90F4F9CA}" srcOrd="21" destOrd="0" presId="urn:microsoft.com/office/officeart/2008/layout/LinedList"/>
    <dgm:cxn modelId="{D1A6A5CB-B9DE-47EB-8320-D159AC67C1A7}" type="presParOf" srcId="{1CA74705-F97E-46C2-A95B-63CA90F4F9CA}" destId="{077410FF-C4BC-42B8-B7C6-9341C2FC1D71}" srcOrd="0" destOrd="0" presId="urn:microsoft.com/office/officeart/2008/layout/LinedList"/>
    <dgm:cxn modelId="{6831EBB9-AEFB-484F-896C-005D83406E00}" type="presParOf" srcId="{1CA74705-F97E-46C2-A95B-63CA90F4F9CA}" destId="{A6D136E3-FED4-4CA6-B14A-96CE6C3BFE6D}" srcOrd="1" destOrd="0" presId="urn:microsoft.com/office/officeart/2008/layout/LinedList"/>
    <dgm:cxn modelId="{8B67C40C-1124-451C-AE63-26F534ADCF7D}" type="presParOf" srcId="{9674C593-74D4-49E9-B053-BA9B51C6FD6B}" destId="{3EA96E7C-10EE-4869-A681-3897D5E58D23}" srcOrd="22" destOrd="0" presId="urn:microsoft.com/office/officeart/2008/layout/LinedList"/>
    <dgm:cxn modelId="{12AA7340-D991-4770-ACC8-30CF82F8AED1}" type="presParOf" srcId="{9674C593-74D4-49E9-B053-BA9B51C6FD6B}" destId="{B5636189-EE98-4A9F-A214-1FBB2F97E6FF}" srcOrd="23" destOrd="0" presId="urn:microsoft.com/office/officeart/2008/layout/LinedList"/>
    <dgm:cxn modelId="{2AF0778B-BA4E-453A-8C8D-B6E0D7D26F47}" type="presParOf" srcId="{B5636189-EE98-4A9F-A214-1FBB2F97E6FF}" destId="{264B2CAA-29D2-4449-87E3-7ABA5E4AD5E7}" srcOrd="0" destOrd="0" presId="urn:microsoft.com/office/officeart/2008/layout/LinedList"/>
    <dgm:cxn modelId="{F1CD50D6-F625-409C-8665-AD67490FD799}" type="presParOf" srcId="{B5636189-EE98-4A9F-A214-1FBB2F97E6FF}" destId="{B4C6674C-FFE0-44FB-94BA-567E2696C86C}" srcOrd="1" destOrd="0" presId="urn:microsoft.com/office/officeart/2008/layout/LinedList"/>
    <dgm:cxn modelId="{37B365CF-61BA-4DD1-9EF1-6EA0B8412E50}" type="presParOf" srcId="{9674C593-74D4-49E9-B053-BA9B51C6FD6B}" destId="{CC6F7421-AFA5-4968-802F-94EA1CA3C5E7}" srcOrd="24" destOrd="0" presId="urn:microsoft.com/office/officeart/2008/layout/LinedList"/>
    <dgm:cxn modelId="{664F8E7E-5D0D-4E41-B118-5B1F63E6B720}" type="presParOf" srcId="{9674C593-74D4-49E9-B053-BA9B51C6FD6B}" destId="{7B6ADD10-1123-4051-B51C-15A72F750554}" srcOrd="25" destOrd="0" presId="urn:microsoft.com/office/officeart/2008/layout/LinedList"/>
    <dgm:cxn modelId="{D689C06A-3B4C-4C73-BEBA-93545E3F9F38}" type="presParOf" srcId="{7B6ADD10-1123-4051-B51C-15A72F750554}" destId="{EAF801F6-DE21-41D9-9ACE-A644F35F55A1}" srcOrd="0" destOrd="0" presId="urn:microsoft.com/office/officeart/2008/layout/LinedList"/>
    <dgm:cxn modelId="{32E27236-424E-479E-B12B-E5BFB8B23430}" type="presParOf" srcId="{7B6ADD10-1123-4051-B51C-15A72F750554}" destId="{43D92450-F2EC-4DDE-801C-90C3609B75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33EC8E-8926-4FFA-99CE-71DA052FD05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5318996-282E-4CD5-8976-9896E4B5539E}">
      <dgm:prSet/>
      <dgm:spPr/>
      <dgm:t>
        <a:bodyPr/>
        <a:lstStyle/>
        <a:p>
          <a:r>
            <a:rPr lang="en-GB" b="1"/>
            <a:t>What is an executive summary?</a:t>
          </a:r>
          <a:endParaRPr lang="en-US"/>
        </a:p>
      </dgm:t>
    </dgm:pt>
    <dgm:pt modelId="{DE90E56A-2002-42AA-98E2-CBA85C971457}" type="parTrans" cxnId="{573AE67B-8305-4DB5-BA39-B545005BAD97}">
      <dgm:prSet/>
      <dgm:spPr/>
      <dgm:t>
        <a:bodyPr/>
        <a:lstStyle/>
        <a:p>
          <a:endParaRPr lang="en-US"/>
        </a:p>
      </dgm:t>
    </dgm:pt>
    <dgm:pt modelId="{4E5B978A-5060-43CE-AD14-EBF43965B9CF}" type="sibTrans" cxnId="{573AE67B-8305-4DB5-BA39-B545005BAD97}">
      <dgm:prSet/>
      <dgm:spPr/>
      <dgm:t>
        <a:bodyPr/>
        <a:lstStyle/>
        <a:p>
          <a:endParaRPr lang="en-US"/>
        </a:p>
      </dgm:t>
    </dgm:pt>
    <dgm:pt modelId="{F8FB1D2C-B8AD-4542-854F-DC97B8231F3B}">
      <dgm:prSet/>
      <dgm:spPr/>
      <dgm:t>
        <a:bodyPr/>
        <a:lstStyle/>
        <a:p>
          <a:r>
            <a:rPr lang="en-GB"/>
            <a:t>— A one-page summary which outlines, in no more than three short paragraphs (and preferably just one), what the Report says.</a:t>
          </a:r>
          <a:endParaRPr lang="en-US"/>
        </a:p>
      </dgm:t>
    </dgm:pt>
    <dgm:pt modelId="{E2497211-B15D-4931-A263-25EF4B448AC5}" type="parTrans" cxnId="{48032D1F-90D3-4197-93B8-47BE719732DA}">
      <dgm:prSet/>
      <dgm:spPr/>
      <dgm:t>
        <a:bodyPr/>
        <a:lstStyle/>
        <a:p>
          <a:endParaRPr lang="en-US"/>
        </a:p>
      </dgm:t>
    </dgm:pt>
    <dgm:pt modelId="{CE080E79-5C7E-473E-AD1D-122854589464}" type="sibTrans" cxnId="{48032D1F-90D3-4197-93B8-47BE719732DA}">
      <dgm:prSet/>
      <dgm:spPr/>
      <dgm:t>
        <a:bodyPr/>
        <a:lstStyle/>
        <a:p>
          <a:endParaRPr lang="en-US"/>
        </a:p>
      </dgm:t>
    </dgm:pt>
    <dgm:pt modelId="{C373C689-606F-47EB-895E-910BED82EAFA}">
      <dgm:prSet/>
      <dgm:spPr/>
      <dgm:t>
        <a:bodyPr/>
        <a:lstStyle/>
        <a:p>
          <a:r>
            <a:rPr lang="en-GB" b="1"/>
            <a:t>When should you write it? Why?</a:t>
          </a:r>
          <a:endParaRPr lang="en-US"/>
        </a:p>
      </dgm:t>
    </dgm:pt>
    <dgm:pt modelId="{F1B5C09E-16CB-488C-944D-C2E434FBCCCD}" type="parTrans" cxnId="{2844F55F-3AAF-4451-BAAF-7A09110DC401}">
      <dgm:prSet/>
      <dgm:spPr/>
      <dgm:t>
        <a:bodyPr/>
        <a:lstStyle/>
        <a:p>
          <a:endParaRPr lang="en-US"/>
        </a:p>
      </dgm:t>
    </dgm:pt>
    <dgm:pt modelId="{73AB1850-E617-4E10-8837-878585218227}" type="sibTrans" cxnId="{2844F55F-3AAF-4451-BAAF-7A09110DC401}">
      <dgm:prSet/>
      <dgm:spPr/>
      <dgm:t>
        <a:bodyPr/>
        <a:lstStyle/>
        <a:p>
          <a:endParaRPr lang="en-US"/>
        </a:p>
      </dgm:t>
    </dgm:pt>
    <dgm:pt modelId="{F6D32F23-6638-4AAA-983C-D2CDA51A5EE3}">
      <dgm:prSet/>
      <dgm:spPr/>
      <dgm:t>
        <a:bodyPr/>
        <a:lstStyle/>
        <a:p>
          <a:r>
            <a:rPr lang="en-GB"/>
            <a:t>— You should write this last, once you have a clear idea of the main findings/recommendations of your Report.</a:t>
          </a:r>
          <a:endParaRPr lang="en-US"/>
        </a:p>
      </dgm:t>
    </dgm:pt>
    <dgm:pt modelId="{BF3FCAB3-6EC3-4819-992C-6DA3E272A646}" type="parTrans" cxnId="{56E059CB-49F4-4584-AC7A-1E25C97DE210}">
      <dgm:prSet/>
      <dgm:spPr/>
      <dgm:t>
        <a:bodyPr/>
        <a:lstStyle/>
        <a:p>
          <a:endParaRPr lang="en-US"/>
        </a:p>
      </dgm:t>
    </dgm:pt>
    <dgm:pt modelId="{BCED8BC4-A2F4-4A6C-8474-F0F973B59C0F}" type="sibTrans" cxnId="{56E059CB-49F4-4584-AC7A-1E25C97DE210}">
      <dgm:prSet/>
      <dgm:spPr/>
      <dgm:t>
        <a:bodyPr/>
        <a:lstStyle/>
        <a:p>
          <a:endParaRPr lang="en-US"/>
        </a:p>
      </dgm:t>
    </dgm:pt>
    <dgm:pt modelId="{603ABE6C-3FFB-4C92-BF78-5E79C6CF67C7}">
      <dgm:prSet/>
      <dgm:spPr/>
      <dgm:t>
        <a:bodyPr/>
        <a:lstStyle/>
        <a:p>
          <a:r>
            <a:rPr lang="en-GB" b="1"/>
            <a:t>What tense (past, present, future) should it be written in?</a:t>
          </a:r>
          <a:endParaRPr lang="en-US"/>
        </a:p>
      </dgm:t>
    </dgm:pt>
    <dgm:pt modelId="{71A1DEE7-C75C-41C8-A057-758CAF8C59A2}" type="parTrans" cxnId="{005821B9-4AF9-48FB-A842-577D038CBFB8}">
      <dgm:prSet/>
      <dgm:spPr/>
      <dgm:t>
        <a:bodyPr/>
        <a:lstStyle/>
        <a:p>
          <a:endParaRPr lang="en-US"/>
        </a:p>
      </dgm:t>
    </dgm:pt>
    <dgm:pt modelId="{8F817716-030C-44FC-BCAB-AFEC906731AD}" type="sibTrans" cxnId="{005821B9-4AF9-48FB-A842-577D038CBFB8}">
      <dgm:prSet/>
      <dgm:spPr/>
      <dgm:t>
        <a:bodyPr/>
        <a:lstStyle/>
        <a:p>
          <a:endParaRPr lang="en-US"/>
        </a:p>
      </dgm:t>
    </dgm:pt>
    <dgm:pt modelId="{206C18A4-9B95-4BA4-8647-2F34E0327780}">
      <dgm:prSet/>
      <dgm:spPr/>
      <dgm:t>
        <a:bodyPr/>
        <a:lstStyle/>
        <a:p>
          <a:r>
            <a:rPr lang="en-GB"/>
            <a:t>— It should be in the third person and present tense: ‘The report considers the arguments in favour of Quality Circles and makes recommendations about their adoption."</a:t>
          </a:r>
          <a:endParaRPr lang="en-US"/>
        </a:p>
      </dgm:t>
    </dgm:pt>
    <dgm:pt modelId="{28705329-84BA-4DD0-8662-F4F9E10BAA59}" type="parTrans" cxnId="{F80D380E-ACF7-4713-86A6-E5BE8742EB9F}">
      <dgm:prSet/>
      <dgm:spPr/>
      <dgm:t>
        <a:bodyPr/>
        <a:lstStyle/>
        <a:p>
          <a:endParaRPr lang="en-US"/>
        </a:p>
      </dgm:t>
    </dgm:pt>
    <dgm:pt modelId="{C5779AE7-B2D9-46FD-B13C-647535AC7598}" type="sibTrans" cxnId="{F80D380E-ACF7-4713-86A6-E5BE8742EB9F}">
      <dgm:prSet/>
      <dgm:spPr/>
      <dgm:t>
        <a:bodyPr/>
        <a:lstStyle/>
        <a:p>
          <a:endParaRPr lang="en-US"/>
        </a:p>
      </dgm:t>
    </dgm:pt>
    <dgm:pt modelId="{79585ED9-BC19-44F1-84C9-8148DC910B64}" type="pres">
      <dgm:prSet presAssocID="{6433EC8E-8926-4FFA-99CE-71DA052FD056}" presName="root" presStyleCnt="0">
        <dgm:presLayoutVars>
          <dgm:dir/>
          <dgm:resizeHandles val="exact"/>
        </dgm:presLayoutVars>
      </dgm:prSet>
      <dgm:spPr/>
    </dgm:pt>
    <dgm:pt modelId="{0BADCE12-BB56-4B6A-87DE-8083045E8B84}" type="pres">
      <dgm:prSet presAssocID="{55318996-282E-4CD5-8976-9896E4B5539E}" presName="compNode" presStyleCnt="0"/>
      <dgm:spPr/>
    </dgm:pt>
    <dgm:pt modelId="{FDBA46A9-201A-46F4-A4E0-701E13C24F20}" type="pres">
      <dgm:prSet presAssocID="{55318996-282E-4CD5-8976-9896E4B5539E}" presName="bgRect" presStyleLbl="bgShp" presStyleIdx="0" presStyleCnt="6"/>
      <dgm:spPr/>
    </dgm:pt>
    <dgm:pt modelId="{C5922EAF-1333-4B50-95FF-63027C0223AF}" type="pres">
      <dgm:prSet presAssocID="{55318996-282E-4CD5-8976-9896E4B5539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8A8AD87-75A8-4F00-9960-CFE489A2FE35}" type="pres">
      <dgm:prSet presAssocID="{55318996-282E-4CD5-8976-9896E4B5539E}" presName="spaceRect" presStyleCnt="0"/>
      <dgm:spPr/>
    </dgm:pt>
    <dgm:pt modelId="{979BB650-B9FC-4415-BC9F-0A4D77D9DC8A}" type="pres">
      <dgm:prSet presAssocID="{55318996-282E-4CD5-8976-9896E4B5539E}" presName="parTx" presStyleLbl="revTx" presStyleIdx="0" presStyleCnt="6">
        <dgm:presLayoutVars>
          <dgm:chMax val="0"/>
          <dgm:chPref val="0"/>
        </dgm:presLayoutVars>
      </dgm:prSet>
      <dgm:spPr/>
    </dgm:pt>
    <dgm:pt modelId="{16F9BA2E-7B31-4CB6-9B50-751303857D9F}" type="pres">
      <dgm:prSet presAssocID="{4E5B978A-5060-43CE-AD14-EBF43965B9CF}" presName="sibTrans" presStyleCnt="0"/>
      <dgm:spPr/>
    </dgm:pt>
    <dgm:pt modelId="{6F059AE9-65A0-4224-A889-116FEE2DBE49}" type="pres">
      <dgm:prSet presAssocID="{F8FB1D2C-B8AD-4542-854F-DC97B8231F3B}" presName="compNode" presStyleCnt="0"/>
      <dgm:spPr/>
    </dgm:pt>
    <dgm:pt modelId="{7EB5ED0C-3B87-4E8D-9C37-67DD6E70BD4F}" type="pres">
      <dgm:prSet presAssocID="{F8FB1D2C-B8AD-4542-854F-DC97B8231F3B}" presName="bgRect" presStyleLbl="bgShp" presStyleIdx="1" presStyleCnt="6"/>
      <dgm:spPr/>
    </dgm:pt>
    <dgm:pt modelId="{2CBE313D-DF66-486B-97A0-DED70AEB5E4D}" type="pres">
      <dgm:prSet presAssocID="{F8FB1D2C-B8AD-4542-854F-DC97B8231F3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725FE7F-1C37-445F-ADB7-1BACAEF49046}" type="pres">
      <dgm:prSet presAssocID="{F8FB1D2C-B8AD-4542-854F-DC97B8231F3B}" presName="spaceRect" presStyleCnt="0"/>
      <dgm:spPr/>
    </dgm:pt>
    <dgm:pt modelId="{E8C80B8C-F15E-44DC-9011-DA02D56106C8}" type="pres">
      <dgm:prSet presAssocID="{F8FB1D2C-B8AD-4542-854F-DC97B8231F3B}" presName="parTx" presStyleLbl="revTx" presStyleIdx="1" presStyleCnt="6">
        <dgm:presLayoutVars>
          <dgm:chMax val="0"/>
          <dgm:chPref val="0"/>
        </dgm:presLayoutVars>
      </dgm:prSet>
      <dgm:spPr/>
    </dgm:pt>
    <dgm:pt modelId="{468B0FF4-0102-4DD8-A720-86952E71978F}" type="pres">
      <dgm:prSet presAssocID="{CE080E79-5C7E-473E-AD1D-122854589464}" presName="sibTrans" presStyleCnt="0"/>
      <dgm:spPr/>
    </dgm:pt>
    <dgm:pt modelId="{2E2BBE3F-2F1A-48F0-9EB4-98E06F13909F}" type="pres">
      <dgm:prSet presAssocID="{C373C689-606F-47EB-895E-910BED82EAFA}" presName="compNode" presStyleCnt="0"/>
      <dgm:spPr/>
    </dgm:pt>
    <dgm:pt modelId="{6770C8AE-DE93-4747-89C1-925745A89D0D}" type="pres">
      <dgm:prSet presAssocID="{C373C689-606F-47EB-895E-910BED82EAFA}" presName="bgRect" presStyleLbl="bgShp" presStyleIdx="2" presStyleCnt="6"/>
      <dgm:spPr/>
    </dgm:pt>
    <dgm:pt modelId="{A3EC71AB-4E83-4561-90DD-5727B4A866AF}" type="pres">
      <dgm:prSet presAssocID="{C373C689-606F-47EB-895E-910BED82EAF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2F76C28-59A2-44AC-9E42-A5D5BD2B197E}" type="pres">
      <dgm:prSet presAssocID="{C373C689-606F-47EB-895E-910BED82EAFA}" presName="spaceRect" presStyleCnt="0"/>
      <dgm:spPr/>
    </dgm:pt>
    <dgm:pt modelId="{C8EC7CBA-0EB6-4C66-94B8-3C23DFA992A8}" type="pres">
      <dgm:prSet presAssocID="{C373C689-606F-47EB-895E-910BED82EAFA}" presName="parTx" presStyleLbl="revTx" presStyleIdx="2" presStyleCnt="6">
        <dgm:presLayoutVars>
          <dgm:chMax val="0"/>
          <dgm:chPref val="0"/>
        </dgm:presLayoutVars>
      </dgm:prSet>
      <dgm:spPr/>
    </dgm:pt>
    <dgm:pt modelId="{D4807C29-6A30-4A57-92CD-CD2AA28FD683}" type="pres">
      <dgm:prSet presAssocID="{73AB1850-E617-4E10-8837-878585218227}" presName="sibTrans" presStyleCnt="0"/>
      <dgm:spPr/>
    </dgm:pt>
    <dgm:pt modelId="{5584D1EA-0C2E-4628-B329-37E01346FC20}" type="pres">
      <dgm:prSet presAssocID="{F6D32F23-6638-4AAA-983C-D2CDA51A5EE3}" presName="compNode" presStyleCnt="0"/>
      <dgm:spPr/>
    </dgm:pt>
    <dgm:pt modelId="{4D341ED5-7E73-4A94-829A-7D7ACC9A4E1F}" type="pres">
      <dgm:prSet presAssocID="{F6D32F23-6638-4AAA-983C-D2CDA51A5EE3}" presName="bgRect" presStyleLbl="bgShp" presStyleIdx="3" presStyleCnt="6"/>
      <dgm:spPr/>
    </dgm:pt>
    <dgm:pt modelId="{6E961FFC-E655-4FF3-AC86-6AA1AF7DBC04}" type="pres">
      <dgm:prSet presAssocID="{F6D32F23-6638-4AAA-983C-D2CDA51A5EE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99C6608-F02D-4BA4-90B6-C4B17B9BE5BF}" type="pres">
      <dgm:prSet presAssocID="{F6D32F23-6638-4AAA-983C-D2CDA51A5EE3}" presName="spaceRect" presStyleCnt="0"/>
      <dgm:spPr/>
    </dgm:pt>
    <dgm:pt modelId="{F757FA1F-3B9E-4120-BF7C-2A2844A34643}" type="pres">
      <dgm:prSet presAssocID="{F6D32F23-6638-4AAA-983C-D2CDA51A5EE3}" presName="parTx" presStyleLbl="revTx" presStyleIdx="3" presStyleCnt="6">
        <dgm:presLayoutVars>
          <dgm:chMax val="0"/>
          <dgm:chPref val="0"/>
        </dgm:presLayoutVars>
      </dgm:prSet>
      <dgm:spPr/>
    </dgm:pt>
    <dgm:pt modelId="{047BE51C-2A23-49B5-B964-AA21D3499F0B}" type="pres">
      <dgm:prSet presAssocID="{BCED8BC4-A2F4-4A6C-8474-F0F973B59C0F}" presName="sibTrans" presStyleCnt="0"/>
      <dgm:spPr/>
    </dgm:pt>
    <dgm:pt modelId="{BEBFEDE6-A81D-4348-B711-C530AF22E687}" type="pres">
      <dgm:prSet presAssocID="{603ABE6C-3FFB-4C92-BF78-5E79C6CF67C7}" presName="compNode" presStyleCnt="0"/>
      <dgm:spPr/>
    </dgm:pt>
    <dgm:pt modelId="{6F257918-C6B3-46B7-8E50-D8372F4B78A0}" type="pres">
      <dgm:prSet presAssocID="{603ABE6C-3FFB-4C92-BF78-5E79C6CF67C7}" presName="bgRect" presStyleLbl="bgShp" presStyleIdx="4" presStyleCnt="6"/>
      <dgm:spPr/>
    </dgm:pt>
    <dgm:pt modelId="{6CB2D1FB-D516-4CCA-A978-F765BFD8015C}" type="pres">
      <dgm:prSet presAssocID="{603ABE6C-3FFB-4C92-BF78-5E79C6CF67C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C9126C51-2957-41A3-BB8E-85D62755EA33}" type="pres">
      <dgm:prSet presAssocID="{603ABE6C-3FFB-4C92-BF78-5E79C6CF67C7}" presName="spaceRect" presStyleCnt="0"/>
      <dgm:spPr/>
    </dgm:pt>
    <dgm:pt modelId="{05BE7F0F-A41C-4E0C-8260-CFD7807BF749}" type="pres">
      <dgm:prSet presAssocID="{603ABE6C-3FFB-4C92-BF78-5E79C6CF67C7}" presName="parTx" presStyleLbl="revTx" presStyleIdx="4" presStyleCnt="6">
        <dgm:presLayoutVars>
          <dgm:chMax val="0"/>
          <dgm:chPref val="0"/>
        </dgm:presLayoutVars>
      </dgm:prSet>
      <dgm:spPr/>
    </dgm:pt>
    <dgm:pt modelId="{50F73A60-31D5-46A4-8C12-489BECFC2D57}" type="pres">
      <dgm:prSet presAssocID="{8F817716-030C-44FC-BCAB-AFEC906731AD}" presName="sibTrans" presStyleCnt="0"/>
      <dgm:spPr/>
    </dgm:pt>
    <dgm:pt modelId="{9BE23430-4823-4FAE-811F-4DF58FE74311}" type="pres">
      <dgm:prSet presAssocID="{206C18A4-9B95-4BA4-8647-2F34E0327780}" presName="compNode" presStyleCnt="0"/>
      <dgm:spPr/>
    </dgm:pt>
    <dgm:pt modelId="{550FEC5C-931B-4AD9-867A-D1CFFAC4ECB5}" type="pres">
      <dgm:prSet presAssocID="{206C18A4-9B95-4BA4-8647-2F34E0327780}" presName="bgRect" presStyleLbl="bgShp" presStyleIdx="5" presStyleCnt="6"/>
      <dgm:spPr/>
    </dgm:pt>
    <dgm:pt modelId="{69ADB8AD-D6B3-4D5D-81C6-B09919608C7E}" type="pres">
      <dgm:prSet presAssocID="{206C18A4-9B95-4BA4-8647-2F34E032778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D2317B8-F71F-4ADE-94EE-CE2463531752}" type="pres">
      <dgm:prSet presAssocID="{206C18A4-9B95-4BA4-8647-2F34E0327780}" presName="spaceRect" presStyleCnt="0"/>
      <dgm:spPr/>
    </dgm:pt>
    <dgm:pt modelId="{2A47D67B-671A-424B-AD0D-82D32493004E}" type="pres">
      <dgm:prSet presAssocID="{206C18A4-9B95-4BA4-8647-2F34E032778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6E93A09-2F5A-49B8-B314-FD24FD25CE92}" type="presOf" srcId="{F8FB1D2C-B8AD-4542-854F-DC97B8231F3B}" destId="{E8C80B8C-F15E-44DC-9011-DA02D56106C8}" srcOrd="0" destOrd="0" presId="urn:microsoft.com/office/officeart/2018/2/layout/IconVerticalSolidList"/>
    <dgm:cxn modelId="{F80D380E-ACF7-4713-86A6-E5BE8742EB9F}" srcId="{6433EC8E-8926-4FFA-99CE-71DA052FD056}" destId="{206C18A4-9B95-4BA4-8647-2F34E0327780}" srcOrd="5" destOrd="0" parTransId="{28705329-84BA-4DD0-8662-F4F9E10BAA59}" sibTransId="{C5779AE7-B2D9-46FD-B13C-647535AC7598}"/>
    <dgm:cxn modelId="{48032D1F-90D3-4197-93B8-47BE719732DA}" srcId="{6433EC8E-8926-4FFA-99CE-71DA052FD056}" destId="{F8FB1D2C-B8AD-4542-854F-DC97B8231F3B}" srcOrd="1" destOrd="0" parTransId="{E2497211-B15D-4931-A263-25EF4B448AC5}" sibTransId="{CE080E79-5C7E-473E-AD1D-122854589464}"/>
    <dgm:cxn modelId="{200BA92E-1AE8-4DFA-8620-C49B506F7F1D}" type="presOf" srcId="{603ABE6C-3FFB-4C92-BF78-5E79C6CF67C7}" destId="{05BE7F0F-A41C-4E0C-8260-CFD7807BF749}" srcOrd="0" destOrd="0" presId="urn:microsoft.com/office/officeart/2018/2/layout/IconVerticalSolidList"/>
    <dgm:cxn modelId="{A067EE5F-A086-48F9-94DF-7283EAF32210}" type="presOf" srcId="{206C18A4-9B95-4BA4-8647-2F34E0327780}" destId="{2A47D67B-671A-424B-AD0D-82D32493004E}" srcOrd="0" destOrd="0" presId="urn:microsoft.com/office/officeart/2018/2/layout/IconVerticalSolidList"/>
    <dgm:cxn modelId="{2844F55F-3AAF-4451-BAAF-7A09110DC401}" srcId="{6433EC8E-8926-4FFA-99CE-71DA052FD056}" destId="{C373C689-606F-47EB-895E-910BED82EAFA}" srcOrd="2" destOrd="0" parTransId="{F1B5C09E-16CB-488C-944D-C2E434FBCCCD}" sibTransId="{73AB1850-E617-4E10-8837-878585218227}"/>
    <dgm:cxn modelId="{573AE67B-8305-4DB5-BA39-B545005BAD97}" srcId="{6433EC8E-8926-4FFA-99CE-71DA052FD056}" destId="{55318996-282E-4CD5-8976-9896E4B5539E}" srcOrd="0" destOrd="0" parTransId="{DE90E56A-2002-42AA-98E2-CBA85C971457}" sibTransId="{4E5B978A-5060-43CE-AD14-EBF43965B9CF}"/>
    <dgm:cxn modelId="{98B284AE-2858-4213-BF8A-13A220A78CFA}" type="presOf" srcId="{55318996-282E-4CD5-8976-9896E4B5539E}" destId="{979BB650-B9FC-4415-BC9F-0A4D77D9DC8A}" srcOrd="0" destOrd="0" presId="urn:microsoft.com/office/officeart/2018/2/layout/IconVerticalSolidList"/>
    <dgm:cxn modelId="{005821B9-4AF9-48FB-A842-577D038CBFB8}" srcId="{6433EC8E-8926-4FFA-99CE-71DA052FD056}" destId="{603ABE6C-3FFB-4C92-BF78-5E79C6CF67C7}" srcOrd="4" destOrd="0" parTransId="{71A1DEE7-C75C-41C8-A057-758CAF8C59A2}" sibTransId="{8F817716-030C-44FC-BCAB-AFEC906731AD}"/>
    <dgm:cxn modelId="{A658A9C3-B344-40C6-8C85-E43E458B162B}" type="presOf" srcId="{6433EC8E-8926-4FFA-99CE-71DA052FD056}" destId="{79585ED9-BC19-44F1-84C9-8148DC910B64}" srcOrd="0" destOrd="0" presId="urn:microsoft.com/office/officeart/2018/2/layout/IconVerticalSolidList"/>
    <dgm:cxn modelId="{925E57CA-20B1-485A-9DA4-F27498E84A58}" type="presOf" srcId="{F6D32F23-6638-4AAA-983C-D2CDA51A5EE3}" destId="{F757FA1F-3B9E-4120-BF7C-2A2844A34643}" srcOrd="0" destOrd="0" presId="urn:microsoft.com/office/officeart/2018/2/layout/IconVerticalSolidList"/>
    <dgm:cxn modelId="{56E059CB-49F4-4584-AC7A-1E25C97DE210}" srcId="{6433EC8E-8926-4FFA-99CE-71DA052FD056}" destId="{F6D32F23-6638-4AAA-983C-D2CDA51A5EE3}" srcOrd="3" destOrd="0" parTransId="{BF3FCAB3-6EC3-4819-992C-6DA3E272A646}" sibTransId="{BCED8BC4-A2F4-4A6C-8474-F0F973B59C0F}"/>
    <dgm:cxn modelId="{0932FEFD-70F2-460E-B04A-9FE04AF00D2A}" type="presOf" srcId="{C373C689-606F-47EB-895E-910BED82EAFA}" destId="{C8EC7CBA-0EB6-4C66-94B8-3C23DFA992A8}" srcOrd="0" destOrd="0" presId="urn:microsoft.com/office/officeart/2018/2/layout/IconVerticalSolidList"/>
    <dgm:cxn modelId="{C4D3D8F8-B725-421D-A1BB-8826B89B65CA}" type="presParOf" srcId="{79585ED9-BC19-44F1-84C9-8148DC910B64}" destId="{0BADCE12-BB56-4B6A-87DE-8083045E8B84}" srcOrd="0" destOrd="0" presId="urn:microsoft.com/office/officeart/2018/2/layout/IconVerticalSolidList"/>
    <dgm:cxn modelId="{B5DF7EBD-E880-40FC-9C3F-40B04D5262F7}" type="presParOf" srcId="{0BADCE12-BB56-4B6A-87DE-8083045E8B84}" destId="{FDBA46A9-201A-46F4-A4E0-701E13C24F20}" srcOrd="0" destOrd="0" presId="urn:microsoft.com/office/officeart/2018/2/layout/IconVerticalSolidList"/>
    <dgm:cxn modelId="{150D789A-50D0-4A7F-9B90-42E39B9F6468}" type="presParOf" srcId="{0BADCE12-BB56-4B6A-87DE-8083045E8B84}" destId="{C5922EAF-1333-4B50-95FF-63027C0223AF}" srcOrd="1" destOrd="0" presId="urn:microsoft.com/office/officeart/2018/2/layout/IconVerticalSolidList"/>
    <dgm:cxn modelId="{6451EF95-DE90-4A09-9195-FFE2846AEEE3}" type="presParOf" srcId="{0BADCE12-BB56-4B6A-87DE-8083045E8B84}" destId="{F8A8AD87-75A8-4F00-9960-CFE489A2FE35}" srcOrd="2" destOrd="0" presId="urn:microsoft.com/office/officeart/2018/2/layout/IconVerticalSolidList"/>
    <dgm:cxn modelId="{A3AE3B9C-8759-44AE-8616-49550382F8C3}" type="presParOf" srcId="{0BADCE12-BB56-4B6A-87DE-8083045E8B84}" destId="{979BB650-B9FC-4415-BC9F-0A4D77D9DC8A}" srcOrd="3" destOrd="0" presId="urn:microsoft.com/office/officeart/2018/2/layout/IconVerticalSolidList"/>
    <dgm:cxn modelId="{3F031481-F4C1-4BAD-AEA2-C947B41D5B35}" type="presParOf" srcId="{79585ED9-BC19-44F1-84C9-8148DC910B64}" destId="{16F9BA2E-7B31-4CB6-9B50-751303857D9F}" srcOrd="1" destOrd="0" presId="urn:microsoft.com/office/officeart/2018/2/layout/IconVerticalSolidList"/>
    <dgm:cxn modelId="{E4909FA3-910D-4C98-A497-5DEB8A99CD13}" type="presParOf" srcId="{79585ED9-BC19-44F1-84C9-8148DC910B64}" destId="{6F059AE9-65A0-4224-A889-116FEE2DBE49}" srcOrd="2" destOrd="0" presId="urn:microsoft.com/office/officeart/2018/2/layout/IconVerticalSolidList"/>
    <dgm:cxn modelId="{2B8F2B15-64ED-48C4-99C1-58E16786C9CD}" type="presParOf" srcId="{6F059AE9-65A0-4224-A889-116FEE2DBE49}" destId="{7EB5ED0C-3B87-4E8D-9C37-67DD6E70BD4F}" srcOrd="0" destOrd="0" presId="urn:microsoft.com/office/officeart/2018/2/layout/IconVerticalSolidList"/>
    <dgm:cxn modelId="{998C409B-4908-4513-BCFC-22B8DEC4EFCB}" type="presParOf" srcId="{6F059AE9-65A0-4224-A889-116FEE2DBE49}" destId="{2CBE313D-DF66-486B-97A0-DED70AEB5E4D}" srcOrd="1" destOrd="0" presId="urn:microsoft.com/office/officeart/2018/2/layout/IconVerticalSolidList"/>
    <dgm:cxn modelId="{73C0AD8E-3300-4D43-9FEC-C6ACAAD6A13F}" type="presParOf" srcId="{6F059AE9-65A0-4224-A889-116FEE2DBE49}" destId="{0725FE7F-1C37-445F-ADB7-1BACAEF49046}" srcOrd="2" destOrd="0" presId="urn:microsoft.com/office/officeart/2018/2/layout/IconVerticalSolidList"/>
    <dgm:cxn modelId="{247AF3BF-9895-4E89-B3AC-EBDAC0354EF9}" type="presParOf" srcId="{6F059AE9-65A0-4224-A889-116FEE2DBE49}" destId="{E8C80B8C-F15E-44DC-9011-DA02D56106C8}" srcOrd="3" destOrd="0" presId="urn:microsoft.com/office/officeart/2018/2/layout/IconVerticalSolidList"/>
    <dgm:cxn modelId="{12BBA38B-3492-4BE6-9E61-D10CEB5648D7}" type="presParOf" srcId="{79585ED9-BC19-44F1-84C9-8148DC910B64}" destId="{468B0FF4-0102-4DD8-A720-86952E71978F}" srcOrd="3" destOrd="0" presId="urn:microsoft.com/office/officeart/2018/2/layout/IconVerticalSolidList"/>
    <dgm:cxn modelId="{B9DCDCD7-2F97-467B-A86D-2E909C5326F6}" type="presParOf" srcId="{79585ED9-BC19-44F1-84C9-8148DC910B64}" destId="{2E2BBE3F-2F1A-48F0-9EB4-98E06F13909F}" srcOrd="4" destOrd="0" presId="urn:microsoft.com/office/officeart/2018/2/layout/IconVerticalSolidList"/>
    <dgm:cxn modelId="{52113431-F6C8-485A-BDA4-794E1F58738F}" type="presParOf" srcId="{2E2BBE3F-2F1A-48F0-9EB4-98E06F13909F}" destId="{6770C8AE-DE93-4747-89C1-925745A89D0D}" srcOrd="0" destOrd="0" presId="urn:microsoft.com/office/officeart/2018/2/layout/IconVerticalSolidList"/>
    <dgm:cxn modelId="{81FB675C-60AA-4473-9B60-E531FEDDF55D}" type="presParOf" srcId="{2E2BBE3F-2F1A-48F0-9EB4-98E06F13909F}" destId="{A3EC71AB-4E83-4561-90DD-5727B4A866AF}" srcOrd="1" destOrd="0" presId="urn:microsoft.com/office/officeart/2018/2/layout/IconVerticalSolidList"/>
    <dgm:cxn modelId="{2912DFC7-5222-483C-80ED-E483E0ABE641}" type="presParOf" srcId="{2E2BBE3F-2F1A-48F0-9EB4-98E06F13909F}" destId="{22F76C28-59A2-44AC-9E42-A5D5BD2B197E}" srcOrd="2" destOrd="0" presId="urn:microsoft.com/office/officeart/2018/2/layout/IconVerticalSolidList"/>
    <dgm:cxn modelId="{16966D75-DCE8-4587-8183-074DD8E84B71}" type="presParOf" srcId="{2E2BBE3F-2F1A-48F0-9EB4-98E06F13909F}" destId="{C8EC7CBA-0EB6-4C66-94B8-3C23DFA992A8}" srcOrd="3" destOrd="0" presId="urn:microsoft.com/office/officeart/2018/2/layout/IconVerticalSolidList"/>
    <dgm:cxn modelId="{65230499-4051-47D3-94A8-D5125B8F375E}" type="presParOf" srcId="{79585ED9-BC19-44F1-84C9-8148DC910B64}" destId="{D4807C29-6A30-4A57-92CD-CD2AA28FD683}" srcOrd="5" destOrd="0" presId="urn:microsoft.com/office/officeart/2018/2/layout/IconVerticalSolidList"/>
    <dgm:cxn modelId="{66A4A0D8-60A5-40C2-B641-F768B3D7EAD5}" type="presParOf" srcId="{79585ED9-BC19-44F1-84C9-8148DC910B64}" destId="{5584D1EA-0C2E-4628-B329-37E01346FC20}" srcOrd="6" destOrd="0" presId="urn:microsoft.com/office/officeart/2018/2/layout/IconVerticalSolidList"/>
    <dgm:cxn modelId="{4EA69A19-4FCE-4AA3-BC95-CC9F971D4014}" type="presParOf" srcId="{5584D1EA-0C2E-4628-B329-37E01346FC20}" destId="{4D341ED5-7E73-4A94-829A-7D7ACC9A4E1F}" srcOrd="0" destOrd="0" presId="urn:microsoft.com/office/officeart/2018/2/layout/IconVerticalSolidList"/>
    <dgm:cxn modelId="{4972CC39-DCA4-4796-8675-7175681EE04A}" type="presParOf" srcId="{5584D1EA-0C2E-4628-B329-37E01346FC20}" destId="{6E961FFC-E655-4FF3-AC86-6AA1AF7DBC04}" srcOrd="1" destOrd="0" presId="urn:microsoft.com/office/officeart/2018/2/layout/IconVerticalSolidList"/>
    <dgm:cxn modelId="{F78EAD1C-22CC-46B7-AA33-5596715E5ACE}" type="presParOf" srcId="{5584D1EA-0C2E-4628-B329-37E01346FC20}" destId="{E99C6608-F02D-4BA4-90B6-C4B17B9BE5BF}" srcOrd="2" destOrd="0" presId="urn:microsoft.com/office/officeart/2018/2/layout/IconVerticalSolidList"/>
    <dgm:cxn modelId="{DFD20ED8-08FF-4ACE-83F1-B4BA3923E020}" type="presParOf" srcId="{5584D1EA-0C2E-4628-B329-37E01346FC20}" destId="{F757FA1F-3B9E-4120-BF7C-2A2844A34643}" srcOrd="3" destOrd="0" presId="urn:microsoft.com/office/officeart/2018/2/layout/IconVerticalSolidList"/>
    <dgm:cxn modelId="{4827BFA1-3FA6-4492-985C-80B4D0C4745E}" type="presParOf" srcId="{79585ED9-BC19-44F1-84C9-8148DC910B64}" destId="{047BE51C-2A23-49B5-B964-AA21D3499F0B}" srcOrd="7" destOrd="0" presId="urn:microsoft.com/office/officeart/2018/2/layout/IconVerticalSolidList"/>
    <dgm:cxn modelId="{CD714085-A3D8-4B08-9E20-069365363A33}" type="presParOf" srcId="{79585ED9-BC19-44F1-84C9-8148DC910B64}" destId="{BEBFEDE6-A81D-4348-B711-C530AF22E687}" srcOrd="8" destOrd="0" presId="urn:microsoft.com/office/officeart/2018/2/layout/IconVerticalSolidList"/>
    <dgm:cxn modelId="{376E961D-F60F-49DD-9785-ACBB692BA4B5}" type="presParOf" srcId="{BEBFEDE6-A81D-4348-B711-C530AF22E687}" destId="{6F257918-C6B3-46B7-8E50-D8372F4B78A0}" srcOrd="0" destOrd="0" presId="urn:microsoft.com/office/officeart/2018/2/layout/IconVerticalSolidList"/>
    <dgm:cxn modelId="{5E1F2F93-D037-438C-B5D2-4BE94BF3EB39}" type="presParOf" srcId="{BEBFEDE6-A81D-4348-B711-C530AF22E687}" destId="{6CB2D1FB-D516-4CCA-A978-F765BFD8015C}" srcOrd="1" destOrd="0" presId="urn:microsoft.com/office/officeart/2018/2/layout/IconVerticalSolidList"/>
    <dgm:cxn modelId="{125C37AA-F51A-4EAF-8BB2-30FAA84F5FFD}" type="presParOf" srcId="{BEBFEDE6-A81D-4348-B711-C530AF22E687}" destId="{C9126C51-2957-41A3-BB8E-85D62755EA33}" srcOrd="2" destOrd="0" presId="urn:microsoft.com/office/officeart/2018/2/layout/IconVerticalSolidList"/>
    <dgm:cxn modelId="{5F5AAD78-2966-48DD-8501-1BBF5204F365}" type="presParOf" srcId="{BEBFEDE6-A81D-4348-B711-C530AF22E687}" destId="{05BE7F0F-A41C-4E0C-8260-CFD7807BF749}" srcOrd="3" destOrd="0" presId="urn:microsoft.com/office/officeart/2018/2/layout/IconVerticalSolidList"/>
    <dgm:cxn modelId="{0EF8491E-29AD-4A83-AC44-6CD1DB40DEB8}" type="presParOf" srcId="{79585ED9-BC19-44F1-84C9-8148DC910B64}" destId="{50F73A60-31D5-46A4-8C12-489BECFC2D57}" srcOrd="9" destOrd="0" presId="urn:microsoft.com/office/officeart/2018/2/layout/IconVerticalSolidList"/>
    <dgm:cxn modelId="{B6147483-E0DC-4B23-B0A2-FFCA0AF8C59C}" type="presParOf" srcId="{79585ED9-BC19-44F1-84C9-8148DC910B64}" destId="{9BE23430-4823-4FAE-811F-4DF58FE74311}" srcOrd="10" destOrd="0" presId="urn:microsoft.com/office/officeart/2018/2/layout/IconVerticalSolidList"/>
    <dgm:cxn modelId="{9B9C5898-4C2D-494E-86A2-12D97B5017E3}" type="presParOf" srcId="{9BE23430-4823-4FAE-811F-4DF58FE74311}" destId="{550FEC5C-931B-4AD9-867A-D1CFFAC4ECB5}" srcOrd="0" destOrd="0" presId="urn:microsoft.com/office/officeart/2018/2/layout/IconVerticalSolidList"/>
    <dgm:cxn modelId="{90D745E6-2FE1-4847-BB4F-60BA166018E4}" type="presParOf" srcId="{9BE23430-4823-4FAE-811F-4DF58FE74311}" destId="{69ADB8AD-D6B3-4D5D-81C6-B09919608C7E}" srcOrd="1" destOrd="0" presId="urn:microsoft.com/office/officeart/2018/2/layout/IconVerticalSolidList"/>
    <dgm:cxn modelId="{7A7FBCB0-33C4-43B5-A76C-8C80CB3159ED}" type="presParOf" srcId="{9BE23430-4823-4FAE-811F-4DF58FE74311}" destId="{2D2317B8-F71F-4ADE-94EE-CE2463531752}" srcOrd="2" destOrd="0" presId="urn:microsoft.com/office/officeart/2018/2/layout/IconVerticalSolidList"/>
    <dgm:cxn modelId="{0274D244-4304-44DE-A578-3ECADD8E7915}" type="presParOf" srcId="{9BE23430-4823-4FAE-811F-4DF58FE74311}" destId="{2A47D67B-671A-424B-AD0D-82D3249300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990A9F-9C52-4FDA-A2B7-E6ABA7BBCFC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F7A487-E310-40A7-B07B-2D3676ACEC47}">
      <dgm:prSet/>
      <dgm:spPr/>
      <dgm:t>
        <a:bodyPr/>
        <a:lstStyle/>
        <a:p>
          <a:r>
            <a:rPr lang="en-GB" b="1"/>
            <a:t>The introduction is where your orientate your reader to the topic, focus and importance of your report.</a:t>
          </a:r>
          <a:endParaRPr lang="en-US"/>
        </a:p>
      </dgm:t>
    </dgm:pt>
    <dgm:pt modelId="{CE769586-4A67-4644-B176-8832D64311E6}" type="parTrans" cxnId="{7BC5B86B-DDA5-483D-98F3-7B046658993B}">
      <dgm:prSet/>
      <dgm:spPr/>
      <dgm:t>
        <a:bodyPr/>
        <a:lstStyle/>
        <a:p>
          <a:endParaRPr lang="en-US"/>
        </a:p>
      </dgm:t>
    </dgm:pt>
    <dgm:pt modelId="{9ECA71C2-3BC4-4206-961C-903B6C5507D8}" type="sibTrans" cxnId="{7BC5B86B-DDA5-483D-98F3-7B046658993B}">
      <dgm:prSet/>
      <dgm:spPr/>
      <dgm:t>
        <a:bodyPr/>
        <a:lstStyle/>
        <a:p>
          <a:endParaRPr lang="en-US"/>
        </a:p>
      </dgm:t>
    </dgm:pt>
    <dgm:pt modelId="{5892C8DB-5D46-4C49-9A5A-13BFC55BD8D7}">
      <dgm:prSet/>
      <dgm:spPr/>
      <dgm:t>
        <a:bodyPr/>
        <a:lstStyle/>
        <a:p>
          <a:r>
            <a:rPr lang="en-GB"/>
            <a:t>—This should give a succinct explanation of the aims/context of the report, and should include brief details of any information necessary for the reader to understand it, e.g. company size; structure; main activities; your role/position; etc.</a:t>
          </a:r>
          <a:endParaRPr lang="en-US"/>
        </a:p>
      </dgm:t>
    </dgm:pt>
    <dgm:pt modelId="{A393B888-BB2A-4900-9ACB-6697F3069C24}" type="parTrans" cxnId="{7E10D79E-EFA7-4888-9E8D-27FF490E5722}">
      <dgm:prSet/>
      <dgm:spPr/>
      <dgm:t>
        <a:bodyPr/>
        <a:lstStyle/>
        <a:p>
          <a:endParaRPr lang="en-US"/>
        </a:p>
      </dgm:t>
    </dgm:pt>
    <dgm:pt modelId="{D9AAF465-9B1B-4B79-83CA-878BB0D72713}" type="sibTrans" cxnId="{7E10D79E-EFA7-4888-9E8D-27FF490E5722}">
      <dgm:prSet/>
      <dgm:spPr/>
      <dgm:t>
        <a:bodyPr/>
        <a:lstStyle/>
        <a:p>
          <a:endParaRPr lang="en-US"/>
        </a:p>
      </dgm:t>
    </dgm:pt>
    <dgm:pt modelId="{1F396968-E81B-4A82-82F7-FBC50CF8633F}">
      <dgm:prSet/>
      <dgm:spPr/>
      <dgm:t>
        <a:bodyPr/>
        <a:lstStyle/>
        <a:p>
          <a:r>
            <a:rPr lang="en-GB"/>
            <a:t>—Introduction should include brief breakdown of report structure </a:t>
          </a:r>
          <a:endParaRPr lang="en-US"/>
        </a:p>
      </dgm:t>
    </dgm:pt>
    <dgm:pt modelId="{2848AEFC-358B-49F2-BCB3-6EAA2B390C55}" type="parTrans" cxnId="{0527B8B8-B454-4AC5-B51C-945A785F6049}">
      <dgm:prSet/>
      <dgm:spPr/>
      <dgm:t>
        <a:bodyPr/>
        <a:lstStyle/>
        <a:p>
          <a:endParaRPr lang="en-US"/>
        </a:p>
      </dgm:t>
    </dgm:pt>
    <dgm:pt modelId="{F564CAA3-5EC4-45E2-A6DE-A7965012B201}" type="sibTrans" cxnId="{0527B8B8-B454-4AC5-B51C-945A785F6049}">
      <dgm:prSet/>
      <dgm:spPr/>
      <dgm:t>
        <a:bodyPr/>
        <a:lstStyle/>
        <a:p>
          <a:endParaRPr lang="en-US"/>
        </a:p>
      </dgm:t>
    </dgm:pt>
    <dgm:pt modelId="{DC1D380C-87DB-4E3B-AA0A-EC057E39C2E2}" type="pres">
      <dgm:prSet presAssocID="{E1990A9F-9C52-4FDA-A2B7-E6ABA7BBCFCD}" presName="linear" presStyleCnt="0">
        <dgm:presLayoutVars>
          <dgm:animLvl val="lvl"/>
          <dgm:resizeHandles val="exact"/>
        </dgm:presLayoutVars>
      </dgm:prSet>
      <dgm:spPr/>
    </dgm:pt>
    <dgm:pt modelId="{B356ADE1-6C61-4E0E-93FD-7D8557987FEE}" type="pres">
      <dgm:prSet presAssocID="{BFF7A487-E310-40A7-B07B-2D3676ACEC4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D0C4B-05E0-4997-AA98-BE691704BEFE}" type="pres">
      <dgm:prSet presAssocID="{9ECA71C2-3BC4-4206-961C-903B6C5507D8}" presName="spacer" presStyleCnt="0"/>
      <dgm:spPr/>
    </dgm:pt>
    <dgm:pt modelId="{A6C00B09-7A25-41BC-9C07-1550F0AD0444}" type="pres">
      <dgm:prSet presAssocID="{5892C8DB-5D46-4C49-9A5A-13BFC55BD8D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1855CFE-97D2-45F6-A4B1-DAEB80768C06}" type="pres">
      <dgm:prSet presAssocID="{D9AAF465-9B1B-4B79-83CA-878BB0D72713}" presName="spacer" presStyleCnt="0"/>
      <dgm:spPr/>
    </dgm:pt>
    <dgm:pt modelId="{7FF03901-33FF-4597-B503-5BF60D25D768}" type="pres">
      <dgm:prSet presAssocID="{1F396968-E81B-4A82-82F7-FBC50CF8633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BDA171A-F55E-4B32-9842-94269EFA22CB}" type="presOf" srcId="{E1990A9F-9C52-4FDA-A2B7-E6ABA7BBCFCD}" destId="{DC1D380C-87DB-4E3B-AA0A-EC057E39C2E2}" srcOrd="0" destOrd="0" presId="urn:microsoft.com/office/officeart/2005/8/layout/vList2"/>
    <dgm:cxn modelId="{B0E9DD3F-7B1D-47B2-8DC6-01F934C461CD}" type="presOf" srcId="{5892C8DB-5D46-4C49-9A5A-13BFC55BD8D7}" destId="{A6C00B09-7A25-41BC-9C07-1550F0AD0444}" srcOrd="0" destOrd="0" presId="urn:microsoft.com/office/officeart/2005/8/layout/vList2"/>
    <dgm:cxn modelId="{7BC5B86B-DDA5-483D-98F3-7B046658993B}" srcId="{E1990A9F-9C52-4FDA-A2B7-E6ABA7BBCFCD}" destId="{BFF7A487-E310-40A7-B07B-2D3676ACEC47}" srcOrd="0" destOrd="0" parTransId="{CE769586-4A67-4644-B176-8832D64311E6}" sibTransId="{9ECA71C2-3BC4-4206-961C-903B6C5507D8}"/>
    <dgm:cxn modelId="{7E10D79E-EFA7-4888-9E8D-27FF490E5722}" srcId="{E1990A9F-9C52-4FDA-A2B7-E6ABA7BBCFCD}" destId="{5892C8DB-5D46-4C49-9A5A-13BFC55BD8D7}" srcOrd="1" destOrd="0" parTransId="{A393B888-BB2A-4900-9ACB-6697F3069C24}" sibTransId="{D9AAF465-9B1B-4B79-83CA-878BB0D72713}"/>
    <dgm:cxn modelId="{0527B8B8-B454-4AC5-B51C-945A785F6049}" srcId="{E1990A9F-9C52-4FDA-A2B7-E6ABA7BBCFCD}" destId="{1F396968-E81B-4A82-82F7-FBC50CF8633F}" srcOrd="2" destOrd="0" parTransId="{2848AEFC-358B-49F2-BCB3-6EAA2B390C55}" sibTransId="{F564CAA3-5EC4-45E2-A6DE-A7965012B201}"/>
    <dgm:cxn modelId="{1B1151D1-55B8-4B7B-868F-3792F86B31C8}" type="presOf" srcId="{BFF7A487-E310-40A7-B07B-2D3676ACEC47}" destId="{B356ADE1-6C61-4E0E-93FD-7D8557987FEE}" srcOrd="0" destOrd="0" presId="urn:microsoft.com/office/officeart/2005/8/layout/vList2"/>
    <dgm:cxn modelId="{C24253ED-49A4-4C11-9DC7-3A8B70FD3AF9}" type="presOf" srcId="{1F396968-E81B-4A82-82F7-FBC50CF8633F}" destId="{7FF03901-33FF-4597-B503-5BF60D25D768}" srcOrd="0" destOrd="0" presId="urn:microsoft.com/office/officeart/2005/8/layout/vList2"/>
    <dgm:cxn modelId="{0B39A018-0B22-4D48-990A-DF432143B3F7}" type="presParOf" srcId="{DC1D380C-87DB-4E3B-AA0A-EC057E39C2E2}" destId="{B356ADE1-6C61-4E0E-93FD-7D8557987FEE}" srcOrd="0" destOrd="0" presId="urn:microsoft.com/office/officeart/2005/8/layout/vList2"/>
    <dgm:cxn modelId="{22EA0C83-4D5E-4C13-987A-607BCF9A1E4D}" type="presParOf" srcId="{DC1D380C-87DB-4E3B-AA0A-EC057E39C2E2}" destId="{E9FD0C4B-05E0-4997-AA98-BE691704BEFE}" srcOrd="1" destOrd="0" presId="urn:microsoft.com/office/officeart/2005/8/layout/vList2"/>
    <dgm:cxn modelId="{8A861EAD-A43C-4844-BD97-F671195679F8}" type="presParOf" srcId="{DC1D380C-87DB-4E3B-AA0A-EC057E39C2E2}" destId="{A6C00B09-7A25-41BC-9C07-1550F0AD0444}" srcOrd="2" destOrd="0" presId="urn:microsoft.com/office/officeart/2005/8/layout/vList2"/>
    <dgm:cxn modelId="{9503F158-ADA3-472B-A069-8B61D94BB385}" type="presParOf" srcId="{DC1D380C-87DB-4E3B-AA0A-EC057E39C2E2}" destId="{D1855CFE-97D2-45F6-A4B1-DAEB80768C06}" srcOrd="3" destOrd="0" presId="urn:microsoft.com/office/officeart/2005/8/layout/vList2"/>
    <dgm:cxn modelId="{7DD54F9E-1262-4AA9-988A-BEE1F40B31A8}" type="presParOf" srcId="{DC1D380C-87DB-4E3B-AA0A-EC057E39C2E2}" destId="{7FF03901-33FF-4597-B503-5BF60D25D76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5276D7-1FE1-489B-9149-6A729CC0F94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CDBE27-74CA-4DD9-B7C6-02C834ED9BD5}">
      <dgm:prSet/>
      <dgm:spPr/>
      <dgm:t>
        <a:bodyPr/>
        <a:lstStyle/>
        <a:p>
          <a:r>
            <a:rPr lang="en-GB"/>
            <a:t>In the main-body of the Report you present your account of the issue(s) being reviewed. </a:t>
          </a:r>
          <a:endParaRPr lang="en-US"/>
        </a:p>
      </dgm:t>
    </dgm:pt>
    <dgm:pt modelId="{16238810-8FED-4ADA-B26D-E63DE87586DF}" type="parTrans" cxnId="{1A17AA40-397B-43E1-9542-C14CDE8CE13E}">
      <dgm:prSet/>
      <dgm:spPr/>
      <dgm:t>
        <a:bodyPr/>
        <a:lstStyle/>
        <a:p>
          <a:endParaRPr lang="en-US"/>
        </a:p>
      </dgm:t>
    </dgm:pt>
    <dgm:pt modelId="{B241819C-659D-423E-9FA7-6A779380DA04}" type="sibTrans" cxnId="{1A17AA40-397B-43E1-9542-C14CDE8CE13E}">
      <dgm:prSet/>
      <dgm:spPr/>
      <dgm:t>
        <a:bodyPr/>
        <a:lstStyle/>
        <a:p>
          <a:endParaRPr lang="en-US"/>
        </a:p>
      </dgm:t>
    </dgm:pt>
    <dgm:pt modelId="{50086B0C-3355-4F00-B89C-469AFC12DEA5}">
      <dgm:prSet/>
      <dgm:spPr/>
      <dgm:t>
        <a:bodyPr/>
        <a:lstStyle/>
        <a:p>
          <a:r>
            <a:rPr lang="en-GB" b="1"/>
            <a:t>— It should be based on analysis, not intuition </a:t>
          </a:r>
          <a:endParaRPr lang="en-US"/>
        </a:p>
      </dgm:t>
    </dgm:pt>
    <dgm:pt modelId="{EF0DA373-DE00-4C57-9CF9-2FBEA18D0456}" type="parTrans" cxnId="{1B33947D-58F2-47EC-92BA-BAD3949DDA91}">
      <dgm:prSet/>
      <dgm:spPr/>
      <dgm:t>
        <a:bodyPr/>
        <a:lstStyle/>
        <a:p>
          <a:endParaRPr lang="en-US"/>
        </a:p>
      </dgm:t>
    </dgm:pt>
    <dgm:pt modelId="{814536A9-1063-49F2-B6FF-D1C15A99332A}" type="sibTrans" cxnId="{1B33947D-58F2-47EC-92BA-BAD3949DDA91}">
      <dgm:prSet/>
      <dgm:spPr/>
      <dgm:t>
        <a:bodyPr/>
        <a:lstStyle/>
        <a:p>
          <a:endParaRPr lang="en-US"/>
        </a:p>
      </dgm:t>
    </dgm:pt>
    <dgm:pt modelId="{3A3E0A08-A549-4A6A-9243-0FA616CD83FC}">
      <dgm:prSet/>
      <dgm:spPr/>
      <dgm:t>
        <a:bodyPr/>
        <a:lstStyle/>
        <a:p>
          <a:r>
            <a:rPr lang="en-GB"/>
            <a:t>Avoid using language like ‘I feel’</a:t>
          </a:r>
          <a:endParaRPr lang="en-US"/>
        </a:p>
      </dgm:t>
    </dgm:pt>
    <dgm:pt modelId="{2910E3FD-1F74-426F-88BE-63D1BB26B373}" type="parTrans" cxnId="{461E12CD-D682-442A-8B2C-7A4241E6F54D}">
      <dgm:prSet/>
      <dgm:spPr/>
      <dgm:t>
        <a:bodyPr/>
        <a:lstStyle/>
        <a:p>
          <a:endParaRPr lang="en-US"/>
        </a:p>
      </dgm:t>
    </dgm:pt>
    <dgm:pt modelId="{5E52B3C3-D311-486F-9107-CEFA114CD542}" type="sibTrans" cxnId="{461E12CD-D682-442A-8B2C-7A4241E6F54D}">
      <dgm:prSet/>
      <dgm:spPr/>
      <dgm:t>
        <a:bodyPr/>
        <a:lstStyle/>
        <a:p>
          <a:endParaRPr lang="en-US"/>
        </a:p>
      </dgm:t>
    </dgm:pt>
    <dgm:pt modelId="{5E188A57-7DAC-491B-A06B-90643DBC3291}">
      <dgm:prSet/>
      <dgm:spPr/>
      <dgm:t>
        <a:bodyPr/>
        <a:lstStyle/>
        <a:p>
          <a:r>
            <a:rPr lang="en-GB"/>
            <a:t>— </a:t>
          </a:r>
          <a:r>
            <a:rPr lang="en-GB" b="1"/>
            <a:t>You must support your ideas with evidence and logical argument </a:t>
          </a:r>
          <a:endParaRPr lang="en-US"/>
        </a:p>
      </dgm:t>
    </dgm:pt>
    <dgm:pt modelId="{7CC3D408-54B0-4966-8852-0A17524F8E0B}" type="parTrans" cxnId="{B8CFC3E3-09CE-4568-91D1-E97919D39BA6}">
      <dgm:prSet/>
      <dgm:spPr/>
      <dgm:t>
        <a:bodyPr/>
        <a:lstStyle/>
        <a:p>
          <a:endParaRPr lang="en-US"/>
        </a:p>
      </dgm:t>
    </dgm:pt>
    <dgm:pt modelId="{D74C2BE1-E656-4BFA-B191-BB0BBA9B3ABC}" type="sibTrans" cxnId="{B8CFC3E3-09CE-4568-91D1-E97919D39BA6}">
      <dgm:prSet/>
      <dgm:spPr/>
      <dgm:t>
        <a:bodyPr/>
        <a:lstStyle/>
        <a:p>
          <a:endParaRPr lang="en-US"/>
        </a:p>
      </dgm:t>
    </dgm:pt>
    <dgm:pt modelId="{632CE071-EAB5-42B2-8E72-6A0F6CD08413}">
      <dgm:prSet/>
      <dgm:spPr/>
      <dgm:t>
        <a:bodyPr/>
        <a:lstStyle/>
        <a:p>
          <a:r>
            <a:rPr lang="en-GB"/>
            <a:t>You must substantiate each assertion you make with evidence, e.g. extracts </a:t>
          </a:r>
          <a:endParaRPr lang="en-US"/>
        </a:p>
      </dgm:t>
    </dgm:pt>
    <dgm:pt modelId="{24581C1F-069F-408B-A34F-B6D9A613F163}" type="parTrans" cxnId="{1BE06FE8-591B-4E21-948D-F01BA4C55A51}">
      <dgm:prSet/>
      <dgm:spPr/>
      <dgm:t>
        <a:bodyPr/>
        <a:lstStyle/>
        <a:p>
          <a:endParaRPr lang="en-US"/>
        </a:p>
      </dgm:t>
    </dgm:pt>
    <dgm:pt modelId="{4B7E7E15-A201-4E25-93A0-0F68DA10543F}" type="sibTrans" cxnId="{1BE06FE8-591B-4E21-948D-F01BA4C55A51}">
      <dgm:prSet/>
      <dgm:spPr/>
      <dgm:t>
        <a:bodyPr/>
        <a:lstStyle/>
        <a:p>
          <a:endParaRPr lang="en-US"/>
        </a:p>
      </dgm:t>
    </dgm:pt>
    <dgm:pt modelId="{4D4A4663-A3D3-4E37-9611-3E674AE0A391}">
      <dgm:prSet/>
      <dgm:spPr/>
      <dgm:t>
        <a:bodyPr/>
        <a:lstStyle/>
        <a:p>
          <a:r>
            <a:rPr lang="en-GB"/>
            <a:t>from the company annual report, a staff survey, recent appraisal interviews, etc.</a:t>
          </a:r>
          <a:endParaRPr lang="en-US"/>
        </a:p>
      </dgm:t>
    </dgm:pt>
    <dgm:pt modelId="{3A034168-79DA-4394-B7DD-66C8D89B6587}" type="parTrans" cxnId="{287ABB04-DB4C-4493-A9DA-D324BE5FCF5C}">
      <dgm:prSet/>
      <dgm:spPr/>
      <dgm:t>
        <a:bodyPr/>
        <a:lstStyle/>
        <a:p>
          <a:endParaRPr lang="en-US"/>
        </a:p>
      </dgm:t>
    </dgm:pt>
    <dgm:pt modelId="{A32069E8-3004-4454-922D-9735AA5541BA}" type="sibTrans" cxnId="{287ABB04-DB4C-4493-A9DA-D324BE5FCF5C}">
      <dgm:prSet/>
      <dgm:spPr/>
      <dgm:t>
        <a:bodyPr/>
        <a:lstStyle/>
        <a:p>
          <a:endParaRPr lang="en-US"/>
        </a:p>
      </dgm:t>
    </dgm:pt>
    <dgm:pt modelId="{7E5CBAAE-0E92-4CE4-A8A7-7A277D444C3E}">
      <dgm:prSet/>
      <dgm:spPr/>
      <dgm:t>
        <a:bodyPr/>
        <a:lstStyle/>
        <a:p>
          <a:r>
            <a:rPr lang="en-GB"/>
            <a:t>You must support opinions with specific examples/ evidence (e.g. from a consultant's report), or by building a logical argument based on previously cited examples/evidence</a:t>
          </a:r>
          <a:endParaRPr lang="en-US"/>
        </a:p>
      </dgm:t>
    </dgm:pt>
    <dgm:pt modelId="{AF9CCB8F-7CEE-4398-BE1C-6B5A36911782}" type="parTrans" cxnId="{B86F2449-4566-4CFF-9500-8AB8821B9FDB}">
      <dgm:prSet/>
      <dgm:spPr/>
      <dgm:t>
        <a:bodyPr/>
        <a:lstStyle/>
        <a:p>
          <a:endParaRPr lang="en-US"/>
        </a:p>
      </dgm:t>
    </dgm:pt>
    <dgm:pt modelId="{67ED2221-8AB3-4B25-9E79-DDF01EA59D8A}" type="sibTrans" cxnId="{B86F2449-4566-4CFF-9500-8AB8821B9FDB}">
      <dgm:prSet/>
      <dgm:spPr/>
      <dgm:t>
        <a:bodyPr/>
        <a:lstStyle/>
        <a:p>
          <a:endParaRPr lang="en-US"/>
        </a:p>
      </dgm:t>
    </dgm:pt>
    <dgm:pt modelId="{A1B2844C-61EF-46C8-BB35-5E7566123AC3}">
      <dgm:prSet/>
      <dgm:spPr/>
      <dgm:t>
        <a:bodyPr/>
        <a:lstStyle/>
        <a:p>
          <a:r>
            <a:rPr lang="en-GB"/>
            <a:t>You should make a clear distinction between objective facts and personal opinions</a:t>
          </a:r>
          <a:endParaRPr lang="en-US"/>
        </a:p>
      </dgm:t>
    </dgm:pt>
    <dgm:pt modelId="{A3ADB205-346E-4C15-A432-C7A8A2DD0EBE}" type="parTrans" cxnId="{2EE30E5D-62F7-4D3F-AA3D-6B545E9608E0}">
      <dgm:prSet/>
      <dgm:spPr/>
      <dgm:t>
        <a:bodyPr/>
        <a:lstStyle/>
        <a:p>
          <a:endParaRPr lang="en-US"/>
        </a:p>
      </dgm:t>
    </dgm:pt>
    <dgm:pt modelId="{6E3C7DBD-672C-442B-B974-398106C56894}" type="sibTrans" cxnId="{2EE30E5D-62F7-4D3F-AA3D-6B545E9608E0}">
      <dgm:prSet/>
      <dgm:spPr/>
      <dgm:t>
        <a:bodyPr/>
        <a:lstStyle/>
        <a:p>
          <a:endParaRPr lang="en-US"/>
        </a:p>
      </dgm:t>
    </dgm:pt>
    <dgm:pt modelId="{BB41F893-FAAA-4569-AD79-955523EEB787}" type="pres">
      <dgm:prSet presAssocID="{D25276D7-1FE1-489B-9149-6A729CC0F948}" presName="diagram" presStyleCnt="0">
        <dgm:presLayoutVars>
          <dgm:dir/>
          <dgm:resizeHandles val="exact"/>
        </dgm:presLayoutVars>
      </dgm:prSet>
      <dgm:spPr/>
    </dgm:pt>
    <dgm:pt modelId="{62FE83A0-D681-4529-9CBF-BDA9D6D00AE4}" type="pres">
      <dgm:prSet presAssocID="{1FCDBE27-74CA-4DD9-B7C6-02C834ED9BD5}" presName="node" presStyleLbl="node1" presStyleIdx="0" presStyleCnt="7">
        <dgm:presLayoutVars>
          <dgm:bulletEnabled val="1"/>
        </dgm:presLayoutVars>
      </dgm:prSet>
      <dgm:spPr/>
    </dgm:pt>
    <dgm:pt modelId="{44A15E22-6C51-434B-95F9-D2C8F7094297}" type="pres">
      <dgm:prSet presAssocID="{B241819C-659D-423E-9FA7-6A779380DA04}" presName="sibTrans" presStyleCnt="0"/>
      <dgm:spPr/>
    </dgm:pt>
    <dgm:pt modelId="{8BEE069A-6BFF-4E1F-A2BF-C0FB6D2C351D}" type="pres">
      <dgm:prSet presAssocID="{50086B0C-3355-4F00-B89C-469AFC12DEA5}" presName="node" presStyleLbl="node1" presStyleIdx="1" presStyleCnt="7">
        <dgm:presLayoutVars>
          <dgm:bulletEnabled val="1"/>
        </dgm:presLayoutVars>
      </dgm:prSet>
      <dgm:spPr/>
    </dgm:pt>
    <dgm:pt modelId="{6B3B5F76-6839-4C5D-BF09-92B68A1D1EF5}" type="pres">
      <dgm:prSet presAssocID="{814536A9-1063-49F2-B6FF-D1C15A99332A}" presName="sibTrans" presStyleCnt="0"/>
      <dgm:spPr/>
    </dgm:pt>
    <dgm:pt modelId="{13277461-E073-4980-A990-F7ED41CF33BB}" type="pres">
      <dgm:prSet presAssocID="{5E188A57-7DAC-491B-A06B-90643DBC3291}" presName="node" presStyleLbl="node1" presStyleIdx="2" presStyleCnt="7">
        <dgm:presLayoutVars>
          <dgm:bulletEnabled val="1"/>
        </dgm:presLayoutVars>
      </dgm:prSet>
      <dgm:spPr/>
    </dgm:pt>
    <dgm:pt modelId="{EDE690A5-D145-4E30-9198-363B5094A267}" type="pres">
      <dgm:prSet presAssocID="{D74C2BE1-E656-4BFA-B191-BB0BBA9B3ABC}" presName="sibTrans" presStyleCnt="0"/>
      <dgm:spPr/>
    </dgm:pt>
    <dgm:pt modelId="{D246ADEF-5C3B-4DF2-A0ED-7CA244C0D120}" type="pres">
      <dgm:prSet presAssocID="{632CE071-EAB5-42B2-8E72-6A0F6CD08413}" presName="node" presStyleLbl="node1" presStyleIdx="3" presStyleCnt="7">
        <dgm:presLayoutVars>
          <dgm:bulletEnabled val="1"/>
        </dgm:presLayoutVars>
      </dgm:prSet>
      <dgm:spPr/>
    </dgm:pt>
    <dgm:pt modelId="{D08B3F6C-615D-47F4-8850-20D0A9B01033}" type="pres">
      <dgm:prSet presAssocID="{4B7E7E15-A201-4E25-93A0-0F68DA10543F}" presName="sibTrans" presStyleCnt="0"/>
      <dgm:spPr/>
    </dgm:pt>
    <dgm:pt modelId="{1B511E07-50B9-427B-8B05-AC5D4ECC42E8}" type="pres">
      <dgm:prSet presAssocID="{4D4A4663-A3D3-4E37-9611-3E674AE0A391}" presName="node" presStyleLbl="node1" presStyleIdx="4" presStyleCnt="7">
        <dgm:presLayoutVars>
          <dgm:bulletEnabled val="1"/>
        </dgm:presLayoutVars>
      </dgm:prSet>
      <dgm:spPr/>
    </dgm:pt>
    <dgm:pt modelId="{E0CB5AF1-B259-41D9-AD4D-92FC2FD56385}" type="pres">
      <dgm:prSet presAssocID="{A32069E8-3004-4454-922D-9735AA5541BA}" presName="sibTrans" presStyleCnt="0"/>
      <dgm:spPr/>
    </dgm:pt>
    <dgm:pt modelId="{88E14762-7C31-4849-AF4D-33A8F122F726}" type="pres">
      <dgm:prSet presAssocID="{7E5CBAAE-0E92-4CE4-A8A7-7A277D444C3E}" presName="node" presStyleLbl="node1" presStyleIdx="5" presStyleCnt="7">
        <dgm:presLayoutVars>
          <dgm:bulletEnabled val="1"/>
        </dgm:presLayoutVars>
      </dgm:prSet>
      <dgm:spPr/>
    </dgm:pt>
    <dgm:pt modelId="{D1261DC7-B2F8-4A5B-B940-F017C649B254}" type="pres">
      <dgm:prSet presAssocID="{67ED2221-8AB3-4B25-9E79-DDF01EA59D8A}" presName="sibTrans" presStyleCnt="0"/>
      <dgm:spPr/>
    </dgm:pt>
    <dgm:pt modelId="{A6B48F67-CF4B-4E05-9C17-F5AD86DCE219}" type="pres">
      <dgm:prSet presAssocID="{A1B2844C-61EF-46C8-BB35-5E7566123AC3}" presName="node" presStyleLbl="node1" presStyleIdx="6" presStyleCnt="7">
        <dgm:presLayoutVars>
          <dgm:bulletEnabled val="1"/>
        </dgm:presLayoutVars>
      </dgm:prSet>
      <dgm:spPr/>
    </dgm:pt>
  </dgm:ptLst>
  <dgm:cxnLst>
    <dgm:cxn modelId="{287ABB04-DB4C-4493-A9DA-D324BE5FCF5C}" srcId="{D25276D7-1FE1-489B-9149-6A729CC0F948}" destId="{4D4A4663-A3D3-4E37-9611-3E674AE0A391}" srcOrd="4" destOrd="0" parTransId="{3A034168-79DA-4394-B7DD-66C8D89B6587}" sibTransId="{A32069E8-3004-4454-922D-9735AA5541BA}"/>
    <dgm:cxn modelId="{2BA09017-B9EE-4511-B94B-3E77DDEC4347}" type="presOf" srcId="{1FCDBE27-74CA-4DD9-B7C6-02C834ED9BD5}" destId="{62FE83A0-D681-4529-9CBF-BDA9D6D00AE4}" srcOrd="0" destOrd="0" presId="urn:microsoft.com/office/officeart/2005/8/layout/default"/>
    <dgm:cxn modelId="{F4D5B92E-C24A-4A9C-940E-43E938C1B2D9}" type="presOf" srcId="{5E188A57-7DAC-491B-A06B-90643DBC3291}" destId="{13277461-E073-4980-A990-F7ED41CF33BB}" srcOrd="0" destOrd="0" presId="urn:microsoft.com/office/officeart/2005/8/layout/default"/>
    <dgm:cxn modelId="{1A17AA40-397B-43E1-9542-C14CDE8CE13E}" srcId="{D25276D7-1FE1-489B-9149-6A729CC0F948}" destId="{1FCDBE27-74CA-4DD9-B7C6-02C834ED9BD5}" srcOrd="0" destOrd="0" parTransId="{16238810-8FED-4ADA-B26D-E63DE87586DF}" sibTransId="{B241819C-659D-423E-9FA7-6A779380DA04}"/>
    <dgm:cxn modelId="{2EE30E5D-62F7-4D3F-AA3D-6B545E9608E0}" srcId="{D25276D7-1FE1-489B-9149-6A729CC0F948}" destId="{A1B2844C-61EF-46C8-BB35-5E7566123AC3}" srcOrd="6" destOrd="0" parTransId="{A3ADB205-346E-4C15-A432-C7A8A2DD0EBE}" sibTransId="{6E3C7DBD-672C-442B-B974-398106C56894}"/>
    <dgm:cxn modelId="{B86F2449-4566-4CFF-9500-8AB8821B9FDB}" srcId="{D25276D7-1FE1-489B-9149-6A729CC0F948}" destId="{7E5CBAAE-0E92-4CE4-A8A7-7A277D444C3E}" srcOrd="5" destOrd="0" parTransId="{AF9CCB8F-7CEE-4398-BE1C-6B5A36911782}" sibTransId="{67ED2221-8AB3-4B25-9E79-DDF01EA59D8A}"/>
    <dgm:cxn modelId="{DEF1ED59-85F5-4E90-B8C5-BCB2078F5F5B}" type="presOf" srcId="{A1B2844C-61EF-46C8-BB35-5E7566123AC3}" destId="{A6B48F67-CF4B-4E05-9C17-F5AD86DCE219}" srcOrd="0" destOrd="0" presId="urn:microsoft.com/office/officeart/2005/8/layout/default"/>
    <dgm:cxn modelId="{D3D4EB7B-DF80-4A24-8D79-2A2907A430C1}" type="presOf" srcId="{632CE071-EAB5-42B2-8E72-6A0F6CD08413}" destId="{D246ADEF-5C3B-4DF2-A0ED-7CA244C0D120}" srcOrd="0" destOrd="0" presId="urn:microsoft.com/office/officeart/2005/8/layout/default"/>
    <dgm:cxn modelId="{1B33947D-58F2-47EC-92BA-BAD3949DDA91}" srcId="{D25276D7-1FE1-489B-9149-6A729CC0F948}" destId="{50086B0C-3355-4F00-B89C-469AFC12DEA5}" srcOrd="1" destOrd="0" parTransId="{EF0DA373-DE00-4C57-9CF9-2FBEA18D0456}" sibTransId="{814536A9-1063-49F2-B6FF-D1C15A99332A}"/>
    <dgm:cxn modelId="{F9D18C8E-A4C0-41E8-8F8C-5CBEB3BAE6F7}" type="presOf" srcId="{4D4A4663-A3D3-4E37-9611-3E674AE0A391}" destId="{1B511E07-50B9-427B-8B05-AC5D4ECC42E8}" srcOrd="0" destOrd="0" presId="urn:microsoft.com/office/officeart/2005/8/layout/default"/>
    <dgm:cxn modelId="{97F46FBE-C9DC-47FA-885C-02CE6B4F0D26}" type="presOf" srcId="{7E5CBAAE-0E92-4CE4-A8A7-7A277D444C3E}" destId="{88E14762-7C31-4849-AF4D-33A8F122F726}" srcOrd="0" destOrd="0" presId="urn:microsoft.com/office/officeart/2005/8/layout/default"/>
    <dgm:cxn modelId="{461E12CD-D682-442A-8B2C-7A4241E6F54D}" srcId="{50086B0C-3355-4F00-B89C-469AFC12DEA5}" destId="{3A3E0A08-A549-4A6A-9243-0FA616CD83FC}" srcOrd="0" destOrd="0" parTransId="{2910E3FD-1F74-426F-88BE-63D1BB26B373}" sibTransId="{5E52B3C3-D311-486F-9107-CEFA114CD542}"/>
    <dgm:cxn modelId="{667A8DD7-3BB4-4413-BB44-738DDBF0EF42}" type="presOf" srcId="{50086B0C-3355-4F00-B89C-469AFC12DEA5}" destId="{8BEE069A-6BFF-4E1F-A2BF-C0FB6D2C351D}" srcOrd="0" destOrd="0" presId="urn:microsoft.com/office/officeart/2005/8/layout/default"/>
    <dgm:cxn modelId="{B8CFC3E3-09CE-4568-91D1-E97919D39BA6}" srcId="{D25276D7-1FE1-489B-9149-6A729CC0F948}" destId="{5E188A57-7DAC-491B-A06B-90643DBC3291}" srcOrd="2" destOrd="0" parTransId="{7CC3D408-54B0-4966-8852-0A17524F8E0B}" sibTransId="{D74C2BE1-E656-4BFA-B191-BB0BBA9B3ABC}"/>
    <dgm:cxn modelId="{A4D579E7-E4B2-4885-A19E-C8B5565A093E}" type="presOf" srcId="{3A3E0A08-A549-4A6A-9243-0FA616CD83FC}" destId="{8BEE069A-6BFF-4E1F-A2BF-C0FB6D2C351D}" srcOrd="0" destOrd="1" presId="urn:microsoft.com/office/officeart/2005/8/layout/default"/>
    <dgm:cxn modelId="{1BE06FE8-591B-4E21-948D-F01BA4C55A51}" srcId="{D25276D7-1FE1-489B-9149-6A729CC0F948}" destId="{632CE071-EAB5-42B2-8E72-6A0F6CD08413}" srcOrd="3" destOrd="0" parTransId="{24581C1F-069F-408B-A34F-B6D9A613F163}" sibTransId="{4B7E7E15-A201-4E25-93A0-0F68DA10543F}"/>
    <dgm:cxn modelId="{2C68CBEF-9419-4BEE-A4D1-C541E4CFE75B}" type="presOf" srcId="{D25276D7-1FE1-489B-9149-6A729CC0F948}" destId="{BB41F893-FAAA-4569-AD79-955523EEB787}" srcOrd="0" destOrd="0" presId="urn:microsoft.com/office/officeart/2005/8/layout/default"/>
    <dgm:cxn modelId="{09E379C3-2DAB-4795-A9F6-8CED8CCDE6C5}" type="presParOf" srcId="{BB41F893-FAAA-4569-AD79-955523EEB787}" destId="{62FE83A0-D681-4529-9CBF-BDA9D6D00AE4}" srcOrd="0" destOrd="0" presId="urn:microsoft.com/office/officeart/2005/8/layout/default"/>
    <dgm:cxn modelId="{C65DFB55-BF52-4684-8C0D-33856AF1CF2A}" type="presParOf" srcId="{BB41F893-FAAA-4569-AD79-955523EEB787}" destId="{44A15E22-6C51-434B-95F9-D2C8F7094297}" srcOrd="1" destOrd="0" presId="urn:microsoft.com/office/officeart/2005/8/layout/default"/>
    <dgm:cxn modelId="{6DAA95BA-26E5-4EBD-B54D-7D997E86528C}" type="presParOf" srcId="{BB41F893-FAAA-4569-AD79-955523EEB787}" destId="{8BEE069A-6BFF-4E1F-A2BF-C0FB6D2C351D}" srcOrd="2" destOrd="0" presId="urn:microsoft.com/office/officeart/2005/8/layout/default"/>
    <dgm:cxn modelId="{5D5F8744-6A71-4D58-8A2B-33E884B9C2AE}" type="presParOf" srcId="{BB41F893-FAAA-4569-AD79-955523EEB787}" destId="{6B3B5F76-6839-4C5D-BF09-92B68A1D1EF5}" srcOrd="3" destOrd="0" presId="urn:microsoft.com/office/officeart/2005/8/layout/default"/>
    <dgm:cxn modelId="{3C02E41C-7CA4-4B68-9444-CB9C6E3DA86D}" type="presParOf" srcId="{BB41F893-FAAA-4569-AD79-955523EEB787}" destId="{13277461-E073-4980-A990-F7ED41CF33BB}" srcOrd="4" destOrd="0" presId="urn:microsoft.com/office/officeart/2005/8/layout/default"/>
    <dgm:cxn modelId="{10E4E39D-E21A-4A5D-A7DE-FE8864A246E4}" type="presParOf" srcId="{BB41F893-FAAA-4569-AD79-955523EEB787}" destId="{EDE690A5-D145-4E30-9198-363B5094A267}" srcOrd="5" destOrd="0" presId="urn:microsoft.com/office/officeart/2005/8/layout/default"/>
    <dgm:cxn modelId="{C839BCE4-0066-4E0C-A894-F43AE2DF0801}" type="presParOf" srcId="{BB41F893-FAAA-4569-AD79-955523EEB787}" destId="{D246ADEF-5C3B-4DF2-A0ED-7CA244C0D120}" srcOrd="6" destOrd="0" presId="urn:microsoft.com/office/officeart/2005/8/layout/default"/>
    <dgm:cxn modelId="{FC674E2E-46E1-4BD4-BB22-E38B76D86EF4}" type="presParOf" srcId="{BB41F893-FAAA-4569-AD79-955523EEB787}" destId="{D08B3F6C-615D-47F4-8850-20D0A9B01033}" srcOrd="7" destOrd="0" presId="urn:microsoft.com/office/officeart/2005/8/layout/default"/>
    <dgm:cxn modelId="{FDCCF54B-9506-48EF-B487-1454128EDB59}" type="presParOf" srcId="{BB41F893-FAAA-4569-AD79-955523EEB787}" destId="{1B511E07-50B9-427B-8B05-AC5D4ECC42E8}" srcOrd="8" destOrd="0" presId="urn:microsoft.com/office/officeart/2005/8/layout/default"/>
    <dgm:cxn modelId="{7F6C3A32-1C25-4050-AA5F-FC2C250304EE}" type="presParOf" srcId="{BB41F893-FAAA-4569-AD79-955523EEB787}" destId="{E0CB5AF1-B259-41D9-AD4D-92FC2FD56385}" srcOrd="9" destOrd="0" presId="urn:microsoft.com/office/officeart/2005/8/layout/default"/>
    <dgm:cxn modelId="{B7A55085-DB1B-49F5-9FB9-E5D61DEF1115}" type="presParOf" srcId="{BB41F893-FAAA-4569-AD79-955523EEB787}" destId="{88E14762-7C31-4849-AF4D-33A8F122F726}" srcOrd="10" destOrd="0" presId="urn:microsoft.com/office/officeart/2005/8/layout/default"/>
    <dgm:cxn modelId="{4FE6AC21-178D-4228-A6DE-BCD8B68EE72A}" type="presParOf" srcId="{BB41F893-FAAA-4569-AD79-955523EEB787}" destId="{D1261DC7-B2F8-4A5B-B940-F017C649B254}" srcOrd="11" destOrd="0" presId="urn:microsoft.com/office/officeart/2005/8/layout/default"/>
    <dgm:cxn modelId="{40B315D5-59AD-43D2-B857-172C155A13D2}" type="presParOf" srcId="{BB41F893-FAAA-4569-AD79-955523EEB787}" destId="{A6B48F67-CF4B-4E05-9C17-F5AD86DCE21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E6629CC-0300-4A0B-8703-8709F3F37D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7C3F35D-7100-4DB4-BC5A-306A9A4E7C0F}">
      <dgm:prSet/>
      <dgm:spPr/>
      <dgm:t>
        <a:bodyPr/>
        <a:lstStyle/>
        <a:p>
          <a:r>
            <a:rPr lang="en-GB"/>
            <a:t>In the main-body of the Report you present your account of the issue(s) being reviewed. </a:t>
          </a:r>
          <a:endParaRPr lang="en-US"/>
        </a:p>
      </dgm:t>
    </dgm:pt>
    <dgm:pt modelId="{B6D17F77-9881-439F-B558-ECC5B7E30F6C}" type="parTrans" cxnId="{AEB01098-E653-4E52-9E8C-342F1BA55642}">
      <dgm:prSet/>
      <dgm:spPr/>
      <dgm:t>
        <a:bodyPr/>
        <a:lstStyle/>
        <a:p>
          <a:endParaRPr lang="en-US"/>
        </a:p>
      </dgm:t>
    </dgm:pt>
    <dgm:pt modelId="{81C07919-7F7F-45F5-B679-3D23AA4A91F4}" type="sibTrans" cxnId="{AEB01098-E653-4E52-9E8C-342F1BA55642}">
      <dgm:prSet/>
      <dgm:spPr/>
      <dgm:t>
        <a:bodyPr/>
        <a:lstStyle/>
        <a:p>
          <a:endParaRPr lang="en-US"/>
        </a:p>
      </dgm:t>
    </dgm:pt>
    <dgm:pt modelId="{D2CE3647-9284-43FB-B60F-CC282638A51A}">
      <dgm:prSet/>
      <dgm:spPr/>
      <dgm:t>
        <a:bodyPr/>
        <a:lstStyle/>
        <a:p>
          <a:r>
            <a:rPr lang="en-GB" b="1"/>
            <a:t>— Format</a:t>
          </a:r>
          <a:endParaRPr lang="en-US"/>
        </a:p>
      </dgm:t>
    </dgm:pt>
    <dgm:pt modelId="{5EA3E8D8-149C-44DC-95E8-3C2A6B81FF03}" type="parTrans" cxnId="{1EE96DC5-6A1A-40AC-9AB9-EC99835830AC}">
      <dgm:prSet/>
      <dgm:spPr/>
      <dgm:t>
        <a:bodyPr/>
        <a:lstStyle/>
        <a:p>
          <a:endParaRPr lang="en-US"/>
        </a:p>
      </dgm:t>
    </dgm:pt>
    <dgm:pt modelId="{46968A21-D3A6-46D3-8CBA-B65379D052EF}" type="sibTrans" cxnId="{1EE96DC5-6A1A-40AC-9AB9-EC99835830AC}">
      <dgm:prSet/>
      <dgm:spPr/>
      <dgm:t>
        <a:bodyPr/>
        <a:lstStyle/>
        <a:p>
          <a:endParaRPr lang="en-US"/>
        </a:p>
      </dgm:t>
    </dgm:pt>
    <dgm:pt modelId="{00FAF9BB-2D29-4167-82EC-31F39D229224}">
      <dgm:prSet/>
      <dgm:spPr/>
      <dgm:t>
        <a:bodyPr/>
        <a:lstStyle/>
        <a:p>
          <a:r>
            <a:rPr lang="en-GB"/>
            <a:t>Ideally this section is divided into sub-sets, using headings (see briefing sheet)</a:t>
          </a:r>
          <a:endParaRPr lang="en-US"/>
        </a:p>
      </dgm:t>
    </dgm:pt>
    <dgm:pt modelId="{70F15426-5EB0-4489-A203-4620DF0E5006}" type="parTrans" cxnId="{AC101EB4-1B13-4CA5-B336-0EE45846E00C}">
      <dgm:prSet/>
      <dgm:spPr/>
      <dgm:t>
        <a:bodyPr/>
        <a:lstStyle/>
        <a:p>
          <a:endParaRPr lang="en-US"/>
        </a:p>
      </dgm:t>
    </dgm:pt>
    <dgm:pt modelId="{5134F29C-DB55-472D-B847-597CBE2A0CC1}" type="sibTrans" cxnId="{AC101EB4-1B13-4CA5-B336-0EE45846E00C}">
      <dgm:prSet/>
      <dgm:spPr/>
      <dgm:t>
        <a:bodyPr/>
        <a:lstStyle/>
        <a:p>
          <a:endParaRPr lang="en-US"/>
        </a:p>
      </dgm:t>
    </dgm:pt>
    <dgm:pt modelId="{69B68710-255E-4F02-A10E-4492F33DC8E1}">
      <dgm:prSet/>
      <dgm:spPr/>
      <dgm:t>
        <a:bodyPr/>
        <a:lstStyle/>
        <a:p>
          <a:r>
            <a:rPr lang="en-GB"/>
            <a:t>Any images / diagrams should be labelled (fig.1, table 2…)</a:t>
          </a:r>
          <a:endParaRPr lang="en-US"/>
        </a:p>
      </dgm:t>
    </dgm:pt>
    <dgm:pt modelId="{E3412DCB-7FA3-4FCB-B3C6-81A6C69527C8}" type="parTrans" cxnId="{E6A057F9-D54C-4668-8F9A-0C32883A5B4C}">
      <dgm:prSet/>
      <dgm:spPr/>
      <dgm:t>
        <a:bodyPr/>
        <a:lstStyle/>
        <a:p>
          <a:endParaRPr lang="en-US"/>
        </a:p>
      </dgm:t>
    </dgm:pt>
    <dgm:pt modelId="{CDB078E1-4453-4479-85F2-E99BDD2EC848}" type="sibTrans" cxnId="{E6A057F9-D54C-4668-8F9A-0C32883A5B4C}">
      <dgm:prSet/>
      <dgm:spPr/>
      <dgm:t>
        <a:bodyPr/>
        <a:lstStyle/>
        <a:p>
          <a:endParaRPr lang="en-US"/>
        </a:p>
      </dgm:t>
    </dgm:pt>
    <dgm:pt modelId="{B0D27940-789F-4B0F-8219-B665C3D37206}">
      <dgm:prSet/>
      <dgm:spPr/>
      <dgm:t>
        <a:bodyPr/>
        <a:lstStyle/>
        <a:p>
          <a:r>
            <a:rPr lang="en-GB"/>
            <a:t>You should direct your reader to the correct image / diagram. For example:</a:t>
          </a:r>
          <a:endParaRPr lang="en-US"/>
        </a:p>
      </dgm:t>
    </dgm:pt>
    <dgm:pt modelId="{0B038A87-B944-446F-BB6B-3F7EBB321656}" type="parTrans" cxnId="{37641C42-04C8-4ABF-B1CE-0ADDF087E7FE}">
      <dgm:prSet/>
      <dgm:spPr/>
      <dgm:t>
        <a:bodyPr/>
        <a:lstStyle/>
        <a:p>
          <a:endParaRPr lang="en-US"/>
        </a:p>
      </dgm:t>
    </dgm:pt>
    <dgm:pt modelId="{61976B44-E49B-4DA1-94C3-4C3261EEFB9B}" type="sibTrans" cxnId="{37641C42-04C8-4ABF-B1CE-0ADDF087E7FE}">
      <dgm:prSet/>
      <dgm:spPr/>
      <dgm:t>
        <a:bodyPr/>
        <a:lstStyle/>
        <a:p>
          <a:endParaRPr lang="en-US"/>
        </a:p>
      </dgm:t>
    </dgm:pt>
    <dgm:pt modelId="{7A6147B5-65EA-40DB-A4F1-9C9D8E5406EF}">
      <dgm:prSet/>
      <dgm:spPr/>
      <dgm:t>
        <a:bodyPr/>
        <a:lstStyle/>
        <a:p>
          <a:r>
            <a:rPr lang="en-GB"/>
            <a:t>— As can be see in table 4…</a:t>
          </a:r>
          <a:endParaRPr lang="en-US"/>
        </a:p>
      </dgm:t>
    </dgm:pt>
    <dgm:pt modelId="{D4D3CB35-6314-4F65-8B26-767BB04DEFCF}" type="parTrans" cxnId="{F772B86E-ACE3-4609-B62D-2FFDD0EC6812}">
      <dgm:prSet/>
      <dgm:spPr/>
      <dgm:t>
        <a:bodyPr/>
        <a:lstStyle/>
        <a:p>
          <a:endParaRPr lang="en-US"/>
        </a:p>
      </dgm:t>
    </dgm:pt>
    <dgm:pt modelId="{95DBAD1B-5BB9-476D-8577-1CA61CA32660}" type="sibTrans" cxnId="{F772B86E-ACE3-4609-B62D-2FFDD0EC6812}">
      <dgm:prSet/>
      <dgm:spPr/>
      <dgm:t>
        <a:bodyPr/>
        <a:lstStyle/>
        <a:p>
          <a:endParaRPr lang="en-US"/>
        </a:p>
      </dgm:t>
    </dgm:pt>
    <dgm:pt modelId="{ED81FEA4-75C8-4B8B-A526-AD0DDCFE49D0}">
      <dgm:prSet/>
      <dgm:spPr/>
      <dgm:t>
        <a:bodyPr/>
        <a:lstStyle/>
        <a:p>
          <a:r>
            <a:rPr lang="en-GB"/>
            <a:t>— Figure 3 shows…</a:t>
          </a:r>
          <a:endParaRPr lang="en-US"/>
        </a:p>
      </dgm:t>
    </dgm:pt>
    <dgm:pt modelId="{751B5C3E-A911-4B86-B637-5F2C947441DC}" type="parTrans" cxnId="{4F3F49E2-117D-4EEC-85D6-137D937B86DE}">
      <dgm:prSet/>
      <dgm:spPr/>
      <dgm:t>
        <a:bodyPr/>
        <a:lstStyle/>
        <a:p>
          <a:endParaRPr lang="en-US"/>
        </a:p>
      </dgm:t>
    </dgm:pt>
    <dgm:pt modelId="{DD1F0C1E-D1CA-4920-A69D-52F0F2458FC3}" type="sibTrans" cxnId="{4F3F49E2-117D-4EEC-85D6-137D937B86DE}">
      <dgm:prSet/>
      <dgm:spPr/>
      <dgm:t>
        <a:bodyPr/>
        <a:lstStyle/>
        <a:p>
          <a:endParaRPr lang="en-US"/>
        </a:p>
      </dgm:t>
    </dgm:pt>
    <dgm:pt modelId="{67932469-C8E7-4F32-B5D3-781037EBBA66}">
      <dgm:prSet/>
      <dgm:spPr/>
      <dgm:t>
        <a:bodyPr/>
        <a:lstStyle/>
        <a:p>
          <a:r>
            <a:rPr lang="en-GB"/>
            <a:t>— ..a substantial increase is seen (table 6).</a:t>
          </a:r>
          <a:endParaRPr lang="en-US"/>
        </a:p>
      </dgm:t>
    </dgm:pt>
    <dgm:pt modelId="{89A2AB54-C564-4350-9B3C-942AA9469F77}" type="parTrans" cxnId="{F1894ACB-F16E-4383-9B56-18DD749354CB}">
      <dgm:prSet/>
      <dgm:spPr/>
      <dgm:t>
        <a:bodyPr/>
        <a:lstStyle/>
        <a:p>
          <a:endParaRPr lang="en-US"/>
        </a:p>
      </dgm:t>
    </dgm:pt>
    <dgm:pt modelId="{13DB8405-A100-48DF-A5E4-1E81939BEDC2}" type="sibTrans" cxnId="{F1894ACB-F16E-4383-9B56-18DD749354CB}">
      <dgm:prSet/>
      <dgm:spPr/>
      <dgm:t>
        <a:bodyPr/>
        <a:lstStyle/>
        <a:p>
          <a:endParaRPr lang="en-US"/>
        </a:p>
      </dgm:t>
    </dgm:pt>
    <dgm:pt modelId="{0B2751EC-5CEC-4A48-9111-6977C043D938}">
      <dgm:prSet/>
      <dgm:spPr/>
      <dgm:t>
        <a:bodyPr/>
        <a:lstStyle/>
        <a:p>
          <a:r>
            <a:rPr lang="en-GB"/>
            <a:t>Consider using mini-introductions and conclusions</a:t>
          </a:r>
          <a:endParaRPr lang="en-US"/>
        </a:p>
      </dgm:t>
    </dgm:pt>
    <dgm:pt modelId="{C83BD84C-F682-423B-83B0-D2282FD46E47}" type="parTrans" cxnId="{856C0680-9C92-4205-B6F2-DEC39F25CB7C}">
      <dgm:prSet/>
      <dgm:spPr/>
      <dgm:t>
        <a:bodyPr/>
        <a:lstStyle/>
        <a:p>
          <a:endParaRPr lang="en-US"/>
        </a:p>
      </dgm:t>
    </dgm:pt>
    <dgm:pt modelId="{41683925-4B60-4620-ACAA-E736F964A09A}" type="sibTrans" cxnId="{856C0680-9C92-4205-B6F2-DEC39F25CB7C}">
      <dgm:prSet/>
      <dgm:spPr/>
      <dgm:t>
        <a:bodyPr/>
        <a:lstStyle/>
        <a:p>
          <a:endParaRPr lang="en-US"/>
        </a:p>
      </dgm:t>
    </dgm:pt>
    <dgm:pt modelId="{E9729732-0256-4EB4-8620-A85696413959}" type="pres">
      <dgm:prSet presAssocID="{3E6629CC-0300-4A0B-8703-8709F3F37D9E}" presName="vert0" presStyleCnt="0">
        <dgm:presLayoutVars>
          <dgm:dir/>
          <dgm:animOne val="branch"/>
          <dgm:animLvl val="lvl"/>
        </dgm:presLayoutVars>
      </dgm:prSet>
      <dgm:spPr/>
    </dgm:pt>
    <dgm:pt modelId="{8F2B065C-AC03-4EA9-853B-52741C86369C}" type="pres">
      <dgm:prSet presAssocID="{47C3F35D-7100-4DB4-BC5A-306A9A4E7C0F}" presName="thickLine" presStyleLbl="alignNode1" presStyleIdx="0" presStyleCnt="9"/>
      <dgm:spPr/>
    </dgm:pt>
    <dgm:pt modelId="{654252C7-55D5-4462-9424-B1B6AA1A0D8A}" type="pres">
      <dgm:prSet presAssocID="{47C3F35D-7100-4DB4-BC5A-306A9A4E7C0F}" presName="horz1" presStyleCnt="0"/>
      <dgm:spPr/>
    </dgm:pt>
    <dgm:pt modelId="{FD1C4722-DED0-4FE8-92EA-4DB965DCA911}" type="pres">
      <dgm:prSet presAssocID="{47C3F35D-7100-4DB4-BC5A-306A9A4E7C0F}" presName="tx1" presStyleLbl="revTx" presStyleIdx="0" presStyleCnt="9"/>
      <dgm:spPr/>
    </dgm:pt>
    <dgm:pt modelId="{1C97C4CC-D2F8-43D5-9878-C44EB89D3362}" type="pres">
      <dgm:prSet presAssocID="{47C3F35D-7100-4DB4-BC5A-306A9A4E7C0F}" presName="vert1" presStyleCnt="0"/>
      <dgm:spPr/>
    </dgm:pt>
    <dgm:pt modelId="{168881B8-B3FD-4253-ACE3-5D780011E4C2}" type="pres">
      <dgm:prSet presAssocID="{D2CE3647-9284-43FB-B60F-CC282638A51A}" presName="thickLine" presStyleLbl="alignNode1" presStyleIdx="1" presStyleCnt="9"/>
      <dgm:spPr/>
    </dgm:pt>
    <dgm:pt modelId="{B9BF27E2-34EC-4AAF-B012-475DACEB4FF1}" type="pres">
      <dgm:prSet presAssocID="{D2CE3647-9284-43FB-B60F-CC282638A51A}" presName="horz1" presStyleCnt="0"/>
      <dgm:spPr/>
    </dgm:pt>
    <dgm:pt modelId="{58540909-8E50-44DD-880C-91CD03D2EE48}" type="pres">
      <dgm:prSet presAssocID="{D2CE3647-9284-43FB-B60F-CC282638A51A}" presName="tx1" presStyleLbl="revTx" presStyleIdx="1" presStyleCnt="9"/>
      <dgm:spPr/>
    </dgm:pt>
    <dgm:pt modelId="{F88C47E0-5E41-442E-B7D8-9FE59691F467}" type="pres">
      <dgm:prSet presAssocID="{D2CE3647-9284-43FB-B60F-CC282638A51A}" presName="vert1" presStyleCnt="0"/>
      <dgm:spPr/>
    </dgm:pt>
    <dgm:pt modelId="{E4EE7B28-0076-4253-AD1A-951AAD99EC1F}" type="pres">
      <dgm:prSet presAssocID="{00FAF9BB-2D29-4167-82EC-31F39D229224}" presName="thickLine" presStyleLbl="alignNode1" presStyleIdx="2" presStyleCnt="9"/>
      <dgm:spPr/>
    </dgm:pt>
    <dgm:pt modelId="{CAE76CAE-2EB9-4E5E-84C1-FE6F6CB5855A}" type="pres">
      <dgm:prSet presAssocID="{00FAF9BB-2D29-4167-82EC-31F39D229224}" presName="horz1" presStyleCnt="0"/>
      <dgm:spPr/>
    </dgm:pt>
    <dgm:pt modelId="{08EF5794-CBA1-4639-9478-B114488FBC64}" type="pres">
      <dgm:prSet presAssocID="{00FAF9BB-2D29-4167-82EC-31F39D229224}" presName="tx1" presStyleLbl="revTx" presStyleIdx="2" presStyleCnt="9"/>
      <dgm:spPr/>
    </dgm:pt>
    <dgm:pt modelId="{F320169B-66EF-49ED-86E9-9E97F6852AB7}" type="pres">
      <dgm:prSet presAssocID="{00FAF9BB-2D29-4167-82EC-31F39D229224}" presName="vert1" presStyleCnt="0"/>
      <dgm:spPr/>
    </dgm:pt>
    <dgm:pt modelId="{BBFF714B-5770-4D3F-AC4D-C627DF689313}" type="pres">
      <dgm:prSet presAssocID="{69B68710-255E-4F02-A10E-4492F33DC8E1}" presName="thickLine" presStyleLbl="alignNode1" presStyleIdx="3" presStyleCnt="9"/>
      <dgm:spPr/>
    </dgm:pt>
    <dgm:pt modelId="{21BED8AD-1B2D-4B47-9DAB-F57246AA5C3F}" type="pres">
      <dgm:prSet presAssocID="{69B68710-255E-4F02-A10E-4492F33DC8E1}" presName="horz1" presStyleCnt="0"/>
      <dgm:spPr/>
    </dgm:pt>
    <dgm:pt modelId="{046DAC7B-3E6A-459B-A05C-0DC4E9A9358D}" type="pres">
      <dgm:prSet presAssocID="{69B68710-255E-4F02-A10E-4492F33DC8E1}" presName="tx1" presStyleLbl="revTx" presStyleIdx="3" presStyleCnt="9"/>
      <dgm:spPr/>
    </dgm:pt>
    <dgm:pt modelId="{92C65E39-CF5D-4855-B7B1-7B90C8DF7E9C}" type="pres">
      <dgm:prSet presAssocID="{69B68710-255E-4F02-A10E-4492F33DC8E1}" presName="vert1" presStyleCnt="0"/>
      <dgm:spPr/>
    </dgm:pt>
    <dgm:pt modelId="{74C5EAD7-21A0-45A6-9F65-3DADDAE26AAA}" type="pres">
      <dgm:prSet presAssocID="{B0D27940-789F-4B0F-8219-B665C3D37206}" presName="thickLine" presStyleLbl="alignNode1" presStyleIdx="4" presStyleCnt="9"/>
      <dgm:spPr/>
    </dgm:pt>
    <dgm:pt modelId="{8D275759-1CA1-446F-B25A-8ACE70A243BE}" type="pres">
      <dgm:prSet presAssocID="{B0D27940-789F-4B0F-8219-B665C3D37206}" presName="horz1" presStyleCnt="0"/>
      <dgm:spPr/>
    </dgm:pt>
    <dgm:pt modelId="{F70B22E3-FF12-4EB2-BC63-3D947C052B77}" type="pres">
      <dgm:prSet presAssocID="{B0D27940-789F-4B0F-8219-B665C3D37206}" presName="tx1" presStyleLbl="revTx" presStyleIdx="4" presStyleCnt="9"/>
      <dgm:spPr/>
    </dgm:pt>
    <dgm:pt modelId="{3F58BA1D-2A53-4199-9ACC-AAED71724C0F}" type="pres">
      <dgm:prSet presAssocID="{B0D27940-789F-4B0F-8219-B665C3D37206}" presName="vert1" presStyleCnt="0"/>
      <dgm:spPr/>
    </dgm:pt>
    <dgm:pt modelId="{BF573276-A424-46FA-8D1C-21E53234ED2C}" type="pres">
      <dgm:prSet presAssocID="{7A6147B5-65EA-40DB-A4F1-9C9D8E5406EF}" presName="thickLine" presStyleLbl="alignNode1" presStyleIdx="5" presStyleCnt="9"/>
      <dgm:spPr/>
    </dgm:pt>
    <dgm:pt modelId="{C4DE1E04-0326-4E0A-A9B2-7DB778081E96}" type="pres">
      <dgm:prSet presAssocID="{7A6147B5-65EA-40DB-A4F1-9C9D8E5406EF}" presName="horz1" presStyleCnt="0"/>
      <dgm:spPr/>
    </dgm:pt>
    <dgm:pt modelId="{3DF0E405-9985-43CB-A36F-C47D447B4E9B}" type="pres">
      <dgm:prSet presAssocID="{7A6147B5-65EA-40DB-A4F1-9C9D8E5406EF}" presName="tx1" presStyleLbl="revTx" presStyleIdx="5" presStyleCnt="9"/>
      <dgm:spPr/>
    </dgm:pt>
    <dgm:pt modelId="{ADBB20BD-89F6-4129-8656-97357E5738C2}" type="pres">
      <dgm:prSet presAssocID="{7A6147B5-65EA-40DB-A4F1-9C9D8E5406EF}" presName="vert1" presStyleCnt="0"/>
      <dgm:spPr/>
    </dgm:pt>
    <dgm:pt modelId="{58F46351-54FD-49E9-BB61-405E11C78A39}" type="pres">
      <dgm:prSet presAssocID="{ED81FEA4-75C8-4B8B-A526-AD0DDCFE49D0}" presName="thickLine" presStyleLbl="alignNode1" presStyleIdx="6" presStyleCnt="9"/>
      <dgm:spPr/>
    </dgm:pt>
    <dgm:pt modelId="{0A9DBB1A-5AEF-438D-8BCC-634858E1D2F4}" type="pres">
      <dgm:prSet presAssocID="{ED81FEA4-75C8-4B8B-A526-AD0DDCFE49D0}" presName="horz1" presStyleCnt="0"/>
      <dgm:spPr/>
    </dgm:pt>
    <dgm:pt modelId="{9ED03BDA-35E9-4F54-AAAA-CA6FBA858C30}" type="pres">
      <dgm:prSet presAssocID="{ED81FEA4-75C8-4B8B-A526-AD0DDCFE49D0}" presName="tx1" presStyleLbl="revTx" presStyleIdx="6" presStyleCnt="9"/>
      <dgm:spPr/>
    </dgm:pt>
    <dgm:pt modelId="{05DC39E1-64CF-49EA-9475-F7B5119E686A}" type="pres">
      <dgm:prSet presAssocID="{ED81FEA4-75C8-4B8B-A526-AD0DDCFE49D0}" presName="vert1" presStyleCnt="0"/>
      <dgm:spPr/>
    </dgm:pt>
    <dgm:pt modelId="{D9021C3F-28EE-4CDC-8110-BE6E5394382C}" type="pres">
      <dgm:prSet presAssocID="{67932469-C8E7-4F32-B5D3-781037EBBA66}" presName="thickLine" presStyleLbl="alignNode1" presStyleIdx="7" presStyleCnt="9"/>
      <dgm:spPr/>
    </dgm:pt>
    <dgm:pt modelId="{2C98BECC-3DB3-4E61-A15B-1DEA3828DA3A}" type="pres">
      <dgm:prSet presAssocID="{67932469-C8E7-4F32-B5D3-781037EBBA66}" presName="horz1" presStyleCnt="0"/>
      <dgm:spPr/>
    </dgm:pt>
    <dgm:pt modelId="{E343968D-3116-4EDF-9481-1B20F1346C9F}" type="pres">
      <dgm:prSet presAssocID="{67932469-C8E7-4F32-B5D3-781037EBBA66}" presName="tx1" presStyleLbl="revTx" presStyleIdx="7" presStyleCnt="9"/>
      <dgm:spPr/>
    </dgm:pt>
    <dgm:pt modelId="{5B9C1F61-CB1D-4F7B-834A-22C18A6849A3}" type="pres">
      <dgm:prSet presAssocID="{67932469-C8E7-4F32-B5D3-781037EBBA66}" presName="vert1" presStyleCnt="0"/>
      <dgm:spPr/>
    </dgm:pt>
    <dgm:pt modelId="{64CAF139-BB98-4CED-81A2-3295C3B8FE9E}" type="pres">
      <dgm:prSet presAssocID="{0B2751EC-5CEC-4A48-9111-6977C043D938}" presName="thickLine" presStyleLbl="alignNode1" presStyleIdx="8" presStyleCnt="9"/>
      <dgm:spPr/>
    </dgm:pt>
    <dgm:pt modelId="{B41E0E38-A642-435C-BA0D-4471BAA38BDE}" type="pres">
      <dgm:prSet presAssocID="{0B2751EC-5CEC-4A48-9111-6977C043D938}" presName="horz1" presStyleCnt="0"/>
      <dgm:spPr/>
    </dgm:pt>
    <dgm:pt modelId="{B24C4E6B-4529-436D-B563-FFE80DE061D4}" type="pres">
      <dgm:prSet presAssocID="{0B2751EC-5CEC-4A48-9111-6977C043D938}" presName="tx1" presStyleLbl="revTx" presStyleIdx="8" presStyleCnt="9"/>
      <dgm:spPr/>
    </dgm:pt>
    <dgm:pt modelId="{076EF28E-C51A-4145-88A3-AEF88B698648}" type="pres">
      <dgm:prSet presAssocID="{0B2751EC-5CEC-4A48-9111-6977C043D938}" presName="vert1" presStyleCnt="0"/>
      <dgm:spPr/>
    </dgm:pt>
  </dgm:ptLst>
  <dgm:cxnLst>
    <dgm:cxn modelId="{A0CF8607-15FA-4B83-9160-477DB6614EF5}" type="presOf" srcId="{ED81FEA4-75C8-4B8B-A526-AD0DDCFE49D0}" destId="{9ED03BDA-35E9-4F54-AAAA-CA6FBA858C30}" srcOrd="0" destOrd="0" presId="urn:microsoft.com/office/officeart/2008/layout/LinedList"/>
    <dgm:cxn modelId="{B2D9761D-23A9-47B4-AB00-74B8EC682BA3}" type="presOf" srcId="{0B2751EC-5CEC-4A48-9111-6977C043D938}" destId="{B24C4E6B-4529-436D-B563-FFE80DE061D4}" srcOrd="0" destOrd="0" presId="urn:microsoft.com/office/officeart/2008/layout/LinedList"/>
    <dgm:cxn modelId="{37641C42-04C8-4ABF-B1CE-0ADDF087E7FE}" srcId="{3E6629CC-0300-4A0B-8703-8709F3F37D9E}" destId="{B0D27940-789F-4B0F-8219-B665C3D37206}" srcOrd="4" destOrd="0" parTransId="{0B038A87-B944-446F-BB6B-3F7EBB321656}" sibTransId="{61976B44-E49B-4DA1-94C3-4C3261EEFB9B}"/>
    <dgm:cxn modelId="{F772B86E-ACE3-4609-B62D-2FFDD0EC6812}" srcId="{3E6629CC-0300-4A0B-8703-8709F3F37D9E}" destId="{7A6147B5-65EA-40DB-A4F1-9C9D8E5406EF}" srcOrd="5" destOrd="0" parTransId="{D4D3CB35-6314-4F65-8B26-767BB04DEFCF}" sibTransId="{95DBAD1B-5BB9-476D-8577-1CA61CA32660}"/>
    <dgm:cxn modelId="{B3F9DA52-55BF-4CB2-8635-91287AD047BB}" type="presOf" srcId="{3E6629CC-0300-4A0B-8703-8709F3F37D9E}" destId="{E9729732-0256-4EB4-8620-A85696413959}" srcOrd="0" destOrd="0" presId="urn:microsoft.com/office/officeart/2008/layout/LinedList"/>
    <dgm:cxn modelId="{EEB84D75-339F-4501-AFA6-A7F28A6E836C}" type="presOf" srcId="{47C3F35D-7100-4DB4-BC5A-306A9A4E7C0F}" destId="{FD1C4722-DED0-4FE8-92EA-4DB965DCA911}" srcOrd="0" destOrd="0" presId="urn:microsoft.com/office/officeart/2008/layout/LinedList"/>
    <dgm:cxn modelId="{856C0680-9C92-4205-B6F2-DEC39F25CB7C}" srcId="{3E6629CC-0300-4A0B-8703-8709F3F37D9E}" destId="{0B2751EC-5CEC-4A48-9111-6977C043D938}" srcOrd="8" destOrd="0" parTransId="{C83BD84C-F682-423B-83B0-D2282FD46E47}" sibTransId="{41683925-4B60-4620-ACAA-E736F964A09A}"/>
    <dgm:cxn modelId="{5CEFE687-0AF0-4CAC-B9FD-350767BB6EC4}" type="presOf" srcId="{00FAF9BB-2D29-4167-82EC-31F39D229224}" destId="{08EF5794-CBA1-4639-9478-B114488FBC64}" srcOrd="0" destOrd="0" presId="urn:microsoft.com/office/officeart/2008/layout/LinedList"/>
    <dgm:cxn modelId="{C11E068E-EE35-46CD-B289-2B9AB74D4F8E}" type="presOf" srcId="{67932469-C8E7-4F32-B5D3-781037EBBA66}" destId="{E343968D-3116-4EDF-9481-1B20F1346C9F}" srcOrd="0" destOrd="0" presId="urn:microsoft.com/office/officeart/2008/layout/LinedList"/>
    <dgm:cxn modelId="{3C75BA91-0C6D-4472-B6D2-5147D8CF0D51}" type="presOf" srcId="{69B68710-255E-4F02-A10E-4492F33DC8E1}" destId="{046DAC7B-3E6A-459B-A05C-0DC4E9A9358D}" srcOrd="0" destOrd="0" presId="urn:microsoft.com/office/officeart/2008/layout/LinedList"/>
    <dgm:cxn modelId="{AEB01098-E653-4E52-9E8C-342F1BA55642}" srcId="{3E6629CC-0300-4A0B-8703-8709F3F37D9E}" destId="{47C3F35D-7100-4DB4-BC5A-306A9A4E7C0F}" srcOrd="0" destOrd="0" parTransId="{B6D17F77-9881-439F-B558-ECC5B7E30F6C}" sibTransId="{81C07919-7F7F-45F5-B679-3D23AA4A91F4}"/>
    <dgm:cxn modelId="{AC101EB4-1B13-4CA5-B336-0EE45846E00C}" srcId="{3E6629CC-0300-4A0B-8703-8709F3F37D9E}" destId="{00FAF9BB-2D29-4167-82EC-31F39D229224}" srcOrd="2" destOrd="0" parTransId="{70F15426-5EB0-4489-A203-4620DF0E5006}" sibTransId="{5134F29C-DB55-472D-B847-597CBE2A0CC1}"/>
    <dgm:cxn modelId="{1EE96DC5-6A1A-40AC-9AB9-EC99835830AC}" srcId="{3E6629CC-0300-4A0B-8703-8709F3F37D9E}" destId="{D2CE3647-9284-43FB-B60F-CC282638A51A}" srcOrd="1" destOrd="0" parTransId="{5EA3E8D8-149C-44DC-95E8-3C2A6B81FF03}" sibTransId="{46968A21-D3A6-46D3-8CBA-B65379D052EF}"/>
    <dgm:cxn modelId="{F1894ACB-F16E-4383-9B56-18DD749354CB}" srcId="{3E6629CC-0300-4A0B-8703-8709F3F37D9E}" destId="{67932469-C8E7-4F32-B5D3-781037EBBA66}" srcOrd="7" destOrd="0" parTransId="{89A2AB54-C564-4350-9B3C-942AA9469F77}" sibTransId="{13DB8405-A100-48DF-A5E4-1E81939BEDC2}"/>
    <dgm:cxn modelId="{374EE3DD-9E79-4122-83C3-E913D571C91A}" type="presOf" srcId="{7A6147B5-65EA-40DB-A4F1-9C9D8E5406EF}" destId="{3DF0E405-9985-43CB-A36F-C47D447B4E9B}" srcOrd="0" destOrd="0" presId="urn:microsoft.com/office/officeart/2008/layout/LinedList"/>
    <dgm:cxn modelId="{4F3F49E2-117D-4EEC-85D6-137D937B86DE}" srcId="{3E6629CC-0300-4A0B-8703-8709F3F37D9E}" destId="{ED81FEA4-75C8-4B8B-A526-AD0DDCFE49D0}" srcOrd="6" destOrd="0" parTransId="{751B5C3E-A911-4B86-B637-5F2C947441DC}" sibTransId="{DD1F0C1E-D1CA-4920-A69D-52F0F2458FC3}"/>
    <dgm:cxn modelId="{65FFBDEC-3C28-4A40-AEA0-711F82AC39D6}" type="presOf" srcId="{D2CE3647-9284-43FB-B60F-CC282638A51A}" destId="{58540909-8E50-44DD-880C-91CD03D2EE48}" srcOrd="0" destOrd="0" presId="urn:microsoft.com/office/officeart/2008/layout/LinedList"/>
    <dgm:cxn modelId="{F43133F2-01CA-4C2C-81E1-6BD12438F47D}" type="presOf" srcId="{B0D27940-789F-4B0F-8219-B665C3D37206}" destId="{F70B22E3-FF12-4EB2-BC63-3D947C052B77}" srcOrd="0" destOrd="0" presId="urn:microsoft.com/office/officeart/2008/layout/LinedList"/>
    <dgm:cxn modelId="{E6A057F9-D54C-4668-8F9A-0C32883A5B4C}" srcId="{3E6629CC-0300-4A0B-8703-8709F3F37D9E}" destId="{69B68710-255E-4F02-A10E-4492F33DC8E1}" srcOrd="3" destOrd="0" parTransId="{E3412DCB-7FA3-4FCB-B3C6-81A6C69527C8}" sibTransId="{CDB078E1-4453-4479-85F2-E99BDD2EC848}"/>
    <dgm:cxn modelId="{D36AEFE6-0CB2-47BF-B09B-88BE1A5AF26A}" type="presParOf" srcId="{E9729732-0256-4EB4-8620-A85696413959}" destId="{8F2B065C-AC03-4EA9-853B-52741C86369C}" srcOrd="0" destOrd="0" presId="urn:microsoft.com/office/officeart/2008/layout/LinedList"/>
    <dgm:cxn modelId="{D3FEB47B-C574-4D69-A2AC-60742D1E7C62}" type="presParOf" srcId="{E9729732-0256-4EB4-8620-A85696413959}" destId="{654252C7-55D5-4462-9424-B1B6AA1A0D8A}" srcOrd="1" destOrd="0" presId="urn:microsoft.com/office/officeart/2008/layout/LinedList"/>
    <dgm:cxn modelId="{8584FF23-4B7B-4F3E-A7AA-4375F0E77BA7}" type="presParOf" srcId="{654252C7-55D5-4462-9424-B1B6AA1A0D8A}" destId="{FD1C4722-DED0-4FE8-92EA-4DB965DCA911}" srcOrd="0" destOrd="0" presId="urn:microsoft.com/office/officeart/2008/layout/LinedList"/>
    <dgm:cxn modelId="{74AB125D-97F9-44A7-A224-79E46581AD73}" type="presParOf" srcId="{654252C7-55D5-4462-9424-B1B6AA1A0D8A}" destId="{1C97C4CC-D2F8-43D5-9878-C44EB89D3362}" srcOrd="1" destOrd="0" presId="urn:microsoft.com/office/officeart/2008/layout/LinedList"/>
    <dgm:cxn modelId="{8CBE3F0C-8803-44EE-B777-9F4D67F78564}" type="presParOf" srcId="{E9729732-0256-4EB4-8620-A85696413959}" destId="{168881B8-B3FD-4253-ACE3-5D780011E4C2}" srcOrd="2" destOrd="0" presId="urn:microsoft.com/office/officeart/2008/layout/LinedList"/>
    <dgm:cxn modelId="{BE933B38-6423-45C0-BFEF-0DCE5525C483}" type="presParOf" srcId="{E9729732-0256-4EB4-8620-A85696413959}" destId="{B9BF27E2-34EC-4AAF-B012-475DACEB4FF1}" srcOrd="3" destOrd="0" presId="urn:microsoft.com/office/officeart/2008/layout/LinedList"/>
    <dgm:cxn modelId="{B587C048-5ACD-4A06-9AC3-EBD07AE04237}" type="presParOf" srcId="{B9BF27E2-34EC-4AAF-B012-475DACEB4FF1}" destId="{58540909-8E50-44DD-880C-91CD03D2EE48}" srcOrd="0" destOrd="0" presId="urn:microsoft.com/office/officeart/2008/layout/LinedList"/>
    <dgm:cxn modelId="{0F325F1F-B9AD-46B1-BF6B-FCAEC3338FAB}" type="presParOf" srcId="{B9BF27E2-34EC-4AAF-B012-475DACEB4FF1}" destId="{F88C47E0-5E41-442E-B7D8-9FE59691F467}" srcOrd="1" destOrd="0" presId="urn:microsoft.com/office/officeart/2008/layout/LinedList"/>
    <dgm:cxn modelId="{1DDE80E0-E739-4FB6-B17E-837F3FF1402E}" type="presParOf" srcId="{E9729732-0256-4EB4-8620-A85696413959}" destId="{E4EE7B28-0076-4253-AD1A-951AAD99EC1F}" srcOrd="4" destOrd="0" presId="urn:microsoft.com/office/officeart/2008/layout/LinedList"/>
    <dgm:cxn modelId="{64EE3DFA-41BD-4FAB-BF8D-D84BE569EC31}" type="presParOf" srcId="{E9729732-0256-4EB4-8620-A85696413959}" destId="{CAE76CAE-2EB9-4E5E-84C1-FE6F6CB5855A}" srcOrd="5" destOrd="0" presId="urn:microsoft.com/office/officeart/2008/layout/LinedList"/>
    <dgm:cxn modelId="{4871B96B-9BEF-4D6B-850C-B20078AD1F6D}" type="presParOf" srcId="{CAE76CAE-2EB9-4E5E-84C1-FE6F6CB5855A}" destId="{08EF5794-CBA1-4639-9478-B114488FBC64}" srcOrd="0" destOrd="0" presId="urn:microsoft.com/office/officeart/2008/layout/LinedList"/>
    <dgm:cxn modelId="{88835256-8186-4596-BB12-2FEF0B4CBCD4}" type="presParOf" srcId="{CAE76CAE-2EB9-4E5E-84C1-FE6F6CB5855A}" destId="{F320169B-66EF-49ED-86E9-9E97F6852AB7}" srcOrd="1" destOrd="0" presId="urn:microsoft.com/office/officeart/2008/layout/LinedList"/>
    <dgm:cxn modelId="{27D72206-D2B3-4ADA-9DFE-35998A956514}" type="presParOf" srcId="{E9729732-0256-4EB4-8620-A85696413959}" destId="{BBFF714B-5770-4D3F-AC4D-C627DF689313}" srcOrd="6" destOrd="0" presId="urn:microsoft.com/office/officeart/2008/layout/LinedList"/>
    <dgm:cxn modelId="{F1AB7A27-0E93-4682-9667-3B0BA3ECA7C5}" type="presParOf" srcId="{E9729732-0256-4EB4-8620-A85696413959}" destId="{21BED8AD-1B2D-4B47-9DAB-F57246AA5C3F}" srcOrd="7" destOrd="0" presId="urn:microsoft.com/office/officeart/2008/layout/LinedList"/>
    <dgm:cxn modelId="{8F4C77DB-83C6-4FF6-A3BC-647A7B753176}" type="presParOf" srcId="{21BED8AD-1B2D-4B47-9DAB-F57246AA5C3F}" destId="{046DAC7B-3E6A-459B-A05C-0DC4E9A9358D}" srcOrd="0" destOrd="0" presId="urn:microsoft.com/office/officeart/2008/layout/LinedList"/>
    <dgm:cxn modelId="{1BB41BB5-958B-4737-BF62-0C59144506F0}" type="presParOf" srcId="{21BED8AD-1B2D-4B47-9DAB-F57246AA5C3F}" destId="{92C65E39-CF5D-4855-B7B1-7B90C8DF7E9C}" srcOrd="1" destOrd="0" presId="urn:microsoft.com/office/officeart/2008/layout/LinedList"/>
    <dgm:cxn modelId="{AC5F0773-B804-46BD-A8B9-1D5F6E752725}" type="presParOf" srcId="{E9729732-0256-4EB4-8620-A85696413959}" destId="{74C5EAD7-21A0-45A6-9F65-3DADDAE26AAA}" srcOrd="8" destOrd="0" presId="urn:microsoft.com/office/officeart/2008/layout/LinedList"/>
    <dgm:cxn modelId="{A44F9C50-139E-485C-9850-4F7162CAE078}" type="presParOf" srcId="{E9729732-0256-4EB4-8620-A85696413959}" destId="{8D275759-1CA1-446F-B25A-8ACE70A243BE}" srcOrd="9" destOrd="0" presId="urn:microsoft.com/office/officeart/2008/layout/LinedList"/>
    <dgm:cxn modelId="{04871A87-043B-49B7-A085-4C3E6A706402}" type="presParOf" srcId="{8D275759-1CA1-446F-B25A-8ACE70A243BE}" destId="{F70B22E3-FF12-4EB2-BC63-3D947C052B77}" srcOrd="0" destOrd="0" presId="urn:microsoft.com/office/officeart/2008/layout/LinedList"/>
    <dgm:cxn modelId="{D0A3AE67-C4D5-4D6C-88EE-631066692853}" type="presParOf" srcId="{8D275759-1CA1-446F-B25A-8ACE70A243BE}" destId="{3F58BA1D-2A53-4199-9ACC-AAED71724C0F}" srcOrd="1" destOrd="0" presId="urn:microsoft.com/office/officeart/2008/layout/LinedList"/>
    <dgm:cxn modelId="{A1B4939D-AC95-44B2-8BB2-4F70BBBB5CE6}" type="presParOf" srcId="{E9729732-0256-4EB4-8620-A85696413959}" destId="{BF573276-A424-46FA-8D1C-21E53234ED2C}" srcOrd="10" destOrd="0" presId="urn:microsoft.com/office/officeart/2008/layout/LinedList"/>
    <dgm:cxn modelId="{25E0E175-2F1C-48AA-8A58-23BCF80BE455}" type="presParOf" srcId="{E9729732-0256-4EB4-8620-A85696413959}" destId="{C4DE1E04-0326-4E0A-A9B2-7DB778081E96}" srcOrd="11" destOrd="0" presId="urn:microsoft.com/office/officeart/2008/layout/LinedList"/>
    <dgm:cxn modelId="{11BDABB6-4135-4821-AFDE-C3A58DDC9760}" type="presParOf" srcId="{C4DE1E04-0326-4E0A-A9B2-7DB778081E96}" destId="{3DF0E405-9985-43CB-A36F-C47D447B4E9B}" srcOrd="0" destOrd="0" presId="urn:microsoft.com/office/officeart/2008/layout/LinedList"/>
    <dgm:cxn modelId="{449B7AAA-2E31-468D-BF52-2BBF72B3A0AE}" type="presParOf" srcId="{C4DE1E04-0326-4E0A-A9B2-7DB778081E96}" destId="{ADBB20BD-89F6-4129-8656-97357E5738C2}" srcOrd="1" destOrd="0" presId="urn:microsoft.com/office/officeart/2008/layout/LinedList"/>
    <dgm:cxn modelId="{ADCE3320-1804-40E8-B54E-97B6D4B3BA16}" type="presParOf" srcId="{E9729732-0256-4EB4-8620-A85696413959}" destId="{58F46351-54FD-49E9-BB61-405E11C78A39}" srcOrd="12" destOrd="0" presId="urn:microsoft.com/office/officeart/2008/layout/LinedList"/>
    <dgm:cxn modelId="{6F87A9F5-6496-4272-B927-E5B675CA96FE}" type="presParOf" srcId="{E9729732-0256-4EB4-8620-A85696413959}" destId="{0A9DBB1A-5AEF-438D-8BCC-634858E1D2F4}" srcOrd="13" destOrd="0" presId="urn:microsoft.com/office/officeart/2008/layout/LinedList"/>
    <dgm:cxn modelId="{CF3D4DB8-33F5-4454-AB58-0B273412FACB}" type="presParOf" srcId="{0A9DBB1A-5AEF-438D-8BCC-634858E1D2F4}" destId="{9ED03BDA-35E9-4F54-AAAA-CA6FBA858C30}" srcOrd="0" destOrd="0" presId="urn:microsoft.com/office/officeart/2008/layout/LinedList"/>
    <dgm:cxn modelId="{4912E5DB-5C02-4611-89A7-D908EE71D56F}" type="presParOf" srcId="{0A9DBB1A-5AEF-438D-8BCC-634858E1D2F4}" destId="{05DC39E1-64CF-49EA-9475-F7B5119E686A}" srcOrd="1" destOrd="0" presId="urn:microsoft.com/office/officeart/2008/layout/LinedList"/>
    <dgm:cxn modelId="{10DBCD9C-B0DB-46BB-AEAF-4296E5590B76}" type="presParOf" srcId="{E9729732-0256-4EB4-8620-A85696413959}" destId="{D9021C3F-28EE-4CDC-8110-BE6E5394382C}" srcOrd="14" destOrd="0" presId="urn:microsoft.com/office/officeart/2008/layout/LinedList"/>
    <dgm:cxn modelId="{9E6F5B0F-F076-4207-B065-A29A9DD93A75}" type="presParOf" srcId="{E9729732-0256-4EB4-8620-A85696413959}" destId="{2C98BECC-3DB3-4E61-A15B-1DEA3828DA3A}" srcOrd="15" destOrd="0" presId="urn:microsoft.com/office/officeart/2008/layout/LinedList"/>
    <dgm:cxn modelId="{39F5195D-E57B-4D58-847A-51469D8521DF}" type="presParOf" srcId="{2C98BECC-3DB3-4E61-A15B-1DEA3828DA3A}" destId="{E343968D-3116-4EDF-9481-1B20F1346C9F}" srcOrd="0" destOrd="0" presId="urn:microsoft.com/office/officeart/2008/layout/LinedList"/>
    <dgm:cxn modelId="{4FA27049-F08C-4B3E-81F4-37CE2153B4CB}" type="presParOf" srcId="{2C98BECC-3DB3-4E61-A15B-1DEA3828DA3A}" destId="{5B9C1F61-CB1D-4F7B-834A-22C18A6849A3}" srcOrd="1" destOrd="0" presId="urn:microsoft.com/office/officeart/2008/layout/LinedList"/>
    <dgm:cxn modelId="{07F7E8C6-A191-41D7-AE2A-5D62F06E3765}" type="presParOf" srcId="{E9729732-0256-4EB4-8620-A85696413959}" destId="{64CAF139-BB98-4CED-81A2-3295C3B8FE9E}" srcOrd="16" destOrd="0" presId="urn:microsoft.com/office/officeart/2008/layout/LinedList"/>
    <dgm:cxn modelId="{BADACACD-C773-46FB-9510-A59757FB2FAE}" type="presParOf" srcId="{E9729732-0256-4EB4-8620-A85696413959}" destId="{B41E0E38-A642-435C-BA0D-4471BAA38BDE}" srcOrd="17" destOrd="0" presId="urn:microsoft.com/office/officeart/2008/layout/LinedList"/>
    <dgm:cxn modelId="{6CD2E57B-5DD4-4751-8A94-9D69064CB051}" type="presParOf" srcId="{B41E0E38-A642-435C-BA0D-4471BAA38BDE}" destId="{B24C4E6B-4529-436D-B563-FFE80DE061D4}" srcOrd="0" destOrd="0" presId="urn:microsoft.com/office/officeart/2008/layout/LinedList"/>
    <dgm:cxn modelId="{603B9735-9A8C-40F5-8771-68A84AAC8B4A}" type="presParOf" srcId="{B41E0E38-A642-435C-BA0D-4471BAA38BDE}" destId="{076EF28E-C51A-4145-88A3-AEF88B6986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10E8D8D-8A13-4F7C-89CB-84117CB8D94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3E1216-B62E-47CB-9CC7-AA6CF3064A48}">
      <dgm:prSet/>
      <dgm:spPr/>
      <dgm:t>
        <a:bodyPr/>
        <a:lstStyle/>
        <a:p>
          <a:r>
            <a:rPr lang="en-GB"/>
            <a:t>The conclusion is where you sum up the general conclusion(s) you have reached. For example, you might conclude that “Low staff morale is a result of an autocratic management style””.</a:t>
          </a:r>
          <a:endParaRPr lang="en-US"/>
        </a:p>
      </dgm:t>
    </dgm:pt>
    <dgm:pt modelId="{9809193F-97EE-4900-BCAD-D519879D10AB}" type="parTrans" cxnId="{DF7156E5-C4E8-4E50-86C2-EE51650B5D99}">
      <dgm:prSet/>
      <dgm:spPr/>
      <dgm:t>
        <a:bodyPr/>
        <a:lstStyle/>
        <a:p>
          <a:endParaRPr lang="en-US"/>
        </a:p>
      </dgm:t>
    </dgm:pt>
    <dgm:pt modelId="{06A57BC9-F153-4747-ADB7-98ED53953F9E}" type="sibTrans" cxnId="{DF7156E5-C4E8-4E50-86C2-EE51650B5D99}">
      <dgm:prSet/>
      <dgm:spPr/>
      <dgm:t>
        <a:bodyPr/>
        <a:lstStyle/>
        <a:p>
          <a:endParaRPr lang="en-US"/>
        </a:p>
      </dgm:t>
    </dgm:pt>
    <dgm:pt modelId="{D0B5EBD9-357A-4A43-961A-282852F78B37}">
      <dgm:prSet/>
      <dgm:spPr/>
      <dgm:t>
        <a:bodyPr/>
        <a:lstStyle/>
        <a:p>
          <a:r>
            <a:rPr lang="en-GB"/>
            <a:t>— </a:t>
          </a:r>
          <a:r>
            <a:rPr lang="en-GB" b="1"/>
            <a:t>Don’t confuse the Conclusion with the Results section:</a:t>
          </a:r>
          <a:endParaRPr lang="en-US"/>
        </a:p>
      </dgm:t>
    </dgm:pt>
    <dgm:pt modelId="{816C10B9-E0C5-4072-A323-93D933B061CD}" type="parTrans" cxnId="{D5C759E6-255D-4028-A676-9AD8BBEE0831}">
      <dgm:prSet/>
      <dgm:spPr/>
      <dgm:t>
        <a:bodyPr/>
        <a:lstStyle/>
        <a:p>
          <a:endParaRPr lang="en-US"/>
        </a:p>
      </dgm:t>
    </dgm:pt>
    <dgm:pt modelId="{4072A119-CAB4-40FD-A011-20B7D0845B12}" type="sibTrans" cxnId="{D5C759E6-255D-4028-A676-9AD8BBEE0831}">
      <dgm:prSet/>
      <dgm:spPr/>
      <dgm:t>
        <a:bodyPr/>
        <a:lstStyle/>
        <a:p>
          <a:endParaRPr lang="en-US"/>
        </a:p>
      </dgm:t>
    </dgm:pt>
    <dgm:pt modelId="{747172C9-3BAD-4F76-88DE-2C2EAB8F4601}">
      <dgm:prSet/>
      <dgm:spPr/>
      <dgm:t>
        <a:bodyPr/>
        <a:lstStyle/>
        <a:p>
          <a:r>
            <a:rPr lang="en-GB"/>
            <a:t>The conclusion is where you draw together the threads of the preceding discussion to make some overall comments.</a:t>
          </a:r>
          <a:endParaRPr lang="en-US"/>
        </a:p>
      </dgm:t>
    </dgm:pt>
    <dgm:pt modelId="{7688E432-FAD1-4BD3-A39F-738BDBCE8715}" type="parTrans" cxnId="{AAB5A728-6872-404E-B303-A95B13D8FB22}">
      <dgm:prSet/>
      <dgm:spPr/>
      <dgm:t>
        <a:bodyPr/>
        <a:lstStyle/>
        <a:p>
          <a:endParaRPr lang="en-US"/>
        </a:p>
      </dgm:t>
    </dgm:pt>
    <dgm:pt modelId="{E988BF78-50C8-4479-9B95-C3E361D2D7C0}" type="sibTrans" cxnId="{AAB5A728-6872-404E-B303-A95B13D8FB22}">
      <dgm:prSet/>
      <dgm:spPr/>
      <dgm:t>
        <a:bodyPr/>
        <a:lstStyle/>
        <a:p>
          <a:endParaRPr lang="en-US"/>
        </a:p>
      </dgm:t>
    </dgm:pt>
    <dgm:pt modelId="{87B1B9B0-E2EE-4492-AAE1-6D584E0A7133}">
      <dgm:prSet/>
      <dgm:spPr/>
      <dgm:t>
        <a:bodyPr/>
        <a:lstStyle/>
        <a:p>
          <a:r>
            <a:rPr lang="en-GB"/>
            <a:t>— It is sometimes useful to present your conclusion(s) in bullet points.</a:t>
          </a:r>
          <a:endParaRPr lang="en-US"/>
        </a:p>
      </dgm:t>
    </dgm:pt>
    <dgm:pt modelId="{F893CF99-5EEB-410D-9253-ED09739088CD}" type="parTrans" cxnId="{E8E96135-A5C5-4061-B89D-E3BD69FE022C}">
      <dgm:prSet/>
      <dgm:spPr/>
      <dgm:t>
        <a:bodyPr/>
        <a:lstStyle/>
        <a:p>
          <a:endParaRPr lang="en-US"/>
        </a:p>
      </dgm:t>
    </dgm:pt>
    <dgm:pt modelId="{95DE6813-FF76-4584-B02D-A8F06E746984}" type="sibTrans" cxnId="{E8E96135-A5C5-4061-B89D-E3BD69FE022C}">
      <dgm:prSet/>
      <dgm:spPr/>
      <dgm:t>
        <a:bodyPr/>
        <a:lstStyle/>
        <a:p>
          <a:endParaRPr lang="en-US"/>
        </a:p>
      </dgm:t>
    </dgm:pt>
    <dgm:pt modelId="{AF95F05F-1A56-4AC4-A3F0-7E426039587E}" type="pres">
      <dgm:prSet presAssocID="{310E8D8D-8A13-4F7C-89CB-84117CB8D940}" presName="linear" presStyleCnt="0">
        <dgm:presLayoutVars>
          <dgm:animLvl val="lvl"/>
          <dgm:resizeHandles val="exact"/>
        </dgm:presLayoutVars>
      </dgm:prSet>
      <dgm:spPr/>
    </dgm:pt>
    <dgm:pt modelId="{DD50BEC6-06AD-4ECF-B5D9-C92B2CFC4338}" type="pres">
      <dgm:prSet presAssocID="{203E1216-B62E-47CB-9CC7-AA6CF3064A4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C250CF-8A5A-4D1E-9630-591EB06AC370}" type="pres">
      <dgm:prSet presAssocID="{06A57BC9-F153-4747-ADB7-98ED53953F9E}" presName="spacer" presStyleCnt="0"/>
      <dgm:spPr/>
    </dgm:pt>
    <dgm:pt modelId="{47EBF20C-193D-4FD7-86EC-A64B35CD2292}" type="pres">
      <dgm:prSet presAssocID="{D0B5EBD9-357A-4A43-961A-282852F78B3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ED500FB-E46D-481E-9BF5-14E3F2961988}" type="pres">
      <dgm:prSet presAssocID="{4072A119-CAB4-40FD-A011-20B7D0845B12}" presName="spacer" presStyleCnt="0"/>
      <dgm:spPr/>
    </dgm:pt>
    <dgm:pt modelId="{C4E47710-C4B7-44D5-805C-95690E44EF33}" type="pres">
      <dgm:prSet presAssocID="{747172C9-3BAD-4F76-88DE-2C2EAB8F460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AEB2584-64B2-4EAC-92DE-2CD3CBDB2E10}" type="pres">
      <dgm:prSet presAssocID="{E988BF78-50C8-4479-9B95-C3E361D2D7C0}" presName="spacer" presStyleCnt="0"/>
      <dgm:spPr/>
    </dgm:pt>
    <dgm:pt modelId="{4B83B3DB-2832-47EA-849F-BF31D1AACBED}" type="pres">
      <dgm:prSet presAssocID="{87B1B9B0-E2EE-4492-AAE1-6D584E0A71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9EB7F17-BBAB-4BEC-80BB-C40CB41FF0DF}" type="presOf" srcId="{747172C9-3BAD-4F76-88DE-2C2EAB8F4601}" destId="{C4E47710-C4B7-44D5-805C-95690E44EF33}" srcOrd="0" destOrd="0" presId="urn:microsoft.com/office/officeart/2005/8/layout/vList2"/>
    <dgm:cxn modelId="{AAB5A728-6872-404E-B303-A95B13D8FB22}" srcId="{310E8D8D-8A13-4F7C-89CB-84117CB8D940}" destId="{747172C9-3BAD-4F76-88DE-2C2EAB8F4601}" srcOrd="2" destOrd="0" parTransId="{7688E432-FAD1-4BD3-A39F-738BDBCE8715}" sibTransId="{E988BF78-50C8-4479-9B95-C3E361D2D7C0}"/>
    <dgm:cxn modelId="{E8E96135-A5C5-4061-B89D-E3BD69FE022C}" srcId="{310E8D8D-8A13-4F7C-89CB-84117CB8D940}" destId="{87B1B9B0-E2EE-4492-AAE1-6D584E0A7133}" srcOrd="3" destOrd="0" parTransId="{F893CF99-5EEB-410D-9253-ED09739088CD}" sibTransId="{95DE6813-FF76-4584-B02D-A8F06E746984}"/>
    <dgm:cxn modelId="{7AE6EC57-9322-45AC-AE41-308281ED59C3}" type="presOf" srcId="{87B1B9B0-E2EE-4492-AAE1-6D584E0A7133}" destId="{4B83B3DB-2832-47EA-849F-BF31D1AACBED}" srcOrd="0" destOrd="0" presId="urn:microsoft.com/office/officeart/2005/8/layout/vList2"/>
    <dgm:cxn modelId="{A272C99D-10EC-44CD-B947-9DFA46F2B8F5}" type="presOf" srcId="{203E1216-B62E-47CB-9CC7-AA6CF3064A48}" destId="{DD50BEC6-06AD-4ECF-B5D9-C92B2CFC4338}" srcOrd="0" destOrd="0" presId="urn:microsoft.com/office/officeart/2005/8/layout/vList2"/>
    <dgm:cxn modelId="{748957AB-9944-448B-8131-1B53BF47AE02}" type="presOf" srcId="{310E8D8D-8A13-4F7C-89CB-84117CB8D940}" destId="{AF95F05F-1A56-4AC4-A3F0-7E426039587E}" srcOrd="0" destOrd="0" presId="urn:microsoft.com/office/officeart/2005/8/layout/vList2"/>
    <dgm:cxn modelId="{DF7156E5-C4E8-4E50-86C2-EE51650B5D99}" srcId="{310E8D8D-8A13-4F7C-89CB-84117CB8D940}" destId="{203E1216-B62E-47CB-9CC7-AA6CF3064A48}" srcOrd="0" destOrd="0" parTransId="{9809193F-97EE-4900-BCAD-D519879D10AB}" sibTransId="{06A57BC9-F153-4747-ADB7-98ED53953F9E}"/>
    <dgm:cxn modelId="{D5C759E6-255D-4028-A676-9AD8BBEE0831}" srcId="{310E8D8D-8A13-4F7C-89CB-84117CB8D940}" destId="{D0B5EBD9-357A-4A43-961A-282852F78B37}" srcOrd="1" destOrd="0" parTransId="{816C10B9-E0C5-4072-A323-93D933B061CD}" sibTransId="{4072A119-CAB4-40FD-A011-20B7D0845B12}"/>
    <dgm:cxn modelId="{E8CA92E6-8FE0-4F5C-8F28-B4FFE9C51FBC}" type="presOf" srcId="{D0B5EBD9-357A-4A43-961A-282852F78B37}" destId="{47EBF20C-193D-4FD7-86EC-A64B35CD2292}" srcOrd="0" destOrd="0" presId="urn:microsoft.com/office/officeart/2005/8/layout/vList2"/>
    <dgm:cxn modelId="{8EFE0B41-FC07-401C-AD11-45C88CDC7F96}" type="presParOf" srcId="{AF95F05F-1A56-4AC4-A3F0-7E426039587E}" destId="{DD50BEC6-06AD-4ECF-B5D9-C92B2CFC4338}" srcOrd="0" destOrd="0" presId="urn:microsoft.com/office/officeart/2005/8/layout/vList2"/>
    <dgm:cxn modelId="{C75754BE-2138-4BD3-BBB2-8DBD1270A0BB}" type="presParOf" srcId="{AF95F05F-1A56-4AC4-A3F0-7E426039587E}" destId="{2BC250CF-8A5A-4D1E-9630-591EB06AC370}" srcOrd="1" destOrd="0" presId="urn:microsoft.com/office/officeart/2005/8/layout/vList2"/>
    <dgm:cxn modelId="{507B0A2C-CEAA-4407-896A-977EC8B4B051}" type="presParOf" srcId="{AF95F05F-1A56-4AC4-A3F0-7E426039587E}" destId="{47EBF20C-193D-4FD7-86EC-A64B35CD2292}" srcOrd="2" destOrd="0" presId="urn:microsoft.com/office/officeart/2005/8/layout/vList2"/>
    <dgm:cxn modelId="{0F66FE8A-2F41-4735-8C3B-CD2BCCE3BCC7}" type="presParOf" srcId="{AF95F05F-1A56-4AC4-A3F0-7E426039587E}" destId="{1ED500FB-E46D-481E-9BF5-14E3F2961988}" srcOrd="3" destOrd="0" presId="urn:microsoft.com/office/officeart/2005/8/layout/vList2"/>
    <dgm:cxn modelId="{FF82F474-0526-4163-9D8E-3D4D3F71A87B}" type="presParOf" srcId="{AF95F05F-1A56-4AC4-A3F0-7E426039587E}" destId="{C4E47710-C4B7-44D5-805C-95690E44EF33}" srcOrd="4" destOrd="0" presId="urn:microsoft.com/office/officeart/2005/8/layout/vList2"/>
    <dgm:cxn modelId="{905BD9AB-A7AB-4A63-AC5C-E9EA1D98F126}" type="presParOf" srcId="{AF95F05F-1A56-4AC4-A3F0-7E426039587E}" destId="{6AEB2584-64B2-4EAC-92DE-2CD3CBDB2E10}" srcOrd="5" destOrd="0" presId="urn:microsoft.com/office/officeart/2005/8/layout/vList2"/>
    <dgm:cxn modelId="{E9EBFF24-427B-4957-A62E-838E9179291A}" type="presParOf" srcId="{AF95F05F-1A56-4AC4-A3F0-7E426039587E}" destId="{4B83B3DB-2832-47EA-849F-BF31D1AACBE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CEA724E-46EC-4B38-9785-3EF75F101AC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810479-560B-457B-8E4B-EAF54A75B9EE}">
      <dgm:prSet/>
      <dgm:spPr/>
      <dgm:t>
        <a:bodyPr/>
        <a:lstStyle/>
        <a:p>
          <a:r>
            <a:rPr lang="en-GB"/>
            <a:t>This is where you list the actions that your conclusions lead you to believe are necessary. For example: “The team leader should attend a course in modern management techniques”. </a:t>
          </a:r>
          <a:endParaRPr lang="en-US"/>
        </a:p>
      </dgm:t>
    </dgm:pt>
    <dgm:pt modelId="{3583461C-A9E8-4BDD-A769-0F3B667EC592}" type="parTrans" cxnId="{0A7BB5C2-AC54-4781-9717-EA1695F4B571}">
      <dgm:prSet/>
      <dgm:spPr/>
      <dgm:t>
        <a:bodyPr/>
        <a:lstStyle/>
        <a:p>
          <a:endParaRPr lang="en-US"/>
        </a:p>
      </dgm:t>
    </dgm:pt>
    <dgm:pt modelId="{8075ACFB-978E-4F0C-86E0-6C5896DF7B33}" type="sibTrans" cxnId="{0A7BB5C2-AC54-4781-9717-EA1695F4B571}">
      <dgm:prSet/>
      <dgm:spPr/>
      <dgm:t>
        <a:bodyPr/>
        <a:lstStyle/>
        <a:p>
          <a:endParaRPr lang="en-US"/>
        </a:p>
      </dgm:t>
    </dgm:pt>
    <dgm:pt modelId="{D8C65D32-C03E-4CEB-A8C9-B772E4BFE5A1}">
      <dgm:prSet/>
      <dgm:spPr/>
      <dgm:t>
        <a:bodyPr/>
        <a:lstStyle/>
        <a:p>
          <a:r>
            <a:rPr lang="en-GB"/>
            <a:t>— The recommendations must be based on the Discussion and Conclusion.</a:t>
          </a:r>
          <a:endParaRPr lang="en-US"/>
        </a:p>
      </dgm:t>
    </dgm:pt>
    <dgm:pt modelId="{F1A5B38E-BF29-4A66-B45C-8CE881B3F604}" type="parTrans" cxnId="{1339CFE4-1475-42C3-AF4A-2D1DFF2D69F3}">
      <dgm:prSet/>
      <dgm:spPr/>
      <dgm:t>
        <a:bodyPr/>
        <a:lstStyle/>
        <a:p>
          <a:endParaRPr lang="en-US"/>
        </a:p>
      </dgm:t>
    </dgm:pt>
    <dgm:pt modelId="{D1600B24-EA06-40D6-B33D-E894AEF3DFFD}" type="sibTrans" cxnId="{1339CFE4-1475-42C3-AF4A-2D1DFF2D69F3}">
      <dgm:prSet/>
      <dgm:spPr/>
      <dgm:t>
        <a:bodyPr/>
        <a:lstStyle/>
        <a:p>
          <a:endParaRPr lang="en-US"/>
        </a:p>
      </dgm:t>
    </dgm:pt>
    <dgm:pt modelId="{4CFA4845-F8A4-4555-83F5-0977618655A5}">
      <dgm:prSet/>
      <dgm:spPr/>
      <dgm:t>
        <a:bodyPr/>
        <a:lstStyle/>
        <a:p>
          <a:r>
            <a:rPr lang="en-GB"/>
            <a:t>— Wherever possible you should include a clear indication of:</a:t>
          </a:r>
          <a:endParaRPr lang="en-US"/>
        </a:p>
      </dgm:t>
    </dgm:pt>
    <dgm:pt modelId="{5D2BD08F-381F-4D10-B927-A2227205DCD1}" type="parTrans" cxnId="{5F6FDA57-549B-476A-85C4-0BB5F3398DE0}">
      <dgm:prSet/>
      <dgm:spPr/>
      <dgm:t>
        <a:bodyPr/>
        <a:lstStyle/>
        <a:p>
          <a:endParaRPr lang="en-US"/>
        </a:p>
      </dgm:t>
    </dgm:pt>
    <dgm:pt modelId="{AA3AFEBB-2B89-4ACA-B589-AC1007A1B099}" type="sibTrans" cxnId="{5F6FDA57-549B-476A-85C4-0BB5F3398DE0}">
      <dgm:prSet/>
      <dgm:spPr/>
      <dgm:t>
        <a:bodyPr/>
        <a:lstStyle/>
        <a:p>
          <a:endParaRPr lang="en-US"/>
        </a:p>
      </dgm:t>
    </dgm:pt>
    <dgm:pt modelId="{62759D7E-318B-4202-AEDC-D190B32508EA}">
      <dgm:prSet/>
      <dgm:spPr/>
      <dgm:t>
        <a:bodyPr/>
        <a:lstStyle/>
        <a:p>
          <a:r>
            <a:rPr lang="en-GB"/>
            <a:t>the priorities</a:t>
          </a:r>
          <a:endParaRPr lang="en-US"/>
        </a:p>
      </dgm:t>
    </dgm:pt>
    <dgm:pt modelId="{B6834E87-5F08-4EA6-A16E-96A392744142}" type="parTrans" cxnId="{F0825F22-4887-4FF0-81EE-CED1CE930792}">
      <dgm:prSet/>
      <dgm:spPr/>
      <dgm:t>
        <a:bodyPr/>
        <a:lstStyle/>
        <a:p>
          <a:endParaRPr lang="en-US"/>
        </a:p>
      </dgm:t>
    </dgm:pt>
    <dgm:pt modelId="{7AEE574F-CE95-47F9-84F2-F468801E653A}" type="sibTrans" cxnId="{F0825F22-4887-4FF0-81EE-CED1CE930792}">
      <dgm:prSet/>
      <dgm:spPr/>
      <dgm:t>
        <a:bodyPr/>
        <a:lstStyle/>
        <a:p>
          <a:endParaRPr lang="en-US"/>
        </a:p>
      </dgm:t>
    </dgm:pt>
    <dgm:pt modelId="{3BA5DCD3-2411-46EB-BFA4-B07FAEA3FA71}">
      <dgm:prSet/>
      <dgm:spPr/>
      <dgm:t>
        <a:bodyPr/>
        <a:lstStyle/>
        <a:p>
          <a:r>
            <a:rPr lang="en-GB"/>
            <a:t>other costs/resource implications</a:t>
          </a:r>
          <a:endParaRPr lang="en-US"/>
        </a:p>
      </dgm:t>
    </dgm:pt>
    <dgm:pt modelId="{EAE752E9-E5CB-4C5E-8425-A2D2C2CC12AD}" type="parTrans" cxnId="{4CB0173F-7DE8-4234-9992-051776DEF60C}">
      <dgm:prSet/>
      <dgm:spPr/>
      <dgm:t>
        <a:bodyPr/>
        <a:lstStyle/>
        <a:p>
          <a:endParaRPr lang="en-US"/>
        </a:p>
      </dgm:t>
    </dgm:pt>
    <dgm:pt modelId="{4AEBE8A1-CC12-401A-A3A1-32C251D6F6CA}" type="sibTrans" cxnId="{4CB0173F-7DE8-4234-9992-051776DEF60C}">
      <dgm:prSet/>
      <dgm:spPr/>
      <dgm:t>
        <a:bodyPr/>
        <a:lstStyle/>
        <a:p>
          <a:endParaRPr lang="en-US"/>
        </a:p>
      </dgm:t>
    </dgm:pt>
    <dgm:pt modelId="{06897EA6-8987-4BD2-BBE9-79FA8BFB313B}" type="pres">
      <dgm:prSet presAssocID="{FCEA724E-46EC-4B38-9785-3EF75F101AC5}" presName="linear" presStyleCnt="0">
        <dgm:presLayoutVars>
          <dgm:animLvl val="lvl"/>
          <dgm:resizeHandles val="exact"/>
        </dgm:presLayoutVars>
      </dgm:prSet>
      <dgm:spPr/>
    </dgm:pt>
    <dgm:pt modelId="{3383431D-F772-4ECF-9505-9AFB8B8582D5}" type="pres">
      <dgm:prSet presAssocID="{6D810479-560B-457B-8E4B-EAF54A75B9E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D1F3A5B-04B9-46AE-B30B-DAF406B4734F}" type="pres">
      <dgm:prSet presAssocID="{8075ACFB-978E-4F0C-86E0-6C5896DF7B33}" presName="spacer" presStyleCnt="0"/>
      <dgm:spPr/>
    </dgm:pt>
    <dgm:pt modelId="{9C80017E-E732-4963-A6A3-077CE33F16FF}" type="pres">
      <dgm:prSet presAssocID="{D8C65D32-C03E-4CEB-A8C9-B772E4BFE5A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1C664B1-3451-473E-9F15-7927A2F0DD2A}" type="pres">
      <dgm:prSet presAssocID="{D1600B24-EA06-40D6-B33D-E894AEF3DFFD}" presName="spacer" presStyleCnt="0"/>
      <dgm:spPr/>
    </dgm:pt>
    <dgm:pt modelId="{888FC4C0-4FF5-43DA-8DA5-6D6788885EC9}" type="pres">
      <dgm:prSet presAssocID="{4CFA4845-F8A4-4555-83F5-0977618655A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844FB35-C047-485F-9D4B-22B016013068}" type="pres">
      <dgm:prSet presAssocID="{AA3AFEBB-2B89-4ACA-B589-AC1007A1B099}" presName="spacer" presStyleCnt="0"/>
      <dgm:spPr/>
    </dgm:pt>
    <dgm:pt modelId="{26E9A6A9-2204-4D58-AE5C-08095F17EF48}" type="pres">
      <dgm:prSet presAssocID="{62759D7E-318B-4202-AEDC-D190B32508E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70D910F-7F91-4947-93CD-DC8F92985AE3}" type="pres">
      <dgm:prSet presAssocID="{7AEE574F-CE95-47F9-84F2-F468801E653A}" presName="spacer" presStyleCnt="0"/>
      <dgm:spPr/>
    </dgm:pt>
    <dgm:pt modelId="{63D67979-45A0-4764-9E1D-842103532BA8}" type="pres">
      <dgm:prSet presAssocID="{3BA5DCD3-2411-46EB-BFA4-B07FAEA3FA7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7A1FC03-0C1E-4DFE-921C-CA1938062F49}" type="presOf" srcId="{4CFA4845-F8A4-4555-83F5-0977618655A5}" destId="{888FC4C0-4FF5-43DA-8DA5-6D6788885EC9}" srcOrd="0" destOrd="0" presId="urn:microsoft.com/office/officeart/2005/8/layout/vList2"/>
    <dgm:cxn modelId="{9BA4B41F-4D6C-46BA-B80C-30A13B59D260}" type="presOf" srcId="{62759D7E-318B-4202-AEDC-D190B32508EA}" destId="{26E9A6A9-2204-4D58-AE5C-08095F17EF48}" srcOrd="0" destOrd="0" presId="urn:microsoft.com/office/officeart/2005/8/layout/vList2"/>
    <dgm:cxn modelId="{EDA02E22-D2F1-4388-924E-4E0EAB168A49}" type="presOf" srcId="{D8C65D32-C03E-4CEB-A8C9-B772E4BFE5A1}" destId="{9C80017E-E732-4963-A6A3-077CE33F16FF}" srcOrd="0" destOrd="0" presId="urn:microsoft.com/office/officeart/2005/8/layout/vList2"/>
    <dgm:cxn modelId="{F0825F22-4887-4FF0-81EE-CED1CE930792}" srcId="{FCEA724E-46EC-4B38-9785-3EF75F101AC5}" destId="{62759D7E-318B-4202-AEDC-D190B32508EA}" srcOrd="3" destOrd="0" parTransId="{B6834E87-5F08-4EA6-A16E-96A392744142}" sibTransId="{7AEE574F-CE95-47F9-84F2-F468801E653A}"/>
    <dgm:cxn modelId="{8E9F0C24-C94F-4794-8774-344C5CECC102}" type="presOf" srcId="{6D810479-560B-457B-8E4B-EAF54A75B9EE}" destId="{3383431D-F772-4ECF-9505-9AFB8B8582D5}" srcOrd="0" destOrd="0" presId="urn:microsoft.com/office/officeart/2005/8/layout/vList2"/>
    <dgm:cxn modelId="{F1E9452F-7BDB-4707-905F-44F7A61DEA1C}" type="presOf" srcId="{3BA5DCD3-2411-46EB-BFA4-B07FAEA3FA71}" destId="{63D67979-45A0-4764-9E1D-842103532BA8}" srcOrd="0" destOrd="0" presId="urn:microsoft.com/office/officeart/2005/8/layout/vList2"/>
    <dgm:cxn modelId="{4CB0173F-7DE8-4234-9992-051776DEF60C}" srcId="{FCEA724E-46EC-4B38-9785-3EF75F101AC5}" destId="{3BA5DCD3-2411-46EB-BFA4-B07FAEA3FA71}" srcOrd="4" destOrd="0" parTransId="{EAE752E9-E5CB-4C5E-8425-A2D2C2CC12AD}" sibTransId="{4AEBE8A1-CC12-401A-A3A1-32C251D6F6CA}"/>
    <dgm:cxn modelId="{D9ABC240-CA20-4100-BC7C-55F1EECF0E85}" type="presOf" srcId="{FCEA724E-46EC-4B38-9785-3EF75F101AC5}" destId="{06897EA6-8987-4BD2-BBE9-79FA8BFB313B}" srcOrd="0" destOrd="0" presId="urn:microsoft.com/office/officeart/2005/8/layout/vList2"/>
    <dgm:cxn modelId="{5F6FDA57-549B-476A-85C4-0BB5F3398DE0}" srcId="{FCEA724E-46EC-4B38-9785-3EF75F101AC5}" destId="{4CFA4845-F8A4-4555-83F5-0977618655A5}" srcOrd="2" destOrd="0" parTransId="{5D2BD08F-381F-4D10-B927-A2227205DCD1}" sibTransId="{AA3AFEBB-2B89-4ACA-B589-AC1007A1B099}"/>
    <dgm:cxn modelId="{0A7BB5C2-AC54-4781-9717-EA1695F4B571}" srcId="{FCEA724E-46EC-4B38-9785-3EF75F101AC5}" destId="{6D810479-560B-457B-8E4B-EAF54A75B9EE}" srcOrd="0" destOrd="0" parTransId="{3583461C-A9E8-4BDD-A769-0F3B667EC592}" sibTransId="{8075ACFB-978E-4F0C-86E0-6C5896DF7B33}"/>
    <dgm:cxn modelId="{1339CFE4-1475-42C3-AF4A-2D1DFF2D69F3}" srcId="{FCEA724E-46EC-4B38-9785-3EF75F101AC5}" destId="{D8C65D32-C03E-4CEB-A8C9-B772E4BFE5A1}" srcOrd="1" destOrd="0" parTransId="{F1A5B38E-BF29-4A66-B45C-8CE881B3F604}" sibTransId="{D1600B24-EA06-40D6-B33D-E894AEF3DFFD}"/>
    <dgm:cxn modelId="{642811F6-BABC-46B1-A31B-7B5BCB6B7D94}" type="presParOf" srcId="{06897EA6-8987-4BD2-BBE9-79FA8BFB313B}" destId="{3383431D-F772-4ECF-9505-9AFB8B8582D5}" srcOrd="0" destOrd="0" presId="urn:microsoft.com/office/officeart/2005/8/layout/vList2"/>
    <dgm:cxn modelId="{5771561D-3238-4F5F-B445-71C4D6659AC9}" type="presParOf" srcId="{06897EA6-8987-4BD2-BBE9-79FA8BFB313B}" destId="{8D1F3A5B-04B9-46AE-B30B-DAF406B4734F}" srcOrd="1" destOrd="0" presId="urn:microsoft.com/office/officeart/2005/8/layout/vList2"/>
    <dgm:cxn modelId="{E78B2847-E323-4F22-AF3E-032036DF007E}" type="presParOf" srcId="{06897EA6-8987-4BD2-BBE9-79FA8BFB313B}" destId="{9C80017E-E732-4963-A6A3-077CE33F16FF}" srcOrd="2" destOrd="0" presId="urn:microsoft.com/office/officeart/2005/8/layout/vList2"/>
    <dgm:cxn modelId="{75DE2029-0AA0-4C21-94A0-2159430D4DE8}" type="presParOf" srcId="{06897EA6-8987-4BD2-BBE9-79FA8BFB313B}" destId="{A1C664B1-3451-473E-9F15-7927A2F0DD2A}" srcOrd="3" destOrd="0" presId="urn:microsoft.com/office/officeart/2005/8/layout/vList2"/>
    <dgm:cxn modelId="{C5A893AD-33DE-486A-97B6-50E0DE74F68D}" type="presParOf" srcId="{06897EA6-8987-4BD2-BBE9-79FA8BFB313B}" destId="{888FC4C0-4FF5-43DA-8DA5-6D6788885EC9}" srcOrd="4" destOrd="0" presId="urn:microsoft.com/office/officeart/2005/8/layout/vList2"/>
    <dgm:cxn modelId="{EBE59AF8-4D9D-46A7-87BD-AB6C302A0167}" type="presParOf" srcId="{06897EA6-8987-4BD2-BBE9-79FA8BFB313B}" destId="{A844FB35-C047-485F-9D4B-22B016013068}" srcOrd="5" destOrd="0" presId="urn:microsoft.com/office/officeart/2005/8/layout/vList2"/>
    <dgm:cxn modelId="{DC2D2D1D-E2F8-472C-A9D0-5145B73753D2}" type="presParOf" srcId="{06897EA6-8987-4BD2-BBE9-79FA8BFB313B}" destId="{26E9A6A9-2204-4D58-AE5C-08095F17EF48}" srcOrd="6" destOrd="0" presId="urn:microsoft.com/office/officeart/2005/8/layout/vList2"/>
    <dgm:cxn modelId="{017B3E06-E348-4ACE-9D01-D2A523050CB5}" type="presParOf" srcId="{06897EA6-8987-4BD2-BBE9-79FA8BFB313B}" destId="{D70D910F-7F91-4947-93CD-DC8F92985AE3}" srcOrd="7" destOrd="0" presId="urn:microsoft.com/office/officeart/2005/8/layout/vList2"/>
    <dgm:cxn modelId="{A88ADD84-DE94-4675-AB9C-AAA750BE433F}" type="presParOf" srcId="{06897EA6-8987-4BD2-BBE9-79FA8BFB313B}" destId="{63D67979-45A0-4764-9E1D-842103532BA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C63A47-6397-4BC1-B914-CCC2700CF9B3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98976-A829-47A9-BD08-E14181EB7B9C}">
      <dsp:nvSpPr>
        <dsp:cNvPr id="0" name=""/>
        <dsp:cNvSpPr/>
      </dsp:nvSpPr>
      <dsp:spPr>
        <a:xfrm>
          <a:off x="0" y="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— </a:t>
          </a:r>
          <a:r>
            <a:rPr lang="en-GB" sz="1700" b="1" kern="1200"/>
            <a:t>Inform (1)</a:t>
          </a:r>
          <a:endParaRPr lang="en-US" sz="1700" kern="1200"/>
        </a:p>
      </dsp:txBody>
      <dsp:txXfrm>
        <a:off x="0" y="0"/>
        <a:ext cx="6492875" cy="638175"/>
      </dsp:txXfrm>
    </dsp:sp>
    <dsp:sp modelId="{1B1F0BD1-DBAA-413D-BA0D-C0FB0F90A216}">
      <dsp:nvSpPr>
        <dsp:cNvPr id="0" name=""/>
        <dsp:cNvSpPr/>
      </dsp:nvSpPr>
      <dsp:spPr>
        <a:xfrm>
          <a:off x="0" y="638175"/>
          <a:ext cx="6492875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7BFC-B726-452E-823E-E503CC874F53}">
      <dsp:nvSpPr>
        <dsp:cNvPr id="0" name=""/>
        <dsp:cNvSpPr/>
      </dsp:nvSpPr>
      <dsp:spPr>
        <a:xfrm>
          <a:off x="0" y="63817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Tell your reader, clearly and accurately, about something that has happened</a:t>
          </a:r>
          <a:endParaRPr lang="en-US" sz="1700" kern="1200"/>
        </a:p>
      </dsp:txBody>
      <dsp:txXfrm>
        <a:off x="0" y="638175"/>
        <a:ext cx="6492875" cy="638175"/>
      </dsp:txXfrm>
    </dsp:sp>
    <dsp:sp modelId="{2E4ECB31-0C46-4B63-8A9C-4E946613800F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D51EE-54E6-40C5-85FB-D88CBAC61443}">
      <dsp:nvSpPr>
        <dsp:cNvPr id="0" name=""/>
        <dsp:cNvSpPr/>
      </dsp:nvSpPr>
      <dsp:spPr>
        <a:xfrm>
          <a:off x="0" y="127635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— </a:t>
          </a:r>
          <a:r>
            <a:rPr lang="en-GB" sz="1700" b="1" kern="1200"/>
            <a:t>Inform (2)</a:t>
          </a:r>
          <a:endParaRPr lang="en-US" sz="1700" kern="1200"/>
        </a:p>
      </dsp:txBody>
      <dsp:txXfrm>
        <a:off x="0" y="1276350"/>
        <a:ext cx="6492875" cy="638175"/>
      </dsp:txXfrm>
    </dsp:sp>
    <dsp:sp modelId="{09BFE617-3556-491D-BAAD-AB14A6EB3EB8}">
      <dsp:nvSpPr>
        <dsp:cNvPr id="0" name=""/>
        <dsp:cNvSpPr/>
      </dsp:nvSpPr>
      <dsp:spPr>
        <a:xfrm>
          <a:off x="0" y="1914524"/>
          <a:ext cx="6492875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F0A67-9D1E-402A-AB5D-CE96914CAAF1}">
      <dsp:nvSpPr>
        <dsp:cNvPr id="0" name=""/>
        <dsp:cNvSpPr/>
      </dsp:nvSpPr>
      <dsp:spPr>
        <a:xfrm>
          <a:off x="0" y="191452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Tell your reader, clearly and accurately, about a problem/situation that needs to be resolved</a:t>
          </a:r>
          <a:endParaRPr lang="en-US" sz="1700" kern="1200"/>
        </a:p>
      </dsp:txBody>
      <dsp:txXfrm>
        <a:off x="0" y="1914525"/>
        <a:ext cx="6492875" cy="638175"/>
      </dsp:txXfrm>
    </dsp:sp>
    <dsp:sp modelId="{2A8CCD38-FFC1-4731-8866-D2FCE23EE890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121C7A-7DA4-4696-8F0A-98ACE6103D02}">
      <dsp:nvSpPr>
        <dsp:cNvPr id="0" name=""/>
        <dsp:cNvSpPr/>
      </dsp:nvSpPr>
      <dsp:spPr>
        <a:xfrm>
          <a:off x="0" y="255270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— </a:t>
          </a:r>
          <a:r>
            <a:rPr lang="en-GB" sz="1700" b="1" kern="1200"/>
            <a:t>Recommend</a:t>
          </a:r>
          <a:endParaRPr lang="en-US" sz="1700" kern="1200"/>
        </a:p>
      </dsp:txBody>
      <dsp:txXfrm>
        <a:off x="0" y="2552700"/>
        <a:ext cx="6492875" cy="638175"/>
      </dsp:txXfrm>
    </dsp:sp>
    <dsp:sp modelId="{F4C76666-2742-41FD-B3C0-BA385E85668C}">
      <dsp:nvSpPr>
        <dsp:cNvPr id="0" name=""/>
        <dsp:cNvSpPr/>
      </dsp:nvSpPr>
      <dsp:spPr>
        <a:xfrm>
          <a:off x="0" y="3190874"/>
          <a:ext cx="6492875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E5615-809F-49A9-AA48-D77F659AB6B9}">
      <dsp:nvSpPr>
        <dsp:cNvPr id="0" name=""/>
        <dsp:cNvSpPr/>
      </dsp:nvSpPr>
      <dsp:spPr>
        <a:xfrm>
          <a:off x="0" y="319087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Give useful and clear recommendations regarding how to resolve the issues you have raised</a:t>
          </a:r>
          <a:endParaRPr lang="en-US" sz="1700" kern="1200"/>
        </a:p>
      </dsp:txBody>
      <dsp:txXfrm>
        <a:off x="0" y="3190875"/>
        <a:ext cx="6492875" cy="638175"/>
      </dsp:txXfrm>
    </dsp:sp>
    <dsp:sp modelId="{6517A5F1-E897-4D92-AB18-C789ECD30DB9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95CE9-CB01-49D4-A873-C2BB691AF684}">
      <dsp:nvSpPr>
        <dsp:cNvPr id="0" name=""/>
        <dsp:cNvSpPr/>
      </dsp:nvSpPr>
      <dsp:spPr>
        <a:xfrm>
          <a:off x="0" y="3829050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— Trust</a:t>
          </a:r>
          <a:endParaRPr lang="en-US" sz="1700" kern="1200"/>
        </a:p>
      </dsp:txBody>
      <dsp:txXfrm>
        <a:off x="0" y="3829050"/>
        <a:ext cx="6492875" cy="638175"/>
      </dsp:txXfrm>
    </dsp:sp>
    <dsp:sp modelId="{5DD6496F-C416-47C6-9436-612CF4F8E085}">
      <dsp:nvSpPr>
        <dsp:cNvPr id="0" name=""/>
        <dsp:cNvSpPr/>
      </dsp:nvSpPr>
      <dsp:spPr>
        <a:xfrm>
          <a:off x="0" y="4467225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53209-AD5B-4BDE-B651-D96E8A43A3D5}">
      <dsp:nvSpPr>
        <dsp:cNvPr id="0" name=""/>
        <dsp:cNvSpPr/>
      </dsp:nvSpPr>
      <dsp:spPr>
        <a:xfrm>
          <a:off x="0" y="4467225"/>
          <a:ext cx="6492875" cy="638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Provide your reader with rigorous data that can be trusted and acted upon</a:t>
          </a:r>
          <a:endParaRPr lang="en-US" sz="1700" kern="1200"/>
        </a:p>
      </dsp:txBody>
      <dsp:txXfrm>
        <a:off x="0" y="4467225"/>
        <a:ext cx="6492875" cy="6381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81ADF-7112-4FA9-B049-BD51A4827AC2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D7DA8-F15F-4618-B987-7B303873321B}">
      <dsp:nvSpPr>
        <dsp:cNvPr id="0" name=""/>
        <dsp:cNvSpPr/>
      </dsp:nvSpPr>
      <dsp:spPr>
        <a:xfrm>
          <a:off x="0" y="623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Title page </a:t>
          </a:r>
          <a:endParaRPr lang="en-US" sz="1800" kern="1200"/>
        </a:p>
      </dsp:txBody>
      <dsp:txXfrm>
        <a:off x="0" y="623"/>
        <a:ext cx="6492875" cy="392627"/>
      </dsp:txXfrm>
    </dsp:sp>
    <dsp:sp modelId="{B2FE1273-A2F4-419A-B476-3B348A8DF39A}">
      <dsp:nvSpPr>
        <dsp:cNvPr id="0" name=""/>
        <dsp:cNvSpPr/>
      </dsp:nvSpPr>
      <dsp:spPr>
        <a:xfrm>
          <a:off x="0" y="393250"/>
          <a:ext cx="6492875" cy="0"/>
        </a:xfrm>
        <a:prstGeom prst="line">
          <a:avLst/>
        </a:prstGeom>
        <a:solidFill>
          <a:schemeClr val="accent2">
            <a:hueOff val="-121280"/>
            <a:satOff val="-6994"/>
            <a:lumOff val="719"/>
            <a:alphaOff val="0"/>
          </a:schemeClr>
        </a:solidFill>
        <a:ln w="12700" cap="flat" cmpd="sng" algn="ctr">
          <a:solidFill>
            <a:schemeClr val="accent2">
              <a:hueOff val="-121280"/>
              <a:satOff val="-6994"/>
              <a:lumOff val="7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A8C95-F62A-4168-95F1-A5EDF33C7527}">
      <dsp:nvSpPr>
        <dsp:cNvPr id="0" name=""/>
        <dsp:cNvSpPr/>
      </dsp:nvSpPr>
      <dsp:spPr>
        <a:xfrm>
          <a:off x="0" y="393250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Contents </a:t>
          </a:r>
          <a:endParaRPr lang="en-US" sz="1800" kern="1200"/>
        </a:p>
      </dsp:txBody>
      <dsp:txXfrm>
        <a:off x="0" y="393250"/>
        <a:ext cx="6492875" cy="392627"/>
      </dsp:txXfrm>
    </dsp:sp>
    <dsp:sp modelId="{F2429ADE-1AC2-45B5-9B1D-0C4BC7FEFBE3}">
      <dsp:nvSpPr>
        <dsp:cNvPr id="0" name=""/>
        <dsp:cNvSpPr/>
      </dsp:nvSpPr>
      <dsp:spPr>
        <a:xfrm>
          <a:off x="0" y="785877"/>
          <a:ext cx="6492875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07A84-AD5B-4B0D-9C01-5F0B3607FD42}">
      <dsp:nvSpPr>
        <dsp:cNvPr id="0" name=""/>
        <dsp:cNvSpPr/>
      </dsp:nvSpPr>
      <dsp:spPr>
        <a:xfrm>
          <a:off x="0" y="785877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Executive summary </a:t>
          </a:r>
          <a:endParaRPr lang="en-US" sz="1800" kern="1200"/>
        </a:p>
      </dsp:txBody>
      <dsp:txXfrm>
        <a:off x="0" y="785877"/>
        <a:ext cx="6492875" cy="392627"/>
      </dsp:txXfrm>
    </dsp:sp>
    <dsp:sp modelId="{B4A77A23-D3BD-4DE9-B2E1-1E834AE41659}">
      <dsp:nvSpPr>
        <dsp:cNvPr id="0" name=""/>
        <dsp:cNvSpPr/>
      </dsp:nvSpPr>
      <dsp:spPr>
        <a:xfrm>
          <a:off x="0" y="1178504"/>
          <a:ext cx="6492875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C2879-ADFD-40AA-B3CA-39C9481A67CD}">
      <dsp:nvSpPr>
        <dsp:cNvPr id="0" name=""/>
        <dsp:cNvSpPr/>
      </dsp:nvSpPr>
      <dsp:spPr>
        <a:xfrm>
          <a:off x="0" y="1178504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Introduction </a:t>
          </a:r>
          <a:endParaRPr lang="en-US" sz="1800" kern="1200"/>
        </a:p>
      </dsp:txBody>
      <dsp:txXfrm>
        <a:off x="0" y="1178504"/>
        <a:ext cx="6492875" cy="392627"/>
      </dsp:txXfrm>
    </dsp:sp>
    <dsp:sp modelId="{7F3797C2-D9C7-4403-8153-8897D7903C82}">
      <dsp:nvSpPr>
        <dsp:cNvPr id="0" name=""/>
        <dsp:cNvSpPr/>
      </dsp:nvSpPr>
      <dsp:spPr>
        <a:xfrm>
          <a:off x="0" y="1571132"/>
          <a:ext cx="64928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4E0F9-481F-4BF2-BAED-DC52869F102C}">
      <dsp:nvSpPr>
        <dsp:cNvPr id="0" name=""/>
        <dsp:cNvSpPr/>
      </dsp:nvSpPr>
      <dsp:spPr>
        <a:xfrm>
          <a:off x="0" y="1571132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Methodology </a:t>
          </a:r>
          <a:endParaRPr lang="en-US" sz="1800" kern="1200"/>
        </a:p>
      </dsp:txBody>
      <dsp:txXfrm>
        <a:off x="0" y="1571132"/>
        <a:ext cx="6492875" cy="392627"/>
      </dsp:txXfrm>
    </dsp:sp>
    <dsp:sp modelId="{18748B8A-6213-4566-B1D1-8135653EF693}">
      <dsp:nvSpPr>
        <dsp:cNvPr id="0" name=""/>
        <dsp:cNvSpPr/>
      </dsp:nvSpPr>
      <dsp:spPr>
        <a:xfrm>
          <a:off x="0" y="1963759"/>
          <a:ext cx="6492875" cy="0"/>
        </a:xfrm>
        <a:prstGeom prst="line">
          <a:avLst/>
        </a:prstGeom>
        <a:solidFill>
          <a:schemeClr val="accent2">
            <a:hueOff val="-606401"/>
            <a:satOff val="-34970"/>
            <a:lumOff val="3595"/>
            <a:alphaOff val="0"/>
          </a:schemeClr>
        </a:solidFill>
        <a:ln w="12700" cap="flat" cmpd="sng" algn="ctr">
          <a:solidFill>
            <a:schemeClr val="accent2">
              <a:hueOff val="-606401"/>
              <a:satOff val="-34970"/>
              <a:lumOff val="35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A93382-F978-4E85-9CCA-44A1EF2980A9}">
      <dsp:nvSpPr>
        <dsp:cNvPr id="0" name=""/>
        <dsp:cNvSpPr/>
      </dsp:nvSpPr>
      <dsp:spPr>
        <a:xfrm>
          <a:off x="0" y="1963759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Results </a:t>
          </a:r>
          <a:endParaRPr lang="en-US" sz="1800" kern="1200"/>
        </a:p>
      </dsp:txBody>
      <dsp:txXfrm>
        <a:off x="0" y="1963759"/>
        <a:ext cx="6492875" cy="392627"/>
      </dsp:txXfrm>
    </dsp:sp>
    <dsp:sp modelId="{AEF2FAE6-08AC-41F2-A5B3-2BB6B1610FDE}">
      <dsp:nvSpPr>
        <dsp:cNvPr id="0" name=""/>
        <dsp:cNvSpPr/>
      </dsp:nvSpPr>
      <dsp:spPr>
        <a:xfrm>
          <a:off x="0" y="2356386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6720F-9422-48BB-8B70-BEDBB06B12FF}">
      <dsp:nvSpPr>
        <dsp:cNvPr id="0" name=""/>
        <dsp:cNvSpPr/>
      </dsp:nvSpPr>
      <dsp:spPr>
        <a:xfrm>
          <a:off x="0" y="2356386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Analysis </a:t>
          </a:r>
          <a:endParaRPr lang="en-US" sz="1800" kern="1200"/>
        </a:p>
      </dsp:txBody>
      <dsp:txXfrm>
        <a:off x="0" y="2356386"/>
        <a:ext cx="6492875" cy="392627"/>
      </dsp:txXfrm>
    </dsp:sp>
    <dsp:sp modelId="{36C5104E-1F41-40A3-862C-8F94065EB40C}">
      <dsp:nvSpPr>
        <dsp:cNvPr id="0" name=""/>
        <dsp:cNvSpPr/>
      </dsp:nvSpPr>
      <dsp:spPr>
        <a:xfrm>
          <a:off x="0" y="2749013"/>
          <a:ext cx="6492875" cy="0"/>
        </a:xfrm>
        <a:prstGeom prst="line">
          <a:avLst/>
        </a:prstGeom>
        <a:solidFill>
          <a:schemeClr val="accent2">
            <a:hueOff val="-848962"/>
            <a:satOff val="-48958"/>
            <a:lumOff val="5033"/>
            <a:alphaOff val="0"/>
          </a:schemeClr>
        </a:solidFill>
        <a:ln w="12700" cap="flat" cmpd="sng" algn="ctr">
          <a:solidFill>
            <a:schemeClr val="accent2">
              <a:hueOff val="-848962"/>
              <a:satOff val="-48958"/>
              <a:lumOff val="50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3A045-1EC6-445A-ABEB-BB3702CD0A51}">
      <dsp:nvSpPr>
        <dsp:cNvPr id="0" name=""/>
        <dsp:cNvSpPr/>
      </dsp:nvSpPr>
      <dsp:spPr>
        <a:xfrm>
          <a:off x="0" y="2749013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Conclusions </a:t>
          </a:r>
          <a:endParaRPr lang="en-US" sz="1800" kern="1200"/>
        </a:p>
      </dsp:txBody>
      <dsp:txXfrm>
        <a:off x="0" y="2749013"/>
        <a:ext cx="6492875" cy="392627"/>
      </dsp:txXfrm>
    </dsp:sp>
    <dsp:sp modelId="{185B725C-6549-4498-BAB7-5CE99F56F583}">
      <dsp:nvSpPr>
        <dsp:cNvPr id="0" name=""/>
        <dsp:cNvSpPr/>
      </dsp:nvSpPr>
      <dsp:spPr>
        <a:xfrm>
          <a:off x="0" y="3141640"/>
          <a:ext cx="64928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E3AD3-1E13-4AA4-8D38-792006EF609A}">
      <dsp:nvSpPr>
        <dsp:cNvPr id="0" name=""/>
        <dsp:cNvSpPr/>
      </dsp:nvSpPr>
      <dsp:spPr>
        <a:xfrm>
          <a:off x="0" y="3141640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Recommendations </a:t>
          </a:r>
          <a:endParaRPr lang="en-US" sz="1800" kern="1200"/>
        </a:p>
      </dsp:txBody>
      <dsp:txXfrm>
        <a:off x="0" y="3141640"/>
        <a:ext cx="6492875" cy="392627"/>
      </dsp:txXfrm>
    </dsp:sp>
    <dsp:sp modelId="{24D8ACBD-94F3-41F9-8F5D-A165204893DF}">
      <dsp:nvSpPr>
        <dsp:cNvPr id="0" name=""/>
        <dsp:cNvSpPr/>
      </dsp:nvSpPr>
      <dsp:spPr>
        <a:xfrm>
          <a:off x="0" y="3534267"/>
          <a:ext cx="6492875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88B0B-5D1F-4458-ABD9-7986FE904577}">
      <dsp:nvSpPr>
        <dsp:cNvPr id="0" name=""/>
        <dsp:cNvSpPr/>
      </dsp:nvSpPr>
      <dsp:spPr>
        <a:xfrm>
          <a:off x="0" y="3534267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(Limitations) </a:t>
          </a:r>
          <a:endParaRPr lang="en-US" sz="1800" kern="1200"/>
        </a:p>
      </dsp:txBody>
      <dsp:txXfrm>
        <a:off x="0" y="3534267"/>
        <a:ext cx="6492875" cy="392627"/>
      </dsp:txXfrm>
    </dsp:sp>
    <dsp:sp modelId="{9E7E4090-C57D-4E94-B274-A0DAAD05279B}">
      <dsp:nvSpPr>
        <dsp:cNvPr id="0" name=""/>
        <dsp:cNvSpPr/>
      </dsp:nvSpPr>
      <dsp:spPr>
        <a:xfrm>
          <a:off x="0" y="3926895"/>
          <a:ext cx="6492875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410FF-C4BC-42B8-B7C6-9341C2FC1D71}">
      <dsp:nvSpPr>
        <dsp:cNvPr id="0" name=""/>
        <dsp:cNvSpPr/>
      </dsp:nvSpPr>
      <dsp:spPr>
        <a:xfrm>
          <a:off x="0" y="3926895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(Reflection) </a:t>
          </a:r>
          <a:endParaRPr lang="en-US" sz="1800" kern="1200"/>
        </a:p>
      </dsp:txBody>
      <dsp:txXfrm>
        <a:off x="0" y="3926895"/>
        <a:ext cx="6492875" cy="392627"/>
      </dsp:txXfrm>
    </dsp:sp>
    <dsp:sp modelId="{3EA96E7C-10EE-4869-A681-3897D5E58D23}">
      <dsp:nvSpPr>
        <dsp:cNvPr id="0" name=""/>
        <dsp:cNvSpPr/>
      </dsp:nvSpPr>
      <dsp:spPr>
        <a:xfrm>
          <a:off x="0" y="4319522"/>
          <a:ext cx="6492875" cy="0"/>
        </a:xfrm>
        <a:prstGeom prst="line">
          <a:avLst/>
        </a:prstGeom>
        <a:solidFill>
          <a:schemeClr val="accent2">
            <a:hueOff val="-1334083"/>
            <a:satOff val="-76934"/>
            <a:lumOff val="7909"/>
            <a:alphaOff val="0"/>
          </a:schemeClr>
        </a:solidFill>
        <a:ln w="12700" cap="flat" cmpd="sng" algn="ctr">
          <a:solidFill>
            <a:schemeClr val="accent2">
              <a:hueOff val="-1334083"/>
              <a:satOff val="-76934"/>
              <a:lumOff val="79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B2CAA-29D2-4449-87E3-7ABA5E4AD5E7}">
      <dsp:nvSpPr>
        <dsp:cNvPr id="0" name=""/>
        <dsp:cNvSpPr/>
      </dsp:nvSpPr>
      <dsp:spPr>
        <a:xfrm>
          <a:off x="0" y="4319522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References </a:t>
          </a:r>
          <a:endParaRPr lang="en-US" sz="1800" kern="1200"/>
        </a:p>
      </dsp:txBody>
      <dsp:txXfrm>
        <a:off x="0" y="4319522"/>
        <a:ext cx="6492875" cy="392627"/>
      </dsp:txXfrm>
    </dsp:sp>
    <dsp:sp modelId="{CC6F7421-AFA5-4968-802F-94EA1CA3C5E7}">
      <dsp:nvSpPr>
        <dsp:cNvPr id="0" name=""/>
        <dsp:cNvSpPr/>
      </dsp:nvSpPr>
      <dsp:spPr>
        <a:xfrm>
          <a:off x="0" y="4712149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F801F6-DE21-41D9-9ACE-A644F35F55A1}">
      <dsp:nvSpPr>
        <dsp:cNvPr id="0" name=""/>
        <dsp:cNvSpPr/>
      </dsp:nvSpPr>
      <dsp:spPr>
        <a:xfrm>
          <a:off x="0" y="4712149"/>
          <a:ext cx="6492875" cy="392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Appendices </a:t>
          </a:r>
          <a:endParaRPr lang="en-US" sz="1800" kern="1200"/>
        </a:p>
      </dsp:txBody>
      <dsp:txXfrm>
        <a:off x="0" y="4712149"/>
        <a:ext cx="6492875" cy="392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A46A9-201A-46F4-A4E0-701E13C24F20}">
      <dsp:nvSpPr>
        <dsp:cNvPr id="0" name=""/>
        <dsp:cNvSpPr/>
      </dsp:nvSpPr>
      <dsp:spPr>
        <a:xfrm>
          <a:off x="0" y="1907"/>
          <a:ext cx="6588691" cy="8128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22EAF-1333-4B50-95FF-63027C0223AF}">
      <dsp:nvSpPr>
        <dsp:cNvPr id="0" name=""/>
        <dsp:cNvSpPr/>
      </dsp:nvSpPr>
      <dsp:spPr>
        <a:xfrm>
          <a:off x="245877" y="184791"/>
          <a:ext cx="447049" cy="447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BB650-B9FC-4415-BC9F-0A4D77D9DC8A}">
      <dsp:nvSpPr>
        <dsp:cNvPr id="0" name=""/>
        <dsp:cNvSpPr/>
      </dsp:nvSpPr>
      <dsp:spPr>
        <a:xfrm>
          <a:off x="938804" y="190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What is an executive summary?</a:t>
          </a:r>
          <a:endParaRPr lang="en-US" sz="1500" kern="1200"/>
        </a:p>
      </dsp:txBody>
      <dsp:txXfrm>
        <a:off x="938804" y="1907"/>
        <a:ext cx="5649886" cy="812817"/>
      </dsp:txXfrm>
    </dsp:sp>
    <dsp:sp modelId="{7EB5ED0C-3B87-4E8D-9C37-67DD6E70BD4F}">
      <dsp:nvSpPr>
        <dsp:cNvPr id="0" name=""/>
        <dsp:cNvSpPr/>
      </dsp:nvSpPr>
      <dsp:spPr>
        <a:xfrm>
          <a:off x="0" y="1017929"/>
          <a:ext cx="6588691" cy="8128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E313D-DF66-486B-97A0-DED70AEB5E4D}">
      <dsp:nvSpPr>
        <dsp:cNvPr id="0" name=""/>
        <dsp:cNvSpPr/>
      </dsp:nvSpPr>
      <dsp:spPr>
        <a:xfrm>
          <a:off x="245877" y="1200813"/>
          <a:ext cx="447049" cy="447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80B8C-F15E-44DC-9011-DA02D56106C8}">
      <dsp:nvSpPr>
        <dsp:cNvPr id="0" name=""/>
        <dsp:cNvSpPr/>
      </dsp:nvSpPr>
      <dsp:spPr>
        <a:xfrm>
          <a:off x="938804" y="1017929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— A one-page summary which outlines, in no more than three short paragraphs (and preferably just one), what the Report says.</a:t>
          </a:r>
          <a:endParaRPr lang="en-US" sz="1500" kern="1200"/>
        </a:p>
      </dsp:txBody>
      <dsp:txXfrm>
        <a:off x="938804" y="1017929"/>
        <a:ext cx="5649886" cy="812817"/>
      </dsp:txXfrm>
    </dsp:sp>
    <dsp:sp modelId="{6770C8AE-DE93-4747-89C1-925745A89D0D}">
      <dsp:nvSpPr>
        <dsp:cNvPr id="0" name=""/>
        <dsp:cNvSpPr/>
      </dsp:nvSpPr>
      <dsp:spPr>
        <a:xfrm>
          <a:off x="0" y="2033951"/>
          <a:ext cx="6588691" cy="8128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C71AB-4E83-4561-90DD-5727B4A866AF}">
      <dsp:nvSpPr>
        <dsp:cNvPr id="0" name=""/>
        <dsp:cNvSpPr/>
      </dsp:nvSpPr>
      <dsp:spPr>
        <a:xfrm>
          <a:off x="245877" y="2216835"/>
          <a:ext cx="447049" cy="447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C7CBA-0EB6-4C66-94B8-3C23DFA992A8}">
      <dsp:nvSpPr>
        <dsp:cNvPr id="0" name=""/>
        <dsp:cNvSpPr/>
      </dsp:nvSpPr>
      <dsp:spPr>
        <a:xfrm>
          <a:off x="938804" y="2033951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When should you write it? Why?</a:t>
          </a:r>
          <a:endParaRPr lang="en-US" sz="1500" kern="1200"/>
        </a:p>
      </dsp:txBody>
      <dsp:txXfrm>
        <a:off x="938804" y="2033951"/>
        <a:ext cx="5649886" cy="812817"/>
      </dsp:txXfrm>
    </dsp:sp>
    <dsp:sp modelId="{4D341ED5-7E73-4A94-829A-7D7ACC9A4E1F}">
      <dsp:nvSpPr>
        <dsp:cNvPr id="0" name=""/>
        <dsp:cNvSpPr/>
      </dsp:nvSpPr>
      <dsp:spPr>
        <a:xfrm>
          <a:off x="0" y="3049973"/>
          <a:ext cx="6588691" cy="8128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61FFC-E655-4FF3-AC86-6AA1AF7DBC04}">
      <dsp:nvSpPr>
        <dsp:cNvPr id="0" name=""/>
        <dsp:cNvSpPr/>
      </dsp:nvSpPr>
      <dsp:spPr>
        <a:xfrm>
          <a:off x="245877" y="3232857"/>
          <a:ext cx="447049" cy="4470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7FA1F-3B9E-4120-BF7C-2A2844A34643}">
      <dsp:nvSpPr>
        <dsp:cNvPr id="0" name=""/>
        <dsp:cNvSpPr/>
      </dsp:nvSpPr>
      <dsp:spPr>
        <a:xfrm>
          <a:off x="938804" y="3049973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— You should write this last, once you have a clear idea of the main findings/recommendations of your Report.</a:t>
          </a:r>
          <a:endParaRPr lang="en-US" sz="1500" kern="1200"/>
        </a:p>
      </dsp:txBody>
      <dsp:txXfrm>
        <a:off x="938804" y="3049973"/>
        <a:ext cx="5649886" cy="812817"/>
      </dsp:txXfrm>
    </dsp:sp>
    <dsp:sp modelId="{6F257918-C6B3-46B7-8E50-D8372F4B78A0}">
      <dsp:nvSpPr>
        <dsp:cNvPr id="0" name=""/>
        <dsp:cNvSpPr/>
      </dsp:nvSpPr>
      <dsp:spPr>
        <a:xfrm>
          <a:off x="0" y="4065995"/>
          <a:ext cx="6588691" cy="81281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B2D1FB-D516-4CCA-A978-F765BFD8015C}">
      <dsp:nvSpPr>
        <dsp:cNvPr id="0" name=""/>
        <dsp:cNvSpPr/>
      </dsp:nvSpPr>
      <dsp:spPr>
        <a:xfrm>
          <a:off x="245877" y="4248879"/>
          <a:ext cx="447049" cy="4470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E7F0F-A41C-4E0C-8260-CFD7807BF749}">
      <dsp:nvSpPr>
        <dsp:cNvPr id="0" name=""/>
        <dsp:cNvSpPr/>
      </dsp:nvSpPr>
      <dsp:spPr>
        <a:xfrm>
          <a:off x="938804" y="4065995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What tense (past, present, future) should it be written in?</a:t>
          </a:r>
          <a:endParaRPr lang="en-US" sz="1500" kern="1200"/>
        </a:p>
      </dsp:txBody>
      <dsp:txXfrm>
        <a:off x="938804" y="4065995"/>
        <a:ext cx="5649886" cy="812817"/>
      </dsp:txXfrm>
    </dsp:sp>
    <dsp:sp modelId="{550FEC5C-931B-4AD9-867A-D1CFFAC4ECB5}">
      <dsp:nvSpPr>
        <dsp:cNvPr id="0" name=""/>
        <dsp:cNvSpPr/>
      </dsp:nvSpPr>
      <dsp:spPr>
        <a:xfrm>
          <a:off x="0" y="5082017"/>
          <a:ext cx="6588691" cy="8128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DB8AD-D6B3-4D5D-81C6-B09919608C7E}">
      <dsp:nvSpPr>
        <dsp:cNvPr id="0" name=""/>
        <dsp:cNvSpPr/>
      </dsp:nvSpPr>
      <dsp:spPr>
        <a:xfrm>
          <a:off x="245877" y="5264901"/>
          <a:ext cx="447049" cy="4470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7D67B-671A-424B-AD0D-82D32493004E}">
      <dsp:nvSpPr>
        <dsp:cNvPr id="0" name=""/>
        <dsp:cNvSpPr/>
      </dsp:nvSpPr>
      <dsp:spPr>
        <a:xfrm>
          <a:off x="938804" y="508201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— It should be in the third person and present tense: ‘The report considers the arguments in favour of Quality Circles and makes recommendations about their adoption."</a:t>
          </a:r>
          <a:endParaRPr lang="en-US" sz="1500" kern="1200"/>
        </a:p>
      </dsp:txBody>
      <dsp:txXfrm>
        <a:off x="938804" y="5082017"/>
        <a:ext cx="5649886" cy="8128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6ADE1-6C61-4E0E-93FD-7D8557987FEE}">
      <dsp:nvSpPr>
        <dsp:cNvPr id="0" name=""/>
        <dsp:cNvSpPr/>
      </dsp:nvSpPr>
      <dsp:spPr>
        <a:xfrm>
          <a:off x="0" y="13392"/>
          <a:ext cx="6588691" cy="19144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The introduction is where your orientate your reader to the topic, focus and importance of your report.</a:t>
          </a:r>
          <a:endParaRPr lang="en-US" sz="2200" kern="1200"/>
        </a:p>
      </dsp:txBody>
      <dsp:txXfrm>
        <a:off x="93454" y="106846"/>
        <a:ext cx="6401783" cy="1727504"/>
      </dsp:txXfrm>
    </dsp:sp>
    <dsp:sp modelId="{A6C00B09-7A25-41BC-9C07-1550F0AD0444}">
      <dsp:nvSpPr>
        <dsp:cNvPr id="0" name=""/>
        <dsp:cNvSpPr/>
      </dsp:nvSpPr>
      <dsp:spPr>
        <a:xfrm>
          <a:off x="0" y="1991165"/>
          <a:ext cx="6588691" cy="1914412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—This should give a succinct explanation of the aims/context of the report, and should include brief details of any information necessary for the reader to understand it, e.g. company size; structure; main activities; your role/position; etc.</a:t>
          </a:r>
          <a:endParaRPr lang="en-US" sz="2200" kern="1200"/>
        </a:p>
      </dsp:txBody>
      <dsp:txXfrm>
        <a:off x="93454" y="2084619"/>
        <a:ext cx="6401783" cy="1727504"/>
      </dsp:txXfrm>
    </dsp:sp>
    <dsp:sp modelId="{7FF03901-33FF-4597-B503-5BF60D25D768}">
      <dsp:nvSpPr>
        <dsp:cNvPr id="0" name=""/>
        <dsp:cNvSpPr/>
      </dsp:nvSpPr>
      <dsp:spPr>
        <a:xfrm>
          <a:off x="0" y="3968937"/>
          <a:ext cx="6588691" cy="191441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—Introduction should include brief breakdown of report structure </a:t>
          </a:r>
          <a:endParaRPr lang="en-US" sz="2200" kern="1200"/>
        </a:p>
      </dsp:txBody>
      <dsp:txXfrm>
        <a:off x="93454" y="4062391"/>
        <a:ext cx="6401783" cy="17275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E83A0-D681-4529-9CBF-BDA9D6D00AE4}">
      <dsp:nvSpPr>
        <dsp:cNvPr id="0" name=""/>
        <dsp:cNvSpPr/>
      </dsp:nvSpPr>
      <dsp:spPr>
        <a:xfrm>
          <a:off x="1004067" y="3728"/>
          <a:ext cx="2181217" cy="13087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 the main-body of the Report you present your account of the issue(s) being reviewed. </a:t>
          </a:r>
          <a:endParaRPr lang="en-US" sz="1200" kern="1200"/>
        </a:p>
      </dsp:txBody>
      <dsp:txXfrm>
        <a:off x="1004067" y="3728"/>
        <a:ext cx="2181217" cy="1308730"/>
      </dsp:txXfrm>
    </dsp:sp>
    <dsp:sp modelId="{8BEE069A-6BFF-4E1F-A2BF-C0FB6D2C351D}">
      <dsp:nvSpPr>
        <dsp:cNvPr id="0" name=""/>
        <dsp:cNvSpPr/>
      </dsp:nvSpPr>
      <dsp:spPr>
        <a:xfrm>
          <a:off x="3403406" y="3728"/>
          <a:ext cx="2181217" cy="1308730"/>
        </a:xfrm>
        <a:prstGeom prst="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— It should be based on analysis, not intuition 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Avoid using language like ‘I feel’</a:t>
          </a:r>
          <a:endParaRPr lang="en-US" sz="900" kern="1200"/>
        </a:p>
      </dsp:txBody>
      <dsp:txXfrm>
        <a:off x="3403406" y="3728"/>
        <a:ext cx="2181217" cy="1308730"/>
      </dsp:txXfrm>
    </dsp:sp>
    <dsp:sp modelId="{13277461-E073-4980-A990-F7ED41CF33BB}">
      <dsp:nvSpPr>
        <dsp:cNvPr id="0" name=""/>
        <dsp:cNvSpPr/>
      </dsp:nvSpPr>
      <dsp:spPr>
        <a:xfrm>
          <a:off x="1004067" y="1530580"/>
          <a:ext cx="2181217" cy="1308730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— </a:t>
          </a:r>
          <a:r>
            <a:rPr lang="en-GB" sz="1200" b="1" kern="1200"/>
            <a:t>You must support your ideas with evidence and logical argument </a:t>
          </a:r>
          <a:endParaRPr lang="en-US" sz="1200" kern="1200"/>
        </a:p>
      </dsp:txBody>
      <dsp:txXfrm>
        <a:off x="1004067" y="1530580"/>
        <a:ext cx="2181217" cy="1308730"/>
      </dsp:txXfrm>
    </dsp:sp>
    <dsp:sp modelId="{D246ADEF-5C3B-4DF2-A0ED-7CA244C0D120}">
      <dsp:nvSpPr>
        <dsp:cNvPr id="0" name=""/>
        <dsp:cNvSpPr/>
      </dsp:nvSpPr>
      <dsp:spPr>
        <a:xfrm>
          <a:off x="3403406" y="1530580"/>
          <a:ext cx="2181217" cy="1308730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You must substantiate each assertion you make with evidence, e.g. extracts </a:t>
          </a:r>
          <a:endParaRPr lang="en-US" sz="1200" kern="1200"/>
        </a:p>
      </dsp:txBody>
      <dsp:txXfrm>
        <a:off x="3403406" y="1530580"/>
        <a:ext cx="2181217" cy="1308730"/>
      </dsp:txXfrm>
    </dsp:sp>
    <dsp:sp modelId="{1B511E07-50B9-427B-8B05-AC5D4ECC42E8}">
      <dsp:nvSpPr>
        <dsp:cNvPr id="0" name=""/>
        <dsp:cNvSpPr/>
      </dsp:nvSpPr>
      <dsp:spPr>
        <a:xfrm>
          <a:off x="1004067" y="3057432"/>
          <a:ext cx="2181217" cy="1308730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from the company annual report, a staff survey, recent appraisal interviews, etc.</a:t>
          </a:r>
          <a:endParaRPr lang="en-US" sz="1200" kern="1200"/>
        </a:p>
      </dsp:txBody>
      <dsp:txXfrm>
        <a:off x="1004067" y="3057432"/>
        <a:ext cx="2181217" cy="1308730"/>
      </dsp:txXfrm>
    </dsp:sp>
    <dsp:sp modelId="{88E14762-7C31-4849-AF4D-33A8F122F726}">
      <dsp:nvSpPr>
        <dsp:cNvPr id="0" name=""/>
        <dsp:cNvSpPr/>
      </dsp:nvSpPr>
      <dsp:spPr>
        <a:xfrm>
          <a:off x="3403406" y="3057432"/>
          <a:ext cx="2181217" cy="1308730"/>
        </a:xfrm>
        <a:prstGeom prst="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You must support opinions with specific examples/ evidence (e.g. from a consultant's report), or by building a logical argument based on previously cited examples/evidence</a:t>
          </a:r>
          <a:endParaRPr lang="en-US" sz="1200" kern="1200"/>
        </a:p>
      </dsp:txBody>
      <dsp:txXfrm>
        <a:off x="3403406" y="3057432"/>
        <a:ext cx="2181217" cy="1308730"/>
      </dsp:txXfrm>
    </dsp:sp>
    <dsp:sp modelId="{A6B48F67-CF4B-4E05-9C17-F5AD86DCE219}">
      <dsp:nvSpPr>
        <dsp:cNvPr id="0" name=""/>
        <dsp:cNvSpPr/>
      </dsp:nvSpPr>
      <dsp:spPr>
        <a:xfrm>
          <a:off x="2203736" y="4584284"/>
          <a:ext cx="2181217" cy="130873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You should make a clear distinction between objective facts and personal opinions</a:t>
          </a:r>
          <a:endParaRPr lang="en-US" sz="1200" kern="1200"/>
        </a:p>
      </dsp:txBody>
      <dsp:txXfrm>
        <a:off x="2203736" y="4584284"/>
        <a:ext cx="2181217" cy="13087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2B065C-AC03-4EA9-853B-52741C86369C}">
      <dsp:nvSpPr>
        <dsp:cNvPr id="0" name=""/>
        <dsp:cNvSpPr/>
      </dsp:nvSpPr>
      <dsp:spPr>
        <a:xfrm>
          <a:off x="0" y="719"/>
          <a:ext cx="658869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C4722-DED0-4FE8-92EA-4DB965DCA911}">
      <dsp:nvSpPr>
        <dsp:cNvPr id="0" name=""/>
        <dsp:cNvSpPr/>
      </dsp:nvSpPr>
      <dsp:spPr>
        <a:xfrm>
          <a:off x="0" y="719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the main-body of the Report you present your account of the issue(s) being reviewed. </a:t>
          </a:r>
          <a:endParaRPr lang="en-US" sz="1800" kern="1200"/>
        </a:p>
      </dsp:txBody>
      <dsp:txXfrm>
        <a:off x="0" y="719"/>
        <a:ext cx="6588691" cy="655033"/>
      </dsp:txXfrm>
    </dsp:sp>
    <dsp:sp modelId="{168881B8-B3FD-4253-ACE3-5D780011E4C2}">
      <dsp:nvSpPr>
        <dsp:cNvPr id="0" name=""/>
        <dsp:cNvSpPr/>
      </dsp:nvSpPr>
      <dsp:spPr>
        <a:xfrm>
          <a:off x="0" y="655753"/>
          <a:ext cx="6588691" cy="0"/>
        </a:xfrm>
        <a:prstGeom prst="line">
          <a:avLst/>
        </a:prstGeom>
        <a:solidFill>
          <a:schemeClr val="accent2">
            <a:hueOff val="-181920"/>
            <a:satOff val="-10491"/>
            <a:lumOff val="1078"/>
            <a:alphaOff val="0"/>
          </a:schemeClr>
        </a:solidFill>
        <a:ln w="12700" cap="flat" cmpd="sng" algn="ctr">
          <a:solidFill>
            <a:schemeClr val="accent2">
              <a:hueOff val="-181920"/>
              <a:satOff val="-10491"/>
              <a:lumOff val="10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40909-8E50-44DD-880C-91CD03D2EE48}">
      <dsp:nvSpPr>
        <dsp:cNvPr id="0" name=""/>
        <dsp:cNvSpPr/>
      </dsp:nvSpPr>
      <dsp:spPr>
        <a:xfrm>
          <a:off x="0" y="655753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— Format</a:t>
          </a:r>
          <a:endParaRPr lang="en-US" sz="1800" kern="1200"/>
        </a:p>
      </dsp:txBody>
      <dsp:txXfrm>
        <a:off x="0" y="655753"/>
        <a:ext cx="6588691" cy="655033"/>
      </dsp:txXfrm>
    </dsp:sp>
    <dsp:sp modelId="{E4EE7B28-0076-4253-AD1A-951AAD99EC1F}">
      <dsp:nvSpPr>
        <dsp:cNvPr id="0" name=""/>
        <dsp:cNvSpPr/>
      </dsp:nvSpPr>
      <dsp:spPr>
        <a:xfrm>
          <a:off x="0" y="1310787"/>
          <a:ext cx="6588691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F5794-CBA1-4639-9478-B114488FBC64}">
      <dsp:nvSpPr>
        <dsp:cNvPr id="0" name=""/>
        <dsp:cNvSpPr/>
      </dsp:nvSpPr>
      <dsp:spPr>
        <a:xfrm>
          <a:off x="0" y="1310787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Ideally this section is divided into sub-sets, using headings (see briefing sheet)</a:t>
          </a:r>
          <a:endParaRPr lang="en-US" sz="1800" kern="1200"/>
        </a:p>
      </dsp:txBody>
      <dsp:txXfrm>
        <a:off x="0" y="1310787"/>
        <a:ext cx="6588691" cy="655033"/>
      </dsp:txXfrm>
    </dsp:sp>
    <dsp:sp modelId="{BBFF714B-5770-4D3F-AC4D-C627DF689313}">
      <dsp:nvSpPr>
        <dsp:cNvPr id="0" name=""/>
        <dsp:cNvSpPr/>
      </dsp:nvSpPr>
      <dsp:spPr>
        <a:xfrm>
          <a:off x="0" y="1965820"/>
          <a:ext cx="6588691" cy="0"/>
        </a:xfrm>
        <a:prstGeom prst="line">
          <a:avLst/>
        </a:prstGeom>
        <a:solidFill>
          <a:schemeClr val="accent2">
            <a:hueOff val="-545761"/>
            <a:satOff val="-31473"/>
            <a:lumOff val="3235"/>
            <a:alphaOff val="0"/>
          </a:schemeClr>
        </a:solidFill>
        <a:ln w="12700" cap="flat" cmpd="sng" algn="ctr">
          <a:solidFill>
            <a:schemeClr val="accent2">
              <a:hueOff val="-545761"/>
              <a:satOff val="-31473"/>
              <a:lumOff val="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DAC7B-3E6A-459B-A05C-0DC4E9A9358D}">
      <dsp:nvSpPr>
        <dsp:cNvPr id="0" name=""/>
        <dsp:cNvSpPr/>
      </dsp:nvSpPr>
      <dsp:spPr>
        <a:xfrm>
          <a:off x="0" y="1965820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Any images / diagrams should be labelled (fig.1, table 2…)</a:t>
          </a:r>
          <a:endParaRPr lang="en-US" sz="1800" kern="1200"/>
        </a:p>
      </dsp:txBody>
      <dsp:txXfrm>
        <a:off x="0" y="1965820"/>
        <a:ext cx="6588691" cy="655033"/>
      </dsp:txXfrm>
    </dsp:sp>
    <dsp:sp modelId="{74C5EAD7-21A0-45A6-9F65-3DADDAE26AAA}">
      <dsp:nvSpPr>
        <dsp:cNvPr id="0" name=""/>
        <dsp:cNvSpPr/>
      </dsp:nvSpPr>
      <dsp:spPr>
        <a:xfrm>
          <a:off x="0" y="2620854"/>
          <a:ext cx="6588691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B22E3-FF12-4EB2-BC63-3D947C052B77}">
      <dsp:nvSpPr>
        <dsp:cNvPr id="0" name=""/>
        <dsp:cNvSpPr/>
      </dsp:nvSpPr>
      <dsp:spPr>
        <a:xfrm>
          <a:off x="0" y="2620854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 should direct your reader to the correct image / diagram. For example:</a:t>
          </a:r>
          <a:endParaRPr lang="en-US" sz="1800" kern="1200"/>
        </a:p>
      </dsp:txBody>
      <dsp:txXfrm>
        <a:off x="0" y="2620854"/>
        <a:ext cx="6588691" cy="655033"/>
      </dsp:txXfrm>
    </dsp:sp>
    <dsp:sp modelId="{BF573276-A424-46FA-8D1C-21E53234ED2C}">
      <dsp:nvSpPr>
        <dsp:cNvPr id="0" name=""/>
        <dsp:cNvSpPr/>
      </dsp:nvSpPr>
      <dsp:spPr>
        <a:xfrm>
          <a:off x="0" y="3275888"/>
          <a:ext cx="6588691" cy="0"/>
        </a:xfrm>
        <a:prstGeom prst="line">
          <a:avLst/>
        </a:prstGeom>
        <a:solidFill>
          <a:schemeClr val="accent2">
            <a:hueOff val="-909602"/>
            <a:satOff val="-52455"/>
            <a:lumOff val="5392"/>
            <a:alphaOff val="0"/>
          </a:schemeClr>
        </a:solidFill>
        <a:ln w="12700" cap="flat" cmpd="sng" algn="ctr">
          <a:solidFill>
            <a:schemeClr val="accent2">
              <a:hueOff val="-909602"/>
              <a:satOff val="-52455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0E405-9985-43CB-A36F-C47D447B4E9B}">
      <dsp:nvSpPr>
        <dsp:cNvPr id="0" name=""/>
        <dsp:cNvSpPr/>
      </dsp:nvSpPr>
      <dsp:spPr>
        <a:xfrm>
          <a:off x="0" y="3275888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As can be see in table 4…</a:t>
          </a:r>
          <a:endParaRPr lang="en-US" sz="1800" kern="1200"/>
        </a:p>
      </dsp:txBody>
      <dsp:txXfrm>
        <a:off x="0" y="3275888"/>
        <a:ext cx="6588691" cy="655033"/>
      </dsp:txXfrm>
    </dsp:sp>
    <dsp:sp modelId="{58F46351-54FD-49E9-BB61-405E11C78A39}">
      <dsp:nvSpPr>
        <dsp:cNvPr id="0" name=""/>
        <dsp:cNvSpPr/>
      </dsp:nvSpPr>
      <dsp:spPr>
        <a:xfrm>
          <a:off x="0" y="3930922"/>
          <a:ext cx="6588691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03BDA-35E9-4F54-AAAA-CA6FBA858C30}">
      <dsp:nvSpPr>
        <dsp:cNvPr id="0" name=""/>
        <dsp:cNvSpPr/>
      </dsp:nvSpPr>
      <dsp:spPr>
        <a:xfrm>
          <a:off x="0" y="3930922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Figure 3 shows…</a:t>
          </a:r>
          <a:endParaRPr lang="en-US" sz="1800" kern="1200"/>
        </a:p>
      </dsp:txBody>
      <dsp:txXfrm>
        <a:off x="0" y="3930922"/>
        <a:ext cx="6588691" cy="655033"/>
      </dsp:txXfrm>
    </dsp:sp>
    <dsp:sp modelId="{D9021C3F-28EE-4CDC-8110-BE6E5394382C}">
      <dsp:nvSpPr>
        <dsp:cNvPr id="0" name=""/>
        <dsp:cNvSpPr/>
      </dsp:nvSpPr>
      <dsp:spPr>
        <a:xfrm>
          <a:off x="0" y="4585955"/>
          <a:ext cx="6588691" cy="0"/>
        </a:xfrm>
        <a:prstGeom prst="line">
          <a:avLst/>
        </a:prstGeom>
        <a:solidFill>
          <a:schemeClr val="accent2">
            <a:hueOff val="-1273443"/>
            <a:satOff val="-73437"/>
            <a:lumOff val="7549"/>
            <a:alphaOff val="0"/>
          </a:schemeClr>
        </a:solidFill>
        <a:ln w="12700" cap="flat" cmpd="sng" algn="ctr">
          <a:solidFill>
            <a:schemeClr val="accent2">
              <a:hueOff val="-1273443"/>
              <a:satOff val="-73437"/>
              <a:lumOff val="7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3968D-3116-4EDF-9481-1B20F1346C9F}">
      <dsp:nvSpPr>
        <dsp:cNvPr id="0" name=""/>
        <dsp:cNvSpPr/>
      </dsp:nvSpPr>
      <dsp:spPr>
        <a:xfrm>
          <a:off x="0" y="4585955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— ..a substantial increase is seen (table 6).</a:t>
          </a:r>
          <a:endParaRPr lang="en-US" sz="1800" kern="1200"/>
        </a:p>
      </dsp:txBody>
      <dsp:txXfrm>
        <a:off x="0" y="4585955"/>
        <a:ext cx="6588691" cy="655033"/>
      </dsp:txXfrm>
    </dsp:sp>
    <dsp:sp modelId="{64CAF139-BB98-4CED-81A2-3295C3B8FE9E}">
      <dsp:nvSpPr>
        <dsp:cNvPr id="0" name=""/>
        <dsp:cNvSpPr/>
      </dsp:nvSpPr>
      <dsp:spPr>
        <a:xfrm>
          <a:off x="0" y="5240989"/>
          <a:ext cx="6588691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C4E6B-4529-436D-B563-FFE80DE061D4}">
      <dsp:nvSpPr>
        <dsp:cNvPr id="0" name=""/>
        <dsp:cNvSpPr/>
      </dsp:nvSpPr>
      <dsp:spPr>
        <a:xfrm>
          <a:off x="0" y="5240989"/>
          <a:ext cx="6588691" cy="655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Consider using mini-introductions and conclusions</a:t>
          </a:r>
          <a:endParaRPr lang="en-US" sz="1800" kern="1200"/>
        </a:p>
      </dsp:txBody>
      <dsp:txXfrm>
        <a:off x="0" y="5240989"/>
        <a:ext cx="6588691" cy="6550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0BEC6-06AD-4ECF-B5D9-C92B2CFC4338}">
      <dsp:nvSpPr>
        <dsp:cNvPr id="0" name=""/>
        <dsp:cNvSpPr/>
      </dsp:nvSpPr>
      <dsp:spPr>
        <a:xfrm>
          <a:off x="0" y="7171"/>
          <a:ext cx="6588691" cy="1427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conclusion is where you sum up the general conclusion(s) you have reached. For example, you might conclude that “Low staff morale is a result of an autocratic management style””.</a:t>
          </a:r>
          <a:endParaRPr lang="en-US" sz="2000" kern="1200"/>
        </a:p>
      </dsp:txBody>
      <dsp:txXfrm>
        <a:off x="69680" y="76851"/>
        <a:ext cx="6449331" cy="1288040"/>
      </dsp:txXfrm>
    </dsp:sp>
    <dsp:sp modelId="{47EBF20C-193D-4FD7-86EC-A64B35CD2292}">
      <dsp:nvSpPr>
        <dsp:cNvPr id="0" name=""/>
        <dsp:cNvSpPr/>
      </dsp:nvSpPr>
      <dsp:spPr>
        <a:xfrm>
          <a:off x="0" y="1492171"/>
          <a:ext cx="6588691" cy="14274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— </a:t>
          </a:r>
          <a:r>
            <a:rPr lang="en-GB" sz="2000" b="1" kern="1200"/>
            <a:t>Don’t confuse the Conclusion with the Results section:</a:t>
          </a:r>
          <a:endParaRPr lang="en-US" sz="2000" kern="1200"/>
        </a:p>
      </dsp:txBody>
      <dsp:txXfrm>
        <a:off x="69680" y="1561851"/>
        <a:ext cx="6449331" cy="1288040"/>
      </dsp:txXfrm>
    </dsp:sp>
    <dsp:sp modelId="{C4E47710-C4B7-44D5-805C-95690E44EF33}">
      <dsp:nvSpPr>
        <dsp:cNvPr id="0" name=""/>
        <dsp:cNvSpPr/>
      </dsp:nvSpPr>
      <dsp:spPr>
        <a:xfrm>
          <a:off x="0" y="2977171"/>
          <a:ext cx="6588691" cy="14274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conclusion is where you draw together the threads of the preceding discussion to make some overall comments.</a:t>
          </a:r>
          <a:endParaRPr lang="en-US" sz="2000" kern="1200"/>
        </a:p>
      </dsp:txBody>
      <dsp:txXfrm>
        <a:off x="69680" y="3046851"/>
        <a:ext cx="6449331" cy="1288040"/>
      </dsp:txXfrm>
    </dsp:sp>
    <dsp:sp modelId="{4B83B3DB-2832-47EA-849F-BF31D1AACBED}">
      <dsp:nvSpPr>
        <dsp:cNvPr id="0" name=""/>
        <dsp:cNvSpPr/>
      </dsp:nvSpPr>
      <dsp:spPr>
        <a:xfrm>
          <a:off x="0" y="4462171"/>
          <a:ext cx="6588691" cy="14274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— It is sometimes useful to present your conclusion(s) in bullet points.</a:t>
          </a:r>
          <a:endParaRPr lang="en-US" sz="2000" kern="1200"/>
        </a:p>
      </dsp:txBody>
      <dsp:txXfrm>
        <a:off x="69680" y="4531851"/>
        <a:ext cx="6449331" cy="12880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83431D-F772-4ECF-9505-9AFB8B8582D5}">
      <dsp:nvSpPr>
        <dsp:cNvPr id="0" name=""/>
        <dsp:cNvSpPr/>
      </dsp:nvSpPr>
      <dsp:spPr>
        <a:xfrm>
          <a:off x="0" y="78012"/>
          <a:ext cx="6513603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is where you list the actions that your conclusions lead you to believe are necessary. For example: “The team leader should attend a course in modern management techniques”. </a:t>
          </a:r>
          <a:endParaRPr lang="en-US" sz="2000" kern="1200"/>
        </a:p>
      </dsp:txBody>
      <dsp:txXfrm>
        <a:off x="53688" y="131700"/>
        <a:ext cx="6406227" cy="992424"/>
      </dsp:txXfrm>
    </dsp:sp>
    <dsp:sp modelId="{9C80017E-E732-4963-A6A3-077CE33F16FF}">
      <dsp:nvSpPr>
        <dsp:cNvPr id="0" name=""/>
        <dsp:cNvSpPr/>
      </dsp:nvSpPr>
      <dsp:spPr>
        <a:xfrm>
          <a:off x="0" y="1235412"/>
          <a:ext cx="6513603" cy="109980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— The recommendations must be based on the Discussion and Conclusion.</a:t>
          </a:r>
          <a:endParaRPr lang="en-US" sz="2000" kern="1200"/>
        </a:p>
      </dsp:txBody>
      <dsp:txXfrm>
        <a:off x="53688" y="1289100"/>
        <a:ext cx="6406227" cy="992424"/>
      </dsp:txXfrm>
    </dsp:sp>
    <dsp:sp modelId="{888FC4C0-4FF5-43DA-8DA5-6D6788885EC9}">
      <dsp:nvSpPr>
        <dsp:cNvPr id="0" name=""/>
        <dsp:cNvSpPr/>
      </dsp:nvSpPr>
      <dsp:spPr>
        <a:xfrm>
          <a:off x="0" y="2392813"/>
          <a:ext cx="6513603" cy="10998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— Wherever possible you should include a clear indication of:</a:t>
          </a:r>
          <a:endParaRPr lang="en-US" sz="2000" kern="1200"/>
        </a:p>
      </dsp:txBody>
      <dsp:txXfrm>
        <a:off x="53688" y="2446501"/>
        <a:ext cx="6406227" cy="992424"/>
      </dsp:txXfrm>
    </dsp:sp>
    <dsp:sp modelId="{26E9A6A9-2204-4D58-AE5C-08095F17EF48}">
      <dsp:nvSpPr>
        <dsp:cNvPr id="0" name=""/>
        <dsp:cNvSpPr/>
      </dsp:nvSpPr>
      <dsp:spPr>
        <a:xfrm>
          <a:off x="0" y="3550213"/>
          <a:ext cx="6513603" cy="109980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priorities</a:t>
          </a:r>
          <a:endParaRPr lang="en-US" sz="2000" kern="1200"/>
        </a:p>
      </dsp:txBody>
      <dsp:txXfrm>
        <a:off x="53688" y="3603901"/>
        <a:ext cx="6406227" cy="992424"/>
      </dsp:txXfrm>
    </dsp:sp>
    <dsp:sp modelId="{63D67979-45A0-4764-9E1D-842103532BA8}">
      <dsp:nvSpPr>
        <dsp:cNvPr id="0" name=""/>
        <dsp:cNvSpPr/>
      </dsp:nvSpPr>
      <dsp:spPr>
        <a:xfrm>
          <a:off x="0" y="4707613"/>
          <a:ext cx="6513603" cy="10998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other costs/resource implications</a:t>
          </a:r>
          <a:endParaRPr lang="en-US" sz="2000" kern="1200"/>
        </a:p>
      </dsp:txBody>
      <dsp:txXfrm>
        <a:off x="53688" y="4761301"/>
        <a:ext cx="6406227" cy="992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CDE45-EA60-4EA7-83C2-3DAF98FD3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C7097-F7F2-4402-A206-AD0FE392E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E53D8-176D-4C78-AF82-6458F9AEE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E4D3C-3AAD-4E3F-AA5F-C21F50870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AD92E-CB26-4401-BE59-CC2C7265C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5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7E569-4A94-4CE0-B33E-9B980EA73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FECCD-B7D9-4B3F-9DA1-5DFEDF858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41579-1607-4CAB-B4DC-ADBACCCF9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CACA5-425D-4FB5-898A-65C54A593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AC081-A61E-4135-BAEE-4044E4ACA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34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7456C-D029-42D4-AB41-1E9E807F3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6EF634-9019-424F-B1FF-03589A2B7B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A07C4-AF95-4B79-8C65-82F326931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29619-C422-469D-BB1F-47C968136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A6B5A-A3C1-4066-87E2-1564BE917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58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1A1B6-258A-4CAA-9D13-64708D2A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3D41-A42E-4A3F-9D9F-089CFBFE76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FC1CDA-5122-4E19-9641-ECAEB85E55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BFAEE6-E739-49DE-84B2-9485A3D4A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DA2D1D-4FFF-4566-97E9-584F9B1B1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4FFF0E-E37A-44FC-BF3D-470CB2E61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314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FF3EA-0C73-44AA-83A4-DBF937612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7AFC6-5E8E-4E9D-BB04-440AD114A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8C8204-B1C4-4974-B95B-D60F0AB883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2D4DBD-8D90-4F57-AC24-C8E2E475A9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FEE7FE-8949-42DA-9509-5E8BFBD382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285CD9-EE29-46CB-A799-7CCF8EF03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F82ADB-8DB7-4EBB-A03B-63E66E0B2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127BFB-1B43-4879-B32E-99D5B7C10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73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3EC75-40D5-4FE6-BA6A-B10D25A71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210F2-63BD-4F09-89BF-891F18AD4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820C4B-36CD-4780-8009-93D8775D5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862BD4-44CE-48FC-A5B4-29C2A375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87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106CBE-EB3A-49A9-BC7E-D42ADA3F0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5E8B8B-119E-4ACE-9775-515D6F20C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7E84D-6A59-4AAF-9DCE-3420AC364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91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31A58-94D4-48C8-9D11-F64F9AD04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CBBD1-FE70-47A1-B64F-31AB9BA00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4C07F-1887-48C2-B29E-3D3AAFE45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CD51C6-829D-4F79-B079-D1546EA44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97DBD-2C65-47D5-88E0-0649E9F2F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06C51-31A7-48A0-80E0-40B55DEBE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202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DF58F-76D4-4FA2-947F-513592E23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4A0136-E802-41D3-88FD-75B311E85D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9E9580-2702-48A9-A482-39385C638A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CA9F76-9B9E-4BD8-93BB-52F5DFC1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93120D-855C-42A0-9635-E8E52005A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EF243-2040-44C5-AF5F-A393C3A32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14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B0644-9462-498D-BC72-D9B5F7BE7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BD3F19-7EDA-4CDC-8106-4C0148A7A9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E5342-FF99-47D5-A8AE-050B5E797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38686-94A7-495C-92BC-7ADC6CBD3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5E138-8B49-4A56-92DA-A8A68451E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45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A867DF-12DF-470C-A0B2-75A424A988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D446E2-7A1E-4F30-83B2-63323D4CB3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5A0E9-F4FB-4524-B815-8895AC776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F0369-AFF2-45DC-B584-FE897E620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233C9-1917-4B4E-8B73-DAFA4630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20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08FE2A-D5ED-401F-B52F-6D0C3842E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22D9A8-DBDC-48A7-8DE6-AD4E875F9E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28FB8-A93C-44CE-934A-D877BF3EF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170D51-CCD2-4A3E-A149-296D0FEDA712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BE079-EF87-4C66-9304-6D8B215A38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98E79-02EB-4069-8E0D-AEC1438B58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D4A38-E32D-43A9-8E1E-52FB861E5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99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4C068987-32FB-471E-9DD6-3BFA9D9F47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774F85-4567-4E76-B140-2D5644386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Report Writing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42C609-D318-449E-B3C0-89128FC727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4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3C51DB-D990-4315-8776-691B15B47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What Is A Report?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BB45EF-FA28-4951-8989-88F12531C7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107932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9868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54E391-9EFB-4CFF-BFD1-40AFCD48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Structure of a report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3CDED3-58F4-40A6-A43E-0B18A35F24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243147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9909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4DDCC-4347-4B22-80CF-ADC6E6877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Executive Summary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C72C7F-A58D-412B-ADBE-03FFDD4D72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1486753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4765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61784-6E8D-44E9-BAB7-4826616E4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Introduction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87EE57D-C025-4FD7-ACE0-A9044FE8B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662092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9261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31455-AFE4-4599-93C6-3F061040E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Main-body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0395D2C-0EDE-4C58-9533-066D3933C6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639102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4538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E1A77-A2E7-4B08-B524-3F6891107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Main-body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D6CE520-4F9B-4D37-BA4C-A14A345454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502855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0430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A7008-597B-4E90-B8D9-30B573890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A51380-D684-4A6B-92F7-6DF37D1AC9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8000553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4099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A217A-E2A5-400B-8862-8FD5CCA6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Recommendations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2DF811-2392-4F5E-AA45-F605F2C50F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05899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8562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677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Report Writing </vt:lpstr>
      <vt:lpstr>What Is A Report? </vt:lpstr>
      <vt:lpstr>Structure of a report</vt:lpstr>
      <vt:lpstr>Executive Summary </vt:lpstr>
      <vt:lpstr>Introduction </vt:lpstr>
      <vt:lpstr>Main-body </vt:lpstr>
      <vt:lpstr>Main-body </vt:lpstr>
      <vt:lpstr>Conclusion</vt:lpstr>
      <vt:lpstr>Recommendations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 </dc:title>
  <dc:creator>Bronwen Williams</dc:creator>
  <cp:lastModifiedBy>Bronwen Williams</cp:lastModifiedBy>
  <cp:revision>2</cp:revision>
  <dcterms:created xsi:type="dcterms:W3CDTF">2021-10-11T14:17:36Z</dcterms:created>
  <dcterms:modified xsi:type="dcterms:W3CDTF">2021-10-14T15:17:50Z</dcterms:modified>
</cp:coreProperties>
</file>