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45"/>
  </p:notesMasterIdLst>
  <p:handoutMasterIdLst>
    <p:handoutMasterId r:id="rId46"/>
  </p:handoutMasterIdLst>
  <p:sldIdLst>
    <p:sldId id="256" r:id="rId5"/>
    <p:sldId id="361" r:id="rId6"/>
    <p:sldId id="348" r:id="rId7"/>
    <p:sldId id="257" r:id="rId8"/>
    <p:sldId id="267" r:id="rId9"/>
    <p:sldId id="259" r:id="rId10"/>
    <p:sldId id="370" r:id="rId11"/>
    <p:sldId id="264" r:id="rId12"/>
    <p:sldId id="265" r:id="rId13"/>
    <p:sldId id="268" r:id="rId14"/>
    <p:sldId id="269" r:id="rId15"/>
    <p:sldId id="261" r:id="rId16"/>
    <p:sldId id="262" r:id="rId17"/>
    <p:sldId id="371" r:id="rId18"/>
    <p:sldId id="271" r:id="rId19"/>
    <p:sldId id="362" r:id="rId20"/>
    <p:sldId id="363" r:id="rId21"/>
    <p:sldId id="364" r:id="rId22"/>
    <p:sldId id="368" r:id="rId23"/>
    <p:sldId id="375" r:id="rId24"/>
    <p:sldId id="377" r:id="rId25"/>
    <p:sldId id="380" r:id="rId26"/>
    <p:sldId id="381" r:id="rId27"/>
    <p:sldId id="382" r:id="rId28"/>
    <p:sldId id="383" r:id="rId29"/>
    <p:sldId id="384" r:id="rId30"/>
    <p:sldId id="357" r:id="rId31"/>
    <p:sldId id="367" r:id="rId32"/>
    <p:sldId id="359" r:id="rId33"/>
    <p:sldId id="354" r:id="rId34"/>
    <p:sldId id="358" r:id="rId35"/>
    <p:sldId id="372" r:id="rId36"/>
    <p:sldId id="272" r:id="rId37"/>
    <p:sldId id="378" r:id="rId38"/>
    <p:sldId id="379" r:id="rId39"/>
    <p:sldId id="366" r:id="rId40"/>
    <p:sldId id="365" r:id="rId41"/>
    <p:sldId id="374" r:id="rId42"/>
    <p:sldId id="376" r:id="rId43"/>
    <p:sldId id="373" r:id="rId4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B445E8-738C-BE40-9A2A-E3D0054DA45E}" v="5851" dt="2025-04-24T15:51:45.351"/>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3850"/>
  </p:normalViewPr>
  <p:slideViewPr>
    <p:cSldViewPr snapToGrid="0">
      <p:cViewPr varScale="1">
        <p:scale>
          <a:sx n="90" d="100"/>
          <a:sy n="90" d="100"/>
        </p:scale>
        <p:origin x="896" y="184"/>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Bryce (2416710)" userId="S::2416710@student.uwtsd.ac.uk::a4757284-7e44-496c-af15-59179774f6d2" providerId="AD" clId="Web-{66DF659C-C0D1-A1A4-072F-D29E14E2A1A7}"/>
    <pc:docChg chg="addSld delSld modSld">
      <pc:chgData name="William Bryce (2416710)" userId="S::2416710@student.uwtsd.ac.uk::a4757284-7e44-496c-af15-59179774f6d2" providerId="AD" clId="Web-{66DF659C-C0D1-A1A4-072F-D29E14E2A1A7}" dt="2025-04-24T19:57:39.011" v="508" actId="20577"/>
      <pc:docMkLst>
        <pc:docMk/>
      </pc:docMkLst>
      <pc:sldChg chg="addSp modSp modNotes">
        <pc:chgData name="William Bryce (2416710)" userId="S::2416710@student.uwtsd.ac.uk::a4757284-7e44-496c-af15-59179774f6d2" providerId="AD" clId="Web-{66DF659C-C0D1-A1A4-072F-D29E14E2A1A7}" dt="2025-04-24T19:54:37.705" v="472"/>
        <pc:sldMkLst>
          <pc:docMk/>
          <pc:sldMk cId="96819355" sldId="257"/>
        </pc:sldMkLst>
        <pc:spChg chg="add mod">
          <ac:chgData name="William Bryce (2416710)" userId="S::2416710@student.uwtsd.ac.uk::a4757284-7e44-496c-af15-59179774f6d2" providerId="AD" clId="Web-{66DF659C-C0D1-A1A4-072F-D29E14E2A1A7}" dt="2025-04-23T20:29:53.859" v="14" actId="14100"/>
          <ac:spMkLst>
            <pc:docMk/>
            <pc:sldMk cId="96819355" sldId="257"/>
            <ac:spMk id="19" creationId="{1F653D65-3A2E-C4BB-4536-87A4E0F02A43}"/>
          </ac:spMkLst>
        </pc:spChg>
        <pc:graphicFrameChg chg="modGraphic">
          <ac:chgData name="William Bryce (2416710)" userId="S::2416710@student.uwtsd.ac.uk::a4757284-7e44-496c-af15-59179774f6d2" providerId="AD" clId="Web-{66DF659C-C0D1-A1A4-072F-D29E14E2A1A7}" dt="2025-04-24T19:54:28.643" v="471" actId="20577"/>
          <ac:graphicFrameMkLst>
            <pc:docMk/>
            <pc:sldMk cId="96819355" sldId="257"/>
            <ac:graphicFrameMk id="16" creationId="{2BA7D6C6-F8D9-07BD-BF9C-32481B2AE739}"/>
          </ac:graphicFrameMkLst>
        </pc:graphicFrameChg>
      </pc:sldChg>
      <pc:sldChg chg="addSp modSp modNotes">
        <pc:chgData name="William Bryce (2416710)" userId="S::2416710@student.uwtsd.ac.uk::a4757284-7e44-496c-af15-59179774f6d2" providerId="AD" clId="Web-{66DF659C-C0D1-A1A4-072F-D29E14E2A1A7}" dt="2025-04-24T19:55:35.897" v="480" actId="20577"/>
        <pc:sldMkLst>
          <pc:docMk/>
          <pc:sldMk cId="494866145" sldId="259"/>
        </pc:sldMkLst>
        <pc:spChg chg="mod">
          <ac:chgData name="William Bryce (2416710)" userId="S::2416710@student.uwtsd.ac.uk::a4757284-7e44-496c-af15-59179774f6d2" providerId="AD" clId="Web-{66DF659C-C0D1-A1A4-072F-D29E14E2A1A7}" dt="2025-04-24T10:54:45.836" v="443" actId="14100"/>
          <ac:spMkLst>
            <pc:docMk/>
            <pc:sldMk cId="494866145" sldId="259"/>
            <ac:spMk id="2" creationId="{EEF2EF5E-48CC-40D5-2385-631F8E01AA08}"/>
          </ac:spMkLst>
        </pc:spChg>
        <pc:spChg chg="mod">
          <ac:chgData name="William Bryce (2416710)" userId="S::2416710@student.uwtsd.ac.uk::a4757284-7e44-496c-af15-59179774f6d2" providerId="AD" clId="Web-{66DF659C-C0D1-A1A4-072F-D29E14E2A1A7}" dt="2025-04-24T19:55:35.897" v="480" actId="20577"/>
          <ac:spMkLst>
            <pc:docMk/>
            <pc:sldMk cId="494866145" sldId="259"/>
            <ac:spMk id="4" creationId="{3FC2FD5E-0E6F-F823-00F5-34F0755FB406}"/>
          </ac:spMkLst>
        </pc:spChg>
        <pc:spChg chg="add">
          <ac:chgData name="William Bryce (2416710)" userId="S::2416710@student.uwtsd.ac.uk::a4757284-7e44-496c-af15-59179774f6d2" providerId="AD" clId="Web-{66DF659C-C0D1-A1A4-072F-D29E14E2A1A7}" dt="2025-04-23T20:30:11.172" v="17"/>
          <ac:spMkLst>
            <pc:docMk/>
            <pc:sldMk cId="494866145" sldId="259"/>
            <ac:spMk id="6" creationId="{FC2AF93E-DE72-5684-C4AF-937EAAE2A737}"/>
          </ac:spMkLst>
        </pc:spChg>
      </pc:sldChg>
      <pc:sldChg chg="addSp modSp">
        <pc:chgData name="William Bryce (2416710)" userId="S::2416710@student.uwtsd.ac.uk::a4757284-7e44-496c-af15-59179774f6d2" providerId="AD" clId="Web-{66DF659C-C0D1-A1A4-072F-D29E14E2A1A7}" dt="2025-04-24T19:56:25.774" v="497" actId="14100"/>
        <pc:sldMkLst>
          <pc:docMk/>
          <pc:sldMk cId="2736669718" sldId="261"/>
        </pc:sldMkLst>
        <pc:spChg chg="mod">
          <ac:chgData name="William Bryce (2416710)" userId="S::2416710@student.uwtsd.ac.uk::a4757284-7e44-496c-af15-59179774f6d2" providerId="AD" clId="Web-{66DF659C-C0D1-A1A4-072F-D29E14E2A1A7}" dt="2025-04-24T10:58:07.233" v="465" actId="20577"/>
          <ac:spMkLst>
            <pc:docMk/>
            <pc:sldMk cId="2736669718" sldId="261"/>
            <ac:spMk id="2" creationId="{1434C0A9-3B31-F8BE-1E83-92BD88D98BF3}"/>
          </ac:spMkLst>
        </pc:spChg>
        <pc:spChg chg="mod">
          <ac:chgData name="William Bryce (2416710)" userId="S::2416710@student.uwtsd.ac.uk::a4757284-7e44-496c-af15-59179774f6d2" providerId="AD" clId="Web-{66DF659C-C0D1-A1A4-072F-D29E14E2A1A7}" dt="2025-04-24T19:56:25.774" v="497" actId="14100"/>
          <ac:spMkLst>
            <pc:docMk/>
            <pc:sldMk cId="2736669718" sldId="261"/>
            <ac:spMk id="3" creationId="{A5DD912B-981D-5C9D-3E1F-E01A933568B5}"/>
          </ac:spMkLst>
        </pc:spChg>
        <pc:spChg chg="add">
          <ac:chgData name="William Bryce (2416710)" userId="S::2416710@student.uwtsd.ac.uk::a4757284-7e44-496c-af15-59179774f6d2" providerId="AD" clId="Web-{66DF659C-C0D1-A1A4-072F-D29E14E2A1A7}" dt="2025-04-23T20:30:26.516" v="23"/>
          <ac:spMkLst>
            <pc:docMk/>
            <pc:sldMk cId="2736669718" sldId="261"/>
            <ac:spMk id="5" creationId="{759BDC3B-388E-A6BF-AC2B-B495A663C7ED}"/>
          </ac:spMkLst>
        </pc:spChg>
      </pc:sldChg>
      <pc:sldChg chg="addSp">
        <pc:chgData name="William Bryce (2416710)" userId="S::2416710@student.uwtsd.ac.uk::a4757284-7e44-496c-af15-59179774f6d2" providerId="AD" clId="Web-{66DF659C-C0D1-A1A4-072F-D29E14E2A1A7}" dt="2025-04-23T20:30:30.172" v="24"/>
        <pc:sldMkLst>
          <pc:docMk/>
          <pc:sldMk cId="3523417175" sldId="262"/>
        </pc:sldMkLst>
        <pc:spChg chg="add">
          <ac:chgData name="William Bryce (2416710)" userId="S::2416710@student.uwtsd.ac.uk::a4757284-7e44-496c-af15-59179774f6d2" providerId="AD" clId="Web-{66DF659C-C0D1-A1A4-072F-D29E14E2A1A7}" dt="2025-04-23T20:30:30.172" v="24"/>
          <ac:spMkLst>
            <pc:docMk/>
            <pc:sldMk cId="3523417175" sldId="262"/>
            <ac:spMk id="6" creationId="{7CA460B3-B94F-3C7F-E821-456E95B9D195}"/>
          </ac:spMkLst>
        </pc:spChg>
      </pc:sldChg>
      <pc:sldChg chg="addSp modSp modNotes">
        <pc:chgData name="William Bryce (2416710)" userId="S::2416710@student.uwtsd.ac.uk::a4757284-7e44-496c-af15-59179774f6d2" providerId="AD" clId="Web-{66DF659C-C0D1-A1A4-072F-D29E14E2A1A7}" dt="2025-04-24T19:55:48.648" v="484" actId="20577"/>
        <pc:sldMkLst>
          <pc:docMk/>
          <pc:sldMk cId="644259362" sldId="264"/>
        </pc:sldMkLst>
        <pc:spChg chg="mod">
          <ac:chgData name="William Bryce (2416710)" userId="S::2416710@student.uwtsd.ac.uk::a4757284-7e44-496c-af15-59179774f6d2" providerId="AD" clId="Web-{66DF659C-C0D1-A1A4-072F-D29E14E2A1A7}" dt="2025-04-24T10:54:58.868" v="444" actId="20577"/>
          <ac:spMkLst>
            <pc:docMk/>
            <pc:sldMk cId="644259362" sldId="264"/>
            <ac:spMk id="2" creationId="{22C6E18E-3B58-04EC-0B4C-69A1336525CE}"/>
          </ac:spMkLst>
        </pc:spChg>
        <pc:spChg chg="mod">
          <ac:chgData name="William Bryce (2416710)" userId="S::2416710@student.uwtsd.ac.uk::a4757284-7e44-496c-af15-59179774f6d2" providerId="AD" clId="Web-{66DF659C-C0D1-A1A4-072F-D29E14E2A1A7}" dt="2025-04-24T19:55:48.648" v="484" actId="20577"/>
          <ac:spMkLst>
            <pc:docMk/>
            <pc:sldMk cId="644259362" sldId="264"/>
            <ac:spMk id="3" creationId="{C5F3632F-4728-BE60-1A0B-CD9B9C403645}"/>
          </ac:spMkLst>
        </pc:spChg>
        <pc:spChg chg="add">
          <ac:chgData name="William Bryce (2416710)" userId="S::2416710@student.uwtsd.ac.uk::a4757284-7e44-496c-af15-59179774f6d2" providerId="AD" clId="Web-{66DF659C-C0D1-A1A4-072F-D29E14E2A1A7}" dt="2025-04-23T20:30:16.344" v="19"/>
          <ac:spMkLst>
            <pc:docMk/>
            <pc:sldMk cId="644259362" sldId="264"/>
            <ac:spMk id="7" creationId="{8331AADC-1CBA-8565-3BAE-0749204E82BF}"/>
          </ac:spMkLst>
        </pc:spChg>
        <pc:picChg chg="add mod">
          <ac:chgData name="William Bryce (2416710)" userId="S::2416710@student.uwtsd.ac.uk::a4757284-7e44-496c-af15-59179774f6d2" providerId="AD" clId="Web-{66DF659C-C0D1-A1A4-072F-D29E14E2A1A7}" dt="2025-04-24T10:57:08.075" v="452" actId="1076"/>
          <ac:picMkLst>
            <pc:docMk/>
            <pc:sldMk cId="644259362" sldId="264"/>
            <ac:picMk id="6" creationId="{2DE520CD-25E7-0D6E-F00C-A2EB3B12D955}"/>
          </ac:picMkLst>
        </pc:picChg>
      </pc:sldChg>
      <pc:sldChg chg="addSp modSp">
        <pc:chgData name="William Bryce (2416710)" userId="S::2416710@student.uwtsd.ac.uk::a4757284-7e44-496c-af15-59179774f6d2" providerId="AD" clId="Web-{66DF659C-C0D1-A1A4-072F-D29E14E2A1A7}" dt="2025-04-24T19:55:54.882" v="485" actId="20577"/>
        <pc:sldMkLst>
          <pc:docMk/>
          <pc:sldMk cId="233005775" sldId="265"/>
        </pc:sldMkLst>
        <pc:spChg chg="mod">
          <ac:chgData name="William Bryce (2416710)" userId="S::2416710@student.uwtsd.ac.uk::a4757284-7e44-496c-af15-59179774f6d2" providerId="AD" clId="Web-{66DF659C-C0D1-A1A4-072F-D29E14E2A1A7}" dt="2025-04-24T10:57:35.576" v="455" actId="20577"/>
          <ac:spMkLst>
            <pc:docMk/>
            <pc:sldMk cId="233005775" sldId="265"/>
            <ac:spMk id="2" creationId="{7C610375-90CB-D8EC-D6A9-5972F70519A2}"/>
          </ac:spMkLst>
        </pc:spChg>
        <pc:spChg chg="mod">
          <ac:chgData name="William Bryce (2416710)" userId="S::2416710@student.uwtsd.ac.uk::a4757284-7e44-496c-af15-59179774f6d2" providerId="AD" clId="Web-{66DF659C-C0D1-A1A4-072F-D29E14E2A1A7}" dt="2025-04-24T19:55:54.882" v="485" actId="20577"/>
          <ac:spMkLst>
            <pc:docMk/>
            <pc:sldMk cId="233005775" sldId="265"/>
            <ac:spMk id="3" creationId="{9045B80D-E631-60AB-4475-DE2708569341}"/>
          </ac:spMkLst>
        </pc:spChg>
        <pc:spChg chg="add">
          <ac:chgData name="William Bryce (2416710)" userId="S::2416710@student.uwtsd.ac.uk::a4757284-7e44-496c-af15-59179774f6d2" providerId="AD" clId="Web-{66DF659C-C0D1-A1A4-072F-D29E14E2A1A7}" dt="2025-04-23T20:30:18.047" v="20"/>
          <ac:spMkLst>
            <pc:docMk/>
            <pc:sldMk cId="233005775" sldId="265"/>
            <ac:spMk id="7" creationId="{86023E56-E272-3E49-C7BD-DA579803ADA6}"/>
          </ac:spMkLst>
        </pc:spChg>
      </pc:sldChg>
      <pc:sldChg chg="addSp modSp modNotes">
        <pc:chgData name="William Bryce (2416710)" userId="S::2416710@student.uwtsd.ac.uk::a4757284-7e44-496c-af15-59179774f6d2" providerId="AD" clId="Web-{66DF659C-C0D1-A1A4-072F-D29E14E2A1A7}" dt="2025-04-24T19:55:29.663" v="479" actId="20577"/>
        <pc:sldMkLst>
          <pc:docMk/>
          <pc:sldMk cId="201997915" sldId="267"/>
        </pc:sldMkLst>
        <pc:spChg chg="add mod">
          <ac:chgData name="William Bryce (2416710)" userId="S::2416710@student.uwtsd.ac.uk::a4757284-7e44-496c-af15-59179774f6d2" providerId="AD" clId="Web-{66DF659C-C0D1-A1A4-072F-D29E14E2A1A7}" dt="2025-04-23T20:30:07.937" v="16" actId="1076"/>
          <ac:spMkLst>
            <pc:docMk/>
            <pc:sldMk cId="201997915" sldId="267"/>
            <ac:spMk id="4" creationId="{9D3CEF48-622A-0053-EA03-F1C633A0493B}"/>
          </ac:spMkLst>
        </pc:spChg>
        <pc:spChg chg="mod">
          <ac:chgData name="William Bryce (2416710)" userId="S::2416710@student.uwtsd.ac.uk::a4757284-7e44-496c-af15-59179774f6d2" providerId="AD" clId="Web-{66DF659C-C0D1-A1A4-072F-D29E14E2A1A7}" dt="2025-04-24T19:55:29.663" v="479" actId="20577"/>
          <ac:spMkLst>
            <pc:docMk/>
            <pc:sldMk cId="201997915" sldId="267"/>
            <ac:spMk id="9" creationId="{9852A35E-6398-E4D0-9CB9-0E82D3046473}"/>
          </ac:spMkLst>
        </pc:spChg>
      </pc:sldChg>
      <pc:sldChg chg="addSp modSp">
        <pc:chgData name="William Bryce (2416710)" userId="S::2416710@student.uwtsd.ac.uk::a4757284-7e44-496c-af15-59179774f6d2" providerId="AD" clId="Web-{66DF659C-C0D1-A1A4-072F-D29E14E2A1A7}" dt="2025-04-24T19:56:04.055" v="489" actId="20577"/>
        <pc:sldMkLst>
          <pc:docMk/>
          <pc:sldMk cId="3588853376" sldId="268"/>
        </pc:sldMkLst>
        <pc:spChg chg="mod">
          <ac:chgData name="William Bryce (2416710)" userId="S::2416710@student.uwtsd.ac.uk::a4757284-7e44-496c-af15-59179774f6d2" providerId="AD" clId="Web-{66DF659C-C0D1-A1A4-072F-D29E14E2A1A7}" dt="2025-04-24T10:57:41.248" v="456" actId="20577"/>
          <ac:spMkLst>
            <pc:docMk/>
            <pc:sldMk cId="3588853376" sldId="268"/>
            <ac:spMk id="2" creationId="{0B159A4B-8228-6CBF-BB3F-74B291A06FA2}"/>
          </ac:spMkLst>
        </pc:spChg>
        <pc:spChg chg="mod">
          <ac:chgData name="William Bryce (2416710)" userId="S::2416710@student.uwtsd.ac.uk::a4757284-7e44-496c-af15-59179774f6d2" providerId="AD" clId="Web-{66DF659C-C0D1-A1A4-072F-D29E14E2A1A7}" dt="2025-04-24T19:56:04.055" v="489" actId="20577"/>
          <ac:spMkLst>
            <pc:docMk/>
            <pc:sldMk cId="3588853376" sldId="268"/>
            <ac:spMk id="3" creationId="{0E617F29-B581-29C2-7F89-5687E5CBECD7}"/>
          </ac:spMkLst>
        </pc:spChg>
        <pc:spChg chg="add">
          <ac:chgData name="William Bryce (2416710)" userId="S::2416710@student.uwtsd.ac.uk::a4757284-7e44-496c-af15-59179774f6d2" providerId="AD" clId="Web-{66DF659C-C0D1-A1A4-072F-D29E14E2A1A7}" dt="2025-04-23T20:30:20.953" v="21"/>
          <ac:spMkLst>
            <pc:docMk/>
            <pc:sldMk cId="3588853376" sldId="268"/>
            <ac:spMk id="7" creationId="{02D356F5-F09B-CF74-9C22-508496F7E7F8}"/>
          </ac:spMkLst>
        </pc:spChg>
      </pc:sldChg>
      <pc:sldChg chg="addSp modSp">
        <pc:chgData name="William Bryce (2416710)" userId="S::2416710@student.uwtsd.ac.uk::a4757284-7e44-496c-af15-59179774f6d2" providerId="AD" clId="Web-{66DF659C-C0D1-A1A4-072F-D29E14E2A1A7}" dt="2025-04-24T19:56:12.227" v="491" actId="20577"/>
        <pc:sldMkLst>
          <pc:docMk/>
          <pc:sldMk cId="378932200" sldId="269"/>
        </pc:sldMkLst>
        <pc:spChg chg="mod">
          <ac:chgData name="William Bryce (2416710)" userId="S::2416710@student.uwtsd.ac.uk::a4757284-7e44-496c-af15-59179774f6d2" providerId="AD" clId="Web-{66DF659C-C0D1-A1A4-072F-D29E14E2A1A7}" dt="2025-04-24T10:57:47.373" v="458" actId="20577"/>
          <ac:spMkLst>
            <pc:docMk/>
            <pc:sldMk cId="378932200" sldId="269"/>
            <ac:spMk id="2" creationId="{7146D841-CC72-913D-496D-29EC277F0500}"/>
          </ac:spMkLst>
        </pc:spChg>
        <pc:spChg chg="mod">
          <ac:chgData name="William Bryce (2416710)" userId="S::2416710@student.uwtsd.ac.uk::a4757284-7e44-496c-af15-59179774f6d2" providerId="AD" clId="Web-{66DF659C-C0D1-A1A4-072F-D29E14E2A1A7}" dt="2025-04-24T19:56:12.227" v="491" actId="20577"/>
          <ac:spMkLst>
            <pc:docMk/>
            <pc:sldMk cId="378932200" sldId="269"/>
            <ac:spMk id="3" creationId="{B5A835ED-9987-8954-0D60-FF6980E7F78A}"/>
          </ac:spMkLst>
        </pc:spChg>
        <pc:spChg chg="add">
          <ac:chgData name="William Bryce (2416710)" userId="S::2416710@student.uwtsd.ac.uk::a4757284-7e44-496c-af15-59179774f6d2" providerId="AD" clId="Web-{66DF659C-C0D1-A1A4-072F-D29E14E2A1A7}" dt="2025-04-23T20:30:22.672" v="22"/>
          <ac:spMkLst>
            <pc:docMk/>
            <pc:sldMk cId="378932200" sldId="269"/>
            <ac:spMk id="7" creationId="{5FBE6515-2510-830E-8714-D3BA670951F4}"/>
          </ac:spMkLst>
        </pc:spChg>
      </pc:sldChg>
      <pc:sldChg chg="addSp modSp modNotes">
        <pc:chgData name="William Bryce (2416710)" userId="S::2416710@student.uwtsd.ac.uk::a4757284-7e44-496c-af15-59179774f6d2" providerId="AD" clId="Web-{66DF659C-C0D1-A1A4-072F-D29E14E2A1A7}" dt="2025-04-24T19:57:39.011" v="508" actId="20577"/>
        <pc:sldMkLst>
          <pc:docMk/>
          <pc:sldMk cId="2810303366" sldId="271"/>
        </pc:sldMkLst>
        <pc:spChg chg="mod">
          <ac:chgData name="William Bryce (2416710)" userId="S::2416710@student.uwtsd.ac.uk::a4757284-7e44-496c-af15-59179774f6d2" providerId="AD" clId="Web-{66DF659C-C0D1-A1A4-072F-D29E14E2A1A7}" dt="2025-04-24T19:57:39.011" v="508" actId="20577"/>
          <ac:spMkLst>
            <pc:docMk/>
            <pc:sldMk cId="2810303366" sldId="271"/>
            <ac:spMk id="3" creationId="{AC2D2413-6A04-94AB-C070-600481C73AB1}"/>
          </ac:spMkLst>
        </pc:spChg>
        <pc:spChg chg="add">
          <ac:chgData name="William Bryce (2416710)" userId="S::2416710@student.uwtsd.ac.uk::a4757284-7e44-496c-af15-59179774f6d2" providerId="AD" clId="Web-{66DF659C-C0D1-A1A4-072F-D29E14E2A1A7}" dt="2025-04-23T20:30:48.501" v="26"/>
          <ac:spMkLst>
            <pc:docMk/>
            <pc:sldMk cId="2810303366" sldId="271"/>
            <ac:spMk id="7" creationId="{D510F76B-704D-859B-0290-A717F10E65F5}"/>
          </ac:spMkLst>
        </pc:spChg>
      </pc:sldChg>
      <pc:sldChg chg="del">
        <pc:chgData name="William Bryce (2416710)" userId="S::2416710@student.uwtsd.ac.uk::a4757284-7e44-496c-af15-59179774f6d2" providerId="AD" clId="Web-{66DF659C-C0D1-A1A4-072F-D29E14E2A1A7}" dt="2025-04-23T20:29:12.764" v="0"/>
        <pc:sldMkLst>
          <pc:docMk/>
          <pc:sldMk cId="2667803158" sldId="369"/>
        </pc:sldMkLst>
      </pc:sldChg>
      <pc:sldChg chg="addSp modSp modNotes">
        <pc:chgData name="William Bryce (2416710)" userId="S::2416710@student.uwtsd.ac.uk::a4757284-7e44-496c-af15-59179774f6d2" providerId="AD" clId="Web-{66DF659C-C0D1-A1A4-072F-D29E14E2A1A7}" dt="2025-04-24T19:55:43.679" v="482" actId="20577"/>
        <pc:sldMkLst>
          <pc:docMk/>
          <pc:sldMk cId="3010322732" sldId="370"/>
        </pc:sldMkLst>
        <pc:spChg chg="mod">
          <ac:chgData name="William Bryce (2416710)" userId="S::2416710@student.uwtsd.ac.uk::a4757284-7e44-496c-af15-59179774f6d2" providerId="AD" clId="Web-{66DF659C-C0D1-A1A4-072F-D29E14E2A1A7}" dt="2025-04-24T10:54:32.992" v="442" actId="20577"/>
          <ac:spMkLst>
            <pc:docMk/>
            <pc:sldMk cId="3010322732" sldId="370"/>
            <ac:spMk id="2" creationId="{BB1543C4-797D-1ADD-29A1-E70A99265C7C}"/>
          </ac:spMkLst>
        </pc:spChg>
        <pc:spChg chg="mod">
          <ac:chgData name="William Bryce (2416710)" userId="S::2416710@student.uwtsd.ac.uk::a4757284-7e44-496c-af15-59179774f6d2" providerId="AD" clId="Web-{66DF659C-C0D1-A1A4-072F-D29E14E2A1A7}" dt="2025-04-24T19:55:43.679" v="482" actId="20577"/>
          <ac:spMkLst>
            <pc:docMk/>
            <pc:sldMk cId="3010322732" sldId="370"/>
            <ac:spMk id="3" creationId="{31931728-1BB3-5B3E-3302-66C156E63C50}"/>
          </ac:spMkLst>
        </pc:spChg>
        <pc:spChg chg="add">
          <ac:chgData name="William Bryce (2416710)" userId="S::2416710@student.uwtsd.ac.uk::a4757284-7e44-496c-af15-59179774f6d2" providerId="AD" clId="Web-{66DF659C-C0D1-A1A4-072F-D29E14E2A1A7}" dt="2025-04-23T20:30:13.641" v="18"/>
          <ac:spMkLst>
            <pc:docMk/>
            <pc:sldMk cId="3010322732" sldId="370"/>
            <ac:spMk id="7" creationId="{FE73D008-B422-4314-1902-A39A920452AA}"/>
          </ac:spMkLst>
        </pc:spChg>
      </pc:sldChg>
      <pc:sldChg chg="addSp modSp modNotes">
        <pc:chgData name="William Bryce (2416710)" userId="S::2416710@student.uwtsd.ac.uk::a4757284-7e44-496c-af15-59179774f6d2" providerId="AD" clId="Web-{66DF659C-C0D1-A1A4-072F-D29E14E2A1A7}" dt="2025-04-24T19:56:45.525" v="502" actId="20577"/>
        <pc:sldMkLst>
          <pc:docMk/>
          <pc:sldMk cId="3461016347" sldId="371"/>
        </pc:sldMkLst>
        <pc:spChg chg="add">
          <ac:chgData name="William Bryce (2416710)" userId="S::2416710@student.uwtsd.ac.uk::a4757284-7e44-496c-af15-59179774f6d2" providerId="AD" clId="Web-{66DF659C-C0D1-A1A4-072F-D29E14E2A1A7}" dt="2025-04-23T20:30:46.032" v="25"/>
          <ac:spMkLst>
            <pc:docMk/>
            <pc:sldMk cId="3461016347" sldId="371"/>
            <ac:spMk id="4" creationId="{D6A3AB87-E97B-F55C-AD1A-5AB5BE82FADE}"/>
          </ac:spMkLst>
        </pc:spChg>
        <pc:spChg chg="mod">
          <ac:chgData name="William Bryce (2416710)" userId="S::2416710@student.uwtsd.ac.uk::a4757284-7e44-496c-af15-59179774f6d2" providerId="AD" clId="Web-{66DF659C-C0D1-A1A4-072F-D29E14E2A1A7}" dt="2025-04-24T19:56:45.525" v="502" actId="20577"/>
          <ac:spMkLst>
            <pc:docMk/>
            <pc:sldMk cId="3461016347" sldId="371"/>
            <ac:spMk id="7" creationId="{8DF8033B-9179-B768-9855-1E2439AD60BA}"/>
          </ac:spMkLst>
        </pc:spChg>
        <pc:spChg chg="mod">
          <ac:chgData name="William Bryce (2416710)" userId="S::2416710@student.uwtsd.ac.uk::a4757284-7e44-496c-af15-59179774f6d2" providerId="AD" clId="Web-{66DF659C-C0D1-A1A4-072F-D29E14E2A1A7}" dt="2025-04-24T19:56:42.415" v="500" actId="20577"/>
          <ac:spMkLst>
            <pc:docMk/>
            <pc:sldMk cId="3461016347" sldId="371"/>
            <ac:spMk id="9" creationId="{15216CAA-6F55-9F72-3A94-622E4166D7D2}"/>
          </ac:spMkLst>
        </pc:spChg>
      </pc:sldChg>
      <pc:sldChg chg="addSp delSp modSp new">
        <pc:chgData name="William Bryce (2416710)" userId="S::2416710@student.uwtsd.ac.uk::a4757284-7e44-496c-af15-59179774f6d2" providerId="AD" clId="Web-{66DF659C-C0D1-A1A4-072F-D29E14E2A1A7}" dt="2025-04-24T10:52:00.330" v="440" actId="20577"/>
        <pc:sldMkLst>
          <pc:docMk/>
          <pc:sldMk cId="1801906143" sldId="372"/>
        </pc:sldMkLst>
        <pc:spChg chg="mod">
          <ac:chgData name="William Bryce (2416710)" userId="S::2416710@student.uwtsd.ac.uk::a4757284-7e44-496c-af15-59179774f6d2" providerId="AD" clId="Web-{66DF659C-C0D1-A1A4-072F-D29E14E2A1A7}" dt="2025-04-24T10:12:09.576" v="62" actId="20577"/>
          <ac:spMkLst>
            <pc:docMk/>
            <pc:sldMk cId="1801906143" sldId="372"/>
            <ac:spMk id="2" creationId="{8A29F6E4-AD4B-E3D6-90CD-9E1815F93E9E}"/>
          </ac:spMkLst>
        </pc:spChg>
        <pc:graphicFrameChg chg="add mod ord modGraphic">
          <ac:chgData name="William Bryce (2416710)" userId="S::2416710@student.uwtsd.ac.uk::a4757284-7e44-496c-af15-59179774f6d2" providerId="AD" clId="Web-{66DF659C-C0D1-A1A4-072F-D29E14E2A1A7}" dt="2025-04-24T10:52:00.330" v="440" actId="20577"/>
          <ac:graphicFrameMkLst>
            <pc:docMk/>
            <pc:sldMk cId="1801906143" sldId="372"/>
            <ac:graphicFrameMk id="7" creationId="{5FEFC4C1-298E-5D94-410A-E4EEE5AEF4B4}"/>
          </ac:graphicFrameMkLst>
        </pc:graphicFrameChg>
      </pc:sldChg>
      <pc:sldChg chg="new del">
        <pc:chgData name="William Bryce (2416710)" userId="S::2416710@student.uwtsd.ac.uk::a4757284-7e44-496c-af15-59179774f6d2" providerId="AD" clId="Web-{66DF659C-C0D1-A1A4-072F-D29E14E2A1A7}" dt="2025-04-24T10:45:12.957" v="306"/>
        <pc:sldMkLst>
          <pc:docMk/>
          <pc:sldMk cId="2334994889" sldId="373"/>
        </pc:sldMkLst>
      </pc:sldChg>
    </pc:docChg>
  </pc:docChgLst>
  <pc:docChgLst>
    <pc:chgData name="Serena Storton (2405566)" userId="S::2405566@student.uwtsd.ac.uk::30a5d2d7-a9d9-4e96-90b6-45ce392613b4" providerId="AD" clId="Web-{023D4966-5AB5-7121-AD69-3689FB4B8D98}"/>
    <pc:docChg chg="addSld modSld sldOrd">
      <pc:chgData name="Serena Storton (2405566)" userId="S::2405566@student.uwtsd.ac.uk::30a5d2d7-a9d9-4e96-90b6-45ce392613b4" providerId="AD" clId="Web-{023D4966-5AB5-7121-AD69-3689FB4B8D98}" dt="2025-04-23T17:35:54.097" v="3184" actId="20577"/>
      <pc:docMkLst>
        <pc:docMk/>
      </pc:docMkLst>
      <pc:sldChg chg="addSp delSp modSp">
        <pc:chgData name="Serena Storton (2405566)" userId="S::2405566@student.uwtsd.ac.uk::30a5d2d7-a9d9-4e96-90b6-45ce392613b4" providerId="AD" clId="Web-{023D4966-5AB5-7121-AD69-3689FB4B8D98}" dt="2025-04-23T17:07:16.925" v="2746"/>
        <pc:sldMkLst>
          <pc:docMk/>
          <pc:sldMk cId="1873599676" sldId="362"/>
        </pc:sldMkLst>
        <pc:spChg chg="mod">
          <ac:chgData name="Serena Storton (2405566)" userId="S::2405566@student.uwtsd.ac.uk::30a5d2d7-a9d9-4e96-90b6-45ce392613b4" providerId="AD" clId="Web-{023D4966-5AB5-7121-AD69-3689FB4B8D98}" dt="2025-04-23T17:04:01.299" v="2740" actId="20577"/>
          <ac:spMkLst>
            <pc:docMk/>
            <pc:sldMk cId="1873599676" sldId="362"/>
            <ac:spMk id="2" creationId="{C40A7963-BF06-4A10-798B-30B2AA346E72}"/>
          </ac:spMkLst>
        </pc:spChg>
        <pc:spChg chg="mod">
          <ac:chgData name="Serena Storton (2405566)" userId="S::2405566@student.uwtsd.ac.uk::30a5d2d7-a9d9-4e96-90b6-45ce392613b4" providerId="AD" clId="Web-{023D4966-5AB5-7121-AD69-3689FB4B8D98}" dt="2025-04-23T15:20:38.564" v="74" actId="20577"/>
          <ac:spMkLst>
            <pc:docMk/>
            <pc:sldMk cId="1873599676" sldId="362"/>
            <ac:spMk id="3" creationId="{7FB90C96-7F62-C84D-AD11-8AED4F8C2D8D}"/>
          </ac:spMkLst>
        </pc:spChg>
        <pc:spChg chg="mod">
          <ac:chgData name="Serena Storton (2405566)" userId="S::2405566@student.uwtsd.ac.uk::30a5d2d7-a9d9-4e96-90b6-45ce392613b4" providerId="AD" clId="Web-{023D4966-5AB5-7121-AD69-3689FB4B8D98}" dt="2025-04-23T15:49:39.746" v="1598" actId="20577"/>
          <ac:spMkLst>
            <pc:docMk/>
            <pc:sldMk cId="1873599676" sldId="362"/>
            <ac:spMk id="4" creationId="{613457BA-5434-9833-A950-47D137D188D1}"/>
          </ac:spMkLst>
        </pc:spChg>
        <pc:spChg chg="mod">
          <ac:chgData name="Serena Storton (2405566)" userId="S::2405566@student.uwtsd.ac.uk::30a5d2d7-a9d9-4e96-90b6-45ce392613b4" providerId="AD" clId="Web-{023D4966-5AB5-7121-AD69-3689FB4B8D98}" dt="2025-04-23T15:47:54.943" v="1572" actId="20577"/>
          <ac:spMkLst>
            <pc:docMk/>
            <pc:sldMk cId="1873599676" sldId="362"/>
            <ac:spMk id="5" creationId="{7D9D217A-90B1-009D-DC30-D4082FA2CD20}"/>
          </ac:spMkLst>
        </pc:spChg>
        <pc:spChg chg="mod">
          <ac:chgData name="Serena Storton (2405566)" userId="S::2405566@student.uwtsd.ac.uk::30a5d2d7-a9d9-4e96-90b6-45ce392613b4" providerId="AD" clId="Web-{023D4966-5AB5-7121-AD69-3689FB4B8D98}" dt="2025-04-23T15:43:13.207" v="1292" actId="20577"/>
          <ac:spMkLst>
            <pc:docMk/>
            <pc:sldMk cId="1873599676" sldId="362"/>
            <ac:spMk id="6" creationId="{F6A17439-25AA-17DA-8DBA-F665B6D56614}"/>
          </ac:spMkLst>
        </pc:spChg>
        <pc:spChg chg="mod">
          <ac:chgData name="Serena Storton (2405566)" userId="S::2405566@student.uwtsd.ac.uk::30a5d2d7-a9d9-4e96-90b6-45ce392613b4" providerId="AD" clId="Web-{023D4966-5AB5-7121-AD69-3689FB4B8D98}" dt="2025-04-23T15:48:05.740" v="1586" actId="20577"/>
          <ac:spMkLst>
            <pc:docMk/>
            <pc:sldMk cId="1873599676" sldId="362"/>
            <ac:spMk id="7" creationId="{899D1C2E-D6DA-23A6-E64C-69A70C4878C6}"/>
          </ac:spMkLst>
        </pc:spChg>
        <pc:spChg chg="mod">
          <ac:chgData name="Serena Storton (2405566)" userId="S::2405566@student.uwtsd.ac.uk::30a5d2d7-a9d9-4e96-90b6-45ce392613b4" providerId="AD" clId="Web-{023D4966-5AB5-7121-AD69-3689FB4B8D98}" dt="2025-04-23T15:54:29.703" v="1645" actId="20577"/>
          <ac:spMkLst>
            <pc:docMk/>
            <pc:sldMk cId="1873599676" sldId="362"/>
            <ac:spMk id="8" creationId="{22BC8DD6-2F6D-B45C-0A8B-5380F0647349}"/>
          </ac:spMkLst>
        </pc:spChg>
        <pc:spChg chg="add mod">
          <ac:chgData name="Serena Storton (2405566)" userId="S::2405566@student.uwtsd.ac.uk::30a5d2d7-a9d9-4e96-90b6-45ce392613b4" providerId="AD" clId="Web-{023D4966-5AB5-7121-AD69-3689FB4B8D98}" dt="2025-04-23T15:51:36.240" v="1643" actId="20577"/>
          <ac:spMkLst>
            <pc:docMk/>
            <pc:sldMk cId="1873599676" sldId="362"/>
            <ac:spMk id="13" creationId="{4870FF7D-7601-D8CD-ADEF-9D72AB3F0068}"/>
          </ac:spMkLst>
        </pc:spChg>
      </pc:sldChg>
      <pc:sldChg chg="addSp modSp new">
        <pc:chgData name="Serena Storton (2405566)" userId="S::2405566@student.uwtsd.ac.uk::30a5d2d7-a9d9-4e96-90b6-45ce392613b4" providerId="AD" clId="Web-{023D4966-5AB5-7121-AD69-3689FB4B8D98}" dt="2025-04-23T17:33:07.177" v="3060" actId="14100"/>
        <pc:sldMkLst>
          <pc:docMk/>
          <pc:sldMk cId="1149503241" sldId="363"/>
        </pc:sldMkLst>
        <pc:spChg chg="mod">
          <ac:chgData name="Serena Storton (2405566)" userId="S::2405566@student.uwtsd.ac.uk::30a5d2d7-a9d9-4e96-90b6-45ce392613b4" providerId="AD" clId="Web-{023D4966-5AB5-7121-AD69-3689FB4B8D98}" dt="2025-04-23T16:58:57.368" v="2728" actId="20577"/>
          <ac:spMkLst>
            <pc:docMk/>
            <pc:sldMk cId="1149503241" sldId="363"/>
            <ac:spMk id="2" creationId="{59E22A60-0A09-87AA-6B18-FBFE55338EEB}"/>
          </ac:spMkLst>
        </pc:spChg>
        <pc:spChg chg="mod">
          <ac:chgData name="Serena Storton (2405566)" userId="S::2405566@student.uwtsd.ac.uk::30a5d2d7-a9d9-4e96-90b6-45ce392613b4" providerId="AD" clId="Web-{023D4966-5AB5-7121-AD69-3689FB4B8D98}" dt="2025-04-23T16:10:47.902" v="1703" actId="20577"/>
          <ac:spMkLst>
            <pc:docMk/>
            <pc:sldMk cId="1149503241" sldId="363"/>
            <ac:spMk id="3" creationId="{84B029ED-E91F-2035-CA25-5AED54482051}"/>
          </ac:spMkLst>
        </pc:spChg>
        <pc:spChg chg="mod">
          <ac:chgData name="Serena Storton (2405566)" userId="S::2405566@student.uwtsd.ac.uk::30a5d2d7-a9d9-4e96-90b6-45ce392613b4" providerId="AD" clId="Web-{023D4966-5AB5-7121-AD69-3689FB4B8D98}" dt="2025-04-23T16:14:36.010" v="2006" actId="20577"/>
          <ac:spMkLst>
            <pc:docMk/>
            <pc:sldMk cId="1149503241" sldId="363"/>
            <ac:spMk id="4" creationId="{8BBD8916-C45C-2CB9-C4A7-66644A7CB74D}"/>
          </ac:spMkLst>
        </pc:spChg>
        <pc:spChg chg="mod">
          <ac:chgData name="Serena Storton (2405566)" userId="S::2405566@student.uwtsd.ac.uk::30a5d2d7-a9d9-4e96-90b6-45ce392613b4" providerId="AD" clId="Web-{023D4966-5AB5-7121-AD69-3689FB4B8D98}" dt="2025-04-23T16:28:38.263" v="2089" actId="20577"/>
          <ac:spMkLst>
            <pc:docMk/>
            <pc:sldMk cId="1149503241" sldId="363"/>
            <ac:spMk id="5" creationId="{677E8CA6-78B1-BE5C-34A9-26A759E64BA4}"/>
          </ac:spMkLst>
        </pc:spChg>
        <pc:spChg chg="mod">
          <ac:chgData name="Serena Storton (2405566)" userId="S::2405566@student.uwtsd.ac.uk::30a5d2d7-a9d9-4e96-90b6-45ce392613b4" providerId="AD" clId="Web-{023D4966-5AB5-7121-AD69-3689FB4B8D98}" dt="2025-04-23T16:48:02.486" v="2293" actId="20577"/>
          <ac:spMkLst>
            <pc:docMk/>
            <pc:sldMk cId="1149503241" sldId="363"/>
            <ac:spMk id="6" creationId="{9460997B-C5A5-FBA0-2C73-B4D8689B503E}"/>
          </ac:spMkLst>
        </pc:spChg>
        <pc:spChg chg="mod">
          <ac:chgData name="Serena Storton (2405566)" userId="S::2405566@student.uwtsd.ac.uk::30a5d2d7-a9d9-4e96-90b6-45ce392613b4" providerId="AD" clId="Web-{023D4966-5AB5-7121-AD69-3689FB4B8D98}" dt="2025-04-23T16:48:45.584" v="2306" actId="20577"/>
          <ac:spMkLst>
            <pc:docMk/>
            <pc:sldMk cId="1149503241" sldId="363"/>
            <ac:spMk id="7" creationId="{47F726C1-C567-F285-4108-73154C27887C}"/>
          </ac:spMkLst>
        </pc:spChg>
        <pc:spChg chg="mod">
          <ac:chgData name="Serena Storton (2405566)" userId="S::2405566@student.uwtsd.ac.uk::30a5d2d7-a9d9-4e96-90b6-45ce392613b4" providerId="AD" clId="Web-{023D4966-5AB5-7121-AD69-3689FB4B8D98}" dt="2025-04-23T16:51:49.958" v="2663" actId="20577"/>
          <ac:spMkLst>
            <pc:docMk/>
            <pc:sldMk cId="1149503241" sldId="363"/>
            <ac:spMk id="8" creationId="{36FC59FE-8414-4819-EE28-B915BCAD3AA3}"/>
          </ac:spMkLst>
        </pc:spChg>
        <pc:spChg chg="add mod">
          <ac:chgData name="Serena Storton (2405566)" userId="S::2405566@student.uwtsd.ac.uk::30a5d2d7-a9d9-4e96-90b6-45ce392613b4" providerId="AD" clId="Web-{023D4966-5AB5-7121-AD69-3689FB4B8D98}" dt="2025-04-23T17:33:07.177" v="3060" actId="14100"/>
          <ac:spMkLst>
            <pc:docMk/>
            <pc:sldMk cId="1149503241" sldId="363"/>
            <ac:spMk id="12" creationId="{E7CFCF0A-8D7B-9BDE-4216-6DC1551D4FBA}"/>
          </ac:spMkLst>
        </pc:spChg>
      </pc:sldChg>
      <pc:sldChg chg="addSp delSp modSp new">
        <pc:chgData name="Serena Storton (2405566)" userId="S::2405566@student.uwtsd.ac.uk::30a5d2d7-a9d9-4e96-90b6-45ce392613b4" providerId="AD" clId="Web-{023D4966-5AB5-7121-AD69-3689FB4B8D98}" dt="2025-04-23T17:35:54.097" v="3184" actId="20577"/>
        <pc:sldMkLst>
          <pc:docMk/>
          <pc:sldMk cId="1399323588" sldId="364"/>
        </pc:sldMkLst>
        <pc:spChg chg="mod">
          <ac:chgData name="Serena Storton (2405566)" userId="S::2405566@student.uwtsd.ac.uk::30a5d2d7-a9d9-4e96-90b6-45ce392613b4" providerId="AD" clId="Web-{023D4966-5AB5-7121-AD69-3689FB4B8D98}" dt="2025-04-23T17:09:40.640" v="2804" actId="20577"/>
          <ac:spMkLst>
            <pc:docMk/>
            <pc:sldMk cId="1399323588" sldId="364"/>
            <ac:spMk id="2" creationId="{EB98686C-BD57-2D9B-0B61-6514D87BDDB9}"/>
          </ac:spMkLst>
        </pc:spChg>
        <pc:spChg chg="mod">
          <ac:chgData name="Serena Storton (2405566)" userId="S::2405566@student.uwtsd.ac.uk::30a5d2d7-a9d9-4e96-90b6-45ce392613b4" providerId="AD" clId="Web-{023D4966-5AB5-7121-AD69-3689FB4B8D98}" dt="2025-04-23T17:12:19.371" v="2854" actId="20577"/>
          <ac:spMkLst>
            <pc:docMk/>
            <pc:sldMk cId="1399323588" sldId="364"/>
            <ac:spMk id="3" creationId="{943E6DB4-64F7-49DC-E43E-343211CDE8F0}"/>
          </ac:spMkLst>
        </pc:spChg>
        <pc:spChg chg="mod">
          <ac:chgData name="Serena Storton (2405566)" userId="S::2405566@student.uwtsd.ac.uk::30a5d2d7-a9d9-4e96-90b6-45ce392613b4" providerId="AD" clId="Web-{023D4966-5AB5-7121-AD69-3689FB4B8D98}" dt="2025-04-23T17:34:00.134" v="3061" actId="20577"/>
          <ac:spMkLst>
            <pc:docMk/>
            <pc:sldMk cId="1399323588" sldId="364"/>
            <ac:spMk id="4" creationId="{E5675032-D3C9-BB24-7B8B-5185E00B0363}"/>
          </ac:spMkLst>
        </pc:spChg>
      </pc:sldChg>
      <pc:sldChg chg="delSp modSp new ord">
        <pc:chgData name="Serena Storton (2405566)" userId="S::2405566@student.uwtsd.ac.uk::30a5d2d7-a9d9-4e96-90b6-45ce392613b4" providerId="AD" clId="Web-{023D4966-5AB5-7121-AD69-3689FB4B8D98}" dt="2025-04-23T16:58:05.098" v="2703"/>
        <pc:sldMkLst>
          <pc:docMk/>
          <pc:sldMk cId="1756197992" sldId="365"/>
        </pc:sldMkLst>
        <pc:spChg chg="mod">
          <ac:chgData name="Serena Storton (2405566)" userId="S::2405566@student.uwtsd.ac.uk::30a5d2d7-a9d9-4e96-90b6-45ce392613b4" providerId="AD" clId="Web-{023D4966-5AB5-7121-AD69-3689FB4B8D98}" dt="2025-04-23T16:57:26.923" v="2696" actId="20577"/>
          <ac:spMkLst>
            <pc:docMk/>
            <pc:sldMk cId="1756197992" sldId="365"/>
            <ac:spMk id="2" creationId="{903A57FA-592D-604E-0988-5774624DF405}"/>
          </ac:spMkLst>
        </pc:spChg>
        <pc:spChg chg="mod">
          <ac:chgData name="Serena Storton (2405566)" userId="S::2405566@student.uwtsd.ac.uk::30a5d2d7-a9d9-4e96-90b6-45ce392613b4" providerId="AD" clId="Web-{023D4966-5AB5-7121-AD69-3689FB4B8D98}" dt="2025-04-23T16:57:39.065" v="2699" actId="14100"/>
          <ac:spMkLst>
            <pc:docMk/>
            <pc:sldMk cId="1756197992" sldId="365"/>
            <ac:spMk id="4" creationId="{2BFE3ED3-6473-5F46-7C6E-EDB331D36099}"/>
          </ac:spMkLst>
        </pc:spChg>
      </pc:sldChg>
      <pc:sldChg chg="modSp new ord">
        <pc:chgData name="Serena Storton (2405566)" userId="S::2405566@student.uwtsd.ac.uk::30a5d2d7-a9d9-4e96-90b6-45ce392613b4" providerId="AD" clId="Web-{023D4966-5AB5-7121-AD69-3689FB4B8D98}" dt="2025-04-23T16:58:16.677" v="2727" actId="20577"/>
        <pc:sldMkLst>
          <pc:docMk/>
          <pc:sldMk cId="1998026226" sldId="366"/>
        </pc:sldMkLst>
        <pc:spChg chg="mod">
          <ac:chgData name="Serena Storton (2405566)" userId="S::2405566@student.uwtsd.ac.uk::30a5d2d7-a9d9-4e96-90b6-45ce392613b4" providerId="AD" clId="Web-{023D4966-5AB5-7121-AD69-3689FB4B8D98}" dt="2025-04-23T16:58:16.677" v="2727" actId="20577"/>
          <ac:spMkLst>
            <pc:docMk/>
            <pc:sldMk cId="1998026226" sldId="366"/>
            <ac:spMk id="2" creationId="{1E9ACEF4-3639-1F7E-539E-0D5D4ED1D3A9}"/>
          </ac:spMkLst>
        </pc:spChg>
      </pc:sldChg>
    </pc:docChg>
  </pc:docChgLst>
  <pc:docChgLst>
    <pc:chgData name="William Bryce (2416710)" userId="S::2416710@student.uwtsd.ac.uk::a4757284-7e44-496c-af15-59179774f6d2" providerId="AD" clId="Web-{94AB0029-547C-E728-6983-B2A9E6A061D0}"/>
    <pc:docChg chg="addSld delSld modSld sldOrd">
      <pc:chgData name="William Bryce (2416710)" userId="S::2416710@student.uwtsd.ac.uk::a4757284-7e44-496c-af15-59179774f6d2" providerId="AD" clId="Web-{94AB0029-547C-E728-6983-B2A9E6A061D0}" dt="2025-04-23T20:27:25.716" v="159" actId="20577"/>
      <pc:docMkLst>
        <pc:docMk/>
      </pc:docMkLst>
      <pc:sldChg chg="modSp add">
        <pc:chgData name="William Bryce (2416710)" userId="S::2416710@student.uwtsd.ac.uk::a4757284-7e44-496c-af15-59179774f6d2" providerId="AD" clId="Web-{94AB0029-547C-E728-6983-B2A9E6A061D0}" dt="2025-04-23T20:27:20.154" v="142" actId="20577"/>
        <pc:sldMkLst>
          <pc:docMk/>
          <pc:sldMk cId="96819355" sldId="257"/>
        </pc:sldMkLst>
        <pc:spChg chg="mod">
          <ac:chgData name="William Bryce (2416710)" userId="S::2416710@student.uwtsd.ac.uk::a4757284-7e44-496c-af15-59179774f6d2" providerId="AD" clId="Web-{94AB0029-547C-E728-6983-B2A9E6A061D0}" dt="2025-04-23T20:27:20.154" v="142" actId="20577"/>
          <ac:spMkLst>
            <pc:docMk/>
            <pc:sldMk cId="96819355" sldId="257"/>
            <ac:spMk id="2" creationId="{A1D30907-47AB-1F8A-0679-26EF99ED7F34}"/>
          </ac:spMkLst>
        </pc:spChg>
      </pc:sldChg>
      <pc:sldChg chg="add">
        <pc:chgData name="William Bryce (2416710)" userId="S::2416710@student.uwtsd.ac.uk::a4757284-7e44-496c-af15-59179774f6d2" providerId="AD" clId="Web-{94AB0029-547C-E728-6983-B2A9E6A061D0}" dt="2025-04-23T20:25:10.276" v="126"/>
        <pc:sldMkLst>
          <pc:docMk/>
          <pc:sldMk cId="494866145" sldId="259"/>
        </pc:sldMkLst>
      </pc:sldChg>
      <pc:sldChg chg="add">
        <pc:chgData name="William Bryce (2416710)" userId="S::2416710@student.uwtsd.ac.uk::a4757284-7e44-496c-af15-59179774f6d2" providerId="AD" clId="Web-{94AB0029-547C-E728-6983-B2A9E6A061D0}" dt="2025-04-23T20:25:10.338" v="132"/>
        <pc:sldMkLst>
          <pc:docMk/>
          <pc:sldMk cId="2736669718" sldId="261"/>
        </pc:sldMkLst>
      </pc:sldChg>
      <pc:sldChg chg="addSp add del">
        <pc:chgData name="William Bryce (2416710)" userId="S::2416710@student.uwtsd.ac.uk::a4757284-7e44-496c-af15-59179774f6d2" providerId="AD" clId="Web-{94AB0029-547C-E728-6983-B2A9E6A061D0}" dt="2025-04-23T20:25:10.338" v="133"/>
        <pc:sldMkLst>
          <pc:docMk/>
          <pc:sldMk cId="3523417175" sldId="262"/>
        </pc:sldMkLst>
      </pc:sldChg>
      <pc:sldChg chg="add">
        <pc:chgData name="William Bryce (2416710)" userId="S::2416710@student.uwtsd.ac.uk::a4757284-7e44-496c-af15-59179774f6d2" providerId="AD" clId="Web-{94AB0029-547C-E728-6983-B2A9E6A061D0}" dt="2025-04-23T20:25:10.307" v="128"/>
        <pc:sldMkLst>
          <pc:docMk/>
          <pc:sldMk cId="644259362" sldId="264"/>
        </pc:sldMkLst>
      </pc:sldChg>
      <pc:sldChg chg="add">
        <pc:chgData name="William Bryce (2416710)" userId="S::2416710@student.uwtsd.ac.uk::a4757284-7e44-496c-af15-59179774f6d2" providerId="AD" clId="Web-{94AB0029-547C-E728-6983-B2A9E6A061D0}" dt="2025-04-23T20:25:10.323" v="129"/>
        <pc:sldMkLst>
          <pc:docMk/>
          <pc:sldMk cId="233005775" sldId="265"/>
        </pc:sldMkLst>
      </pc:sldChg>
      <pc:sldChg chg="add">
        <pc:chgData name="William Bryce (2416710)" userId="S::2416710@student.uwtsd.ac.uk::a4757284-7e44-496c-af15-59179774f6d2" providerId="AD" clId="Web-{94AB0029-547C-E728-6983-B2A9E6A061D0}" dt="2025-04-23T20:25:10.276" v="125"/>
        <pc:sldMkLst>
          <pc:docMk/>
          <pc:sldMk cId="201997915" sldId="267"/>
        </pc:sldMkLst>
      </pc:sldChg>
      <pc:sldChg chg="add">
        <pc:chgData name="William Bryce (2416710)" userId="S::2416710@student.uwtsd.ac.uk::a4757284-7e44-496c-af15-59179774f6d2" providerId="AD" clId="Web-{94AB0029-547C-E728-6983-B2A9E6A061D0}" dt="2025-04-23T20:25:10.323" v="130"/>
        <pc:sldMkLst>
          <pc:docMk/>
          <pc:sldMk cId="3588853376" sldId="268"/>
        </pc:sldMkLst>
      </pc:sldChg>
      <pc:sldChg chg="add">
        <pc:chgData name="William Bryce (2416710)" userId="S::2416710@student.uwtsd.ac.uk::a4757284-7e44-496c-af15-59179774f6d2" providerId="AD" clId="Web-{94AB0029-547C-E728-6983-B2A9E6A061D0}" dt="2025-04-23T20:25:10.338" v="131"/>
        <pc:sldMkLst>
          <pc:docMk/>
          <pc:sldMk cId="378932200" sldId="269"/>
        </pc:sldMkLst>
      </pc:sldChg>
      <pc:sldChg chg="addSp add del">
        <pc:chgData name="William Bryce (2416710)" userId="S::2416710@student.uwtsd.ac.uk::a4757284-7e44-496c-af15-59179774f6d2" providerId="AD" clId="Web-{94AB0029-547C-E728-6983-B2A9E6A061D0}" dt="2025-04-23T20:24:38.759" v="112"/>
        <pc:sldMkLst>
          <pc:docMk/>
          <pc:sldMk cId="2091578193" sldId="270"/>
        </pc:sldMkLst>
      </pc:sldChg>
      <pc:sldChg chg="addSp add del">
        <pc:chgData name="William Bryce (2416710)" userId="S::2416710@student.uwtsd.ac.uk::a4757284-7e44-496c-af15-59179774f6d2" providerId="AD" clId="Web-{94AB0029-547C-E728-6983-B2A9E6A061D0}" dt="2025-04-23T20:25:10.354" v="135"/>
        <pc:sldMkLst>
          <pc:docMk/>
          <pc:sldMk cId="2810303366" sldId="271"/>
        </pc:sldMkLst>
      </pc:sldChg>
      <pc:sldChg chg="add ord">
        <pc:chgData name="William Bryce (2416710)" userId="S::2416710@student.uwtsd.ac.uk::a4757284-7e44-496c-af15-59179774f6d2" providerId="AD" clId="Web-{94AB0029-547C-E728-6983-B2A9E6A061D0}" dt="2025-04-23T19:20:30.109" v="98"/>
        <pc:sldMkLst>
          <pc:docMk/>
          <pc:sldMk cId="3045118031" sldId="272"/>
        </pc:sldMkLst>
      </pc:sldChg>
      <pc:sldChg chg="addSp modSp del">
        <pc:chgData name="William Bryce (2416710)" userId="S::2416710@student.uwtsd.ac.uk::a4757284-7e44-496c-af15-59179774f6d2" providerId="AD" clId="Web-{94AB0029-547C-E728-6983-B2A9E6A061D0}" dt="2025-04-23T20:24:38.775" v="122"/>
        <pc:sldMkLst>
          <pc:docMk/>
          <pc:sldMk cId="2617747276" sldId="360"/>
        </pc:sldMkLst>
      </pc:sldChg>
      <pc:sldChg chg="modSp new">
        <pc:chgData name="William Bryce (2416710)" userId="S::2416710@student.uwtsd.ac.uk::a4757284-7e44-496c-af15-59179774f6d2" providerId="AD" clId="Web-{94AB0029-547C-E728-6983-B2A9E6A061D0}" dt="2025-04-23T20:27:25.716" v="159" actId="20577"/>
        <pc:sldMkLst>
          <pc:docMk/>
          <pc:sldMk cId="2667803158" sldId="369"/>
        </pc:sldMkLst>
      </pc:sldChg>
      <pc:sldChg chg="addSp delSp modSp del">
        <pc:chgData name="William Bryce (2416710)" userId="S::2416710@student.uwtsd.ac.uk::a4757284-7e44-496c-af15-59179774f6d2" providerId="AD" clId="Web-{94AB0029-547C-E728-6983-B2A9E6A061D0}" dt="2025-04-23T20:24:38.775" v="121"/>
        <pc:sldMkLst>
          <pc:docMk/>
          <pc:sldMk cId="3436017349" sldId="369"/>
        </pc:sldMkLst>
      </pc:sldChg>
      <pc:sldChg chg="addSp delSp modSp del">
        <pc:chgData name="William Bryce (2416710)" userId="S::2416710@student.uwtsd.ac.uk::a4757284-7e44-496c-af15-59179774f6d2" providerId="AD" clId="Web-{94AB0029-547C-E728-6983-B2A9E6A061D0}" dt="2025-04-23T20:24:38.775" v="120"/>
        <pc:sldMkLst>
          <pc:docMk/>
          <pc:sldMk cId="2842053788" sldId="370"/>
        </pc:sldMkLst>
      </pc:sldChg>
      <pc:sldChg chg="add">
        <pc:chgData name="William Bryce (2416710)" userId="S::2416710@student.uwtsd.ac.uk::a4757284-7e44-496c-af15-59179774f6d2" providerId="AD" clId="Web-{94AB0029-547C-E728-6983-B2A9E6A061D0}" dt="2025-04-23T20:25:10.291" v="127"/>
        <pc:sldMkLst>
          <pc:docMk/>
          <pc:sldMk cId="3010322732" sldId="370"/>
        </pc:sldMkLst>
      </pc:sldChg>
      <pc:sldChg chg="add">
        <pc:chgData name="William Bryce (2416710)" userId="S::2416710@student.uwtsd.ac.uk::a4757284-7e44-496c-af15-59179774f6d2" providerId="AD" clId="Web-{94AB0029-547C-E728-6983-B2A9E6A061D0}" dt="2025-04-23T20:25:10.354" v="134"/>
        <pc:sldMkLst>
          <pc:docMk/>
          <pc:sldMk cId="3461016347" sldId="371"/>
        </pc:sldMkLst>
      </pc:sldChg>
      <pc:sldChg chg="addSp delSp modSp del">
        <pc:chgData name="William Bryce (2416710)" userId="S::2416710@student.uwtsd.ac.uk::a4757284-7e44-496c-af15-59179774f6d2" providerId="AD" clId="Web-{94AB0029-547C-E728-6983-B2A9E6A061D0}" dt="2025-04-23T20:24:38.775" v="119"/>
        <pc:sldMkLst>
          <pc:docMk/>
          <pc:sldMk cId="4274354062" sldId="371"/>
        </pc:sldMkLst>
      </pc:sldChg>
      <pc:sldChg chg="add del ord">
        <pc:chgData name="William Bryce (2416710)" userId="S::2416710@student.uwtsd.ac.uk::a4757284-7e44-496c-af15-59179774f6d2" providerId="AD" clId="Web-{94AB0029-547C-E728-6983-B2A9E6A061D0}" dt="2025-04-23T20:26:19.699" v="138"/>
        <pc:sldMkLst>
          <pc:docMk/>
          <pc:sldMk cId="625791284" sldId="372"/>
        </pc:sldMkLst>
      </pc:sldChg>
      <pc:sldChg chg="addSp delSp modSp del">
        <pc:chgData name="William Bryce (2416710)" userId="S::2416710@student.uwtsd.ac.uk::a4757284-7e44-496c-af15-59179774f6d2" providerId="AD" clId="Web-{94AB0029-547C-E728-6983-B2A9E6A061D0}" dt="2025-04-23T20:24:38.775" v="118"/>
        <pc:sldMkLst>
          <pc:docMk/>
          <pc:sldMk cId="1143746307" sldId="372"/>
        </pc:sldMkLst>
      </pc:sldChg>
      <pc:sldChg chg="add del replId">
        <pc:chgData name="William Bryce (2416710)" userId="S::2416710@student.uwtsd.ac.uk::a4757284-7e44-496c-af15-59179774f6d2" providerId="AD" clId="Web-{94AB0029-547C-E728-6983-B2A9E6A061D0}" dt="2025-04-23T19:20:07.937" v="96"/>
        <pc:sldMkLst>
          <pc:docMk/>
          <pc:sldMk cId="3324540963" sldId="373"/>
        </pc:sldMkLst>
      </pc:sldChg>
      <pc:sldChg chg="addSp delSp modSp add del replId">
        <pc:chgData name="William Bryce (2416710)" userId="S::2416710@student.uwtsd.ac.uk::a4757284-7e44-496c-af15-59179774f6d2" providerId="AD" clId="Web-{94AB0029-547C-E728-6983-B2A9E6A061D0}" dt="2025-04-23T20:24:38.775" v="117"/>
        <pc:sldMkLst>
          <pc:docMk/>
          <pc:sldMk cId="3417567095" sldId="374"/>
        </pc:sldMkLst>
      </pc:sldChg>
      <pc:sldChg chg="addSp delSp modSp add del replId">
        <pc:chgData name="William Bryce (2416710)" userId="S::2416710@student.uwtsd.ac.uk::a4757284-7e44-496c-af15-59179774f6d2" providerId="AD" clId="Web-{94AB0029-547C-E728-6983-B2A9E6A061D0}" dt="2025-04-23T20:24:38.759" v="116"/>
        <pc:sldMkLst>
          <pc:docMk/>
          <pc:sldMk cId="3169668568" sldId="375"/>
        </pc:sldMkLst>
      </pc:sldChg>
      <pc:sldChg chg="addSp delSp modSp add del replId">
        <pc:chgData name="William Bryce (2416710)" userId="S::2416710@student.uwtsd.ac.uk::a4757284-7e44-496c-af15-59179774f6d2" providerId="AD" clId="Web-{94AB0029-547C-E728-6983-B2A9E6A061D0}" dt="2025-04-23T20:24:38.759" v="115"/>
        <pc:sldMkLst>
          <pc:docMk/>
          <pc:sldMk cId="2238163815" sldId="376"/>
        </pc:sldMkLst>
      </pc:sldChg>
      <pc:sldChg chg="addSp delSp modSp add del replId">
        <pc:chgData name="William Bryce (2416710)" userId="S::2416710@student.uwtsd.ac.uk::a4757284-7e44-496c-af15-59179774f6d2" providerId="AD" clId="Web-{94AB0029-547C-E728-6983-B2A9E6A061D0}" dt="2025-04-23T20:24:38.759" v="114"/>
        <pc:sldMkLst>
          <pc:docMk/>
          <pc:sldMk cId="505878844" sldId="377"/>
        </pc:sldMkLst>
      </pc:sldChg>
      <pc:sldMasterChg chg="addSldLayout">
        <pc:chgData name="William Bryce (2416710)" userId="S::2416710@student.uwtsd.ac.uk::a4757284-7e44-496c-af15-59179774f6d2" providerId="AD" clId="Web-{94AB0029-547C-E728-6983-B2A9E6A061D0}" dt="2025-04-23T19:20:01.014" v="92"/>
        <pc:sldMasterMkLst>
          <pc:docMk/>
          <pc:sldMasterMk cId="4196635778" sldId="2147483660"/>
        </pc:sldMasterMkLst>
        <pc:sldLayoutChg chg="add">
          <pc:chgData name="William Bryce (2416710)" userId="S::2416710@student.uwtsd.ac.uk::a4757284-7e44-496c-af15-59179774f6d2" providerId="AD" clId="Web-{94AB0029-547C-E728-6983-B2A9E6A061D0}" dt="2025-04-23T19:20:01.014" v="92"/>
          <pc:sldLayoutMkLst>
            <pc:docMk/>
            <pc:sldMasterMk cId="4196635778" sldId="2147483660"/>
            <pc:sldLayoutMk cId="373321087" sldId="2147483698"/>
          </pc:sldLayoutMkLst>
        </pc:sldLayoutChg>
      </pc:sldMasterChg>
    </pc:docChg>
  </pc:docChgLst>
  <pc:docChgLst>
    <pc:chgData name="Serena Storton (2405566)" userId="S::2405566@student.uwtsd.ac.uk::30a5d2d7-a9d9-4e96-90b6-45ce392613b4" providerId="AD" clId="Web-{FE8B2BB2-C9CF-CC08-74E8-FDB08A2551E9}"/>
    <pc:docChg chg="modSld">
      <pc:chgData name="Serena Storton (2405566)" userId="S::2405566@student.uwtsd.ac.uk::30a5d2d7-a9d9-4e96-90b6-45ce392613b4" providerId="AD" clId="Web-{FE8B2BB2-C9CF-CC08-74E8-FDB08A2551E9}" dt="2025-04-24T15:30:06.930" v="22" actId="20577"/>
      <pc:docMkLst>
        <pc:docMk/>
      </pc:docMkLst>
      <pc:sldChg chg="addSp delSp">
        <pc:chgData name="Serena Storton (2405566)" userId="S::2405566@student.uwtsd.ac.uk::30a5d2d7-a9d9-4e96-90b6-45ce392613b4" providerId="AD" clId="Web-{FE8B2BB2-C9CF-CC08-74E8-FDB08A2551E9}" dt="2025-04-24T15:07:06.646" v="7"/>
        <pc:sldMkLst>
          <pc:docMk/>
          <pc:sldMk cId="3771829168" sldId="359"/>
        </pc:sldMkLst>
        <pc:spChg chg="add del">
          <ac:chgData name="Serena Storton (2405566)" userId="S::2405566@student.uwtsd.ac.uk::30a5d2d7-a9d9-4e96-90b6-45ce392613b4" providerId="AD" clId="Web-{FE8B2BB2-C9CF-CC08-74E8-FDB08A2551E9}" dt="2025-04-24T15:07:05.443" v="6"/>
          <ac:spMkLst>
            <pc:docMk/>
            <pc:sldMk cId="3771829168" sldId="359"/>
            <ac:spMk id="7" creationId="{83566F52-A56F-1864-4EE5-CD3140F27CF9}"/>
          </ac:spMkLst>
        </pc:spChg>
        <pc:spChg chg="add del">
          <ac:chgData name="Serena Storton (2405566)" userId="S::2405566@student.uwtsd.ac.uk::30a5d2d7-a9d9-4e96-90b6-45ce392613b4" providerId="AD" clId="Web-{FE8B2BB2-C9CF-CC08-74E8-FDB08A2551E9}" dt="2025-04-24T15:07:06.646" v="7"/>
          <ac:spMkLst>
            <pc:docMk/>
            <pc:sldMk cId="3771829168" sldId="359"/>
            <ac:spMk id="8" creationId="{E6268A80-1FFC-938D-F7C1-EE516B6431B0}"/>
          </ac:spMkLst>
        </pc:spChg>
      </pc:sldChg>
      <pc:sldChg chg="modSp">
        <pc:chgData name="Serena Storton (2405566)" userId="S::2405566@student.uwtsd.ac.uk::30a5d2d7-a9d9-4e96-90b6-45ce392613b4" providerId="AD" clId="Web-{FE8B2BB2-C9CF-CC08-74E8-FDB08A2551E9}" dt="2025-04-24T15:30:06.930" v="22" actId="20577"/>
        <pc:sldMkLst>
          <pc:docMk/>
          <pc:sldMk cId="3110607769" sldId="368"/>
        </pc:sldMkLst>
        <pc:spChg chg="mod">
          <ac:chgData name="Serena Storton (2405566)" userId="S::2405566@student.uwtsd.ac.uk::30a5d2d7-a9d9-4e96-90b6-45ce392613b4" providerId="AD" clId="Web-{FE8B2BB2-C9CF-CC08-74E8-FDB08A2551E9}" dt="2025-04-24T15:30:06.930" v="22" actId="20577"/>
          <ac:spMkLst>
            <pc:docMk/>
            <pc:sldMk cId="3110607769" sldId="368"/>
            <ac:spMk id="4" creationId="{D2F0EC25-53DC-FB23-A94B-F34EB6EF4B11}"/>
          </ac:spMkLst>
        </pc:spChg>
      </pc:sldChg>
      <pc:sldChg chg="addSp modSp">
        <pc:chgData name="Serena Storton (2405566)" userId="S::2405566@student.uwtsd.ac.uk::30a5d2d7-a9d9-4e96-90b6-45ce392613b4" providerId="AD" clId="Web-{FE8B2BB2-C9CF-CC08-74E8-FDB08A2551E9}" dt="2025-04-24T15:05:25.877" v="3" actId="1076"/>
        <pc:sldMkLst>
          <pc:docMk/>
          <pc:sldMk cId="1096133764" sldId="375"/>
        </pc:sldMkLst>
        <pc:picChg chg="add mod">
          <ac:chgData name="Serena Storton (2405566)" userId="S::2405566@student.uwtsd.ac.uk::30a5d2d7-a9d9-4e96-90b6-45ce392613b4" providerId="AD" clId="Web-{FE8B2BB2-C9CF-CC08-74E8-FDB08A2551E9}" dt="2025-04-24T15:05:25.877" v="3" actId="1076"/>
          <ac:picMkLst>
            <pc:docMk/>
            <pc:sldMk cId="1096133764" sldId="375"/>
            <ac:picMk id="15" creationId="{02D26E96-3C08-188C-9E9A-E7A302DEA94F}"/>
          </ac:picMkLst>
        </pc:picChg>
      </pc:sldChg>
      <pc:sldChg chg="addSp delSp modSp">
        <pc:chgData name="Serena Storton (2405566)" userId="S::2405566@student.uwtsd.ac.uk::30a5d2d7-a9d9-4e96-90b6-45ce392613b4" providerId="AD" clId="Web-{FE8B2BB2-C9CF-CC08-74E8-FDB08A2551E9}" dt="2025-04-24T15:08:49.915" v="20" actId="1076"/>
        <pc:sldMkLst>
          <pc:docMk/>
          <pc:sldMk cId="2374280527" sldId="384"/>
        </pc:sldMkLst>
        <pc:spChg chg="mod">
          <ac:chgData name="Serena Storton (2405566)" userId="S::2405566@student.uwtsd.ac.uk::30a5d2d7-a9d9-4e96-90b6-45ce392613b4" providerId="AD" clId="Web-{FE8B2BB2-C9CF-CC08-74E8-FDB08A2551E9}" dt="2025-04-24T15:07:38.600" v="13" actId="20577"/>
          <ac:spMkLst>
            <pc:docMk/>
            <pc:sldMk cId="2374280527" sldId="384"/>
            <ac:spMk id="4" creationId="{C5F240BF-EA06-83F3-72DB-75C929E372C3}"/>
          </ac:spMkLst>
        </pc:spChg>
        <pc:spChg chg="mod">
          <ac:chgData name="Serena Storton (2405566)" userId="S::2405566@student.uwtsd.ac.uk::30a5d2d7-a9d9-4e96-90b6-45ce392613b4" providerId="AD" clId="Web-{FE8B2BB2-C9CF-CC08-74E8-FDB08A2551E9}" dt="2025-04-24T15:07:40.586" v="14" actId="20577"/>
          <ac:spMkLst>
            <pc:docMk/>
            <pc:sldMk cId="2374280527" sldId="384"/>
            <ac:spMk id="6" creationId="{BBE9944D-691E-9439-2BEF-CB9D6C04C734}"/>
          </ac:spMkLst>
        </pc:spChg>
        <pc:picChg chg="add mod">
          <ac:chgData name="Serena Storton (2405566)" userId="S::2405566@student.uwtsd.ac.uk::30a5d2d7-a9d9-4e96-90b6-45ce392613b4" providerId="AD" clId="Web-{FE8B2BB2-C9CF-CC08-74E8-FDB08A2551E9}" dt="2025-04-24T15:08:49.915" v="20" actId="1076"/>
          <ac:picMkLst>
            <pc:docMk/>
            <pc:sldMk cId="2374280527" sldId="384"/>
            <ac:picMk id="14" creationId="{89866132-06AE-37C4-8F2F-DB3DAACFCF73}"/>
          </ac:picMkLst>
        </pc:picChg>
      </pc:sldChg>
    </pc:docChg>
  </pc:docChgLst>
  <pc:docChgLst>
    <pc:chgData name="Amber Mole (2403613)" userId="ac77122a-b3bc-4c08-97b0-7efbd950c800" providerId="ADAL" clId="{70B445E8-738C-BE40-9A2A-E3D0054DA45E}"/>
    <pc:docChg chg="undo custSel addSld delSld modSld sldOrd">
      <pc:chgData name="Amber Mole (2403613)" userId="ac77122a-b3bc-4c08-97b0-7efbd950c800" providerId="ADAL" clId="{70B445E8-738C-BE40-9A2A-E3D0054DA45E}" dt="2025-04-27T21:01:55.164" v="11730" actId="20577"/>
      <pc:docMkLst>
        <pc:docMk/>
      </pc:docMkLst>
      <pc:sldChg chg="addSp delSp modSp mod ord modNotesTx">
        <pc:chgData name="Amber Mole (2403613)" userId="ac77122a-b3bc-4c08-97b0-7efbd950c800" providerId="ADAL" clId="{70B445E8-738C-BE40-9A2A-E3D0054DA45E}" dt="2025-04-27T21:01:40.268" v="11717" actId="20577"/>
        <pc:sldMkLst>
          <pc:docMk/>
          <pc:sldMk cId="3536857103" sldId="357"/>
        </pc:sldMkLst>
        <pc:spChg chg="mod">
          <ac:chgData name="Amber Mole (2403613)" userId="ac77122a-b3bc-4c08-97b0-7efbd950c800" providerId="ADAL" clId="{70B445E8-738C-BE40-9A2A-E3D0054DA45E}" dt="2025-04-24T13:35:43.264" v="6270" actId="115"/>
          <ac:spMkLst>
            <pc:docMk/>
            <pc:sldMk cId="3536857103" sldId="357"/>
            <ac:spMk id="8" creationId="{40B1DAEB-CC59-471F-A17C-D67682B2F86B}"/>
          </ac:spMkLst>
        </pc:spChg>
        <pc:spChg chg="mod">
          <ac:chgData name="Amber Mole (2403613)" userId="ac77122a-b3bc-4c08-97b0-7efbd950c800" providerId="ADAL" clId="{70B445E8-738C-BE40-9A2A-E3D0054DA45E}" dt="2025-04-24T13:35:50.610" v="6272" actId="115"/>
          <ac:spMkLst>
            <pc:docMk/>
            <pc:sldMk cId="3536857103" sldId="357"/>
            <ac:spMk id="9" creationId="{E573C91B-539E-4CC6-920D-68F8AFC586F3}"/>
          </ac:spMkLst>
        </pc:spChg>
        <pc:spChg chg="mod">
          <ac:chgData name="Amber Mole (2403613)" userId="ac77122a-b3bc-4c08-97b0-7efbd950c800" providerId="ADAL" clId="{70B445E8-738C-BE40-9A2A-E3D0054DA45E}" dt="2025-04-24T15:26:45.756" v="9620" actId="20577"/>
          <ac:spMkLst>
            <pc:docMk/>
            <pc:sldMk cId="3536857103" sldId="357"/>
            <ac:spMk id="10" creationId="{9CDB65AA-A428-404D-97E1-468C7B746951}"/>
          </ac:spMkLst>
        </pc:spChg>
        <pc:spChg chg="mod">
          <ac:chgData name="Amber Mole (2403613)" userId="ac77122a-b3bc-4c08-97b0-7efbd950c800" providerId="ADAL" clId="{70B445E8-738C-BE40-9A2A-E3D0054DA45E}" dt="2025-04-24T15:26:55.037" v="9626" actId="20577"/>
          <ac:spMkLst>
            <pc:docMk/>
            <pc:sldMk cId="3536857103" sldId="357"/>
            <ac:spMk id="11" creationId="{AEB0185B-2091-49E0-902B-2948DDFAFCEA}"/>
          </ac:spMkLst>
        </pc:spChg>
        <pc:spChg chg="mod">
          <ac:chgData name="Amber Mole (2403613)" userId="ac77122a-b3bc-4c08-97b0-7efbd950c800" providerId="ADAL" clId="{70B445E8-738C-BE40-9A2A-E3D0054DA45E}" dt="2025-04-24T13:35:54.569" v="6273" actId="115"/>
          <ac:spMkLst>
            <pc:docMk/>
            <pc:sldMk cId="3536857103" sldId="357"/>
            <ac:spMk id="12" creationId="{B8025F5B-90E3-4F87-A4E1-C9DEDEE749D5}"/>
          </ac:spMkLst>
        </pc:spChg>
        <pc:spChg chg="mod">
          <ac:chgData name="Amber Mole (2403613)" userId="ac77122a-b3bc-4c08-97b0-7efbd950c800" providerId="ADAL" clId="{70B445E8-738C-BE40-9A2A-E3D0054DA45E}" dt="2025-04-24T14:14:49.134" v="7537" actId="5793"/>
          <ac:spMkLst>
            <pc:docMk/>
            <pc:sldMk cId="3536857103" sldId="357"/>
            <ac:spMk id="13" creationId="{BDD08557-2537-4CBD-9B23-A8A06099EB52}"/>
          </ac:spMkLst>
        </pc:spChg>
        <pc:picChg chg="add mod">
          <ac:chgData name="Amber Mole (2403613)" userId="ac77122a-b3bc-4c08-97b0-7efbd950c800" providerId="ADAL" clId="{70B445E8-738C-BE40-9A2A-E3D0054DA45E}" dt="2025-04-15T16:46:52.950" v="1449" actId="207"/>
          <ac:picMkLst>
            <pc:docMk/>
            <pc:sldMk cId="3536857103" sldId="357"/>
            <ac:picMk id="5" creationId="{79239FD9-A008-5D27-9F04-2D3E3FCC1D78}"/>
          </ac:picMkLst>
        </pc:picChg>
        <pc:picChg chg="add del mod">
          <ac:chgData name="Amber Mole (2403613)" userId="ac77122a-b3bc-4c08-97b0-7efbd950c800" providerId="ADAL" clId="{70B445E8-738C-BE40-9A2A-E3D0054DA45E}" dt="2025-04-24T14:05:02.770" v="7446" actId="478"/>
          <ac:picMkLst>
            <pc:docMk/>
            <pc:sldMk cId="3536857103" sldId="357"/>
            <ac:picMk id="14" creationId="{0B2851A2-59B4-4D15-3EF8-0A5696A7508C}"/>
          </ac:picMkLst>
        </pc:picChg>
        <pc:picChg chg="add mod">
          <ac:chgData name="Amber Mole (2403613)" userId="ac77122a-b3bc-4c08-97b0-7efbd950c800" providerId="ADAL" clId="{70B445E8-738C-BE40-9A2A-E3D0054DA45E}" dt="2025-04-15T16:47:26.326" v="1455" actId="1076"/>
          <ac:picMkLst>
            <pc:docMk/>
            <pc:sldMk cId="3536857103" sldId="357"/>
            <ac:picMk id="17" creationId="{49EE0727-4329-6CFC-6374-3F4CA3958CCE}"/>
          </ac:picMkLst>
        </pc:picChg>
      </pc:sldChg>
      <pc:sldChg chg="modSp mod">
        <pc:chgData name="Amber Mole (2403613)" userId="ac77122a-b3bc-4c08-97b0-7efbd950c800" providerId="ADAL" clId="{70B445E8-738C-BE40-9A2A-E3D0054DA45E}" dt="2025-04-24T14:16:21.695" v="7568" actId="20577"/>
        <pc:sldMkLst>
          <pc:docMk/>
          <pc:sldMk cId="3771829168" sldId="359"/>
        </pc:sldMkLst>
        <pc:spChg chg="mod">
          <ac:chgData name="Amber Mole (2403613)" userId="ac77122a-b3bc-4c08-97b0-7efbd950c800" providerId="ADAL" clId="{70B445E8-738C-BE40-9A2A-E3D0054DA45E}" dt="2025-04-15T16:45:14.992" v="1439" actId="27636"/>
          <ac:spMkLst>
            <pc:docMk/>
            <pc:sldMk cId="3771829168" sldId="359"/>
            <ac:spMk id="3" creationId="{B98D976C-6F5A-F0DF-1A3B-9D0817366226}"/>
          </ac:spMkLst>
        </pc:spChg>
        <pc:spChg chg="mod">
          <ac:chgData name="Amber Mole (2403613)" userId="ac77122a-b3bc-4c08-97b0-7efbd950c800" providerId="ADAL" clId="{70B445E8-738C-BE40-9A2A-E3D0054DA45E}" dt="2025-04-24T13:27:52.448" v="5878" actId="255"/>
          <ac:spMkLst>
            <pc:docMk/>
            <pc:sldMk cId="3771829168" sldId="359"/>
            <ac:spMk id="5" creationId="{3C9DB514-6BB3-8CA6-B4E9-D435D70598F7}"/>
          </ac:spMkLst>
        </pc:spChg>
        <pc:spChg chg="mod">
          <ac:chgData name="Amber Mole (2403613)" userId="ac77122a-b3bc-4c08-97b0-7efbd950c800" providerId="ADAL" clId="{70B445E8-738C-BE40-9A2A-E3D0054DA45E}" dt="2025-04-24T14:16:21.695" v="7568" actId="20577"/>
          <ac:spMkLst>
            <pc:docMk/>
            <pc:sldMk cId="3771829168" sldId="359"/>
            <ac:spMk id="6" creationId="{B13BDB24-A19A-4EB1-DF94-F9CD55EFBB64}"/>
          </ac:spMkLst>
        </pc:spChg>
        <pc:spChg chg="mod">
          <ac:chgData name="Amber Mole (2403613)" userId="ac77122a-b3bc-4c08-97b0-7efbd950c800" providerId="ADAL" clId="{70B445E8-738C-BE40-9A2A-E3D0054DA45E}" dt="2025-04-15T16:45:14.991" v="1438" actId="27636"/>
          <ac:spMkLst>
            <pc:docMk/>
            <pc:sldMk cId="3771829168" sldId="359"/>
            <ac:spMk id="7" creationId="{83566F52-A56F-1864-4EE5-CD3140F27CF9}"/>
          </ac:spMkLst>
        </pc:spChg>
      </pc:sldChg>
      <pc:sldChg chg="modSp mod">
        <pc:chgData name="Amber Mole (2403613)" userId="ac77122a-b3bc-4c08-97b0-7efbd950c800" providerId="ADAL" clId="{70B445E8-738C-BE40-9A2A-E3D0054DA45E}" dt="2025-04-15T16:45:15.023" v="1443" actId="27636"/>
        <pc:sldMkLst>
          <pc:docMk/>
          <pc:sldMk cId="2617747276" sldId="360"/>
        </pc:sldMkLst>
      </pc:sldChg>
      <pc:sldChg chg="delSp modSp new mod">
        <pc:chgData name="Amber Mole (2403613)" userId="ac77122a-b3bc-4c08-97b0-7efbd950c800" providerId="ADAL" clId="{70B445E8-738C-BE40-9A2A-E3D0054DA45E}" dt="2025-04-27T21:01:55.164" v="11730" actId="20577"/>
        <pc:sldMkLst>
          <pc:docMk/>
          <pc:sldMk cId="873887464" sldId="376"/>
        </pc:sldMkLst>
        <pc:spChg chg="mod">
          <ac:chgData name="Amber Mole (2403613)" userId="ac77122a-b3bc-4c08-97b0-7efbd950c800" providerId="ADAL" clId="{70B445E8-738C-BE40-9A2A-E3D0054DA45E}" dt="2025-04-24T13:41:31.850" v="6487" actId="20577"/>
          <ac:spMkLst>
            <pc:docMk/>
            <pc:sldMk cId="873887464" sldId="376"/>
            <ac:spMk id="2" creationId="{61344A92-86CF-18E7-5751-B5822C3B6CA2}"/>
          </ac:spMkLst>
        </pc:spChg>
        <pc:spChg chg="mod">
          <ac:chgData name="Amber Mole (2403613)" userId="ac77122a-b3bc-4c08-97b0-7efbd950c800" providerId="ADAL" clId="{70B445E8-738C-BE40-9A2A-E3D0054DA45E}" dt="2025-04-27T21:01:55.164" v="11730" actId="20577"/>
          <ac:spMkLst>
            <pc:docMk/>
            <pc:sldMk cId="873887464" sldId="376"/>
            <ac:spMk id="6" creationId="{D5BB500B-AFFF-A13D-49B8-44149B58C17B}"/>
          </ac:spMkLst>
        </pc:spChg>
      </pc:sldChg>
      <pc:sldChg chg="addSp delSp modSp new mod">
        <pc:chgData name="Amber Mole (2403613)" userId="ac77122a-b3bc-4c08-97b0-7efbd950c800" providerId="ADAL" clId="{70B445E8-738C-BE40-9A2A-E3D0054DA45E}" dt="2025-04-24T15:51:09.153" v="11701" actId="115"/>
        <pc:sldMkLst>
          <pc:docMk/>
          <pc:sldMk cId="4254159486" sldId="378"/>
        </pc:sldMkLst>
        <pc:spChg chg="mod">
          <ac:chgData name="Amber Mole (2403613)" userId="ac77122a-b3bc-4c08-97b0-7efbd950c800" providerId="ADAL" clId="{70B445E8-738C-BE40-9A2A-E3D0054DA45E}" dt="2025-04-24T15:51:09.153" v="11701" actId="115"/>
          <ac:spMkLst>
            <pc:docMk/>
            <pc:sldMk cId="4254159486" sldId="378"/>
            <ac:spMk id="2" creationId="{5471F592-0833-6D26-FDD6-0F03BB98A3D9}"/>
          </ac:spMkLst>
        </pc:spChg>
        <pc:spChg chg="add mod">
          <ac:chgData name="Amber Mole (2403613)" userId="ac77122a-b3bc-4c08-97b0-7efbd950c800" providerId="ADAL" clId="{70B445E8-738C-BE40-9A2A-E3D0054DA45E}" dt="2025-04-24T15:50:39.739" v="11696" actId="20577"/>
          <ac:spMkLst>
            <pc:docMk/>
            <pc:sldMk cId="4254159486" sldId="378"/>
            <ac:spMk id="13" creationId="{1234C906-F8F0-6839-CD2A-5289A4FC8F14}"/>
          </ac:spMkLst>
        </pc:spChg>
      </pc:sldChg>
      <pc:sldChg chg="addSp delSp modSp new mod">
        <pc:chgData name="Amber Mole (2403613)" userId="ac77122a-b3bc-4c08-97b0-7efbd950c800" providerId="ADAL" clId="{70B445E8-738C-BE40-9A2A-E3D0054DA45E}" dt="2025-04-24T15:51:03.774" v="11700" actId="115"/>
        <pc:sldMkLst>
          <pc:docMk/>
          <pc:sldMk cId="3814591788" sldId="379"/>
        </pc:sldMkLst>
        <pc:spChg chg="mod">
          <ac:chgData name="Amber Mole (2403613)" userId="ac77122a-b3bc-4c08-97b0-7efbd950c800" providerId="ADAL" clId="{70B445E8-738C-BE40-9A2A-E3D0054DA45E}" dt="2025-04-24T15:51:03.774" v="11700" actId="115"/>
          <ac:spMkLst>
            <pc:docMk/>
            <pc:sldMk cId="3814591788" sldId="379"/>
            <ac:spMk id="2" creationId="{D047C802-58D3-63DB-01E3-6A160FF51B3F}"/>
          </ac:spMkLst>
        </pc:spChg>
        <pc:graphicFrameChg chg="add mod">
          <ac:chgData name="Amber Mole (2403613)" userId="ac77122a-b3bc-4c08-97b0-7efbd950c800" providerId="ADAL" clId="{70B445E8-738C-BE40-9A2A-E3D0054DA45E}" dt="2025-04-24T15:51:01.428" v="11699" actId="1076"/>
          <ac:graphicFrameMkLst>
            <pc:docMk/>
            <pc:sldMk cId="3814591788" sldId="379"/>
            <ac:graphicFrameMk id="6" creationId="{F744A83E-C37F-A21F-75DC-AF9A7369C8CF}"/>
          </ac:graphicFrameMkLst>
        </pc:graphicFrameChg>
      </pc:sldChg>
      <pc:sldChg chg="addSp delSp modSp new del mod">
        <pc:chgData name="Amber Mole (2403613)" userId="ac77122a-b3bc-4c08-97b0-7efbd950c800" providerId="ADAL" clId="{70B445E8-738C-BE40-9A2A-E3D0054DA45E}" dt="2025-04-24T14:05:11.663" v="7471" actId="680"/>
        <pc:sldMkLst>
          <pc:docMk/>
          <pc:sldMk cId="723602964" sldId="383"/>
        </pc:sldMkLst>
      </pc:sldChg>
    </pc:docChg>
  </pc:docChgLst>
  <pc:docChgLst>
    <pc:chgData name="Serena Storton (2405566)" userId="S::2405566@student.uwtsd.ac.uk::30a5d2d7-a9d9-4e96-90b6-45ce392613b4" providerId="AD" clId="Web-{5426E949-2F34-07AD-ECE4-EA67727006E6}"/>
    <pc:docChg chg="addSld modSld">
      <pc:chgData name="Serena Storton (2405566)" userId="S::2405566@student.uwtsd.ac.uk::30a5d2d7-a9d9-4e96-90b6-45ce392613b4" providerId="AD" clId="Web-{5426E949-2F34-07AD-ECE4-EA67727006E6}" dt="2025-04-23T17:53:20.786" v="654" actId="20577"/>
      <pc:docMkLst>
        <pc:docMk/>
      </pc:docMkLst>
      <pc:sldChg chg="addSp delSp modSp">
        <pc:chgData name="Serena Storton (2405566)" userId="S::2405566@student.uwtsd.ac.uk::30a5d2d7-a9d9-4e96-90b6-45ce392613b4" providerId="AD" clId="Web-{5426E949-2F34-07AD-ECE4-EA67727006E6}" dt="2025-04-23T17:53:11.442" v="647" actId="14100"/>
        <pc:sldMkLst>
          <pc:docMk/>
          <pc:sldMk cId="1399323588" sldId="364"/>
        </pc:sldMkLst>
        <pc:spChg chg="mod">
          <ac:chgData name="Serena Storton (2405566)" userId="S::2405566@student.uwtsd.ac.uk::30a5d2d7-a9d9-4e96-90b6-45ce392613b4" providerId="AD" clId="Web-{5426E949-2F34-07AD-ECE4-EA67727006E6}" dt="2025-04-23T17:53:11.442" v="647" actId="14100"/>
          <ac:spMkLst>
            <pc:docMk/>
            <pc:sldMk cId="1399323588" sldId="364"/>
            <ac:spMk id="3" creationId="{943E6DB4-64F7-49DC-E43E-343211CDE8F0}"/>
          </ac:spMkLst>
        </pc:spChg>
        <pc:graphicFrameChg chg="add mod modGraphic">
          <ac:chgData name="Serena Storton (2405566)" userId="S::2405566@student.uwtsd.ac.uk::30a5d2d7-a9d9-4e96-90b6-45ce392613b4" providerId="AD" clId="Web-{5426E949-2F34-07AD-ECE4-EA67727006E6}" dt="2025-04-23T17:42:30.314" v="124" actId="1076"/>
          <ac:graphicFrameMkLst>
            <pc:docMk/>
            <pc:sldMk cId="1399323588" sldId="364"/>
            <ac:graphicFrameMk id="27" creationId="{3014D17E-E2BF-FD00-EDC7-338A48A00E61}"/>
          </ac:graphicFrameMkLst>
        </pc:graphicFrameChg>
      </pc:sldChg>
      <pc:sldChg chg="addSp delSp modSp">
        <pc:chgData name="Serena Storton (2405566)" userId="S::2405566@student.uwtsd.ac.uk::30a5d2d7-a9d9-4e96-90b6-45ce392613b4" providerId="AD" clId="Web-{5426E949-2F34-07AD-ECE4-EA67727006E6}" dt="2025-04-23T17:48:17.246" v="345" actId="20577"/>
        <pc:sldMkLst>
          <pc:docMk/>
          <pc:sldMk cId="1998026226" sldId="366"/>
        </pc:sldMkLst>
        <pc:graphicFrameChg chg="add mod ord modGraphic">
          <ac:chgData name="Serena Storton (2405566)" userId="S::2405566@student.uwtsd.ac.uk::30a5d2d7-a9d9-4e96-90b6-45ce392613b4" providerId="AD" clId="Web-{5426E949-2F34-07AD-ECE4-EA67727006E6}" dt="2025-04-23T17:48:17.246" v="345" actId="20577"/>
          <ac:graphicFrameMkLst>
            <pc:docMk/>
            <pc:sldMk cId="1998026226" sldId="366"/>
            <ac:graphicFrameMk id="24" creationId="{59AC12AE-3932-2438-1D93-0ECAC53E6FF8}"/>
          </ac:graphicFrameMkLst>
        </pc:graphicFrameChg>
      </pc:sldChg>
      <pc:sldChg chg="modSp new">
        <pc:chgData name="Serena Storton (2405566)" userId="S::2405566@student.uwtsd.ac.uk::30a5d2d7-a9d9-4e96-90b6-45ce392613b4" providerId="AD" clId="Web-{5426E949-2F34-07AD-ECE4-EA67727006E6}" dt="2025-04-23T17:53:20.786" v="654" actId="20577"/>
        <pc:sldMkLst>
          <pc:docMk/>
          <pc:sldMk cId="3110607769" sldId="368"/>
        </pc:sldMkLst>
        <pc:spChg chg="mod">
          <ac:chgData name="Serena Storton (2405566)" userId="S::2405566@student.uwtsd.ac.uk::30a5d2d7-a9d9-4e96-90b6-45ce392613b4" providerId="AD" clId="Web-{5426E949-2F34-07AD-ECE4-EA67727006E6}" dt="2025-04-23T17:43:31.222" v="131" actId="20577"/>
          <ac:spMkLst>
            <pc:docMk/>
            <pc:sldMk cId="3110607769" sldId="368"/>
            <ac:spMk id="2" creationId="{EBBCA332-2C97-653E-E7EE-FAC3F3FDD9D2}"/>
          </ac:spMkLst>
        </pc:spChg>
        <pc:spChg chg="mod">
          <ac:chgData name="Serena Storton (2405566)" userId="S::2405566@student.uwtsd.ac.uk::30a5d2d7-a9d9-4e96-90b6-45ce392613b4" providerId="AD" clId="Web-{5426E949-2F34-07AD-ECE4-EA67727006E6}" dt="2025-04-23T17:52:55.036" v="626" actId="20577"/>
          <ac:spMkLst>
            <pc:docMk/>
            <pc:sldMk cId="3110607769" sldId="368"/>
            <ac:spMk id="4" creationId="{D2F0EC25-53DC-FB23-A94B-F34EB6EF4B11}"/>
          </ac:spMkLst>
        </pc:spChg>
        <pc:spChg chg="mod">
          <ac:chgData name="Serena Storton (2405566)" userId="S::2405566@student.uwtsd.ac.uk::30a5d2d7-a9d9-4e96-90b6-45ce392613b4" providerId="AD" clId="Web-{5426E949-2F34-07AD-ECE4-EA67727006E6}" dt="2025-04-23T17:53:20.786" v="654" actId="20577"/>
          <ac:spMkLst>
            <pc:docMk/>
            <pc:sldMk cId="3110607769" sldId="368"/>
            <ac:spMk id="6" creationId="{530D1EE9-8690-E011-D823-F7026F44C787}"/>
          </ac:spMkLst>
        </pc:spChg>
      </pc:sldChg>
    </pc:docChg>
  </pc:docChgLst>
  <pc:docChgLst>
    <pc:chgData clId="Web-{6B6E7051-5513-6030-9376-CA9653316A48}"/>
    <pc:docChg chg="modSld">
      <pc:chgData name="" userId="" providerId="" clId="Web-{6B6E7051-5513-6030-9376-CA9653316A48}" dt="2025-04-16T18:52:47.449" v="1" actId="20577"/>
      <pc:docMkLst>
        <pc:docMk/>
      </pc:docMkLst>
      <pc:sldChg chg="modSp">
        <pc:chgData name="" userId="" providerId="" clId="Web-{6B6E7051-5513-6030-9376-CA9653316A48}" dt="2025-04-16T18:52:47.449" v="1" actId="20577"/>
        <pc:sldMkLst>
          <pc:docMk/>
          <pc:sldMk cId="513522971" sldId="256"/>
        </pc:sldMkLst>
        <pc:spChg chg="mod">
          <ac:chgData name="" userId="" providerId="" clId="Web-{6B6E7051-5513-6030-9376-CA9653316A48}" dt="2025-04-16T18:52:47.449" v="1" actId="20577"/>
          <ac:spMkLst>
            <pc:docMk/>
            <pc:sldMk cId="513522971" sldId="256"/>
            <ac:spMk id="3" creationId="{62411E63-7B1D-4D47-BE07-81BDFB10C00D}"/>
          </ac:spMkLst>
        </pc:spChg>
      </pc:sldChg>
    </pc:docChg>
  </pc:docChgLst>
  <pc:docChgLst>
    <pc:chgData name="William Bryce (2416710)" userId="S::2416710@student.uwtsd.ac.uk::a4757284-7e44-496c-af15-59179774f6d2" providerId="AD" clId="Web-{75CC2B13-912E-6D5A-D818-D294AB4C87D8}"/>
    <pc:docChg chg="addSld delSld modSld">
      <pc:chgData name="William Bryce (2416710)" userId="S::2416710@student.uwtsd.ac.uk::a4757284-7e44-496c-af15-59179774f6d2" providerId="AD" clId="Web-{75CC2B13-912E-6D5A-D818-D294AB4C87D8}" dt="2025-04-23T19:11:02.969" v="20"/>
      <pc:docMkLst>
        <pc:docMk/>
      </pc:docMkLst>
      <pc:sldChg chg="addSp delSp modSp">
        <pc:chgData name="William Bryce (2416710)" userId="S::2416710@student.uwtsd.ac.uk::a4757284-7e44-496c-af15-59179774f6d2" providerId="AD" clId="Web-{75CC2B13-912E-6D5A-D818-D294AB4C87D8}" dt="2025-04-23T19:10:48.063" v="16" actId="20577"/>
        <pc:sldMkLst>
          <pc:docMk/>
          <pc:sldMk cId="2617747276" sldId="360"/>
        </pc:sldMkLst>
      </pc:sldChg>
      <pc:sldChg chg="new">
        <pc:chgData name="William Bryce (2416710)" userId="S::2416710@student.uwtsd.ac.uk::a4757284-7e44-496c-af15-59179774f6d2" providerId="AD" clId="Web-{75CC2B13-912E-6D5A-D818-D294AB4C87D8}" dt="2025-04-23T19:10:52.531" v="17"/>
        <pc:sldMkLst>
          <pc:docMk/>
          <pc:sldMk cId="3436017349" sldId="369"/>
        </pc:sldMkLst>
      </pc:sldChg>
      <pc:sldChg chg="new del">
        <pc:chgData name="William Bryce (2416710)" userId="S::2416710@student.uwtsd.ac.uk::a4757284-7e44-496c-af15-59179774f6d2" providerId="AD" clId="Web-{75CC2B13-912E-6D5A-D818-D294AB4C87D8}" dt="2025-04-23T19:03:04.693" v="1"/>
        <pc:sldMkLst>
          <pc:docMk/>
          <pc:sldMk cId="3784450222" sldId="369"/>
        </pc:sldMkLst>
      </pc:sldChg>
      <pc:sldChg chg="new">
        <pc:chgData name="William Bryce (2416710)" userId="S::2416710@student.uwtsd.ac.uk::a4757284-7e44-496c-af15-59179774f6d2" providerId="AD" clId="Web-{75CC2B13-912E-6D5A-D818-D294AB4C87D8}" dt="2025-04-23T19:10:55.047" v="18"/>
        <pc:sldMkLst>
          <pc:docMk/>
          <pc:sldMk cId="2842053788" sldId="370"/>
        </pc:sldMkLst>
      </pc:sldChg>
      <pc:sldChg chg="new">
        <pc:chgData name="William Bryce (2416710)" userId="S::2416710@student.uwtsd.ac.uk::a4757284-7e44-496c-af15-59179774f6d2" providerId="AD" clId="Web-{75CC2B13-912E-6D5A-D818-D294AB4C87D8}" dt="2025-04-23T19:10:58.297" v="19"/>
        <pc:sldMkLst>
          <pc:docMk/>
          <pc:sldMk cId="4274354062" sldId="371"/>
        </pc:sldMkLst>
      </pc:sldChg>
      <pc:sldChg chg="new">
        <pc:chgData name="William Bryce (2416710)" userId="S::2416710@student.uwtsd.ac.uk::a4757284-7e44-496c-af15-59179774f6d2" providerId="AD" clId="Web-{75CC2B13-912E-6D5A-D818-D294AB4C87D8}" dt="2025-04-23T19:11:02.969" v="20"/>
        <pc:sldMkLst>
          <pc:docMk/>
          <pc:sldMk cId="1143746307" sldId="372"/>
        </pc:sldMkLst>
      </pc:sldChg>
    </pc:docChg>
  </pc:docChgLst>
  <pc:docChgLst>
    <pc:chgData name="Serena Storton (2405566)" userId="S::2405566@student.uwtsd.ac.uk::30a5d2d7-a9d9-4e96-90b6-45ce392613b4" providerId="AD" clId="Web-{6B6E7051-5513-6030-9376-CA9653316A48}"/>
    <pc:docChg chg="modSld">
      <pc:chgData name="Serena Storton (2405566)" userId="S::2405566@student.uwtsd.ac.uk::30a5d2d7-a9d9-4e96-90b6-45ce392613b4" providerId="AD" clId="Web-{6B6E7051-5513-6030-9376-CA9653316A48}" dt="2025-04-16T18:52:48.340" v="0" actId="20577"/>
      <pc:docMkLst>
        <pc:docMk/>
      </pc:docMkLst>
      <pc:sldChg chg="modSp">
        <pc:chgData name="Serena Storton (2405566)" userId="S::2405566@student.uwtsd.ac.uk::30a5d2d7-a9d9-4e96-90b6-45ce392613b4" providerId="AD" clId="Web-{6B6E7051-5513-6030-9376-CA9653316A48}" dt="2025-04-16T18:52:48.340" v="0" actId="20577"/>
        <pc:sldMkLst>
          <pc:docMk/>
          <pc:sldMk cId="513522971" sldId="256"/>
        </pc:sldMkLst>
        <pc:spChg chg="mod">
          <ac:chgData name="Serena Storton (2405566)" userId="S::2405566@student.uwtsd.ac.uk::30a5d2d7-a9d9-4e96-90b6-45ce392613b4" providerId="AD" clId="Web-{6B6E7051-5513-6030-9376-CA9653316A48}" dt="2025-04-16T18:52:48.340" v="0" actId="20577"/>
          <ac:spMkLst>
            <pc:docMk/>
            <pc:sldMk cId="513522971" sldId="256"/>
            <ac:spMk id="3" creationId="{62411E63-7B1D-4D47-BE07-81BDFB10C00D}"/>
          </ac:spMkLst>
        </pc:spChg>
      </pc:sldChg>
    </pc:docChg>
  </pc:docChgLst>
  <pc:docChgLst>
    <pc:chgData name="Hollie-Marie Barfoot (2405227)" userId="47f1ca02-b668-426f-97e1-59c70247fa43" providerId="ADAL" clId="{B47D1058-F9CC-B142-BC98-F3D1370C996B}"/>
    <pc:docChg chg="undo custSel addSld delSld modSld sldOrd">
      <pc:chgData name="Hollie-Marie Barfoot (2405227)" userId="47f1ca02-b668-426f-97e1-59c70247fa43" providerId="ADAL" clId="{B47D1058-F9CC-B142-BC98-F3D1370C996B}" dt="2025-04-24T12:59:27.075" v="3618" actId="1076"/>
      <pc:docMkLst>
        <pc:docMk/>
      </pc:docMkLst>
      <pc:sldChg chg="addSp delSp modSp del ord modNotesTx">
        <pc:chgData name="Hollie-Marie Barfoot (2405227)" userId="47f1ca02-b668-426f-97e1-59c70247fa43" providerId="ADAL" clId="{B47D1058-F9CC-B142-BC98-F3D1370C996B}" dt="2025-04-24T12:54:53.210" v="3575" actId="2696"/>
        <pc:sldMkLst>
          <pc:docMk/>
          <pc:sldMk cId="3665982324" sldId="263"/>
        </pc:sldMkLst>
      </pc:sldChg>
      <pc:sldChg chg="del">
        <pc:chgData name="Hollie-Marie Barfoot (2405227)" userId="47f1ca02-b668-426f-97e1-59c70247fa43" providerId="ADAL" clId="{B47D1058-F9CC-B142-BC98-F3D1370C996B}" dt="2025-04-24T12:55:36.735" v="3576" actId="2696"/>
        <pc:sldMkLst>
          <pc:docMk/>
          <pc:sldMk cId="195867934" sldId="273"/>
        </pc:sldMkLst>
      </pc:sldChg>
      <pc:sldChg chg="modSp del">
        <pc:chgData name="Hollie-Marie Barfoot (2405227)" userId="47f1ca02-b668-426f-97e1-59c70247fa43" providerId="ADAL" clId="{B47D1058-F9CC-B142-BC98-F3D1370C996B}" dt="2025-04-24T12:50:42.727" v="3530" actId="2696"/>
        <pc:sldMkLst>
          <pc:docMk/>
          <pc:sldMk cId="3115630853" sldId="284"/>
        </pc:sldMkLst>
      </pc:sldChg>
      <pc:sldChg chg="del">
        <pc:chgData name="Hollie-Marie Barfoot (2405227)" userId="47f1ca02-b668-426f-97e1-59c70247fa43" providerId="ADAL" clId="{B47D1058-F9CC-B142-BC98-F3D1370C996B}" dt="2025-04-23T14:12:57.694" v="282" actId="2696"/>
        <pc:sldMkLst>
          <pc:docMk/>
          <pc:sldMk cId="350674251" sldId="351"/>
        </pc:sldMkLst>
      </pc:sldChg>
      <pc:sldChg chg="modSp ord">
        <pc:chgData name="Hollie-Marie Barfoot (2405227)" userId="47f1ca02-b668-426f-97e1-59c70247fa43" providerId="ADAL" clId="{B47D1058-F9CC-B142-BC98-F3D1370C996B}" dt="2025-04-24T12:47:15.481" v="3518" actId="1076"/>
        <pc:sldMkLst>
          <pc:docMk/>
          <pc:sldMk cId="1510753587" sldId="354"/>
        </pc:sldMkLst>
        <pc:spChg chg="mod">
          <ac:chgData name="Hollie-Marie Barfoot (2405227)" userId="47f1ca02-b668-426f-97e1-59c70247fa43" providerId="ADAL" clId="{B47D1058-F9CC-B142-BC98-F3D1370C996B}" dt="2025-04-23T14:12:20.912" v="281" actId="20577"/>
          <ac:spMkLst>
            <pc:docMk/>
            <pc:sldMk cId="1510753587" sldId="354"/>
            <ac:spMk id="4" creationId="{33D5CBCC-1218-422F-BC37-5E42E13DC8D0}"/>
          </ac:spMkLst>
        </pc:spChg>
        <pc:graphicFrameChg chg="mod modGraphic">
          <ac:chgData name="Hollie-Marie Barfoot (2405227)" userId="47f1ca02-b668-426f-97e1-59c70247fa43" providerId="ADAL" clId="{B47D1058-F9CC-B142-BC98-F3D1370C996B}" dt="2025-04-24T12:47:15.481" v="3518" actId="1076"/>
          <ac:graphicFrameMkLst>
            <pc:docMk/>
            <pc:sldMk cId="1510753587" sldId="354"/>
            <ac:graphicFrameMk id="12" creationId="{8CC0CE0A-BE51-4A85-BDA6-93A8F777CC5E}"/>
          </ac:graphicFrameMkLst>
        </pc:graphicFrameChg>
      </pc:sldChg>
      <pc:sldChg chg="del">
        <pc:chgData name="Hollie-Marie Barfoot (2405227)" userId="47f1ca02-b668-426f-97e1-59c70247fa43" providerId="ADAL" clId="{B47D1058-F9CC-B142-BC98-F3D1370C996B}" dt="2025-04-23T17:59:04.852" v="2108" actId="2696"/>
        <pc:sldMkLst>
          <pc:docMk/>
          <pc:sldMk cId="2957902708" sldId="356"/>
        </pc:sldMkLst>
      </pc:sldChg>
      <pc:sldChg chg="modSp ord">
        <pc:chgData name="Hollie-Marie Barfoot (2405227)" userId="47f1ca02-b668-426f-97e1-59c70247fa43" providerId="ADAL" clId="{B47D1058-F9CC-B142-BC98-F3D1370C996B}" dt="2025-04-24T12:49:54.759" v="3528" actId="255"/>
        <pc:sldMkLst>
          <pc:docMk/>
          <pc:sldMk cId="4039874653" sldId="358"/>
        </pc:sldMkLst>
        <pc:spChg chg="mod">
          <ac:chgData name="Hollie-Marie Barfoot (2405227)" userId="47f1ca02-b668-426f-97e1-59c70247fa43" providerId="ADAL" clId="{B47D1058-F9CC-B142-BC98-F3D1370C996B}" dt="2025-04-23T14:12:02.526" v="259" actId="20577"/>
          <ac:spMkLst>
            <pc:docMk/>
            <pc:sldMk cId="4039874653" sldId="358"/>
            <ac:spMk id="2" creationId="{67DECC30-28EA-C637-C396-E148045A7EBB}"/>
          </ac:spMkLst>
        </pc:spChg>
        <pc:spChg chg="mod">
          <ac:chgData name="Hollie-Marie Barfoot (2405227)" userId="47f1ca02-b668-426f-97e1-59c70247fa43" providerId="ADAL" clId="{B47D1058-F9CC-B142-BC98-F3D1370C996B}" dt="2025-04-24T12:49:54.759" v="3528" actId="255"/>
          <ac:spMkLst>
            <pc:docMk/>
            <pc:sldMk cId="4039874653" sldId="358"/>
            <ac:spMk id="4" creationId="{587F5321-FF0E-E9C4-3834-A8AE2F4027FF}"/>
          </ac:spMkLst>
        </pc:spChg>
      </pc:sldChg>
      <pc:sldChg chg="delSp modSp modNotesTx">
        <pc:chgData name="Hollie-Marie Barfoot (2405227)" userId="47f1ca02-b668-426f-97e1-59c70247fa43" providerId="ADAL" clId="{B47D1058-F9CC-B142-BC98-F3D1370C996B}" dt="2025-04-24T12:58:02.783" v="3577" actId="20577"/>
        <pc:sldMkLst>
          <pc:docMk/>
          <pc:sldMk cId="3771829168" sldId="359"/>
        </pc:sldMkLst>
        <pc:spChg chg="mod">
          <ac:chgData name="Hollie-Marie Barfoot (2405227)" userId="47f1ca02-b668-426f-97e1-59c70247fa43" providerId="ADAL" clId="{B47D1058-F9CC-B142-BC98-F3D1370C996B}" dt="2025-04-24T12:28:52.580" v="2166" actId="20577"/>
          <ac:spMkLst>
            <pc:docMk/>
            <pc:sldMk cId="3771829168" sldId="359"/>
            <ac:spMk id="3" creationId="{B98D976C-6F5A-F0DF-1A3B-9D0817366226}"/>
          </ac:spMkLst>
        </pc:spChg>
        <pc:spChg chg="mod">
          <ac:chgData name="Hollie-Marie Barfoot (2405227)" userId="47f1ca02-b668-426f-97e1-59c70247fa43" providerId="ADAL" clId="{B47D1058-F9CC-B142-BC98-F3D1370C996B}" dt="2025-04-24T12:33:32.174" v="2458" actId="20577"/>
          <ac:spMkLst>
            <pc:docMk/>
            <pc:sldMk cId="3771829168" sldId="359"/>
            <ac:spMk id="4" creationId="{281FFF4A-791D-9AD4-22D7-0CE587CBE2C5}"/>
          </ac:spMkLst>
        </pc:spChg>
      </pc:sldChg>
      <pc:sldChg chg="delSp modNotesTx">
        <pc:chgData name="Hollie-Marie Barfoot (2405227)" userId="47f1ca02-b668-426f-97e1-59c70247fa43" providerId="ADAL" clId="{B47D1058-F9CC-B142-BC98-F3D1370C996B}" dt="2025-04-23T17:26:25.053" v="1458" actId="20577"/>
        <pc:sldMkLst>
          <pc:docMk/>
          <pc:sldMk cId="2617747276" sldId="360"/>
        </pc:sldMkLst>
      </pc:sldChg>
      <pc:sldChg chg="addSp delSp modSp new mod ord setBg modClrScheme chgLayout">
        <pc:chgData name="Hollie-Marie Barfoot (2405227)" userId="47f1ca02-b668-426f-97e1-59c70247fa43" providerId="ADAL" clId="{B47D1058-F9CC-B142-BC98-F3D1370C996B}" dt="2025-04-23T17:09:21.224" v="1059"/>
        <pc:sldMkLst>
          <pc:docMk/>
          <pc:sldMk cId="3473859033" sldId="361"/>
        </pc:sldMkLst>
        <pc:spChg chg="mod">
          <ac:chgData name="Hollie-Marie Barfoot (2405227)" userId="47f1ca02-b668-426f-97e1-59c70247fa43" providerId="ADAL" clId="{B47D1058-F9CC-B142-BC98-F3D1370C996B}" dt="2025-04-19T16:03:47.288" v="129" actId="1076"/>
          <ac:spMkLst>
            <pc:docMk/>
            <pc:sldMk cId="3473859033" sldId="361"/>
            <ac:spMk id="2" creationId="{32F22521-1A29-B29B-C243-464DE606755C}"/>
          </ac:spMkLst>
        </pc:spChg>
        <pc:spChg chg="mod">
          <ac:chgData name="Hollie-Marie Barfoot (2405227)" userId="47f1ca02-b668-426f-97e1-59c70247fa43" providerId="ADAL" clId="{B47D1058-F9CC-B142-BC98-F3D1370C996B}" dt="2025-04-19T15:59:17.227" v="82" actId="26606"/>
          <ac:spMkLst>
            <pc:docMk/>
            <pc:sldMk cId="3473859033" sldId="361"/>
            <ac:spMk id="7" creationId="{00393B64-176F-5D73-4B29-3745CE280E46}"/>
          </ac:spMkLst>
        </pc:spChg>
        <pc:graphicFrameChg chg="add mod modGraphic">
          <ac:chgData name="Hollie-Marie Barfoot (2405227)" userId="47f1ca02-b668-426f-97e1-59c70247fa43" providerId="ADAL" clId="{B47D1058-F9CC-B142-BC98-F3D1370C996B}" dt="2025-04-19T16:10:36.751" v="240" actId="12100"/>
          <ac:graphicFrameMkLst>
            <pc:docMk/>
            <pc:sldMk cId="3473859033" sldId="361"/>
            <ac:graphicFrameMk id="17" creationId="{4035A6CB-1CD9-FB7F-6727-C8997A8A17B2}"/>
          </ac:graphicFrameMkLst>
        </pc:graphicFrameChg>
        <pc:graphicFrameChg chg="add mod modGraphic">
          <ac:chgData name="Hollie-Marie Barfoot (2405227)" userId="47f1ca02-b668-426f-97e1-59c70247fa43" providerId="ADAL" clId="{B47D1058-F9CC-B142-BC98-F3D1370C996B}" dt="2025-04-23T17:09:21.224" v="1059"/>
          <ac:graphicFrameMkLst>
            <pc:docMk/>
            <pc:sldMk cId="3473859033" sldId="361"/>
            <ac:graphicFrameMk id="19" creationId="{B617C7E6-EF6C-624A-DB09-4A7B26E4414F}"/>
          </ac:graphicFrameMkLst>
        </pc:graphicFrameChg>
      </pc:sldChg>
      <pc:sldChg chg="delSp new del ord">
        <pc:chgData name="Hollie-Marie Barfoot (2405227)" userId="47f1ca02-b668-426f-97e1-59c70247fa43" providerId="ADAL" clId="{B47D1058-F9CC-B142-BC98-F3D1370C996B}" dt="2025-04-19T15:58:20.598" v="62" actId="2696"/>
        <pc:sldMkLst>
          <pc:docMk/>
          <pc:sldMk cId="4158337174" sldId="361"/>
        </pc:sldMkLst>
      </pc:sldChg>
      <pc:sldChg chg="addSp delSp modSp new ord modNotesTx">
        <pc:chgData name="Hollie-Marie Barfoot (2405227)" userId="47f1ca02-b668-426f-97e1-59c70247fa43" providerId="ADAL" clId="{B47D1058-F9CC-B142-BC98-F3D1370C996B}" dt="2025-04-24T12:58:09.705" v="3578" actId="20577"/>
        <pc:sldMkLst>
          <pc:docMk/>
          <pc:sldMk cId="2626928579" sldId="367"/>
        </pc:sldMkLst>
        <pc:spChg chg="mod">
          <ac:chgData name="Hollie-Marie Barfoot (2405227)" userId="47f1ca02-b668-426f-97e1-59c70247fa43" providerId="ADAL" clId="{B47D1058-F9CC-B142-BC98-F3D1370C996B}" dt="2025-04-23T17:34:42.234" v="1495" actId="1076"/>
          <ac:spMkLst>
            <pc:docMk/>
            <pc:sldMk cId="2626928579" sldId="367"/>
            <ac:spMk id="2" creationId="{3B7D61B9-A9E5-5384-063F-C06F2EBD539B}"/>
          </ac:spMkLst>
        </pc:spChg>
        <pc:spChg chg="add mod">
          <ac:chgData name="Hollie-Marie Barfoot (2405227)" userId="47f1ca02-b668-426f-97e1-59c70247fa43" providerId="ADAL" clId="{B47D1058-F9CC-B142-BC98-F3D1370C996B}" dt="2025-04-23T17:58:54.420" v="2107" actId="20577"/>
          <ac:spMkLst>
            <pc:docMk/>
            <pc:sldMk cId="2626928579" sldId="367"/>
            <ac:spMk id="7" creationId="{04743ABB-20E3-6AE5-E36B-7970825AFAA1}"/>
          </ac:spMkLst>
        </pc:spChg>
        <pc:spChg chg="add mod">
          <ac:chgData name="Hollie-Marie Barfoot (2405227)" userId="47f1ca02-b668-426f-97e1-59c70247fa43" providerId="ADAL" clId="{B47D1058-F9CC-B142-BC98-F3D1370C996B}" dt="2025-04-23T17:35:36.264" v="1507" actId="1076"/>
          <ac:spMkLst>
            <pc:docMk/>
            <pc:sldMk cId="2626928579" sldId="367"/>
            <ac:spMk id="8" creationId="{77974570-C57F-09E0-3337-BF6713FC5B87}"/>
          </ac:spMkLst>
        </pc:spChg>
        <pc:spChg chg="add mod">
          <ac:chgData name="Hollie-Marie Barfoot (2405227)" userId="47f1ca02-b668-426f-97e1-59c70247fa43" providerId="ADAL" clId="{B47D1058-F9CC-B142-BC98-F3D1370C996B}" dt="2025-04-24T12:23:57.832" v="2138" actId="1076"/>
          <ac:spMkLst>
            <pc:docMk/>
            <pc:sldMk cId="2626928579" sldId="367"/>
            <ac:spMk id="12" creationId="{D21CB01D-4D32-EF8D-435D-93900056B651}"/>
          </ac:spMkLst>
        </pc:spChg>
        <pc:picChg chg="add mod ord">
          <ac:chgData name="Hollie-Marie Barfoot (2405227)" userId="47f1ca02-b668-426f-97e1-59c70247fa43" providerId="ADAL" clId="{B47D1058-F9CC-B142-BC98-F3D1370C996B}" dt="2025-04-23T17:35:39.927" v="1508" actId="931"/>
          <ac:picMkLst>
            <pc:docMk/>
            <pc:sldMk cId="2626928579" sldId="367"/>
            <ac:picMk id="9" creationId="{FC5AF47D-6568-1339-ACCC-995B21E5141C}"/>
          </ac:picMkLst>
        </pc:picChg>
        <pc:picChg chg="add mod ord">
          <ac:chgData name="Hollie-Marie Barfoot (2405227)" userId="47f1ca02-b668-426f-97e1-59c70247fa43" providerId="ADAL" clId="{B47D1058-F9CC-B142-BC98-F3D1370C996B}" dt="2025-04-23T17:35:43.172" v="1509" actId="931"/>
          <ac:picMkLst>
            <pc:docMk/>
            <pc:sldMk cId="2626928579" sldId="367"/>
            <ac:picMk id="10" creationId="{3D3CB6E0-65CB-9DA7-7FA6-67AAD2B7F11B}"/>
          </ac:picMkLst>
        </pc:picChg>
        <pc:picChg chg="add mod ord">
          <ac:chgData name="Hollie-Marie Barfoot (2405227)" userId="47f1ca02-b668-426f-97e1-59c70247fa43" providerId="ADAL" clId="{B47D1058-F9CC-B142-BC98-F3D1370C996B}" dt="2025-04-23T17:35:46.725" v="1510" actId="931"/>
          <ac:picMkLst>
            <pc:docMk/>
            <pc:sldMk cId="2626928579" sldId="367"/>
            <ac:picMk id="11" creationId="{BA559610-B31A-E0C9-D333-A5E2678C0F52}"/>
          </ac:picMkLst>
        </pc:picChg>
      </pc:sldChg>
      <pc:sldChg chg="new del">
        <pc:chgData name="Hollie-Marie Barfoot (2405227)" userId="47f1ca02-b668-426f-97e1-59c70247fa43" providerId="ADAL" clId="{B47D1058-F9CC-B142-BC98-F3D1370C996B}" dt="2025-04-23T17:35:23.385" v="1502" actId="2696"/>
        <pc:sldMkLst>
          <pc:docMk/>
          <pc:sldMk cId="437983361" sldId="368"/>
        </pc:sldMkLst>
      </pc:sldChg>
      <pc:sldChg chg="delSp modSp new">
        <pc:chgData name="Hollie-Marie Barfoot (2405227)" userId="47f1ca02-b668-426f-97e1-59c70247fa43" providerId="ADAL" clId="{B47D1058-F9CC-B142-BC98-F3D1370C996B}" dt="2025-04-24T12:52:02.695" v="3573" actId="27636"/>
        <pc:sldMkLst>
          <pc:docMk/>
          <pc:sldMk cId="4234123794" sldId="373"/>
        </pc:sldMkLst>
        <pc:spChg chg="mod">
          <ac:chgData name="Hollie-Marie Barfoot (2405227)" userId="47f1ca02-b668-426f-97e1-59c70247fa43" providerId="ADAL" clId="{B47D1058-F9CC-B142-BC98-F3D1370C996B}" dt="2025-04-24T12:52:02.643" v="3572" actId="27636"/>
          <ac:spMkLst>
            <pc:docMk/>
            <pc:sldMk cId="4234123794" sldId="373"/>
            <ac:spMk id="2" creationId="{0AFF1320-52DC-B494-9766-29D000BB5187}"/>
          </ac:spMkLst>
        </pc:spChg>
        <pc:spChg chg="mod">
          <ac:chgData name="Hollie-Marie Barfoot (2405227)" userId="47f1ca02-b668-426f-97e1-59c70247fa43" providerId="ADAL" clId="{B47D1058-F9CC-B142-BC98-F3D1370C996B}" dt="2025-04-24T12:52:02.695" v="3573" actId="27636"/>
          <ac:spMkLst>
            <pc:docMk/>
            <pc:sldMk cId="4234123794" sldId="373"/>
            <ac:spMk id="3" creationId="{963F6D7C-048D-FA59-4362-1D9C578D6116}"/>
          </ac:spMkLst>
        </pc:spChg>
      </pc:sldChg>
      <pc:sldChg chg="addSp delSp modSp new">
        <pc:chgData name="Hollie-Marie Barfoot (2405227)" userId="47f1ca02-b668-426f-97e1-59c70247fa43" providerId="ADAL" clId="{B47D1058-F9CC-B142-BC98-F3D1370C996B}" dt="2025-04-24T12:59:27.075" v="3618" actId="1076"/>
        <pc:sldMkLst>
          <pc:docMk/>
          <pc:sldMk cId="3245878907" sldId="374"/>
        </pc:sldMkLst>
        <pc:spChg chg="mod">
          <ac:chgData name="Hollie-Marie Barfoot (2405227)" userId="47f1ca02-b668-426f-97e1-59c70247fa43" providerId="ADAL" clId="{B47D1058-F9CC-B142-BC98-F3D1370C996B}" dt="2025-04-24T12:58:31.479" v="3604" actId="20577"/>
          <ac:spMkLst>
            <pc:docMk/>
            <pc:sldMk cId="3245878907" sldId="374"/>
            <ac:spMk id="2" creationId="{4AE64100-01C4-A618-6D78-4B2B72CEAEFD}"/>
          </ac:spMkLst>
        </pc:spChg>
        <pc:picChg chg="add mod modCrop">
          <ac:chgData name="Hollie-Marie Barfoot (2405227)" userId="47f1ca02-b668-426f-97e1-59c70247fa43" providerId="ADAL" clId="{B47D1058-F9CC-B142-BC98-F3D1370C996B}" dt="2025-04-24T12:59:27.075" v="3618" actId="1076"/>
          <ac:picMkLst>
            <pc:docMk/>
            <pc:sldMk cId="3245878907" sldId="374"/>
            <ac:picMk id="10" creationId="{B4002E84-BF6C-F255-65D8-23940D70DCD9}"/>
          </ac:picMkLst>
        </pc:picChg>
      </pc:sldChg>
    </pc:docChg>
  </pc:docChgLst>
  <pc:docChgLst>
    <pc:chgData name="Serena Storton (2405566)" userId="S::2405566@student.uwtsd.ac.uk::30a5d2d7-a9d9-4e96-90b6-45ce392613b4" providerId="AD" clId="Web-{73392EBC-C6CC-39E7-7500-9AA5F037FB8A}"/>
    <pc:docChg chg="addSld modSld">
      <pc:chgData name="Serena Storton (2405566)" userId="S::2405566@student.uwtsd.ac.uk::30a5d2d7-a9d9-4e96-90b6-45ce392613b4" providerId="AD" clId="Web-{73392EBC-C6CC-39E7-7500-9AA5F037FB8A}" dt="2025-04-23T14:59:53.993" v="81" actId="20577"/>
      <pc:docMkLst>
        <pc:docMk/>
      </pc:docMkLst>
      <pc:sldChg chg="modSp new">
        <pc:chgData name="Serena Storton (2405566)" userId="S::2405566@student.uwtsd.ac.uk::30a5d2d7-a9d9-4e96-90b6-45ce392613b4" providerId="AD" clId="Web-{73392EBC-C6CC-39E7-7500-9AA5F037FB8A}" dt="2025-04-23T14:59:53.993" v="81" actId="20577"/>
        <pc:sldMkLst>
          <pc:docMk/>
          <pc:sldMk cId="1873599676" sldId="362"/>
        </pc:sldMkLst>
        <pc:spChg chg="mod">
          <ac:chgData name="Serena Storton (2405566)" userId="S::2405566@student.uwtsd.ac.uk::30a5d2d7-a9d9-4e96-90b6-45ce392613b4" providerId="AD" clId="Web-{73392EBC-C6CC-39E7-7500-9AA5F037FB8A}" dt="2025-04-23T14:59:53.993" v="81" actId="20577"/>
          <ac:spMkLst>
            <pc:docMk/>
            <pc:sldMk cId="1873599676" sldId="362"/>
            <ac:spMk id="2" creationId="{C40A7963-BF06-4A10-798B-30B2AA346E72}"/>
          </ac:spMkLst>
        </pc:spChg>
      </pc:sldChg>
    </pc:docChg>
  </pc:docChgLst>
  <pc:docChgLst>
    <pc:chgData name="Serena Storton (2405566)" userId="S::2405566@student.uwtsd.ac.uk::30a5d2d7-a9d9-4e96-90b6-45ce392613b4" providerId="AD" clId="Web-{139C384D-9034-48CB-C474-DD6640D96CAF}"/>
    <pc:docChg chg="addSld delSld modSld">
      <pc:chgData name="Serena Storton (2405566)" userId="S::2405566@student.uwtsd.ac.uk::30a5d2d7-a9d9-4e96-90b6-45ce392613b4" providerId="AD" clId="Web-{139C384D-9034-48CB-C474-DD6640D96CAF}" dt="2025-04-24T14:12:46.129" v="1443" actId="14100"/>
      <pc:docMkLst>
        <pc:docMk/>
      </pc:docMkLst>
      <pc:sldChg chg="addSp modSp">
        <pc:chgData name="Serena Storton (2405566)" userId="S::2405566@student.uwtsd.ac.uk::30a5d2d7-a9d9-4e96-90b6-45ce392613b4" providerId="AD" clId="Web-{139C384D-9034-48CB-C474-DD6640D96CAF}" dt="2025-04-24T14:05:30.869" v="1359" actId="1076"/>
        <pc:sldMkLst>
          <pc:docMk/>
          <pc:sldMk cId="1399323588" sldId="364"/>
        </pc:sldMkLst>
        <pc:spChg chg="mod">
          <ac:chgData name="Serena Storton (2405566)" userId="S::2405566@student.uwtsd.ac.uk::30a5d2d7-a9d9-4e96-90b6-45ce392613b4" providerId="AD" clId="Web-{139C384D-9034-48CB-C474-DD6640D96CAF}" dt="2025-04-24T13:46:34.399" v="913" actId="14100"/>
          <ac:spMkLst>
            <pc:docMk/>
            <pc:sldMk cId="1399323588" sldId="364"/>
            <ac:spMk id="3" creationId="{943E6DB4-64F7-49DC-E43E-343211CDE8F0}"/>
          </ac:spMkLst>
        </pc:spChg>
        <pc:spChg chg="add mod">
          <ac:chgData name="Serena Storton (2405566)" userId="S::2405566@student.uwtsd.ac.uk::30a5d2d7-a9d9-4e96-90b6-45ce392613b4" providerId="AD" clId="Web-{139C384D-9034-48CB-C474-DD6640D96CAF}" dt="2025-04-24T14:05:30.869" v="1359" actId="1076"/>
          <ac:spMkLst>
            <pc:docMk/>
            <pc:sldMk cId="1399323588" sldId="364"/>
            <ac:spMk id="20" creationId="{74485B67-CFAB-25EE-823F-EF6C3D3622C8}"/>
          </ac:spMkLst>
        </pc:spChg>
      </pc:sldChg>
      <pc:sldChg chg="addSp delSp modSp">
        <pc:chgData name="Serena Storton (2405566)" userId="S::2405566@student.uwtsd.ac.uk::30a5d2d7-a9d9-4e96-90b6-45ce392613b4" providerId="AD" clId="Web-{139C384D-9034-48CB-C474-DD6640D96CAF}" dt="2025-04-24T14:04:25.164" v="1320" actId="14100"/>
        <pc:sldMkLst>
          <pc:docMk/>
          <pc:sldMk cId="3110607769" sldId="368"/>
        </pc:sldMkLst>
        <pc:spChg chg="mod">
          <ac:chgData name="Serena Storton (2405566)" userId="S::2405566@student.uwtsd.ac.uk::30a5d2d7-a9d9-4e96-90b6-45ce392613b4" providerId="AD" clId="Web-{139C384D-9034-48CB-C474-DD6640D96CAF}" dt="2025-04-24T13:33:03.676" v="397" actId="20577"/>
          <ac:spMkLst>
            <pc:docMk/>
            <pc:sldMk cId="3110607769" sldId="368"/>
            <ac:spMk id="4" creationId="{D2F0EC25-53DC-FB23-A94B-F34EB6EF4B11}"/>
          </ac:spMkLst>
        </pc:spChg>
        <pc:spChg chg="mod">
          <ac:chgData name="Serena Storton (2405566)" userId="S::2405566@student.uwtsd.ac.uk::30a5d2d7-a9d9-4e96-90b6-45ce392613b4" providerId="AD" clId="Web-{139C384D-9034-48CB-C474-DD6640D96CAF}" dt="2025-04-24T13:31:51.893" v="387" actId="14100"/>
          <ac:spMkLst>
            <pc:docMk/>
            <pc:sldMk cId="3110607769" sldId="368"/>
            <ac:spMk id="6" creationId="{530D1EE9-8690-E011-D823-F7026F44C787}"/>
          </ac:spMkLst>
        </pc:spChg>
        <pc:spChg chg="add mod">
          <ac:chgData name="Serena Storton (2405566)" userId="S::2405566@student.uwtsd.ac.uk::30a5d2d7-a9d9-4e96-90b6-45ce392613b4" providerId="AD" clId="Web-{139C384D-9034-48CB-C474-DD6640D96CAF}" dt="2025-04-24T14:04:25.164" v="1320" actId="14100"/>
          <ac:spMkLst>
            <pc:docMk/>
            <pc:sldMk cId="3110607769" sldId="368"/>
            <ac:spMk id="12" creationId="{D9A693CC-0F0A-D29F-D128-EC7C2CF103E8}"/>
          </ac:spMkLst>
        </pc:spChg>
      </pc:sldChg>
      <pc:sldChg chg="addSp delSp modSp new">
        <pc:chgData name="Serena Storton (2405566)" userId="S::2405566@student.uwtsd.ac.uk::30a5d2d7-a9d9-4e96-90b6-45ce392613b4" providerId="AD" clId="Web-{139C384D-9034-48CB-C474-DD6640D96CAF}" dt="2025-04-24T14:05:19.759" v="1356" actId="1076"/>
        <pc:sldMkLst>
          <pc:docMk/>
          <pc:sldMk cId="1096133764" sldId="375"/>
        </pc:sldMkLst>
        <pc:spChg chg="mod">
          <ac:chgData name="Serena Storton (2405566)" userId="S::2405566@student.uwtsd.ac.uk::30a5d2d7-a9d9-4e96-90b6-45ce392613b4" providerId="AD" clId="Web-{139C384D-9034-48CB-C474-DD6640D96CAF}" dt="2025-04-24T13:40:11.843" v="433" actId="20577"/>
          <ac:spMkLst>
            <pc:docMk/>
            <pc:sldMk cId="1096133764" sldId="375"/>
            <ac:spMk id="2" creationId="{E0FF1228-FEE3-65AF-62CF-293DF8570C17}"/>
          </ac:spMkLst>
        </pc:spChg>
        <pc:spChg chg="add mod">
          <ac:chgData name="Serena Storton (2405566)" userId="S::2405566@student.uwtsd.ac.uk::30a5d2d7-a9d9-4e96-90b6-45ce392613b4" providerId="AD" clId="Web-{139C384D-9034-48CB-C474-DD6640D96CAF}" dt="2025-04-24T14:05:19.759" v="1356" actId="1076"/>
          <ac:spMkLst>
            <pc:docMk/>
            <pc:sldMk cId="1096133764" sldId="375"/>
            <ac:spMk id="19" creationId="{9A2B4A46-3F20-0BAA-CD0C-49A83602BF2C}"/>
          </ac:spMkLst>
        </pc:spChg>
        <pc:graphicFrameChg chg="add mod modGraphic">
          <ac:chgData name="Serena Storton (2405566)" userId="S::2405566@student.uwtsd.ac.uk::30a5d2d7-a9d9-4e96-90b6-45ce392613b4" providerId="AD" clId="Web-{139C384D-9034-48CB-C474-DD6640D96CAF}" dt="2025-04-24T13:41:57.439" v="514" actId="20577"/>
          <ac:graphicFrameMkLst>
            <pc:docMk/>
            <pc:sldMk cId="1096133764" sldId="375"/>
            <ac:graphicFrameMk id="16" creationId="{E3641D96-CAC1-85EC-AEC4-86C5F6C8D63D}"/>
          </ac:graphicFrameMkLst>
        </pc:graphicFrameChg>
      </pc:sldChg>
      <pc:sldChg chg="addSp delSp modSp new">
        <pc:chgData name="Serena Storton (2405566)" userId="S::2405566@student.uwtsd.ac.uk::30a5d2d7-a9d9-4e96-90b6-45ce392613b4" providerId="AD" clId="Web-{139C384D-9034-48CB-C474-DD6640D96CAF}" dt="2025-04-24T14:05:06.305" v="1353" actId="1076"/>
        <pc:sldMkLst>
          <pc:docMk/>
          <pc:sldMk cId="3036438183" sldId="377"/>
        </pc:sldMkLst>
        <pc:spChg chg="mod">
          <ac:chgData name="Serena Storton (2405566)" userId="S::2405566@student.uwtsd.ac.uk::30a5d2d7-a9d9-4e96-90b6-45ce392613b4" providerId="AD" clId="Web-{139C384D-9034-48CB-C474-DD6640D96CAF}" dt="2025-04-24T13:46:04.070" v="907" actId="20577"/>
          <ac:spMkLst>
            <pc:docMk/>
            <pc:sldMk cId="3036438183" sldId="377"/>
            <ac:spMk id="2" creationId="{3C149C5B-7669-B18B-C50D-41D5C9C6097A}"/>
          </ac:spMkLst>
        </pc:spChg>
        <pc:spChg chg="mod">
          <ac:chgData name="Serena Storton (2405566)" userId="S::2405566@student.uwtsd.ac.uk::30a5d2d7-a9d9-4e96-90b6-45ce392613b4" providerId="AD" clId="Web-{139C384D-9034-48CB-C474-DD6640D96CAF}" dt="2025-04-24T13:45:57.960" v="901" actId="1076"/>
          <ac:spMkLst>
            <pc:docMk/>
            <pc:sldMk cId="3036438183" sldId="377"/>
            <ac:spMk id="3" creationId="{25490592-E6F5-296D-5D4F-5373E8A06BA2}"/>
          </ac:spMkLst>
        </pc:spChg>
        <pc:spChg chg="mod">
          <ac:chgData name="Serena Storton (2405566)" userId="S::2405566@student.uwtsd.ac.uk::30a5d2d7-a9d9-4e96-90b6-45ce392613b4" providerId="AD" clId="Web-{139C384D-9034-48CB-C474-DD6640D96CAF}" dt="2025-04-24T13:45:41.726" v="897" actId="1076"/>
          <ac:spMkLst>
            <pc:docMk/>
            <pc:sldMk cId="3036438183" sldId="377"/>
            <ac:spMk id="4" creationId="{E5540ED0-E62F-7B52-1275-7F774392002A}"/>
          </ac:spMkLst>
        </pc:spChg>
        <pc:spChg chg="mod">
          <ac:chgData name="Serena Storton (2405566)" userId="S::2405566@student.uwtsd.ac.uk::30a5d2d7-a9d9-4e96-90b6-45ce392613b4" providerId="AD" clId="Web-{139C384D-9034-48CB-C474-DD6640D96CAF}" dt="2025-04-24T13:45:46.679" v="898" actId="1076"/>
          <ac:spMkLst>
            <pc:docMk/>
            <pc:sldMk cId="3036438183" sldId="377"/>
            <ac:spMk id="5" creationId="{DBD4538E-7750-5338-09BB-56D4CC6EA290}"/>
          </ac:spMkLst>
        </pc:spChg>
        <pc:spChg chg="mod">
          <ac:chgData name="Serena Storton (2405566)" userId="S::2405566@student.uwtsd.ac.uk::30a5d2d7-a9d9-4e96-90b6-45ce392613b4" providerId="AD" clId="Web-{139C384D-9034-48CB-C474-DD6640D96CAF}" dt="2025-04-24T13:45:51.054" v="899" actId="1076"/>
          <ac:spMkLst>
            <pc:docMk/>
            <pc:sldMk cId="3036438183" sldId="377"/>
            <ac:spMk id="6" creationId="{3FB12EAC-1B61-33F6-EF12-BDC017618D86}"/>
          </ac:spMkLst>
        </pc:spChg>
        <pc:spChg chg="add mod">
          <ac:chgData name="Serena Storton (2405566)" userId="S::2405566@student.uwtsd.ac.uk::30a5d2d7-a9d9-4e96-90b6-45ce392613b4" providerId="AD" clId="Web-{139C384D-9034-48CB-C474-DD6640D96CAF}" dt="2025-04-24T14:05:06.305" v="1353" actId="1076"/>
          <ac:spMkLst>
            <pc:docMk/>
            <pc:sldMk cId="3036438183" sldId="377"/>
            <ac:spMk id="7" creationId="{2DFBD437-B726-CD9C-B5BA-40211B521049}"/>
          </ac:spMkLst>
        </pc:spChg>
      </pc:sldChg>
      <pc:sldChg chg="addSp delSp modSp new">
        <pc:chgData name="Serena Storton (2405566)" userId="S::2405566@student.uwtsd.ac.uk::30a5d2d7-a9d9-4e96-90b6-45ce392613b4" providerId="AD" clId="Web-{139C384D-9034-48CB-C474-DD6640D96CAF}" dt="2025-04-24T14:05:41.447" v="1362" actId="1076"/>
        <pc:sldMkLst>
          <pc:docMk/>
          <pc:sldMk cId="4003774949" sldId="380"/>
        </pc:sldMkLst>
        <pc:spChg chg="mod">
          <ac:chgData name="Serena Storton (2405566)" userId="S::2405566@student.uwtsd.ac.uk::30a5d2d7-a9d9-4e96-90b6-45ce392613b4" providerId="AD" clId="Web-{139C384D-9034-48CB-C474-DD6640D96CAF}" dt="2025-04-24T13:52:24.798" v="926" actId="20577"/>
          <ac:spMkLst>
            <pc:docMk/>
            <pc:sldMk cId="4003774949" sldId="380"/>
            <ac:spMk id="2" creationId="{5B7533E9-33F4-31B6-D9CB-1BC3F187B6CD}"/>
          </ac:spMkLst>
        </pc:spChg>
        <pc:spChg chg="add mod">
          <ac:chgData name="Serena Storton (2405566)" userId="S::2405566@student.uwtsd.ac.uk::30a5d2d7-a9d9-4e96-90b6-45ce392613b4" providerId="AD" clId="Web-{139C384D-9034-48CB-C474-DD6640D96CAF}" dt="2025-04-24T14:05:41.447" v="1362" actId="1076"/>
          <ac:spMkLst>
            <pc:docMk/>
            <pc:sldMk cId="4003774949" sldId="380"/>
            <ac:spMk id="3" creationId="{E43393AF-1F9B-B741-A14E-C121EA27F12A}"/>
          </ac:spMkLst>
        </pc:spChg>
        <pc:spChg chg="mod">
          <ac:chgData name="Serena Storton (2405566)" userId="S::2405566@student.uwtsd.ac.uk::30a5d2d7-a9d9-4e96-90b6-45ce392613b4" providerId="AD" clId="Web-{139C384D-9034-48CB-C474-DD6640D96CAF}" dt="2025-04-24T14:03:35.210" v="1313" actId="14100"/>
          <ac:spMkLst>
            <pc:docMk/>
            <pc:sldMk cId="4003774949" sldId="380"/>
            <ac:spMk id="4" creationId="{DE5BD7AB-CE8C-3537-78F4-84863FA8D952}"/>
          </ac:spMkLst>
        </pc:spChg>
        <pc:spChg chg="add mod ord">
          <ac:chgData name="Serena Storton (2405566)" userId="S::2405566@student.uwtsd.ac.uk::30a5d2d7-a9d9-4e96-90b6-45ce392613b4" providerId="AD" clId="Web-{139C384D-9034-48CB-C474-DD6640D96CAF}" dt="2025-04-24T14:03:21.225" v="1311" actId="1076"/>
          <ac:spMkLst>
            <pc:docMk/>
            <pc:sldMk cId="4003774949" sldId="380"/>
            <ac:spMk id="12" creationId="{5C424B4C-54BD-530B-625A-9CD364A01E68}"/>
          </ac:spMkLst>
        </pc:spChg>
      </pc:sldChg>
      <pc:sldChg chg="addSp delSp modSp new">
        <pc:chgData name="Serena Storton (2405566)" userId="S::2405566@student.uwtsd.ac.uk::30a5d2d7-a9d9-4e96-90b6-45ce392613b4" providerId="AD" clId="Web-{139C384D-9034-48CB-C474-DD6640D96CAF}" dt="2025-04-24T14:07:58.263" v="1404" actId="20577"/>
        <pc:sldMkLst>
          <pc:docMk/>
          <pc:sldMk cId="4025685245" sldId="381"/>
        </pc:sldMkLst>
        <pc:spChg chg="mod">
          <ac:chgData name="Serena Storton (2405566)" userId="S::2405566@student.uwtsd.ac.uk::30a5d2d7-a9d9-4e96-90b6-45ce392613b4" providerId="AD" clId="Web-{139C384D-9034-48CB-C474-DD6640D96CAF}" dt="2025-04-24T13:56:20.632" v="987" actId="20577"/>
          <ac:spMkLst>
            <pc:docMk/>
            <pc:sldMk cId="4025685245" sldId="381"/>
            <ac:spMk id="2" creationId="{6DDD3B30-6E44-8049-1227-21F74975B0F4}"/>
          </ac:spMkLst>
        </pc:spChg>
        <pc:spChg chg="mod">
          <ac:chgData name="Serena Storton (2405566)" userId="S::2405566@student.uwtsd.ac.uk::30a5d2d7-a9d9-4e96-90b6-45ce392613b4" providerId="AD" clId="Web-{139C384D-9034-48CB-C474-DD6640D96CAF}" dt="2025-04-24T14:01:50.718" v="1282" actId="20577"/>
          <ac:spMkLst>
            <pc:docMk/>
            <pc:sldMk cId="4025685245" sldId="381"/>
            <ac:spMk id="4" creationId="{BCB1A043-0E0D-C07C-3515-F55752EDC203}"/>
          </ac:spMkLst>
        </pc:spChg>
        <pc:spChg chg="add mod">
          <ac:chgData name="Serena Storton (2405566)" userId="S::2405566@student.uwtsd.ac.uk::30a5d2d7-a9d9-4e96-90b6-45ce392613b4" providerId="AD" clId="Web-{139C384D-9034-48CB-C474-DD6640D96CAF}" dt="2025-04-24T14:07:58.263" v="1404" actId="20577"/>
          <ac:spMkLst>
            <pc:docMk/>
            <pc:sldMk cId="4025685245" sldId="381"/>
            <ac:spMk id="12" creationId="{2CFB1F53-D47C-7A78-25D7-F3675A58DD83}"/>
          </ac:spMkLst>
        </pc:spChg>
      </pc:sldChg>
      <pc:sldChg chg="addSp delSp modSp new">
        <pc:chgData name="Serena Storton (2405566)" userId="S::2405566@student.uwtsd.ac.uk::30a5d2d7-a9d9-4e96-90b6-45ce392613b4" providerId="AD" clId="Web-{139C384D-9034-48CB-C474-DD6640D96CAF}" dt="2025-04-24T14:12:46.129" v="1443" actId="14100"/>
        <pc:sldMkLst>
          <pc:docMk/>
          <pc:sldMk cId="196150724" sldId="382"/>
        </pc:sldMkLst>
        <pc:spChg chg="mod">
          <ac:chgData name="Serena Storton (2405566)" userId="S::2405566@student.uwtsd.ac.uk::30a5d2d7-a9d9-4e96-90b6-45ce392613b4" providerId="AD" clId="Web-{139C384D-9034-48CB-C474-DD6640D96CAF}" dt="2025-04-24T14:10:20.969" v="1422" actId="20577"/>
          <ac:spMkLst>
            <pc:docMk/>
            <pc:sldMk cId="196150724" sldId="382"/>
            <ac:spMk id="2" creationId="{3AB02D49-141B-00D2-AEF5-1B6047E002A1}"/>
          </ac:spMkLst>
        </pc:spChg>
        <pc:spChg chg="mod">
          <ac:chgData name="Serena Storton (2405566)" userId="S::2405566@student.uwtsd.ac.uk::30a5d2d7-a9d9-4e96-90b6-45ce392613b4" providerId="AD" clId="Web-{139C384D-9034-48CB-C474-DD6640D96CAF}" dt="2025-04-24T14:12:46.129" v="1443" actId="14100"/>
          <ac:spMkLst>
            <pc:docMk/>
            <pc:sldMk cId="196150724" sldId="382"/>
            <ac:spMk id="4" creationId="{672A3EF9-2B72-43A5-CBE1-43BCE5E5ABD8}"/>
          </ac:spMkLst>
        </pc:spChg>
      </pc:sldChg>
      <pc:sldChg chg="new">
        <pc:chgData name="Serena Storton (2405566)" userId="S::2405566@student.uwtsd.ac.uk::30a5d2d7-a9d9-4e96-90b6-45ce392613b4" providerId="AD" clId="Web-{139C384D-9034-48CB-C474-DD6640D96CAF}" dt="2025-04-24T14:11:43.581" v="1434"/>
        <pc:sldMkLst>
          <pc:docMk/>
          <pc:sldMk cId="957065248" sldId="383"/>
        </pc:sldMkLst>
      </pc:sldChg>
      <pc:sldChg chg="new del">
        <pc:chgData name="Serena Storton (2405566)" userId="S::2405566@student.uwtsd.ac.uk::30a5d2d7-a9d9-4e96-90b6-45ce392613b4" providerId="AD" clId="Web-{139C384D-9034-48CB-C474-DD6640D96CAF}" dt="2025-04-24T14:04:39.211" v="1322"/>
        <pc:sldMkLst>
          <pc:docMk/>
          <pc:sldMk cId="4089374245" sldId="384"/>
        </pc:sldMkLst>
      </pc:sldChg>
    </pc:docChg>
  </pc:docChgLst>
  <pc:docChgLst>
    <pc:chgData name="Serena Storton (2405566)" userId="S::2405566@student.uwtsd.ac.uk::30a5d2d7-a9d9-4e96-90b6-45ce392613b4" providerId="AD" clId="Web-{BB42F3E6-F56F-7373-496F-E338B8280E94}"/>
    <pc:docChg chg="addSld delSld modSld">
      <pc:chgData name="Serena Storton (2405566)" userId="S::2405566@student.uwtsd.ac.uk::30a5d2d7-a9d9-4e96-90b6-45ce392613b4" providerId="AD" clId="Web-{BB42F3E6-F56F-7373-496F-E338B8280E94}" dt="2025-04-24T15:03:43.456" v="1745" actId="20577"/>
      <pc:docMkLst>
        <pc:docMk/>
      </pc:docMkLst>
      <pc:sldChg chg="addSp delSp modSp">
        <pc:chgData name="Serena Storton (2405566)" userId="S::2405566@student.uwtsd.ac.uk::30a5d2d7-a9d9-4e96-90b6-45ce392613b4" providerId="AD" clId="Web-{BB42F3E6-F56F-7373-496F-E338B8280E94}" dt="2025-04-24T14:17:00.218" v="10"/>
        <pc:sldMkLst>
          <pc:docMk/>
          <pc:sldMk cId="1873599676" sldId="362"/>
        </pc:sldMkLst>
      </pc:sldChg>
      <pc:sldChg chg="addSp modSp">
        <pc:chgData name="Serena Storton (2405566)" userId="S::2405566@student.uwtsd.ac.uk::30a5d2d7-a9d9-4e96-90b6-45ce392613b4" providerId="AD" clId="Web-{BB42F3E6-F56F-7373-496F-E338B8280E94}" dt="2025-04-24T15:03:17.267" v="1743" actId="1076"/>
        <pc:sldMkLst>
          <pc:docMk/>
          <pc:sldMk cId="1399323588" sldId="364"/>
        </pc:sldMkLst>
        <pc:spChg chg="mod">
          <ac:chgData name="Serena Storton (2405566)" userId="S::2405566@student.uwtsd.ac.uk::30a5d2d7-a9d9-4e96-90b6-45ce392613b4" providerId="AD" clId="Web-{BB42F3E6-F56F-7373-496F-E338B8280E94}" dt="2025-04-24T14:54:19.933" v="1562" actId="20577"/>
          <ac:spMkLst>
            <pc:docMk/>
            <pc:sldMk cId="1399323588" sldId="364"/>
            <ac:spMk id="20" creationId="{74485B67-CFAB-25EE-823F-EF6C3D3622C8}"/>
          </ac:spMkLst>
        </pc:spChg>
        <pc:picChg chg="add mod">
          <ac:chgData name="Serena Storton (2405566)" userId="S::2405566@student.uwtsd.ac.uk::30a5d2d7-a9d9-4e96-90b6-45ce392613b4" providerId="AD" clId="Web-{BB42F3E6-F56F-7373-496F-E338B8280E94}" dt="2025-04-24T15:03:17.267" v="1743" actId="1076"/>
          <ac:picMkLst>
            <pc:docMk/>
            <pc:sldMk cId="1399323588" sldId="364"/>
            <ac:picMk id="46" creationId="{4F3C0E17-2795-C44A-16D2-18BF9084A1FB}"/>
          </ac:picMkLst>
        </pc:picChg>
      </pc:sldChg>
      <pc:sldChg chg="modSp">
        <pc:chgData name="Serena Storton (2405566)" userId="S::2405566@student.uwtsd.ac.uk::30a5d2d7-a9d9-4e96-90b6-45ce392613b4" providerId="AD" clId="Web-{BB42F3E6-F56F-7373-496F-E338B8280E94}" dt="2025-04-24T14:58:28.693" v="1573" actId="14100"/>
        <pc:sldMkLst>
          <pc:docMk/>
          <pc:sldMk cId="1756197992" sldId="365"/>
        </pc:sldMkLst>
        <pc:spChg chg="mod">
          <ac:chgData name="Serena Storton (2405566)" userId="S::2405566@student.uwtsd.ac.uk::30a5d2d7-a9d9-4e96-90b6-45ce392613b4" providerId="AD" clId="Web-{BB42F3E6-F56F-7373-496F-E338B8280E94}" dt="2025-04-24T14:58:28.693" v="1573" actId="14100"/>
          <ac:spMkLst>
            <pc:docMk/>
            <pc:sldMk cId="1756197992" sldId="365"/>
            <ac:spMk id="4" creationId="{2BFE3ED3-6473-5F46-7C6E-EDB331D36099}"/>
          </ac:spMkLst>
        </pc:spChg>
      </pc:sldChg>
      <pc:sldChg chg="addSp modSp">
        <pc:chgData name="Serena Storton (2405566)" userId="S::2405566@student.uwtsd.ac.uk::30a5d2d7-a9d9-4e96-90b6-45ce392613b4" providerId="AD" clId="Web-{BB42F3E6-F56F-7373-496F-E338B8280E94}" dt="2025-04-24T15:01:56.577" v="1740" actId="1076"/>
        <pc:sldMkLst>
          <pc:docMk/>
          <pc:sldMk cId="1998026226" sldId="366"/>
        </pc:sldMkLst>
        <pc:spChg chg="add mod">
          <ac:chgData name="Serena Storton (2405566)" userId="S::2405566@student.uwtsd.ac.uk::30a5d2d7-a9d9-4e96-90b6-45ce392613b4" providerId="AD" clId="Web-{BB42F3E6-F56F-7373-496F-E338B8280E94}" dt="2025-04-24T15:01:56.577" v="1740" actId="1076"/>
          <ac:spMkLst>
            <pc:docMk/>
            <pc:sldMk cId="1998026226" sldId="366"/>
            <ac:spMk id="2644" creationId="{CB1B1B35-D1B2-052E-9149-2E102A1158ED}"/>
          </ac:spMkLst>
        </pc:spChg>
        <pc:graphicFrameChg chg="modGraphic">
          <ac:chgData name="Serena Storton (2405566)" userId="S::2405566@student.uwtsd.ac.uk::30a5d2d7-a9d9-4e96-90b6-45ce392613b4" providerId="AD" clId="Web-{BB42F3E6-F56F-7373-496F-E338B8280E94}" dt="2025-04-24T15:01:36.091" v="1709" actId="20577"/>
          <ac:graphicFrameMkLst>
            <pc:docMk/>
            <pc:sldMk cId="1998026226" sldId="366"/>
            <ac:graphicFrameMk id="24" creationId="{59AC12AE-3932-2438-1D93-0ECAC53E6FF8}"/>
          </ac:graphicFrameMkLst>
        </pc:graphicFrameChg>
      </pc:sldChg>
      <pc:sldChg chg="modSp">
        <pc:chgData name="Serena Storton (2405566)" userId="S::2405566@student.uwtsd.ac.uk::30a5d2d7-a9d9-4e96-90b6-45ce392613b4" providerId="AD" clId="Web-{BB42F3E6-F56F-7373-496F-E338B8280E94}" dt="2025-04-24T15:03:43.456" v="1745" actId="20577"/>
        <pc:sldMkLst>
          <pc:docMk/>
          <pc:sldMk cId="3110607769" sldId="368"/>
        </pc:sldMkLst>
        <pc:spChg chg="mod">
          <ac:chgData name="Serena Storton (2405566)" userId="S::2405566@student.uwtsd.ac.uk::30a5d2d7-a9d9-4e96-90b6-45ce392613b4" providerId="AD" clId="Web-{BB42F3E6-F56F-7373-496F-E338B8280E94}" dt="2025-04-24T15:03:43.456" v="1745" actId="20577"/>
          <ac:spMkLst>
            <pc:docMk/>
            <pc:sldMk cId="3110607769" sldId="368"/>
            <ac:spMk id="4" creationId="{D2F0EC25-53DC-FB23-A94B-F34EB6EF4B11}"/>
          </ac:spMkLst>
        </pc:spChg>
        <pc:spChg chg="mod">
          <ac:chgData name="Serena Storton (2405566)" userId="S::2405566@student.uwtsd.ac.uk::30a5d2d7-a9d9-4e96-90b6-45ce392613b4" providerId="AD" clId="Web-{BB42F3E6-F56F-7373-496F-E338B8280E94}" dt="2025-04-24T14:54:07.933" v="1558" actId="20577"/>
          <ac:spMkLst>
            <pc:docMk/>
            <pc:sldMk cId="3110607769" sldId="368"/>
            <ac:spMk id="12" creationId="{D9A693CC-0F0A-D29F-D128-EC7C2CF103E8}"/>
          </ac:spMkLst>
        </pc:spChg>
      </pc:sldChg>
      <pc:sldChg chg="modSp">
        <pc:chgData name="Serena Storton (2405566)" userId="S::2405566@student.uwtsd.ac.uk::30a5d2d7-a9d9-4e96-90b6-45ce392613b4" providerId="AD" clId="Web-{BB42F3E6-F56F-7373-496F-E338B8280E94}" dt="2025-04-24T14:53:59.807" v="1554" actId="20577"/>
        <pc:sldMkLst>
          <pc:docMk/>
          <pc:sldMk cId="1096133764" sldId="375"/>
        </pc:sldMkLst>
        <pc:spChg chg="mod">
          <ac:chgData name="Serena Storton (2405566)" userId="S::2405566@student.uwtsd.ac.uk::30a5d2d7-a9d9-4e96-90b6-45ce392613b4" providerId="AD" clId="Web-{BB42F3E6-F56F-7373-496F-E338B8280E94}" dt="2025-04-24T14:53:59.807" v="1554" actId="20577"/>
          <ac:spMkLst>
            <pc:docMk/>
            <pc:sldMk cId="1096133764" sldId="375"/>
            <ac:spMk id="19" creationId="{9A2B4A46-3F20-0BAA-CD0C-49A83602BF2C}"/>
          </ac:spMkLst>
        </pc:spChg>
      </pc:sldChg>
      <pc:sldChg chg="modSp">
        <pc:chgData name="Serena Storton (2405566)" userId="S::2405566@student.uwtsd.ac.uk::30a5d2d7-a9d9-4e96-90b6-45ce392613b4" providerId="AD" clId="Web-{BB42F3E6-F56F-7373-496F-E338B8280E94}" dt="2025-04-24T14:53:51.760" v="1550" actId="20577"/>
        <pc:sldMkLst>
          <pc:docMk/>
          <pc:sldMk cId="3036438183" sldId="377"/>
        </pc:sldMkLst>
        <pc:spChg chg="mod">
          <ac:chgData name="Serena Storton (2405566)" userId="S::2405566@student.uwtsd.ac.uk::30a5d2d7-a9d9-4e96-90b6-45ce392613b4" providerId="AD" clId="Web-{BB42F3E6-F56F-7373-496F-E338B8280E94}" dt="2025-04-24T14:53:51.760" v="1550" actId="20577"/>
          <ac:spMkLst>
            <pc:docMk/>
            <pc:sldMk cId="3036438183" sldId="377"/>
            <ac:spMk id="7" creationId="{2DFBD437-B726-CD9C-B5BA-40211B521049}"/>
          </ac:spMkLst>
        </pc:spChg>
      </pc:sldChg>
      <pc:sldChg chg="modSp">
        <pc:chgData name="Serena Storton (2405566)" userId="S::2405566@student.uwtsd.ac.uk::30a5d2d7-a9d9-4e96-90b6-45ce392613b4" providerId="AD" clId="Web-{BB42F3E6-F56F-7373-496F-E338B8280E94}" dt="2025-04-24T14:53:44.197" v="1546" actId="20577"/>
        <pc:sldMkLst>
          <pc:docMk/>
          <pc:sldMk cId="4003774949" sldId="380"/>
        </pc:sldMkLst>
        <pc:spChg chg="mod">
          <ac:chgData name="Serena Storton (2405566)" userId="S::2405566@student.uwtsd.ac.uk::30a5d2d7-a9d9-4e96-90b6-45ce392613b4" providerId="AD" clId="Web-{BB42F3E6-F56F-7373-496F-E338B8280E94}" dt="2025-04-24T14:53:44.197" v="1546" actId="20577"/>
          <ac:spMkLst>
            <pc:docMk/>
            <pc:sldMk cId="4003774949" sldId="380"/>
            <ac:spMk id="3" creationId="{E43393AF-1F9B-B741-A14E-C121EA27F12A}"/>
          </ac:spMkLst>
        </pc:spChg>
      </pc:sldChg>
      <pc:sldChg chg="addSp delSp modSp mod modClrScheme chgLayout">
        <pc:chgData name="Serena Storton (2405566)" userId="S::2405566@student.uwtsd.ac.uk::30a5d2d7-a9d9-4e96-90b6-45ce392613b4" providerId="AD" clId="Web-{BB42F3E6-F56F-7373-496F-E338B8280E94}" dt="2025-04-24T14:55:06.794" v="1567"/>
        <pc:sldMkLst>
          <pc:docMk/>
          <pc:sldMk cId="196150724" sldId="382"/>
        </pc:sldMkLst>
        <pc:spChg chg="mod">
          <ac:chgData name="Serena Storton (2405566)" userId="S::2405566@student.uwtsd.ac.uk::30a5d2d7-a9d9-4e96-90b6-45ce392613b4" providerId="AD" clId="Web-{BB42F3E6-F56F-7373-496F-E338B8280E94}" dt="2025-04-24T14:17:08.390" v="11"/>
          <ac:spMkLst>
            <pc:docMk/>
            <pc:sldMk cId="196150724" sldId="382"/>
            <ac:spMk id="2" creationId="{3AB02D49-141B-00D2-AEF5-1B6047E002A1}"/>
          </ac:spMkLst>
        </pc:spChg>
        <pc:spChg chg="mod">
          <ac:chgData name="Serena Storton (2405566)" userId="S::2405566@student.uwtsd.ac.uk::30a5d2d7-a9d9-4e96-90b6-45ce392613b4" providerId="AD" clId="Web-{BB42F3E6-F56F-7373-496F-E338B8280E94}" dt="2025-04-24T14:17:30.859" v="13" actId="20577"/>
          <ac:spMkLst>
            <pc:docMk/>
            <pc:sldMk cId="196150724" sldId="382"/>
            <ac:spMk id="4" creationId="{672A3EF9-2B72-43A5-CBE1-43BCE5E5ABD8}"/>
          </ac:spMkLst>
        </pc:spChg>
        <pc:spChg chg="add">
          <ac:chgData name="Serena Storton (2405566)" userId="S::2405566@student.uwtsd.ac.uk::30a5d2d7-a9d9-4e96-90b6-45ce392613b4" providerId="AD" clId="Web-{BB42F3E6-F56F-7373-496F-E338B8280E94}" dt="2025-04-24T14:55:06.794" v="1567"/>
          <ac:spMkLst>
            <pc:docMk/>
            <pc:sldMk cId="196150724" sldId="382"/>
            <ac:spMk id="6" creationId="{2AD508BF-3BD2-AF60-2B69-48C113FB42C5}"/>
          </ac:spMkLst>
        </pc:spChg>
        <pc:spChg chg="mod">
          <ac:chgData name="Serena Storton (2405566)" userId="S::2405566@student.uwtsd.ac.uk::30a5d2d7-a9d9-4e96-90b6-45ce392613b4" providerId="AD" clId="Web-{BB42F3E6-F56F-7373-496F-E338B8280E94}" dt="2025-04-24T14:17:08.390" v="11"/>
          <ac:spMkLst>
            <pc:docMk/>
            <pc:sldMk cId="196150724" sldId="382"/>
            <ac:spMk id="9" creationId="{30C85A64-83B6-EC88-BFF5-CFF2CF7202FF}"/>
          </ac:spMkLst>
        </pc:spChg>
        <pc:spChg chg="mod">
          <ac:chgData name="Serena Storton (2405566)" userId="S::2405566@student.uwtsd.ac.uk::30a5d2d7-a9d9-4e96-90b6-45ce392613b4" providerId="AD" clId="Web-{BB42F3E6-F56F-7373-496F-E338B8280E94}" dt="2025-04-24T14:17:08.390" v="11"/>
          <ac:spMkLst>
            <pc:docMk/>
            <pc:sldMk cId="196150724" sldId="382"/>
            <ac:spMk id="10" creationId="{C6FFB684-1D48-BAB0-9F70-9565A554761D}"/>
          </ac:spMkLst>
        </pc:spChg>
        <pc:spChg chg="mod">
          <ac:chgData name="Serena Storton (2405566)" userId="S::2405566@student.uwtsd.ac.uk::30a5d2d7-a9d9-4e96-90b6-45ce392613b4" providerId="AD" clId="Web-{BB42F3E6-F56F-7373-496F-E338B8280E94}" dt="2025-04-24T14:17:08.390" v="11"/>
          <ac:spMkLst>
            <pc:docMk/>
            <pc:sldMk cId="196150724" sldId="382"/>
            <ac:spMk id="11" creationId="{EF19CCAE-DFB9-807D-A4FE-572529CAC647}"/>
          </ac:spMkLst>
        </pc:spChg>
      </pc:sldChg>
      <pc:sldChg chg="addSp modSp">
        <pc:chgData name="Serena Storton (2405566)" userId="S::2405566@student.uwtsd.ac.uk::30a5d2d7-a9d9-4e96-90b6-45ce392613b4" providerId="AD" clId="Web-{BB42F3E6-F56F-7373-496F-E338B8280E94}" dt="2025-04-24T14:42:28.295" v="735" actId="20577"/>
        <pc:sldMkLst>
          <pc:docMk/>
          <pc:sldMk cId="957065248" sldId="383"/>
        </pc:sldMkLst>
        <pc:spChg chg="mod">
          <ac:chgData name="Serena Storton (2405566)" userId="S::2405566@student.uwtsd.ac.uk::30a5d2d7-a9d9-4e96-90b6-45ce392613b4" providerId="AD" clId="Web-{BB42F3E6-F56F-7373-496F-E338B8280E94}" dt="2025-04-24T14:27:15.805" v="667" actId="20577"/>
          <ac:spMkLst>
            <pc:docMk/>
            <pc:sldMk cId="957065248" sldId="383"/>
            <ac:spMk id="2" creationId="{9B52A712-17A8-BCA5-B3E4-55DB1631DC35}"/>
          </ac:spMkLst>
        </pc:spChg>
        <pc:spChg chg="mod">
          <ac:chgData name="Serena Storton (2405566)" userId="S::2405566@student.uwtsd.ac.uk::30a5d2d7-a9d9-4e96-90b6-45ce392613b4" providerId="AD" clId="Web-{BB42F3E6-F56F-7373-496F-E338B8280E94}" dt="2025-04-24T14:27:17.493" v="669" actId="20577"/>
          <ac:spMkLst>
            <pc:docMk/>
            <pc:sldMk cId="957065248" sldId="383"/>
            <ac:spMk id="3" creationId="{61EF1EB7-14F1-ED18-2338-06A41CB18B98}"/>
          </ac:spMkLst>
        </pc:spChg>
        <pc:spChg chg="mod">
          <ac:chgData name="Serena Storton (2405566)" userId="S::2405566@student.uwtsd.ac.uk::30a5d2d7-a9d9-4e96-90b6-45ce392613b4" providerId="AD" clId="Web-{BB42F3E6-F56F-7373-496F-E338B8280E94}" dt="2025-04-24T14:27:25.977" v="672" actId="20577"/>
          <ac:spMkLst>
            <pc:docMk/>
            <pc:sldMk cId="957065248" sldId="383"/>
            <ac:spMk id="4" creationId="{E3568A5E-C1B8-E627-FADB-F791119CC6D2}"/>
          </ac:spMkLst>
        </pc:spChg>
        <pc:spChg chg="mod">
          <ac:chgData name="Serena Storton (2405566)" userId="S::2405566@student.uwtsd.ac.uk::30a5d2d7-a9d9-4e96-90b6-45ce392613b4" providerId="AD" clId="Web-{BB42F3E6-F56F-7373-496F-E338B8280E94}" dt="2025-04-24T14:27:20.852" v="671" actId="20577"/>
          <ac:spMkLst>
            <pc:docMk/>
            <pc:sldMk cId="957065248" sldId="383"/>
            <ac:spMk id="5" creationId="{75ADDE10-4480-50F7-A06A-C7E358AB8672}"/>
          </ac:spMkLst>
        </pc:spChg>
        <pc:spChg chg="mod">
          <ac:chgData name="Serena Storton (2405566)" userId="S::2405566@student.uwtsd.ac.uk::30a5d2d7-a9d9-4e96-90b6-45ce392613b4" providerId="AD" clId="Web-{BB42F3E6-F56F-7373-496F-E338B8280E94}" dt="2025-04-24T14:23:54.594" v="465" actId="20577"/>
          <ac:spMkLst>
            <pc:docMk/>
            <pc:sldMk cId="957065248" sldId="383"/>
            <ac:spMk id="6" creationId="{1A28A033-0D41-15A9-959D-2C89356BCDBD}"/>
          </ac:spMkLst>
        </pc:spChg>
        <pc:spChg chg="mod">
          <ac:chgData name="Serena Storton (2405566)" userId="S::2405566@student.uwtsd.ac.uk::30a5d2d7-a9d9-4e96-90b6-45ce392613b4" providerId="AD" clId="Web-{BB42F3E6-F56F-7373-496F-E338B8280E94}" dt="2025-04-24T14:24:02.063" v="472" actId="20577"/>
          <ac:spMkLst>
            <pc:docMk/>
            <pc:sldMk cId="957065248" sldId="383"/>
            <ac:spMk id="7" creationId="{EF27546D-D639-EACB-270C-E986B228F980}"/>
          </ac:spMkLst>
        </pc:spChg>
        <pc:spChg chg="mod">
          <ac:chgData name="Serena Storton (2405566)" userId="S::2405566@student.uwtsd.ac.uk::30a5d2d7-a9d9-4e96-90b6-45ce392613b4" providerId="AD" clId="Web-{BB42F3E6-F56F-7373-496F-E338B8280E94}" dt="2025-04-24T14:26:59.148" v="658" actId="20577"/>
          <ac:spMkLst>
            <pc:docMk/>
            <pc:sldMk cId="957065248" sldId="383"/>
            <ac:spMk id="8" creationId="{6A3FC568-DF26-218D-FD39-4DF2B20C1473}"/>
          </ac:spMkLst>
        </pc:spChg>
        <pc:spChg chg="add mod">
          <ac:chgData name="Serena Storton (2405566)" userId="S::2405566@student.uwtsd.ac.uk::30a5d2d7-a9d9-4e96-90b6-45ce392613b4" providerId="AD" clId="Web-{BB42F3E6-F56F-7373-496F-E338B8280E94}" dt="2025-04-24T14:42:28.295" v="735" actId="20577"/>
          <ac:spMkLst>
            <pc:docMk/>
            <pc:sldMk cId="957065248" sldId="383"/>
            <ac:spMk id="12" creationId="{D07C82CC-ECA3-C74A-9FE5-3182C4E75259}"/>
          </ac:spMkLst>
        </pc:spChg>
      </pc:sldChg>
      <pc:sldChg chg="addSp modSp new">
        <pc:chgData name="Serena Storton (2405566)" userId="S::2405566@student.uwtsd.ac.uk::30a5d2d7-a9d9-4e96-90b6-45ce392613b4" providerId="AD" clId="Web-{BB42F3E6-F56F-7373-496F-E338B8280E94}" dt="2025-04-24T14:53:25.165" v="1542" actId="20577"/>
        <pc:sldMkLst>
          <pc:docMk/>
          <pc:sldMk cId="2374280527" sldId="384"/>
        </pc:sldMkLst>
        <pc:spChg chg="mod">
          <ac:chgData name="Serena Storton (2405566)" userId="S::2405566@student.uwtsd.ac.uk::30a5d2d7-a9d9-4e96-90b6-45ce392613b4" providerId="AD" clId="Web-{BB42F3E6-F56F-7373-496F-E338B8280E94}" dt="2025-04-24T14:42:49.186" v="736" actId="20577"/>
          <ac:spMkLst>
            <pc:docMk/>
            <pc:sldMk cId="2374280527" sldId="384"/>
            <ac:spMk id="2" creationId="{9F4B7806-E855-AAE8-A208-4AB7BC704400}"/>
          </ac:spMkLst>
        </pc:spChg>
        <pc:spChg chg="mod">
          <ac:chgData name="Serena Storton (2405566)" userId="S::2405566@student.uwtsd.ac.uk::30a5d2d7-a9d9-4e96-90b6-45ce392613b4" providerId="AD" clId="Web-{BB42F3E6-F56F-7373-496F-E338B8280E94}" dt="2025-04-24T14:49:36.109" v="1159" actId="20577"/>
          <ac:spMkLst>
            <pc:docMk/>
            <pc:sldMk cId="2374280527" sldId="384"/>
            <ac:spMk id="4" creationId="{C5F240BF-EA06-83F3-72DB-75C929E372C3}"/>
          </ac:spMkLst>
        </pc:spChg>
        <pc:spChg chg="mod">
          <ac:chgData name="Serena Storton (2405566)" userId="S::2405566@student.uwtsd.ac.uk::30a5d2d7-a9d9-4e96-90b6-45ce392613b4" providerId="AD" clId="Web-{BB42F3E6-F56F-7373-496F-E338B8280E94}" dt="2025-04-24T14:51:09.441" v="1288" actId="20577"/>
          <ac:spMkLst>
            <pc:docMk/>
            <pc:sldMk cId="2374280527" sldId="384"/>
            <ac:spMk id="6" creationId="{BBE9944D-691E-9439-2BEF-CB9D6C04C734}"/>
          </ac:spMkLst>
        </pc:spChg>
        <pc:spChg chg="mod">
          <ac:chgData name="Serena Storton (2405566)" userId="S::2405566@student.uwtsd.ac.uk::30a5d2d7-a9d9-4e96-90b6-45ce392613b4" providerId="AD" clId="Web-{BB42F3E6-F56F-7373-496F-E338B8280E94}" dt="2025-04-24T14:52:20.835" v="1488" actId="20577"/>
          <ac:spMkLst>
            <pc:docMk/>
            <pc:sldMk cId="2374280527" sldId="384"/>
            <ac:spMk id="8" creationId="{8FDDA8DE-33CC-48F6-A352-682DCC618695}"/>
          </ac:spMkLst>
        </pc:spChg>
        <pc:spChg chg="add mod">
          <ac:chgData name="Serena Storton (2405566)" userId="S::2405566@student.uwtsd.ac.uk::30a5d2d7-a9d9-4e96-90b6-45ce392613b4" providerId="AD" clId="Web-{BB42F3E6-F56F-7373-496F-E338B8280E94}" dt="2025-04-24T14:53:25.165" v="1542" actId="20577"/>
          <ac:spMkLst>
            <pc:docMk/>
            <pc:sldMk cId="2374280527" sldId="384"/>
            <ac:spMk id="12" creationId="{950FE936-59E0-28C8-3744-EDB6732CA5A9}"/>
          </ac:spMkLst>
        </pc:spChg>
      </pc:sldChg>
      <pc:sldChg chg="add del replId">
        <pc:chgData name="Serena Storton (2405566)" userId="S::2405566@student.uwtsd.ac.uk::30a5d2d7-a9d9-4e96-90b6-45ce392613b4" providerId="AD" clId="Web-{BB42F3E6-F56F-7373-496F-E338B8280E94}" dt="2025-04-24T14:54:59.528" v="1566"/>
        <pc:sldMkLst>
          <pc:docMk/>
          <pc:sldMk cId="3627792120" sldId="385"/>
        </pc:sldMkLst>
      </pc:sldChg>
      <pc:sldChg chg="add del replId">
        <pc:chgData name="Serena Storton (2405566)" userId="S::2405566@student.uwtsd.ac.uk::30a5d2d7-a9d9-4e96-90b6-45ce392613b4" providerId="AD" clId="Web-{BB42F3E6-F56F-7373-496F-E338B8280E94}" dt="2025-04-24T14:54:45.387" v="1564"/>
        <pc:sldMkLst>
          <pc:docMk/>
          <pc:sldMk cId="3627858326" sldId="38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ata2.xml.rels><?xml version="1.0" encoding="UTF-8" standalone="yes"?>
<Relationships xmlns="http://schemas.openxmlformats.org/package/2006/relationships"><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2.xml.rels><?xml version="1.0" encoding="UTF-8" standalone="yes"?>
<Relationships xmlns="http://schemas.openxmlformats.org/package/2006/relationships"><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8AD72C-31C5-B146-AD2D-555272408E74}" type="doc">
      <dgm:prSet loTypeId="urn:microsoft.com/office/officeart/2008/layout/CaptionedPictures" loCatId="picture" qsTypeId="urn:microsoft.com/office/officeart/2005/8/quickstyle/simple1" qsCatId="simple" csTypeId="urn:microsoft.com/office/officeart/2005/8/colors/accent0_1" csCatId="mainScheme" phldr="1"/>
      <dgm:spPr/>
      <dgm:t>
        <a:bodyPr/>
        <a:lstStyle/>
        <a:p>
          <a:endParaRPr lang="en-GB"/>
        </a:p>
      </dgm:t>
    </dgm:pt>
    <dgm:pt modelId="{700A89EE-7506-6047-A87C-DE8FA35B9CC3}">
      <dgm:prSet phldrT="[Text]" phldr="0"/>
      <dgm:spPr/>
      <dgm:t>
        <a:bodyPr/>
        <a:lstStyle/>
        <a:p>
          <a:r>
            <a:rPr lang="en-GB"/>
            <a:t>Hollie-Marie</a:t>
          </a:r>
        </a:p>
      </dgm:t>
    </dgm:pt>
    <dgm:pt modelId="{6B62A1DF-4C60-5F4B-B47C-918D2DD1EE9D}" type="parTrans" cxnId="{ADC8F0D7-3CDE-C542-BD6B-A47F2C39F56D}">
      <dgm:prSet/>
      <dgm:spPr/>
      <dgm:t>
        <a:bodyPr/>
        <a:lstStyle/>
        <a:p>
          <a:endParaRPr lang="en-GB"/>
        </a:p>
      </dgm:t>
    </dgm:pt>
    <dgm:pt modelId="{F8A79562-20CE-924C-A352-44885A0D4E1E}" type="sibTrans" cxnId="{ADC8F0D7-3CDE-C542-BD6B-A47F2C39F56D}">
      <dgm:prSet/>
      <dgm:spPr/>
      <dgm:t>
        <a:bodyPr/>
        <a:lstStyle/>
        <a:p>
          <a:endParaRPr lang="en-GB"/>
        </a:p>
      </dgm:t>
    </dgm:pt>
    <dgm:pt modelId="{6BE77E20-8313-F742-B3F2-7DBDE7ED4161}">
      <dgm:prSet phldrT="[Text]" phldr="0"/>
      <dgm:spPr/>
      <dgm:t>
        <a:bodyPr/>
        <a:lstStyle/>
        <a:p>
          <a:r>
            <a:rPr lang="en-GB"/>
            <a:t>2405227</a:t>
          </a:r>
        </a:p>
      </dgm:t>
    </dgm:pt>
    <dgm:pt modelId="{7E02A5CD-3C6B-1648-9A5D-DDE092DBB16C}" type="parTrans" cxnId="{DD9768CD-65A5-E340-BD88-EE869EF0988A}">
      <dgm:prSet/>
      <dgm:spPr/>
      <dgm:t>
        <a:bodyPr/>
        <a:lstStyle/>
        <a:p>
          <a:endParaRPr lang="en-GB"/>
        </a:p>
      </dgm:t>
    </dgm:pt>
    <dgm:pt modelId="{0EE57B6F-69D8-2C44-8E38-D44A17B3BEFD}" type="sibTrans" cxnId="{DD9768CD-65A5-E340-BD88-EE869EF0988A}">
      <dgm:prSet/>
      <dgm:spPr/>
      <dgm:t>
        <a:bodyPr/>
        <a:lstStyle/>
        <a:p>
          <a:endParaRPr lang="en-GB"/>
        </a:p>
      </dgm:t>
    </dgm:pt>
    <dgm:pt modelId="{D6D6D1DA-AE70-6540-94C0-51AFD52630D3}">
      <dgm:prSet phldrT="[Text]" phldr="0"/>
      <dgm:spPr/>
      <dgm:t>
        <a:bodyPr/>
        <a:lstStyle/>
        <a:p>
          <a:r>
            <a:rPr lang="en-GB"/>
            <a:t>Amber</a:t>
          </a:r>
        </a:p>
      </dgm:t>
    </dgm:pt>
    <dgm:pt modelId="{0D344648-F7F3-454B-B758-0935D921BE29}" type="parTrans" cxnId="{32455B0B-D2D0-EA4B-8B1E-FAF97EB0E87A}">
      <dgm:prSet/>
      <dgm:spPr/>
      <dgm:t>
        <a:bodyPr/>
        <a:lstStyle/>
        <a:p>
          <a:endParaRPr lang="en-GB"/>
        </a:p>
      </dgm:t>
    </dgm:pt>
    <dgm:pt modelId="{21A634BD-F9BD-E64E-8A74-6C6DC76C5EE5}" type="sibTrans" cxnId="{32455B0B-D2D0-EA4B-8B1E-FAF97EB0E87A}">
      <dgm:prSet/>
      <dgm:spPr/>
      <dgm:t>
        <a:bodyPr/>
        <a:lstStyle/>
        <a:p>
          <a:endParaRPr lang="en-GB"/>
        </a:p>
      </dgm:t>
    </dgm:pt>
    <dgm:pt modelId="{1FCFF0DD-C802-6741-ACE1-A2E6AFABB5B4}">
      <dgm:prSet phldrT="[Text]" phldr="0"/>
      <dgm:spPr/>
      <dgm:t>
        <a:bodyPr/>
        <a:lstStyle/>
        <a:p>
          <a:r>
            <a:rPr lang="en-GB"/>
            <a:t>2403613</a:t>
          </a:r>
        </a:p>
      </dgm:t>
    </dgm:pt>
    <dgm:pt modelId="{19D83F91-9B22-ED4E-BC36-70782976AE50}" type="parTrans" cxnId="{2EA00BB4-5F4B-A740-802A-85B0A22B9636}">
      <dgm:prSet/>
      <dgm:spPr/>
      <dgm:t>
        <a:bodyPr/>
        <a:lstStyle/>
        <a:p>
          <a:endParaRPr lang="en-GB"/>
        </a:p>
      </dgm:t>
    </dgm:pt>
    <dgm:pt modelId="{1E609709-B58C-FF45-A102-42D850F71D05}" type="sibTrans" cxnId="{2EA00BB4-5F4B-A740-802A-85B0A22B9636}">
      <dgm:prSet/>
      <dgm:spPr/>
      <dgm:t>
        <a:bodyPr/>
        <a:lstStyle/>
        <a:p>
          <a:endParaRPr lang="en-GB"/>
        </a:p>
      </dgm:t>
    </dgm:pt>
    <dgm:pt modelId="{59A9D0D8-1829-D142-A822-7781D86BC839}">
      <dgm:prSet phldrT="[Text]" phldr="0"/>
      <dgm:spPr/>
      <dgm:t>
        <a:bodyPr/>
        <a:lstStyle/>
        <a:p>
          <a:r>
            <a:rPr lang="en-GB"/>
            <a:t>William</a:t>
          </a:r>
        </a:p>
      </dgm:t>
    </dgm:pt>
    <dgm:pt modelId="{62A2BAC1-BD5B-8E42-9109-CD63E8229192}" type="parTrans" cxnId="{85F8071D-F863-A447-B748-B95E6A3BBF70}">
      <dgm:prSet/>
      <dgm:spPr/>
      <dgm:t>
        <a:bodyPr/>
        <a:lstStyle/>
        <a:p>
          <a:endParaRPr lang="en-GB"/>
        </a:p>
      </dgm:t>
    </dgm:pt>
    <dgm:pt modelId="{48BCFDAB-9242-614D-9B3B-2BB13A70999A}" type="sibTrans" cxnId="{85F8071D-F863-A447-B748-B95E6A3BBF70}">
      <dgm:prSet/>
      <dgm:spPr/>
      <dgm:t>
        <a:bodyPr/>
        <a:lstStyle/>
        <a:p>
          <a:endParaRPr lang="en-GB"/>
        </a:p>
      </dgm:t>
    </dgm:pt>
    <dgm:pt modelId="{D4031971-DFDA-C84E-A8FF-6CAF7E91D816}">
      <dgm:prSet phldrT="[Text]" phldr="0"/>
      <dgm:spPr/>
      <dgm:t>
        <a:bodyPr/>
        <a:lstStyle/>
        <a:p>
          <a:r>
            <a:rPr lang="en-GB"/>
            <a:t>2416710</a:t>
          </a:r>
        </a:p>
      </dgm:t>
    </dgm:pt>
    <dgm:pt modelId="{E1632535-8EF2-2942-808B-7A450A179742}" type="parTrans" cxnId="{FA9A2F97-BD26-774F-8D35-A1CF1E267D32}">
      <dgm:prSet/>
      <dgm:spPr/>
      <dgm:t>
        <a:bodyPr/>
        <a:lstStyle/>
        <a:p>
          <a:endParaRPr lang="en-GB"/>
        </a:p>
      </dgm:t>
    </dgm:pt>
    <dgm:pt modelId="{6DAE6637-EA79-7E4C-9E08-A99B533E5EAC}" type="sibTrans" cxnId="{FA9A2F97-BD26-774F-8D35-A1CF1E267D32}">
      <dgm:prSet/>
      <dgm:spPr/>
      <dgm:t>
        <a:bodyPr/>
        <a:lstStyle/>
        <a:p>
          <a:endParaRPr lang="en-GB"/>
        </a:p>
      </dgm:t>
    </dgm:pt>
    <dgm:pt modelId="{07643144-2525-C744-8478-1EA55C26E889}" type="pres">
      <dgm:prSet presAssocID="{918AD72C-31C5-B146-AD2D-555272408E74}" presName="Name0" presStyleCnt="0">
        <dgm:presLayoutVars>
          <dgm:chMax/>
          <dgm:chPref/>
          <dgm:dir/>
        </dgm:presLayoutVars>
      </dgm:prSet>
      <dgm:spPr/>
    </dgm:pt>
    <dgm:pt modelId="{09F50BD3-C43E-2249-B9B6-27D90AEB8775}" type="pres">
      <dgm:prSet presAssocID="{700A89EE-7506-6047-A87C-DE8FA35B9CC3}" presName="composite" presStyleCnt="0">
        <dgm:presLayoutVars>
          <dgm:chMax val="1"/>
          <dgm:chPref val="1"/>
        </dgm:presLayoutVars>
      </dgm:prSet>
      <dgm:spPr/>
    </dgm:pt>
    <dgm:pt modelId="{C408441F-00CF-7C47-8958-0AFC4F2C4268}" type="pres">
      <dgm:prSet presAssocID="{700A89EE-7506-6047-A87C-DE8FA35B9CC3}" presName="Accent" presStyleLbl="trAlignAcc1" presStyleIdx="0" presStyleCnt="3">
        <dgm:presLayoutVars>
          <dgm:chMax val="0"/>
          <dgm:chPref val="0"/>
        </dgm:presLayoutVars>
      </dgm:prSet>
      <dgm:spPr/>
    </dgm:pt>
    <dgm:pt modelId="{528B3F3D-EE0F-4D49-A247-913B8F6E292D}" type="pres">
      <dgm:prSet presAssocID="{700A89EE-7506-6047-A87C-DE8FA35B9CC3}" presName="Image" presStyleLbl="alignImgPlace1" presStyleIdx="0" presStyleCnt="3">
        <dgm:presLayoutVars>
          <dgm:chMax val="0"/>
          <dgm:chPref val="0"/>
        </dgm:presLayoutVars>
      </dgm:prSet>
      <dgm:spPr>
        <a:blipFill>
          <a:blip xmlns:r="http://schemas.openxmlformats.org/officeDocument/2006/relationships" r:embed="rId1"/>
          <a:srcRect/>
          <a:stretch>
            <a:fillRect t="-55000" b="-55000"/>
          </a:stretch>
        </a:blipFill>
      </dgm:spPr>
    </dgm:pt>
    <dgm:pt modelId="{85A0C3C2-B1EC-8E48-8086-3EDCF7B1E9A0}" type="pres">
      <dgm:prSet presAssocID="{700A89EE-7506-6047-A87C-DE8FA35B9CC3}" presName="ChildComposite" presStyleCnt="0"/>
      <dgm:spPr/>
    </dgm:pt>
    <dgm:pt modelId="{51F123D1-E869-0B46-BDE2-3D19CC27D001}" type="pres">
      <dgm:prSet presAssocID="{700A89EE-7506-6047-A87C-DE8FA35B9CC3}" presName="Child" presStyleLbl="node1" presStyleIdx="0" presStyleCnt="3">
        <dgm:presLayoutVars>
          <dgm:chMax val="0"/>
          <dgm:chPref val="0"/>
          <dgm:bulletEnabled val="1"/>
        </dgm:presLayoutVars>
      </dgm:prSet>
      <dgm:spPr/>
    </dgm:pt>
    <dgm:pt modelId="{95C79396-F3BF-3440-8C4E-320E4DF564A2}" type="pres">
      <dgm:prSet presAssocID="{700A89EE-7506-6047-A87C-DE8FA35B9CC3}" presName="Parent" presStyleLbl="revTx" presStyleIdx="0" presStyleCnt="3">
        <dgm:presLayoutVars>
          <dgm:chMax val="1"/>
          <dgm:chPref val="0"/>
          <dgm:bulletEnabled val="1"/>
        </dgm:presLayoutVars>
      </dgm:prSet>
      <dgm:spPr/>
    </dgm:pt>
    <dgm:pt modelId="{5BF5552A-7E85-A243-B8E7-F8C1E3B216D7}" type="pres">
      <dgm:prSet presAssocID="{F8A79562-20CE-924C-A352-44885A0D4E1E}" presName="sibTrans" presStyleCnt="0"/>
      <dgm:spPr/>
    </dgm:pt>
    <dgm:pt modelId="{83EA4527-8700-1C42-9BBD-C057863BDEB5}" type="pres">
      <dgm:prSet presAssocID="{D6D6D1DA-AE70-6540-94C0-51AFD52630D3}" presName="composite" presStyleCnt="0">
        <dgm:presLayoutVars>
          <dgm:chMax val="1"/>
          <dgm:chPref val="1"/>
        </dgm:presLayoutVars>
      </dgm:prSet>
      <dgm:spPr/>
    </dgm:pt>
    <dgm:pt modelId="{7DED37CB-CE2C-3A4D-9160-B316C7AAEC69}" type="pres">
      <dgm:prSet presAssocID="{D6D6D1DA-AE70-6540-94C0-51AFD52630D3}" presName="Accent" presStyleLbl="trAlignAcc1" presStyleIdx="1" presStyleCnt="3">
        <dgm:presLayoutVars>
          <dgm:chMax val="0"/>
          <dgm:chPref val="0"/>
        </dgm:presLayoutVars>
      </dgm:prSet>
      <dgm:spPr/>
    </dgm:pt>
    <dgm:pt modelId="{88EEE4D9-AD7E-AE4A-9144-9C0091F3EF6A}" type="pres">
      <dgm:prSet presAssocID="{D6D6D1DA-AE70-6540-94C0-51AFD52630D3}" presName="Image" presStyleLbl="alignImgPlace1" presStyleIdx="1" presStyleCnt="3">
        <dgm:presLayoutVars>
          <dgm:chMax val="0"/>
          <dgm:chPref val="0"/>
        </dgm:presLayoutVars>
      </dgm:prSet>
      <dgm:spPr>
        <a:blipFill>
          <a:blip xmlns:r="http://schemas.openxmlformats.org/officeDocument/2006/relationships" r:embed="rId2"/>
          <a:srcRect/>
          <a:stretch>
            <a:fillRect t="-55000" b="-55000"/>
          </a:stretch>
        </a:blipFill>
      </dgm:spPr>
    </dgm:pt>
    <dgm:pt modelId="{1CEC42FF-A79E-2B40-BFBF-F64C467F0F40}" type="pres">
      <dgm:prSet presAssocID="{D6D6D1DA-AE70-6540-94C0-51AFD52630D3}" presName="ChildComposite" presStyleCnt="0"/>
      <dgm:spPr/>
    </dgm:pt>
    <dgm:pt modelId="{46115B0F-5A7C-6843-858C-D2448DBC853F}" type="pres">
      <dgm:prSet presAssocID="{D6D6D1DA-AE70-6540-94C0-51AFD52630D3}" presName="Child" presStyleLbl="node1" presStyleIdx="1" presStyleCnt="3">
        <dgm:presLayoutVars>
          <dgm:chMax val="0"/>
          <dgm:chPref val="0"/>
          <dgm:bulletEnabled val="1"/>
        </dgm:presLayoutVars>
      </dgm:prSet>
      <dgm:spPr/>
    </dgm:pt>
    <dgm:pt modelId="{03440861-F5DB-F74F-B21A-001D8C154B29}" type="pres">
      <dgm:prSet presAssocID="{D6D6D1DA-AE70-6540-94C0-51AFD52630D3}" presName="Parent" presStyleLbl="revTx" presStyleIdx="1" presStyleCnt="3">
        <dgm:presLayoutVars>
          <dgm:chMax val="1"/>
          <dgm:chPref val="0"/>
          <dgm:bulletEnabled val="1"/>
        </dgm:presLayoutVars>
      </dgm:prSet>
      <dgm:spPr/>
    </dgm:pt>
    <dgm:pt modelId="{11643C58-1543-714D-AFD9-4304F781E72B}" type="pres">
      <dgm:prSet presAssocID="{21A634BD-F9BD-E64E-8A74-6C6DC76C5EE5}" presName="sibTrans" presStyleCnt="0"/>
      <dgm:spPr/>
    </dgm:pt>
    <dgm:pt modelId="{27E26804-96D2-4641-B960-A1191D0A44B6}" type="pres">
      <dgm:prSet presAssocID="{59A9D0D8-1829-D142-A822-7781D86BC839}" presName="composite" presStyleCnt="0">
        <dgm:presLayoutVars>
          <dgm:chMax val="1"/>
          <dgm:chPref val="1"/>
        </dgm:presLayoutVars>
      </dgm:prSet>
      <dgm:spPr/>
    </dgm:pt>
    <dgm:pt modelId="{76DE5973-537A-3944-A5C7-B2A56B0255B0}" type="pres">
      <dgm:prSet presAssocID="{59A9D0D8-1829-D142-A822-7781D86BC839}" presName="Accent" presStyleLbl="trAlignAcc1" presStyleIdx="2" presStyleCnt="3">
        <dgm:presLayoutVars>
          <dgm:chMax val="0"/>
          <dgm:chPref val="0"/>
        </dgm:presLayoutVars>
      </dgm:prSet>
      <dgm:spPr/>
    </dgm:pt>
    <dgm:pt modelId="{DDE465F5-75CB-AB45-8188-11D506FD70CD}" type="pres">
      <dgm:prSet presAssocID="{59A9D0D8-1829-D142-A822-7781D86BC839}" presName="Image" presStyleLbl="alignImgPlace1" presStyleIdx="2" presStyleCnt="3">
        <dgm:presLayoutVars>
          <dgm:chMax val="0"/>
          <dgm:chPref val="0"/>
        </dgm:presLayoutVars>
      </dgm:prSet>
      <dgm:spPr>
        <a:blipFill>
          <a:blip xmlns:r="http://schemas.openxmlformats.org/officeDocument/2006/relationships" r:embed="rId3"/>
          <a:srcRect/>
          <a:stretch>
            <a:fillRect t="-28000" b="-28000"/>
          </a:stretch>
        </a:blipFill>
      </dgm:spPr>
    </dgm:pt>
    <dgm:pt modelId="{13B3CDFC-31F0-2B4F-82CB-8C1B37B9FDA0}" type="pres">
      <dgm:prSet presAssocID="{59A9D0D8-1829-D142-A822-7781D86BC839}" presName="ChildComposite" presStyleCnt="0"/>
      <dgm:spPr/>
    </dgm:pt>
    <dgm:pt modelId="{B8338190-7AB8-2B4A-8811-1F4EE74D3A73}" type="pres">
      <dgm:prSet presAssocID="{59A9D0D8-1829-D142-A822-7781D86BC839}" presName="Child" presStyleLbl="node1" presStyleIdx="2" presStyleCnt="3">
        <dgm:presLayoutVars>
          <dgm:chMax val="0"/>
          <dgm:chPref val="0"/>
          <dgm:bulletEnabled val="1"/>
        </dgm:presLayoutVars>
      </dgm:prSet>
      <dgm:spPr/>
    </dgm:pt>
    <dgm:pt modelId="{4E0B310D-9E3A-E748-9674-C19D9A2B1627}" type="pres">
      <dgm:prSet presAssocID="{59A9D0D8-1829-D142-A822-7781D86BC839}" presName="Parent" presStyleLbl="revTx" presStyleIdx="2" presStyleCnt="3">
        <dgm:presLayoutVars>
          <dgm:chMax val="1"/>
          <dgm:chPref val="0"/>
          <dgm:bulletEnabled val="1"/>
        </dgm:presLayoutVars>
      </dgm:prSet>
      <dgm:spPr/>
    </dgm:pt>
  </dgm:ptLst>
  <dgm:cxnLst>
    <dgm:cxn modelId="{32455B0B-D2D0-EA4B-8B1E-FAF97EB0E87A}" srcId="{918AD72C-31C5-B146-AD2D-555272408E74}" destId="{D6D6D1DA-AE70-6540-94C0-51AFD52630D3}" srcOrd="1" destOrd="0" parTransId="{0D344648-F7F3-454B-B758-0935D921BE29}" sibTransId="{21A634BD-F9BD-E64E-8A74-6C6DC76C5EE5}"/>
    <dgm:cxn modelId="{EABCF710-6EBC-FB47-8139-C6972119B075}" type="presOf" srcId="{59A9D0D8-1829-D142-A822-7781D86BC839}" destId="{4E0B310D-9E3A-E748-9674-C19D9A2B1627}" srcOrd="0" destOrd="0" presId="urn:microsoft.com/office/officeart/2008/layout/CaptionedPictures"/>
    <dgm:cxn modelId="{85F8071D-F863-A447-B748-B95E6A3BBF70}" srcId="{918AD72C-31C5-B146-AD2D-555272408E74}" destId="{59A9D0D8-1829-D142-A822-7781D86BC839}" srcOrd="2" destOrd="0" parTransId="{62A2BAC1-BD5B-8E42-9109-CD63E8229192}" sibTransId="{48BCFDAB-9242-614D-9B3B-2BB13A70999A}"/>
    <dgm:cxn modelId="{AFAABC3E-63AE-DC4A-BD11-7AF31560D313}" type="presOf" srcId="{700A89EE-7506-6047-A87C-DE8FA35B9CC3}" destId="{95C79396-F3BF-3440-8C4E-320E4DF564A2}" srcOrd="0" destOrd="0" presId="urn:microsoft.com/office/officeart/2008/layout/CaptionedPictures"/>
    <dgm:cxn modelId="{123B0042-5600-4E4E-B951-86E74BBDF4FE}" type="presOf" srcId="{6BE77E20-8313-F742-B3F2-7DBDE7ED4161}" destId="{51F123D1-E869-0B46-BDE2-3D19CC27D001}" srcOrd="0" destOrd="0" presId="urn:microsoft.com/office/officeart/2008/layout/CaptionedPictures"/>
    <dgm:cxn modelId="{FA9A2F97-BD26-774F-8D35-A1CF1E267D32}" srcId="{59A9D0D8-1829-D142-A822-7781D86BC839}" destId="{D4031971-DFDA-C84E-A8FF-6CAF7E91D816}" srcOrd="0" destOrd="0" parTransId="{E1632535-8EF2-2942-808B-7A450A179742}" sibTransId="{6DAE6637-EA79-7E4C-9E08-A99B533E5EAC}"/>
    <dgm:cxn modelId="{2EA00BB4-5F4B-A740-802A-85B0A22B9636}" srcId="{D6D6D1DA-AE70-6540-94C0-51AFD52630D3}" destId="{1FCFF0DD-C802-6741-ACE1-A2E6AFABB5B4}" srcOrd="0" destOrd="0" parTransId="{19D83F91-9B22-ED4E-BC36-70782976AE50}" sibTransId="{1E609709-B58C-FF45-A102-42D850F71D05}"/>
    <dgm:cxn modelId="{DD9768CD-65A5-E340-BD88-EE869EF0988A}" srcId="{700A89EE-7506-6047-A87C-DE8FA35B9CC3}" destId="{6BE77E20-8313-F742-B3F2-7DBDE7ED4161}" srcOrd="0" destOrd="0" parTransId="{7E02A5CD-3C6B-1648-9A5D-DDE092DBB16C}" sibTransId="{0EE57B6F-69D8-2C44-8E38-D44A17B3BEFD}"/>
    <dgm:cxn modelId="{ADC8F0D7-3CDE-C542-BD6B-A47F2C39F56D}" srcId="{918AD72C-31C5-B146-AD2D-555272408E74}" destId="{700A89EE-7506-6047-A87C-DE8FA35B9CC3}" srcOrd="0" destOrd="0" parTransId="{6B62A1DF-4C60-5F4B-B47C-918D2DD1EE9D}" sibTransId="{F8A79562-20CE-924C-A352-44885A0D4E1E}"/>
    <dgm:cxn modelId="{133A60E4-6341-BF4F-BF50-7DE220B76932}" type="presOf" srcId="{D4031971-DFDA-C84E-A8FF-6CAF7E91D816}" destId="{B8338190-7AB8-2B4A-8811-1F4EE74D3A73}" srcOrd="0" destOrd="0" presId="urn:microsoft.com/office/officeart/2008/layout/CaptionedPictures"/>
    <dgm:cxn modelId="{4ECCB7EE-A130-9C4B-92FE-65762251C87C}" type="presOf" srcId="{D6D6D1DA-AE70-6540-94C0-51AFD52630D3}" destId="{03440861-F5DB-F74F-B21A-001D8C154B29}" srcOrd="0" destOrd="0" presId="urn:microsoft.com/office/officeart/2008/layout/CaptionedPictures"/>
    <dgm:cxn modelId="{F6AAB8F5-25E9-AB4E-9EDE-E27B54A84EAA}" type="presOf" srcId="{918AD72C-31C5-B146-AD2D-555272408E74}" destId="{07643144-2525-C744-8478-1EA55C26E889}" srcOrd="0" destOrd="0" presId="urn:microsoft.com/office/officeart/2008/layout/CaptionedPictures"/>
    <dgm:cxn modelId="{8C8B7FFA-101C-F04B-AD01-4B22C6F48BAB}" type="presOf" srcId="{1FCFF0DD-C802-6741-ACE1-A2E6AFABB5B4}" destId="{46115B0F-5A7C-6843-858C-D2448DBC853F}" srcOrd="0" destOrd="0" presId="urn:microsoft.com/office/officeart/2008/layout/CaptionedPictures"/>
    <dgm:cxn modelId="{07328B36-CCE8-CD45-B218-871DC3613438}" type="presParOf" srcId="{07643144-2525-C744-8478-1EA55C26E889}" destId="{09F50BD3-C43E-2249-B9B6-27D90AEB8775}" srcOrd="0" destOrd="0" presId="urn:microsoft.com/office/officeart/2008/layout/CaptionedPictures"/>
    <dgm:cxn modelId="{99F533EB-6C57-3C47-80E2-E3D22E9A3B89}" type="presParOf" srcId="{09F50BD3-C43E-2249-B9B6-27D90AEB8775}" destId="{C408441F-00CF-7C47-8958-0AFC4F2C4268}" srcOrd="0" destOrd="0" presId="urn:microsoft.com/office/officeart/2008/layout/CaptionedPictures"/>
    <dgm:cxn modelId="{7BB1D741-0339-EC4E-8863-A7253B94F08E}" type="presParOf" srcId="{09F50BD3-C43E-2249-B9B6-27D90AEB8775}" destId="{528B3F3D-EE0F-4D49-A247-913B8F6E292D}" srcOrd="1" destOrd="0" presId="urn:microsoft.com/office/officeart/2008/layout/CaptionedPictures"/>
    <dgm:cxn modelId="{300ABA5F-1DFD-B642-AB0E-01EC835E6853}" type="presParOf" srcId="{09F50BD3-C43E-2249-B9B6-27D90AEB8775}" destId="{85A0C3C2-B1EC-8E48-8086-3EDCF7B1E9A0}" srcOrd="2" destOrd="0" presId="urn:microsoft.com/office/officeart/2008/layout/CaptionedPictures"/>
    <dgm:cxn modelId="{3FCA3649-0A6D-814A-875C-4E9570CE5FD1}" type="presParOf" srcId="{85A0C3C2-B1EC-8E48-8086-3EDCF7B1E9A0}" destId="{51F123D1-E869-0B46-BDE2-3D19CC27D001}" srcOrd="0" destOrd="0" presId="urn:microsoft.com/office/officeart/2008/layout/CaptionedPictures"/>
    <dgm:cxn modelId="{0B51BF24-717B-854E-BF9F-EA5AF27408C3}" type="presParOf" srcId="{85A0C3C2-B1EC-8E48-8086-3EDCF7B1E9A0}" destId="{95C79396-F3BF-3440-8C4E-320E4DF564A2}" srcOrd="1" destOrd="0" presId="urn:microsoft.com/office/officeart/2008/layout/CaptionedPictures"/>
    <dgm:cxn modelId="{7FEFED71-2FEF-DA46-B6DD-99BF6244E00F}" type="presParOf" srcId="{07643144-2525-C744-8478-1EA55C26E889}" destId="{5BF5552A-7E85-A243-B8E7-F8C1E3B216D7}" srcOrd="1" destOrd="0" presId="urn:microsoft.com/office/officeart/2008/layout/CaptionedPictures"/>
    <dgm:cxn modelId="{1782B70E-0085-A040-A1F8-C93AAEE19E18}" type="presParOf" srcId="{07643144-2525-C744-8478-1EA55C26E889}" destId="{83EA4527-8700-1C42-9BBD-C057863BDEB5}" srcOrd="2" destOrd="0" presId="urn:microsoft.com/office/officeart/2008/layout/CaptionedPictures"/>
    <dgm:cxn modelId="{5CAD7FD9-61C7-F54E-9970-2475F1D89913}" type="presParOf" srcId="{83EA4527-8700-1C42-9BBD-C057863BDEB5}" destId="{7DED37CB-CE2C-3A4D-9160-B316C7AAEC69}" srcOrd="0" destOrd="0" presId="urn:microsoft.com/office/officeart/2008/layout/CaptionedPictures"/>
    <dgm:cxn modelId="{DD559980-0176-6346-BFF2-0125EC9596BD}" type="presParOf" srcId="{83EA4527-8700-1C42-9BBD-C057863BDEB5}" destId="{88EEE4D9-AD7E-AE4A-9144-9C0091F3EF6A}" srcOrd="1" destOrd="0" presId="urn:microsoft.com/office/officeart/2008/layout/CaptionedPictures"/>
    <dgm:cxn modelId="{5C7AE22D-4A72-C943-A70E-4B534C5B1A1D}" type="presParOf" srcId="{83EA4527-8700-1C42-9BBD-C057863BDEB5}" destId="{1CEC42FF-A79E-2B40-BFBF-F64C467F0F40}" srcOrd="2" destOrd="0" presId="urn:microsoft.com/office/officeart/2008/layout/CaptionedPictures"/>
    <dgm:cxn modelId="{B3590C3F-71EB-5E46-BF84-231A796C5CF6}" type="presParOf" srcId="{1CEC42FF-A79E-2B40-BFBF-F64C467F0F40}" destId="{46115B0F-5A7C-6843-858C-D2448DBC853F}" srcOrd="0" destOrd="0" presId="urn:microsoft.com/office/officeart/2008/layout/CaptionedPictures"/>
    <dgm:cxn modelId="{43F4AD9F-69F0-2142-A3F8-78ECC920E7FE}" type="presParOf" srcId="{1CEC42FF-A79E-2B40-BFBF-F64C467F0F40}" destId="{03440861-F5DB-F74F-B21A-001D8C154B29}" srcOrd="1" destOrd="0" presId="urn:microsoft.com/office/officeart/2008/layout/CaptionedPictures"/>
    <dgm:cxn modelId="{90E28642-3FBA-CB41-ACC5-236D5545D532}" type="presParOf" srcId="{07643144-2525-C744-8478-1EA55C26E889}" destId="{11643C58-1543-714D-AFD9-4304F781E72B}" srcOrd="3" destOrd="0" presId="urn:microsoft.com/office/officeart/2008/layout/CaptionedPictures"/>
    <dgm:cxn modelId="{EC067D9D-B5B6-944B-8BAF-02B71725D87B}" type="presParOf" srcId="{07643144-2525-C744-8478-1EA55C26E889}" destId="{27E26804-96D2-4641-B960-A1191D0A44B6}" srcOrd="4" destOrd="0" presId="urn:microsoft.com/office/officeart/2008/layout/CaptionedPictures"/>
    <dgm:cxn modelId="{20DAA1FE-9D9A-B540-B4D7-A2EEF548333E}" type="presParOf" srcId="{27E26804-96D2-4641-B960-A1191D0A44B6}" destId="{76DE5973-537A-3944-A5C7-B2A56B0255B0}" srcOrd="0" destOrd="0" presId="urn:microsoft.com/office/officeart/2008/layout/CaptionedPictures"/>
    <dgm:cxn modelId="{1AF7B2AD-2589-F04B-BF92-3A42717901BA}" type="presParOf" srcId="{27E26804-96D2-4641-B960-A1191D0A44B6}" destId="{DDE465F5-75CB-AB45-8188-11D506FD70CD}" srcOrd="1" destOrd="0" presId="urn:microsoft.com/office/officeart/2008/layout/CaptionedPictures"/>
    <dgm:cxn modelId="{AEF035EF-C967-0B48-817E-1A8E411214BA}" type="presParOf" srcId="{27E26804-96D2-4641-B960-A1191D0A44B6}" destId="{13B3CDFC-31F0-2B4F-82CB-8C1B37B9FDA0}" srcOrd="2" destOrd="0" presId="urn:microsoft.com/office/officeart/2008/layout/CaptionedPictures"/>
    <dgm:cxn modelId="{2EC9C463-8E2A-7548-8909-FB8F94081891}" type="presParOf" srcId="{13B3CDFC-31F0-2B4F-82CB-8C1B37B9FDA0}" destId="{B8338190-7AB8-2B4A-8811-1F4EE74D3A73}" srcOrd="0" destOrd="0" presId="urn:microsoft.com/office/officeart/2008/layout/CaptionedPictures"/>
    <dgm:cxn modelId="{5F0DB723-227D-6744-931A-62F76DECAB09}" type="presParOf" srcId="{13B3CDFC-31F0-2B4F-82CB-8C1B37B9FDA0}" destId="{4E0B310D-9E3A-E748-9674-C19D9A2B1627}" srcOrd="1" destOrd="0" presId="urn:microsoft.com/office/officeart/2008/layout/CaptionedPicture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00354B-CFB8-EB4F-BC77-A228A810A125}" type="doc">
      <dgm:prSet loTypeId="urn:microsoft.com/office/officeart/2008/layout/CaptionedPictures" loCatId="picture" qsTypeId="urn:microsoft.com/office/officeart/2005/8/quickstyle/simple1" qsCatId="simple" csTypeId="urn:microsoft.com/office/officeart/2005/8/colors/accent0_1" csCatId="mainScheme" phldr="1"/>
      <dgm:spPr/>
      <dgm:t>
        <a:bodyPr/>
        <a:lstStyle/>
        <a:p>
          <a:endParaRPr lang="en-GB"/>
        </a:p>
      </dgm:t>
    </dgm:pt>
    <dgm:pt modelId="{F3C5BB17-A140-1344-8B4A-6A5711798DC3}">
      <dgm:prSet phldrT="[Text]" phldr="0"/>
      <dgm:spPr/>
      <dgm:t>
        <a:bodyPr/>
        <a:lstStyle/>
        <a:p>
          <a:r>
            <a:rPr lang="en-GB"/>
            <a:t>Serena</a:t>
          </a:r>
        </a:p>
      </dgm:t>
    </dgm:pt>
    <dgm:pt modelId="{0175417B-CB92-B04F-A682-88E789848B42}" type="parTrans" cxnId="{FF71A50F-6275-9B4A-9890-7AEE8AD7F063}">
      <dgm:prSet/>
      <dgm:spPr/>
      <dgm:t>
        <a:bodyPr/>
        <a:lstStyle/>
        <a:p>
          <a:endParaRPr lang="en-GB"/>
        </a:p>
      </dgm:t>
    </dgm:pt>
    <dgm:pt modelId="{DBCF7576-45AA-164E-BC05-4E4C22ADC6F8}" type="sibTrans" cxnId="{FF71A50F-6275-9B4A-9890-7AEE8AD7F063}">
      <dgm:prSet/>
      <dgm:spPr/>
      <dgm:t>
        <a:bodyPr/>
        <a:lstStyle/>
        <a:p>
          <a:endParaRPr lang="en-GB"/>
        </a:p>
      </dgm:t>
    </dgm:pt>
    <dgm:pt modelId="{4C4776DD-B3D7-7742-82C8-D395ED97EBA0}">
      <dgm:prSet phldrT="[Text]" phldr="0"/>
      <dgm:spPr/>
      <dgm:t>
        <a:bodyPr/>
        <a:lstStyle/>
        <a:p>
          <a:r>
            <a:rPr lang="en-GB"/>
            <a:t>2405566</a:t>
          </a:r>
        </a:p>
      </dgm:t>
    </dgm:pt>
    <dgm:pt modelId="{2C2D287A-6856-A14F-8A0B-D71E7F47071E}" type="parTrans" cxnId="{328FC70C-0429-0847-BF45-7A3AE06745D1}">
      <dgm:prSet/>
      <dgm:spPr/>
      <dgm:t>
        <a:bodyPr/>
        <a:lstStyle/>
        <a:p>
          <a:endParaRPr lang="en-GB"/>
        </a:p>
      </dgm:t>
    </dgm:pt>
    <dgm:pt modelId="{04A5C97F-DA7F-374E-8207-830236795827}" type="sibTrans" cxnId="{328FC70C-0429-0847-BF45-7A3AE06745D1}">
      <dgm:prSet/>
      <dgm:spPr/>
      <dgm:t>
        <a:bodyPr/>
        <a:lstStyle/>
        <a:p>
          <a:endParaRPr lang="en-GB"/>
        </a:p>
      </dgm:t>
    </dgm:pt>
    <dgm:pt modelId="{45E5CFA0-F6B2-3141-A923-E960FD982784}">
      <dgm:prSet phldrT="[Text]" phldr="0"/>
      <dgm:spPr/>
      <dgm:t>
        <a:bodyPr/>
        <a:lstStyle/>
        <a:p>
          <a:r>
            <a:rPr lang="en-GB"/>
            <a:t>Jessie</a:t>
          </a:r>
        </a:p>
      </dgm:t>
    </dgm:pt>
    <dgm:pt modelId="{17818BD0-1F3E-FB4B-B615-C5AAB0B50A0A}" type="parTrans" cxnId="{6B364A49-A0FA-314B-81C3-7FA5DFAB28C8}">
      <dgm:prSet/>
      <dgm:spPr/>
      <dgm:t>
        <a:bodyPr/>
        <a:lstStyle/>
        <a:p>
          <a:endParaRPr lang="en-GB"/>
        </a:p>
      </dgm:t>
    </dgm:pt>
    <dgm:pt modelId="{8C734FEA-DA10-D24A-8D7F-5B0FF8B739D4}" type="sibTrans" cxnId="{6B364A49-A0FA-314B-81C3-7FA5DFAB28C8}">
      <dgm:prSet/>
      <dgm:spPr/>
      <dgm:t>
        <a:bodyPr/>
        <a:lstStyle/>
        <a:p>
          <a:endParaRPr lang="en-GB"/>
        </a:p>
      </dgm:t>
    </dgm:pt>
    <dgm:pt modelId="{3A8EA476-9B01-0647-9578-25CDF33C0759}">
      <dgm:prSet phldrT="[Text]" phldr="0"/>
      <dgm:spPr/>
      <dgm:t>
        <a:bodyPr/>
        <a:lstStyle/>
        <a:p>
          <a:r>
            <a:rPr lang="en-GB"/>
            <a:t>…</a:t>
          </a:r>
        </a:p>
      </dgm:t>
    </dgm:pt>
    <dgm:pt modelId="{26E7F51B-B886-B54E-9EFC-3E8002C6D28A}" type="parTrans" cxnId="{F7EB0CC8-1617-114A-8809-6424D5FC0CB8}">
      <dgm:prSet/>
      <dgm:spPr/>
      <dgm:t>
        <a:bodyPr/>
        <a:lstStyle/>
        <a:p>
          <a:endParaRPr lang="en-GB"/>
        </a:p>
      </dgm:t>
    </dgm:pt>
    <dgm:pt modelId="{3542B6BF-AA7F-8D45-B4EE-C8A94BF46616}" type="sibTrans" cxnId="{F7EB0CC8-1617-114A-8809-6424D5FC0CB8}">
      <dgm:prSet/>
      <dgm:spPr/>
      <dgm:t>
        <a:bodyPr/>
        <a:lstStyle/>
        <a:p>
          <a:endParaRPr lang="en-GB"/>
        </a:p>
      </dgm:t>
    </dgm:pt>
    <dgm:pt modelId="{140E24F4-BC81-8C4E-9672-9B778433DD24}" type="pres">
      <dgm:prSet presAssocID="{8900354B-CFB8-EB4F-BC77-A228A810A125}" presName="Name0" presStyleCnt="0">
        <dgm:presLayoutVars>
          <dgm:chMax/>
          <dgm:chPref/>
          <dgm:dir/>
        </dgm:presLayoutVars>
      </dgm:prSet>
      <dgm:spPr/>
    </dgm:pt>
    <dgm:pt modelId="{3706ACB4-8ADF-EC4B-8A77-981BF595B36D}" type="pres">
      <dgm:prSet presAssocID="{F3C5BB17-A140-1344-8B4A-6A5711798DC3}" presName="composite" presStyleCnt="0">
        <dgm:presLayoutVars>
          <dgm:chMax val="1"/>
          <dgm:chPref val="1"/>
        </dgm:presLayoutVars>
      </dgm:prSet>
      <dgm:spPr/>
    </dgm:pt>
    <dgm:pt modelId="{5789765B-399E-A349-9FF8-E1040FB4F222}" type="pres">
      <dgm:prSet presAssocID="{F3C5BB17-A140-1344-8B4A-6A5711798DC3}" presName="Accent" presStyleLbl="trAlignAcc1" presStyleIdx="0" presStyleCnt="2">
        <dgm:presLayoutVars>
          <dgm:chMax val="0"/>
          <dgm:chPref val="0"/>
        </dgm:presLayoutVars>
      </dgm:prSet>
      <dgm:spPr/>
    </dgm:pt>
    <dgm:pt modelId="{640CD72C-1198-9C49-9C12-C027BEF7F791}" type="pres">
      <dgm:prSet presAssocID="{F3C5BB17-A140-1344-8B4A-6A5711798DC3}" presName="Image" presStyleLbl="alignImgPlace1" presStyleIdx="0" presStyleCnt="2">
        <dgm:presLayoutVars>
          <dgm:chMax val="0"/>
          <dgm:chPref val="0"/>
        </dgm:presLayoutVars>
      </dgm:prSet>
      <dgm:spPr>
        <a:blipFill>
          <a:blip xmlns:r="http://schemas.openxmlformats.org/officeDocument/2006/relationships" r:embed="rId1"/>
          <a:srcRect/>
          <a:stretch>
            <a:fillRect t="-9000" b="-9000"/>
          </a:stretch>
        </a:blipFill>
      </dgm:spPr>
    </dgm:pt>
    <dgm:pt modelId="{CE8E9832-F791-9E45-86E1-83A3289D1B69}" type="pres">
      <dgm:prSet presAssocID="{F3C5BB17-A140-1344-8B4A-6A5711798DC3}" presName="ChildComposite" presStyleCnt="0"/>
      <dgm:spPr/>
    </dgm:pt>
    <dgm:pt modelId="{5C7F530E-ECEF-DF4D-A1EA-D8C6E3850641}" type="pres">
      <dgm:prSet presAssocID="{F3C5BB17-A140-1344-8B4A-6A5711798DC3}" presName="Child" presStyleLbl="node1" presStyleIdx="0" presStyleCnt="2">
        <dgm:presLayoutVars>
          <dgm:chMax val="0"/>
          <dgm:chPref val="0"/>
          <dgm:bulletEnabled val="1"/>
        </dgm:presLayoutVars>
      </dgm:prSet>
      <dgm:spPr/>
    </dgm:pt>
    <dgm:pt modelId="{837E3930-3369-7943-821A-E21D6E341898}" type="pres">
      <dgm:prSet presAssocID="{F3C5BB17-A140-1344-8B4A-6A5711798DC3}" presName="Parent" presStyleLbl="revTx" presStyleIdx="0" presStyleCnt="2">
        <dgm:presLayoutVars>
          <dgm:chMax val="1"/>
          <dgm:chPref val="0"/>
          <dgm:bulletEnabled val="1"/>
        </dgm:presLayoutVars>
      </dgm:prSet>
      <dgm:spPr/>
    </dgm:pt>
    <dgm:pt modelId="{A8FA2989-1977-1647-8384-EF9AE6669813}" type="pres">
      <dgm:prSet presAssocID="{DBCF7576-45AA-164E-BC05-4E4C22ADC6F8}" presName="sibTrans" presStyleCnt="0"/>
      <dgm:spPr/>
    </dgm:pt>
    <dgm:pt modelId="{936DE756-4B50-E048-922B-C664CD656895}" type="pres">
      <dgm:prSet presAssocID="{45E5CFA0-F6B2-3141-A923-E960FD982784}" presName="composite" presStyleCnt="0">
        <dgm:presLayoutVars>
          <dgm:chMax val="1"/>
          <dgm:chPref val="1"/>
        </dgm:presLayoutVars>
      </dgm:prSet>
      <dgm:spPr/>
    </dgm:pt>
    <dgm:pt modelId="{F93B5DCD-048F-2846-9928-4F261BC3B124}" type="pres">
      <dgm:prSet presAssocID="{45E5CFA0-F6B2-3141-A923-E960FD982784}" presName="Accent" presStyleLbl="trAlignAcc1" presStyleIdx="1" presStyleCnt="2">
        <dgm:presLayoutVars>
          <dgm:chMax val="0"/>
          <dgm:chPref val="0"/>
        </dgm:presLayoutVars>
      </dgm:prSet>
      <dgm:spPr/>
    </dgm:pt>
    <dgm:pt modelId="{9BAC250D-CCB2-2C4E-BCD3-620A6312C7C5}" type="pres">
      <dgm:prSet presAssocID="{45E5CFA0-F6B2-3141-A923-E960FD982784}" presName="Image" presStyleLbl="alignImgPlace1" presStyleIdx="1" presStyleCnt="2">
        <dgm:presLayoutVars>
          <dgm:chMax val="0"/>
          <dgm:chPref val="0"/>
        </dgm:presLayoutVars>
      </dgm:prSet>
      <dgm:spPr/>
    </dgm:pt>
    <dgm:pt modelId="{1F752AC1-2AF1-354B-A225-6B769C235DF7}" type="pres">
      <dgm:prSet presAssocID="{45E5CFA0-F6B2-3141-A923-E960FD982784}" presName="ChildComposite" presStyleCnt="0"/>
      <dgm:spPr/>
    </dgm:pt>
    <dgm:pt modelId="{EFF39AFF-C36E-DE4A-B6A3-10CCFC0AFAE9}" type="pres">
      <dgm:prSet presAssocID="{45E5CFA0-F6B2-3141-A923-E960FD982784}" presName="Child" presStyleLbl="node1" presStyleIdx="1" presStyleCnt="2">
        <dgm:presLayoutVars>
          <dgm:chMax val="0"/>
          <dgm:chPref val="0"/>
          <dgm:bulletEnabled val="1"/>
        </dgm:presLayoutVars>
      </dgm:prSet>
      <dgm:spPr/>
    </dgm:pt>
    <dgm:pt modelId="{AB0371A5-A31D-724B-962B-6C3569A88038}" type="pres">
      <dgm:prSet presAssocID="{45E5CFA0-F6B2-3141-A923-E960FD982784}" presName="Parent" presStyleLbl="revTx" presStyleIdx="1" presStyleCnt="2">
        <dgm:presLayoutVars>
          <dgm:chMax val="1"/>
          <dgm:chPref val="0"/>
          <dgm:bulletEnabled val="1"/>
        </dgm:presLayoutVars>
      </dgm:prSet>
      <dgm:spPr/>
    </dgm:pt>
  </dgm:ptLst>
  <dgm:cxnLst>
    <dgm:cxn modelId="{328FC70C-0429-0847-BF45-7A3AE06745D1}" srcId="{F3C5BB17-A140-1344-8B4A-6A5711798DC3}" destId="{4C4776DD-B3D7-7742-82C8-D395ED97EBA0}" srcOrd="0" destOrd="0" parTransId="{2C2D287A-6856-A14F-8A0B-D71E7F47071E}" sibTransId="{04A5C97F-DA7F-374E-8207-830236795827}"/>
    <dgm:cxn modelId="{FF71A50F-6275-9B4A-9890-7AEE8AD7F063}" srcId="{8900354B-CFB8-EB4F-BC77-A228A810A125}" destId="{F3C5BB17-A140-1344-8B4A-6A5711798DC3}" srcOrd="0" destOrd="0" parTransId="{0175417B-CB92-B04F-A682-88E789848B42}" sibTransId="{DBCF7576-45AA-164E-BC05-4E4C22ADC6F8}"/>
    <dgm:cxn modelId="{C4C6C81A-02CC-5B49-B386-66CE50ACDEFB}" type="presOf" srcId="{45E5CFA0-F6B2-3141-A923-E960FD982784}" destId="{AB0371A5-A31D-724B-962B-6C3569A88038}" srcOrd="0" destOrd="0" presId="urn:microsoft.com/office/officeart/2008/layout/CaptionedPictures"/>
    <dgm:cxn modelId="{61A69241-AA3A-C74E-A714-A3420969DB4E}" type="presOf" srcId="{8900354B-CFB8-EB4F-BC77-A228A810A125}" destId="{140E24F4-BC81-8C4E-9672-9B778433DD24}" srcOrd="0" destOrd="0" presId="urn:microsoft.com/office/officeart/2008/layout/CaptionedPictures"/>
    <dgm:cxn modelId="{6B364A49-A0FA-314B-81C3-7FA5DFAB28C8}" srcId="{8900354B-CFB8-EB4F-BC77-A228A810A125}" destId="{45E5CFA0-F6B2-3141-A923-E960FD982784}" srcOrd="1" destOrd="0" parTransId="{17818BD0-1F3E-FB4B-B615-C5AAB0B50A0A}" sibTransId="{8C734FEA-DA10-D24A-8D7F-5B0FF8B739D4}"/>
    <dgm:cxn modelId="{5737EB54-9126-8548-9BA0-554C1A3DD7F0}" type="presOf" srcId="{F3C5BB17-A140-1344-8B4A-6A5711798DC3}" destId="{837E3930-3369-7943-821A-E21D6E341898}" srcOrd="0" destOrd="0" presId="urn:microsoft.com/office/officeart/2008/layout/CaptionedPictures"/>
    <dgm:cxn modelId="{1CEFA68F-5E8F-C948-818A-48E5C46AF686}" type="presOf" srcId="{4C4776DD-B3D7-7742-82C8-D395ED97EBA0}" destId="{5C7F530E-ECEF-DF4D-A1EA-D8C6E3850641}" srcOrd="0" destOrd="0" presId="urn:microsoft.com/office/officeart/2008/layout/CaptionedPictures"/>
    <dgm:cxn modelId="{F7EB0CC8-1617-114A-8809-6424D5FC0CB8}" srcId="{45E5CFA0-F6B2-3141-A923-E960FD982784}" destId="{3A8EA476-9B01-0647-9578-25CDF33C0759}" srcOrd="0" destOrd="0" parTransId="{26E7F51B-B886-B54E-9EFC-3E8002C6D28A}" sibTransId="{3542B6BF-AA7F-8D45-B4EE-C8A94BF46616}"/>
    <dgm:cxn modelId="{40AA0AEB-C41B-5846-93C0-9F2EDD69D920}" type="presOf" srcId="{3A8EA476-9B01-0647-9578-25CDF33C0759}" destId="{EFF39AFF-C36E-DE4A-B6A3-10CCFC0AFAE9}" srcOrd="0" destOrd="0" presId="urn:microsoft.com/office/officeart/2008/layout/CaptionedPictures"/>
    <dgm:cxn modelId="{63D99864-A6BC-4745-BC7E-3B8C0B79E478}" type="presParOf" srcId="{140E24F4-BC81-8C4E-9672-9B778433DD24}" destId="{3706ACB4-8ADF-EC4B-8A77-981BF595B36D}" srcOrd="0" destOrd="0" presId="urn:microsoft.com/office/officeart/2008/layout/CaptionedPictures"/>
    <dgm:cxn modelId="{1A9D0D98-3ABF-6F4C-8CFE-26D62DE98BE4}" type="presParOf" srcId="{3706ACB4-8ADF-EC4B-8A77-981BF595B36D}" destId="{5789765B-399E-A349-9FF8-E1040FB4F222}" srcOrd="0" destOrd="0" presId="urn:microsoft.com/office/officeart/2008/layout/CaptionedPictures"/>
    <dgm:cxn modelId="{EE3B3993-B825-BA45-B647-BAA2E7E87B73}" type="presParOf" srcId="{3706ACB4-8ADF-EC4B-8A77-981BF595B36D}" destId="{640CD72C-1198-9C49-9C12-C027BEF7F791}" srcOrd="1" destOrd="0" presId="urn:microsoft.com/office/officeart/2008/layout/CaptionedPictures"/>
    <dgm:cxn modelId="{9B0AA4CA-C3E5-0244-B0AC-E63ED441E89A}" type="presParOf" srcId="{3706ACB4-8ADF-EC4B-8A77-981BF595B36D}" destId="{CE8E9832-F791-9E45-86E1-83A3289D1B69}" srcOrd="2" destOrd="0" presId="urn:microsoft.com/office/officeart/2008/layout/CaptionedPictures"/>
    <dgm:cxn modelId="{94E6046B-0E1B-CF4A-B031-C21CFCA3BF84}" type="presParOf" srcId="{CE8E9832-F791-9E45-86E1-83A3289D1B69}" destId="{5C7F530E-ECEF-DF4D-A1EA-D8C6E3850641}" srcOrd="0" destOrd="0" presId="urn:microsoft.com/office/officeart/2008/layout/CaptionedPictures"/>
    <dgm:cxn modelId="{A9F4BB85-3B49-C140-A4EB-4DD0EB375F62}" type="presParOf" srcId="{CE8E9832-F791-9E45-86E1-83A3289D1B69}" destId="{837E3930-3369-7943-821A-E21D6E341898}" srcOrd="1" destOrd="0" presId="urn:microsoft.com/office/officeart/2008/layout/CaptionedPictures"/>
    <dgm:cxn modelId="{58E5CD31-A9E0-BB49-91C9-644482FC1BD9}" type="presParOf" srcId="{140E24F4-BC81-8C4E-9672-9B778433DD24}" destId="{A8FA2989-1977-1647-8384-EF9AE6669813}" srcOrd="1" destOrd="0" presId="urn:microsoft.com/office/officeart/2008/layout/CaptionedPictures"/>
    <dgm:cxn modelId="{75ACE66C-7EF8-FD4A-8217-56F07B237E90}" type="presParOf" srcId="{140E24F4-BC81-8C4E-9672-9B778433DD24}" destId="{936DE756-4B50-E048-922B-C664CD656895}" srcOrd="2" destOrd="0" presId="urn:microsoft.com/office/officeart/2008/layout/CaptionedPictures"/>
    <dgm:cxn modelId="{778453DF-954A-C547-9025-F13475587F77}" type="presParOf" srcId="{936DE756-4B50-E048-922B-C664CD656895}" destId="{F93B5DCD-048F-2846-9928-4F261BC3B124}" srcOrd="0" destOrd="0" presId="urn:microsoft.com/office/officeart/2008/layout/CaptionedPictures"/>
    <dgm:cxn modelId="{27CDD8C5-718D-094A-89A6-E6C671DC3469}" type="presParOf" srcId="{936DE756-4B50-E048-922B-C664CD656895}" destId="{9BAC250D-CCB2-2C4E-BCD3-620A6312C7C5}" srcOrd="1" destOrd="0" presId="urn:microsoft.com/office/officeart/2008/layout/CaptionedPictures"/>
    <dgm:cxn modelId="{6866CAE9-80CD-F149-979D-BB2BC1069AC9}" type="presParOf" srcId="{936DE756-4B50-E048-922B-C664CD656895}" destId="{1F752AC1-2AF1-354B-A225-6B769C235DF7}" srcOrd="2" destOrd="0" presId="urn:microsoft.com/office/officeart/2008/layout/CaptionedPictures"/>
    <dgm:cxn modelId="{6F61E83B-CDC4-0641-AF8B-4804A625A221}" type="presParOf" srcId="{1F752AC1-2AF1-354B-A225-6B769C235DF7}" destId="{EFF39AFF-C36E-DE4A-B6A3-10CCFC0AFAE9}" srcOrd="0" destOrd="0" presId="urn:microsoft.com/office/officeart/2008/layout/CaptionedPictures"/>
    <dgm:cxn modelId="{26309840-A63C-6B41-A261-800C55D06CDF}" type="presParOf" srcId="{1F752AC1-2AF1-354B-A225-6B769C235DF7}" destId="{AB0371A5-A31D-724B-962B-6C3569A88038}" srcOrd="1" destOrd="0" presId="urn:microsoft.com/office/officeart/2008/layout/CaptionedPicture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82997E-6FC4-4389-9B6C-7F844FFF5CF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4DC88F2-953E-4C87-A86A-423913523422}">
      <dgm:prSet/>
      <dgm:spPr/>
      <dgm:t>
        <a:bodyPr/>
        <a:lstStyle/>
        <a:p>
          <a:r>
            <a:rPr lang="en-GB">
              <a:solidFill>
                <a:schemeClr val="tx1"/>
              </a:solidFill>
            </a:rPr>
            <a:t>The National Decision Model (NDM) is the official decision-making process used by police in England and Wales.</a:t>
          </a:r>
          <a:endParaRPr lang="en-US" dirty="0">
            <a:solidFill>
              <a:schemeClr val="tx1"/>
            </a:solidFill>
          </a:endParaRPr>
        </a:p>
      </dgm:t>
    </dgm:pt>
    <dgm:pt modelId="{B3A73D9D-A2AA-41A7-B71F-FFA0169EC6C3}" type="parTrans" cxnId="{EE7E2F4E-EFD4-4CC5-98F5-055057E1F924}">
      <dgm:prSet/>
      <dgm:spPr/>
      <dgm:t>
        <a:bodyPr/>
        <a:lstStyle/>
        <a:p>
          <a:endParaRPr lang="en-US"/>
        </a:p>
      </dgm:t>
    </dgm:pt>
    <dgm:pt modelId="{A81B07EA-161B-4250-8464-354311C66505}" type="sibTrans" cxnId="{EE7E2F4E-EFD4-4CC5-98F5-055057E1F924}">
      <dgm:prSet/>
      <dgm:spPr/>
      <dgm:t>
        <a:bodyPr/>
        <a:lstStyle/>
        <a:p>
          <a:endParaRPr lang="en-US"/>
        </a:p>
      </dgm:t>
    </dgm:pt>
    <dgm:pt modelId="{A11B2EF7-A09F-4AC5-92ED-5BF2E06FA10F}">
      <dgm:prSet/>
      <dgm:spPr/>
      <dgm:t>
        <a:bodyPr/>
        <a:lstStyle/>
        <a:p>
          <a:r>
            <a:rPr lang="en-GB">
              <a:solidFill>
                <a:schemeClr val="tx1"/>
              </a:solidFill>
            </a:rPr>
            <a:t>It enables officers to make consistent, transparent, and ethical judgements, particularly in situations that involve uncertainty, high risk, or time constraints.</a:t>
          </a:r>
          <a:endParaRPr lang="en-US" dirty="0">
            <a:solidFill>
              <a:schemeClr val="tx1"/>
            </a:solidFill>
          </a:endParaRPr>
        </a:p>
      </dgm:t>
    </dgm:pt>
    <dgm:pt modelId="{BFC62C25-E6D7-412A-BEC3-FFFE3B9EAD19}" type="parTrans" cxnId="{D60D7FC7-2119-44B1-9394-B091996068F6}">
      <dgm:prSet/>
      <dgm:spPr/>
      <dgm:t>
        <a:bodyPr/>
        <a:lstStyle/>
        <a:p>
          <a:endParaRPr lang="en-US"/>
        </a:p>
      </dgm:t>
    </dgm:pt>
    <dgm:pt modelId="{9EE40867-ABDE-4C93-A5AE-AF59CFF2F02C}" type="sibTrans" cxnId="{D60D7FC7-2119-44B1-9394-B091996068F6}">
      <dgm:prSet/>
      <dgm:spPr/>
      <dgm:t>
        <a:bodyPr/>
        <a:lstStyle/>
        <a:p>
          <a:endParaRPr lang="en-US"/>
        </a:p>
      </dgm:t>
    </dgm:pt>
    <dgm:pt modelId="{C7FE2779-D9F0-4F81-8C8B-1209A93D5F31}">
      <dgm:prSet/>
      <dgm:spPr/>
      <dgm:t>
        <a:bodyPr/>
        <a:lstStyle/>
        <a:p>
          <a:r>
            <a:rPr lang="en-GB">
              <a:solidFill>
                <a:schemeClr val="tx1"/>
              </a:solidFill>
            </a:rPr>
            <a:t>At the core of the NDM is the Code of Ethics, serving as both a guideline and the foundation for all decision-making</a:t>
          </a:r>
          <a:r>
            <a:rPr lang="en-GB"/>
            <a:t>.</a:t>
          </a:r>
          <a:endParaRPr lang="en-US" dirty="0"/>
        </a:p>
      </dgm:t>
    </dgm:pt>
    <dgm:pt modelId="{9BE26ADA-5D51-4593-A7A4-2DB2B95A2113}" type="parTrans" cxnId="{B94F9ACE-CD4D-401D-82F1-E45A9EB51C0E}">
      <dgm:prSet/>
      <dgm:spPr/>
      <dgm:t>
        <a:bodyPr/>
        <a:lstStyle/>
        <a:p>
          <a:endParaRPr lang="en-US"/>
        </a:p>
      </dgm:t>
    </dgm:pt>
    <dgm:pt modelId="{CEF90D3E-7024-4A3F-A7D6-886A62D30C38}" type="sibTrans" cxnId="{B94F9ACE-CD4D-401D-82F1-E45A9EB51C0E}">
      <dgm:prSet/>
      <dgm:spPr/>
      <dgm:t>
        <a:bodyPr/>
        <a:lstStyle/>
        <a:p>
          <a:endParaRPr lang="en-US"/>
        </a:p>
      </dgm:t>
    </dgm:pt>
    <dgm:pt modelId="{4BA8C0F1-1B13-4A77-BF97-443A96769C04}" type="pres">
      <dgm:prSet presAssocID="{0382997E-6FC4-4389-9B6C-7F844FFF5CF0}" presName="hierChild1" presStyleCnt="0">
        <dgm:presLayoutVars>
          <dgm:chPref val="1"/>
          <dgm:dir/>
          <dgm:animOne val="branch"/>
          <dgm:animLvl val="lvl"/>
          <dgm:resizeHandles/>
        </dgm:presLayoutVars>
      </dgm:prSet>
      <dgm:spPr/>
    </dgm:pt>
    <dgm:pt modelId="{0205E6A9-020B-4865-9823-E071FF5CE2D8}" type="pres">
      <dgm:prSet presAssocID="{64DC88F2-953E-4C87-A86A-423913523422}" presName="hierRoot1" presStyleCnt="0"/>
      <dgm:spPr/>
    </dgm:pt>
    <dgm:pt modelId="{A58121F9-9D5D-4A5A-A157-1C41DE9B2A8C}" type="pres">
      <dgm:prSet presAssocID="{64DC88F2-953E-4C87-A86A-423913523422}" presName="composite" presStyleCnt="0"/>
      <dgm:spPr/>
    </dgm:pt>
    <dgm:pt modelId="{25DF44D7-D0B3-470B-BB80-BF72827AA254}" type="pres">
      <dgm:prSet presAssocID="{64DC88F2-953E-4C87-A86A-423913523422}" presName="background" presStyleLbl="node0" presStyleIdx="0" presStyleCnt="3"/>
      <dgm:spPr/>
    </dgm:pt>
    <dgm:pt modelId="{0F8E3D26-F78D-477E-A9B1-BB019C35F050}" type="pres">
      <dgm:prSet presAssocID="{64DC88F2-953E-4C87-A86A-423913523422}" presName="text" presStyleLbl="fgAcc0" presStyleIdx="0" presStyleCnt="3">
        <dgm:presLayoutVars>
          <dgm:chPref val="3"/>
        </dgm:presLayoutVars>
      </dgm:prSet>
      <dgm:spPr/>
    </dgm:pt>
    <dgm:pt modelId="{4ACC7237-8F56-47AD-8284-56554F4C1C5B}" type="pres">
      <dgm:prSet presAssocID="{64DC88F2-953E-4C87-A86A-423913523422}" presName="hierChild2" presStyleCnt="0"/>
      <dgm:spPr/>
    </dgm:pt>
    <dgm:pt modelId="{C80E34E5-7105-4816-B4F4-7750A6C0CCC9}" type="pres">
      <dgm:prSet presAssocID="{A11B2EF7-A09F-4AC5-92ED-5BF2E06FA10F}" presName="hierRoot1" presStyleCnt="0"/>
      <dgm:spPr/>
    </dgm:pt>
    <dgm:pt modelId="{50BE6B6B-DDEF-454F-A086-6C16CB8AD315}" type="pres">
      <dgm:prSet presAssocID="{A11B2EF7-A09F-4AC5-92ED-5BF2E06FA10F}" presName="composite" presStyleCnt="0"/>
      <dgm:spPr/>
    </dgm:pt>
    <dgm:pt modelId="{A2327277-78E4-4A30-B7C1-C4B1C2B4B92D}" type="pres">
      <dgm:prSet presAssocID="{A11B2EF7-A09F-4AC5-92ED-5BF2E06FA10F}" presName="background" presStyleLbl="node0" presStyleIdx="1" presStyleCnt="3"/>
      <dgm:spPr/>
    </dgm:pt>
    <dgm:pt modelId="{B530D1A1-EEA6-4962-91AA-A8AA5FB8072A}" type="pres">
      <dgm:prSet presAssocID="{A11B2EF7-A09F-4AC5-92ED-5BF2E06FA10F}" presName="text" presStyleLbl="fgAcc0" presStyleIdx="1" presStyleCnt="3">
        <dgm:presLayoutVars>
          <dgm:chPref val="3"/>
        </dgm:presLayoutVars>
      </dgm:prSet>
      <dgm:spPr/>
    </dgm:pt>
    <dgm:pt modelId="{44061B62-50C2-4662-8B12-8BB26B85C99B}" type="pres">
      <dgm:prSet presAssocID="{A11B2EF7-A09F-4AC5-92ED-5BF2E06FA10F}" presName="hierChild2" presStyleCnt="0"/>
      <dgm:spPr/>
    </dgm:pt>
    <dgm:pt modelId="{369A9B35-9EB8-47F8-A6AA-B4884E92ABD3}" type="pres">
      <dgm:prSet presAssocID="{C7FE2779-D9F0-4F81-8C8B-1209A93D5F31}" presName="hierRoot1" presStyleCnt="0"/>
      <dgm:spPr/>
    </dgm:pt>
    <dgm:pt modelId="{4C0ABCCB-672D-4278-9267-B305F14A9DA4}" type="pres">
      <dgm:prSet presAssocID="{C7FE2779-D9F0-4F81-8C8B-1209A93D5F31}" presName="composite" presStyleCnt="0"/>
      <dgm:spPr/>
    </dgm:pt>
    <dgm:pt modelId="{056CB9C2-086B-493F-BABF-6CBBE6D63DBB}" type="pres">
      <dgm:prSet presAssocID="{C7FE2779-D9F0-4F81-8C8B-1209A93D5F31}" presName="background" presStyleLbl="node0" presStyleIdx="2" presStyleCnt="3"/>
      <dgm:spPr/>
    </dgm:pt>
    <dgm:pt modelId="{191E0AFB-C22B-414F-A6D2-B3DD4DE1C411}" type="pres">
      <dgm:prSet presAssocID="{C7FE2779-D9F0-4F81-8C8B-1209A93D5F31}" presName="text" presStyleLbl="fgAcc0" presStyleIdx="2" presStyleCnt="3">
        <dgm:presLayoutVars>
          <dgm:chPref val="3"/>
        </dgm:presLayoutVars>
      </dgm:prSet>
      <dgm:spPr/>
    </dgm:pt>
    <dgm:pt modelId="{1CBC5A78-A7EA-4FC0-9A33-750FA8240518}" type="pres">
      <dgm:prSet presAssocID="{C7FE2779-D9F0-4F81-8C8B-1209A93D5F31}" presName="hierChild2" presStyleCnt="0"/>
      <dgm:spPr/>
    </dgm:pt>
  </dgm:ptLst>
  <dgm:cxnLst>
    <dgm:cxn modelId="{00F5151E-6326-49A0-A007-9195A9440BB0}" type="presOf" srcId="{C7FE2779-D9F0-4F81-8C8B-1209A93D5F31}" destId="{191E0AFB-C22B-414F-A6D2-B3DD4DE1C411}" srcOrd="0" destOrd="0" presId="urn:microsoft.com/office/officeart/2005/8/layout/hierarchy1"/>
    <dgm:cxn modelId="{EE7E2F4E-EFD4-4CC5-98F5-055057E1F924}" srcId="{0382997E-6FC4-4389-9B6C-7F844FFF5CF0}" destId="{64DC88F2-953E-4C87-A86A-423913523422}" srcOrd="0" destOrd="0" parTransId="{B3A73D9D-A2AA-41A7-B71F-FFA0169EC6C3}" sibTransId="{A81B07EA-161B-4250-8464-354311C66505}"/>
    <dgm:cxn modelId="{24595590-D75A-4B30-A20D-CE0BCBF15DCD}" type="presOf" srcId="{64DC88F2-953E-4C87-A86A-423913523422}" destId="{0F8E3D26-F78D-477E-A9B1-BB019C35F050}" srcOrd="0" destOrd="0" presId="urn:microsoft.com/office/officeart/2005/8/layout/hierarchy1"/>
    <dgm:cxn modelId="{243D73B0-7384-479C-B9C6-3D5798E62657}" type="presOf" srcId="{0382997E-6FC4-4389-9B6C-7F844FFF5CF0}" destId="{4BA8C0F1-1B13-4A77-BF97-443A96769C04}" srcOrd="0" destOrd="0" presId="urn:microsoft.com/office/officeart/2005/8/layout/hierarchy1"/>
    <dgm:cxn modelId="{D60D7FC7-2119-44B1-9394-B091996068F6}" srcId="{0382997E-6FC4-4389-9B6C-7F844FFF5CF0}" destId="{A11B2EF7-A09F-4AC5-92ED-5BF2E06FA10F}" srcOrd="1" destOrd="0" parTransId="{BFC62C25-E6D7-412A-BEC3-FFFE3B9EAD19}" sibTransId="{9EE40867-ABDE-4C93-A5AE-AF59CFF2F02C}"/>
    <dgm:cxn modelId="{B94F9ACE-CD4D-401D-82F1-E45A9EB51C0E}" srcId="{0382997E-6FC4-4389-9B6C-7F844FFF5CF0}" destId="{C7FE2779-D9F0-4F81-8C8B-1209A93D5F31}" srcOrd="2" destOrd="0" parTransId="{9BE26ADA-5D51-4593-A7A4-2DB2B95A2113}" sibTransId="{CEF90D3E-7024-4A3F-A7D6-886A62D30C38}"/>
    <dgm:cxn modelId="{CEEC6EF5-2B58-4039-91D0-75A25003B23D}" type="presOf" srcId="{A11B2EF7-A09F-4AC5-92ED-5BF2E06FA10F}" destId="{B530D1A1-EEA6-4962-91AA-A8AA5FB8072A}" srcOrd="0" destOrd="0" presId="urn:microsoft.com/office/officeart/2005/8/layout/hierarchy1"/>
    <dgm:cxn modelId="{58BFA639-085E-40C4-B223-022E0298266A}" type="presParOf" srcId="{4BA8C0F1-1B13-4A77-BF97-443A96769C04}" destId="{0205E6A9-020B-4865-9823-E071FF5CE2D8}" srcOrd="0" destOrd="0" presId="urn:microsoft.com/office/officeart/2005/8/layout/hierarchy1"/>
    <dgm:cxn modelId="{68EBB4FC-56E5-47D8-B6E7-67A176EE708F}" type="presParOf" srcId="{0205E6A9-020B-4865-9823-E071FF5CE2D8}" destId="{A58121F9-9D5D-4A5A-A157-1C41DE9B2A8C}" srcOrd="0" destOrd="0" presId="urn:microsoft.com/office/officeart/2005/8/layout/hierarchy1"/>
    <dgm:cxn modelId="{FA12827B-BCE6-4A89-9646-29DC555A5283}" type="presParOf" srcId="{A58121F9-9D5D-4A5A-A157-1C41DE9B2A8C}" destId="{25DF44D7-D0B3-470B-BB80-BF72827AA254}" srcOrd="0" destOrd="0" presId="urn:microsoft.com/office/officeart/2005/8/layout/hierarchy1"/>
    <dgm:cxn modelId="{45078186-0402-48A1-8FA2-346108D593F5}" type="presParOf" srcId="{A58121F9-9D5D-4A5A-A157-1C41DE9B2A8C}" destId="{0F8E3D26-F78D-477E-A9B1-BB019C35F050}" srcOrd="1" destOrd="0" presId="urn:microsoft.com/office/officeart/2005/8/layout/hierarchy1"/>
    <dgm:cxn modelId="{6EAADD0D-0C34-4538-9221-97D71685A73F}" type="presParOf" srcId="{0205E6A9-020B-4865-9823-E071FF5CE2D8}" destId="{4ACC7237-8F56-47AD-8284-56554F4C1C5B}" srcOrd="1" destOrd="0" presId="urn:microsoft.com/office/officeart/2005/8/layout/hierarchy1"/>
    <dgm:cxn modelId="{06615552-822A-4B64-B799-CCB1017646DC}" type="presParOf" srcId="{4BA8C0F1-1B13-4A77-BF97-443A96769C04}" destId="{C80E34E5-7105-4816-B4F4-7750A6C0CCC9}" srcOrd="1" destOrd="0" presId="urn:microsoft.com/office/officeart/2005/8/layout/hierarchy1"/>
    <dgm:cxn modelId="{E9A5962F-E779-4D59-8321-DF3CB11C48F0}" type="presParOf" srcId="{C80E34E5-7105-4816-B4F4-7750A6C0CCC9}" destId="{50BE6B6B-DDEF-454F-A086-6C16CB8AD315}" srcOrd="0" destOrd="0" presId="urn:microsoft.com/office/officeart/2005/8/layout/hierarchy1"/>
    <dgm:cxn modelId="{9AF60CE6-131C-4804-BBD7-777298CFE968}" type="presParOf" srcId="{50BE6B6B-DDEF-454F-A086-6C16CB8AD315}" destId="{A2327277-78E4-4A30-B7C1-C4B1C2B4B92D}" srcOrd="0" destOrd="0" presId="urn:microsoft.com/office/officeart/2005/8/layout/hierarchy1"/>
    <dgm:cxn modelId="{78E868D2-F2FD-4DE4-A300-4B6DFF0A0969}" type="presParOf" srcId="{50BE6B6B-DDEF-454F-A086-6C16CB8AD315}" destId="{B530D1A1-EEA6-4962-91AA-A8AA5FB8072A}" srcOrd="1" destOrd="0" presId="urn:microsoft.com/office/officeart/2005/8/layout/hierarchy1"/>
    <dgm:cxn modelId="{DA45BAA4-9098-444A-9060-2CEB02F78FE7}" type="presParOf" srcId="{C80E34E5-7105-4816-B4F4-7750A6C0CCC9}" destId="{44061B62-50C2-4662-8B12-8BB26B85C99B}" srcOrd="1" destOrd="0" presId="urn:microsoft.com/office/officeart/2005/8/layout/hierarchy1"/>
    <dgm:cxn modelId="{0A72AF50-4F5A-440E-971C-491232A677AF}" type="presParOf" srcId="{4BA8C0F1-1B13-4A77-BF97-443A96769C04}" destId="{369A9B35-9EB8-47F8-A6AA-B4884E92ABD3}" srcOrd="2" destOrd="0" presId="urn:microsoft.com/office/officeart/2005/8/layout/hierarchy1"/>
    <dgm:cxn modelId="{64342B76-3E9D-4DE5-BE04-88D5963B51FC}" type="presParOf" srcId="{369A9B35-9EB8-47F8-A6AA-B4884E92ABD3}" destId="{4C0ABCCB-672D-4278-9267-B305F14A9DA4}" srcOrd="0" destOrd="0" presId="urn:microsoft.com/office/officeart/2005/8/layout/hierarchy1"/>
    <dgm:cxn modelId="{DE155D9F-67A6-4BA0-B45B-BB622313D97E}" type="presParOf" srcId="{4C0ABCCB-672D-4278-9267-B305F14A9DA4}" destId="{056CB9C2-086B-493F-BABF-6CBBE6D63DBB}" srcOrd="0" destOrd="0" presId="urn:microsoft.com/office/officeart/2005/8/layout/hierarchy1"/>
    <dgm:cxn modelId="{D39B32D1-8B8F-4DC0-BCDE-5A224D747652}" type="presParOf" srcId="{4C0ABCCB-672D-4278-9267-B305F14A9DA4}" destId="{191E0AFB-C22B-414F-A6D2-B3DD4DE1C411}" srcOrd="1" destOrd="0" presId="urn:microsoft.com/office/officeart/2005/8/layout/hierarchy1"/>
    <dgm:cxn modelId="{EC3CFDF8-761A-46D8-991B-40D94C8EF47A}" type="presParOf" srcId="{369A9B35-9EB8-47F8-A6AA-B4884E92ABD3}" destId="{1CBC5A78-A7EA-4FC0-9A33-750FA824051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235D98-F571-43A9-B3DA-FE62801CCE67}"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FE9801D5-3BE2-4142-9392-BE5AE9F3645C}">
      <dgm:prSet phldrT="[Text]" phldr="0"/>
      <dgm:spPr/>
      <dgm:t>
        <a:bodyPr/>
        <a:lstStyle/>
        <a:p>
          <a:pPr rtl="0"/>
          <a:r>
            <a:rPr lang="en-GB">
              <a:latin typeface="Bembo"/>
            </a:rPr>
            <a:t>What is happening? </a:t>
          </a:r>
          <a:endParaRPr lang="en-GB"/>
        </a:p>
      </dgm:t>
    </dgm:pt>
    <dgm:pt modelId="{252BB752-61B1-4E3E-992E-3AC8C6A02D64}" type="parTrans" cxnId="{7480916B-193D-4A0F-A21C-C78E01CA40CE}">
      <dgm:prSet/>
      <dgm:spPr/>
      <dgm:t>
        <a:bodyPr/>
        <a:lstStyle/>
        <a:p>
          <a:endParaRPr lang="en-GB"/>
        </a:p>
      </dgm:t>
    </dgm:pt>
    <dgm:pt modelId="{47F35713-D91C-4789-AD77-86378512A57D}" type="sibTrans" cxnId="{7480916B-193D-4A0F-A21C-C78E01CA40CE}">
      <dgm:prSet/>
      <dgm:spPr/>
      <dgm:t>
        <a:bodyPr/>
        <a:lstStyle/>
        <a:p>
          <a:endParaRPr lang="en-GB"/>
        </a:p>
      </dgm:t>
    </dgm:pt>
    <dgm:pt modelId="{24C608C6-EABA-4B6F-BC66-1B9880ED2EB9}">
      <dgm:prSet phldrT="[Text]" phldr="0"/>
      <dgm:spPr/>
      <dgm:t>
        <a:bodyPr/>
        <a:lstStyle/>
        <a:p>
          <a:pPr rtl="0"/>
          <a:r>
            <a:rPr lang="en-GB">
              <a:latin typeface="Bembo"/>
            </a:rPr>
            <a:t>What do they know so far? </a:t>
          </a:r>
          <a:endParaRPr lang="en-GB"/>
        </a:p>
      </dgm:t>
    </dgm:pt>
    <dgm:pt modelId="{A3A37AF2-1437-4083-9590-6381A2969274}" type="parTrans" cxnId="{1F207425-AE2B-4F59-A50D-57AC1A95C511}">
      <dgm:prSet/>
      <dgm:spPr/>
      <dgm:t>
        <a:bodyPr/>
        <a:lstStyle/>
        <a:p>
          <a:endParaRPr lang="en-GB"/>
        </a:p>
      </dgm:t>
    </dgm:pt>
    <dgm:pt modelId="{5DE1C4EE-E05C-4C8D-9E7B-1EAF81AD41E7}" type="sibTrans" cxnId="{1F207425-AE2B-4F59-A50D-57AC1A95C511}">
      <dgm:prSet/>
      <dgm:spPr/>
      <dgm:t>
        <a:bodyPr/>
        <a:lstStyle/>
        <a:p>
          <a:endParaRPr lang="en-GB"/>
        </a:p>
      </dgm:t>
    </dgm:pt>
    <dgm:pt modelId="{20D5ACB0-9B7E-4AAE-AC01-85E9C0978758}">
      <dgm:prSet phldrT="[Text]" phldr="0"/>
      <dgm:spPr/>
      <dgm:t>
        <a:bodyPr/>
        <a:lstStyle/>
        <a:p>
          <a:pPr rtl="0"/>
          <a:r>
            <a:rPr lang="en-GB">
              <a:latin typeface="Bembo"/>
            </a:rPr>
            <a:t>What they do not know? </a:t>
          </a:r>
          <a:endParaRPr lang="en-GB"/>
        </a:p>
      </dgm:t>
    </dgm:pt>
    <dgm:pt modelId="{2221D8D5-5255-4A81-920A-D2ECD5B64075}" type="parTrans" cxnId="{8DA775C7-19A9-43BE-95D6-D614F9216E11}">
      <dgm:prSet/>
      <dgm:spPr/>
      <dgm:t>
        <a:bodyPr/>
        <a:lstStyle/>
        <a:p>
          <a:endParaRPr lang="en-GB"/>
        </a:p>
      </dgm:t>
    </dgm:pt>
    <dgm:pt modelId="{7E8C3DE0-76D4-4246-BB15-57AF241E388F}" type="sibTrans" cxnId="{8DA775C7-19A9-43BE-95D6-D614F9216E11}">
      <dgm:prSet/>
      <dgm:spPr/>
      <dgm:t>
        <a:bodyPr/>
        <a:lstStyle/>
        <a:p>
          <a:endParaRPr lang="en-GB"/>
        </a:p>
      </dgm:t>
    </dgm:pt>
    <dgm:pt modelId="{2F2FCAEF-B5EC-4631-8399-BCDBB3415B6A}">
      <dgm:prSet phldrT="[Text]" phldr="0"/>
      <dgm:spPr/>
      <dgm:t>
        <a:bodyPr/>
        <a:lstStyle/>
        <a:p>
          <a:pPr rtl="0"/>
          <a:r>
            <a:rPr lang="en-GB">
              <a:latin typeface="Bembo"/>
            </a:rPr>
            <a:t>What further information is needed at that time?</a:t>
          </a:r>
          <a:endParaRPr lang="en-GB"/>
        </a:p>
      </dgm:t>
    </dgm:pt>
    <dgm:pt modelId="{1EC235A2-7467-41E3-85B5-1681098BE185}" type="parTrans" cxnId="{486A0C32-6EBA-42B8-8CD8-F142CDAC53F7}">
      <dgm:prSet/>
      <dgm:spPr/>
      <dgm:t>
        <a:bodyPr/>
        <a:lstStyle/>
        <a:p>
          <a:endParaRPr lang="en-GB"/>
        </a:p>
      </dgm:t>
    </dgm:pt>
    <dgm:pt modelId="{12714A0C-CCE7-4157-A391-F367C185420D}" type="sibTrans" cxnId="{486A0C32-6EBA-42B8-8CD8-F142CDAC53F7}">
      <dgm:prSet/>
      <dgm:spPr/>
      <dgm:t>
        <a:bodyPr/>
        <a:lstStyle/>
        <a:p>
          <a:endParaRPr lang="en-GB"/>
        </a:p>
      </dgm:t>
    </dgm:pt>
    <dgm:pt modelId="{CB3FB574-DB0E-4246-8F91-7D3910421136}" type="pres">
      <dgm:prSet presAssocID="{7E235D98-F571-43A9-B3DA-FE62801CCE67}" presName="Name0" presStyleCnt="0">
        <dgm:presLayoutVars>
          <dgm:dir/>
          <dgm:resizeHandles val="exact"/>
        </dgm:presLayoutVars>
      </dgm:prSet>
      <dgm:spPr/>
    </dgm:pt>
    <dgm:pt modelId="{A5FCF84A-C5BD-4C64-B9FA-D997FBF3DC36}" type="pres">
      <dgm:prSet presAssocID="{7E235D98-F571-43A9-B3DA-FE62801CCE67}" presName="cycle" presStyleCnt="0"/>
      <dgm:spPr/>
    </dgm:pt>
    <dgm:pt modelId="{FA1574B7-AF2D-4791-904E-C54DCCD8ED85}" type="pres">
      <dgm:prSet presAssocID="{FE9801D5-3BE2-4142-9392-BE5AE9F3645C}" presName="nodeFirstNode" presStyleLbl="node1" presStyleIdx="0" presStyleCnt="4">
        <dgm:presLayoutVars>
          <dgm:bulletEnabled val="1"/>
        </dgm:presLayoutVars>
      </dgm:prSet>
      <dgm:spPr/>
    </dgm:pt>
    <dgm:pt modelId="{155936E4-E3B7-425B-AD97-A992D5F6F08A}" type="pres">
      <dgm:prSet presAssocID="{47F35713-D91C-4789-AD77-86378512A57D}" presName="sibTransFirstNode" presStyleLbl="bgShp" presStyleIdx="0" presStyleCnt="1"/>
      <dgm:spPr/>
    </dgm:pt>
    <dgm:pt modelId="{91E14BB1-3B65-4A8A-BCF7-898E2A71EFEC}" type="pres">
      <dgm:prSet presAssocID="{24C608C6-EABA-4B6F-BC66-1B9880ED2EB9}" presName="nodeFollowingNodes" presStyleLbl="node1" presStyleIdx="1" presStyleCnt="4">
        <dgm:presLayoutVars>
          <dgm:bulletEnabled val="1"/>
        </dgm:presLayoutVars>
      </dgm:prSet>
      <dgm:spPr/>
    </dgm:pt>
    <dgm:pt modelId="{02CA18FD-16EE-4701-B74B-3A335340967F}" type="pres">
      <dgm:prSet presAssocID="{20D5ACB0-9B7E-4AAE-AC01-85E9C0978758}" presName="nodeFollowingNodes" presStyleLbl="node1" presStyleIdx="2" presStyleCnt="4">
        <dgm:presLayoutVars>
          <dgm:bulletEnabled val="1"/>
        </dgm:presLayoutVars>
      </dgm:prSet>
      <dgm:spPr/>
    </dgm:pt>
    <dgm:pt modelId="{C9207747-005C-49AC-AE9B-2164BC19C60F}" type="pres">
      <dgm:prSet presAssocID="{2F2FCAEF-B5EC-4631-8399-BCDBB3415B6A}" presName="nodeFollowingNodes" presStyleLbl="node1" presStyleIdx="3" presStyleCnt="4">
        <dgm:presLayoutVars>
          <dgm:bulletEnabled val="1"/>
        </dgm:presLayoutVars>
      </dgm:prSet>
      <dgm:spPr/>
    </dgm:pt>
  </dgm:ptLst>
  <dgm:cxnLst>
    <dgm:cxn modelId="{55DBD312-FF55-42D7-9600-83C448840567}" type="presOf" srcId="{24C608C6-EABA-4B6F-BC66-1B9880ED2EB9}" destId="{91E14BB1-3B65-4A8A-BCF7-898E2A71EFEC}" srcOrd="0" destOrd="0" presId="urn:microsoft.com/office/officeart/2005/8/layout/cycle3"/>
    <dgm:cxn modelId="{1F207425-AE2B-4F59-A50D-57AC1A95C511}" srcId="{7E235D98-F571-43A9-B3DA-FE62801CCE67}" destId="{24C608C6-EABA-4B6F-BC66-1B9880ED2EB9}" srcOrd="1" destOrd="0" parTransId="{A3A37AF2-1437-4083-9590-6381A2969274}" sibTransId="{5DE1C4EE-E05C-4C8D-9E7B-1EAF81AD41E7}"/>
    <dgm:cxn modelId="{486A0C32-6EBA-42B8-8CD8-F142CDAC53F7}" srcId="{7E235D98-F571-43A9-B3DA-FE62801CCE67}" destId="{2F2FCAEF-B5EC-4631-8399-BCDBB3415B6A}" srcOrd="3" destOrd="0" parTransId="{1EC235A2-7467-41E3-85B5-1681098BE185}" sibTransId="{12714A0C-CCE7-4157-A391-F367C185420D}"/>
    <dgm:cxn modelId="{42088F49-51A1-4A43-B6DB-BD40BC3B88E7}" type="presOf" srcId="{47F35713-D91C-4789-AD77-86378512A57D}" destId="{155936E4-E3B7-425B-AD97-A992D5F6F08A}" srcOrd="0" destOrd="0" presId="urn:microsoft.com/office/officeart/2005/8/layout/cycle3"/>
    <dgm:cxn modelId="{5BD48550-5E59-4FEC-BFE8-ACA52175051A}" type="presOf" srcId="{20D5ACB0-9B7E-4AAE-AC01-85E9C0978758}" destId="{02CA18FD-16EE-4701-B74B-3A335340967F}" srcOrd="0" destOrd="0" presId="urn:microsoft.com/office/officeart/2005/8/layout/cycle3"/>
    <dgm:cxn modelId="{1BA65B63-B03F-41FC-906C-ADDEE4AA949B}" type="presOf" srcId="{FE9801D5-3BE2-4142-9392-BE5AE9F3645C}" destId="{FA1574B7-AF2D-4791-904E-C54DCCD8ED85}" srcOrd="0" destOrd="0" presId="urn:microsoft.com/office/officeart/2005/8/layout/cycle3"/>
    <dgm:cxn modelId="{7480916B-193D-4A0F-A21C-C78E01CA40CE}" srcId="{7E235D98-F571-43A9-B3DA-FE62801CCE67}" destId="{FE9801D5-3BE2-4142-9392-BE5AE9F3645C}" srcOrd="0" destOrd="0" parTransId="{252BB752-61B1-4E3E-992E-3AC8C6A02D64}" sibTransId="{47F35713-D91C-4789-AD77-86378512A57D}"/>
    <dgm:cxn modelId="{2CFC3498-2B0A-427E-A6D2-01622A62E280}" type="presOf" srcId="{2F2FCAEF-B5EC-4631-8399-BCDBB3415B6A}" destId="{C9207747-005C-49AC-AE9B-2164BC19C60F}" srcOrd="0" destOrd="0" presId="urn:microsoft.com/office/officeart/2005/8/layout/cycle3"/>
    <dgm:cxn modelId="{8DA775C7-19A9-43BE-95D6-D614F9216E11}" srcId="{7E235D98-F571-43A9-B3DA-FE62801CCE67}" destId="{20D5ACB0-9B7E-4AAE-AC01-85E9C0978758}" srcOrd="2" destOrd="0" parTransId="{2221D8D5-5255-4A81-920A-D2ECD5B64075}" sibTransId="{7E8C3DE0-76D4-4246-BB15-57AF241E388F}"/>
    <dgm:cxn modelId="{C192DCCF-C9A5-48BC-B7B1-1C8BFD5E9844}" type="presOf" srcId="{7E235D98-F571-43A9-B3DA-FE62801CCE67}" destId="{CB3FB574-DB0E-4246-8F91-7D3910421136}" srcOrd="0" destOrd="0" presId="urn:microsoft.com/office/officeart/2005/8/layout/cycle3"/>
    <dgm:cxn modelId="{011B4743-5336-4A5F-950F-E5A8D160A577}" type="presParOf" srcId="{CB3FB574-DB0E-4246-8F91-7D3910421136}" destId="{A5FCF84A-C5BD-4C64-B9FA-D997FBF3DC36}" srcOrd="0" destOrd="0" presId="urn:microsoft.com/office/officeart/2005/8/layout/cycle3"/>
    <dgm:cxn modelId="{B3760B2C-7F9A-47A5-A0F6-A27C06B1D08E}" type="presParOf" srcId="{A5FCF84A-C5BD-4C64-B9FA-D997FBF3DC36}" destId="{FA1574B7-AF2D-4791-904E-C54DCCD8ED85}" srcOrd="0" destOrd="0" presId="urn:microsoft.com/office/officeart/2005/8/layout/cycle3"/>
    <dgm:cxn modelId="{BF46345D-1E89-4F00-8F7C-FE26C2E4605B}" type="presParOf" srcId="{A5FCF84A-C5BD-4C64-B9FA-D997FBF3DC36}" destId="{155936E4-E3B7-425B-AD97-A992D5F6F08A}" srcOrd="1" destOrd="0" presId="urn:microsoft.com/office/officeart/2005/8/layout/cycle3"/>
    <dgm:cxn modelId="{5AAC0503-C8F2-4ED5-B796-6A4F529C440A}" type="presParOf" srcId="{A5FCF84A-C5BD-4C64-B9FA-D997FBF3DC36}" destId="{91E14BB1-3B65-4A8A-BCF7-898E2A71EFEC}" srcOrd="2" destOrd="0" presId="urn:microsoft.com/office/officeart/2005/8/layout/cycle3"/>
    <dgm:cxn modelId="{D4984408-701E-4EA9-9063-CD112A1A8FB8}" type="presParOf" srcId="{A5FCF84A-C5BD-4C64-B9FA-D997FBF3DC36}" destId="{02CA18FD-16EE-4701-B74B-3A335340967F}" srcOrd="3" destOrd="0" presId="urn:microsoft.com/office/officeart/2005/8/layout/cycle3"/>
    <dgm:cxn modelId="{C6783BFD-2A48-41CA-8636-6DBF183FB8CA}" type="presParOf" srcId="{A5FCF84A-C5BD-4C64-B9FA-D997FBF3DC36}" destId="{C9207747-005C-49AC-AE9B-2164BC19C60F}"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04A821-E6B3-401E-A1F0-E8D2A037F374}"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D92ABD7C-B1AC-49C7-AFDB-6713A771166F}">
      <dgm:prSet phldrT="[Text]" phldr="0"/>
      <dgm:spPr/>
      <dgm:t>
        <a:bodyPr/>
        <a:lstStyle/>
        <a:p>
          <a:pPr rtl="0"/>
          <a:r>
            <a:rPr lang="en-GB">
              <a:latin typeface="Bembo"/>
            </a:rPr>
            <a:t>What could go wrong and what could go well?</a:t>
          </a:r>
          <a:endParaRPr lang="en-GB"/>
        </a:p>
      </dgm:t>
    </dgm:pt>
    <dgm:pt modelId="{0E0CFE67-6295-48C9-88BB-49ABD65BB1D8}" type="parTrans" cxnId="{BAA2A96D-48AD-4CBA-97D2-433597834344}">
      <dgm:prSet/>
      <dgm:spPr/>
      <dgm:t>
        <a:bodyPr/>
        <a:lstStyle/>
        <a:p>
          <a:endParaRPr lang="en-GB"/>
        </a:p>
      </dgm:t>
    </dgm:pt>
    <dgm:pt modelId="{9276ADE6-1EE5-47BC-B6F0-EFE46EC67533}" type="sibTrans" cxnId="{BAA2A96D-48AD-4CBA-97D2-433597834344}">
      <dgm:prSet/>
      <dgm:spPr/>
      <dgm:t>
        <a:bodyPr/>
        <a:lstStyle/>
        <a:p>
          <a:endParaRPr lang="en-GB"/>
        </a:p>
      </dgm:t>
    </dgm:pt>
    <dgm:pt modelId="{B133AB11-398E-49A4-ABD3-4F3ED733E9E0}">
      <dgm:prSet phldrT="[Text]" phldr="0"/>
      <dgm:spPr/>
      <dgm:t>
        <a:bodyPr/>
        <a:lstStyle/>
        <a:p>
          <a:pPr rtl="0"/>
          <a:r>
            <a:rPr lang="en-GB">
              <a:latin typeface="Bembo"/>
            </a:rPr>
            <a:t>What are they trying to achieve? </a:t>
          </a:r>
          <a:endParaRPr lang="en-GB"/>
        </a:p>
      </dgm:t>
    </dgm:pt>
    <dgm:pt modelId="{CD55FBCD-2849-443F-AE31-BD1FB9F38742}" type="parTrans" cxnId="{7C500806-AEE1-4FD6-BF7D-A4298C1A1CE1}">
      <dgm:prSet/>
      <dgm:spPr/>
      <dgm:t>
        <a:bodyPr/>
        <a:lstStyle/>
        <a:p>
          <a:endParaRPr lang="en-GB"/>
        </a:p>
      </dgm:t>
    </dgm:pt>
    <dgm:pt modelId="{FEA778E2-3593-485B-91CB-6969661B0B61}" type="sibTrans" cxnId="{7C500806-AEE1-4FD6-BF7D-A4298C1A1CE1}">
      <dgm:prSet/>
      <dgm:spPr/>
      <dgm:t>
        <a:bodyPr/>
        <a:lstStyle/>
        <a:p>
          <a:endParaRPr lang="en-GB"/>
        </a:p>
      </dgm:t>
    </dgm:pt>
    <dgm:pt modelId="{3DF973CF-1739-4DA8-A39F-0B42DDFC0FC1}" type="pres">
      <dgm:prSet presAssocID="{2F04A821-E6B3-401E-A1F0-E8D2A037F374}" presName="Name0" presStyleCnt="0">
        <dgm:presLayoutVars>
          <dgm:dir/>
          <dgm:resizeHandles val="exact"/>
        </dgm:presLayoutVars>
      </dgm:prSet>
      <dgm:spPr/>
    </dgm:pt>
    <dgm:pt modelId="{69BAF366-B0CB-4199-A9E6-F0D3FA83CEAA}" type="pres">
      <dgm:prSet presAssocID="{D92ABD7C-B1AC-49C7-AFDB-6713A771166F}" presName="node" presStyleLbl="node1" presStyleIdx="0" presStyleCnt="2">
        <dgm:presLayoutVars>
          <dgm:bulletEnabled val="1"/>
        </dgm:presLayoutVars>
      </dgm:prSet>
      <dgm:spPr/>
    </dgm:pt>
    <dgm:pt modelId="{DF5F0FD5-B92C-4F6A-851A-20A2EE9A1EC1}" type="pres">
      <dgm:prSet presAssocID="{9276ADE6-1EE5-47BC-B6F0-EFE46EC67533}" presName="sibTrans" presStyleCnt="0"/>
      <dgm:spPr/>
    </dgm:pt>
    <dgm:pt modelId="{0E2C268D-FC28-415C-950B-D39CC2477B86}" type="pres">
      <dgm:prSet presAssocID="{B133AB11-398E-49A4-ABD3-4F3ED733E9E0}" presName="node" presStyleLbl="node1" presStyleIdx="1" presStyleCnt="2">
        <dgm:presLayoutVars>
          <dgm:bulletEnabled val="1"/>
        </dgm:presLayoutVars>
      </dgm:prSet>
      <dgm:spPr/>
    </dgm:pt>
  </dgm:ptLst>
  <dgm:cxnLst>
    <dgm:cxn modelId="{7C500806-AEE1-4FD6-BF7D-A4298C1A1CE1}" srcId="{2F04A821-E6B3-401E-A1F0-E8D2A037F374}" destId="{B133AB11-398E-49A4-ABD3-4F3ED733E9E0}" srcOrd="1" destOrd="0" parTransId="{CD55FBCD-2849-443F-AE31-BD1FB9F38742}" sibTransId="{FEA778E2-3593-485B-91CB-6969661B0B61}"/>
    <dgm:cxn modelId="{2CB71F22-04E4-CB4D-9649-C653897F9957}" type="presOf" srcId="{D92ABD7C-B1AC-49C7-AFDB-6713A771166F}" destId="{69BAF366-B0CB-4199-A9E6-F0D3FA83CEAA}" srcOrd="0" destOrd="0" presId="urn:microsoft.com/office/officeart/2005/8/layout/hList6"/>
    <dgm:cxn modelId="{BAA2A96D-48AD-4CBA-97D2-433597834344}" srcId="{2F04A821-E6B3-401E-A1F0-E8D2A037F374}" destId="{D92ABD7C-B1AC-49C7-AFDB-6713A771166F}" srcOrd="0" destOrd="0" parTransId="{0E0CFE67-6295-48C9-88BB-49ABD65BB1D8}" sibTransId="{9276ADE6-1EE5-47BC-B6F0-EFE46EC67533}"/>
    <dgm:cxn modelId="{2469D7A8-2AC0-A040-BF5C-ED05E49AFAA8}" type="presOf" srcId="{B133AB11-398E-49A4-ABD3-4F3ED733E9E0}" destId="{0E2C268D-FC28-415C-950B-D39CC2477B86}" srcOrd="0" destOrd="0" presId="urn:microsoft.com/office/officeart/2005/8/layout/hList6"/>
    <dgm:cxn modelId="{DDCCB5B9-9FF0-4573-A600-FF964E924DAC}" type="presOf" srcId="{2F04A821-E6B3-401E-A1F0-E8D2A037F374}" destId="{3DF973CF-1739-4DA8-A39F-0B42DDFC0FC1}" srcOrd="0" destOrd="0" presId="urn:microsoft.com/office/officeart/2005/8/layout/hList6"/>
    <dgm:cxn modelId="{F023939A-48CA-244C-9AFD-B7CFC256261F}" type="presParOf" srcId="{3DF973CF-1739-4DA8-A39F-0B42DDFC0FC1}" destId="{69BAF366-B0CB-4199-A9E6-F0D3FA83CEAA}" srcOrd="0" destOrd="0" presId="urn:microsoft.com/office/officeart/2005/8/layout/hList6"/>
    <dgm:cxn modelId="{83851430-9EAC-B547-904F-87B44946B0C2}" type="presParOf" srcId="{3DF973CF-1739-4DA8-A39F-0B42DDFC0FC1}" destId="{DF5F0FD5-B92C-4F6A-851A-20A2EE9A1EC1}" srcOrd="1" destOrd="0" presId="urn:microsoft.com/office/officeart/2005/8/layout/hList6"/>
    <dgm:cxn modelId="{2ECFA336-60E7-1241-BD1A-A6CF9A7E2D2E}" type="presParOf" srcId="{3DF973CF-1739-4DA8-A39F-0B42DDFC0FC1}" destId="{0E2C268D-FC28-415C-950B-D39CC2477B86}" srcOrd="2"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accent2_1" csCatId="accent2" phldr="1"/>
      <dgm:spPr/>
      <dgm:t>
        <a:bodyPr rtlCol="0"/>
        <a:lstStyle/>
        <a:p>
          <a:pPr rtl="0"/>
          <a:endParaRPr lang="en-US"/>
        </a:p>
      </dgm:t>
    </dgm:pt>
    <dgm:pt modelId="{4259F840-24E7-476F-9F30-482E46395856}">
      <dgm:prSet phldrT="[Text]" phldr="0"/>
      <dgm:spPr>
        <a:ln w="19050">
          <a:solidFill>
            <a:schemeClr val="accent1"/>
          </a:solidFill>
        </a:ln>
      </dgm:spPr>
      <dgm:t>
        <a:bodyPr rtlCol="0"/>
        <a:lstStyle/>
        <a:p>
          <a:pPr rtl="0"/>
          <a:r>
            <a:rPr lang="en-GB" noProof="0"/>
            <a:t>9</a:t>
          </a:r>
          <a:r>
            <a:rPr lang="en-GB" baseline="30000" noProof="0"/>
            <a:t>th</a:t>
          </a:r>
          <a:r>
            <a:rPr lang="en-GB" noProof="0"/>
            <a:t> April </a:t>
          </a:r>
        </a:p>
      </dgm:t>
    </dgm:pt>
    <dgm:pt modelId="{FCE8068D-7E50-4749-A8D0-ADEDAC5637B3}" type="parTrans" cxnId="{42EE41D1-3C16-4937-BB38-B076896C09A0}">
      <dgm:prSet/>
      <dgm:spPr/>
      <dgm:t>
        <a:bodyPr rtlCol="0"/>
        <a:lstStyle/>
        <a:p>
          <a:pPr rtl="0"/>
          <a:endParaRPr lang="en-US"/>
        </a:p>
      </dgm:t>
    </dgm:pt>
    <dgm:pt modelId="{DCC444A4-F20A-48F5-A61E-47BFFF185A57}" type="sibTrans" cxnId="{42EE41D1-3C16-4937-BB38-B076896C09A0}">
      <dgm:prSet/>
      <dgm:spPr/>
      <dgm:t>
        <a:bodyPr rtlCol="0"/>
        <a:lstStyle/>
        <a:p>
          <a:pPr rtl="0"/>
          <a:endParaRPr lang="en-US"/>
        </a:p>
      </dgm:t>
    </dgm:pt>
    <dgm:pt modelId="{B54C8F6C-BE1E-4EAB-B7A0-48DE01FFAA36}">
      <dgm:prSet phldrT="[Text]"/>
      <dgm:spPr/>
      <dgm:t>
        <a:bodyPr rtlCol="0"/>
        <a:lstStyle/>
        <a:p>
          <a:pPr rtl="0"/>
          <a:r>
            <a:rPr lang="en-GB" noProof="0"/>
            <a:t>Made a group chat for all of the group, discussed roles and I took on the role of group leader. </a:t>
          </a:r>
        </a:p>
      </dgm:t>
    </dgm:pt>
    <dgm:pt modelId="{8DE7CD45-B7C0-432E-B819-6A7D97E31315}" type="parTrans" cxnId="{770CA1CC-3DDD-451E-AE83-A71CA570260C}">
      <dgm:prSet/>
      <dgm:spPr/>
      <dgm:t>
        <a:bodyPr rtlCol="0"/>
        <a:lstStyle/>
        <a:p>
          <a:pPr rtl="0"/>
          <a:endParaRPr lang="en-US"/>
        </a:p>
      </dgm:t>
    </dgm:pt>
    <dgm:pt modelId="{C33B8BEF-A818-4A2F-A99A-E2B29895E184}" type="sibTrans" cxnId="{770CA1CC-3DDD-451E-AE83-A71CA570260C}">
      <dgm:prSet/>
      <dgm:spPr/>
      <dgm:t>
        <a:bodyPr rtlCol="0"/>
        <a:lstStyle/>
        <a:p>
          <a:pPr rtl="0"/>
          <a:endParaRPr lang="en-US"/>
        </a:p>
      </dgm:t>
    </dgm:pt>
    <dgm:pt modelId="{E4033A39-DCC4-4038-9562-AEDDBBB37A99}">
      <dgm:prSet phldrT="[Text]" phldr="0"/>
      <dgm:spPr>
        <a:ln w="19050">
          <a:solidFill>
            <a:schemeClr val="accent1"/>
          </a:solidFill>
        </a:ln>
      </dgm:spPr>
      <dgm:t>
        <a:bodyPr rtlCol="0"/>
        <a:lstStyle/>
        <a:p>
          <a:pPr rtl="0"/>
          <a:r>
            <a:rPr lang="en-GB" noProof="0"/>
            <a:t>12</a:t>
          </a:r>
          <a:r>
            <a:rPr lang="en-GB" baseline="30000" noProof="0"/>
            <a:t>th</a:t>
          </a:r>
          <a:r>
            <a:rPr lang="en-GB" noProof="0"/>
            <a:t> April </a:t>
          </a:r>
        </a:p>
      </dgm:t>
    </dgm:pt>
    <dgm:pt modelId="{048EEAE6-78BA-4B00-B7BB-9C22DBB1E8F4}" type="parTrans" cxnId="{32EF2862-2950-4DF8-BEA8-CD19460CCA31}">
      <dgm:prSet/>
      <dgm:spPr/>
      <dgm:t>
        <a:bodyPr rtlCol="0"/>
        <a:lstStyle/>
        <a:p>
          <a:pPr rtl="0"/>
          <a:endParaRPr lang="en-US"/>
        </a:p>
      </dgm:t>
    </dgm:pt>
    <dgm:pt modelId="{80AB0E5B-0C58-465D-A545-5B21133D2849}" type="sibTrans" cxnId="{32EF2862-2950-4DF8-BEA8-CD19460CCA31}">
      <dgm:prSet/>
      <dgm:spPr/>
      <dgm:t>
        <a:bodyPr rtlCol="0"/>
        <a:lstStyle/>
        <a:p>
          <a:pPr rtl="0"/>
          <a:endParaRPr lang="en-US"/>
        </a:p>
      </dgm:t>
    </dgm:pt>
    <dgm:pt modelId="{A4C0B4E4-70AD-4901-9E3F-7EA25DD6DAA1}">
      <dgm:prSet phldrT="[Text]"/>
      <dgm:spPr/>
      <dgm:t>
        <a:bodyPr rtlCol="0"/>
        <a:lstStyle/>
        <a:p>
          <a:pPr rtl="0"/>
          <a:r>
            <a:rPr lang="en-GB" noProof="0"/>
            <a:t>Started to gather resources and started my personal plan. </a:t>
          </a:r>
        </a:p>
      </dgm:t>
    </dgm:pt>
    <dgm:pt modelId="{701D9033-BAD3-4299-933F-A47AFDC2ECD0}" type="parTrans" cxnId="{5E74CB62-E52E-4CEE-8AA1-9812BFC0D67E}">
      <dgm:prSet/>
      <dgm:spPr/>
      <dgm:t>
        <a:bodyPr rtlCol="0"/>
        <a:lstStyle/>
        <a:p>
          <a:pPr rtl="0"/>
          <a:endParaRPr lang="en-US"/>
        </a:p>
      </dgm:t>
    </dgm:pt>
    <dgm:pt modelId="{657DB10D-2517-48AA-B970-6D815DBD4123}" type="sibTrans" cxnId="{5E74CB62-E52E-4CEE-8AA1-9812BFC0D67E}">
      <dgm:prSet/>
      <dgm:spPr/>
      <dgm:t>
        <a:bodyPr rtlCol="0"/>
        <a:lstStyle/>
        <a:p>
          <a:pPr rtl="0"/>
          <a:endParaRPr lang="en-US"/>
        </a:p>
      </dgm:t>
    </dgm:pt>
    <dgm:pt modelId="{87BF7896-20EA-4E8F-B6F4-A34EC5C9CB50}">
      <dgm:prSet phldrT="[Text]" phldr="0"/>
      <dgm:spPr>
        <a:ln w="19050">
          <a:solidFill>
            <a:schemeClr val="accent1"/>
          </a:solidFill>
        </a:ln>
      </dgm:spPr>
      <dgm:t>
        <a:bodyPr rtlCol="0"/>
        <a:lstStyle/>
        <a:p>
          <a:pPr rtl="0"/>
          <a:r>
            <a:rPr lang="en-GB" noProof="0"/>
            <a:t>15</a:t>
          </a:r>
          <a:r>
            <a:rPr lang="en-GB" baseline="30000" noProof="0"/>
            <a:t>th</a:t>
          </a:r>
          <a:r>
            <a:rPr lang="en-GB" noProof="0"/>
            <a:t> April </a:t>
          </a:r>
        </a:p>
      </dgm:t>
    </dgm:pt>
    <dgm:pt modelId="{05E47BA5-F724-4AEE-9B5B-401F18E028E6}" type="parTrans" cxnId="{92330C11-C197-4512-BDA4-8D8A69AF7D1C}">
      <dgm:prSet/>
      <dgm:spPr/>
      <dgm:t>
        <a:bodyPr rtlCol="0"/>
        <a:lstStyle/>
        <a:p>
          <a:pPr rtl="0"/>
          <a:endParaRPr lang="en-US"/>
        </a:p>
      </dgm:t>
    </dgm:pt>
    <dgm:pt modelId="{D63CE73E-35DE-48C3-8753-7648BC953C0D}" type="sibTrans" cxnId="{92330C11-C197-4512-BDA4-8D8A69AF7D1C}">
      <dgm:prSet/>
      <dgm:spPr/>
      <dgm:t>
        <a:bodyPr rtlCol="0"/>
        <a:lstStyle/>
        <a:p>
          <a:pPr rtl="0"/>
          <a:endParaRPr lang="en-US"/>
        </a:p>
      </dgm:t>
    </dgm:pt>
    <dgm:pt modelId="{43CBB0A2-9D75-4264-8A30-3E8974B40658}">
      <dgm:prSet phldrT="[Text]"/>
      <dgm:spPr/>
      <dgm:t>
        <a:bodyPr rtlCol="0"/>
        <a:lstStyle/>
        <a:p>
          <a:pPr rtl="0"/>
          <a:r>
            <a:rPr lang="en-GB" noProof="0"/>
            <a:t>Made formatting for my slides, continued to check up on the rest of the group. </a:t>
          </a:r>
        </a:p>
      </dgm:t>
    </dgm:pt>
    <dgm:pt modelId="{F806E590-5F8E-48A1-96AC-9E738290D2ED}" type="parTrans" cxnId="{4D2DF581-8128-4440-9E51-29109DC6ED52}">
      <dgm:prSet/>
      <dgm:spPr/>
      <dgm:t>
        <a:bodyPr rtlCol="0"/>
        <a:lstStyle/>
        <a:p>
          <a:pPr rtl="0"/>
          <a:endParaRPr lang="en-US"/>
        </a:p>
      </dgm:t>
    </dgm:pt>
    <dgm:pt modelId="{20F77EFB-335C-4BC3-AD95-8421EDF343E6}" type="sibTrans" cxnId="{4D2DF581-8128-4440-9E51-29109DC6ED52}">
      <dgm:prSet/>
      <dgm:spPr/>
      <dgm:t>
        <a:bodyPr rtlCol="0"/>
        <a:lstStyle/>
        <a:p>
          <a:pPr rtl="0"/>
          <a:endParaRPr lang="en-US"/>
        </a:p>
      </dgm:t>
    </dgm:pt>
    <dgm:pt modelId="{4AE31123-5C94-4D75-BAC9-CA06C84C8DC6}">
      <dgm:prSet/>
      <dgm:spPr>
        <a:ln w="19050">
          <a:solidFill>
            <a:schemeClr val="accent1"/>
          </a:solidFill>
        </a:ln>
      </dgm:spPr>
      <dgm:t>
        <a:bodyPr rtlCol="0"/>
        <a:lstStyle/>
        <a:p>
          <a:pPr rtl="0"/>
          <a:r>
            <a:rPr lang="en-GB" noProof="0"/>
            <a:t>23</a:t>
          </a:r>
          <a:r>
            <a:rPr lang="en-GB" baseline="30000" noProof="0"/>
            <a:t>rd</a:t>
          </a:r>
          <a:r>
            <a:rPr lang="en-GB" noProof="0"/>
            <a:t> April </a:t>
          </a:r>
        </a:p>
      </dgm:t>
    </dgm:pt>
    <dgm:pt modelId="{4ED6150B-CF1F-48A4-8309-5AAE97920EED}" type="parTrans" cxnId="{A58C0FD4-5591-4059-A6D4-92D6AC3A5801}">
      <dgm:prSet/>
      <dgm:spPr/>
      <dgm:t>
        <a:bodyPr rtlCol="0"/>
        <a:lstStyle/>
        <a:p>
          <a:pPr rtl="0"/>
          <a:endParaRPr lang="en-US"/>
        </a:p>
      </dgm:t>
    </dgm:pt>
    <dgm:pt modelId="{BE7D12D9-1AB1-410C-B9EC-14EA2CF4968D}" type="sibTrans" cxnId="{A58C0FD4-5591-4059-A6D4-92D6AC3A5801}">
      <dgm:prSet/>
      <dgm:spPr/>
      <dgm:t>
        <a:bodyPr rtlCol="0"/>
        <a:lstStyle/>
        <a:p>
          <a:pPr rtl="0"/>
          <a:endParaRPr lang="en-US"/>
        </a:p>
      </dgm:t>
    </dgm:pt>
    <dgm:pt modelId="{980DE574-72B4-4C85-BC8E-FF479903B3B4}">
      <dgm:prSet/>
      <dgm:spPr/>
      <dgm:t>
        <a:bodyPr rtlCol="0"/>
        <a:lstStyle/>
        <a:p>
          <a:pPr rtl="0"/>
          <a:r>
            <a:rPr lang="en-GB" noProof="0"/>
            <a:t>Started my final write up, adding all my work into the presentation, making final tweaks. </a:t>
          </a:r>
        </a:p>
      </dgm:t>
    </dgm:pt>
    <dgm:pt modelId="{86621D55-0B9E-422E-B206-6FF436701A08}" type="parTrans" cxnId="{F0D544ED-46A4-4048-9A51-B27804975D80}">
      <dgm:prSet/>
      <dgm:spPr/>
      <dgm:t>
        <a:bodyPr rtlCol="0"/>
        <a:lstStyle/>
        <a:p>
          <a:pPr rtl="0"/>
          <a:endParaRPr lang="en-US"/>
        </a:p>
      </dgm:t>
    </dgm:pt>
    <dgm:pt modelId="{E8828558-B45C-48B0-B9DA-E6D2C17696CE}" type="sibTrans" cxnId="{F0D544ED-46A4-4048-9A51-B27804975D80}">
      <dgm:prSet/>
      <dgm:spPr/>
      <dgm:t>
        <a:bodyPr rtlCol="0"/>
        <a:lstStyle/>
        <a:p>
          <a:pPr rtl="0"/>
          <a:endParaRPr lang="en-US"/>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4">
        <dgm:presLayoutVars>
          <dgm:chMax val="1"/>
          <dgm:chPref val="1"/>
          <dgm:bulletEnabled val="1"/>
        </dgm:presLayoutVars>
      </dgm:prSet>
      <dgm:spPr>
        <a:prstGeom prst="rect">
          <a:avLst/>
        </a:prstGeom>
      </dgm:spPr>
    </dgm:pt>
    <dgm:pt modelId="{45A02F84-C6CB-43F5-AEE4-3EA66C2BD25F}" type="pres">
      <dgm:prSet presAssocID="{4259F840-24E7-476F-9F30-482E46395856}" presName="Childtext1" presStyleLbl="revTx" presStyleIdx="0" presStyleCnt="4" custScaleX="72056">
        <dgm:presLayoutVars>
          <dgm:bulletEnabled val="1"/>
        </dgm:presLayoutVars>
      </dgm:prSet>
      <dgm:spPr/>
    </dgm:pt>
    <dgm:pt modelId="{6BA46904-CB7C-4538-BD49-D3891EF19552}" type="pres">
      <dgm:prSet presAssocID="{4259F840-24E7-476F-9F30-482E46395856}" presName="ConnectLine1" presStyleLbl="sibTrans1D1" presStyleIdx="0" presStyleCnt="4"/>
      <dgm:spPr>
        <a:noFill/>
        <a:ln w="12700" cap="flat" cmpd="sng" algn="ctr">
          <a:solidFill>
            <a:schemeClr val="accent1"/>
          </a:solidFill>
          <a:prstDash val="dash"/>
          <a:miter lim="800000"/>
        </a:ln>
        <a:effectLst/>
      </dgm:spPr>
    </dgm:pt>
    <dgm:pt modelId="{049FDBD0-77FE-49D1-A275-A272C8C5E426}" type="pres">
      <dgm:prSet presAssocID="{4259F840-24E7-476F-9F30-482E46395856}" presName="ConnectLineEnd1" presStyleLbl="lnNode1" presStyleIdx="0" presStyleCnt="4"/>
      <dgm:spPr>
        <a:ln>
          <a:solidFill>
            <a:schemeClr val="accent1"/>
          </a:solidFill>
        </a:ln>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4">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4" custScaleX="92362">
        <dgm:presLayoutVars>
          <dgm:bulletEnabled val="1"/>
        </dgm:presLayoutVars>
      </dgm:prSet>
      <dgm:spPr/>
    </dgm:pt>
    <dgm:pt modelId="{080474C8-0FEA-4FD1-97F1-0978CFB4A37F}" type="pres">
      <dgm:prSet presAssocID="{E4033A39-DCC4-4038-9562-AEDDBBB37A99}" presName="ConnectLine1" presStyleLbl="sibTrans1D1" presStyleIdx="1" presStyleCnt="4"/>
      <dgm:spPr>
        <a:noFill/>
        <a:ln w="12700" cap="flat" cmpd="sng" algn="ctr">
          <a:solidFill>
            <a:schemeClr val="accent1"/>
          </a:solidFill>
          <a:prstDash val="dash"/>
          <a:miter lim="800000"/>
        </a:ln>
        <a:effectLst/>
      </dgm:spPr>
    </dgm:pt>
    <dgm:pt modelId="{4797FB61-2602-4A58-81E6-6F133DB1E419}" type="pres">
      <dgm:prSet presAssocID="{E4033A39-DCC4-4038-9562-AEDDBBB37A99}" presName="ConnectLineEnd1" presStyleLbl="lnNode1" presStyleIdx="1" presStyleCnt="4"/>
      <dgm:spPr>
        <a:ln>
          <a:solidFill>
            <a:schemeClr val="accent1"/>
          </a:solidFill>
        </a:ln>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4">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4">
        <dgm:presLayoutVars>
          <dgm:bulletEnabled val="1"/>
        </dgm:presLayoutVars>
      </dgm:prSet>
      <dgm:spPr/>
    </dgm:pt>
    <dgm:pt modelId="{89759DE5-9F8A-470E-A6D8-F13BB4DEE93D}" type="pres">
      <dgm:prSet presAssocID="{87BF7896-20EA-4E8F-B6F4-A34EC5C9CB50}" presName="ConnectLine1" presStyleLbl="sibTrans1D1" presStyleIdx="2" presStyleCnt="4"/>
      <dgm:spPr>
        <a:noFill/>
        <a:ln w="12700" cap="flat" cmpd="sng" algn="ctr">
          <a:solidFill>
            <a:schemeClr val="accent1"/>
          </a:solidFill>
          <a:prstDash val="dash"/>
          <a:miter lim="800000"/>
        </a:ln>
        <a:effectLst/>
      </dgm:spPr>
    </dgm:pt>
    <dgm:pt modelId="{07CCF286-8B46-4A20-ACAC-84BA2D6EFBBC}" type="pres">
      <dgm:prSet presAssocID="{87BF7896-20EA-4E8F-B6F4-A34EC5C9CB50}" presName="ConnectLineEnd1" presStyleLbl="lnNode1" presStyleIdx="2" presStyleCnt="4"/>
      <dgm:spPr>
        <a:ln>
          <a:solidFill>
            <a:schemeClr val="accent1"/>
          </a:solidFill>
        </a:ln>
      </dgm:spPr>
    </dgm:pt>
    <dgm:pt modelId="{4624FC32-5405-42B1-B5CC-DF0659852A58}" type="pres">
      <dgm:prSet presAssocID="{87BF7896-20EA-4E8F-B6F4-A34EC5C9CB50}" presName="EmptyPane1" presStyleCnt="0"/>
      <dgm:spPr/>
    </dgm:pt>
    <dgm:pt modelId="{606E8DE6-ABEA-43DE-BBCE-0108696A779C}" type="pres">
      <dgm:prSet presAssocID="{D63CE73E-35DE-48C3-8753-7648BC953C0D}" presName="spaceBetweenRectangles1" presStyleCnt="0"/>
      <dgm:spPr/>
    </dgm:pt>
    <dgm:pt modelId="{2E988091-6B73-4731-8C05-D194CA8BBB4F}" type="pres">
      <dgm:prSet presAssocID="{4AE31123-5C94-4D75-BAC9-CA06C84C8DC6}" presName="composite1" presStyleCnt="0"/>
      <dgm:spPr/>
    </dgm:pt>
    <dgm:pt modelId="{E5E04958-DBB8-437D-A42B-34F9065427D6}" type="pres">
      <dgm:prSet presAssocID="{4AE31123-5C94-4D75-BAC9-CA06C84C8DC6}" presName="parent1" presStyleLbl="alignNode1" presStyleIdx="3" presStyleCnt="4">
        <dgm:presLayoutVars>
          <dgm:chMax val="1"/>
          <dgm:chPref val="1"/>
          <dgm:bulletEnabled val="1"/>
        </dgm:presLayoutVars>
      </dgm:prSet>
      <dgm:spPr>
        <a:prstGeom prst="rect">
          <a:avLst/>
        </a:prstGeom>
      </dgm:spPr>
    </dgm:pt>
    <dgm:pt modelId="{8C198BB9-63E3-4779-957E-759CB6F76EBE}" type="pres">
      <dgm:prSet presAssocID="{4AE31123-5C94-4D75-BAC9-CA06C84C8DC6}" presName="Childtext1" presStyleLbl="revTx" presStyleIdx="3" presStyleCnt="4" custScaleX="90142">
        <dgm:presLayoutVars>
          <dgm:bulletEnabled val="1"/>
        </dgm:presLayoutVars>
      </dgm:prSet>
      <dgm:spPr/>
    </dgm:pt>
    <dgm:pt modelId="{83F6BE64-5DBB-417F-AE78-C58DA4F844E7}" type="pres">
      <dgm:prSet presAssocID="{4AE31123-5C94-4D75-BAC9-CA06C84C8DC6}" presName="ConnectLine1" presStyleLbl="sibTrans1D1" presStyleIdx="3" presStyleCnt="4"/>
      <dgm:spPr>
        <a:noFill/>
        <a:ln w="12700" cap="flat" cmpd="sng" algn="ctr">
          <a:solidFill>
            <a:schemeClr val="accent1"/>
          </a:solidFill>
          <a:prstDash val="dash"/>
          <a:miter lim="800000"/>
        </a:ln>
        <a:effectLst/>
      </dgm:spPr>
    </dgm:pt>
    <dgm:pt modelId="{9207E872-7F0A-42D7-BF44-1633D7505CE5}" type="pres">
      <dgm:prSet presAssocID="{4AE31123-5C94-4D75-BAC9-CA06C84C8DC6}" presName="ConnectLineEnd1" presStyleLbl="lnNode1" presStyleIdx="3" presStyleCnt="4"/>
      <dgm:spPr>
        <a:ln>
          <a:solidFill>
            <a:schemeClr val="accent1"/>
          </a:solidFill>
        </a:ln>
      </dgm:spPr>
    </dgm:pt>
    <dgm:pt modelId="{E1605811-BD64-44CF-AB95-FEF941D93C8B}" type="pres">
      <dgm:prSet presAssocID="{4AE31123-5C94-4D75-BAC9-CA06C84C8DC6}" presName="EmptyPane1" presStyleCnt="0"/>
      <dgm:spPr/>
    </dgm:pt>
  </dgm:ptLst>
  <dgm:cxnLst>
    <dgm:cxn modelId="{0943B00B-58A1-4FF5-9E44-5C479145B02B}" type="presOf" srcId="{87BF7896-20EA-4E8F-B6F4-A34EC5C9CB50}" destId="{9D82041D-873A-4600-A9C7-C0A0ADFB138B}"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B8E0FC1C-943D-4F17-A14D-E34E05B0DD33}" type="presOf" srcId="{980DE574-72B4-4C85-BC8E-FF479903B3B4}" destId="{8C198BB9-63E3-4779-957E-759CB6F76EBE}" srcOrd="0" destOrd="0" presId="urn:microsoft.com/office/officeart/2016/7/layout/RoundedRectangleTimeline"/>
    <dgm:cxn modelId="{C464F060-426F-4DB3-899E-0980C00FE28B}" type="presOf" srcId="{4AE31123-5C94-4D75-BAC9-CA06C84C8DC6}" destId="{E5E04958-DBB8-437D-A42B-34F9065427D6}"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D2DF581-8128-4440-9E51-29109DC6ED52}" srcId="{87BF7896-20EA-4E8F-B6F4-A34EC5C9CB50}" destId="{43CBB0A2-9D75-4264-8A30-3E8974B40658}" srcOrd="0" destOrd="0" parTransId="{F806E590-5F8E-48A1-96AC-9E738290D2ED}" sibTransId="{20F77EFB-335C-4BC3-AD95-8421EDF343E6}"/>
    <dgm:cxn modelId="{958FAF8F-A77F-4AE4-A72A-8E643FA277FD}" type="presOf" srcId="{B54C8F6C-BE1E-4EAB-B7A0-48DE01FFAA36}" destId="{45A02F84-C6CB-43F5-AEE4-3EA66C2BD25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CAF19795-26FD-4CD9-8E3B-7E7899F5E3D0}" type="presOf" srcId="{4259F840-24E7-476F-9F30-482E46395856}" destId="{E088D226-49D7-4C30-90DC-CA1755D98829}" srcOrd="0" destOrd="0" presId="urn:microsoft.com/office/officeart/2016/7/layout/RoundedRectangleTimeline"/>
    <dgm:cxn modelId="{AC2FC1A2-CF44-4033-8AAE-31C98C976AAD}" type="presOf" srcId="{E4033A39-DCC4-4038-9562-AEDDBBB37A99}" destId="{539615E2-3277-4D8E-8484-FF5088C8BF01}" srcOrd="0" destOrd="0" presId="urn:microsoft.com/office/officeart/2016/7/layout/RoundedRectangleTimeline"/>
    <dgm:cxn modelId="{941106B6-136C-474C-97D6-48D5BA0F2412}" type="presOf" srcId="{A4C0B4E4-70AD-4901-9E3F-7EA25DD6DAA1}" destId="{FEBD3C2A-A340-470A-A475-AE614EA07678}" srcOrd="0" destOrd="0" presId="urn:microsoft.com/office/officeart/2016/7/layout/RoundedRectangleTimeline"/>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A58C0FD4-5591-4059-A6D4-92D6AC3A5801}" srcId="{E5B2E815-0D19-41DC-B01B-4D608769620A}" destId="{4AE31123-5C94-4D75-BAC9-CA06C84C8DC6}" srcOrd="3" destOrd="0" parTransId="{4ED6150B-CF1F-48A4-8309-5AAE97920EED}" sibTransId="{BE7D12D9-1AB1-410C-B9EC-14EA2CF4968D}"/>
    <dgm:cxn modelId="{F0D544ED-46A4-4048-9A51-B27804975D80}" srcId="{4AE31123-5C94-4D75-BAC9-CA06C84C8DC6}" destId="{980DE574-72B4-4C85-BC8E-FF479903B3B4}" srcOrd="0" destOrd="0" parTransId="{86621D55-0B9E-422E-B206-6FF436701A08}" sibTransId="{E8828558-B45C-48B0-B9DA-E6D2C17696CE}"/>
    <dgm:cxn modelId="{0CA390ED-20D0-4931-9ED2-39898E967B4E}" type="presOf" srcId="{43CBB0A2-9D75-4264-8A30-3E8974B40658}" destId="{80CDBBF8-C6B4-4166-87C1-DC9120CC7586}" srcOrd="0" destOrd="0" presId="urn:microsoft.com/office/officeart/2016/7/layout/RoundedRectangleTimeline"/>
    <dgm:cxn modelId="{5354664C-1324-42A2-8E0C-8A734126CEDC}" type="presParOf" srcId="{196C9F68-3606-4282-A4C6-4485F1280B5F}" destId="{68D8AC18-502F-4825-B069-75605ADB3A40}" srcOrd="0" destOrd="0" presId="urn:microsoft.com/office/officeart/2016/7/layout/RoundedRectangleTimeline"/>
    <dgm:cxn modelId="{6348195D-50D8-4550-9B41-00B3DA9EB427}" type="presParOf" srcId="{68D8AC18-502F-4825-B069-75605ADB3A40}" destId="{E088D226-49D7-4C30-90DC-CA1755D98829}" srcOrd="0" destOrd="0" presId="urn:microsoft.com/office/officeart/2016/7/layout/RoundedRectangleTimeline"/>
    <dgm:cxn modelId="{C6708436-4913-4A18-9057-022E1E45D775}" type="presParOf" srcId="{68D8AC18-502F-4825-B069-75605ADB3A40}" destId="{45A02F84-C6CB-43F5-AEE4-3EA66C2BD25F}" srcOrd="1" destOrd="0" presId="urn:microsoft.com/office/officeart/2016/7/layout/RoundedRectangleTimeline"/>
    <dgm:cxn modelId="{5B4CF8B4-5862-4F3D-A120-627665A45E68}" type="presParOf" srcId="{68D8AC18-502F-4825-B069-75605ADB3A40}" destId="{6BA46904-CB7C-4538-BD49-D3891EF19552}" srcOrd="2" destOrd="0" presId="urn:microsoft.com/office/officeart/2016/7/layout/RoundedRectangleTimeline"/>
    <dgm:cxn modelId="{FFB4B971-221D-492E-BC0D-36F39758451A}" type="presParOf" srcId="{68D8AC18-502F-4825-B069-75605ADB3A40}" destId="{049FDBD0-77FE-49D1-A275-A272C8C5E426}" srcOrd="3" destOrd="0" presId="urn:microsoft.com/office/officeart/2016/7/layout/RoundedRectangleTimeline"/>
    <dgm:cxn modelId="{7B503000-2C47-4DD5-B24B-D6052C4C3CDE}" type="presParOf" srcId="{68D8AC18-502F-4825-B069-75605ADB3A40}" destId="{CB26EA94-33BB-4F98-9E1E-2237D4831263}" srcOrd="4" destOrd="0" presId="urn:microsoft.com/office/officeart/2016/7/layout/RoundedRectangleTimeline"/>
    <dgm:cxn modelId="{DE78CEF1-BE43-4E5A-9C91-92F8289167D0}" type="presParOf" srcId="{196C9F68-3606-4282-A4C6-4485F1280B5F}" destId="{606F1DBF-510E-4065-ACCB-3EBDA85CFB92}" srcOrd="1" destOrd="0" presId="urn:microsoft.com/office/officeart/2016/7/layout/RoundedRectangleTimeline"/>
    <dgm:cxn modelId="{74F95C78-3813-45AA-932B-C94A3B7513CB}" type="presParOf" srcId="{196C9F68-3606-4282-A4C6-4485F1280B5F}" destId="{07989479-D1A2-4D15-AA3A-B0CFFB9F91D9}" srcOrd="2" destOrd="0" presId="urn:microsoft.com/office/officeart/2016/7/layout/RoundedRectangleTimeline"/>
    <dgm:cxn modelId="{78714377-12E6-4F42-93F8-20E6C58A5CEA}" type="presParOf" srcId="{07989479-D1A2-4D15-AA3A-B0CFFB9F91D9}" destId="{539615E2-3277-4D8E-8484-FF5088C8BF01}" srcOrd="0" destOrd="0" presId="urn:microsoft.com/office/officeart/2016/7/layout/RoundedRectangleTimeline"/>
    <dgm:cxn modelId="{B18F6382-7271-4A16-839E-8201B423722C}" type="presParOf" srcId="{07989479-D1A2-4D15-AA3A-B0CFFB9F91D9}" destId="{FEBD3C2A-A340-470A-A475-AE614EA07678}" srcOrd="1" destOrd="0" presId="urn:microsoft.com/office/officeart/2016/7/layout/RoundedRectangleTimeline"/>
    <dgm:cxn modelId="{1FCB7BE4-0603-4EFE-8008-2BFEFE000DC7}" type="presParOf" srcId="{07989479-D1A2-4D15-AA3A-B0CFFB9F91D9}" destId="{080474C8-0FEA-4FD1-97F1-0978CFB4A37F}" srcOrd="2" destOrd="0" presId="urn:microsoft.com/office/officeart/2016/7/layout/RoundedRectangleTimeline"/>
    <dgm:cxn modelId="{FFACD6D5-3CE9-42AD-947E-A78AEF95B8FB}" type="presParOf" srcId="{07989479-D1A2-4D15-AA3A-B0CFFB9F91D9}" destId="{4797FB61-2602-4A58-81E6-6F133DB1E419}" srcOrd="3" destOrd="0" presId="urn:microsoft.com/office/officeart/2016/7/layout/RoundedRectangleTimeline"/>
    <dgm:cxn modelId="{BC46BA3B-AC60-4702-8307-9F913CF4B658}" type="presParOf" srcId="{07989479-D1A2-4D15-AA3A-B0CFFB9F91D9}" destId="{3ADF0AE3-D759-4F4F-8135-572855211847}" srcOrd="4" destOrd="0" presId="urn:microsoft.com/office/officeart/2016/7/layout/RoundedRectangleTimeline"/>
    <dgm:cxn modelId="{C4C49063-100B-4191-B846-2AFDB1730073}" type="presParOf" srcId="{196C9F68-3606-4282-A4C6-4485F1280B5F}" destId="{B0CD7A53-7149-45F2-83E8-36717D7878A1}" srcOrd="3" destOrd="0" presId="urn:microsoft.com/office/officeart/2016/7/layout/RoundedRectangleTimeline"/>
    <dgm:cxn modelId="{46F7084B-A873-4467-94F4-3AD8C57AA15B}" type="presParOf" srcId="{196C9F68-3606-4282-A4C6-4485F1280B5F}" destId="{FB379A6E-C0F9-420B-90FC-2785E757E6AE}" srcOrd="4" destOrd="0" presId="urn:microsoft.com/office/officeart/2016/7/layout/RoundedRectangleTimeline"/>
    <dgm:cxn modelId="{57342C4D-7AF4-4D0C-AB41-7215FDB8FE71}" type="presParOf" srcId="{FB379A6E-C0F9-420B-90FC-2785E757E6AE}" destId="{9D82041D-873A-4600-A9C7-C0A0ADFB138B}" srcOrd="0" destOrd="0" presId="urn:microsoft.com/office/officeart/2016/7/layout/RoundedRectangleTimeline"/>
    <dgm:cxn modelId="{30E8D157-1732-4DB0-8B12-69814E347461}" type="presParOf" srcId="{FB379A6E-C0F9-420B-90FC-2785E757E6AE}" destId="{80CDBBF8-C6B4-4166-87C1-DC9120CC7586}" srcOrd="1" destOrd="0" presId="urn:microsoft.com/office/officeart/2016/7/layout/RoundedRectangleTimeline"/>
    <dgm:cxn modelId="{7E25EDCE-0445-4BA4-987C-8BE2C213576D}" type="presParOf" srcId="{FB379A6E-C0F9-420B-90FC-2785E757E6AE}" destId="{89759DE5-9F8A-470E-A6D8-F13BB4DEE93D}" srcOrd="2" destOrd="0" presId="urn:microsoft.com/office/officeart/2016/7/layout/RoundedRectangleTimeline"/>
    <dgm:cxn modelId="{94CDA7E7-E9EA-4F04-A2A9-1FEA663F463A}" type="presParOf" srcId="{FB379A6E-C0F9-420B-90FC-2785E757E6AE}" destId="{07CCF286-8B46-4A20-ACAC-84BA2D6EFBBC}" srcOrd="3" destOrd="0" presId="urn:microsoft.com/office/officeart/2016/7/layout/RoundedRectangleTimeline"/>
    <dgm:cxn modelId="{2EF8748D-BCF1-428A-92FE-83430C7C7B7A}" type="presParOf" srcId="{FB379A6E-C0F9-420B-90FC-2785E757E6AE}" destId="{4624FC32-5405-42B1-B5CC-DF0659852A58}" srcOrd="4" destOrd="0" presId="urn:microsoft.com/office/officeart/2016/7/layout/RoundedRectangleTimeline"/>
    <dgm:cxn modelId="{1085D78C-4CB8-4898-BA0E-65F68902FB91}" type="presParOf" srcId="{196C9F68-3606-4282-A4C6-4485F1280B5F}" destId="{606E8DE6-ABEA-43DE-BBCE-0108696A779C}" srcOrd="5" destOrd="0" presId="urn:microsoft.com/office/officeart/2016/7/layout/RoundedRectangleTimeline"/>
    <dgm:cxn modelId="{4879CF29-EF81-4CF2-B3DE-108A83840F8C}" type="presParOf" srcId="{196C9F68-3606-4282-A4C6-4485F1280B5F}" destId="{2E988091-6B73-4731-8C05-D194CA8BBB4F}" srcOrd="6" destOrd="0" presId="urn:microsoft.com/office/officeart/2016/7/layout/RoundedRectangleTimeline"/>
    <dgm:cxn modelId="{9B98DAEB-21FC-4C41-94AE-075F39D259C8}" type="presParOf" srcId="{2E988091-6B73-4731-8C05-D194CA8BBB4F}" destId="{E5E04958-DBB8-437D-A42B-34F9065427D6}" srcOrd="0" destOrd="0" presId="urn:microsoft.com/office/officeart/2016/7/layout/RoundedRectangleTimeline"/>
    <dgm:cxn modelId="{B826B88E-682B-46C0-906F-2A1779A3547C}" type="presParOf" srcId="{2E988091-6B73-4731-8C05-D194CA8BBB4F}" destId="{8C198BB9-63E3-4779-957E-759CB6F76EBE}" srcOrd="1" destOrd="0" presId="urn:microsoft.com/office/officeart/2016/7/layout/RoundedRectangleTimeline"/>
    <dgm:cxn modelId="{9BE52AC1-A82D-44A3-9416-1618832F238E}" type="presParOf" srcId="{2E988091-6B73-4731-8C05-D194CA8BBB4F}" destId="{83F6BE64-5DBB-417F-AE78-C58DA4F844E7}" srcOrd="2" destOrd="0" presId="urn:microsoft.com/office/officeart/2016/7/layout/RoundedRectangleTimeline"/>
    <dgm:cxn modelId="{F976B98B-8BE3-4057-B304-A928B959F467}" type="presParOf" srcId="{2E988091-6B73-4731-8C05-D194CA8BBB4F}" destId="{9207E872-7F0A-42D7-BF44-1633D7505CE5}" srcOrd="3" destOrd="0" presId="urn:microsoft.com/office/officeart/2016/7/layout/RoundedRectangleTimeline"/>
    <dgm:cxn modelId="{66CC3CD7-0AAD-4C06-BEC0-5296D5C1F882}" type="presParOf" srcId="{2E988091-6B73-4731-8C05-D194CA8BBB4F}" destId="{E1605811-BD64-44CF-AB95-FEF941D93C8B}"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8BEAD3-DD94-4C05-93B3-A12E0AA55B26}"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9CA670ED-B7B5-4B6A-A128-1B82FE495B7B}">
      <dgm:prSet phldrT="[Text]" phldr="0"/>
      <dgm:spPr/>
      <dgm:t>
        <a:bodyPr/>
        <a:lstStyle/>
        <a:p>
          <a:pPr>
            <a:defRPr b="1"/>
          </a:pPr>
          <a:r>
            <a:rPr lang="en-GB" b="1">
              <a:solidFill>
                <a:srgbClr val="000000"/>
              </a:solidFill>
              <a:latin typeface="Bembo"/>
              <a:ea typeface="Calibri"/>
              <a:cs typeface="Calibri"/>
            </a:rPr>
            <a:t>WC 31/03/25</a:t>
          </a:r>
        </a:p>
      </dgm:t>
    </dgm:pt>
    <dgm:pt modelId="{ED5857CB-309C-4104-9010-1095395C27E6}" type="parTrans" cxnId="{E4C194AA-3686-43BD-AA91-4369E5863130}">
      <dgm:prSet/>
      <dgm:spPr/>
      <dgm:t>
        <a:bodyPr/>
        <a:lstStyle/>
        <a:p>
          <a:endParaRPr lang="en-GB"/>
        </a:p>
      </dgm:t>
    </dgm:pt>
    <dgm:pt modelId="{E93B37FA-1188-4A6B-B8BE-6A167B9183A2}" type="sibTrans" cxnId="{E4C194AA-3686-43BD-AA91-4369E5863130}">
      <dgm:prSet/>
      <dgm:spPr/>
      <dgm:t>
        <a:bodyPr/>
        <a:lstStyle/>
        <a:p>
          <a:endParaRPr lang="en-GB"/>
        </a:p>
      </dgm:t>
    </dgm:pt>
    <dgm:pt modelId="{95029C77-B4AA-44AA-BE4B-EDA3569FBDCD}">
      <dgm:prSet phldrT="[Text]" phldr="0"/>
      <dgm:spPr/>
      <dgm:t>
        <a:bodyPr/>
        <a:lstStyle/>
        <a:p>
          <a:r>
            <a:rPr lang="en-GB" b="0">
              <a:latin typeface="Bembo"/>
            </a:rPr>
            <a:t>Began research and planned slides for the assignment.</a:t>
          </a:r>
          <a:endParaRPr lang="en-GB" b="0"/>
        </a:p>
      </dgm:t>
    </dgm:pt>
    <dgm:pt modelId="{5B6CA5AB-8071-494D-B11E-75F4D1EFB901}" type="parTrans" cxnId="{57E1686B-2284-4340-8F08-5DDEA2835306}">
      <dgm:prSet/>
      <dgm:spPr/>
      <dgm:t>
        <a:bodyPr/>
        <a:lstStyle/>
        <a:p>
          <a:endParaRPr lang="en-GB"/>
        </a:p>
      </dgm:t>
    </dgm:pt>
    <dgm:pt modelId="{3241F0D2-2D98-4713-AFAA-95FF12E0C4A8}" type="sibTrans" cxnId="{57E1686B-2284-4340-8F08-5DDEA2835306}">
      <dgm:prSet/>
      <dgm:spPr/>
      <dgm:t>
        <a:bodyPr/>
        <a:lstStyle/>
        <a:p>
          <a:endParaRPr lang="en-GB"/>
        </a:p>
      </dgm:t>
    </dgm:pt>
    <dgm:pt modelId="{2C634C51-182E-4DBC-9163-28FB120C9B80}">
      <dgm:prSet phldrT="[Text]" phldr="0"/>
      <dgm:spPr/>
      <dgm:t>
        <a:bodyPr/>
        <a:lstStyle/>
        <a:p>
          <a:pPr>
            <a:defRPr b="1"/>
          </a:pPr>
          <a:r>
            <a:rPr lang="en-GB" b="1">
              <a:latin typeface="Bembo"/>
            </a:rPr>
            <a:t>WC 07/04/25</a:t>
          </a:r>
          <a:endParaRPr lang="en-GB" b="1"/>
        </a:p>
      </dgm:t>
    </dgm:pt>
    <dgm:pt modelId="{BA798687-D676-491F-8129-9DD068A903B2}" type="parTrans" cxnId="{314058A6-363E-4CD6-893B-E2017F381456}">
      <dgm:prSet/>
      <dgm:spPr/>
      <dgm:t>
        <a:bodyPr/>
        <a:lstStyle/>
        <a:p>
          <a:endParaRPr lang="en-GB"/>
        </a:p>
      </dgm:t>
    </dgm:pt>
    <dgm:pt modelId="{E7820137-E4A3-4932-A8D2-75ADE968FB3C}" type="sibTrans" cxnId="{314058A6-363E-4CD6-893B-E2017F381456}">
      <dgm:prSet/>
      <dgm:spPr/>
      <dgm:t>
        <a:bodyPr/>
        <a:lstStyle/>
        <a:p>
          <a:endParaRPr lang="en-GB"/>
        </a:p>
      </dgm:t>
    </dgm:pt>
    <dgm:pt modelId="{B9E4AAD0-62EC-44C6-BE43-6CEA498E383B}">
      <dgm:prSet phldrT="[Text]" phldr="0"/>
      <dgm:spPr/>
      <dgm:t>
        <a:bodyPr/>
        <a:lstStyle/>
        <a:p>
          <a:r>
            <a:rPr lang="en-GB" b="0">
              <a:latin typeface="Bembo"/>
            </a:rPr>
            <a:t>Started writing slides</a:t>
          </a:r>
          <a:endParaRPr lang="en-GB" b="0"/>
        </a:p>
      </dgm:t>
    </dgm:pt>
    <dgm:pt modelId="{893985B8-88F2-40B2-B22A-907DB8A8CFB2}" type="parTrans" cxnId="{9D42E94A-5B3B-4043-8E67-E3E36CE6B7A8}">
      <dgm:prSet/>
      <dgm:spPr/>
      <dgm:t>
        <a:bodyPr/>
        <a:lstStyle/>
        <a:p>
          <a:endParaRPr lang="en-GB"/>
        </a:p>
      </dgm:t>
    </dgm:pt>
    <dgm:pt modelId="{2B390F97-3FD9-4E80-A25A-D590CB1383FE}" type="sibTrans" cxnId="{9D42E94A-5B3B-4043-8E67-E3E36CE6B7A8}">
      <dgm:prSet/>
      <dgm:spPr/>
      <dgm:t>
        <a:bodyPr/>
        <a:lstStyle/>
        <a:p>
          <a:endParaRPr lang="en-GB"/>
        </a:p>
      </dgm:t>
    </dgm:pt>
    <dgm:pt modelId="{39AD75CD-463D-4EEB-BB97-14C9C5819D89}">
      <dgm:prSet phldr="0"/>
      <dgm:spPr/>
      <dgm:t>
        <a:bodyPr/>
        <a:lstStyle/>
        <a:p>
          <a:pPr>
            <a:defRPr b="1"/>
          </a:pPr>
          <a:r>
            <a:rPr lang="en-GB" b="0">
              <a:latin typeface="Bembo"/>
            </a:rPr>
            <a:t>WC 21/04/25</a:t>
          </a:r>
        </a:p>
      </dgm:t>
    </dgm:pt>
    <dgm:pt modelId="{83D5C9AB-9F25-4DD3-BD48-649AAB6213E9}" type="parTrans" cxnId="{5B7A14F2-CE0C-4725-A2E2-9EE2623A172F}">
      <dgm:prSet/>
      <dgm:spPr/>
      <dgm:t>
        <a:bodyPr/>
        <a:lstStyle/>
        <a:p>
          <a:endParaRPr lang="en-GB"/>
        </a:p>
      </dgm:t>
    </dgm:pt>
    <dgm:pt modelId="{7F078EC9-384D-44C6-AC11-BB92FAE3E98B}" type="sibTrans" cxnId="{5B7A14F2-CE0C-4725-A2E2-9EE2623A172F}">
      <dgm:prSet/>
      <dgm:spPr/>
      <dgm:t>
        <a:bodyPr/>
        <a:lstStyle/>
        <a:p>
          <a:endParaRPr lang="en-GB"/>
        </a:p>
      </dgm:t>
    </dgm:pt>
    <dgm:pt modelId="{66DFD3D5-C3F2-4DC5-AF31-EC614AF58448}">
      <dgm:prSet phldr="0"/>
      <dgm:spPr/>
      <dgm:t>
        <a:bodyPr/>
        <a:lstStyle/>
        <a:p>
          <a:r>
            <a:rPr lang="en-GB" b="0">
              <a:latin typeface="Bembo"/>
            </a:rPr>
            <a:t>Finished writing slides and finalised formating</a:t>
          </a:r>
        </a:p>
      </dgm:t>
    </dgm:pt>
    <dgm:pt modelId="{2829823D-907D-4659-8EF3-0E6BC080F8C3}" type="parTrans" cxnId="{6783C833-B73E-4C99-8E4E-5A8AF2588601}">
      <dgm:prSet/>
      <dgm:spPr/>
      <dgm:t>
        <a:bodyPr/>
        <a:lstStyle/>
        <a:p>
          <a:endParaRPr lang="en-GB"/>
        </a:p>
      </dgm:t>
    </dgm:pt>
    <dgm:pt modelId="{9A98FCA9-E192-489B-A793-C0606AE7B094}" type="sibTrans" cxnId="{6783C833-B73E-4C99-8E4E-5A8AF2588601}">
      <dgm:prSet/>
      <dgm:spPr/>
      <dgm:t>
        <a:bodyPr/>
        <a:lstStyle/>
        <a:p>
          <a:endParaRPr lang="en-GB"/>
        </a:p>
      </dgm:t>
    </dgm:pt>
    <dgm:pt modelId="{3223FBCE-CD99-4489-92D2-8D5291177A7F}">
      <dgm:prSet phldr="0"/>
      <dgm:spPr/>
      <dgm:t>
        <a:bodyPr/>
        <a:lstStyle/>
        <a:p>
          <a:pPr>
            <a:defRPr b="1"/>
          </a:pPr>
          <a:r>
            <a:rPr lang="en-GB" b="0">
              <a:latin typeface="Bembo"/>
            </a:rPr>
            <a:t>WC 14/04/25</a:t>
          </a:r>
        </a:p>
      </dgm:t>
    </dgm:pt>
    <dgm:pt modelId="{277EE13F-C59F-471E-BB18-AB9A64CDAE8F}" type="parTrans" cxnId="{51D4FAA0-C19D-4D18-BC33-8AAF543D552D}">
      <dgm:prSet/>
      <dgm:spPr/>
      <dgm:t>
        <a:bodyPr/>
        <a:lstStyle/>
        <a:p>
          <a:endParaRPr lang="en-GB"/>
        </a:p>
      </dgm:t>
    </dgm:pt>
    <dgm:pt modelId="{03CA700A-B53D-40C3-951F-7B31DD826A2F}" type="sibTrans" cxnId="{51D4FAA0-C19D-4D18-BC33-8AAF543D552D}">
      <dgm:prSet/>
      <dgm:spPr/>
      <dgm:t>
        <a:bodyPr/>
        <a:lstStyle/>
        <a:p>
          <a:endParaRPr lang="en-GB"/>
        </a:p>
      </dgm:t>
    </dgm:pt>
    <dgm:pt modelId="{99A00C10-E7B3-4D3C-A57E-E4C86181677E}">
      <dgm:prSet phldr="0"/>
      <dgm:spPr/>
      <dgm:t>
        <a:bodyPr/>
        <a:lstStyle/>
        <a:p>
          <a:r>
            <a:rPr lang="en-GB" b="0">
              <a:latin typeface="Bembo"/>
            </a:rPr>
            <a:t>Continued writing slide</a:t>
          </a:r>
        </a:p>
      </dgm:t>
    </dgm:pt>
    <dgm:pt modelId="{EC9B7055-FD25-4B6E-B2EE-29FB554669C9}" type="parTrans" cxnId="{141CACB4-D554-4885-9E2A-F86D929AF823}">
      <dgm:prSet/>
      <dgm:spPr/>
      <dgm:t>
        <a:bodyPr/>
        <a:lstStyle/>
        <a:p>
          <a:endParaRPr lang="en-GB"/>
        </a:p>
      </dgm:t>
    </dgm:pt>
    <dgm:pt modelId="{DA0690A5-306F-427F-8EF4-5ECFA3AEA3B4}" type="sibTrans" cxnId="{141CACB4-D554-4885-9E2A-F86D929AF823}">
      <dgm:prSet/>
      <dgm:spPr/>
      <dgm:t>
        <a:bodyPr/>
        <a:lstStyle/>
        <a:p>
          <a:endParaRPr lang="en-GB"/>
        </a:p>
      </dgm:t>
    </dgm:pt>
    <dgm:pt modelId="{3FBA2F0D-55E0-45A4-8598-C5C8418F4082}" type="pres">
      <dgm:prSet presAssocID="{3F8BEAD3-DD94-4C05-93B3-A12E0AA55B26}" presName="root" presStyleCnt="0">
        <dgm:presLayoutVars>
          <dgm:chMax/>
          <dgm:chPref/>
          <dgm:animLvl val="lvl"/>
        </dgm:presLayoutVars>
      </dgm:prSet>
      <dgm:spPr/>
    </dgm:pt>
    <dgm:pt modelId="{24BDA603-0D31-4FC0-AD1B-8085DA45A9F9}" type="pres">
      <dgm:prSet presAssocID="{3F8BEAD3-DD94-4C05-93B3-A12E0AA55B26}"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495F3035-C04A-432B-ADC0-EEA7D93FA173}" type="pres">
      <dgm:prSet presAssocID="{3F8BEAD3-DD94-4C05-93B3-A12E0AA55B26}" presName="nodes" presStyleCnt="0">
        <dgm:presLayoutVars>
          <dgm:chMax/>
          <dgm:chPref/>
          <dgm:animLvl val="lvl"/>
        </dgm:presLayoutVars>
      </dgm:prSet>
      <dgm:spPr/>
    </dgm:pt>
    <dgm:pt modelId="{0DFD149F-8ECD-46F8-AE64-C1F091E3C777}" type="pres">
      <dgm:prSet presAssocID="{9CA670ED-B7B5-4B6A-A128-1B82FE495B7B}" presName="composite" presStyleCnt="0"/>
      <dgm:spPr/>
    </dgm:pt>
    <dgm:pt modelId="{F38305B5-C1CC-413B-B554-E1D4D9986BEC}" type="pres">
      <dgm:prSet presAssocID="{9CA670ED-B7B5-4B6A-A128-1B82FE495B7B}" presName="L1TextContainer" presStyleLbl="revTx" presStyleIdx="0" presStyleCnt="4">
        <dgm:presLayoutVars>
          <dgm:chMax val="1"/>
          <dgm:chPref val="1"/>
          <dgm:bulletEnabled val="1"/>
        </dgm:presLayoutVars>
      </dgm:prSet>
      <dgm:spPr/>
    </dgm:pt>
    <dgm:pt modelId="{31234B8F-1A84-49F4-BD49-4549540A8531}" type="pres">
      <dgm:prSet presAssocID="{9CA670ED-B7B5-4B6A-A128-1B82FE495B7B}" presName="L2TextContainerWrapper" presStyleCnt="0">
        <dgm:presLayoutVars>
          <dgm:chMax val="0"/>
          <dgm:chPref val="0"/>
          <dgm:bulletEnabled val="1"/>
        </dgm:presLayoutVars>
      </dgm:prSet>
      <dgm:spPr/>
    </dgm:pt>
    <dgm:pt modelId="{B8ABCB65-194F-46E5-A1F0-0EB538F0A75D}" type="pres">
      <dgm:prSet presAssocID="{9CA670ED-B7B5-4B6A-A128-1B82FE495B7B}" presName="L2TextContainer" presStyleLbl="bgAcc1" presStyleIdx="0" presStyleCnt="4"/>
      <dgm:spPr/>
    </dgm:pt>
    <dgm:pt modelId="{9E5EE7E3-371C-47C6-BBBD-986455AF57D8}" type="pres">
      <dgm:prSet presAssocID="{9CA670ED-B7B5-4B6A-A128-1B82FE495B7B}" presName="FlexibleEmptyPlaceHolder" presStyleCnt="0"/>
      <dgm:spPr/>
    </dgm:pt>
    <dgm:pt modelId="{B3D4BED1-CFE0-4069-89D5-83798B233244}" type="pres">
      <dgm:prSet presAssocID="{9CA670ED-B7B5-4B6A-A128-1B82FE495B7B}" presName="ConnectLine" presStyleLbl="sibTrans1D1" presStyleIdx="0" presStyleCnt="4"/>
      <dgm:spPr>
        <a:noFill/>
        <a:ln w="6350" cap="flat" cmpd="sng" algn="ctr">
          <a:solidFill>
            <a:schemeClr val="accent1">
              <a:hueOff val="0"/>
              <a:satOff val="0"/>
              <a:lumOff val="0"/>
              <a:alphaOff val="0"/>
            </a:schemeClr>
          </a:solidFill>
          <a:prstDash val="dash"/>
          <a:miter lim="800000"/>
        </a:ln>
        <a:effectLst/>
      </dgm:spPr>
    </dgm:pt>
    <dgm:pt modelId="{4FB3EA43-9DB2-4932-B56C-927C6620E038}" type="pres">
      <dgm:prSet presAssocID="{9CA670ED-B7B5-4B6A-A128-1B82FE495B7B}" presName="ConnectorPoint" presStyleLbl="alignNode1" presStyleIdx="0" presStyleCnt="4"/>
      <dgm:spPr/>
    </dgm:pt>
    <dgm:pt modelId="{B504EC7D-EDC1-404A-85AE-0F4AD330ED58}" type="pres">
      <dgm:prSet presAssocID="{9CA670ED-B7B5-4B6A-A128-1B82FE495B7B}" presName="EmptyPlaceHolder" presStyleCnt="0"/>
      <dgm:spPr/>
    </dgm:pt>
    <dgm:pt modelId="{FE3D2ECE-BADF-447D-9F1C-74EBE105913E}" type="pres">
      <dgm:prSet presAssocID="{E93B37FA-1188-4A6B-B8BE-6A167B9183A2}" presName="spaceBetweenRectangles" presStyleCnt="0"/>
      <dgm:spPr/>
    </dgm:pt>
    <dgm:pt modelId="{0562B028-D150-44FC-AD5A-94FD2176C53A}" type="pres">
      <dgm:prSet presAssocID="{2C634C51-182E-4DBC-9163-28FB120C9B80}" presName="composite" presStyleCnt="0"/>
      <dgm:spPr/>
    </dgm:pt>
    <dgm:pt modelId="{9C042838-3622-408B-AC2E-B86E8863F7C3}" type="pres">
      <dgm:prSet presAssocID="{2C634C51-182E-4DBC-9163-28FB120C9B80}" presName="L1TextContainer" presStyleLbl="revTx" presStyleIdx="1" presStyleCnt="4">
        <dgm:presLayoutVars>
          <dgm:chMax val="1"/>
          <dgm:chPref val="1"/>
          <dgm:bulletEnabled val="1"/>
        </dgm:presLayoutVars>
      </dgm:prSet>
      <dgm:spPr/>
    </dgm:pt>
    <dgm:pt modelId="{3B31EC30-5A0B-4C2B-8B48-4FD98BDFEC98}" type="pres">
      <dgm:prSet presAssocID="{2C634C51-182E-4DBC-9163-28FB120C9B80}" presName="L2TextContainerWrapper" presStyleCnt="0">
        <dgm:presLayoutVars>
          <dgm:chMax val="0"/>
          <dgm:chPref val="0"/>
          <dgm:bulletEnabled val="1"/>
        </dgm:presLayoutVars>
      </dgm:prSet>
      <dgm:spPr/>
    </dgm:pt>
    <dgm:pt modelId="{BA44833B-8A71-42AB-B944-BCF30F3EBCF7}" type="pres">
      <dgm:prSet presAssocID="{2C634C51-182E-4DBC-9163-28FB120C9B80}" presName="L2TextContainer" presStyleLbl="bgAcc1" presStyleIdx="1" presStyleCnt="4"/>
      <dgm:spPr/>
    </dgm:pt>
    <dgm:pt modelId="{525208BB-0B2C-4413-8B3E-620924A2B063}" type="pres">
      <dgm:prSet presAssocID="{2C634C51-182E-4DBC-9163-28FB120C9B80}" presName="FlexibleEmptyPlaceHolder" presStyleCnt="0"/>
      <dgm:spPr/>
    </dgm:pt>
    <dgm:pt modelId="{7EE0A3AE-4878-4C67-A027-8FF0615531C9}" type="pres">
      <dgm:prSet presAssocID="{2C634C51-182E-4DBC-9163-28FB120C9B80}" presName="ConnectLine" presStyleLbl="sibTrans1D1" presStyleIdx="1" presStyleCnt="4"/>
      <dgm:spPr>
        <a:noFill/>
        <a:ln w="6350" cap="flat" cmpd="sng" algn="ctr">
          <a:solidFill>
            <a:schemeClr val="accent1">
              <a:hueOff val="0"/>
              <a:satOff val="0"/>
              <a:lumOff val="0"/>
              <a:alphaOff val="0"/>
            </a:schemeClr>
          </a:solidFill>
          <a:prstDash val="dash"/>
          <a:miter lim="800000"/>
        </a:ln>
        <a:effectLst/>
      </dgm:spPr>
    </dgm:pt>
    <dgm:pt modelId="{B1D3B38B-6BB7-4B2B-86C5-3273952B5356}" type="pres">
      <dgm:prSet presAssocID="{2C634C51-182E-4DBC-9163-28FB120C9B80}" presName="ConnectorPoint" presStyleLbl="alignNode1" presStyleIdx="1" presStyleCnt="4"/>
      <dgm:spPr/>
    </dgm:pt>
    <dgm:pt modelId="{95861F22-9E05-4467-BC09-8BBBDC918570}" type="pres">
      <dgm:prSet presAssocID="{2C634C51-182E-4DBC-9163-28FB120C9B80}" presName="EmptyPlaceHolder" presStyleCnt="0"/>
      <dgm:spPr/>
    </dgm:pt>
    <dgm:pt modelId="{3D6C8A62-D500-4E80-8E4F-86A7F11A56C5}" type="pres">
      <dgm:prSet presAssocID="{E7820137-E4A3-4932-A8D2-75ADE968FB3C}" presName="spaceBetweenRectangles" presStyleCnt="0"/>
      <dgm:spPr/>
    </dgm:pt>
    <dgm:pt modelId="{8B27BB17-9F15-426C-8C09-1465F661242A}" type="pres">
      <dgm:prSet presAssocID="{3223FBCE-CD99-4489-92D2-8D5291177A7F}" presName="composite" presStyleCnt="0"/>
      <dgm:spPr/>
    </dgm:pt>
    <dgm:pt modelId="{CA468650-DE2A-446F-8255-F87EC4CB0258}" type="pres">
      <dgm:prSet presAssocID="{3223FBCE-CD99-4489-92D2-8D5291177A7F}" presName="L1TextContainer" presStyleLbl="revTx" presStyleIdx="2" presStyleCnt="4">
        <dgm:presLayoutVars>
          <dgm:chMax val="1"/>
          <dgm:chPref val="1"/>
          <dgm:bulletEnabled val="1"/>
        </dgm:presLayoutVars>
      </dgm:prSet>
      <dgm:spPr/>
    </dgm:pt>
    <dgm:pt modelId="{E99A0063-B035-4A24-9B08-1478D5C18514}" type="pres">
      <dgm:prSet presAssocID="{3223FBCE-CD99-4489-92D2-8D5291177A7F}" presName="L2TextContainerWrapper" presStyleCnt="0">
        <dgm:presLayoutVars>
          <dgm:chMax val="0"/>
          <dgm:chPref val="0"/>
          <dgm:bulletEnabled val="1"/>
        </dgm:presLayoutVars>
      </dgm:prSet>
      <dgm:spPr/>
    </dgm:pt>
    <dgm:pt modelId="{CDC40EA8-CD8D-490A-A351-0BA3FC29ACDF}" type="pres">
      <dgm:prSet presAssocID="{3223FBCE-CD99-4489-92D2-8D5291177A7F}" presName="L2TextContainer" presStyleLbl="bgAcc1" presStyleIdx="2" presStyleCnt="4"/>
      <dgm:spPr/>
    </dgm:pt>
    <dgm:pt modelId="{3E0049B9-E6D7-4B5A-BED2-AD2A12A00F85}" type="pres">
      <dgm:prSet presAssocID="{3223FBCE-CD99-4489-92D2-8D5291177A7F}" presName="FlexibleEmptyPlaceHolder" presStyleCnt="0"/>
      <dgm:spPr/>
    </dgm:pt>
    <dgm:pt modelId="{5D976905-68BE-4111-B87E-12A30748B94B}" type="pres">
      <dgm:prSet presAssocID="{3223FBCE-CD99-4489-92D2-8D5291177A7F}" presName="ConnectLine" presStyleLbl="sibTrans1D1" presStyleIdx="2" presStyleCnt="4"/>
      <dgm:spPr>
        <a:noFill/>
        <a:ln w="6350" cap="flat" cmpd="sng" algn="ctr">
          <a:solidFill>
            <a:schemeClr val="accent1">
              <a:hueOff val="0"/>
              <a:satOff val="0"/>
              <a:lumOff val="0"/>
              <a:alphaOff val="0"/>
            </a:schemeClr>
          </a:solidFill>
          <a:prstDash val="dash"/>
          <a:miter lim="800000"/>
        </a:ln>
        <a:effectLst/>
      </dgm:spPr>
    </dgm:pt>
    <dgm:pt modelId="{111AAE1E-ACDA-43C2-BB31-EB65CC83B642}" type="pres">
      <dgm:prSet presAssocID="{3223FBCE-CD99-4489-92D2-8D5291177A7F}" presName="ConnectorPoint" presStyleLbl="alignNode1" presStyleIdx="2" presStyleCnt="4"/>
      <dgm:spPr/>
    </dgm:pt>
    <dgm:pt modelId="{535FF1A8-7714-4548-A751-3E8CB2A07FD9}" type="pres">
      <dgm:prSet presAssocID="{3223FBCE-CD99-4489-92D2-8D5291177A7F}" presName="EmptyPlaceHolder" presStyleCnt="0"/>
      <dgm:spPr/>
    </dgm:pt>
    <dgm:pt modelId="{B038465F-C719-42FF-B74B-FC1B8FB6756F}" type="pres">
      <dgm:prSet presAssocID="{03CA700A-B53D-40C3-951F-7B31DD826A2F}" presName="spaceBetweenRectangles" presStyleCnt="0"/>
      <dgm:spPr/>
    </dgm:pt>
    <dgm:pt modelId="{6DF3F78A-283A-4B97-972C-84BCEFCC2528}" type="pres">
      <dgm:prSet presAssocID="{39AD75CD-463D-4EEB-BB97-14C9C5819D89}" presName="composite" presStyleCnt="0"/>
      <dgm:spPr/>
    </dgm:pt>
    <dgm:pt modelId="{EBB8CC93-0B30-4045-AF6A-1887F7A8E0B4}" type="pres">
      <dgm:prSet presAssocID="{39AD75CD-463D-4EEB-BB97-14C9C5819D89}" presName="L1TextContainer" presStyleLbl="revTx" presStyleIdx="3" presStyleCnt="4">
        <dgm:presLayoutVars>
          <dgm:chMax val="1"/>
          <dgm:chPref val="1"/>
          <dgm:bulletEnabled val="1"/>
        </dgm:presLayoutVars>
      </dgm:prSet>
      <dgm:spPr/>
    </dgm:pt>
    <dgm:pt modelId="{2C96EB72-5E2D-48D3-82DF-A7B85ABA8F92}" type="pres">
      <dgm:prSet presAssocID="{39AD75CD-463D-4EEB-BB97-14C9C5819D89}" presName="L2TextContainerWrapper" presStyleCnt="0">
        <dgm:presLayoutVars>
          <dgm:chMax val="0"/>
          <dgm:chPref val="0"/>
          <dgm:bulletEnabled val="1"/>
        </dgm:presLayoutVars>
      </dgm:prSet>
      <dgm:spPr/>
    </dgm:pt>
    <dgm:pt modelId="{B336BD81-49E2-4D2F-809E-329628D1FD4F}" type="pres">
      <dgm:prSet presAssocID="{39AD75CD-463D-4EEB-BB97-14C9C5819D89}" presName="L2TextContainer" presStyleLbl="bgAcc1" presStyleIdx="3" presStyleCnt="4"/>
      <dgm:spPr/>
    </dgm:pt>
    <dgm:pt modelId="{5BB91157-5DD2-4944-BF03-045372E20264}" type="pres">
      <dgm:prSet presAssocID="{39AD75CD-463D-4EEB-BB97-14C9C5819D89}" presName="FlexibleEmptyPlaceHolder" presStyleCnt="0"/>
      <dgm:spPr/>
    </dgm:pt>
    <dgm:pt modelId="{55F36C2C-7838-42D9-B863-416C73077A0B}" type="pres">
      <dgm:prSet presAssocID="{39AD75CD-463D-4EEB-BB97-14C9C5819D89}" presName="ConnectLine" presStyleLbl="sibTrans1D1" presStyleIdx="3" presStyleCnt="4"/>
      <dgm:spPr>
        <a:noFill/>
        <a:ln w="6350" cap="flat" cmpd="sng" algn="ctr">
          <a:solidFill>
            <a:schemeClr val="accent1">
              <a:hueOff val="0"/>
              <a:satOff val="0"/>
              <a:lumOff val="0"/>
              <a:alphaOff val="0"/>
            </a:schemeClr>
          </a:solidFill>
          <a:prstDash val="dash"/>
          <a:miter lim="800000"/>
        </a:ln>
        <a:effectLst/>
      </dgm:spPr>
    </dgm:pt>
    <dgm:pt modelId="{87A4A599-F582-4AA3-92DB-E71F09F8843E}" type="pres">
      <dgm:prSet presAssocID="{39AD75CD-463D-4EEB-BB97-14C9C5819D89}" presName="ConnectorPoint" presStyleLbl="alignNode1" presStyleIdx="3" presStyleCnt="4"/>
      <dgm:spPr/>
    </dgm:pt>
    <dgm:pt modelId="{83441A6F-78E9-40D3-9950-D2CCEF0FAFF2}" type="pres">
      <dgm:prSet presAssocID="{39AD75CD-463D-4EEB-BB97-14C9C5819D89}" presName="EmptyPlaceHolder" presStyleCnt="0"/>
      <dgm:spPr/>
    </dgm:pt>
  </dgm:ptLst>
  <dgm:cxnLst>
    <dgm:cxn modelId="{4D452A08-C4FB-416F-B8D9-BB68673E69E1}" type="presOf" srcId="{3F8BEAD3-DD94-4C05-93B3-A12E0AA55B26}" destId="{3FBA2F0D-55E0-45A4-8598-C5C8418F4082}" srcOrd="0" destOrd="0" presId="urn:microsoft.com/office/officeart/2016/7/layout/BasicTimeline"/>
    <dgm:cxn modelId="{A7D3100A-E169-4CCA-A261-8B4C4E926ABC}" type="presOf" srcId="{66DFD3D5-C3F2-4DC5-AF31-EC614AF58448}" destId="{B336BD81-49E2-4D2F-809E-329628D1FD4F}" srcOrd="0" destOrd="0" presId="urn:microsoft.com/office/officeart/2016/7/layout/BasicTimeline"/>
    <dgm:cxn modelId="{B9DB521B-C150-4C66-81BC-A67DF58497D9}" type="presOf" srcId="{99A00C10-E7B3-4D3C-A57E-E4C86181677E}" destId="{CDC40EA8-CD8D-490A-A351-0BA3FC29ACDF}" srcOrd="0" destOrd="0" presId="urn:microsoft.com/office/officeart/2016/7/layout/BasicTimeline"/>
    <dgm:cxn modelId="{ABAB5623-C09C-4AF8-9C92-B2F06E82535D}" type="presOf" srcId="{2C634C51-182E-4DBC-9163-28FB120C9B80}" destId="{9C042838-3622-408B-AC2E-B86E8863F7C3}" srcOrd="0" destOrd="0" presId="urn:microsoft.com/office/officeart/2016/7/layout/BasicTimeline"/>
    <dgm:cxn modelId="{6783C833-B73E-4C99-8E4E-5A8AF2588601}" srcId="{39AD75CD-463D-4EEB-BB97-14C9C5819D89}" destId="{66DFD3D5-C3F2-4DC5-AF31-EC614AF58448}" srcOrd="0" destOrd="0" parTransId="{2829823D-907D-4659-8EF3-0E6BC080F8C3}" sibTransId="{9A98FCA9-E192-489B-A793-C0606AE7B094}"/>
    <dgm:cxn modelId="{094FC149-9CE4-4086-BFCE-2E7ED6829BA1}" type="presOf" srcId="{3223FBCE-CD99-4489-92D2-8D5291177A7F}" destId="{CA468650-DE2A-446F-8255-F87EC4CB0258}" srcOrd="0" destOrd="0" presId="urn:microsoft.com/office/officeart/2016/7/layout/BasicTimeline"/>
    <dgm:cxn modelId="{9D42E94A-5B3B-4043-8E67-E3E36CE6B7A8}" srcId="{2C634C51-182E-4DBC-9163-28FB120C9B80}" destId="{B9E4AAD0-62EC-44C6-BE43-6CEA498E383B}" srcOrd="0" destOrd="0" parTransId="{893985B8-88F2-40B2-B22A-907DB8A8CFB2}" sibTransId="{2B390F97-3FD9-4E80-A25A-D590CB1383FE}"/>
    <dgm:cxn modelId="{57E1686B-2284-4340-8F08-5DDEA2835306}" srcId="{9CA670ED-B7B5-4B6A-A128-1B82FE495B7B}" destId="{95029C77-B4AA-44AA-BE4B-EDA3569FBDCD}" srcOrd="0" destOrd="0" parTransId="{5B6CA5AB-8071-494D-B11E-75F4D1EFB901}" sibTransId="{3241F0D2-2D98-4713-AFAA-95FF12E0C4A8}"/>
    <dgm:cxn modelId="{51D4FAA0-C19D-4D18-BC33-8AAF543D552D}" srcId="{3F8BEAD3-DD94-4C05-93B3-A12E0AA55B26}" destId="{3223FBCE-CD99-4489-92D2-8D5291177A7F}" srcOrd="2" destOrd="0" parTransId="{277EE13F-C59F-471E-BB18-AB9A64CDAE8F}" sibTransId="{03CA700A-B53D-40C3-951F-7B31DD826A2F}"/>
    <dgm:cxn modelId="{B53799A2-F74F-4771-BEBB-BE90DDA6C5C7}" type="presOf" srcId="{95029C77-B4AA-44AA-BE4B-EDA3569FBDCD}" destId="{B8ABCB65-194F-46E5-A1F0-0EB538F0A75D}" srcOrd="0" destOrd="0" presId="urn:microsoft.com/office/officeart/2016/7/layout/BasicTimeline"/>
    <dgm:cxn modelId="{314058A6-363E-4CD6-893B-E2017F381456}" srcId="{3F8BEAD3-DD94-4C05-93B3-A12E0AA55B26}" destId="{2C634C51-182E-4DBC-9163-28FB120C9B80}" srcOrd="1" destOrd="0" parTransId="{BA798687-D676-491F-8129-9DD068A903B2}" sibTransId="{E7820137-E4A3-4932-A8D2-75ADE968FB3C}"/>
    <dgm:cxn modelId="{E4C194AA-3686-43BD-AA91-4369E5863130}" srcId="{3F8BEAD3-DD94-4C05-93B3-A12E0AA55B26}" destId="{9CA670ED-B7B5-4B6A-A128-1B82FE495B7B}" srcOrd="0" destOrd="0" parTransId="{ED5857CB-309C-4104-9010-1095395C27E6}" sibTransId="{E93B37FA-1188-4A6B-B8BE-6A167B9183A2}"/>
    <dgm:cxn modelId="{341136B1-0DC9-460F-B4C9-695AE0EDFFF9}" type="presOf" srcId="{39AD75CD-463D-4EEB-BB97-14C9C5819D89}" destId="{EBB8CC93-0B30-4045-AF6A-1887F7A8E0B4}" srcOrd="0" destOrd="0" presId="urn:microsoft.com/office/officeart/2016/7/layout/BasicTimeline"/>
    <dgm:cxn modelId="{141CACB4-D554-4885-9E2A-F86D929AF823}" srcId="{3223FBCE-CD99-4489-92D2-8D5291177A7F}" destId="{99A00C10-E7B3-4D3C-A57E-E4C86181677E}" srcOrd="0" destOrd="0" parTransId="{EC9B7055-FD25-4B6E-B2EE-29FB554669C9}" sibTransId="{DA0690A5-306F-427F-8EF4-5ECFA3AEA3B4}"/>
    <dgm:cxn modelId="{D7CAD6DA-06D7-4454-ADE4-31D000536EBC}" type="presOf" srcId="{B9E4AAD0-62EC-44C6-BE43-6CEA498E383B}" destId="{BA44833B-8A71-42AB-B944-BCF30F3EBCF7}" srcOrd="0" destOrd="0" presId="urn:microsoft.com/office/officeart/2016/7/layout/BasicTimeline"/>
    <dgm:cxn modelId="{5B7A14F2-CE0C-4725-A2E2-9EE2623A172F}" srcId="{3F8BEAD3-DD94-4C05-93B3-A12E0AA55B26}" destId="{39AD75CD-463D-4EEB-BB97-14C9C5819D89}" srcOrd="3" destOrd="0" parTransId="{83D5C9AB-9F25-4DD3-BD48-649AAB6213E9}" sibTransId="{7F078EC9-384D-44C6-AC11-BB92FAE3E98B}"/>
    <dgm:cxn modelId="{BD6D61F8-2073-4E14-A427-F6E7E776D9ED}" type="presOf" srcId="{9CA670ED-B7B5-4B6A-A128-1B82FE495B7B}" destId="{F38305B5-C1CC-413B-B554-E1D4D9986BEC}" srcOrd="0" destOrd="0" presId="urn:microsoft.com/office/officeart/2016/7/layout/BasicTimeline"/>
    <dgm:cxn modelId="{DFA26ECA-2EE2-4BCB-8F26-3F784C09325B}" type="presParOf" srcId="{3FBA2F0D-55E0-45A4-8598-C5C8418F4082}" destId="{24BDA603-0D31-4FC0-AD1B-8085DA45A9F9}" srcOrd="0" destOrd="0" presId="urn:microsoft.com/office/officeart/2016/7/layout/BasicTimeline"/>
    <dgm:cxn modelId="{A27FBB7D-20BC-4AC8-8DA2-2BDDF2FFCA97}" type="presParOf" srcId="{3FBA2F0D-55E0-45A4-8598-C5C8418F4082}" destId="{495F3035-C04A-432B-ADC0-EEA7D93FA173}" srcOrd="1" destOrd="0" presId="urn:microsoft.com/office/officeart/2016/7/layout/BasicTimeline"/>
    <dgm:cxn modelId="{0BF00618-6B3D-4BC8-B5C0-F77AF23CDA49}" type="presParOf" srcId="{495F3035-C04A-432B-ADC0-EEA7D93FA173}" destId="{0DFD149F-8ECD-46F8-AE64-C1F091E3C777}" srcOrd="0" destOrd="0" presId="urn:microsoft.com/office/officeart/2016/7/layout/BasicTimeline"/>
    <dgm:cxn modelId="{C23651C1-5242-48D5-8C0C-36E2A2878173}" type="presParOf" srcId="{0DFD149F-8ECD-46F8-AE64-C1F091E3C777}" destId="{F38305B5-C1CC-413B-B554-E1D4D9986BEC}" srcOrd="0" destOrd="0" presId="urn:microsoft.com/office/officeart/2016/7/layout/BasicTimeline"/>
    <dgm:cxn modelId="{ABFE652B-C006-482E-954C-B7DF28BA232A}" type="presParOf" srcId="{0DFD149F-8ECD-46F8-AE64-C1F091E3C777}" destId="{31234B8F-1A84-49F4-BD49-4549540A8531}" srcOrd="1" destOrd="0" presId="urn:microsoft.com/office/officeart/2016/7/layout/BasicTimeline"/>
    <dgm:cxn modelId="{E1D295B0-99AD-41F2-A425-3EB83C513BFF}" type="presParOf" srcId="{31234B8F-1A84-49F4-BD49-4549540A8531}" destId="{B8ABCB65-194F-46E5-A1F0-0EB538F0A75D}" srcOrd="0" destOrd="0" presId="urn:microsoft.com/office/officeart/2016/7/layout/BasicTimeline"/>
    <dgm:cxn modelId="{E28EB45D-8B32-4985-85F2-724178D250A9}" type="presParOf" srcId="{31234B8F-1A84-49F4-BD49-4549540A8531}" destId="{9E5EE7E3-371C-47C6-BBBD-986455AF57D8}" srcOrd="1" destOrd="0" presId="urn:microsoft.com/office/officeart/2016/7/layout/BasicTimeline"/>
    <dgm:cxn modelId="{1E92AD9B-120F-459B-8A8F-B10848CDA561}" type="presParOf" srcId="{0DFD149F-8ECD-46F8-AE64-C1F091E3C777}" destId="{B3D4BED1-CFE0-4069-89D5-83798B233244}" srcOrd="2" destOrd="0" presId="urn:microsoft.com/office/officeart/2016/7/layout/BasicTimeline"/>
    <dgm:cxn modelId="{AA6F38A0-7F80-4131-BA10-0C6E9179ECE0}" type="presParOf" srcId="{0DFD149F-8ECD-46F8-AE64-C1F091E3C777}" destId="{4FB3EA43-9DB2-4932-B56C-927C6620E038}" srcOrd="3" destOrd="0" presId="urn:microsoft.com/office/officeart/2016/7/layout/BasicTimeline"/>
    <dgm:cxn modelId="{A100A2AA-E567-4994-8365-E323B7F386D6}" type="presParOf" srcId="{0DFD149F-8ECD-46F8-AE64-C1F091E3C777}" destId="{B504EC7D-EDC1-404A-85AE-0F4AD330ED58}" srcOrd="4" destOrd="0" presId="urn:microsoft.com/office/officeart/2016/7/layout/BasicTimeline"/>
    <dgm:cxn modelId="{0E5EF16E-051D-4F27-B16F-D8FFF3B90647}" type="presParOf" srcId="{495F3035-C04A-432B-ADC0-EEA7D93FA173}" destId="{FE3D2ECE-BADF-447D-9F1C-74EBE105913E}" srcOrd="1" destOrd="0" presId="urn:microsoft.com/office/officeart/2016/7/layout/BasicTimeline"/>
    <dgm:cxn modelId="{03715292-9AF0-4EEC-8489-12123B207EA2}" type="presParOf" srcId="{495F3035-C04A-432B-ADC0-EEA7D93FA173}" destId="{0562B028-D150-44FC-AD5A-94FD2176C53A}" srcOrd="2" destOrd="0" presId="urn:microsoft.com/office/officeart/2016/7/layout/BasicTimeline"/>
    <dgm:cxn modelId="{7420D01B-6D19-4666-817B-2A25C3B09A0C}" type="presParOf" srcId="{0562B028-D150-44FC-AD5A-94FD2176C53A}" destId="{9C042838-3622-408B-AC2E-B86E8863F7C3}" srcOrd="0" destOrd="0" presId="urn:microsoft.com/office/officeart/2016/7/layout/BasicTimeline"/>
    <dgm:cxn modelId="{F91CBFAC-CF6C-4093-A8B2-AC7F7B16F049}" type="presParOf" srcId="{0562B028-D150-44FC-AD5A-94FD2176C53A}" destId="{3B31EC30-5A0B-4C2B-8B48-4FD98BDFEC98}" srcOrd="1" destOrd="0" presId="urn:microsoft.com/office/officeart/2016/7/layout/BasicTimeline"/>
    <dgm:cxn modelId="{87D1221E-E923-4931-8CBC-EBC0C94F1479}" type="presParOf" srcId="{3B31EC30-5A0B-4C2B-8B48-4FD98BDFEC98}" destId="{BA44833B-8A71-42AB-B944-BCF30F3EBCF7}" srcOrd="0" destOrd="0" presId="urn:microsoft.com/office/officeart/2016/7/layout/BasicTimeline"/>
    <dgm:cxn modelId="{92D8C98C-0C85-4236-AD5C-245D281F8C83}" type="presParOf" srcId="{3B31EC30-5A0B-4C2B-8B48-4FD98BDFEC98}" destId="{525208BB-0B2C-4413-8B3E-620924A2B063}" srcOrd="1" destOrd="0" presId="urn:microsoft.com/office/officeart/2016/7/layout/BasicTimeline"/>
    <dgm:cxn modelId="{6096E4E0-1CA3-4F79-B312-E9DB5EB8A00D}" type="presParOf" srcId="{0562B028-D150-44FC-AD5A-94FD2176C53A}" destId="{7EE0A3AE-4878-4C67-A027-8FF0615531C9}" srcOrd="2" destOrd="0" presId="urn:microsoft.com/office/officeart/2016/7/layout/BasicTimeline"/>
    <dgm:cxn modelId="{B403AA9B-7292-4CC9-8D96-9D383D5FE013}" type="presParOf" srcId="{0562B028-D150-44FC-AD5A-94FD2176C53A}" destId="{B1D3B38B-6BB7-4B2B-86C5-3273952B5356}" srcOrd="3" destOrd="0" presId="urn:microsoft.com/office/officeart/2016/7/layout/BasicTimeline"/>
    <dgm:cxn modelId="{F866CC32-0F84-44FD-83B3-9A3FBCE0A16C}" type="presParOf" srcId="{0562B028-D150-44FC-AD5A-94FD2176C53A}" destId="{95861F22-9E05-4467-BC09-8BBBDC918570}" srcOrd="4" destOrd="0" presId="urn:microsoft.com/office/officeart/2016/7/layout/BasicTimeline"/>
    <dgm:cxn modelId="{2F2683E5-F880-443A-AF94-1CB738EFD21B}" type="presParOf" srcId="{495F3035-C04A-432B-ADC0-EEA7D93FA173}" destId="{3D6C8A62-D500-4E80-8E4F-86A7F11A56C5}" srcOrd="3" destOrd="0" presId="urn:microsoft.com/office/officeart/2016/7/layout/BasicTimeline"/>
    <dgm:cxn modelId="{1EC9A3AA-4417-4975-852F-9D2CE4F21C7B}" type="presParOf" srcId="{495F3035-C04A-432B-ADC0-EEA7D93FA173}" destId="{8B27BB17-9F15-426C-8C09-1465F661242A}" srcOrd="4" destOrd="0" presId="urn:microsoft.com/office/officeart/2016/7/layout/BasicTimeline"/>
    <dgm:cxn modelId="{11BDA637-886B-4BA4-9D02-8D3913CDCBF9}" type="presParOf" srcId="{8B27BB17-9F15-426C-8C09-1465F661242A}" destId="{CA468650-DE2A-446F-8255-F87EC4CB0258}" srcOrd="0" destOrd="0" presId="urn:microsoft.com/office/officeart/2016/7/layout/BasicTimeline"/>
    <dgm:cxn modelId="{2AEC62E7-243B-4E9C-A29A-DC78B8488B56}" type="presParOf" srcId="{8B27BB17-9F15-426C-8C09-1465F661242A}" destId="{E99A0063-B035-4A24-9B08-1478D5C18514}" srcOrd="1" destOrd="0" presId="urn:microsoft.com/office/officeart/2016/7/layout/BasicTimeline"/>
    <dgm:cxn modelId="{71891335-367F-4AB3-AFFB-CE0B6FBD78DF}" type="presParOf" srcId="{E99A0063-B035-4A24-9B08-1478D5C18514}" destId="{CDC40EA8-CD8D-490A-A351-0BA3FC29ACDF}" srcOrd="0" destOrd="0" presId="urn:microsoft.com/office/officeart/2016/7/layout/BasicTimeline"/>
    <dgm:cxn modelId="{0AF8B52E-59EE-438E-95E6-76224AE06E98}" type="presParOf" srcId="{E99A0063-B035-4A24-9B08-1478D5C18514}" destId="{3E0049B9-E6D7-4B5A-BED2-AD2A12A00F85}" srcOrd="1" destOrd="0" presId="urn:microsoft.com/office/officeart/2016/7/layout/BasicTimeline"/>
    <dgm:cxn modelId="{F299D456-48AD-4712-8339-59C1D82B0302}" type="presParOf" srcId="{8B27BB17-9F15-426C-8C09-1465F661242A}" destId="{5D976905-68BE-4111-B87E-12A30748B94B}" srcOrd="2" destOrd="0" presId="urn:microsoft.com/office/officeart/2016/7/layout/BasicTimeline"/>
    <dgm:cxn modelId="{ACF7A8DC-9275-4CF1-BB05-27853DC5700D}" type="presParOf" srcId="{8B27BB17-9F15-426C-8C09-1465F661242A}" destId="{111AAE1E-ACDA-43C2-BB31-EB65CC83B642}" srcOrd="3" destOrd="0" presId="urn:microsoft.com/office/officeart/2016/7/layout/BasicTimeline"/>
    <dgm:cxn modelId="{EE92EF7A-6F9F-4356-8AE2-B1AB4666E689}" type="presParOf" srcId="{8B27BB17-9F15-426C-8C09-1465F661242A}" destId="{535FF1A8-7714-4548-A751-3E8CB2A07FD9}" srcOrd="4" destOrd="0" presId="urn:microsoft.com/office/officeart/2016/7/layout/BasicTimeline"/>
    <dgm:cxn modelId="{DDBCAD4E-C444-4900-9EEF-F4E40F76130C}" type="presParOf" srcId="{495F3035-C04A-432B-ADC0-EEA7D93FA173}" destId="{B038465F-C719-42FF-B74B-FC1B8FB6756F}" srcOrd="5" destOrd="0" presId="urn:microsoft.com/office/officeart/2016/7/layout/BasicTimeline"/>
    <dgm:cxn modelId="{0780606F-69BF-4026-8909-485023CAFA76}" type="presParOf" srcId="{495F3035-C04A-432B-ADC0-EEA7D93FA173}" destId="{6DF3F78A-283A-4B97-972C-84BCEFCC2528}" srcOrd="6" destOrd="0" presId="urn:microsoft.com/office/officeart/2016/7/layout/BasicTimeline"/>
    <dgm:cxn modelId="{DA87BFA9-2917-443D-8EEB-25B1529C2623}" type="presParOf" srcId="{6DF3F78A-283A-4B97-972C-84BCEFCC2528}" destId="{EBB8CC93-0B30-4045-AF6A-1887F7A8E0B4}" srcOrd="0" destOrd="0" presId="urn:microsoft.com/office/officeart/2016/7/layout/BasicTimeline"/>
    <dgm:cxn modelId="{F1138913-C75E-45F1-954F-E9621DF15272}" type="presParOf" srcId="{6DF3F78A-283A-4B97-972C-84BCEFCC2528}" destId="{2C96EB72-5E2D-48D3-82DF-A7B85ABA8F92}" srcOrd="1" destOrd="0" presId="urn:microsoft.com/office/officeart/2016/7/layout/BasicTimeline"/>
    <dgm:cxn modelId="{73255149-BC8C-40DB-8885-ADF34412AE21}" type="presParOf" srcId="{2C96EB72-5E2D-48D3-82DF-A7B85ABA8F92}" destId="{B336BD81-49E2-4D2F-809E-329628D1FD4F}" srcOrd="0" destOrd="0" presId="urn:microsoft.com/office/officeart/2016/7/layout/BasicTimeline"/>
    <dgm:cxn modelId="{915B0E25-E3C3-4194-B2DF-77C562D119F3}" type="presParOf" srcId="{2C96EB72-5E2D-48D3-82DF-A7B85ABA8F92}" destId="{5BB91157-5DD2-4944-BF03-045372E20264}" srcOrd="1" destOrd="0" presId="urn:microsoft.com/office/officeart/2016/7/layout/BasicTimeline"/>
    <dgm:cxn modelId="{175A32A7-F231-4FFF-96EE-9F6F67AE83FE}" type="presParOf" srcId="{6DF3F78A-283A-4B97-972C-84BCEFCC2528}" destId="{55F36C2C-7838-42D9-B863-416C73077A0B}" srcOrd="2" destOrd="0" presId="urn:microsoft.com/office/officeart/2016/7/layout/BasicTimeline"/>
    <dgm:cxn modelId="{3F6467E4-E903-45DD-A7B4-FC3B671C3422}" type="presParOf" srcId="{6DF3F78A-283A-4B97-972C-84BCEFCC2528}" destId="{87A4A599-F582-4AA3-92DB-E71F09F8843E}" srcOrd="3" destOrd="0" presId="urn:microsoft.com/office/officeart/2016/7/layout/BasicTimeline"/>
    <dgm:cxn modelId="{E34A5A71-CBF7-418B-B8E5-FA6F4F30960B}" type="presParOf" srcId="{6DF3F78A-283A-4B97-972C-84BCEFCC2528}" destId="{83441A6F-78E9-40D3-9950-D2CCEF0FAFF2}"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accent2_1" csCatId="accent2" phldr="1"/>
      <dgm:spPr/>
      <dgm:t>
        <a:bodyPr rtlCol="0"/>
        <a:lstStyle/>
        <a:p>
          <a:pPr rtl="0"/>
          <a:endParaRPr lang="en-US"/>
        </a:p>
      </dgm:t>
    </dgm:pt>
    <dgm:pt modelId="{4259F840-24E7-476F-9F30-482E46395856}">
      <dgm:prSet phldrT="[Text]" phldr="0"/>
      <dgm:spPr>
        <a:ln w="19050">
          <a:solidFill>
            <a:schemeClr val="accent1"/>
          </a:solidFill>
        </a:ln>
      </dgm:spPr>
      <dgm:t>
        <a:bodyPr rtlCol="0"/>
        <a:lstStyle/>
        <a:p>
          <a:pPr rtl="0"/>
          <a:r>
            <a:rPr lang="en-GB" noProof="0"/>
            <a:t>9</a:t>
          </a:r>
          <a:r>
            <a:rPr lang="en-GB" baseline="30000" noProof="0"/>
            <a:t>th</a:t>
          </a:r>
          <a:r>
            <a:rPr lang="en-GB" noProof="0"/>
            <a:t> April </a:t>
          </a:r>
        </a:p>
      </dgm:t>
    </dgm:pt>
    <dgm:pt modelId="{FCE8068D-7E50-4749-A8D0-ADEDAC5637B3}" type="parTrans" cxnId="{42EE41D1-3C16-4937-BB38-B076896C09A0}">
      <dgm:prSet/>
      <dgm:spPr/>
      <dgm:t>
        <a:bodyPr rtlCol="0"/>
        <a:lstStyle/>
        <a:p>
          <a:pPr rtl="0"/>
          <a:endParaRPr lang="en-US"/>
        </a:p>
      </dgm:t>
    </dgm:pt>
    <dgm:pt modelId="{DCC444A4-F20A-48F5-A61E-47BFFF185A57}" type="sibTrans" cxnId="{42EE41D1-3C16-4937-BB38-B076896C09A0}">
      <dgm:prSet/>
      <dgm:spPr/>
      <dgm:t>
        <a:bodyPr rtlCol="0"/>
        <a:lstStyle/>
        <a:p>
          <a:pPr rtl="0"/>
          <a:endParaRPr lang="en-US"/>
        </a:p>
      </dgm:t>
    </dgm:pt>
    <dgm:pt modelId="{B54C8F6C-BE1E-4EAB-B7A0-48DE01FFAA36}">
      <dgm:prSet phldrT="[Text]"/>
      <dgm:spPr/>
      <dgm:t>
        <a:bodyPr rtlCol="0"/>
        <a:lstStyle/>
        <a:p>
          <a:pPr rtl="0"/>
          <a:r>
            <a:rPr lang="en-GB" noProof="0"/>
            <a:t>A group chat was made and roles were assigned to each person.</a:t>
          </a:r>
        </a:p>
      </dgm:t>
    </dgm:pt>
    <dgm:pt modelId="{8DE7CD45-B7C0-432E-B819-6A7D97E31315}" type="parTrans" cxnId="{770CA1CC-3DDD-451E-AE83-A71CA570260C}">
      <dgm:prSet/>
      <dgm:spPr/>
      <dgm:t>
        <a:bodyPr rtlCol="0"/>
        <a:lstStyle/>
        <a:p>
          <a:pPr rtl="0"/>
          <a:endParaRPr lang="en-US"/>
        </a:p>
      </dgm:t>
    </dgm:pt>
    <dgm:pt modelId="{C33B8BEF-A818-4A2F-A99A-E2B29895E184}" type="sibTrans" cxnId="{770CA1CC-3DDD-451E-AE83-A71CA570260C}">
      <dgm:prSet/>
      <dgm:spPr/>
      <dgm:t>
        <a:bodyPr rtlCol="0"/>
        <a:lstStyle/>
        <a:p>
          <a:pPr rtl="0"/>
          <a:endParaRPr lang="en-US"/>
        </a:p>
      </dgm:t>
    </dgm:pt>
    <dgm:pt modelId="{E4033A39-DCC4-4038-9562-AEDDBBB37A99}">
      <dgm:prSet phldrT="[Text]" phldr="0"/>
      <dgm:spPr>
        <a:ln w="19050">
          <a:solidFill>
            <a:schemeClr val="accent1"/>
          </a:solidFill>
        </a:ln>
      </dgm:spPr>
      <dgm:t>
        <a:bodyPr rtlCol="0"/>
        <a:lstStyle/>
        <a:p>
          <a:pPr rtl="0"/>
          <a:r>
            <a:rPr lang="en-GB" noProof="0"/>
            <a:t>13</a:t>
          </a:r>
          <a:r>
            <a:rPr lang="en-GB" baseline="30000" noProof="0"/>
            <a:t>th</a:t>
          </a:r>
          <a:r>
            <a:rPr lang="en-GB" noProof="0"/>
            <a:t> April </a:t>
          </a:r>
        </a:p>
      </dgm:t>
    </dgm:pt>
    <dgm:pt modelId="{048EEAE6-78BA-4B00-B7BB-9C22DBB1E8F4}" type="parTrans" cxnId="{32EF2862-2950-4DF8-BEA8-CD19460CCA31}">
      <dgm:prSet/>
      <dgm:spPr/>
      <dgm:t>
        <a:bodyPr rtlCol="0"/>
        <a:lstStyle/>
        <a:p>
          <a:pPr rtl="0"/>
          <a:endParaRPr lang="en-US"/>
        </a:p>
      </dgm:t>
    </dgm:pt>
    <dgm:pt modelId="{80AB0E5B-0C58-465D-A545-5B21133D2849}" type="sibTrans" cxnId="{32EF2862-2950-4DF8-BEA8-CD19460CCA31}">
      <dgm:prSet/>
      <dgm:spPr/>
      <dgm:t>
        <a:bodyPr rtlCol="0"/>
        <a:lstStyle/>
        <a:p>
          <a:pPr rtl="0"/>
          <a:endParaRPr lang="en-US"/>
        </a:p>
      </dgm:t>
    </dgm:pt>
    <dgm:pt modelId="{A4C0B4E4-70AD-4901-9E3F-7EA25DD6DAA1}">
      <dgm:prSet phldrT="[Text]"/>
      <dgm:spPr/>
      <dgm:t>
        <a:bodyPr rtlCol="0"/>
        <a:lstStyle/>
        <a:p>
          <a:pPr rtl="0"/>
          <a:r>
            <a:rPr lang="en-GB" noProof="0"/>
            <a:t>Began reading around my topic area and gathering efficient resources. </a:t>
          </a:r>
        </a:p>
      </dgm:t>
    </dgm:pt>
    <dgm:pt modelId="{701D9033-BAD3-4299-933F-A47AFDC2ECD0}" type="parTrans" cxnId="{5E74CB62-E52E-4CEE-8AA1-9812BFC0D67E}">
      <dgm:prSet/>
      <dgm:spPr/>
      <dgm:t>
        <a:bodyPr rtlCol="0"/>
        <a:lstStyle/>
        <a:p>
          <a:pPr rtl="0"/>
          <a:endParaRPr lang="en-US"/>
        </a:p>
      </dgm:t>
    </dgm:pt>
    <dgm:pt modelId="{657DB10D-2517-48AA-B970-6D815DBD4123}" type="sibTrans" cxnId="{5E74CB62-E52E-4CEE-8AA1-9812BFC0D67E}">
      <dgm:prSet/>
      <dgm:spPr/>
      <dgm:t>
        <a:bodyPr rtlCol="0"/>
        <a:lstStyle/>
        <a:p>
          <a:pPr rtl="0"/>
          <a:endParaRPr lang="en-US"/>
        </a:p>
      </dgm:t>
    </dgm:pt>
    <dgm:pt modelId="{87BF7896-20EA-4E8F-B6F4-A34EC5C9CB50}">
      <dgm:prSet phldrT="[Text]" phldr="0"/>
      <dgm:spPr>
        <a:ln w="19050">
          <a:solidFill>
            <a:schemeClr val="accent1"/>
          </a:solidFill>
        </a:ln>
      </dgm:spPr>
      <dgm:t>
        <a:bodyPr rtlCol="0"/>
        <a:lstStyle/>
        <a:p>
          <a:pPr rtl="0"/>
          <a:r>
            <a:rPr lang="en-GB" noProof="0"/>
            <a:t>15</a:t>
          </a:r>
          <a:r>
            <a:rPr lang="en-GB" baseline="30000" noProof="0"/>
            <a:t>th</a:t>
          </a:r>
          <a:r>
            <a:rPr lang="en-GB" noProof="0"/>
            <a:t> April </a:t>
          </a:r>
        </a:p>
      </dgm:t>
    </dgm:pt>
    <dgm:pt modelId="{05E47BA5-F724-4AEE-9B5B-401F18E028E6}" type="parTrans" cxnId="{92330C11-C197-4512-BDA4-8D8A69AF7D1C}">
      <dgm:prSet/>
      <dgm:spPr/>
      <dgm:t>
        <a:bodyPr rtlCol="0"/>
        <a:lstStyle/>
        <a:p>
          <a:pPr rtl="0"/>
          <a:endParaRPr lang="en-US"/>
        </a:p>
      </dgm:t>
    </dgm:pt>
    <dgm:pt modelId="{D63CE73E-35DE-48C3-8753-7648BC953C0D}" type="sibTrans" cxnId="{92330C11-C197-4512-BDA4-8D8A69AF7D1C}">
      <dgm:prSet/>
      <dgm:spPr/>
      <dgm:t>
        <a:bodyPr rtlCol="0"/>
        <a:lstStyle/>
        <a:p>
          <a:pPr rtl="0"/>
          <a:endParaRPr lang="en-US"/>
        </a:p>
      </dgm:t>
    </dgm:pt>
    <dgm:pt modelId="{4AE31123-5C94-4D75-BAC9-CA06C84C8DC6}">
      <dgm:prSet/>
      <dgm:spPr>
        <a:ln w="19050">
          <a:solidFill>
            <a:schemeClr val="accent1"/>
          </a:solidFill>
        </a:ln>
      </dgm:spPr>
      <dgm:t>
        <a:bodyPr rtlCol="0"/>
        <a:lstStyle/>
        <a:p>
          <a:pPr rtl="0"/>
          <a:r>
            <a:rPr lang="en-GB" noProof="0"/>
            <a:t>20</a:t>
          </a:r>
          <a:r>
            <a:rPr lang="en-GB" baseline="30000" noProof="0"/>
            <a:t>rd</a:t>
          </a:r>
          <a:r>
            <a:rPr lang="en-GB" noProof="0"/>
            <a:t> April </a:t>
          </a:r>
        </a:p>
      </dgm:t>
    </dgm:pt>
    <dgm:pt modelId="{4ED6150B-CF1F-48A4-8309-5AAE97920EED}" type="parTrans" cxnId="{A58C0FD4-5591-4059-A6D4-92D6AC3A5801}">
      <dgm:prSet/>
      <dgm:spPr/>
      <dgm:t>
        <a:bodyPr rtlCol="0"/>
        <a:lstStyle/>
        <a:p>
          <a:pPr rtl="0"/>
          <a:endParaRPr lang="en-US"/>
        </a:p>
      </dgm:t>
    </dgm:pt>
    <dgm:pt modelId="{BE7D12D9-1AB1-410C-B9EC-14EA2CF4968D}" type="sibTrans" cxnId="{A58C0FD4-5591-4059-A6D4-92D6AC3A5801}">
      <dgm:prSet/>
      <dgm:spPr/>
      <dgm:t>
        <a:bodyPr rtlCol="0"/>
        <a:lstStyle/>
        <a:p>
          <a:pPr rtl="0"/>
          <a:endParaRPr lang="en-US"/>
        </a:p>
      </dgm:t>
    </dgm:pt>
    <dgm:pt modelId="{980DE574-72B4-4C85-BC8E-FF479903B3B4}">
      <dgm:prSet/>
      <dgm:spPr/>
      <dgm:t>
        <a:bodyPr rtlCol="0"/>
        <a:lstStyle/>
        <a:p>
          <a:pPr rtl="0"/>
          <a:r>
            <a:rPr lang="en-GB" noProof="0"/>
            <a:t>Put all my work onto the final presentation and wrote final script.</a:t>
          </a:r>
        </a:p>
      </dgm:t>
    </dgm:pt>
    <dgm:pt modelId="{86621D55-0B9E-422E-B206-6FF436701A08}" type="parTrans" cxnId="{F0D544ED-46A4-4048-9A51-B27804975D80}">
      <dgm:prSet/>
      <dgm:spPr/>
      <dgm:t>
        <a:bodyPr rtlCol="0"/>
        <a:lstStyle/>
        <a:p>
          <a:pPr rtl="0"/>
          <a:endParaRPr lang="en-US"/>
        </a:p>
      </dgm:t>
    </dgm:pt>
    <dgm:pt modelId="{E8828558-B45C-48B0-B9DA-E6D2C17696CE}" type="sibTrans" cxnId="{F0D544ED-46A4-4048-9A51-B27804975D80}">
      <dgm:prSet/>
      <dgm:spPr/>
      <dgm:t>
        <a:bodyPr rtlCol="0"/>
        <a:lstStyle/>
        <a:p>
          <a:pPr rtl="0"/>
          <a:endParaRPr lang="en-US"/>
        </a:p>
      </dgm:t>
    </dgm:pt>
    <dgm:pt modelId="{43CBB0A2-9D75-4264-8A30-3E8974B40658}">
      <dgm:prSet phldrT="[Text]"/>
      <dgm:spPr/>
      <dgm:t>
        <a:bodyPr rtlCol="0"/>
        <a:lstStyle/>
        <a:p>
          <a:pPr rtl="0"/>
          <a:r>
            <a:rPr lang="en-GB" noProof="0"/>
            <a:t>Made a document with all my research and rough script. </a:t>
          </a:r>
        </a:p>
      </dgm:t>
    </dgm:pt>
    <dgm:pt modelId="{20F77EFB-335C-4BC3-AD95-8421EDF343E6}" type="sibTrans" cxnId="{4D2DF581-8128-4440-9E51-29109DC6ED52}">
      <dgm:prSet/>
      <dgm:spPr/>
      <dgm:t>
        <a:bodyPr rtlCol="0"/>
        <a:lstStyle/>
        <a:p>
          <a:pPr rtl="0"/>
          <a:endParaRPr lang="en-US"/>
        </a:p>
      </dgm:t>
    </dgm:pt>
    <dgm:pt modelId="{F806E590-5F8E-48A1-96AC-9E738290D2ED}" type="parTrans" cxnId="{4D2DF581-8128-4440-9E51-29109DC6ED52}">
      <dgm:prSet/>
      <dgm:spPr/>
      <dgm:t>
        <a:bodyPr rtlCol="0"/>
        <a:lstStyle/>
        <a:p>
          <a:pPr rtl="0"/>
          <a:endParaRPr lang="en-US"/>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4">
        <dgm:presLayoutVars>
          <dgm:chMax val="1"/>
          <dgm:chPref val="1"/>
          <dgm:bulletEnabled val="1"/>
        </dgm:presLayoutVars>
      </dgm:prSet>
      <dgm:spPr>
        <a:prstGeom prst="rect">
          <a:avLst/>
        </a:prstGeom>
      </dgm:spPr>
    </dgm:pt>
    <dgm:pt modelId="{45A02F84-C6CB-43F5-AEE4-3EA66C2BD25F}" type="pres">
      <dgm:prSet presAssocID="{4259F840-24E7-476F-9F30-482E46395856}" presName="Childtext1" presStyleLbl="revTx" presStyleIdx="0" presStyleCnt="4" custScaleX="72056">
        <dgm:presLayoutVars>
          <dgm:bulletEnabled val="1"/>
        </dgm:presLayoutVars>
      </dgm:prSet>
      <dgm:spPr/>
    </dgm:pt>
    <dgm:pt modelId="{6BA46904-CB7C-4538-BD49-D3891EF19552}" type="pres">
      <dgm:prSet presAssocID="{4259F840-24E7-476F-9F30-482E46395856}" presName="ConnectLine1" presStyleLbl="sibTrans1D1" presStyleIdx="0" presStyleCnt="4"/>
      <dgm:spPr>
        <a:noFill/>
        <a:ln w="12700" cap="flat" cmpd="sng" algn="ctr">
          <a:solidFill>
            <a:schemeClr val="accent1"/>
          </a:solidFill>
          <a:prstDash val="dash"/>
          <a:miter lim="800000"/>
        </a:ln>
        <a:effectLst/>
      </dgm:spPr>
    </dgm:pt>
    <dgm:pt modelId="{049FDBD0-77FE-49D1-A275-A272C8C5E426}" type="pres">
      <dgm:prSet presAssocID="{4259F840-24E7-476F-9F30-482E46395856}" presName="ConnectLineEnd1" presStyleLbl="lnNode1" presStyleIdx="0" presStyleCnt="4"/>
      <dgm:spPr>
        <a:ln>
          <a:solidFill>
            <a:schemeClr val="accent1"/>
          </a:solidFill>
        </a:ln>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4">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4" custScaleX="92362">
        <dgm:presLayoutVars>
          <dgm:bulletEnabled val="1"/>
        </dgm:presLayoutVars>
      </dgm:prSet>
      <dgm:spPr/>
    </dgm:pt>
    <dgm:pt modelId="{080474C8-0FEA-4FD1-97F1-0978CFB4A37F}" type="pres">
      <dgm:prSet presAssocID="{E4033A39-DCC4-4038-9562-AEDDBBB37A99}" presName="ConnectLine1" presStyleLbl="sibTrans1D1" presStyleIdx="1" presStyleCnt="4"/>
      <dgm:spPr>
        <a:noFill/>
        <a:ln w="12700" cap="flat" cmpd="sng" algn="ctr">
          <a:solidFill>
            <a:schemeClr val="accent1"/>
          </a:solidFill>
          <a:prstDash val="dash"/>
          <a:miter lim="800000"/>
        </a:ln>
        <a:effectLst/>
      </dgm:spPr>
    </dgm:pt>
    <dgm:pt modelId="{4797FB61-2602-4A58-81E6-6F133DB1E419}" type="pres">
      <dgm:prSet presAssocID="{E4033A39-DCC4-4038-9562-AEDDBBB37A99}" presName="ConnectLineEnd1" presStyleLbl="lnNode1" presStyleIdx="1" presStyleCnt="4"/>
      <dgm:spPr>
        <a:ln>
          <a:solidFill>
            <a:schemeClr val="accent1"/>
          </a:solidFill>
        </a:ln>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4">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4">
        <dgm:presLayoutVars>
          <dgm:bulletEnabled val="1"/>
        </dgm:presLayoutVars>
      </dgm:prSet>
      <dgm:spPr/>
    </dgm:pt>
    <dgm:pt modelId="{89759DE5-9F8A-470E-A6D8-F13BB4DEE93D}" type="pres">
      <dgm:prSet presAssocID="{87BF7896-20EA-4E8F-B6F4-A34EC5C9CB50}" presName="ConnectLine1" presStyleLbl="sibTrans1D1" presStyleIdx="2" presStyleCnt="4"/>
      <dgm:spPr>
        <a:noFill/>
        <a:ln w="12700" cap="flat" cmpd="sng" algn="ctr">
          <a:solidFill>
            <a:schemeClr val="accent1"/>
          </a:solidFill>
          <a:prstDash val="dash"/>
          <a:miter lim="800000"/>
        </a:ln>
        <a:effectLst/>
      </dgm:spPr>
    </dgm:pt>
    <dgm:pt modelId="{07CCF286-8B46-4A20-ACAC-84BA2D6EFBBC}" type="pres">
      <dgm:prSet presAssocID="{87BF7896-20EA-4E8F-B6F4-A34EC5C9CB50}" presName="ConnectLineEnd1" presStyleLbl="lnNode1" presStyleIdx="2" presStyleCnt="4"/>
      <dgm:spPr>
        <a:ln>
          <a:solidFill>
            <a:schemeClr val="accent1"/>
          </a:solidFill>
        </a:ln>
      </dgm:spPr>
    </dgm:pt>
    <dgm:pt modelId="{4624FC32-5405-42B1-B5CC-DF0659852A58}" type="pres">
      <dgm:prSet presAssocID="{87BF7896-20EA-4E8F-B6F4-A34EC5C9CB50}" presName="EmptyPane1" presStyleCnt="0"/>
      <dgm:spPr/>
    </dgm:pt>
    <dgm:pt modelId="{606E8DE6-ABEA-43DE-BBCE-0108696A779C}" type="pres">
      <dgm:prSet presAssocID="{D63CE73E-35DE-48C3-8753-7648BC953C0D}" presName="spaceBetweenRectangles1" presStyleCnt="0"/>
      <dgm:spPr/>
    </dgm:pt>
    <dgm:pt modelId="{2E988091-6B73-4731-8C05-D194CA8BBB4F}" type="pres">
      <dgm:prSet presAssocID="{4AE31123-5C94-4D75-BAC9-CA06C84C8DC6}" presName="composite1" presStyleCnt="0"/>
      <dgm:spPr/>
    </dgm:pt>
    <dgm:pt modelId="{E5E04958-DBB8-437D-A42B-34F9065427D6}" type="pres">
      <dgm:prSet presAssocID="{4AE31123-5C94-4D75-BAC9-CA06C84C8DC6}" presName="parent1" presStyleLbl="alignNode1" presStyleIdx="3" presStyleCnt="4">
        <dgm:presLayoutVars>
          <dgm:chMax val="1"/>
          <dgm:chPref val="1"/>
          <dgm:bulletEnabled val="1"/>
        </dgm:presLayoutVars>
      </dgm:prSet>
      <dgm:spPr>
        <a:prstGeom prst="rect">
          <a:avLst/>
        </a:prstGeom>
      </dgm:spPr>
    </dgm:pt>
    <dgm:pt modelId="{8C198BB9-63E3-4779-957E-759CB6F76EBE}" type="pres">
      <dgm:prSet presAssocID="{4AE31123-5C94-4D75-BAC9-CA06C84C8DC6}" presName="Childtext1" presStyleLbl="revTx" presStyleIdx="3" presStyleCnt="4" custScaleX="90142">
        <dgm:presLayoutVars>
          <dgm:bulletEnabled val="1"/>
        </dgm:presLayoutVars>
      </dgm:prSet>
      <dgm:spPr/>
    </dgm:pt>
    <dgm:pt modelId="{83F6BE64-5DBB-417F-AE78-C58DA4F844E7}" type="pres">
      <dgm:prSet presAssocID="{4AE31123-5C94-4D75-BAC9-CA06C84C8DC6}" presName="ConnectLine1" presStyleLbl="sibTrans1D1" presStyleIdx="3" presStyleCnt="4"/>
      <dgm:spPr>
        <a:noFill/>
        <a:ln w="12700" cap="flat" cmpd="sng" algn="ctr">
          <a:solidFill>
            <a:schemeClr val="accent1"/>
          </a:solidFill>
          <a:prstDash val="dash"/>
          <a:miter lim="800000"/>
        </a:ln>
        <a:effectLst/>
      </dgm:spPr>
    </dgm:pt>
    <dgm:pt modelId="{9207E872-7F0A-42D7-BF44-1633D7505CE5}" type="pres">
      <dgm:prSet presAssocID="{4AE31123-5C94-4D75-BAC9-CA06C84C8DC6}" presName="ConnectLineEnd1" presStyleLbl="lnNode1" presStyleIdx="3" presStyleCnt="4"/>
      <dgm:spPr>
        <a:ln>
          <a:solidFill>
            <a:schemeClr val="accent1"/>
          </a:solidFill>
        </a:ln>
      </dgm:spPr>
    </dgm:pt>
    <dgm:pt modelId="{E1605811-BD64-44CF-AB95-FEF941D93C8B}" type="pres">
      <dgm:prSet presAssocID="{4AE31123-5C94-4D75-BAC9-CA06C84C8DC6}" presName="EmptyPane1" presStyleCnt="0"/>
      <dgm:spPr/>
    </dgm:pt>
  </dgm:ptLst>
  <dgm:cxnLst>
    <dgm:cxn modelId="{0943B00B-58A1-4FF5-9E44-5C479145B02B}" type="presOf" srcId="{87BF7896-20EA-4E8F-B6F4-A34EC5C9CB50}" destId="{9D82041D-873A-4600-A9C7-C0A0ADFB138B}"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B8E0FC1C-943D-4F17-A14D-E34E05B0DD33}" type="presOf" srcId="{980DE574-72B4-4C85-BC8E-FF479903B3B4}" destId="{8C198BB9-63E3-4779-957E-759CB6F76EBE}" srcOrd="0" destOrd="0" presId="urn:microsoft.com/office/officeart/2016/7/layout/RoundedRectangleTimeline"/>
    <dgm:cxn modelId="{C464F060-426F-4DB3-899E-0980C00FE28B}" type="presOf" srcId="{4AE31123-5C94-4D75-BAC9-CA06C84C8DC6}" destId="{E5E04958-DBB8-437D-A42B-34F9065427D6}"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D2DF581-8128-4440-9E51-29109DC6ED52}" srcId="{87BF7896-20EA-4E8F-B6F4-A34EC5C9CB50}" destId="{43CBB0A2-9D75-4264-8A30-3E8974B40658}" srcOrd="0" destOrd="0" parTransId="{F806E590-5F8E-48A1-96AC-9E738290D2ED}" sibTransId="{20F77EFB-335C-4BC3-AD95-8421EDF343E6}"/>
    <dgm:cxn modelId="{958FAF8F-A77F-4AE4-A72A-8E643FA277FD}" type="presOf" srcId="{B54C8F6C-BE1E-4EAB-B7A0-48DE01FFAA36}" destId="{45A02F84-C6CB-43F5-AEE4-3EA66C2BD25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CAF19795-26FD-4CD9-8E3B-7E7899F5E3D0}" type="presOf" srcId="{4259F840-24E7-476F-9F30-482E46395856}" destId="{E088D226-49D7-4C30-90DC-CA1755D98829}" srcOrd="0" destOrd="0" presId="urn:microsoft.com/office/officeart/2016/7/layout/RoundedRectangleTimeline"/>
    <dgm:cxn modelId="{AC2FC1A2-CF44-4033-8AAE-31C98C976AAD}" type="presOf" srcId="{E4033A39-DCC4-4038-9562-AEDDBBB37A99}" destId="{539615E2-3277-4D8E-8484-FF5088C8BF01}" srcOrd="0" destOrd="0" presId="urn:microsoft.com/office/officeart/2016/7/layout/RoundedRectangleTimeline"/>
    <dgm:cxn modelId="{941106B6-136C-474C-97D6-48D5BA0F2412}" type="presOf" srcId="{A4C0B4E4-70AD-4901-9E3F-7EA25DD6DAA1}" destId="{FEBD3C2A-A340-470A-A475-AE614EA07678}" srcOrd="0" destOrd="0" presId="urn:microsoft.com/office/officeart/2016/7/layout/RoundedRectangleTimeline"/>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A58C0FD4-5591-4059-A6D4-92D6AC3A5801}" srcId="{E5B2E815-0D19-41DC-B01B-4D608769620A}" destId="{4AE31123-5C94-4D75-BAC9-CA06C84C8DC6}" srcOrd="3" destOrd="0" parTransId="{4ED6150B-CF1F-48A4-8309-5AAE97920EED}" sibTransId="{BE7D12D9-1AB1-410C-B9EC-14EA2CF4968D}"/>
    <dgm:cxn modelId="{F0D544ED-46A4-4048-9A51-B27804975D80}" srcId="{4AE31123-5C94-4D75-BAC9-CA06C84C8DC6}" destId="{980DE574-72B4-4C85-BC8E-FF479903B3B4}" srcOrd="0" destOrd="0" parTransId="{86621D55-0B9E-422E-B206-6FF436701A08}" sibTransId="{E8828558-B45C-48B0-B9DA-E6D2C17696CE}"/>
    <dgm:cxn modelId="{0CA390ED-20D0-4931-9ED2-39898E967B4E}" type="presOf" srcId="{43CBB0A2-9D75-4264-8A30-3E8974B40658}" destId="{80CDBBF8-C6B4-4166-87C1-DC9120CC7586}" srcOrd="0" destOrd="0" presId="urn:microsoft.com/office/officeart/2016/7/layout/RoundedRectangleTimeline"/>
    <dgm:cxn modelId="{5354664C-1324-42A2-8E0C-8A734126CEDC}" type="presParOf" srcId="{196C9F68-3606-4282-A4C6-4485F1280B5F}" destId="{68D8AC18-502F-4825-B069-75605ADB3A40}" srcOrd="0" destOrd="0" presId="urn:microsoft.com/office/officeart/2016/7/layout/RoundedRectangleTimeline"/>
    <dgm:cxn modelId="{6348195D-50D8-4550-9B41-00B3DA9EB427}" type="presParOf" srcId="{68D8AC18-502F-4825-B069-75605ADB3A40}" destId="{E088D226-49D7-4C30-90DC-CA1755D98829}" srcOrd="0" destOrd="0" presId="urn:microsoft.com/office/officeart/2016/7/layout/RoundedRectangleTimeline"/>
    <dgm:cxn modelId="{C6708436-4913-4A18-9057-022E1E45D775}" type="presParOf" srcId="{68D8AC18-502F-4825-B069-75605ADB3A40}" destId="{45A02F84-C6CB-43F5-AEE4-3EA66C2BD25F}" srcOrd="1" destOrd="0" presId="urn:microsoft.com/office/officeart/2016/7/layout/RoundedRectangleTimeline"/>
    <dgm:cxn modelId="{5B4CF8B4-5862-4F3D-A120-627665A45E68}" type="presParOf" srcId="{68D8AC18-502F-4825-B069-75605ADB3A40}" destId="{6BA46904-CB7C-4538-BD49-D3891EF19552}" srcOrd="2" destOrd="0" presId="urn:microsoft.com/office/officeart/2016/7/layout/RoundedRectangleTimeline"/>
    <dgm:cxn modelId="{FFB4B971-221D-492E-BC0D-36F39758451A}" type="presParOf" srcId="{68D8AC18-502F-4825-B069-75605ADB3A40}" destId="{049FDBD0-77FE-49D1-A275-A272C8C5E426}" srcOrd="3" destOrd="0" presId="urn:microsoft.com/office/officeart/2016/7/layout/RoundedRectangleTimeline"/>
    <dgm:cxn modelId="{7B503000-2C47-4DD5-B24B-D6052C4C3CDE}" type="presParOf" srcId="{68D8AC18-502F-4825-B069-75605ADB3A40}" destId="{CB26EA94-33BB-4F98-9E1E-2237D4831263}" srcOrd="4" destOrd="0" presId="urn:microsoft.com/office/officeart/2016/7/layout/RoundedRectangleTimeline"/>
    <dgm:cxn modelId="{DE78CEF1-BE43-4E5A-9C91-92F8289167D0}" type="presParOf" srcId="{196C9F68-3606-4282-A4C6-4485F1280B5F}" destId="{606F1DBF-510E-4065-ACCB-3EBDA85CFB92}" srcOrd="1" destOrd="0" presId="urn:microsoft.com/office/officeart/2016/7/layout/RoundedRectangleTimeline"/>
    <dgm:cxn modelId="{74F95C78-3813-45AA-932B-C94A3B7513CB}" type="presParOf" srcId="{196C9F68-3606-4282-A4C6-4485F1280B5F}" destId="{07989479-D1A2-4D15-AA3A-B0CFFB9F91D9}" srcOrd="2" destOrd="0" presId="urn:microsoft.com/office/officeart/2016/7/layout/RoundedRectangleTimeline"/>
    <dgm:cxn modelId="{78714377-12E6-4F42-93F8-20E6C58A5CEA}" type="presParOf" srcId="{07989479-D1A2-4D15-AA3A-B0CFFB9F91D9}" destId="{539615E2-3277-4D8E-8484-FF5088C8BF01}" srcOrd="0" destOrd="0" presId="urn:microsoft.com/office/officeart/2016/7/layout/RoundedRectangleTimeline"/>
    <dgm:cxn modelId="{B18F6382-7271-4A16-839E-8201B423722C}" type="presParOf" srcId="{07989479-D1A2-4D15-AA3A-B0CFFB9F91D9}" destId="{FEBD3C2A-A340-470A-A475-AE614EA07678}" srcOrd="1" destOrd="0" presId="urn:microsoft.com/office/officeart/2016/7/layout/RoundedRectangleTimeline"/>
    <dgm:cxn modelId="{1FCB7BE4-0603-4EFE-8008-2BFEFE000DC7}" type="presParOf" srcId="{07989479-D1A2-4D15-AA3A-B0CFFB9F91D9}" destId="{080474C8-0FEA-4FD1-97F1-0978CFB4A37F}" srcOrd="2" destOrd="0" presId="urn:microsoft.com/office/officeart/2016/7/layout/RoundedRectangleTimeline"/>
    <dgm:cxn modelId="{FFACD6D5-3CE9-42AD-947E-A78AEF95B8FB}" type="presParOf" srcId="{07989479-D1A2-4D15-AA3A-B0CFFB9F91D9}" destId="{4797FB61-2602-4A58-81E6-6F133DB1E419}" srcOrd="3" destOrd="0" presId="urn:microsoft.com/office/officeart/2016/7/layout/RoundedRectangleTimeline"/>
    <dgm:cxn modelId="{BC46BA3B-AC60-4702-8307-9F913CF4B658}" type="presParOf" srcId="{07989479-D1A2-4D15-AA3A-B0CFFB9F91D9}" destId="{3ADF0AE3-D759-4F4F-8135-572855211847}" srcOrd="4" destOrd="0" presId="urn:microsoft.com/office/officeart/2016/7/layout/RoundedRectangleTimeline"/>
    <dgm:cxn modelId="{C4C49063-100B-4191-B846-2AFDB1730073}" type="presParOf" srcId="{196C9F68-3606-4282-A4C6-4485F1280B5F}" destId="{B0CD7A53-7149-45F2-83E8-36717D7878A1}" srcOrd="3" destOrd="0" presId="urn:microsoft.com/office/officeart/2016/7/layout/RoundedRectangleTimeline"/>
    <dgm:cxn modelId="{46F7084B-A873-4467-94F4-3AD8C57AA15B}" type="presParOf" srcId="{196C9F68-3606-4282-A4C6-4485F1280B5F}" destId="{FB379A6E-C0F9-420B-90FC-2785E757E6AE}" srcOrd="4" destOrd="0" presId="urn:microsoft.com/office/officeart/2016/7/layout/RoundedRectangleTimeline"/>
    <dgm:cxn modelId="{57342C4D-7AF4-4D0C-AB41-7215FDB8FE71}" type="presParOf" srcId="{FB379A6E-C0F9-420B-90FC-2785E757E6AE}" destId="{9D82041D-873A-4600-A9C7-C0A0ADFB138B}" srcOrd="0" destOrd="0" presId="urn:microsoft.com/office/officeart/2016/7/layout/RoundedRectangleTimeline"/>
    <dgm:cxn modelId="{30E8D157-1732-4DB0-8B12-69814E347461}" type="presParOf" srcId="{FB379A6E-C0F9-420B-90FC-2785E757E6AE}" destId="{80CDBBF8-C6B4-4166-87C1-DC9120CC7586}" srcOrd="1" destOrd="0" presId="urn:microsoft.com/office/officeart/2016/7/layout/RoundedRectangleTimeline"/>
    <dgm:cxn modelId="{7E25EDCE-0445-4BA4-987C-8BE2C213576D}" type="presParOf" srcId="{FB379A6E-C0F9-420B-90FC-2785E757E6AE}" destId="{89759DE5-9F8A-470E-A6D8-F13BB4DEE93D}" srcOrd="2" destOrd="0" presId="urn:microsoft.com/office/officeart/2016/7/layout/RoundedRectangleTimeline"/>
    <dgm:cxn modelId="{94CDA7E7-E9EA-4F04-A2A9-1FEA663F463A}" type="presParOf" srcId="{FB379A6E-C0F9-420B-90FC-2785E757E6AE}" destId="{07CCF286-8B46-4A20-ACAC-84BA2D6EFBBC}" srcOrd="3" destOrd="0" presId="urn:microsoft.com/office/officeart/2016/7/layout/RoundedRectangleTimeline"/>
    <dgm:cxn modelId="{2EF8748D-BCF1-428A-92FE-83430C7C7B7A}" type="presParOf" srcId="{FB379A6E-C0F9-420B-90FC-2785E757E6AE}" destId="{4624FC32-5405-42B1-B5CC-DF0659852A58}" srcOrd="4" destOrd="0" presId="urn:microsoft.com/office/officeart/2016/7/layout/RoundedRectangleTimeline"/>
    <dgm:cxn modelId="{1085D78C-4CB8-4898-BA0E-65F68902FB91}" type="presParOf" srcId="{196C9F68-3606-4282-A4C6-4485F1280B5F}" destId="{606E8DE6-ABEA-43DE-BBCE-0108696A779C}" srcOrd="5" destOrd="0" presId="urn:microsoft.com/office/officeart/2016/7/layout/RoundedRectangleTimeline"/>
    <dgm:cxn modelId="{4879CF29-EF81-4CF2-B3DE-108A83840F8C}" type="presParOf" srcId="{196C9F68-3606-4282-A4C6-4485F1280B5F}" destId="{2E988091-6B73-4731-8C05-D194CA8BBB4F}" srcOrd="6" destOrd="0" presId="urn:microsoft.com/office/officeart/2016/7/layout/RoundedRectangleTimeline"/>
    <dgm:cxn modelId="{9B98DAEB-21FC-4C41-94AE-075F39D259C8}" type="presParOf" srcId="{2E988091-6B73-4731-8C05-D194CA8BBB4F}" destId="{E5E04958-DBB8-437D-A42B-34F9065427D6}" srcOrd="0" destOrd="0" presId="urn:microsoft.com/office/officeart/2016/7/layout/RoundedRectangleTimeline"/>
    <dgm:cxn modelId="{B826B88E-682B-46C0-906F-2A1779A3547C}" type="presParOf" srcId="{2E988091-6B73-4731-8C05-D194CA8BBB4F}" destId="{8C198BB9-63E3-4779-957E-759CB6F76EBE}" srcOrd="1" destOrd="0" presId="urn:microsoft.com/office/officeart/2016/7/layout/RoundedRectangleTimeline"/>
    <dgm:cxn modelId="{9BE52AC1-A82D-44A3-9416-1618832F238E}" type="presParOf" srcId="{2E988091-6B73-4731-8C05-D194CA8BBB4F}" destId="{83F6BE64-5DBB-417F-AE78-C58DA4F844E7}" srcOrd="2" destOrd="0" presId="urn:microsoft.com/office/officeart/2016/7/layout/RoundedRectangleTimeline"/>
    <dgm:cxn modelId="{F976B98B-8BE3-4057-B304-A928B959F467}" type="presParOf" srcId="{2E988091-6B73-4731-8C05-D194CA8BBB4F}" destId="{9207E872-7F0A-42D7-BF44-1633D7505CE5}" srcOrd="3" destOrd="0" presId="urn:microsoft.com/office/officeart/2016/7/layout/RoundedRectangleTimeline"/>
    <dgm:cxn modelId="{66CC3CD7-0AAD-4C06-BEC0-5296D5C1F882}" type="presParOf" srcId="{2E988091-6B73-4731-8C05-D194CA8BBB4F}" destId="{E1605811-BD64-44CF-AB95-FEF941D93C8B}"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7D9A718-EF4C-42A6-BDE7-297C0DE3EDAB}" type="doc">
      <dgm:prSet loTypeId="urn:microsoft.com/office/officeart/2016/7/layout/RoundedRectangleTimeline" loCatId="timeline" qsTypeId="urn:microsoft.com/office/officeart/2005/8/quickstyle/simple1" qsCatId="simple" csTypeId="urn:microsoft.com/office/officeart/2005/8/colors/accent1_2" csCatId="accent1" phldr="1"/>
      <dgm:spPr/>
      <dgm:t>
        <a:bodyPr/>
        <a:lstStyle/>
        <a:p>
          <a:endParaRPr lang="en-GB"/>
        </a:p>
      </dgm:t>
    </dgm:pt>
    <dgm:pt modelId="{3AAE647F-72DB-458A-A9E8-26A30FFC7D0B}">
      <dgm:prSet phldrT="[Text]" phldr="0"/>
      <dgm:spPr/>
      <dgm:t>
        <a:bodyPr/>
        <a:lstStyle/>
        <a:p>
          <a:pPr rtl="0"/>
          <a:r>
            <a:rPr lang="en-GB">
              <a:latin typeface="Bembo"/>
            </a:rPr>
            <a:t>Week 1</a:t>
          </a:r>
          <a:endParaRPr lang="en-GB"/>
        </a:p>
      </dgm:t>
    </dgm:pt>
    <dgm:pt modelId="{B82957EF-6E38-4072-A693-13B452898F50}" type="parTrans" cxnId="{0C5C5F1D-2736-4E9B-9163-DFEF9CFE1AE1}">
      <dgm:prSet/>
      <dgm:spPr/>
      <dgm:t>
        <a:bodyPr/>
        <a:lstStyle/>
        <a:p>
          <a:endParaRPr lang="en-GB"/>
        </a:p>
      </dgm:t>
    </dgm:pt>
    <dgm:pt modelId="{ACCAF91A-8CA7-40B3-9CC5-EE38B35D2034}" type="sibTrans" cxnId="{0C5C5F1D-2736-4E9B-9163-DFEF9CFE1AE1}">
      <dgm:prSet/>
      <dgm:spPr/>
      <dgm:t>
        <a:bodyPr/>
        <a:lstStyle/>
        <a:p>
          <a:endParaRPr lang="en-GB"/>
        </a:p>
      </dgm:t>
    </dgm:pt>
    <dgm:pt modelId="{2B2B03F3-31B3-4F75-8193-BD44E16AD319}">
      <dgm:prSet phldrT="[Text]" phldr="0"/>
      <dgm:spPr/>
      <dgm:t>
        <a:bodyPr/>
        <a:lstStyle/>
        <a:p>
          <a:pPr rtl="0"/>
          <a:r>
            <a:rPr lang="en-GB">
              <a:latin typeface="Bembo"/>
            </a:rPr>
            <a:t>Did my background reading found resources online that were credible </a:t>
          </a:r>
          <a:endParaRPr lang="en-GB"/>
        </a:p>
      </dgm:t>
    </dgm:pt>
    <dgm:pt modelId="{5E03F813-8904-47A2-8D03-CC4C2E2F75FE}" type="parTrans" cxnId="{1D49C4FD-41CB-4F86-A3E3-F3A0B3C5C1D4}">
      <dgm:prSet/>
      <dgm:spPr/>
      <dgm:t>
        <a:bodyPr/>
        <a:lstStyle/>
        <a:p>
          <a:endParaRPr lang="en-GB"/>
        </a:p>
      </dgm:t>
    </dgm:pt>
    <dgm:pt modelId="{4DC7C269-64BE-4507-86ED-3904F79EAE4C}" type="sibTrans" cxnId="{1D49C4FD-41CB-4F86-A3E3-F3A0B3C5C1D4}">
      <dgm:prSet/>
      <dgm:spPr/>
      <dgm:t>
        <a:bodyPr/>
        <a:lstStyle/>
        <a:p>
          <a:endParaRPr lang="en-GB"/>
        </a:p>
      </dgm:t>
    </dgm:pt>
    <dgm:pt modelId="{7A5F3D69-4472-449F-A29F-6D5D6CD286B5}">
      <dgm:prSet phldrT="[Text]" phldr="0"/>
      <dgm:spPr/>
      <dgm:t>
        <a:bodyPr/>
        <a:lstStyle/>
        <a:p>
          <a:pPr rtl="0"/>
          <a:r>
            <a:rPr lang="en-GB">
              <a:latin typeface="Bembo"/>
            </a:rPr>
            <a:t>Week 3 </a:t>
          </a:r>
          <a:endParaRPr lang="en-GB"/>
        </a:p>
      </dgm:t>
    </dgm:pt>
    <dgm:pt modelId="{70866C2E-19B6-4F81-9C45-2EF03F02028D}" type="parTrans" cxnId="{DA5AF1B1-844F-4C21-9674-FD748557EFDD}">
      <dgm:prSet/>
      <dgm:spPr/>
      <dgm:t>
        <a:bodyPr/>
        <a:lstStyle/>
        <a:p>
          <a:endParaRPr lang="en-GB"/>
        </a:p>
      </dgm:t>
    </dgm:pt>
    <dgm:pt modelId="{4185EAC9-9F45-407E-A9DC-8DFECA43488D}" type="sibTrans" cxnId="{DA5AF1B1-844F-4C21-9674-FD748557EFDD}">
      <dgm:prSet/>
      <dgm:spPr/>
      <dgm:t>
        <a:bodyPr/>
        <a:lstStyle/>
        <a:p>
          <a:endParaRPr lang="en-GB"/>
        </a:p>
      </dgm:t>
    </dgm:pt>
    <dgm:pt modelId="{3988A595-232A-4B58-B2D5-3823E0D74DAE}">
      <dgm:prSet phldrT="[Text]" phldr="0"/>
      <dgm:spPr/>
      <dgm:t>
        <a:bodyPr/>
        <a:lstStyle/>
        <a:p>
          <a:pPr rtl="0"/>
          <a:r>
            <a:rPr lang="en-GB">
              <a:latin typeface="Bembo"/>
            </a:rPr>
            <a:t>After talking to my group I picked the accurate resources from my list and it was </a:t>
          </a:r>
          <a:r>
            <a:rPr lang="en-GB" err="1">
              <a:latin typeface="Bembo"/>
            </a:rPr>
            <a:t>revelant</a:t>
          </a:r>
          <a:r>
            <a:rPr lang="en-GB">
              <a:latin typeface="Bembo"/>
            </a:rPr>
            <a:t> to </a:t>
          </a:r>
          <a:r>
            <a:rPr lang="en-GB" err="1">
              <a:latin typeface="Bembo"/>
            </a:rPr>
            <a:t>to</a:t>
          </a:r>
          <a:r>
            <a:rPr lang="en-GB">
              <a:latin typeface="Bembo"/>
            </a:rPr>
            <a:t> the my part of the presentation.</a:t>
          </a:r>
          <a:endParaRPr lang="en-GB"/>
        </a:p>
      </dgm:t>
    </dgm:pt>
    <dgm:pt modelId="{BE7B37D9-DA9F-45FF-9AA9-EE5549486480}" type="parTrans" cxnId="{8966AE13-E8B2-464F-ABF9-590EE9BBBB5E}">
      <dgm:prSet/>
      <dgm:spPr/>
      <dgm:t>
        <a:bodyPr/>
        <a:lstStyle/>
        <a:p>
          <a:endParaRPr lang="en-GB"/>
        </a:p>
      </dgm:t>
    </dgm:pt>
    <dgm:pt modelId="{9E35DE4F-064F-4E71-BBA3-80D9204F314C}" type="sibTrans" cxnId="{8966AE13-E8B2-464F-ABF9-590EE9BBBB5E}">
      <dgm:prSet/>
      <dgm:spPr/>
      <dgm:t>
        <a:bodyPr/>
        <a:lstStyle/>
        <a:p>
          <a:endParaRPr lang="en-GB"/>
        </a:p>
      </dgm:t>
    </dgm:pt>
    <dgm:pt modelId="{08E9C537-0CBA-45C8-9235-1131E317040A}">
      <dgm:prSet phldrT="[Text]"/>
      <dgm:spPr/>
      <dgm:t>
        <a:bodyPr/>
        <a:lstStyle/>
        <a:p>
          <a:pPr rtl="0"/>
          <a:r>
            <a:rPr lang="en-GB">
              <a:latin typeface="Bembo"/>
            </a:rPr>
            <a:t>Week 4 </a:t>
          </a:r>
          <a:endParaRPr lang="en-GB"/>
        </a:p>
      </dgm:t>
    </dgm:pt>
    <dgm:pt modelId="{3228E8B8-7AE0-46D5-B71A-1BC8F7232AD6}" type="parTrans" cxnId="{55E41E7C-2BB9-48B2-A03F-A8860165D14F}">
      <dgm:prSet/>
      <dgm:spPr/>
      <dgm:t>
        <a:bodyPr/>
        <a:lstStyle/>
        <a:p>
          <a:endParaRPr lang="en-GB"/>
        </a:p>
      </dgm:t>
    </dgm:pt>
    <dgm:pt modelId="{9617DDD9-86FF-4628-A4D5-5E4188AFEBC6}" type="sibTrans" cxnId="{55E41E7C-2BB9-48B2-A03F-A8860165D14F}">
      <dgm:prSet/>
      <dgm:spPr/>
      <dgm:t>
        <a:bodyPr/>
        <a:lstStyle/>
        <a:p>
          <a:endParaRPr lang="en-GB"/>
        </a:p>
      </dgm:t>
    </dgm:pt>
    <dgm:pt modelId="{5FCC296D-0026-4095-AF7B-324CFDEE7814}">
      <dgm:prSet phldrT="[Text]"/>
      <dgm:spPr/>
      <dgm:t>
        <a:bodyPr/>
        <a:lstStyle/>
        <a:p>
          <a:pPr rtl="0"/>
          <a:r>
            <a:rPr lang="en-GB">
              <a:latin typeface="Bembo"/>
            </a:rPr>
            <a:t>Started to write slides </a:t>
          </a:r>
          <a:endParaRPr lang="en-GB"/>
        </a:p>
      </dgm:t>
    </dgm:pt>
    <dgm:pt modelId="{EB92B7B9-700C-4170-809D-408796E1D5D7}" type="parTrans" cxnId="{4898077C-CCE2-4383-8BD0-6B7D87CA6FF5}">
      <dgm:prSet/>
      <dgm:spPr/>
      <dgm:t>
        <a:bodyPr/>
        <a:lstStyle/>
        <a:p>
          <a:endParaRPr lang="en-GB"/>
        </a:p>
      </dgm:t>
    </dgm:pt>
    <dgm:pt modelId="{815ECC38-2DAE-4AFB-BB06-8C345E50DD03}" type="sibTrans" cxnId="{4898077C-CCE2-4383-8BD0-6B7D87CA6FF5}">
      <dgm:prSet/>
      <dgm:spPr/>
      <dgm:t>
        <a:bodyPr/>
        <a:lstStyle/>
        <a:p>
          <a:endParaRPr lang="en-GB"/>
        </a:p>
      </dgm:t>
    </dgm:pt>
    <dgm:pt modelId="{40847808-DD9D-4D76-8512-63B072F06B2B}">
      <dgm:prSet phldr="0"/>
      <dgm:spPr/>
      <dgm:t>
        <a:bodyPr/>
        <a:lstStyle/>
        <a:p>
          <a:pPr rtl="0"/>
          <a:r>
            <a:rPr lang="en-GB">
              <a:latin typeface="Bembo"/>
            </a:rPr>
            <a:t>Week 5 </a:t>
          </a:r>
          <a:br>
            <a:rPr lang="en-GB">
              <a:latin typeface="Bembo"/>
            </a:rPr>
          </a:br>
          <a:endParaRPr lang="en-GB">
            <a:latin typeface="Bembo"/>
          </a:endParaRPr>
        </a:p>
      </dgm:t>
    </dgm:pt>
    <dgm:pt modelId="{AA7E5A6B-413D-417D-9AFA-57EAF699BBEA}" type="parTrans" cxnId="{EE9B02AC-5A2C-234F-8103-2BBD5371E96A}">
      <dgm:prSet/>
      <dgm:spPr/>
    </dgm:pt>
    <dgm:pt modelId="{3BA8120C-089F-4D77-8B98-E9454F0A1268}" type="sibTrans" cxnId="{EE9B02AC-5A2C-234F-8103-2BBD5371E96A}">
      <dgm:prSet/>
      <dgm:spPr/>
    </dgm:pt>
    <dgm:pt modelId="{670AFEEE-3025-4C02-B3F2-085BBEEC0DA2}" type="pres">
      <dgm:prSet presAssocID="{D7D9A718-EF4C-42A6-BDE7-297C0DE3EDAB}" presName="Name0" presStyleCnt="0">
        <dgm:presLayoutVars>
          <dgm:chMax/>
          <dgm:chPref/>
          <dgm:animLvl val="lvl"/>
        </dgm:presLayoutVars>
      </dgm:prSet>
      <dgm:spPr/>
    </dgm:pt>
    <dgm:pt modelId="{2A236DDE-14EA-4927-894F-13A74EB0221E}" type="pres">
      <dgm:prSet presAssocID="{3AAE647F-72DB-458A-A9E8-26A30FFC7D0B}" presName="composite1" presStyleCnt="0"/>
      <dgm:spPr/>
    </dgm:pt>
    <dgm:pt modelId="{D5EE1E4E-6B29-4F1D-ABE9-F6D086E0BC21}" type="pres">
      <dgm:prSet presAssocID="{3AAE647F-72DB-458A-A9E8-26A30FFC7D0B}" presName="parent1" presStyleLbl="alignNode1" presStyleIdx="0" presStyleCnt="4">
        <dgm:presLayoutVars>
          <dgm:chMax val="1"/>
          <dgm:chPref val="1"/>
          <dgm:bulletEnabled val="1"/>
        </dgm:presLayoutVars>
      </dgm:prSet>
      <dgm:spPr/>
    </dgm:pt>
    <dgm:pt modelId="{C1822A8F-5A1E-4A08-9F3C-329F2FA20954}" type="pres">
      <dgm:prSet presAssocID="{3AAE647F-72DB-458A-A9E8-26A30FFC7D0B}" presName="Childtext1" presStyleLbl="revTx" presStyleIdx="0" presStyleCnt="4">
        <dgm:presLayoutVars>
          <dgm:bulletEnabled val="1"/>
        </dgm:presLayoutVars>
      </dgm:prSet>
      <dgm:spPr/>
    </dgm:pt>
    <dgm:pt modelId="{D91A86A5-4162-4B72-A0AE-8517FC94482E}" type="pres">
      <dgm:prSet presAssocID="{3AAE647F-72DB-458A-A9E8-26A30FFC7D0B}" presName="ConnectLine1" presStyleLbl="sibTrans1D1" presStyleIdx="0" presStyleCnt="4"/>
      <dgm:spPr>
        <a:noFill/>
        <a:ln w="6350" cap="flat" cmpd="sng" algn="ctr">
          <a:solidFill>
            <a:schemeClr val="accent1">
              <a:hueOff val="0"/>
              <a:satOff val="0"/>
              <a:lumOff val="0"/>
              <a:alphaOff val="0"/>
            </a:schemeClr>
          </a:solidFill>
          <a:prstDash val="dash"/>
          <a:miter lim="800000"/>
        </a:ln>
        <a:effectLst/>
      </dgm:spPr>
    </dgm:pt>
    <dgm:pt modelId="{6F04CD00-D391-4B1F-89E5-4F612A8C79B4}" type="pres">
      <dgm:prSet presAssocID="{3AAE647F-72DB-458A-A9E8-26A30FFC7D0B}" presName="ConnectLineEnd1" presStyleLbl="lnNode1" presStyleIdx="0" presStyleCnt="4"/>
      <dgm:spPr/>
    </dgm:pt>
    <dgm:pt modelId="{0D00645A-40F6-4325-9BCF-4905BF6D955F}" type="pres">
      <dgm:prSet presAssocID="{3AAE647F-72DB-458A-A9E8-26A30FFC7D0B}" presName="EmptyPane1" presStyleCnt="0"/>
      <dgm:spPr/>
    </dgm:pt>
    <dgm:pt modelId="{7B411965-9E27-40E2-B7D2-258E807714DE}" type="pres">
      <dgm:prSet presAssocID="{ACCAF91A-8CA7-40B3-9CC5-EE38B35D2034}" presName="spaceBetweenRectangles1" presStyleCnt="0"/>
      <dgm:spPr/>
    </dgm:pt>
    <dgm:pt modelId="{AD40BE4A-1AD8-439F-A214-29D1174773C5}" type="pres">
      <dgm:prSet presAssocID="{7A5F3D69-4472-449F-A29F-6D5D6CD286B5}" presName="composite1" presStyleCnt="0"/>
      <dgm:spPr/>
    </dgm:pt>
    <dgm:pt modelId="{CD574158-5B73-4926-9F54-C4D97060DE7E}" type="pres">
      <dgm:prSet presAssocID="{7A5F3D69-4472-449F-A29F-6D5D6CD286B5}" presName="parent1" presStyleLbl="alignNode1" presStyleIdx="1" presStyleCnt="4">
        <dgm:presLayoutVars>
          <dgm:chMax val="1"/>
          <dgm:chPref val="1"/>
          <dgm:bulletEnabled val="1"/>
        </dgm:presLayoutVars>
      </dgm:prSet>
      <dgm:spPr/>
    </dgm:pt>
    <dgm:pt modelId="{7A28A817-55B7-47BC-A6B7-062FF1FE8718}" type="pres">
      <dgm:prSet presAssocID="{7A5F3D69-4472-449F-A29F-6D5D6CD286B5}" presName="Childtext1" presStyleLbl="revTx" presStyleIdx="1" presStyleCnt="4">
        <dgm:presLayoutVars>
          <dgm:bulletEnabled val="1"/>
        </dgm:presLayoutVars>
      </dgm:prSet>
      <dgm:spPr/>
    </dgm:pt>
    <dgm:pt modelId="{F3DC2766-5F1B-4F55-8C56-C5B11A860BDE}" type="pres">
      <dgm:prSet presAssocID="{7A5F3D69-4472-449F-A29F-6D5D6CD286B5}" presName="ConnectLine1" presStyleLbl="sibTrans1D1" presStyleIdx="1" presStyleCnt="4"/>
      <dgm:spPr>
        <a:noFill/>
        <a:ln w="6350" cap="flat" cmpd="sng" algn="ctr">
          <a:solidFill>
            <a:schemeClr val="accent1">
              <a:hueOff val="0"/>
              <a:satOff val="0"/>
              <a:lumOff val="0"/>
              <a:alphaOff val="0"/>
            </a:schemeClr>
          </a:solidFill>
          <a:prstDash val="dash"/>
          <a:miter lim="800000"/>
        </a:ln>
        <a:effectLst/>
      </dgm:spPr>
    </dgm:pt>
    <dgm:pt modelId="{0D1BFCA0-F811-4047-B0A1-ABC5277B4FFD}" type="pres">
      <dgm:prSet presAssocID="{7A5F3D69-4472-449F-A29F-6D5D6CD286B5}" presName="ConnectLineEnd1" presStyleLbl="lnNode1" presStyleIdx="1" presStyleCnt="4"/>
      <dgm:spPr/>
    </dgm:pt>
    <dgm:pt modelId="{2BE2B8BA-EB13-4CDD-9708-22CB84CADA97}" type="pres">
      <dgm:prSet presAssocID="{7A5F3D69-4472-449F-A29F-6D5D6CD286B5}" presName="EmptyPane1" presStyleCnt="0"/>
      <dgm:spPr/>
    </dgm:pt>
    <dgm:pt modelId="{A310F1E9-B697-4683-B1AC-F95A3B5BC389}" type="pres">
      <dgm:prSet presAssocID="{4185EAC9-9F45-407E-A9DC-8DFECA43488D}" presName="spaceBetweenRectangles1" presStyleCnt="0"/>
      <dgm:spPr/>
    </dgm:pt>
    <dgm:pt modelId="{1686D488-2B7C-4F7D-849A-CC17B3B14AAE}" type="pres">
      <dgm:prSet presAssocID="{08E9C537-0CBA-45C8-9235-1131E317040A}" presName="composite1" presStyleCnt="0"/>
      <dgm:spPr/>
    </dgm:pt>
    <dgm:pt modelId="{59030F12-ADA7-482A-81F7-70BC169F5328}" type="pres">
      <dgm:prSet presAssocID="{08E9C537-0CBA-45C8-9235-1131E317040A}" presName="parent1" presStyleLbl="alignNode1" presStyleIdx="2" presStyleCnt="4">
        <dgm:presLayoutVars>
          <dgm:chMax val="1"/>
          <dgm:chPref val="1"/>
          <dgm:bulletEnabled val="1"/>
        </dgm:presLayoutVars>
      </dgm:prSet>
      <dgm:spPr/>
    </dgm:pt>
    <dgm:pt modelId="{0C1E69CB-DCE9-4528-A9F1-86FEA00FFF56}" type="pres">
      <dgm:prSet presAssocID="{08E9C537-0CBA-45C8-9235-1131E317040A}" presName="Childtext1" presStyleLbl="revTx" presStyleIdx="2" presStyleCnt="4">
        <dgm:presLayoutVars>
          <dgm:bulletEnabled val="1"/>
        </dgm:presLayoutVars>
      </dgm:prSet>
      <dgm:spPr/>
    </dgm:pt>
    <dgm:pt modelId="{83E91792-9AA0-4EE5-9F45-B50F2A0B5FA9}" type="pres">
      <dgm:prSet presAssocID="{08E9C537-0CBA-45C8-9235-1131E317040A}" presName="ConnectLine1" presStyleLbl="sibTrans1D1" presStyleIdx="2" presStyleCnt="4"/>
      <dgm:spPr>
        <a:noFill/>
        <a:ln w="6350" cap="flat" cmpd="sng" algn="ctr">
          <a:solidFill>
            <a:schemeClr val="accent1">
              <a:hueOff val="0"/>
              <a:satOff val="0"/>
              <a:lumOff val="0"/>
              <a:alphaOff val="0"/>
            </a:schemeClr>
          </a:solidFill>
          <a:prstDash val="dash"/>
          <a:miter lim="800000"/>
        </a:ln>
        <a:effectLst/>
      </dgm:spPr>
    </dgm:pt>
    <dgm:pt modelId="{6FDC6436-7808-4426-9DDC-E95DC055D830}" type="pres">
      <dgm:prSet presAssocID="{08E9C537-0CBA-45C8-9235-1131E317040A}" presName="ConnectLineEnd1" presStyleLbl="lnNode1" presStyleIdx="2" presStyleCnt="4"/>
      <dgm:spPr/>
    </dgm:pt>
    <dgm:pt modelId="{4A09AE2F-DD9F-4D9C-A7A0-96A14E5C7CFC}" type="pres">
      <dgm:prSet presAssocID="{08E9C537-0CBA-45C8-9235-1131E317040A}" presName="EmptyPane1" presStyleCnt="0"/>
      <dgm:spPr/>
    </dgm:pt>
    <dgm:pt modelId="{396357B0-D832-4062-B68D-D2406F360AED}" type="pres">
      <dgm:prSet presAssocID="{9617DDD9-86FF-4628-A4D5-5E4188AFEBC6}" presName="spaceBetweenRectangles1" presStyleCnt="0"/>
      <dgm:spPr/>
    </dgm:pt>
    <dgm:pt modelId="{07F68249-97A9-4E37-9B8E-BDC9020EAA8E}" type="pres">
      <dgm:prSet presAssocID="{40847808-DD9D-4D76-8512-63B072F06B2B}" presName="composite1" presStyleCnt="0"/>
      <dgm:spPr/>
    </dgm:pt>
    <dgm:pt modelId="{59C8CFA1-D611-41FE-83F1-273C15713782}" type="pres">
      <dgm:prSet presAssocID="{40847808-DD9D-4D76-8512-63B072F06B2B}" presName="parent1" presStyleLbl="alignNode1" presStyleIdx="3" presStyleCnt="4">
        <dgm:presLayoutVars>
          <dgm:chMax val="1"/>
          <dgm:chPref val="1"/>
          <dgm:bulletEnabled val="1"/>
        </dgm:presLayoutVars>
      </dgm:prSet>
      <dgm:spPr/>
    </dgm:pt>
    <dgm:pt modelId="{6F87578E-08D9-48A2-9FF2-B316E867AFAE}" type="pres">
      <dgm:prSet presAssocID="{40847808-DD9D-4D76-8512-63B072F06B2B}" presName="Childtext1" presStyleLbl="revTx" presStyleIdx="3" presStyleCnt="4">
        <dgm:presLayoutVars>
          <dgm:bulletEnabled val="1"/>
        </dgm:presLayoutVars>
      </dgm:prSet>
      <dgm:spPr/>
    </dgm:pt>
    <dgm:pt modelId="{953D6E57-12B3-4066-8DEF-107F0E4DC0CE}" type="pres">
      <dgm:prSet presAssocID="{40847808-DD9D-4D76-8512-63B072F06B2B}" presName="ConnectLine1" presStyleLbl="sibTrans1D1" presStyleIdx="3" presStyleCnt="4"/>
      <dgm:spPr>
        <a:noFill/>
        <a:ln w="6350" cap="flat" cmpd="sng" algn="ctr">
          <a:solidFill>
            <a:schemeClr val="accent1">
              <a:hueOff val="0"/>
              <a:satOff val="0"/>
              <a:lumOff val="0"/>
              <a:alphaOff val="0"/>
            </a:schemeClr>
          </a:solidFill>
          <a:prstDash val="dash"/>
          <a:miter lim="800000"/>
        </a:ln>
        <a:effectLst/>
      </dgm:spPr>
    </dgm:pt>
    <dgm:pt modelId="{53C96E01-1EF0-4B3C-B51A-0736237C7832}" type="pres">
      <dgm:prSet presAssocID="{40847808-DD9D-4D76-8512-63B072F06B2B}" presName="ConnectLineEnd1" presStyleLbl="lnNode1" presStyleIdx="3" presStyleCnt="4"/>
      <dgm:spPr/>
    </dgm:pt>
    <dgm:pt modelId="{9A837AB6-D4C2-4923-9487-773DE039EAA4}" type="pres">
      <dgm:prSet presAssocID="{40847808-DD9D-4D76-8512-63B072F06B2B}" presName="EmptyPane1" presStyleCnt="0"/>
      <dgm:spPr/>
    </dgm:pt>
  </dgm:ptLst>
  <dgm:cxnLst>
    <dgm:cxn modelId="{8966AE13-E8B2-464F-ABF9-590EE9BBBB5E}" srcId="{7A5F3D69-4472-449F-A29F-6D5D6CD286B5}" destId="{3988A595-232A-4B58-B2D5-3823E0D74DAE}" srcOrd="0" destOrd="0" parTransId="{BE7B37D9-DA9F-45FF-9AA9-EE5549486480}" sibTransId="{9E35DE4F-064F-4E71-BBA3-80D9204F314C}"/>
    <dgm:cxn modelId="{0C5C5F1D-2736-4E9B-9163-DFEF9CFE1AE1}" srcId="{D7D9A718-EF4C-42A6-BDE7-297C0DE3EDAB}" destId="{3AAE647F-72DB-458A-A9E8-26A30FFC7D0B}" srcOrd="0" destOrd="0" parTransId="{B82957EF-6E38-4072-A693-13B452898F50}" sibTransId="{ACCAF91A-8CA7-40B3-9CC5-EE38B35D2034}"/>
    <dgm:cxn modelId="{B145C822-8D37-CF40-8EF5-02045587885E}" type="presOf" srcId="{7A5F3D69-4472-449F-A29F-6D5D6CD286B5}" destId="{CD574158-5B73-4926-9F54-C4D97060DE7E}" srcOrd="0" destOrd="0" presId="urn:microsoft.com/office/officeart/2016/7/layout/RoundedRectangleTimeline"/>
    <dgm:cxn modelId="{D1A76226-F05F-764D-90BA-EBD8DBB1DB54}" type="presOf" srcId="{2B2B03F3-31B3-4F75-8193-BD44E16AD319}" destId="{C1822A8F-5A1E-4A08-9F3C-329F2FA20954}" srcOrd="0" destOrd="0" presId="urn:microsoft.com/office/officeart/2016/7/layout/RoundedRectangleTimeline"/>
    <dgm:cxn modelId="{73986D56-8FE4-E049-97E7-0CB4183B0845}" type="presOf" srcId="{3988A595-232A-4B58-B2D5-3823E0D74DAE}" destId="{7A28A817-55B7-47BC-A6B7-062FF1FE8718}" srcOrd="0" destOrd="0" presId="urn:microsoft.com/office/officeart/2016/7/layout/RoundedRectangleTimeline"/>
    <dgm:cxn modelId="{9E26AD63-8B09-7D48-9CDB-6C7A40B1C7CC}" type="presOf" srcId="{5FCC296D-0026-4095-AF7B-324CFDEE7814}" destId="{0C1E69CB-DCE9-4528-A9F1-86FEA00FFF56}" srcOrd="0" destOrd="0" presId="urn:microsoft.com/office/officeart/2016/7/layout/RoundedRectangleTimeline"/>
    <dgm:cxn modelId="{7219197A-C2A2-BA44-8FA9-358938BB64DB}" type="presOf" srcId="{08E9C537-0CBA-45C8-9235-1131E317040A}" destId="{59030F12-ADA7-482A-81F7-70BC169F5328}" srcOrd="0" destOrd="0" presId="urn:microsoft.com/office/officeart/2016/7/layout/RoundedRectangleTimeline"/>
    <dgm:cxn modelId="{4898077C-CCE2-4383-8BD0-6B7D87CA6FF5}" srcId="{08E9C537-0CBA-45C8-9235-1131E317040A}" destId="{5FCC296D-0026-4095-AF7B-324CFDEE7814}" srcOrd="0" destOrd="0" parTransId="{EB92B7B9-700C-4170-809D-408796E1D5D7}" sibTransId="{815ECC38-2DAE-4AFB-BB06-8C345E50DD03}"/>
    <dgm:cxn modelId="{55E41E7C-2BB9-48B2-A03F-A8860165D14F}" srcId="{D7D9A718-EF4C-42A6-BDE7-297C0DE3EDAB}" destId="{08E9C537-0CBA-45C8-9235-1131E317040A}" srcOrd="2" destOrd="0" parTransId="{3228E8B8-7AE0-46D5-B71A-1BC8F7232AD6}" sibTransId="{9617DDD9-86FF-4628-A4D5-5E4188AFEBC6}"/>
    <dgm:cxn modelId="{3619337C-8EF0-4006-8D1D-820CFF0D7A71}" type="presOf" srcId="{D7D9A718-EF4C-42A6-BDE7-297C0DE3EDAB}" destId="{670AFEEE-3025-4C02-B3F2-085BBEEC0DA2}" srcOrd="0" destOrd="0" presId="urn:microsoft.com/office/officeart/2016/7/layout/RoundedRectangleTimeline"/>
    <dgm:cxn modelId="{37D44C9D-C063-1E40-97B1-AD1014F63660}" type="presOf" srcId="{3AAE647F-72DB-458A-A9E8-26A30FFC7D0B}" destId="{D5EE1E4E-6B29-4F1D-ABE9-F6D086E0BC21}" srcOrd="0" destOrd="0" presId="urn:microsoft.com/office/officeart/2016/7/layout/RoundedRectangleTimeline"/>
    <dgm:cxn modelId="{0C775BA8-724D-9748-85DB-F69B74D82A73}" type="presOf" srcId="{40847808-DD9D-4D76-8512-63B072F06B2B}" destId="{59C8CFA1-D611-41FE-83F1-273C15713782}" srcOrd="0" destOrd="0" presId="urn:microsoft.com/office/officeart/2016/7/layout/RoundedRectangleTimeline"/>
    <dgm:cxn modelId="{EE9B02AC-5A2C-234F-8103-2BBD5371E96A}" srcId="{D7D9A718-EF4C-42A6-BDE7-297C0DE3EDAB}" destId="{40847808-DD9D-4D76-8512-63B072F06B2B}" srcOrd="3" destOrd="0" parTransId="{AA7E5A6B-413D-417D-9AFA-57EAF699BBEA}" sibTransId="{3BA8120C-089F-4D77-8B98-E9454F0A1268}"/>
    <dgm:cxn modelId="{DA5AF1B1-844F-4C21-9674-FD748557EFDD}" srcId="{D7D9A718-EF4C-42A6-BDE7-297C0DE3EDAB}" destId="{7A5F3D69-4472-449F-A29F-6D5D6CD286B5}" srcOrd="1" destOrd="0" parTransId="{70866C2E-19B6-4F81-9C45-2EF03F02028D}" sibTransId="{4185EAC9-9F45-407E-A9DC-8DFECA43488D}"/>
    <dgm:cxn modelId="{1D49C4FD-41CB-4F86-A3E3-F3A0B3C5C1D4}" srcId="{3AAE647F-72DB-458A-A9E8-26A30FFC7D0B}" destId="{2B2B03F3-31B3-4F75-8193-BD44E16AD319}" srcOrd="0" destOrd="0" parTransId="{5E03F813-8904-47A2-8D03-CC4C2E2F75FE}" sibTransId="{4DC7C269-64BE-4507-86ED-3904F79EAE4C}"/>
    <dgm:cxn modelId="{A812744A-53BE-DF4F-82D6-B35EF7C26050}" type="presParOf" srcId="{670AFEEE-3025-4C02-B3F2-085BBEEC0DA2}" destId="{2A236DDE-14EA-4927-894F-13A74EB0221E}" srcOrd="0" destOrd="0" presId="urn:microsoft.com/office/officeart/2016/7/layout/RoundedRectangleTimeline"/>
    <dgm:cxn modelId="{9B496C7F-05E1-574F-BAC6-D0DF169ACCEF}" type="presParOf" srcId="{2A236DDE-14EA-4927-894F-13A74EB0221E}" destId="{D5EE1E4E-6B29-4F1D-ABE9-F6D086E0BC21}" srcOrd="0" destOrd="0" presId="urn:microsoft.com/office/officeart/2016/7/layout/RoundedRectangleTimeline"/>
    <dgm:cxn modelId="{BAF2FB17-6AFB-964A-91AE-EA63857A8308}" type="presParOf" srcId="{2A236DDE-14EA-4927-894F-13A74EB0221E}" destId="{C1822A8F-5A1E-4A08-9F3C-329F2FA20954}" srcOrd="1" destOrd="0" presId="urn:microsoft.com/office/officeart/2016/7/layout/RoundedRectangleTimeline"/>
    <dgm:cxn modelId="{E0F91187-C8A4-9341-8FA2-2887BE246C9C}" type="presParOf" srcId="{2A236DDE-14EA-4927-894F-13A74EB0221E}" destId="{D91A86A5-4162-4B72-A0AE-8517FC94482E}" srcOrd="2" destOrd="0" presId="urn:microsoft.com/office/officeart/2016/7/layout/RoundedRectangleTimeline"/>
    <dgm:cxn modelId="{6A2D9C9A-2151-8C4A-B7A0-38A8B7100A16}" type="presParOf" srcId="{2A236DDE-14EA-4927-894F-13A74EB0221E}" destId="{6F04CD00-D391-4B1F-89E5-4F612A8C79B4}" srcOrd="3" destOrd="0" presId="urn:microsoft.com/office/officeart/2016/7/layout/RoundedRectangleTimeline"/>
    <dgm:cxn modelId="{17AC75D0-9AFC-E946-AECE-0277DD18635F}" type="presParOf" srcId="{2A236DDE-14EA-4927-894F-13A74EB0221E}" destId="{0D00645A-40F6-4325-9BCF-4905BF6D955F}" srcOrd="4" destOrd="0" presId="urn:microsoft.com/office/officeart/2016/7/layout/RoundedRectangleTimeline"/>
    <dgm:cxn modelId="{6017D754-2E92-1E41-9AF8-D77FD7AF2CD0}" type="presParOf" srcId="{670AFEEE-3025-4C02-B3F2-085BBEEC0DA2}" destId="{7B411965-9E27-40E2-B7D2-258E807714DE}" srcOrd="1" destOrd="0" presId="urn:microsoft.com/office/officeart/2016/7/layout/RoundedRectangleTimeline"/>
    <dgm:cxn modelId="{6D8FE7FF-22B2-D342-B997-39916FA8FC4C}" type="presParOf" srcId="{670AFEEE-3025-4C02-B3F2-085BBEEC0DA2}" destId="{AD40BE4A-1AD8-439F-A214-29D1174773C5}" srcOrd="2" destOrd="0" presId="urn:microsoft.com/office/officeart/2016/7/layout/RoundedRectangleTimeline"/>
    <dgm:cxn modelId="{107FB379-EB46-F945-AAC6-9373ED4F7500}" type="presParOf" srcId="{AD40BE4A-1AD8-439F-A214-29D1174773C5}" destId="{CD574158-5B73-4926-9F54-C4D97060DE7E}" srcOrd="0" destOrd="0" presId="urn:microsoft.com/office/officeart/2016/7/layout/RoundedRectangleTimeline"/>
    <dgm:cxn modelId="{C3040543-95EF-DD44-94A0-B9222AED1462}" type="presParOf" srcId="{AD40BE4A-1AD8-439F-A214-29D1174773C5}" destId="{7A28A817-55B7-47BC-A6B7-062FF1FE8718}" srcOrd="1" destOrd="0" presId="urn:microsoft.com/office/officeart/2016/7/layout/RoundedRectangleTimeline"/>
    <dgm:cxn modelId="{4EC89CD9-CF88-8442-9AB4-80387ABDBF7C}" type="presParOf" srcId="{AD40BE4A-1AD8-439F-A214-29D1174773C5}" destId="{F3DC2766-5F1B-4F55-8C56-C5B11A860BDE}" srcOrd="2" destOrd="0" presId="urn:microsoft.com/office/officeart/2016/7/layout/RoundedRectangleTimeline"/>
    <dgm:cxn modelId="{C0DD11CE-B7EC-7946-88F7-140841A8F9D4}" type="presParOf" srcId="{AD40BE4A-1AD8-439F-A214-29D1174773C5}" destId="{0D1BFCA0-F811-4047-B0A1-ABC5277B4FFD}" srcOrd="3" destOrd="0" presId="urn:microsoft.com/office/officeart/2016/7/layout/RoundedRectangleTimeline"/>
    <dgm:cxn modelId="{6A14245A-5769-7E41-AE4E-5F2B6C28C8A0}" type="presParOf" srcId="{AD40BE4A-1AD8-439F-A214-29D1174773C5}" destId="{2BE2B8BA-EB13-4CDD-9708-22CB84CADA97}" srcOrd="4" destOrd="0" presId="urn:microsoft.com/office/officeart/2016/7/layout/RoundedRectangleTimeline"/>
    <dgm:cxn modelId="{8722277E-F02B-F944-BCC9-254085E1D382}" type="presParOf" srcId="{670AFEEE-3025-4C02-B3F2-085BBEEC0DA2}" destId="{A310F1E9-B697-4683-B1AC-F95A3B5BC389}" srcOrd="3" destOrd="0" presId="urn:microsoft.com/office/officeart/2016/7/layout/RoundedRectangleTimeline"/>
    <dgm:cxn modelId="{F7379F20-CD87-A144-9D7B-C7F78CAB40B7}" type="presParOf" srcId="{670AFEEE-3025-4C02-B3F2-085BBEEC0DA2}" destId="{1686D488-2B7C-4F7D-849A-CC17B3B14AAE}" srcOrd="4" destOrd="0" presId="urn:microsoft.com/office/officeart/2016/7/layout/RoundedRectangleTimeline"/>
    <dgm:cxn modelId="{06BEB624-298E-F147-8A33-51C684988198}" type="presParOf" srcId="{1686D488-2B7C-4F7D-849A-CC17B3B14AAE}" destId="{59030F12-ADA7-482A-81F7-70BC169F5328}" srcOrd="0" destOrd="0" presId="urn:microsoft.com/office/officeart/2016/7/layout/RoundedRectangleTimeline"/>
    <dgm:cxn modelId="{BB5AEE1C-69BF-114E-AD88-A90BBEA5A357}" type="presParOf" srcId="{1686D488-2B7C-4F7D-849A-CC17B3B14AAE}" destId="{0C1E69CB-DCE9-4528-A9F1-86FEA00FFF56}" srcOrd="1" destOrd="0" presId="urn:microsoft.com/office/officeart/2016/7/layout/RoundedRectangleTimeline"/>
    <dgm:cxn modelId="{A5C3E81B-3EC6-FE41-80BC-032897FBB1D7}" type="presParOf" srcId="{1686D488-2B7C-4F7D-849A-CC17B3B14AAE}" destId="{83E91792-9AA0-4EE5-9F45-B50F2A0B5FA9}" srcOrd="2" destOrd="0" presId="urn:microsoft.com/office/officeart/2016/7/layout/RoundedRectangleTimeline"/>
    <dgm:cxn modelId="{2E0DBB03-0E82-7D44-AEA5-3EA818C0DC7E}" type="presParOf" srcId="{1686D488-2B7C-4F7D-849A-CC17B3B14AAE}" destId="{6FDC6436-7808-4426-9DDC-E95DC055D830}" srcOrd="3" destOrd="0" presId="urn:microsoft.com/office/officeart/2016/7/layout/RoundedRectangleTimeline"/>
    <dgm:cxn modelId="{1FBA752D-DEF2-E747-83FE-61401E5CE502}" type="presParOf" srcId="{1686D488-2B7C-4F7D-849A-CC17B3B14AAE}" destId="{4A09AE2F-DD9F-4D9C-A7A0-96A14E5C7CFC}" srcOrd="4" destOrd="0" presId="urn:microsoft.com/office/officeart/2016/7/layout/RoundedRectangleTimeline"/>
    <dgm:cxn modelId="{416DF56E-3B7A-7341-BF54-1339ED3FBB23}" type="presParOf" srcId="{670AFEEE-3025-4C02-B3F2-085BBEEC0DA2}" destId="{396357B0-D832-4062-B68D-D2406F360AED}" srcOrd="5" destOrd="0" presId="urn:microsoft.com/office/officeart/2016/7/layout/RoundedRectangleTimeline"/>
    <dgm:cxn modelId="{82C081C7-9D32-4B4E-8B21-6EDB6D499757}" type="presParOf" srcId="{670AFEEE-3025-4C02-B3F2-085BBEEC0DA2}" destId="{07F68249-97A9-4E37-9B8E-BDC9020EAA8E}" srcOrd="6" destOrd="0" presId="urn:microsoft.com/office/officeart/2016/7/layout/RoundedRectangleTimeline"/>
    <dgm:cxn modelId="{EC93F616-BB24-C943-B267-CA5523607216}" type="presParOf" srcId="{07F68249-97A9-4E37-9B8E-BDC9020EAA8E}" destId="{59C8CFA1-D611-41FE-83F1-273C15713782}" srcOrd="0" destOrd="0" presId="urn:microsoft.com/office/officeart/2016/7/layout/RoundedRectangleTimeline"/>
    <dgm:cxn modelId="{9D423ACF-39D3-9445-A9BC-000F6404C544}" type="presParOf" srcId="{07F68249-97A9-4E37-9B8E-BDC9020EAA8E}" destId="{6F87578E-08D9-48A2-9FF2-B316E867AFAE}" srcOrd="1" destOrd="0" presId="urn:microsoft.com/office/officeart/2016/7/layout/RoundedRectangleTimeline"/>
    <dgm:cxn modelId="{410EE523-D40D-7A4B-A2EB-CD284DB1D8CC}" type="presParOf" srcId="{07F68249-97A9-4E37-9B8E-BDC9020EAA8E}" destId="{953D6E57-12B3-4066-8DEF-107F0E4DC0CE}" srcOrd="2" destOrd="0" presId="urn:microsoft.com/office/officeart/2016/7/layout/RoundedRectangleTimeline"/>
    <dgm:cxn modelId="{9B5DA040-9D3C-DB4B-ABE1-941E7836A477}" type="presParOf" srcId="{07F68249-97A9-4E37-9B8E-BDC9020EAA8E}" destId="{53C96E01-1EF0-4B3C-B51A-0736237C7832}" srcOrd="3" destOrd="0" presId="urn:microsoft.com/office/officeart/2016/7/layout/RoundedRectangleTimeline"/>
    <dgm:cxn modelId="{185330DB-1EBE-EA4E-B683-349429B98534}" type="presParOf" srcId="{07F68249-97A9-4E37-9B8E-BDC9020EAA8E}" destId="{9A837AB6-D4C2-4923-9487-773DE039EAA4}"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8441F-00CF-7C47-8958-0AFC4F2C4268}">
      <dsp:nvSpPr>
        <dsp:cNvPr id="0" name=""/>
        <dsp:cNvSpPr/>
      </dsp:nvSpPr>
      <dsp:spPr>
        <a:xfrm>
          <a:off x="1673" y="1480076"/>
          <a:ext cx="2299789" cy="2705635"/>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28B3F3D-EE0F-4D49-A247-913B8F6E292D}">
      <dsp:nvSpPr>
        <dsp:cNvPr id="0" name=""/>
        <dsp:cNvSpPr/>
      </dsp:nvSpPr>
      <dsp:spPr>
        <a:xfrm>
          <a:off x="116662" y="1588301"/>
          <a:ext cx="2069810" cy="1758662"/>
        </a:xfrm>
        <a:prstGeom prst="rect">
          <a:avLst/>
        </a:prstGeom>
        <a:blipFill>
          <a:blip xmlns:r="http://schemas.openxmlformats.org/officeDocument/2006/relationships" r:embed="rId1"/>
          <a:srcRect/>
          <a:stretch>
            <a:fillRect t="-55000" b="-55000"/>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F123D1-E869-0B46-BDE2-3D19CC27D001}">
      <dsp:nvSpPr>
        <dsp:cNvPr id="0" name=""/>
        <dsp:cNvSpPr/>
      </dsp:nvSpPr>
      <dsp:spPr>
        <a:xfrm>
          <a:off x="116662" y="3617549"/>
          <a:ext cx="2069810" cy="45993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2405227</a:t>
          </a:r>
        </a:p>
      </dsp:txBody>
      <dsp:txXfrm>
        <a:off x="116662" y="3617549"/>
        <a:ext cx="2069810" cy="459936"/>
      </dsp:txXfrm>
    </dsp:sp>
    <dsp:sp modelId="{95C79396-F3BF-3440-8C4E-320E4DF564A2}">
      <dsp:nvSpPr>
        <dsp:cNvPr id="0" name=""/>
        <dsp:cNvSpPr/>
      </dsp:nvSpPr>
      <dsp:spPr>
        <a:xfrm>
          <a:off x="116662" y="3346964"/>
          <a:ext cx="2069810" cy="270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Hollie-Marie</a:t>
          </a:r>
        </a:p>
      </dsp:txBody>
      <dsp:txXfrm>
        <a:off x="116662" y="3346964"/>
        <a:ext cx="2069810" cy="270585"/>
      </dsp:txXfrm>
    </dsp:sp>
    <dsp:sp modelId="{7DED37CB-CE2C-3A4D-9160-B316C7AAEC69}">
      <dsp:nvSpPr>
        <dsp:cNvPr id="0" name=""/>
        <dsp:cNvSpPr/>
      </dsp:nvSpPr>
      <dsp:spPr>
        <a:xfrm>
          <a:off x="2665901" y="1480076"/>
          <a:ext cx="2299789" cy="2705635"/>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8EEE4D9-AD7E-AE4A-9144-9C0091F3EF6A}">
      <dsp:nvSpPr>
        <dsp:cNvPr id="0" name=""/>
        <dsp:cNvSpPr/>
      </dsp:nvSpPr>
      <dsp:spPr>
        <a:xfrm>
          <a:off x="2780891" y="1588301"/>
          <a:ext cx="2069810" cy="1758662"/>
        </a:xfrm>
        <a:prstGeom prst="rect">
          <a:avLst/>
        </a:prstGeom>
        <a:blipFill>
          <a:blip xmlns:r="http://schemas.openxmlformats.org/officeDocument/2006/relationships" r:embed="rId2"/>
          <a:srcRect/>
          <a:stretch>
            <a:fillRect t="-55000" b="-55000"/>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6115B0F-5A7C-6843-858C-D2448DBC853F}">
      <dsp:nvSpPr>
        <dsp:cNvPr id="0" name=""/>
        <dsp:cNvSpPr/>
      </dsp:nvSpPr>
      <dsp:spPr>
        <a:xfrm>
          <a:off x="2780891" y="3617549"/>
          <a:ext cx="2069810" cy="45993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2403613</a:t>
          </a:r>
        </a:p>
      </dsp:txBody>
      <dsp:txXfrm>
        <a:off x="2780891" y="3617549"/>
        <a:ext cx="2069810" cy="459936"/>
      </dsp:txXfrm>
    </dsp:sp>
    <dsp:sp modelId="{03440861-F5DB-F74F-B21A-001D8C154B29}">
      <dsp:nvSpPr>
        <dsp:cNvPr id="0" name=""/>
        <dsp:cNvSpPr/>
      </dsp:nvSpPr>
      <dsp:spPr>
        <a:xfrm>
          <a:off x="2780891" y="3346964"/>
          <a:ext cx="2069810" cy="270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Amber</a:t>
          </a:r>
        </a:p>
      </dsp:txBody>
      <dsp:txXfrm>
        <a:off x="2780891" y="3346964"/>
        <a:ext cx="2069810" cy="270585"/>
      </dsp:txXfrm>
    </dsp:sp>
    <dsp:sp modelId="{76DE5973-537A-3944-A5C7-B2A56B0255B0}">
      <dsp:nvSpPr>
        <dsp:cNvPr id="0" name=""/>
        <dsp:cNvSpPr/>
      </dsp:nvSpPr>
      <dsp:spPr>
        <a:xfrm>
          <a:off x="5330129" y="1480076"/>
          <a:ext cx="2299789" cy="2705635"/>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DE465F5-75CB-AB45-8188-11D506FD70CD}">
      <dsp:nvSpPr>
        <dsp:cNvPr id="0" name=""/>
        <dsp:cNvSpPr/>
      </dsp:nvSpPr>
      <dsp:spPr>
        <a:xfrm>
          <a:off x="5445119" y="1588301"/>
          <a:ext cx="2069810" cy="1758662"/>
        </a:xfrm>
        <a:prstGeom prst="rect">
          <a:avLst/>
        </a:prstGeom>
        <a:blipFill>
          <a:blip xmlns:r="http://schemas.openxmlformats.org/officeDocument/2006/relationships" r:embed="rId3"/>
          <a:srcRect/>
          <a:stretch>
            <a:fillRect t="-28000" b="-28000"/>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338190-7AB8-2B4A-8811-1F4EE74D3A73}">
      <dsp:nvSpPr>
        <dsp:cNvPr id="0" name=""/>
        <dsp:cNvSpPr/>
      </dsp:nvSpPr>
      <dsp:spPr>
        <a:xfrm>
          <a:off x="5445119" y="3617549"/>
          <a:ext cx="2069810" cy="45993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2416710</a:t>
          </a:r>
        </a:p>
      </dsp:txBody>
      <dsp:txXfrm>
        <a:off x="5445119" y="3617549"/>
        <a:ext cx="2069810" cy="459936"/>
      </dsp:txXfrm>
    </dsp:sp>
    <dsp:sp modelId="{4E0B310D-9E3A-E748-9674-C19D9A2B1627}">
      <dsp:nvSpPr>
        <dsp:cNvPr id="0" name=""/>
        <dsp:cNvSpPr/>
      </dsp:nvSpPr>
      <dsp:spPr>
        <a:xfrm>
          <a:off x="5445119" y="3346964"/>
          <a:ext cx="2069810" cy="270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William</a:t>
          </a:r>
        </a:p>
      </dsp:txBody>
      <dsp:txXfrm>
        <a:off x="5445119" y="3346964"/>
        <a:ext cx="2069810" cy="270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9765B-399E-A349-9FF8-E1040FB4F222}">
      <dsp:nvSpPr>
        <dsp:cNvPr id="0" name=""/>
        <dsp:cNvSpPr/>
      </dsp:nvSpPr>
      <dsp:spPr>
        <a:xfrm>
          <a:off x="522588" y="0"/>
          <a:ext cx="2357514" cy="2773547"/>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40CD72C-1198-9C49-9C12-C027BEF7F791}">
      <dsp:nvSpPr>
        <dsp:cNvPr id="0" name=""/>
        <dsp:cNvSpPr/>
      </dsp:nvSpPr>
      <dsp:spPr>
        <a:xfrm>
          <a:off x="640464" y="110941"/>
          <a:ext cx="2121763" cy="1802805"/>
        </a:xfrm>
        <a:prstGeom prst="rect">
          <a:avLst/>
        </a:prstGeom>
        <a:blipFill>
          <a:blip xmlns:r="http://schemas.openxmlformats.org/officeDocument/2006/relationships" r:embed="rId1"/>
          <a:srcRect/>
          <a:stretch>
            <a:fillRect t="-9000" b="-9000"/>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7F530E-ECEF-DF4D-A1EA-D8C6E3850641}">
      <dsp:nvSpPr>
        <dsp:cNvPr id="0" name=""/>
        <dsp:cNvSpPr/>
      </dsp:nvSpPr>
      <dsp:spPr>
        <a:xfrm>
          <a:off x="640464" y="2191124"/>
          <a:ext cx="2121763" cy="47148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2405566</a:t>
          </a:r>
        </a:p>
      </dsp:txBody>
      <dsp:txXfrm>
        <a:off x="640464" y="2191124"/>
        <a:ext cx="2121763" cy="471480"/>
      </dsp:txXfrm>
    </dsp:sp>
    <dsp:sp modelId="{837E3930-3369-7943-821A-E21D6E341898}">
      <dsp:nvSpPr>
        <dsp:cNvPr id="0" name=""/>
        <dsp:cNvSpPr/>
      </dsp:nvSpPr>
      <dsp:spPr>
        <a:xfrm>
          <a:off x="640464" y="1913747"/>
          <a:ext cx="2121763" cy="27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Serena</a:t>
          </a:r>
        </a:p>
      </dsp:txBody>
      <dsp:txXfrm>
        <a:off x="640464" y="1913747"/>
        <a:ext cx="2121763" cy="277376"/>
      </dsp:txXfrm>
    </dsp:sp>
    <dsp:sp modelId="{F93B5DCD-048F-2846-9928-4F261BC3B124}">
      <dsp:nvSpPr>
        <dsp:cNvPr id="0" name=""/>
        <dsp:cNvSpPr/>
      </dsp:nvSpPr>
      <dsp:spPr>
        <a:xfrm>
          <a:off x="3520127" y="0"/>
          <a:ext cx="2357514" cy="2773547"/>
        </a:xfrm>
        <a:prstGeom prst="rect">
          <a:avLst/>
        </a:prstGeom>
        <a:solidFill>
          <a:schemeClr val="dk1">
            <a:alpha val="40000"/>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BAC250D-CCB2-2C4E-BCD3-620A6312C7C5}">
      <dsp:nvSpPr>
        <dsp:cNvPr id="0" name=""/>
        <dsp:cNvSpPr/>
      </dsp:nvSpPr>
      <dsp:spPr>
        <a:xfrm>
          <a:off x="3638002" y="110941"/>
          <a:ext cx="2121763" cy="1802805"/>
        </a:xfrm>
        <a:prstGeom prst="rect">
          <a:avLst/>
        </a:prstGeom>
        <a:solidFill>
          <a:schemeClr val="dk1">
            <a:tint val="40000"/>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F39AFF-C36E-DE4A-B6A3-10CCFC0AFAE9}">
      <dsp:nvSpPr>
        <dsp:cNvPr id="0" name=""/>
        <dsp:cNvSpPr/>
      </dsp:nvSpPr>
      <dsp:spPr>
        <a:xfrm>
          <a:off x="3638002" y="2191124"/>
          <a:ext cx="2121763" cy="47148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p>
      </dsp:txBody>
      <dsp:txXfrm>
        <a:off x="3638002" y="2191124"/>
        <a:ext cx="2121763" cy="471480"/>
      </dsp:txXfrm>
    </dsp:sp>
    <dsp:sp modelId="{AB0371A5-A31D-724B-962B-6C3569A88038}">
      <dsp:nvSpPr>
        <dsp:cNvPr id="0" name=""/>
        <dsp:cNvSpPr/>
      </dsp:nvSpPr>
      <dsp:spPr>
        <a:xfrm>
          <a:off x="3638002" y="1913747"/>
          <a:ext cx="2121763" cy="27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Jessie</a:t>
          </a:r>
        </a:p>
      </dsp:txBody>
      <dsp:txXfrm>
        <a:off x="3638002" y="1913747"/>
        <a:ext cx="2121763" cy="2773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F44D7-D0B3-470B-BB80-BF72827AA254}">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8E3D26-F78D-477E-A9B1-BB019C35F050}">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The National Decision Model (NDM) is the official decision-making process used by police in England and Wales.</a:t>
          </a:r>
          <a:endParaRPr lang="en-US" sz="1800" kern="1200" dirty="0">
            <a:solidFill>
              <a:schemeClr val="tx1"/>
            </a:solidFill>
          </a:endParaRPr>
        </a:p>
      </dsp:txBody>
      <dsp:txXfrm>
        <a:off x="378614" y="886531"/>
        <a:ext cx="2810360" cy="1744948"/>
      </dsp:txXfrm>
    </dsp:sp>
    <dsp:sp modelId="{A2327277-78E4-4A30-B7C1-C4B1C2B4B92D}">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0D1A1-EEA6-4962-91AA-A8AA5FB8072A}">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It enables officers to make consistent, transparent, and ethical judgements, particularly in situations that involve uncertainty, high risk, or time constraints.</a:t>
          </a:r>
          <a:endParaRPr lang="en-US" sz="1800" kern="1200" dirty="0">
            <a:solidFill>
              <a:schemeClr val="tx1"/>
            </a:solidFill>
          </a:endParaRPr>
        </a:p>
      </dsp:txBody>
      <dsp:txXfrm>
        <a:off x="3946203" y="886531"/>
        <a:ext cx="2810360" cy="1744948"/>
      </dsp:txXfrm>
    </dsp:sp>
    <dsp:sp modelId="{056CB9C2-086B-493F-BABF-6CBBE6D63DBB}">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E0AFB-C22B-414F-A6D2-B3DD4DE1C411}">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At the core of the NDM is the Code of Ethics, serving as both a guideline and the foundation for all decision-making</a:t>
          </a:r>
          <a:r>
            <a:rPr lang="en-GB" sz="1800" kern="1200"/>
            <a:t>.</a:t>
          </a:r>
          <a:endParaRPr lang="en-US" sz="1800" kern="1200" dirty="0"/>
        </a:p>
      </dsp:txBody>
      <dsp:txXfrm>
        <a:off x="7513791" y="886531"/>
        <a:ext cx="2810360" cy="1744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936E4-E3B7-425B-AD97-A992D5F6F08A}">
      <dsp:nvSpPr>
        <dsp:cNvPr id="0" name=""/>
        <dsp:cNvSpPr/>
      </dsp:nvSpPr>
      <dsp:spPr>
        <a:xfrm>
          <a:off x="570978" y="21417"/>
          <a:ext cx="3430042" cy="3430042"/>
        </a:xfrm>
        <a:prstGeom prst="circularArrow">
          <a:avLst>
            <a:gd name="adj1" fmla="val 4668"/>
            <a:gd name="adj2" fmla="val 272909"/>
            <a:gd name="adj3" fmla="val 13127706"/>
            <a:gd name="adj4" fmla="val 17832260"/>
            <a:gd name="adj5" fmla="val 484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1574B7-AF2D-4791-904E-C54DCCD8ED85}">
      <dsp:nvSpPr>
        <dsp:cNvPr id="0" name=""/>
        <dsp:cNvSpPr/>
      </dsp:nvSpPr>
      <dsp:spPr>
        <a:xfrm>
          <a:off x="1232296" y="70335"/>
          <a:ext cx="2107406" cy="10537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Bembo"/>
            </a:rPr>
            <a:t>What is happening? </a:t>
          </a:r>
          <a:endParaRPr lang="en-GB" sz="1800" kern="1200"/>
        </a:p>
      </dsp:txBody>
      <dsp:txXfrm>
        <a:off x="1283734" y="121773"/>
        <a:ext cx="2004530" cy="950827"/>
      </dsp:txXfrm>
    </dsp:sp>
    <dsp:sp modelId="{91E14BB1-3B65-4A8A-BCF7-898E2A71EFEC}">
      <dsp:nvSpPr>
        <dsp:cNvPr id="0" name=""/>
        <dsp:cNvSpPr/>
      </dsp:nvSpPr>
      <dsp:spPr>
        <a:xfrm>
          <a:off x="2463909" y="1301948"/>
          <a:ext cx="2107406" cy="10537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Bembo"/>
            </a:rPr>
            <a:t>What do they know so far? </a:t>
          </a:r>
          <a:endParaRPr lang="en-GB" sz="1800" kern="1200"/>
        </a:p>
      </dsp:txBody>
      <dsp:txXfrm>
        <a:off x="2515347" y="1353386"/>
        <a:ext cx="2004530" cy="950827"/>
      </dsp:txXfrm>
    </dsp:sp>
    <dsp:sp modelId="{02CA18FD-16EE-4701-B74B-3A335340967F}">
      <dsp:nvSpPr>
        <dsp:cNvPr id="0" name=""/>
        <dsp:cNvSpPr/>
      </dsp:nvSpPr>
      <dsp:spPr>
        <a:xfrm>
          <a:off x="1232296" y="2533561"/>
          <a:ext cx="2107406" cy="10537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Bembo"/>
            </a:rPr>
            <a:t>What they do not know? </a:t>
          </a:r>
          <a:endParaRPr lang="en-GB" sz="1800" kern="1200"/>
        </a:p>
      </dsp:txBody>
      <dsp:txXfrm>
        <a:off x="1283734" y="2584999"/>
        <a:ext cx="2004530" cy="950827"/>
      </dsp:txXfrm>
    </dsp:sp>
    <dsp:sp modelId="{C9207747-005C-49AC-AE9B-2164BC19C60F}">
      <dsp:nvSpPr>
        <dsp:cNvPr id="0" name=""/>
        <dsp:cNvSpPr/>
      </dsp:nvSpPr>
      <dsp:spPr>
        <a:xfrm>
          <a:off x="683" y="1301948"/>
          <a:ext cx="2107406" cy="10537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Bembo"/>
            </a:rPr>
            <a:t>What further information is needed at that time?</a:t>
          </a:r>
          <a:endParaRPr lang="en-GB" sz="1800" kern="1200"/>
        </a:p>
      </dsp:txBody>
      <dsp:txXfrm>
        <a:off x="52121" y="1353386"/>
        <a:ext cx="2004530" cy="9508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AF366-B0CB-4199-A9E6-F0D3FA83CEAA}">
      <dsp:nvSpPr>
        <dsp:cNvPr id="0" name=""/>
        <dsp:cNvSpPr/>
      </dsp:nvSpPr>
      <dsp:spPr>
        <a:xfrm rot="16200000">
          <a:off x="-725927" y="728216"/>
          <a:ext cx="3657600" cy="220116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0" tIns="0" rIns="198624" bIns="0" numCol="1" spcCol="1270" anchor="ctr" anchorCtr="0">
          <a:noAutofit/>
        </a:bodyPr>
        <a:lstStyle/>
        <a:p>
          <a:pPr marL="0" lvl="0" indent="0" algn="ctr" defTabSz="1377950" rtl="0">
            <a:lnSpc>
              <a:spcPct val="90000"/>
            </a:lnSpc>
            <a:spcBef>
              <a:spcPct val="0"/>
            </a:spcBef>
            <a:spcAft>
              <a:spcPct val="35000"/>
            </a:spcAft>
            <a:buNone/>
          </a:pPr>
          <a:r>
            <a:rPr lang="en-GB" sz="3100" kern="1200">
              <a:latin typeface="Bembo"/>
            </a:rPr>
            <a:t>What could go wrong and what could go well?</a:t>
          </a:r>
          <a:endParaRPr lang="en-GB" sz="3100" kern="1200"/>
        </a:p>
      </dsp:txBody>
      <dsp:txXfrm rot="5400000">
        <a:off x="2290" y="731519"/>
        <a:ext cx="2201167" cy="2194560"/>
      </dsp:txXfrm>
    </dsp:sp>
    <dsp:sp modelId="{0E2C268D-FC28-415C-950B-D39CC2477B86}">
      <dsp:nvSpPr>
        <dsp:cNvPr id="0" name=""/>
        <dsp:cNvSpPr/>
      </dsp:nvSpPr>
      <dsp:spPr>
        <a:xfrm rot="16200000">
          <a:off x="1640327" y="728216"/>
          <a:ext cx="3657600" cy="220116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0" tIns="0" rIns="198624" bIns="0" numCol="1" spcCol="1270" anchor="ctr" anchorCtr="0">
          <a:noAutofit/>
        </a:bodyPr>
        <a:lstStyle/>
        <a:p>
          <a:pPr marL="0" lvl="0" indent="0" algn="ctr" defTabSz="1377950" rtl="0">
            <a:lnSpc>
              <a:spcPct val="90000"/>
            </a:lnSpc>
            <a:spcBef>
              <a:spcPct val="0"/>
            </a:spcBef>
            <a:spcAft>
              <a:spcPct val="35000"/>
            </a:spcAft>
            <a:buNone/>
          </a:pPr>
          <a:r>
            <a:rPr lang="en-GB" sz="3100" kern="1200">
              <a:latin typeface="Bembo"/>
            </a:rPr>
            <a:t>What are they trying to achieve? </a:t>
          </a:r>
          <a:endParaRPr lang="en-GB" sz="3100" kern="1200"/>
        </a:p>
      </dsp:txBody>
      <dsp:txXfrm rot="5400000">
        <a:off x="2368544" y="731519"/>
        <a:ext cx="2201167" cy="21945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661347" y="1050167"/>
          <a:ext cx="435133" cy="2251002"/>
        </a:xfrm>
        <a:prstGeom prst="rect">
          <a:avLst/>
        </a:prstGeom>
        <a:solidFill>
          <a:schemeClr val="lt1">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rtlCol="0" anchor="ctr" anchorCtr="1">
          <a:noAutofit/>
        </a:bodyPr>
        <a:lstStyle/>
        <a:p>
          <a:pPr marL="0" lvl="0" indent="0" algn="ctr" defTabSz="666750" rtl="0">
            <a:lnSpc>
              <a:spcPct val="90000"/>
            </a:lnSpc>
            <a:spcBef>
              <a:spcPct val="0"/>
            </a:spcBef>
            <a:spcAft>
              <a:spcPct val="35000"/>
            </a:spcAft>
            <a:buNone/>
          </a:pPr>
          <a:r>
            <a:rPr lang="en-GB" sz="1500" kern="1200" noProof="0"/>
            <a:t>9</a:t>
          </a:r>
          <a:r>
            <a:rPr lang="en-GB" sz="1500" kern="1200" baseline="30000" noProof="0"/>
            <a:t>th</a:t>
          </a:r>
          <a:r>
            <a:rPr lang="en-GB" sz="1500" kern="1200" noProof="0"/>
            <a:t> April </a:t>
          </a:r>
        </a:p>
      </dsp:txBody>
      <dsp:txXfrm rot="5400000">
        <a:off x="753413" y="1958101"/>
        <a:ext cx="2251002" cy="435133"/>
      </dsp:txXfrm>
    </dsp:sp>
    <dsp:sp modelId="{45A02F84-C6CB-43F5-AEE4-3EA66C2BD25F}">
      <dsp:nvSpPr>
        <dsp:cNvPr id="0" name=""/>
        <dsp:cNvSpPr/>
      </dsp:nvSpPr>
      <dsp:spPr>
        <a:xfrm>
          <a:off x="527262" y="0"/>
          <a:ext cx="2703303"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rtlCol="0" anchor="b" anchorCtr="1">
          <a:noAutofit/>
        </a:bodyPr>
        <a:lstStyle/>
        <a:p>
          <a:pPr marL="0" lvl="0" indent="0" algn="ctr" defTabSz="666750" rtl="0">
            <a:lnSpc>
              <a:spcPct val="90000"/>
            </a:lnSpc>
            <a:spcBef>
              <a:spcPct val="0"/>
            </a:spcBef>
            <a:spcAft>
              <a:spcPct val="35000"/>
            </a:spcAft>
            <a:buNone/>
          </a:pPr>
          <a:r>
            <a:rPr lang="en-GB" sz="1500" kern="1200" noProof="0"/>
            <a:t>Made a group chat for all of the group, discussed roles and I took on the role of group leader. </a:t>
          </a:r>
        </a:p>
      </dsp:txBody>
      <dsp:txXfrm>
        <a:off x="527262" y="0"/>
        <a:ext cx="2703303" cy="1522967"/>
      </dsp:txXfrm>
    </dsp:sp>
    <dsp:sp modelId="{6BA46904-CB7C-4538-BD49-D3891EF19552}">
      <dsp:nvSpPr>
        <dsp:cNvPr id="0" name=""/>
        <dsp:cNvSpPr/>
      </dsp:nvSpPr>
      <dsp:spPr>
        <a:xfrm>
          <a:off x="1878914" y="1609994"/>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835401" y="1522967"/>
          <a:ext cx="87026" cy="8702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3004416" y="1958101"/>
          <a:ext cx="2251002" cy="435133"/>
        </a:xfrm>
        <a:prstGeom prst="rect">
          <a:avLst/>
        </a:prstGeom>
        <a:solidFill>
          <a:schemeClr val="lt1">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rtlCol="0" anchor="ctr" anchorCtr="1">
          <a:noAutofit/>
        </a:bodyPr>
        <a:lstStyle/>
        <a:p>
          <a:pPr marL="0" lvl="0" indent="0" algn="ctr" defTabSz="666750" rtl="0">
            <a:lnSpc>
              <a:spcPct val="90000"/>
            </a:lnSpc>
            <a:spcBef>
              <a:spcPct val="0"/>
            </a:spcBef>
            <a:spcAft>
              <a:spcPct val="35000"/>
            </a:spcAft>
            <a:buNone/>
          </a:pPr>
          <a:r>
            <a:rPr lang="en-GB" sz="1500" kern="1200" noProof="0"/>
            <a:t>12</a:t>
          </a:r>
          <a:r>
            <a:rPr lang="en-GB" sz="1500" kern="1200" baseline="30000" noProof="0"/>
            <a:t>th</a:t>
          </a:r>
          <a:r>
            <a:rPr lang="en-GB" sz="1500" kern="1200" noProof="0"/>
            <a:t> April </a:t>
          </a:r>
        </a:p>
      </dsp:txBody>
      <dsp:txXfrm>
        <a:off x="3004416" y="1958101"/>
        <a:ext cx="2251002" cy="435133"/>
      </dsp:txXfrm>
    </dsp:sp>
    <dsp:sp modelId="{FEBD3C2A-A340-470A-A475-AE614EA07678}">
      <dsp:nvSpPr>
        <dsp:cNvPr id="0" name=""/>
        <dsp:cNvSpPr/>
      </dsp:nvSpPr>
      <dsp:spPr>
        <a:xfrm>
          <a:off x="2397358" y="2828369"/>
          <a:ext cx="3465118"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rtlCol="0" anchor="t" anchorCtr="1">
          <a:noAutofit/>
        </a:bodyPr>
        <a:lstStyle/>
        <a:p>
          <a:pPr marL="0" lvl="0" indent="0" algn="ctr" defTabSz="666750" rtl="0">
            <a:lnSpc>
              <a:spcPct val="90000"/>
            </a:lnSpc>
            <a:spcBef>
              <a:spcPct val="0"/>
            </a:spcBef>
            <a:spcAft>
              <a:spcPct val="35000"/>
            </a:spcAft>
            <a:buNone/>
          </a:pPr>
          <a:r>
            <a:rPr lang="en-GB" sz="1500" kern="1200" noProof="0"/>
            <a:t>Started to gather resources and started my personal plan. </a:t>
          </a:r>
        </a:p>
      </dsp:txBody>
      <dsp:txXfrm>
        <a:off x="2397358" y="2828369"/>
        <a:ext cx="3465118" cy="1522967"/>
      </dsp:txXfrm>
    </dsp:sp>
    <dsp:sp modelId="{080474C8-0FEA-4FD1-97F1-0978CFB4A37F}">
      <dsp:nvSpPr>
        <dsp:cNvPr id="0" name=""/>
        <dsp:cNvSpPr/>
      </dsp:nvSpPr>
      <dsp:spPr>
        <a:xfrm>
          <a:off x="4129917" y="2393235"/>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4086403" y="2741342"/>
          <a:ext cx="87026" cy="8702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5255418" y="1958101"/>
          <a:ext cx="2251002" cy="435133"/>
        </a:xfrm>
        <a:prstGeom prst="rect">
          <a:avLst/>
        </a:prstGeom>
        <a:solidFill>
          <a:schemeClr val="lt1">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rtlCol="0" anchor="ctr" anchorCtr="1">
          <a:noAutofit/>
        </a:bodyPr>
        <a:lstStyle/>
        <a:p>
          <a:pPr marL="0" lvl="0" indent="0" algn="ctr" defTabSz="666750" rtl="0">
            <a:lnSpc>
              <a:spcPct val="90000"/>
            </a:lnSpc>
            <a:spcBef>
              <a:spcPct val="0"/>
            </a:spcBef>
            <a:spcAft>
              <a:spcPct val="35000"/>
            </a:spcAft>
            <a:buNone/>
          </a:pPr>
          <a:r>
            <a:rPr lang="en-GB" sz="1500" kern="1200" noProof="0"/>
            <a:t>15</a:t>
          </a:r>
          <a:r>
            <a:rPr lang="en-GB" sz="1500" kern="1200" baseline="30000" noProof="0"/>
            <a:t>th</a:t>
          </a:r>
          <a:r>
            <a:rPr lang="en-GB" sz="1500" kern="1200" noProof="0"/>
            <a:t> April </a:t>
          </a:r>
        </a:p>
      </dsp:txBody>
      <dsp:txXfrm>
        <a:off x="5255418" y="1958101"/>
        <a:ext cx="2251002" cy="435133"/>
      </dsp:txXfrm>
    </dsp:sp>
    <dsp:sp modelId="{80CDBBF8-C6B4-4166-87C1-DC9120CC7586}">
      <dsp:nvSpPr>
        <dsp:cNvPr id="0" name=""/>
        <dsp:cNvSpPr/>
      </dsp:nvSpPr>
      <dsp:spPr>
        <a:xfrm>
          <a:off x="4505084" y="0"/>
          <a:ext cx="3751670"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rtlCol="0" anchor="b" anchorCtr="1">
          <a:noAutofit/>
        </a:bodyPr>
        <a:lstStyle/>
        <a:p>
          <a:pPr marL="0" lvl="0" indent="0" algn="ctr" defTabSz="666750" rtl="0">
            <a:lnSpc>
              <a:spcPct val="90000"/>
            </a:lnSpc>
            <a:spcBef>
              <a:spcPct val="0"/>
            </a:spcBef>
            <a:spcAft>
              <a:spcPct val="35000"/>
            </a:spcAft>
            <a:buNone/>
          </a:pPr>
          <a:r>
            <a:rPr lang="en-GB" sz="1500" kern="1200" noProof="0"/>
            <a:t>Made formatting for my slides, continued to check up on the rest of the group. </a:t>
          </a:r>
        </a:p>
      </dsp:txBody>
      <dsp:txXfrm>
        <a:off x="4505084" y="0"/>
        <a:ext cx="3751670" cy="1522967"/>
      </dsp:txXfrm>
    </dsp:sp>
    <dsp:sp modelId="{89759DE5-9F8A-470E-A6D8-F13BB4DEE93D}">
      <dsp:nvSpPr>
        <dsp:cNvPr id="0" name=""/>
        <dsp:cNvSpPr/>
      </dsp:nvSpPr>
      <dsp:spPr>
        <a:xfrm>
          <a:off x="6380919" y="1609994"/>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6337406" y="1522967"/>
          <a:ext cx="87026" cy="8702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04958-DBB8-437D-A42B-34F9065427D6}">
      <dsp:nvSpPr>
        <dsp:cNvPr id="0" name=""/>
        <dsp:cNvSpPr/>
      </dsp:nvSpPr>
      <dsp:spPr>
        <a:xfrm rot="5400000">
          <a:off x="8414355" y="1050167"/>
          <a:ext cx="435133" cy="2251002"/>
        </a:xfrm>
        <a:prstGeom prst="rect">
          <a:avLst/>
        </a:prstGeom>
        <a:solidFill>
          <a:schemeClr val="lt1">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rtlCol="0" anchor="ctr" anchorCtr="1">
          <a:noAutofit/>
        </a:bodyPr>
        <a:lstStyle/>
        <a:p>
          <a:pPr marL="0" lvl="0" indent="0" algn="ctr" defTabSz="666750" rtl="0">
            <a:lnSpc>
              <a:spcPct val="90000"/>
            </a:lnSpc>
            <a:spcBef>
              <a:spcPct val="0"/>
            </a:spcBef>
            <a:spcAft>
              <a:spcPct val="35000"/>
            </a:spcAft>
            <a:buNone/>
          </a:pPr>
          <a:r>
            <a:rPr lang="en-GB" sz="1500" kern="1200" noProof="0"/>
            <a:t>23</a:t>
          </a:r>
          <a:r>
            <a:rPr lang="en-GB" sz="1500" kern="1200" baseline="30000" noProof="0"/>
            <a:t>rd</a:t>
          </a:r>
          <a:r>
            <a:rPr lang="en-GB" sz="1500" kern="1200" noProof="0"/>
            <a:t> April </a:t>
          </a:r>
        </a:p>
      </dsp:txBody>
      <dsp:txXfrm rot="-5400000">
        <a:off x="7506421" y="1958101"/>
        <a:ext cx="2251002" cy="435133"/>
      </dsp:txXfrm>
    </dsp:sp>
    <dsp:sp modelId="{8C198BB9-63E3-4779-957E-759CB6F76EBE}">
      <dsp:nvSpPr>
        <dsp:cNvPr id="0" name=""/>
        <dsp:cNvSpPr/>
      </dsp:nvSpPr>
      <dsp:spPr>
        <a:xfrm>
          <a:off x="6941006" y="2828369"/>
          <a:ext cx="3381831"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rtlCol="0" anchor="t" anchorCtr="1">
          <a:noAutofit/>
        </a:bodyPr>
        <a:lstStyle/>
        <a:p>
          <a:pPr marL="0" lvl="0" indent="0" algn="ctr" defTabSz="666750" rtl="0">
            <a:lnSpc>
              <a:spcPct val="90000"/>
            </a:lnSpc>
            <a:spcBef>
              <a:spcPct val="0"/>
            </a:spcBef>
            <a:spcAft>
              <a:spcPct val="35000"/>
            </a:spcAft>
            <a:buNone/>
          </a:pPr>
          <a:r>
            <a:rPr lang="en-GB" sz="1500" kern="1200" noProof="0"/>
            <a:t>Started my final write up, adding all my work into the presentation, making final tweaks. </a:t>
          </a:r>
        </a:p>
      </dsp:txBody>
      <dsp:txXfrm>
        <a:off x="6941006" y="2828369"/>
        <a:ext cx="3381831" cy="1522967"/>
      </dsp:txXfrm>
    </dsp:sp>
    <dsp:sp modelId="{83F6BE64-5DBB-417F-AE78-C58DA4F844E7}">
      <dsp:nvSpPr>
        <dsp:cNvPr id="0" name=""/>
        <dsp:cNvSpPr/>
      </dsp:nvSpPr>
      <dsp:spPr>
        <a:xfrm>
          <a:off x="8631922" y="2393235"/>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9207E872-7F0A-42D7-BF44-1633D7505CE5}">
      <dsp:nvSpPr>
        <dsp:cNvPr id="0" name=""/>
        <dsp:cNvSpPr/>
      </dsp:nvSpPr>
      <dsp:spPr>
        <a:xfrm>
          <a:off x="8588408" y="2741342"/>
          <a:ext cx="87026" cy="8702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DA603-0D31-4FC0-AD1B-8085DA45A9F9}">
      <dsp:nvSpPr>
        <dsp:cNvPr id="0" name=""/>
        <dsp:cNvSpPr/>
      </dsp:nvSpPr>
      <dsp:spPr>
        <a:xfrm>
          <a:off x="0" y="2175668"/>
          <a:ext cx="10510836"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38305B5-C1CC-413B-B554-E1D4D9986BEC}">
      <dsp:nvSpPr>
        <dsp:cNvPr id="0" name=""/>
        <dsp:cNvSpPr/>
      </dsp:nvSpPr>
      <dsp:spPr>
        <a:xfrm>
          <a:off x="233157" y="2336667"/>
          <a:ext cx="3373732"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r>
            <a:rPr lang="en-GB" sz="1800" b="1" kern="1200">
              <a:solidFill>
                <a:srgbClr val="000000"/>
              </a:solidFill>
              <a:latin typeface="Bembo"/>
              <a:ea typeface="Calibri"/>
              <a:cs typeface="Calibri"/>
            </a:rPr>
            <a:t>WC 31/03/25</a:t>
          </a:r>
        </a:p>
      </dsp:txBody>
      <dsp:txXfrm>
        <a:off x="233157" y="2336667"/>
        <a:ext cx="3373732" cy="491701"/>
      </dsp:txXfrm>
    </dsp:sp>
    <dsp:sp modelId="{B8ABCB65-194F-46E5-A1F0-0EB538F0A75D}">
      <dsp:nvSpPr>
        <dsp:cNvPr id="0" name=""/>
        <dsp:cNvSpPr/>
      </dsp:nvSpPr>
      <dsp:spPr>
        <a:xfrm>
          <a:off x="3130" y="607011"/>
          <a:ext cx="3833786" cy="74190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66750">
            <a:lnSpc>
              <a:spcPct val="90000"/>
            </a:lnSpc>
            <a:spcBef>
              <a:spcPct val="0"/>
            </a:spcBef>
            <a:spcAft>
              <a:spcPct val="35000"/>
            </a:spcAft>
            <a:buNone/>
          </a:pPr>
          <a:r>
            <a:rPr lang="en-GB" sz="1500" b="0" kern="1200">
              <a:latin typeface="Bembo"/>
            </a:rPr>
            <a:t>Began research and planned slides for the assignment.</a:t>
          </a:r>
          <a:endParaRPr lang="en-GB" sz="1500" b="0" kern="1200"/>
        </a:p>
      </dsp:txBody>
      <dsp:txXfrm>
        <a:off x="39347" y="643228"/>
        <a:ext cx="3761352" cy="669468"/>
      </dsp:txXfrm>
    </dsp:sp>
    <dsp:sp modelId="{B3D4BED1-CFE0-4069-89D5-83798B233244}">
      <dsp:nvSpPr>
        <dsp:cNvPr id="0" name=""/>
        <dsp:cNvSpPr/>
      </dsp:nvSpPr>
      <dsp:spPr>
        <a:xfrm>
          <a:off x="1920024" y="1348914"/>
          <a:ext cx="0" cy="826754"/>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C042838-3622-408B-AC2E-B86E8863F7C3}">
      <dsp:nvSpPr>
        <dsp:cNvPr id="0" name=""/>
        <dsp:cNvSpPr/>
      </dsp:nvSpPr>
      <dsp:spPr>
        <a:xfrm>
          <a:off x="2456754" y="1522967"/>
          <a:ext cx="3373732"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r>
            <a:rPr lang="en-GB" sz="1800" b="1" kern="1200">
              <a:latin typeface="Bembo"/>
            </a:rPr>
            <a:t>WC 07/04/25</a:t>
          </a:r>
          <a:endParaRPr lang="en-GB" sz="1800" b="1" kern="1200"/>
        </a:p>
      </dsp:txBody>
      <dsp:txXfrm>
        <a:off x="2456754" y="1522967"/>
        <a:ext cx="3373732" cy="491701"/>
      </dsp:txXfrm>
    </dsp:sp>
    <dsp:sp modelId="{4FB3EA43-9DB2-4932-B56C-927C6620E038}">
      <dsp:nvSpPr>
        <dsp:cNvPr id="0" name=""/>
        <dsp:cNvSpPr/>
      </dsp:nvSpPr>
      <dsp:spPr>
        <a:xfrm>
          <a:off x="1887389" y="2143033"/>
          <a:ext cx="65270" cy="6527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44833B-8A71-42AB-B944-BCF30F3EBCF7}">
      <dsp:nvSpPr>
        <dsp:cNvPr id="0" name=""/>
        <dsp:cNvSpPr/>
      </dsp:nvSpPr>
      <dsp:spPr>
        <a:xfrm>
          <a:off x="2226726" y="3002422"/>
          <a:ext cx="3833786" cy="74190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66750">
            <a:lnSpc>
              <a:spcPct val="90000"/>
            </a:lnSpc>
            <a:spcBef>
              <a:spcPct val="0"/>
            </a:spcBef>
            <a:spcAft>
              <a:spcPct val="35000"/>
            </a:spcAft>
            <a:buNone/>
          </a:pPr>
          <a:r>
            <a:rPr lang="en-GB" sz="1500" b="0" kern="1200">
              <a:latin typeface="Bembo"/>
            </a:rPr>
            <a:t>Started writing slides</a:t>
          </a:r>
          <a:endParaRPr lang="en-GB" sz="1500" b="0" kern="1200"/>
        </a:p>
      </dsp:txBody>
      <dsp:txXfrm>
        <a:off x="2262943" y="3038639"/>
        <a:ext cx="3761352" cy="669468"/>
      </dsp:txXfrm>
    </dsp:sp>
    <dsp:sp modelId="{7EE0A3AE-4878-4C67-A027-8FF0615531C9}">
      <dsp:nvSpPr>
        <dsp:cNvPr id="0" name=""/>
        <dsp:cNvSpPr/>
      </dsp:nvSpPr>
      <dsp:spPr>
        <a:xfrm>
          <a:off x="4143620" y="2175668"/>
          <a:ext cx="0" cy="826754"/>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A468650-DE2A-446F-8255-F87EC4CB0258}">
      <dsp:nvSpPr>
        <dsp:cNvPr id="0" name=""/>
        <dsp:cNvSpPr/>
      </dsp:nvSpPr>
      <dsp:spPr>
        <a:xfrm>
          <a:off x="4680350" y="2336667"/>
          <a:ext cx="3373732"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r>
            <a:rPr lang="en-GB" sz="1800" b="0" kern="1200">
              <a:latin typeface="Bembo"/>
            </a:rPr>
            <a:t>WC 14/04/25</a:t>
          </a:r>
        </a:p>
      </dsp:txBody>
      <dsp:txXfrm>
        <a:off x="4680350" y="2336667"/>
        <a:ext cx="3373732" cy="491701"/>
      </dsp:txXfrm>
    </dsp:sp>
    <dsp:sp modelId="{B1D3B38B-6BB7-4B2B-86C5-3273952B5356}">
      <dsp:nvSpPr>
        <dsp:cNvPr id="0" name=""/>
        <dsp:cNvSpPr/>
      </dsp:nvSpPr>
      <dsp:spPr>
        <a:xfrm>
          <a:off x="4110985" y="2143033"/>
          <a:ext cx="65270" cy="6527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C40EA8-CD8D-490A-A351-0BA3FC29ACDF}">
      <dsp:nvSpPr>
        <dsp:cNvPr id="0" name=""/>
        <dsp:cNvSpPr/>
      </dsp:nvSpPr>
      <dsp:spPr>
        <a:xfrm>
          <a:off x="4450323" y="607011"/>
          <a:ext cx="3833786" cy="74190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66750">
            <a:lnSpc>
              <a:spcPct val="90000"/>
            </a:lnSpc>
            <a:spcBef>
              <a:spcPct val="0"/>
            </a:spcBef>
            <a:spcAft>
              <a:spcPct val="35000"/>
            </a:spcAft>
            <a:buNone/>
          </a:pPr>
          <a:r>
            <a:rPr lang="en-GB" sz="1500" b="0" kern="1200">
              <a:latin typeface="Bembo"/>
            </a:rPr>
            <a:t>Continued writing slide</a:t>
          </a:r>
        </a:p>
      </dsp:txBody>
      <dsp:txXfrm>
        <a:off x="4486540" y="643228"/>
        <a:ext cx="3761352" cy="669468"/>
      </dsp:txXfrm>
    </dsp:sp>
    <dsp:sp modelId="{5D976905-68BE-4111-B87E-12A30748B94B}">
      <dsp:nvSpPr>
        <dsp:cNvPr id="0" name=""/>
        <dsp:cNvSpPr/>
      </dsp:nvSpPr>
      <dsp:spPr>
        <a:xfrm>
          <a:off x="6367216" y="1348914"/>
          <a:ext cx="0" cy="826754"/>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BB8CC93-0B30-4045-AF6A-1887F7A8E0B4}">
      <dsp:nvSpPr>
        <dsp:cNvPr id="0" name=""/>
        <dsp:cNvSpPr/>
      </dsp:nvSpPr>
      <dsp:spPr>
        <a:xfrm>
          <a:off x="6903946" y="1522967"/>
          <a:ext cx="3373732"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r>
            <a:rPr lang="en-GB" sz="1800" b="0" kern="1200">
              <a:latin typeface="Bembo"/>
            </a:rPr>
            <a:t>WC 21/04/25</a:t>
          </a:r>
        </a:p>
      </dsp:txBody>
      <dsp:txXfrm>
        <a:off x="6903946" y="1522967"/>
        <a:ext cx="3373732" cy="491701"/>
      </dsp:txXfrm>
    </dsp:sp>
    <dsp:sp modelId="{111AAE1E-ACDA-43C2-BB31-EB65CC83B642}">
      <dsp:nvSpPr>
        <dsp:cNvPr id="0" name=""/>
        <dsp:cNvSpPr/>
      </dsp:nvSpPr>
      <dsp:spPr>
        <a:xfrm>
          <a:off x="6334581" y="2143033"/>
          <a:ext cx="65270" cy="6527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36BD81-49E2-4D2F-809E-329628D1FD4F}">
      <dsp:nvSpPr>
        <dsp:cNvPr id="0" name=""/>
        <dsp:cNvSpPr/>
      </dsp:nvSpPr>
      <dsp:spPr>
        <a:xfrm>
          <a:off x="6673919" y="3002422"/>
          <a:ext cx="3833786" cy="74190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l" defTabSz="666750">
            <a:lnSpc>
              <a:spcPct val="90000"/>
            </a:lnSpc>
            <a:spcBef>
              <a:spcPct val="0"/>
            </a:spcBef>
            <a:spcAft>
              <a:spcPct val="35000"/>
            </a:spcAft>
            <a:buNone/>
          </a:pPr>
          <a:r>
            <a:rPr lang="en-GB" sz="1500" b="0" kern="1200">
              <a:latin typeface="Bembo"/>
            </a:rPr>
            <a:t>Finished writing slides and finalised formating</a:t>
          </a:r>
        </a:p>
      </dsp:txBody>
      <dsp:txXfrm>
        <a:off x="6710136" y="3038639"/>
        <a:ext cx="3761352" cy="669468"/>
      </dsp:txXfrm>
    </dsp:sp>
    <dsp:sp modelId="{55F36C2C-7838-42D9-B863-416C73077A0B}">
      <dsp:nvSpPr>
        <dsp:cNvPr id="0" name=""/>
        <dsp:cNvSpPr/>
      </dsp:nvSpPr>
      <dsp:spPr>
        <a:xfrm>
          <a:off x="8590812" y="2175668"/>
          <a:ext cx="0" cy="826754"/>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7A4A599-F582-4AA3-92DB-E71F09F8843E}">
      <dsp:nvSpPr>
        <dsp:cNvPr id="0" name=""/>
        <dsp:cNvSpPr/>
      </dsp:nvSpPr>
      <dsp:spPr>
        <a:xfrm>
          <a:off x="8558177" y="2143033"/>
          <a:ext cx="65270" cy="6527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661347" y="1050167"/>
          <a:ext cx="435133" cy="2251002"/>
        </a:xfrm>
        <a:prstGeom prst="rect">
          <a:avLst/>
        </a:prstGeom>
        <a:solidFill>
          <a:schemeClr val="lt1">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rtlCol="0" anchor="ctr" anchorCtr="1">
          <a:noAutofit/>
        </a:bodyPr>
        <a:lstStyle/>
        <a:p>
          <a:pPr marL="0" lvl="0" indent="0" algn="ctr" defTabSz="666750" rtl="0">
            <a:lnSpc>
              <a:spcPct val="90000"/>
            </a:lnSpc>
            <a:spcBef>
              <a:spcPct val="0"/>
            </a:spcBef>
            <a:spcAft>
              <a:spcPct val="35000"/>
            </a:spcAft>
            <a:buNone/>
          </a:pPr>
          <a:r>
            <a:rPr lang="en-GB" sz="1500" kern="1200" noProof="0"/>
            <a:t>9</a:t>
          </a:r>
          <a:r>
            <a:rPr lang="en-GB" sz="1500" kern="1200" baseline="30000" noProof="0"/>
            <a:t>th</a:t>
          </a:r>
          <a:r>
            <a:rPr lang="en-GB" sz="1500" kern="1200" noProof="0"/>
            <a:t> April </a:t>
          </a:r>
        </a:p>
      </dsp:txBody>
      <dsp:txXfrm rot="5400000">
        <a:off x="753413" y="1958101"/>
        <a:ext cx="2251002" cy="435133"/>
      </dsp:txXfrm>
    </dsp:sp>
    <dsp:sp modelId="{45A02F84-C6CB-43F5-AEE4-3EA66C2BD25F}">
      <dsp:nvSpPr>
        <dsp:cNvPr id="0" name=""/>
        <dsp:cNvSpPr/>
      </dsp:nvSpPr>
      <dsp:spPr>
        <a:xfrm>
          <a:off x="527262" y="0"/>
          <a:ext cx="2703303"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rtlCol="0" anchor="b" anchorCtr="1">
          <a:noAutofit/>
        </a:bodyPr>
        <a:lstStyle/>
        <a:p>
          <a:pPr marL="0" lvl="0" indent="0" algn="ctr" defTabSz="666750" rtl="0">
            <a:lnSpc>
              <a:spcPct val="90000"/>
            </a:lnSpc>
            <a:spcBef>
              <a:spcPct val="0"/>
            </a:spcBef>
            <a:spcAft>
              <a:spcPct val="35000"/>
            </a:spcAft>
            <a:buNone/>
          </a:pPr>
          <a:r>
            <a:rPr lang="en-GB" sz="1500" kern="1200" noProof="0"/>
            <a:t>A group chat was made and roles were assigned to each person.</a:t>
          </a:r>
        </a:p>
      </dsp:txBody>
      <dsp:txXfrm>
        <a:off x="527262" y="0"/>
        <a:ext cx="2703303" cy="1522967"/>
      </dsp:txXfrm>
    </dsp:sp>
    <dsp:sp modelId="{6BA46904-CB7C-4538-BD49-D3891EF19552}">
      <dsp:nvSpPr>
        <dsp:cNvPr id="0" name=""/>
        <dsp:cNvSpPr/>
      </dsp:nvSpPr>
      <dsp:spPr>
        <a:xfrm>
          <a:off x="1878914" y="1609994"/>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835401" y="1522967"/>
          <a:ext cx="87026" cy="8702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3004416" y="1958101"/>
          <a:ext cx="2251002" cy="435133"/>
        </a:xfrm>
        <a:prstGeom prst="rect">
          <a:avLst/>
        </a:prstGeom>
        <a:solidFill>
          <a:schemeClr val="lt1">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rtlCol="0" anchor="ctr" anchorCtr="1">
          <a:noAutofit/>
        </a:bodyPr>
        <a:lstStyle/>
        <a:p>
          <a:pPr marL="0" lvl="0" indent="0" algn="ctr" defTabSz="666750" rtl="0">
            <a:lnSpc>
              <a:spcPct val="90000"/>
            </a:lnSpc>
            <a:spcBef>
              <a:spcPct val="0"/>
            </a:spcBef>
            <a:spcAft>
              <a:spcPct val="35000"/>
            </a:spcAft>
            <a:buNone/>
          </a:pPr>
          <a:r>
            <a:rPr lang="en-GB" sz="1500" kern="1200" noProof="0"/>
            <a:t>13</a:t>
          </a:r>
          <a:r>
            <a:rPr lang="en-GB" sz="1500" kern="1200" baseline="30000" noProof="0"/>
            <a:t>th</a:t>
          </a:r>
          <a:r>
            <a:rPr lang="en-GB" sz="1500" kern="1200" noProof="0"/>
            <a:t> April </a:t>
          </a:r>
        </a:p>
      </dsp:txBody>
      <dsp:txXfrm>
        <a:off x="3004416" y="1958101"/>
        <a:ext cx="2251002" cy="435133"/>
      </dsp:txXfrm>
    </dsp:sp>
    <dsp:sp modelId="{FEBD3C2A-A340-470A-A475-AE614EA07678}">
      <dsp:nvSpPr>
        <dsp:cNvPr id="0" name=""/>
        <dsp:cNvSpPr/>
      </dsp:nvSpPr>
      <dsp:spPr>
        <a:xfrm>
          <a:off x="2397358" y="2828369"/>
          <a:ext cx="3465118"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rtlCol="0" anchor="t" anchorCtr="1">
          <a:noAutofit/>
        </a:bodyPr>
        <a:lstStyle/>
        <a:p>
          <a:pPr marL="0" lvl="0" indent="0" algn="ctr" defTabSz="666750" rtl="0">
            <a:lnSpc>
              <a:spcPct val="90000"/>
            </a:lnSpc>
            <a:spcBef>
              <a:spcPct val="0"/>
            </a:spcBef>
            <a:spcAft>
              <a:spcPct val="35000"/>
            </a:spcAft>
            <a:buNone/>
          </a:pPr>
          <a:r>
            <a:rPr lang="en-GB" sz="1500" kern="1200" noProof="0"/>
            <a:t>Began reading around my topic area and gathering efficient resources. </a:t>
          </a:r>
        </a:p>
      </dsp:txBody>
      <dsp:txXfrm>
        <a:off x="2397358" y="2828369"/>
        <a:ext cx="3465118" cy="1522967"/>
      </dsp:txXfrm>
    </dsp:sp>
    <dsp:sp modelId="{080474C8-0FEA-4FD1-97F1-0978CFB4A37F}">
      <dsp:nvSpPr>
        <dsp:cNvPr id="0" name=""/>
        <dsp:cNvSpPr/>
      </dsp:nvSpPr>
      <dsp:spPr>
        <a:xfrm>
          <a:off x="4129917" y="2393235"/>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4086403" y="2741342"/>
          <a:ext cx="87026" cy="8702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5255418" y="1958101"/>
          <a:ext cx="2251002" cy="435133"/>
        </a:xfrm>
        <a:prstGeom prst="rect">
          <a:avLst/>
        </a:prstGeom>
        <a:solidFill>
          <a:schemeClr val="lt1">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rtlCol="0" anchor="ctr" anchorCtr="1">
          <a:noAutofit/>
        </a:bodyPr>
        <a:lstStyle/>
        <a:p>
          <a:pPr marL="0" lvl="0" indent="0" algn="ctr" defTabSz="666750" rtl="0">
            <a:lnSpc>
              <a:spcPct val="90000"/>
            </a:lnSpc>
            <a:spcBef>
              <a:spcPct val="0"/>
            </a:spcBef>
            <a:spcAft>
              <a:spcPct val="35000"/>
            </a:spcAft>
            <a:buNone/>
          </a:pPr>
          <a:r>
            <a:rPr lang="en-GB" sz="1500" kern="1200" noProof="0"/>
            <a:t>15</a:t>
          </a:r>
          <a:r>
            <a:rPr lang="en-GB" sz="1500" kern="1200" baseline="30000" noProof="0"/>
            <a:t>th</a:t>
          </a:r>
          <a:r>
            <a:rPr lang="en-GB" sz="1500" kern="1200" noProof="0"/>
            <a:t> April </a:t>
          </a:r>
        </a:p>
      </dsp:txBody>
      <dsp:txXfrm>
        <a:off x="5255418" y="1958101"/>
        <a:ext cx="2251002" cy="435133"/>
      </dsp:txXfrm>
    </dsp:sp>
    <dsp:sp modelId="{80CDBBF8-C6B4-4166-87C1-DC9120CC7586}">
      <dsp:nvSpPr>
        <dsp:cNvPr id="0" name=""/>
        <dsp:cNvSpPr/>
      </dsp:nvSpPr>
      <dsp:spPr>
        <a:xfrm>
          <a:off x="4505084" y="0"/>
          <a:ext cx="3751670"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14300" numCol="1" spcCol="1270" rtlCol="0" anchor="b" anchorCtr="1">
          <a:noAutofit/>
        </a:bodyPr>
        <a:lstStyle/>
        <a:p>
          <a:pPr marL="0" lvl="0" indent="0" algn="ctr" defTabSz="666750" rtl="0">
            <a:lnSpc>
              <a:spcPct val="90000"/>
            </a:lnSpc>
            <a:spcBef>
              <a:spcPct val="0"/>
            </a:spcBef>
            <a:spcAft>
              <a:spcPct val="35000"/>
            </a:spcAft>
            <a:buNone/>
          </a:pPr>
          <a:r>
            <a:rPr lang="en-GB" sz="1500" kern="1200" noProof="0"/>
            <a:t>Made a document with all my research and rough script. </a:t>
          </a:r>
        </a:p>
      </dsp:txBody>
      <dsp:txXfrm>
        <a:off x="4505084" y="0"/>
        <a:ext cx="3751670" cy="1522967"/>
      </dsp:txXfrm>
    </dsp:sp>
    <dsp:sp modelId="{89759DE5-9F8A-470E-A6D8-F13BB4DEE93D}">
      <dsp:nvSpPr>
        <dsp:cNvPr id="0" name=""/>
        <dsp:cNvSpPr/>
      </dsp:nvSpPr>
      <dsp:spPr>
        <a:xfrm>
          <a:off x="6380919" y="1609994"/>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6337406" y="1522967"/>
          <a:ext cx="87026" cy="8702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04958-DBB8-437D-A42B-34F9065427D6}">
      <dsp:nvSpPr>
        <dsp:cNvPr id="0" name=""/>
        <dsp:cNvSpPr/>
      </dsp:nvSpPr>
      <dsp:spPr>
        <a:xfrm rot="5400000">
          <a:off x="8414355" y="1050167"/>
          <a:ext cx="435133" cy="2251002"/>
        </a:xfrm>
        <a:prstGeom prst="rect">
          <a:avLst/>
        </a:prstGeom>
        <a:solidFill>
          <a:schemeClr val="lt1">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rtlCol="0" anchor="ctr" anchorCtr="1">
          <a:noAutofit/>
        </a:bodyPr>
        <a:lstStyle/>
        <a:p>
          <a:pPr marL="0" lvl="0" indent="0" algn="ctr" defTabSz="666750" rtl="0">
            <a:lnSpc>
              <a:spcPct val="90000"/>
            </a:lnSpc>
            <a:spcBef>
              <a:spcPct val="0"/>
            </a:spcBef>
            <a:spcAft>
              <a:spcPct val="35000"/>
            </a:spcAft>
            <a:buNone/>
          </a:pPr>
          <a:r>
            <a:rPr lang="en-GB" sz="1500" kern="1200" noProof="0"/>
            <a:t>20</a:t>
          </a:r>
          <a:r>
            <a:rPr lang="en-GB" sz="1500" kern="1200" baseline="30000" noProof="0"/>
            <a:t>rd</a:t>
          </a:r>
          <a:r>
            <a:rPr lang="en-GB" sz="1500" kern="1200" noProof="0"/>
            <a:t> April </a:t>
          </a:r>
        </a:p>
      </dsp:txBody>
      <dsp:txXfrm rot="-5400000">
        <a:off x="7506421" y="1958101"/>
        <a:ext cx="2251002" cy="435133"/>
      </dsp:txXfrm>
    </dsp:sp>
    <dsp:sp modelId="{8C198BB9-63E3-4779-957E-759CB6F76EBE}">
      <dsp:nvSpPr>
        <dsp:cNvPr id="0" name=""/>
        <dsp:cNvSpPr/>
      </dsp:nvSpPr>
      <dsp:spPr>
        <a:xfrm>
          <a:off x="6941006" y="2828369"/>
          <a:ext cx="3381831"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0" bIns="0" numCol="1" spcCol="1270" rtlCol="0" anchor="t" anchorCtr="1">
          <a:noAutofit/>
        </a:bodyPr>
        <a:lstStyle/>
        <a:p>
          <a:pPr marL="0" lvl="0" indent="0" algn="ctr" defTabSz="666750" rtl="0">
            <a:lnSpc>
              <a:spcPct val="90000"/>
            </a:lnSpc>
            <a:spcBef>
              <a:spcPct val="0"/>
            </a:spcBef>
            <a:spcAft>
              <a:spcPct val="35000"/>
            </a:spcAft>
            <a:buNone/>
          </a:pPr>
          <a:r>
            <a:rPr lang="en-GB" sz="1500" kern="1200" noProof="0"/>
            <a:t>Put all my work onto the final presentation and wrote final script.</a:t>
          </a:r>
        </a:p>
      </dsp:txBody>
      <dsp:txXfrm>
        <a:off x="6941006" y="2828369"/>
        <a:ext cx="3381831" cy="1522967"/>
      </dsp:txXfrm>
    </dsp:sp>
    <dsp:sp modelId="{83F6BE64-5DBB-417F-AE78-C58DA4F844E7}">
      <dsp:nvSpPr>
        <dsp:cNvPr id="0" name=""/>
        <dsp:cNvSpPr/>
      </dsp:nvSpPr>
      <dsp:spPr>
        <a:xfrm>
          <a:off x="8631922" y="2393235"/>
          <a:ext cx="0" cy="348106"/>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9207E872-7F0A-42D7-BF44-1633D7505CE5}">
      <dsp:nvSpPr>
        <dsp:cNvPr id="0" name=""/>
        <dsp:cNvSpPr/>
      </dsp:nvSpPr>
      <dsp:spPr>
        <a:xfrm>
          <a:off x="8588408" y="2741342"/>
          <a:ext cx="87026" cy="8702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E1E4E-6B29-4F1D-ABE9-F6D086E0BC21}">
      <dsp:nvSpPr>
        <dsp:cNvPr id="0" name=""/>
        <dsp:cNvSpPr/>
      </dsp:nvSpPr>
      <dsp:spPr>
        <a:xfrm rot="16200000">
          <a:off x="1661347" y="1050167"/>
          <a:ext cx="435133" cy="2251002"/>
        </a:xfrm>
        <a:prstGeom prst="round2Same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rtl="0">
            <a:lnSpc>
              <a:spcPct val="90000"/>
            </a:lnSpc>
            <a:spcBef>
              <a:spcPct val="0"/>
            </a:spcBef>
            <a:spcAft>
              <a:spcPct val="35000"/>
            </a:spcAft>
            <a:buNone/>
          </a:pPr>
          <a:r>
            <a:rPr lang="en-GB" sz="1100" kern="1200">
              <a:latin typeface="Bembo"/>
            </a:rPr>
            <a:t>Week 1</a:t>
          </a:r>
          <a:endParaRPr lang="en-GB" sz="1100" kern="1200"/>
        </a:p>
      </dsp:txBody>
      <dsp:txXfrm rot="5400000">
        <a:off x="774654" y="1979343"/>
        <a:ext cx="2229761" cy="392651"/>
      </dsp:txXfrm>
    </dsp:sp>
    <dsp:sp modelId="{C1822A8F-5A1E-4A08-9F3C-329F2FA20954}">
      <dsp:nvSpPr>
        <dsp:cNvPr id="0" name=""/>
        <dsp:cNvSpPr/>
      </dsp:nvSpPr>
      <dsp:spPr>
        <a:xfrm>
          <a:off x="3079" y="0"/>
          <a:ext cx="3751670"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rtl="0">
            <a:lnSpc>
              <a:spcPct val="90000"/>
            </a:lnSpc>
            <a:spcBef>
              <a:spcPct val="0"/>
            </a:spcBef>
            <a:spcAft>
              <a:spcPct val="35000"/>
            </a:spcAft>
            <a:buNone/>
          </a:pPr>
          <a:r>
            <a:rPr lang="en-GB" sz="1100" kern="1200">
              <a:latin typeface="Bembo"/>
            </a:rPr>
            <a:t>Did my background reading found resources online that were credible </a:t>
          </a:r>
          <a:endParaRPr lang="en-GB" sz="1100" kern="1200"/>
        </a:p>
      </dsp:txBody>
      <dsp:txXfrm>
        <a:off x="3079" y="0"/>
        <a:ext cx="3751670" cy="1522967"/>
      </dsp:txXfrm>
    </dsp:sp>
    <dsp:sp modelId="{D91A86A5-4162-4B72-A0AE-8517FC94482E}">
      <dsp:nvSpPr>
        <dsp:cNvPr id="0" name=""/>
        <dsp:cNvSpPr/>
      </dsp:nvSpPr>
      <dsp:spPr>
        <a:xfrm>
          <a:off x="1878914" y="1609994"/>
          <a:ext cx="0" cy="3481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F04CD00-D391-4B1F-89E5-4F612A8C79B4}">
      <dsp:nvSpPr>
        <dsp:cNvPr id="0" name=""/>
        <dsp:cNvSpPr/>
      </dsp:nvSpPr>
      <dsp:spPr>
        <a:xfrm>
          <a:off x="1835401" y="1522967"/>
          <a:ext cx="87026" cy="8702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574158-5B73-4926-9F54-C4D97060DE7E}">
      <dsp:nvSpPr>
        <dsp:cNvPr id="0" name=""/>
        <dsp:cNvSpPr/>
      </dsp:nvSpPr>
      <dsp:spPr>
        <a:xfrm>
          <a:off x="3004416" y="1958101"/>
          <a:ext cx="2251002" cy="43513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rtl="0">
            <a:lnSpc>
              <a:spcPct val="90000"/>
            </a:lnSpc>
            <a:spcBef>
              <a:spcPct val="0"/>
            </a:spcBef>
            <a:spcAft>
              <a:spcPct val="35000"/>
            </a:spcAft>
            <a:buNone/>
          </a:pPr>
          <a:r>
            <a:rPr lang="en-GB" sz="1100" kern="1200">
              <a:latin typeface="Bembo"/>
            </a:rPr>
            <a:t>Week 3 </a:t>
          </a:r>
          <a:endParaRPr lang="en-GB" sz="1100" kern="1200"/>
        </a:p>
      </dsp:txBody>
      <dsp:txXfrm>
        <a:off x="3004416" y="1958101"/>
        <a:ext cx="2251002" cy="435133"/>
      </dsp:txXfrm>
    </dsp:sp>
    <dsp:sp modelId="{7A28A817-55B7-47BC-A6B7-062FF1FE8718}">
      <dsp:nvSpPr>
        <dsp:cNvPr id="0" name=""/>
        <dsp:cNvSpPr/>
      </dsp:nvSpPr>
      <dsp:spPr>
        <a:xfrm>
          <a:off x="2254081" y="2828369"/>
          <a:ext cx="3751670"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rtl="0">
            <a:lnSpc>
              <a:spcPct val="90000"/>
            </a:lnSpc>
            <a:spcBef>
              <a:spcPct val="0"/>
            </a:spcBef>
            <a:spcAft>
              <a:spcPct val="35000"/>
            </a:spcAft>
            <a:buNone/>
          </a:pPr>
          <a:r>
            <a:rPr lang="en-GB" sz="1100" kern="1200">
              <a:latin typeface="Bembo"/>
            </a:rPr>
            <a:t>After talking to my group I picked the accurate resources from my list and it was </a:t>
          </a:r>
          <a:r>
            <a:rPr lang="en-GB" sz="1100" kern="1200" err="1">
              <a:latin typeface="Bembo"/>
            </a:rPr>
            <a:t>revelant</a:t>
          </a:r>
          <a:r>
            <a:rPr lang="en-GB" sz="1100" kern="1200">
              <a:latin typeface="Bembo"/>
            </a:rPr>
            <a:t> to </a:t>
          </a:r>
          <a:r>
            <a:rPr lang="en-GB" sz="1100" kern="1200" err="1">
              <a:latin typeface="Bembo"/>
            </a:rPr>
            <a:t>to</a:t>
          </a:r>
          <a:r>
            <a:rPr lang="en-GB" sz="1100" kern="1200">
              <a:latin typeface="Bembo"/>
            </a:rPr>
            <a:t> the my part of the presentation.</a:t>
          </a:r>
          <a:endParaRPr lang="en-GB" sz="1100" kern="1200"/>
        </a:p>
      </dsp:txBody>
      <dsp:txXfrm>
        <a:off x="2254081" y="2828369"/>
        <a:ext cx="3751670" cy="1522967"/>
      </dsp:txXfrm>
    </dsp:sp>
    <dsp:sp modelId="{F3DC2766-5F1B-4F55-8C56-C5B11A860BDE}">
      <dsp:nvSpPr>
        <dsp:cNvPr id="0" name=""/>
        <dsp:cNvSpPr/>
      </dsp:nvSpPr>
      <dsp:spPr>
        <a:xfrm>
          <a:off x="4129917" y="2393235"/>
          <a:ext cx="0" cy="3481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D1BFCA0-F811-4047-B0A1-ABC5277B4FFD}">
      <dsp:nvSpPr>
        <dsp:cNvPr id="0" name=""/>
        <dsp:cNvSpPr/>
      </dsp:nvSpPr>
      <dsp:spPr>
        <a:xfrm>
          <a:off x="4086403" y="2741342"/>
          <a:ext cx="87026" cy="8702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030F12-ADA7-482A-81F7-70BC169F5328}">
      <dsp:nvSpPr>
        <dsp:cNvPr id="0" name=""/>
        <dsp:cNvSpPr/>
      </dsp:nvSpPr>
      <dsp:spPr>
        <a:xfrm>
          <a:off x="5255418" y="1958101"/>
          <a:ext cx="2251002" cy="43513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rtl="0">
            <a:lnSpc>
              <a:spcPct val="90000"/>
            </a:lnSpc>
            <a:spcBef>
              <a:spcPct val="0"/>
            </a:spcBef>
            <a:spcAft>
              <a:spcPct val="35000"/>
            </a:spcAft>
            <a:buNone/>
          </a:pPr>
          <a:r>
            <a:rPr lang="en-GB" sz="1100" kern="1200">
              <a:latin typeface="Bembo"/>
            </a:rPr>
            <a:t>Week 4 </a:t>
          </a:r>
          <a:endParaRPr lang="en-GB" sz="1100" kern="1200"/>
        </a:p>
      </dsp:txBody>
      <dsp:txXfrm>
        <a:off x="5255418" y="1958101"/>
        <a:ext cx="2251002" cy="435133"/>
      </dsp:txXfrm>
    </dsp:sp>
    <dsp:sp modelId="{0C1E69CB-DCE9-4528-A9F1-86FEA00FFF56}">
      <dsp:nvSpPr>
        <dsp:cNvPr id="0" name=""/>
        <dsp:cNvSpPr/>
      </dsp:nvSpPr>
      <dsp:spPr>
        <a:xfrm>
          <a:off x="4505084" y="0"/>
          <a:ext cx="3751670" cy="1522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rtl="0">
            <a:lnSpc>
              <a:spcPct val="90000"/>
            </a:lnSpc>
            <a:spcBef>
              <a:spcPct val="0"/>
            </a:spcBef>
            <a:spcAft>
              <a:spcPct val="35000"/>
            </a:spcAft>
            <a:buNone/>
          </a:pPr>
          <a:r>
            <a:rPr lang="en-GB" sz="1100" kern="1200">
              <a:latin typeface="Bembo"/>
            </a:rPr>
            <a:t>Started to write slides </a:t>
          </a:r>
          <a:endParaRPr lang="en-GB" sz="1100" kern="1200"/>
        </a:p>
      </dsp:txBody>
      <dsp:txXfrm>
        <a:off x="4505084" y="0"/>
        <a:ext cx="3751670" cy="1522967"/>
      </dsp:txXfrm>
    </dsp:sp>
    <dsp:sp modelId="{83E91792-9AA0-4EE5-9F45-B50F2A0B5FA9}">
      <dsp:nvSpPr>
        <dsp:cNvPr id="0" name=""/>
        <dsp:cNvSpPr/>
      </dsp:nvSpPr>
      <dsp:spPr>
        <a:xfrm>
          <a:off x="6380919" y="1609994"/>
          <a:ext cx="0" cy="3481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FDC6436-7808-4426-9DDC-E95DC055D830}">
      <dsp:nvSpPr>
        <dsp:cNvPr id="0" name=""/>
        <dsp:cNvSpPr/>
      </dsp:nvSpPr>
      <dsp:spPr>
        <a:xfrm>
          <a:off x="6337406" y="1522967"/>
          <a:ext cx="87026" cy="8702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C8CFA1-D611-41FE-83F1-273C15713782}">
      <dsp:nvSpPr>
        <dsp:cNvPr id="0" name=""/>
        <dsp:cNvSpPr/>
      </dsp:nvSpPr>
      <dsp:spPr>
        <a:xfrm rot="5400000">
          <a:off x="8414355" y="1050167"/>
          <a:ext cx="435133" cy="2251002"/>
        </a:xfrm>
        <a:prstGeom prst="round2Same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rtl="0">
            <a:lnSpc>
              <a:spcPct val="90000"/>
            </a:lnSpc>
            <a:spcBef>
              <a:spcPct val="0"/>
            </a:spcBef>
            <a:spcAft>
              <a:spcPct val="35000"/>
            </a:spcAft>
            <a:buNone/>
          </a:pPr>
          <a:r>
            <a:rPr lang="en-GB" sz="1100" kern="1200">
              <a:latin typeface="Bembo"/>
            </a:rPr>
            <a:t>Week 5 </a:t>
          </a:r>
          <a:br>
            <a:rPr lang="en-GB" sz="1100" kern="1200">
              <a:latin typeface="Bembo"/>
            </a:rPr>
          </a:br>
          <a:endParaRPr lang="en-GB" sz="1100" kern="1200">
            <a:latin typeface="Bembo"/>
          </a:endParaRPr>
        </a:p>
      </dsp:txBody>
      <dsp:txXfrm rot="-5400000">
        <a:off x="7506421" y="1979343"/>
        <a:ext cx="2229761" cy="392651"/>
      </dsp:txXfrm>
    </dsp:sp>
    <dsp:sp modelId="{6F87578E-08D9-48A2-9FF2-B316E867AFAE}">
      <dsp:nvSpPr>
        <dsp:cNvPr id="0" name=""/>
        <dsp:cNvSpPr/>
      </dsp:nvSpPr>
      <dsp:spPr>
        <a:xfrm>
          <a:off x="6756086" y="2828369"/>
          <a:ext cx="3751670" cy="1522967"/>
        </a:xfrm>
        <a:prstGeom prst="rect">
          <a:avLst/>
        </a:prstGeom>
        <a:noFill/>
        <a:ln>
          <a:noFill/>
        </a:ln>
        <a:effectLst/>
      </dsp:spPr>
      <dsp:style>
        <a:lnRef idx="0">
          <a:scrgbClr r="0" g="0" b="0"/>
        </a:lnRef>
        <a:fillRef idx="0">
          <a:scrgbClr r="0" g="0" b="0"/>
        </a:fillRef>
        <a:effectRef idx="0">
          <a:scrgbClr r="0" g="0" b="0"/>
        </a:effectRef>
        <a:fontRef idx="minor"/>
      </dsp:style>
    </dsp:sp>
    <dsp:sp modelId="{953D6E57-12B3-4066-8DEF-107F0E4DC0CE}">
      <dsp:nvSpPr>
        <dsp:cNvPr id="0" name=""/>
        <dsp:cNvSpPr/>
      </dsp:nvSpPr>
      <dsp:spPr>
        <a:xfrm>
          <a:off x="8631922" y="2393235"/>
          <a:ext cx="0" cy="34810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3C96E01-1EF0-4B3C-B51A-0736237C7832}">
      <dsp:nvSpPr>
        <dsp:cNvPr id="0" name=""/>
        <dsp:cNvSpPr/>
      </dsp:nvSpPr>
      <dsp:spPr>
        <a:xfrm>
          <a:off x="8588408" y="2741342"/>
          <a:ext cx="87026" cy="8702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CaptionedPictures">
  <dgm:title val=""/>
  <dgm:desc val=""/>
  <dgm:catLst>
    <dgm:cat type="picture" pri="5000"/>
    <dgm:cat type="pictureconvert" pri="5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60" srcId="0" destId="10" srcOrd="0" destOrd="0"/>
        <dgm:cxn modelId="12" srcId="10" destId="11" srcOrd="0" destOrd="0"/>
        <dgm:cxn modelId="7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 modelId="90" srcId="0" destId="40" srcOrd="3" destOrd="0"/>
        <dgm:cxn modelId="42" srcId="40" destId="41" srcOrd="0"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forName="Parent" op="equ"/>
      <dgm:constr type="primFontSz" for="des" forName="Child" refType="primFontSz" refFor="des" refForName="Parent" op="lte"/>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varLst>
          <dgm:chMax val="1"/>
          <dgm:chPref val="1"/>
        </dgm:varLst>
        <dgm:alg type="composite">
          <dgm:param type="ar" val="0.85"/>
        </dgm:alg>
        <dgm:shape xmlns:r="http://schemas.openxmlformats.org/officeDocument/2006/relationships" r:blip="">
          <dgm:adjLst/>
        </dgm:shape>
        <dgm:constrLst>
          <dgm:constr type="l" for="ch" forName="Accent" refType="w" fact="0"/>
          <dgm:constr type="t" for="ch" forName="Accent" refType="h" fact="0"/>
          <dgm:constr type="w" for="ch" forName="Accent" refType="w"/>
          <dgm:constr type="h" for="ch" forName="Accent" refType="h"/>
          <dgm:constr type="l" for="ch" forName="Image" refType="w" fact="0.05"/>
          <dgm:constr type="t" for="ch" forName="Image" refType="h" fact="0.04"/>
          <dgm:constr type="w" for="ch" forName="Image" refType="w" fact="0.9"/>
          <dgm:constr type="h" for="ch" forName="Image" refType="h" fact="0.65"/>
          <dgm:constr type="l" for="ch" forName="ChildComposite" refType="w" fact="0.05"/>
          <dgm:constr type="t" for="ch" forName="ChildComposite" refType="h" fact="0.69"/>
          <dgm:constr type="w" for="ch" forName="ChildComposite" refType="w" fact="0.9"/>
          <dgm:constr type="h" for="ch" forName="ChildComposite" refType="h" fact="0.27"/>
        </dgm:constrLst>
        <dgm:layoutNode name="Accent" styleLbl="trAlignAcc1">
          <dgm:varLst>
            <dgm:chMax val="0"/>
            <dgm:chPref val="0"/>
          </dgm:varLst>
          <dgm:alg type="sp"/>
          <dgm:shape xmlns:r="http://schemas.openxmlformats.org/officeDocument/2006/relationships" type="rect" r:blip="">
            <dgm:adjLst/>
          </dgm:shape>
          <dgm:presOf/>
        </dgm:layoutNode>
        <dgm:layoutNode name="Image" styleLbl="alignImgPlace1">
          <dgm:varLst>
            <dgm:chMax val="0"/>
            <dgm:chPref val="0"/>
          </dgm:varLst>
          <dgm:alg type="sp"/>
          <dgm:shape xmlns:r="http://schemas.openxmlformats.org/officeDocument/2006/relationships" type="rect" r:blip="" blipPhldr="1">
            <dgm:adjLst/>
          </dgm:shape>
          <dgm:presOf/>
        </dgm:layoutNode>
        <dgm:layoutNode name="ChildComposite">
          <dgm:alg type="composite"/>
          <dgm:shape xmlns:r="http://schemas.openxmlformats.org/officeDocument/2006/relationships" r:blip="">
            <dgm:adjLst/>
          </dgm:shape>
          <dgm:choose name="Name4">
            <dgm:if name="Name5" axis="ch" ptType="node" func="cnt" op="gte" val="1">
              <dgm:constrLst>
                <dgm:constr type="l" for="ch" forName="Parent" refType="w" fact="0"/>
                <dgm:constr type="t" for="ch" forName="Parent" refType="h" fact="0"/>
                <dgm:constr type="w" for="ch" forName="Parent" refType="w"/>
                <dgm:constr type="h" for="ch" forName="Parent" refType="h" fact="0.3704"/>
                <dgm:constr type="l" for="ch" forName="Child" refType="w" fact="0"/>
                <dgm:constr type="t" for="ch" forName="Child" refType="h" fact="0.3704"/>
                <dgm:constr type="w" for="ch" forName="Child" refType="w"/>
                <dgm:constr type="h" for="ch" forName="Child" refType="h" fact="0.6296"/>
              </dgm:constrLst>
            </dgm:if>
            <dgm:else name="Name6">
              <dgm:constrLst>
                <dgm:constr type="l" for="ch" forName="Parent" refType="w" fact="0"/>
                <dgm:constr type="t" for="ch" forName="Parent" refType="h" fact="0"/>
                <dgm:constr type="w" for="ch" forName="Parent" refType="w"/>
                <dgm:constr type="h" for="ch" forName="Parent" refType="h"/>
                <dgm:constr type="l" for="ch" forName="Child" refType="w" fact="0"/>
                <dgm:constr type="t" for="ch" forName="Child" refType="h" fact="0"/>
                <dgm:constr type="w" for="ch" forName="Child" refType="w" fact="0"/>
                <dgm:constr type="h" for="ch" forName="Child" refType="h" fact="0"/>
              </dgm:constrLst>
            </dgm:else>
          </dgm:choose>
          <dgm:layoutNode name="Child" styleLbl="node1">
            <dgm:varLst>
              <dgm:chMax val="0"/>
              <dgm:chPref val="0"/>
              <dgm:bulletEnabled val="1"/>
            </dgm:varLst>
            <dgm:choose name="Name7">
              <dgm:if name="Name8" axis="ch" ptType="node" func="cnt" op="gt" val="1">
                <dgm:alg type="tx">
                  <dgm:param type="parTxLTRAlign" val="l"/>
                  <dgm:param type="parTxRTLAlign" val="r"/>
                  <dgm:param type="txAnchorVert" val="mid"/>
                  <dgm:param type="txAnchorVertCh" val="mid"/>
                </dgm:alg>
              </dgm:if>
              <dgm:else name="Name9">
                <dgm:alg type="tx">
                  <dgm:param type="parTxLTRAlign" val="ctr"/>
                  <dgm:param type="parTxRTLAlign" val="ctr"/>
                  <dgm:param type="shpTxLTRAlignCh" val="l"/>
                  <dgm:param type="shpTxRTLAlignCh" val="r"/>
                  <dgm:param type="txAnchorVert" val="mid"/>
                  <dgm:param type="txAnchorVertCh" val="mid"/>
                </dgm:alg>
              </dgm:else>
            </dgm:choose>
            <dgm:choose name="Name10">
              <dgm:if name="Name11" axis="ch" ptType="node" func="cnt" op="gte" val="1">
                <dgm:shape xmlns:r="http://schemas.openxmlformats.org/officeDocument/2006/relationships" type="rect" r:blip="">
                  <dgm:adjLst/>
                </dgm:shape>
              </dgm:if>
              <dgm:else name="Name12">
                <dgm:shape xmlns:r="http://schemas.openxmlformats.org/officeDocument/2006/relationships" type="rect" r:blip="" hideGeom="1">
                  <dgm:adjLst/>
                </dgm:shape>
              </dgm:else>
            </dgm:choose>
            <dgm:choose name="Name13">
              <dgm:if name="Name14" axis="ch" ptType="node" func="cnt" op="gte" val="1">
                <dgm:presOf axis="des" ptType="node"/>
              </dgm:if>
              <dgm:else name="Name15">
                <dgm:presOf/>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 styleLbl="revTx">
            <dgm:varLst>
              <dgm:chMax val="1"/>
              <dgm:chPref val="0"/>
              <dgm:bulletEnabled val="1"/>
            </dgm:varLst>
            <dgm:alg type="tx">
              <dgm:param type="shpTxLTRAlignCh" val="ctr"/>
              <dgm:param type="txAnchorVert" val="mid"/>
            </dgm:alg>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CaptionedPictures">
  <dgm:title val=""/>
  <dgm:desc val=""/>
  <dgm:catLst>
    <dgm:cat type="picture" pri="5000"/>
    <dgm:cat type="pictureconvert" pri="5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60" srcId="0" destId="10" srcOrd="0" destOrd="0"/>
        <dgm:cxn modelId="12" srcId="10" destId="11" srcOrd="0" destOrd="0"/>
        <dgm:cxn modelId="7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 modelId="90" srcId="0" destId="40" srcOrd="3" destOrd="0"/>
        <dgm:cxn modelId="42" srcId="40" destId="41" srcOrd="0"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forName="Parent" op="equ"/>
      <dgm:constr type="primFontSz" for="des" forName="Child" refType="primFontSz" refFor="des" refForName="Parent" op="lte"/>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varLst>
          <dgm:chMax val="1"/>
          <dgm:chPref val="1"/>
        </dgm:varLst>
        <dgm:alg type="composite">
          <dgm:param type="ar" val="0.85"/>
        </dgm:alg>
        <dgm:shape xmlns:r="http://schemas.openxmlformats.org/officeDocument/2006/relationships" r:blip="">
          <dgm:adjLst/>
        </dgm:shape>
        <dgm:constrLst>
          <dgm:constr type="l" for="ch" forName="Accent" refType="w" fact="0"/>
          <dgm:constr type="t" for="ch" forName="Accent" refType="h" fact="0"/>
          <dgm:constr type="w" for="ch" forName="Accent" refType="w"/>
          <dgm:constr type="h" for="ch" forName="Accent" refType="h"/>
          <dgm:constr type="l" for="ch" forName="Image" refType="w" fact="0.05"/>
          <dgm:constr type="t" for="ch" forName="Image" refType="h" fact="0.04"/>
          <dgm:constr type="w" for="ch" forName="Image" refType="w" fact="0.9"/>
          <dgm:constr type="h" for="ch" forName="Image" refType="h" fact="0.65"/>
          <dgm:constr type="l" for="ch" forName="ChildComposite" refType="w" fact="0.05"/>
          <dgm:constr type="t" for="ch" forName="ChildComposite" refType="h" fact="0.69"/>
          <dgm:constr type="w" for="ch" forName="ChildComposite" refType="w" fact="0.9"/>
          <dgm:constr type="h" for="ch" forName="ChildComposite" refType="h" fact="0.27"/>
        </dgm:constrLst>
        <dgm:layoutNode name="Accent" styleLbl="trAlignAcc1">
          <dgm:varLst>
            <dgm:chMax val="0"/>
            <dgm:chPref val="0"/>
          </dgm:varLst>
          <dgm:alg type="sp"/>
          <dgm:shape xmlns:r="http://schemas.openxmlformats.org/officeDocument/2006/relationships" type="rect" r:blip="">
            <dgm:adjLst/>
          </dgm:shape>
          <dgm:presOf/>
        </dgm:layoutNode>
        <dgm:layoutNode name="Image" styleLbl="alignImgPlace1">
          <dgm:varLst>
            <dgm:chMax val="0"/>
            <dgm:chPref val="0"/>
          </dgm:varLst>
          <dgm:alg type="sp"/>
          <dgm:shape xmlns:r="http://schemas.openxmlformats.org/officeDocument/2006/relationships" type="rect" r:blip="" blipPhldr="1">
            <dgm:adjLst/>
          </dgm:shape>
          <dgm:presOf/>
        </dgm:layoutNode>
        <dgm:layoutNode name="ChildComposite">
          <dgm:alg type="composite"/>
          <dgm:shape xmlns:r="http://schemas.openxmlformats.org/officeDocument/2006/relationships" r:blip="">
            <dgm:adjLst/>
          </dgm:shape>
          <dgm:choose name="Name4">
            <dgm:if name="Name5" axis="ch" ptType="node" func="cnt" op="gte" val="1">
              <dgm:constrLst>
                <dgm:constr type="l" for="ch" forName="Parent" refType="w" fact="0"/>
                <dgm:constr type="t" for="ch" forName="Parent" refType="h" fact="0"/>
                <dgm:constr type="w" for="ch" forName="Parent" refType="w"/>
                <dgm:constr type="h" for="ch" forName="Parent" refType="h" fact="0.3704"/>
                <dgm:constr type="l" for="ch" forName="Child" refType="w" fact="0"/>
                <dgm:constr type="t" for="ch" forName="Child" refType="h" fact="0.3704"/>
                <dgm:constr type="w" for="ch" forName="Child" refType="w"/>
                <dgm:constr type="h" for="ch" forName="Child" refType="h" fact="0.6296"/>
              </dgm:constrLst>
            </dgm:if>
            <dgm:else name="Name6">
              <dgm:constrLst>
                <dgm:constr type="l" for="ch" forName="Parent" refType="w" fact="0"/>
                <dgm:constr type="t" for="ch" forName="Parent" refType="h" fact="0"/>
                <dgm:constr type="w" for="ch" forName="Parent" refType="w"/>
                <dgm:constr type="h" for="ch" forName="Parent" refType="h"/>
                <dgm:constr type="l" for="ch" forName="Child" refType="w" fact="0"/>
                <dgm:constr type="t" for="ch" forName="Child" refType="h" fact="0"/>
                <dgm:constr type="w" for="ch" forName="Child" refType="w" fact="0"/>
                <dgm:constr type="h" for="ch" forName="Child" refType="h" fact="0"/>
              </dgm:constrLst>
            </dgm:else>
          </dgm:choose>
          <dgm:layoutNode name="Child" styleLbl="node1">
            <dgm:varLst>
              <dgm:chMax val="0"/>
              <dgm:chPref val="0"/>
              <dgm:bulletEnabled val="1"/>
            </dgm:varLst>
            <dgm:choose name="Name7">
              <dgm:if name="Name8" axis="ch" ptType="node" func="cnt" op="gt" val="1">
                <dgm:alg type="tx">
                  <dgm:param type="parTxLTRAlign" val="l"/>
                  <dgm:param type="parTxRTLAlign" val="r"/>
                  <dgm:param type="txAnchorVert" val="mid"/>
                  <dgm:param type="txAnchorVertCh" val="mid"/>
                </dgm:alg>
              </dgm:if>
              <dgm:else name="Name9">
                <dgm:alg type="tx">
                  <dgm:param type="parTxLTRAlign" val="ctr"/>
                  <dgm:param type="parTxRTLAlign" val="ctr"/>
                  <dgm:param type="shpTxLTRAlignCh" val="l"/>
                  <dgm:param type="shpTxRTLAlignCh" val="r"/>
                  <dgm:param type="txAnchorVert" val="mid"/>
                  <dgm:param type="txAnchorVertCh" val="mid"/>
                </dgm:alg>
              </dgm:else>
            </dgm:choose>
            <dgm:choose name="Name10">
              <dgm:if name="Name11" axis="ch" ptType="node" func="cnt" op="gte" val="1">
                <dgm:shape xmlns:r="http://schemas.openxmlformats.org/officeDocument/2006/relationships" type="rect" r:blip="">
                  <dgm:adjLst/>
                </dgm:shape>
              </dgm:if>
              <dgm:else name="Name12">
                <dgm:shape xmlns:r="http://schemas.openxmlformats.org/officeDocument/2006/relationships" type="rect" r:blip="" hideGeom="1">
                  <dgm:adjLst/>
                </dgm:shape>
              </dgm:else>
            </dgm:choose>
            <dgm:choose name="Name13">
              <dgm:if name="Name14" axis="ch" ptType="node" func="cnt" op="gte" val="1">
                <dgm:presOf axis="des" ptType="node"/>
              </dgm:if>
              <dgm:else name="Name15">
                <dgm:presOf/>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 styleLbl="revTx">
            <dgm:varLst>
              <dgm:chMax val="1"/>
              <dgm:chPref val="0"/>
              <dgm:bulletEnabled val="1"/>
            </dgm:varLst>
            <dgm:alg type="tx">
              <dgm:param type="shpTxLTRAlignCh" val="ctr"/>
              <dgm:param type="txAnchorVert" val="mid"/>
            </dgm:alg>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26D3B-A842-4D45-852C-62BEF856D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CAC8A44-69AC-4E7F-A872-AF38C78B96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3D3E7A1-554A-4C4C-B50A-4CE3CCC57540}" type="datetimeFigureOut">
              <a:rPr lang="en-GB" smtClean="0"/>
              <a:t>27/04/2025</a:t>
            </a:fld>
            <a:endParaRPr lang="en-GB"/>
          </a:p>
        </p:txBody>
      </p:sp>
      <p:sp>
        <p:nvSpPr>
          <p:cNvPr id="4" name="Footer Placeholder 3">
            <a:extLst>
              <a:ext uri="{FF2B5EF4-FFF2-40B4-BE49-F238E27FC236}">
                <a16:creationId xmlns:a16="http://schemas.microsoft.com/office/drawing/2014/main" id="{2FED8AC2-4250-4798-8C65-BE81E0746B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04545EA-290A-486D-A31F-D71167BFCC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3941FD-E006-40E2-B340-6286CD553DB4}" type="slidenum">
              <a:rPr lang="en-GB" smtClean="0"/>
              <a:t>‹#›</a:t>
            </a:fld>
            <a:endParaRPr lang="en-GB"/>
          </a:p>
        </p:txBody>
      </p:sp>
    </p:spTree>
    <p:extLst>
      <p:ext uri="{BB962C8B-B14F-4D97-AF65-F5344CB8AC3E}">
        <p14:creationId xmlns:p14="http://schemas.microsoft.com/office/powerpoint/2010/main" val="312009608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7363ECC-78D2-4E8A-A700-59972B31285C}" type="datetimeFigureOut">
              <a:rPr lang="en-GB" noProof="0" smtClean="0"/>
              <a:t>27/04/2025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B661EF0-BB50-46E2-AC40-CAE3182A294D}" type="slidenum">
              <a:rPr lang="en-GB" noProof="0" smtClean="0"/>
              <a:t>‹#›</a:t>
            </a:fld>
            <a:endParaRPr lang="en-GB" noProof="0"/>
          </a:p>
        </p:txBody>
      </p:sp>
    </p:spTree>
    <p:extLst>
      <p:ext uri="{BB962C8B-B14F-4D97-AF65-F5344CB8AC3E}">
        <p14:creationId xmlns:p14="http://schemas.microsoft.com/office/powerpoint/2010/main" val="168993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B661EF0-BB50-46E2-AC40-CAE3182A294D}" type="slidenum">
              <a:rPr lang="en-GB" smtClean="0"/>
              <a:t>1</a:t>
            </a:fld>
            <a:endParaRPr lang="en-GB"/>
          </a:p>
        </p:txBody>
      </p:sp>
    </p:spTree>
    <p:extLst>
      <p:ext uri="{BB962C8B-B14F-4D97-AF65-F5344CB8AC3E}">
        <p14:creationId xmlns:p14="http://schemas.microsoft.com/office/powerpoint/2010/main" val="2403485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0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5F5D19D-8A94-4D55-8719-C3BF8977D397}" type="slidenum">
              <a:t>4</a:t>
            </a:fld>
            <a:endParaRPr lang="en-GB"/>
          </a:p>
        </p:txBody>
      </p:sp>
    </p:spTree>
    <p:extLst>
      <p:ext uri="{BB962C8B-B14F-4D97-AF65-F5344CB8AC3E}">
        <p14:creationId xmlns:p14="http://schemas.microsoft.com/office/powerpoint/2010/main" val="1749576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3779A-C605-F89F-0D72-A2B7307692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91A972-0700-BF3A-8160-C9991EC6AB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05CDB7-30EB-43CB-5E47-D4F15C84EBA6}"/>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3B7DD69F-6CC8-2EE5-6B5F-A304C78D37E7}"/>
              </a:ext>
            </a:extLst>
          </p:cNvPr>
          <p:cNvSpPr>
            <a:spLocks noGrp="1"/>
          </p:cNvSpPr>
          <p:nvPr>
            <p:ph type="sldNum" sz="quarter" idx="5"/>
          </p:nvPr>
        </p:nvSpPr>
        <p:spPr/>
        <p:txBody>
          <a:bodyPr/>
          <a:lstStyle/>
          <a:p>
            <a:fld id="{55F5D19D-8A94-4D55-8719-C3BF8977D397}" type="slidenum">
              <a:t>5</a:t>
            </a:fld>
            <a:endParaRPr lang="en-GB"/>
          </a:p>
        </p:txBody>
      </p:sp>
    </p:spTree>
    <p:extLst>
      <p:ext uri="{BB962C8B-B14F-4D97-AF65-F5344CB8AC3E}">
        <p14:creationId xmlns:p14="http://schemas.microsoft.com/office/powerpoint/2010/main" val="350589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a:p>
        </p:txBody>
      </p:sp>
      <p:sp>
        <p:nvSpPr>
          <p:cNvPr id="4" name="Slide Number Placeholder 3"/>
          <p:cNvSpPr>
            <a:spLocks noGrp="1"/>
          </p:cNvSpPr>
          <p:nvPr>
            <p:ph type="sldNum" sz="quarter" idx="5"/>
          </p:nvPr>
        </p:nvSpPr>
        <p:spPr/>
        <p:txBody>
          <a:bodyPr/>
          <a:lstStyle/>
          <a:p>
            <a:fld id="{55F5D19D-8A94-4D55-8719-C3BF8977D397}" type="slidenum">
              <a:rPr lang="en-GB"/>
              <a:t>6</a:t>
            </a:fld>
            <a:endParaRPr lang="en-GB"/>
          </a:p>
        </p:txBody>
      </p:sp>
    </p:spTree>
    <p:extLst>
      <p:ext uri="{BB962C8B-B14F-4D97-AF65-F5344CB8AC3E}">
        <p14:creationId xmlns:p14="http://schemas.microsoft.com/office/powerpoint/2010/main" val="3875224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5F5D19D-8A94-4D55-8719-C3BF8977D397}" type="slidenum">
              <a:rPr lang="en-GB"/>
              <a:t>7</a:t>
            </a:fld>
            <a:endParaRPr lang="en-GB"/>
          </a:p>
        </p:txBody>
      </p:sp>
    </p:spTree>
    <p:extLst>
      <p:ext uri="{BB962C8B-B14F-4D97-AF65-F5344CB8AC3E}">
        <p14:creationId xmlns:p14="http://schemas.microsoft.com/office/powerpoint/2010/main" val="1476101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5F5D19D-8A94-4D55-8719-C3BF8977D397}" type="slidenum">
              <a:rPr lang="en-GB"/>
              <a:t>8</a:t>
            </a:fld>
            <a:endParaRPr lang="en-GB"/>
          </a:p>
        </p:txBody>
      </p:sp>
    </p:spTree>
    <p:extLst>
      <p:ext uri="{BB962C8B-B14F-4D97-AF65-F5344CB8AC3E}">
        <p14:creationId xmlns:p14="http://schemas.microsoft.com/office/powerpoint/2010/main" val="2983643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08760-5EC6-7A74-A3BB-D82A7F3273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195017-515B-0A9A-3EA4-3DD9AD54C7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FA5CC7-B21F-627D-959D-D19181D816CE}"/>
              </a:ext>
            </a:extLst>
          </p:cNvPr>
          <p:cNvSpPr>
            <a:spLocks noGrp="1"/>
          </p:cNvSpPr>
          <p:nvPr>
            <p:ph type="body" idx="1"/>
          </p:nvPr>
        </p:nvSpPr>
        <p:spPr/>
        <p:txBody>
          <a:bodyPr/>
          <a:lstStyle/>
          <a:p>
            <a:endParaRPr lang="en-US" dirty="0">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DF3E14F3-531A-6580-5CC8-DF2368BFDF40}"/>
              </a:ext>
            </a:extLst>
          </p:cNvPr>
          <p:cNvSpPr>
            <a:spLocks noGrp="1"/>
          </p:cNvSpPr>
          <p:nvPr>
            <p:ph type="sldNum" sz="quarter" idx="5"/>
          </p:nvPr>
        </p:nvSpPr>
        <p:spPr/>
        <p:txBody>
          <a:bodyPr/>
          <a:lstStyle/>
          <a:p>
            <a:fld id="{55F5D19D-8A94-4D55-8719-C3BF8977D397}" type="slidenum">
              <a:rPr lang="en-GB"/>
              <a:t>14</a:t>
            </a:fld>
            <a:endParaRPr lang="en-GB"/>
          </a:p>
        </p:txBody>
      </p:sp>
    </p:spTree>
    <p:extLst>
      <p:ext uri="{BB962C8B-B14F-4D97-AF65-F5344CB8AC3E}">
        <p14:creationId xmlns:p14="http://schemas.microsoft.com/office/powerpoint/2010/main" val="4151882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5F5D19D-8A94-4D55-8719-C3BF8977D397}" type="slidenum">
              <a:rPr lang="en-GB"/>
              <a:t>15</a:t>
            </a:fld>
            <a:endParaRPr lang="en-GB"/>
          </a:p>
        </p:txBody>
      </p:sp>
    </p:spTree>
    <p:extLst>
      <p:ext uri="{BB962C8B-B14F-4D97-AF65-F5344CB8AC3E}">
        <p14:creationId xmlns:p14="http://schemas.microsoft.com/office/powerpoint/2010/main" val="3695752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These slides will explore the Code of Ethics within policing and how they apply to the National Decision-Making model and ways in which the public have been betrayed when Code of ethics has been used in practice</a:t>
            </a:r>
          </a:p>
          <a:p>
            <a:pPr marL="171450" indent="-171450">
              <a:buFontTx/>
              <a:buChar char="-"/>
            </a:pPr>
            <a:r>
              <a:rPr lang="en-GB" dirty="0"/>
              <a:t>The code of ethics was established by the College of Policing in 2014 to ensure that every member of police staff maintains and provides the highest standards whilst on and off shift. </a:t>
            </a:r>
          </a:p>
          <a:p>
            <a:pPr marL="171450" indent="-171450">
              <a:buFontTx/>
              <a:buChar char="-"/>
            </a:pPr>
            <a:r>
              <a:rPr lang="en-GB" dirty="0"/>
              <a:t>9 key principles were established to underpin every decision that is made on a day-to-day and shift-to-shift basis. The 9 key principles are Accountability , Integrity, Openness, Fairness, Leadership, Respect, Honesty, Objectivity, and Selflessness. The combination of the principles from the code of ethics and the standards of professional behaviour ensured consistency between the vision of what an officer wanted to do and what the officer did do.</a:t>
            </a:r>
          </a:p>
          <a:p>
            <a:pPr marL="171450" indent="-171450">
              <a:buFontTx/>
              <a:buChar char="-"/>
            </a:pPr>
            <a:r>
              <a:rPr lang="en-GB" dirty="0"/>
              <a:t>According to the College of Policing (2024), the principles should mean more to officers than just words on a page; they must become part of the way the individual functions.</a:t>
            </a:r>
          </a:p>
          <a:p>
            <a:pPr marL="171450" indent="-171450">
              <a:buFontTx/>
              <a:buChar char="-"/>
            </a:pPr>
            <a:r>
              <a:rPr lang="en-GB" dirty="0"/>
              <a:t>When discussing what ethical policing entails ,The College of policing (2024) raise the acronym CREPS. </a:t>
            </a:r>
          </a:p>
          <a:p>
            <a:pPr marL="171450" indent="-171450">
              <a:buFontTx/>
              <a:buChar char="-"/>
            </a:pPr>
            <a:r>
              <a:rPr lang="en-GB" dirty="0"/>
              <a:t>The C stands for courage, which means making, communicating, and being accountable for decisions and standing against anything that could bring our profession into disrepute. This includes setting an example and challenging unprofessional behaviour. </a:t>
            </a:r>
          </a:p>
          <a:p>
            <a:pPr marL="171450" indent="-171450">
              <a:buFontTx/>
              <a:buChar char="-"/>
            </a:pPr>
            <a:r>
              <a:rPr lang="en-GB" dirty="0"/>
              <a:t>The R and E stand for respect and empathy, which means listening and understanding the views of others and seeking to recognise and respond to the physical, mental and emotional challenges that we and other people may face. For example, acting with respect, listening to and understanding different perspectives.</a:t>
            </a:r>
          </a:p>
          <a:p>
            <a:pPr marL="171450" indent="-171450">
              <a:buFontTx/>
              <a:buChar char="-"/>
            </a:pPr>
            <a:r>
              <a:rPr lang="en-GB" dirty="0"/>
              <a:t>The P and S stand for Public Service, which means working in the public interest, fostering public trust and confidence, and taking pride in providing excellent service to the public. For example, delivering a service to be proud of, acting lawfully, and understanding and responding to the public's needs.</a:t>
            </a:r>
          </a:p>
          <a:p>
            <a:pPr marL="171450" indent="-171450">
              <a:buFontTx/>
              <a:buChar char="-"/>
            </a:pPr>
            <a:endParaRPr lang="en-GB" dirty="0"/>
          </a:p>
          <a:p>
            <a:pPr marL="171450" indent="-171450">
              <a:buFontTx/>
              <a:buChar char="-"/>
            </a:pPr>
            <a:r>
              <a:rPr lang="en-GB" dirty="0"/>
              <a:t>According to The College of Policing (2014),ethical policing, as defined by the national decision-making model, requires constant self-reflection. In every situation, police personnel should ask themselves crucial ethical questions to ensure their actions align with the highest standards which are expected of them. The Code of Ethics is central to the NDM framework. Throughout the decision-making process, policing staff should be asking themselves questions to ensure they are considering ethics. Police staff should be asking themselves about the ethics they are considering. An example of some questions staff should be asking themselves is ‘What would the public expect of me in this situation? What does the police service expect of me in this situation? Is this action or decision likely to reflect positively on my professionalism?’</a:t>
            </a:r>
          </a:p>
          <a:p>
            <a:pPr marL="171450" indent="-171450">
              <a:buFontTx/>
              <a:buChar char="-"/>
            </a:pPr>
            <a:r>
              <a:rPr lang="en-GB" dirty="0"/>
              <a:t>Officers are given Code of Ethics training. according to The College of Policing, the intended outcome of this is to increase the use of the code of ethics, increase staff and officer understanding of the code of ethics and increase decision making with integrity.</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Moving forward, Chief Constable Andy Marsh, he believes it may be time to develop a new Code of Ethics considering the scrutiny police had been under in the past years. Every decade has brought its own troubles and scrutiny according to Committee on Standards in Public Life,(2024)  , for example the inquiry into Stephen Lawrences death and the case of Sarah Everard which highlighted how failures in upholding ethical principles can severely damage public trust. Independent Office for Police Conduct (2019), found that a significant proportion of the 9 key principles were not adhered to. These key principles are: Accountability – where officer is answerable for every decision, action and omission, Fairness- ensuring the officer treats people fairly, Integrity- Where the officer is always expected to do the right thing, Leadership- which is ensuring you are leading by good example and  Respect – making sure every officer knows how to treat everyone with respect This case serves as a stark reminder of the importance of ethical conduct in policing. </a:t>
            </a:r>
          </a:p>
          <a:p>
            <a:pPr marL="171450" indent="-171450">
              <a:buFontTx/>
              <a:buChar char="-"/>
            </a:pPr>
            <a:r>
              <a:rPr lang="en-GB" dirty="0"/>
              <a:t>The code of ethics is not merely a set of rules; it’s a guiding framework for ethical decision-making in policing. Adherence to these principles is crucial for maintaining public trust and ensuring the integrity of law enforcement, this standard was not upkept by Couzens as he let his behaviour and attitude slip below the high standards of professional policing expected from every serving officer and police staff member across the nations. </a:t>
            </a:r>
          </a:p>
          <a:p>
            <a:pPr marL="171450" indent="-171450">
              <a:buFontTx/>
              <a:buChar char="-"/>
            </a:pPr>
            <a:r>
              <a:rPr lang="en-GB" dirty="0"/>
              <a:t> </a:t>
            </a:r>
          </a:p>
        </p:txBody>
      </p:sp>
      <p:sp>
        <p:nvSpPr>
          <p:cNvPr id="4" name="Slide Number Placeholder 3"/>
          <p:cNvSpPr>
            <a:spLocks noGrp="1"/>
          </p:cNvSpPr>
          <p:nvPr>
            <p:ph type="sldNum" sz="quarter" idx="5"/>
          </p:nvPr>
        </p:nvSpPr>
        <p:spPr/>
        <p:txBody>
          <a:bodyPr/>
          <a:lstStyle/>
          <a:p>
            <a:pPr rtl="0"/>
            <a:fld id="{FB661EF0-BB50-46E2-AC40-CAE3182A294D}" type="slidenum">
              <a:rPr lang="en-GB" smtClean="0"/>
              <a:t>27</a:t>
            </a:fld>
            <a:endParaRPr lang="en-GB"/>
          </a:p>
        </p:txBody>
      </p:sp>
    </p:spTree>
    <p:extLst>
      <p:ext uri="{BB962C8B-B14F-4D97-AF65-F5344CB8AC3E}">
        <p14:creationId xmlns:p14="http://schemas.microsoft.com/office/powerpoint/2010/main" val="2412701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FB661EF0-BB50-46E2-AC40-CAE3182A294D}" type="slidenum">
              <a:rPr lang="en-GB" noProof="0" smtClean="0"/>
              <a:t>28</a:t>
            </a:fld>
            <a:endParaRPr lang="en-GB" noProof="0"/>
          </a:p>
        </p:txBody>
      </p:sp>
    </p:spTree>
    <p:extLst>
      <p:ext uri="{BB962C8B-B14F-4D97-AF65-F5344CB8AC3E}">
        <p14:creationId xmlns:p14="http://schemas.microsoft.com/office/powerpoint/2010/main" val="3142593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FB661EF0-BB50-46E2-AC40-CAE3182A294D}" type="slidenum">
              <a:rPr lang="en-GB" noProof="0" smtClean="0"/>
              <a:t>29</a:t>
            </a:fld>
            <a:endParaRPr lang="en-GB" noProof="0"/>
          </a:p>
        </p:txBody>
      </p:sp>
    </p:spTree>
    <p:extLst>
      <p:ext uri="{BB962C8B-B14F-4D97-AF65-F5344CB8AC3E}">
        <p14:creationId xmlns:p14="http://schemas.microsoft.com/office/powerpoint/2010/main" val="1291657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B661EF0-BB50-46E2-AC40-CAE3182A294D}" type="slidenum">
              <a:rPr lang="en-GB" smtClean="0"/>
              <a:t>30</a:t>
            </a:fld>
            <a:endParaRPr lang="en-GB"/>
          </a:p>
        </p:txBody>
      </p:sp>
    </p:spTree>
    <p:extLst>
      <p:ext uri="{BB962C8B-B14F-4D97-AF65-F5344CB8AC3E}">
        <p14:creationId xmlns:p14="http://schemas.microsoft.com/office/powerpoint/2010/main" val="1273600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B661EF0-BB50-46E2-AC40-CAE3182A294D}" type="slidenum">
              <a:rPr lang="en-GB" noProof="0" smtClean="0"/>
              <a:t>34</a:t>
            </a:fld>
            <a:endParaRPr lang="en-GB" noProof="0"/>
          </a:p>
        </p:txBody>
      </p:sp>
    </p:spTree>
    <p:extLst>
      <p:ext uri="{BB962C8B-B14F-4D97-AF65-F5344CB8AC3E}">
        <p14:creationId xmlns:p14="http://schemas.microsoft.com/office/powerpoint/2010/main" val="3065973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B661EF0-BB50-46E2-AC40-CAE3182A294D}" type="slidenum">
              <a:rPr lang="en-GB" noProof="0" smtClean="0"/>
              <a:t>35</a:t>
            </a:fld>
            <a:endParaRPr lang="en-GB" noProof="0"/>
          </a:p>
        </p:txBody>
      </p:sp>
    </p:spTree>
    <p:extLst>
      <p:ext uri="{BB962C8B-B14F-4D97-AF65-F5344CB8AC3E}">
        <p14:creationId xmlns:p14="http://schemas.microsoft.com/office/powerpoint/2010/main" val="8361801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B661EF0-BB50-46E2-AC40-CAE3182A294D}" type="slidenum">
              <a:rPr lang="en-GB" noProof="0" smtClean="0"/>
              <a:t>39</a:t>
            </a:fld>
            <a:endParaRPr lang="en-GB" noProof="0"/>
          </a:p>
        </p:txBody>
      </p:sp>
    </p:spTree>
    <p:extLst>
      <p:ext uri="{BB962C8B-B14F-4D97-AF65-F5344CB8AC3E}">
        <p14:creationId xmlns:p14="http://schemas.microsoft.com/office/powerpoint/2010/main" val="2906113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6E4E501-35F4-4853-B201-F5B8E672304F}"/>
              </a:ext>
            </a:extLst>
          </p:cNvPr>
          <p:cNvSpPr/>
          <p:nvPr userDrawn="1"/>
        </p:nvSpPr>
        <p:spPr>
          <a:xfrm>
            <a:off x="-2" y="0"/>
            <a:ext cx="12191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8" name="Freeform: Shape 47">
            <a:extLst>
              <a:ext uri="{FF2B5EF4-FFF2-40B4-BE49-F238E27FC236}">
                <a16:creationId xmlns:a16="http://schemas.microsoft.com/office/drawing/2014/main" id="{E06E6322-04D4-4AF7-B9D8-27972C61BF01}"/>
              </a:ext>
              <a:ext uri="{C183D7F6-B498-43B3-948B-1728B52AA6E4}">
                <adec:decorative xmlns:adec="http://schemas.microsoft.com/office/drawing/2017/decorative" val="1"/>
              </a:ext>
            </a:extLst>
          </p:cNvPr>
          <p:cNvSpPr/>
          <p:nvPr userDrawn="1"/>
        </p:nvSpPr>
        <p:spPr>
          <a:xfrm>
            <a:off x="4716797" y="5064781"/>
            <a:ext cx="5311" cy="1673"/>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57" name="Freeform: Shape 56">
            <a:extLst>
              <a:ext uri="{FF2B5EF4-FFF2-40B4-BE49-F238E27FC236}">
                <a16:creationId xmlns:a16="http://schemas.microsoft.com/office/drawing/2014/main" id="{D14F34EE-2765-4E68-817F-8FACFF30FD39}"/>
              </a:ext>
              <a:ext uri="{C183D7F6-B498-43B3-948B-1728B52AA6E4}">
                <adec:decorative xmlns:adec="http://schemas.microsoft.com/office/drawing/2017/decorative" val="1"/>
              </a:ext>
            </a:extLst>
          </p:cNvPr>
          <p:cNvSpPr/>
          <p:nvPr userDrawn="1"/>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55" name="Picture Placeholder 54">
            <a:extLst>
              <a:ext uri="{FF2B5EF4-FFF2-40B4-BE49-F238E27FC236}">
                <a16:creationId xmlns:a16="http://schemas.microsoft.com/office/drawing/2014/main" id="{F3CA1D1D-8AC9-4DC2-B4AE-56AEBDEFC7BA}"/>
              </a:ext>
            </a:extLst>
          </p:cNvPr>
          <p:cNvSpPr>
            <a:spLocks noGrp="1"/>
          </p:cNvSpPr>
          <p:nvPr>
            <p:ph type="pic" sz="quarter" idx="10" hasCustomPrompt="1"/>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rtlCol="0">
            <a:noAutofit/>
          </a:bodyPr>
          <a:lstStyle>
            <a:lvl1pPr marL="0" indent="0" algn="ctr">
              <a:buNone/>
              <a:defRPr/>
            </a:lvl1pPr>
          </a:lstStyle>
          <a:p>
            <a:pPr rtl="0"/>
            <a:r>
              <a:rPr lang="en-GB" noProof="0"/>
              <a:t>Click to add photo</a:t>
            </a:r>
          </a:p>
        </p:txBody>
      </p:sp>
      <p:sp>
        <p:nvSpPr>
          <p:cNvPr id="24" name="Title 1">
            <a:extLst>
              <a:ext uri="{FF2B5EF4-FFF2-40B4-BE49-F238E27FC236}">
                <a16:creationId xmlns:a16="http://schemas.microsoft.com/office/drawing/2014/main" id="{1D6E0D65-9776-491D-8E3D-8FD9375B26D1}"/>
              </a:ext>
            </a:extLst>
          </p:cNvPr>
          <p:cNvSpPr>
            <a:spLocks noGrp="1"/>
          </p:cNvSpPr>
          <p:nvPr>
            <p:ph type="ctrTitle"/>
          </p:nvPr>
        </p:nvSpPr>
        <p:spPr>
          <a:xfrm>
            <a:off x="723900" y="5492887"/>
            <a:ext cx="10750253" cy="632588"/>
          </a:xfrm>
        </p:spPr>
        <p:txBody>
          <a:bodyPr rtlCol="0"/>
          <a:lstStyle>
            <a:lvl1pPr algn="ctr">
              <a:defRPr/>
            </a:lvl1pPr>
          </a:lstStyle>
          <a:p>
            <a:pPr rtl="0"/>
            <a:r>
              <a:rPr lang="en-GB" noProof="0"/>
              <a:t>Click to edit Master title style</a:t>
            </a:r>
          </a:p>
        </p:txBody>
      </p:sp>
      <p:sp>
        <p:nvSpPr>
          <p:cNvPr id="25" name="Subtitle 2">
            <a:extLst>
              <a:ext uri="{FF2B5EF4-FFF2-40B4-BE49-F238E27FC236}">
                <a16:creationId xmlns:a16="http://schemas.microsoft.com/office/drawing/2014/main" id="{B1E8DB09-DDC5-4A27-9DF1-7FCD28BEBA36}"/>
              </a:ext>
            </a:extLst>
          </p:cNvPr>
          <p:cNvSpPr>
            <a:spLocks noGrp="1"/>
          </p:cNvSpPr>
          <p:nvPr>
            <p:ph type="subTitle" idx="1"/>
          </p:nvPr>
        </p:nvSpPr>
        <p:spPr>
          <a:xfrm>
            <a:off x="1697411" y="6137069"/>
            <a:ext cx="8803231" cy="494419"/>
          </a:xfrm>
        </p:spPr>
        <p:txBody>
          <a:bodyPr rtlCol="0">
            <a:normAutofit/>
          </a:bodyPr>
          <a:lstStyle>
            <a:lvl1pPr marL="0" indent="0" algn="ctr">
              <a:buNone/>
              <a:defRPr/>
            </a:lvl1pPr>
          </a:lstStyle>
          <a:p>
            <a:pPr rtl="0"/>
            <a:r>
              <a:rPr lang="en-GB" noProof="0"/>
              <a:t>Click to edit Master subtitle style</a:t>
            </a:r>
          </a:p>
        </p:txBody>
      </p:sp>
    </p:spTree>
    <p:extLst>
      <p:ext uri="{BB962C8B-B14F-4D97-AF65-F5344CB8AC3E}">
        <p14:creationId xmlns:p14="http://schemas.microsoft.com/office/powerpoint/2010/main" val="3132766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240F339-C1FD-4771-AB0F-388020B7BB02}"/>
              </a:ext>
              <a:ext uri="{C183D7F6-B498-43B3-948B-1728B52AA6E4}">
                <adec:decorative xmlns:adec="http://schemas.microsoft.com/office/drawing/2017/decorative" val="1"/>
              </a:ext>
            </a:extLst>
          </p:cNvPr>
          <p:cNvSpPr/>
          <p:nvPr userDrawn="1"/>
        </p:nvSpPr>
        <p:spPr>
          <a:xfrm rot="10800000">
            <a:off x="-11297" y="0"/>
            <a:ext cx="7360592"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DA910ECF-D560-46C1-AD20-74B4CE2BF55E}"/>
              </a:ext>
              <a:ext uri="{C183D7F6-B498-43B3-948B-1728B52AA6E4}">
                <adec:decorative xmlns:adec="http://schemas.microsoft.com/office/drawing/2017/decorative" val="1"/>
              </a:ext>
            </a:extLst>
          </p:cNvPr>
          <p:cNvSpPr/>
          <p:nvPr userDrawn="1"/>
        </p:nvSpPr>
        <p:spPr>
          <a:xfrm>
            <a:off x="7785758" y="3542366"/>
            <a:ext cx="3184147"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0" name="Freeform: Shape 19">
            <a:extLst>
              <a:ext uri="{FF2B5EF4-FFF2-40B4-BE49-F238E27FC236}">
                <a16:creationId xmlns:a16="http://schemas.microsoft.com/office/drawing/2014/main" id="{59706843-4A67-4194-95BF-9BB7B1922493}"/>
              </a:ext>
              <a:ext uri="{C183D7F6-B498-43B3-948B-1728B52AA6E4}">
                <adec:decorative xmlns:adec="http://schemas.microsoft.com/office/drawing/2017/decorative" val="1"/>
              </a:ext>
            </a:extLst>
          </p:cNvPr>
          <p:cNvSpPr/>
          <p:nvPr userDrawn="1"/>
        </p:nvSpPr>
        <p:spPr>
          <a:xfrm>
            <a:off x="7777851" y="1234865"/>
            <a:ext cx="3192054"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Title 1">
            <a:extLst>
              <a:ext uri="{FF2B5EF4-FFF2-40B4-BE49-F238E27FC236}">
                <a16:creationId xmlns:a16="http://schemas.microsoft.com/office/drawing/2014/main" id="{D516A0E2-D404-4CCA-9DA8-5C18DA11BDAC}"/>
              </a:ext>
            </a:extLst>
          </p:cNvPr>
          <p:cNvSpPr>
            <a:spLocks noGrp="1"/>
          </p:cNvSpPr>
          <p:nvPr>
            <p:ph type="title"/>
          </p:nvPr>
        </p:nvSpPr>
        <p:spPr>
          <a:xfrm>
            <a:off x="1050878" y="603623"/>
            <a:ext cx="5605103" cy="1222001"/>
          </a:xfrm>
        </p:spPr>
        <p:txBody>
          <a:bodyPr rtlCol="0">
            <a:normAutofit/>
          </a:bodyPr>
          <a:lstStyle/>
          <a:p>
            <a:pPr rtl="0"/>
            <a:r>
              <a:rPr lang="en-GB" noProof="0"/>
              <a:t>Click to edit Master title style</a:t>
            </a:r>
          </a:p>
        </p:txBody>
      </p:sp>
      <p:sp>
        <p:nvSpPr>
          <p:cNvPr id="19" name="Subtitle 2">
            <a:extLst>
              <a:ext uri="{FF2B5EF4-FFF2-40B4-BE49-F238E27FC236}">
                <a16:creationId xmlns:a16="http://schemas.microsoft.com/office/drawing/2014/main" id="{8DC7046C-D1A0-4AD8-AEA8-F3116FA5B897}"/>
              </a:ext>
            </a:extLst>
          </p:cNvPr>
          <p:cNvSpPr>
            <a:spLocks noGrp="1"/>
          </p:cNvSpPr>
          <p:nvPr>
            <p:ph idx="1"/>
          </p:nvPr>
        </p:nvSpPr>
        <p:spPr>
          <a:xfrm>
            <a:off x="1050878" y="2147357"/>
            <a:ext cx="5083222" cy="4253443"/>
          </a:xfrm>
        </p:spPr>
        <p:txBody>
          <a:bodyPr rtlCol="0">
            <a:normAutofit/>
          </a:bodyPr>
          <a:lstStyle>
            <a:lvl1pPr marL="342900" indent="-342900">
              <a:buFont typeface="Arial" panose="020B0604020202020204" pitchFamily="34" charset="0"/>
              <a:buChar char="•"/>
              <a:defRPr sz="2000"/>
            </a:lvl1pPr>
          </a:lstStyle>
          <a:p>
            <a:pPr lvl="0" rtl="0"/>
            <a:r>
              <a:rPr lang="en-GB" noProof="0"/>
              <a:t>Click to edit Master text styles</a:t>
            </a:r>
          </a:p>
        </p:txBody>
      </p:sp>
      <p:sp>
        <p:nvSpPr>
          <p:cNvPr id="30" name="Picture Placeholder 27">
            <a:extLst>
              <a:ext uri="{FF2B5EF4-FFF2-40B4-BE49-F238E27FC236}">
                <a16:creationId xmlns:a16="http://schemas.microsoft.com/office/drawing/2014/main" id="{6F647570-EE67-4211-B215-CA7C4ADFB1ED}"/>
              </a:ext>
            </a:extLst>
          </p:cNvPr>
          <p:cNvSpPr>
            <a:spLocks noGrp="1"/>
          </p:cNvSpPr>
          <p:nvPr>
            <p:ph type="pic" sz="quarter" idx="13" hasCustomPrompt="1"/>
          </p:nvPr>
        </p:nvSpPr>
        <p:spPr>
          <a:xfrm>
            <a:off x="7785759" y="1234865"/>
            <a:ext cx="3192054" cy="2080768"/>
          </a:xfrm>
        </p:spPr>
        <p:txBody>
          <a:bodyPr rtlCol="0"/>
          <a:lstStyle>
            <a:lvl1pPr marL="0" indent="0" algn="ctr">
              <a:buNone/>
              <a:defRPr/>
            </a:lvl1pPr>
          </a:lstStyle>
          <a:p>
            <a:pPr rtl="0"/>
            <a:r>
              <a:rPr lang="en-GB" noProof="0"/>
              <a:t>Click to add photo</a:t>
            </a:r>
          </a:p>
        </p:txBody>
      </p:sp>
      <p:sp>
        <p:nvSpPr>
          <p:cNvPr id="31" name="Picture Placeholder 27">
            <a:extLst>
              <a:ext uri="{FF2B5EF4-FFF2-40B4-BE49-F238E27FC236}">
                <a16:creationId xmlns:a16="http://schemas.microsoft.com/office/drawing/2014/main" id="{F73F1593-ECA8-47D2-9428-EA469FCF6B21}"/>
              </a:ext>
            </a:extLst>
          </p:cNvPr>
          <p:cNvSpPr>
            <a:spLocks noGrp="1"/>
          </p:cNvSpPr>
          <p:nvPr>
            <p:ph type="pic" sz="quarter" idx="14" hasCustomPrompt="1"/>
          </p:nvPr>
        </p:nvSpPr>
        <p:spPr>
          <a:xfrm>
            <a:off x="7788349" y="3542367"/>
            <a:ext cx="3181056" cy="2080768"/>
          </a:xfrm>
        </p:spPr>
        <p:txBody>
          <a:bodyPr rtlCol="0"/>
          <a:lstStyle>
            <a:lvl1pPr marL="0" indent="0" algn="ctr">
              <a:buNone/>
              <a:defRPr/>
            </a:lvl1pPr>
          </a:lstStyle>
          <a:p>
            <a:pPr rtl="0"/>
            <a:r>
              <a:rPr lang="en-GB" noProof="0"/>
              <a:t>Click to add photo</a:t>
            </a:r>
          </a:p>
        </p:txBody>
      </p:sp>
      <p:sp>
        <p:nvSpPr>
          <p:cNvPr id="22" name="Footer Placeholder 15">
            <a:extLst>
              <a:ext uri="{FF2B5EF4-FFF2-40B4-BE49-F238E27FC236}">
                <a16:creationId xmlns:a16="http://schemas.microsoft.com/office/drawing/2014/main" id="{A56A04D1-A25D-4C85-923C-4D9C5DA5B6FB}"/>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25" name="Slide Number Placeholder 16">
            <a:extLst>
              <a:ext uri="{FF2B5EF4-FFF2-40B4-BE49-F238E27FC236}">
                <a16:creationId xmlns:a16="http://schemas.microsoft.com/office/drawing/2014/main" id="{7A472ABD-85E7-41D7-836B-95547F9E0D69}"/>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6" name="Date Placeholder 14">
            <a:extLst>
              <a:ext uri="{FF2B5EF4-FFF2-40B4-BE49-F238E27FC236}">
                <a16:creationId xmlns:a16="http://schemas.microsoft.com/office/drawing/2014/main" id="{B69D16BD-38DD-42C5-8058-87A9C62C5CB6}"/>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751119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rtlCol="0">
            <a:normAutofit/>
          </a:bodyPr>
          <a:lstStyle/>
          <a:p>
            <a:pPr algn="ctr" rtl="0"/>
            <a:r>
              <a:rPr lang="en-GB" noProof="0"/>
              <a:t>Click to edit Master title style</a:t>
            </a:r>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rtlCol="0">
            <a:noAutofit/>
          </a:bodyPr>
          <a:lstStyle>
            <a:lvl1pPr marL="0" indent="0" algn="ctr">
              <a:buNone/>
              <a:defRPr/>
            </a:lvl1pPr>
          </a:lstStyle>
          <a:p>
            <a:pPr rtl="0"/>
            <a:r>
              <a:rPr lang="en-GB" noProof="0"/>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rtlCol="0">
            <a:normAutofit/>
          </a:bodyPr>
          <a:lstStyle>
            <a:lvl1pPr marL="0" indent="0">
              <a:buNone/>
              <a:defRPr/>
            </a:lvl1pPr>
          </a:lstStyle>
          <a:p>
            <a:pPr lvl="0" rtl="0"/>
            <a:r>
              <a:rPr lang="en-GB" noProof="0"/>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53251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A0FA24B-01DF-41FF-899C-BA7BC99B52BE}"/>
              </a:ext>
              <a:ext uri="{C183D7F6-B498-43B3-948B-1728B52AA6E4}">
                <adec:decorative xmlns:adec="http://schemas.microsoft.com/office/drawing/2017/decorative" val="1"/>
              </a:ext>
            </a:extLst>
          </p:cNvPr>
          <p:cNvSpPr/>
          <p:nvPr userDrawn="1"/>
        </p:nvSpPr>
        <p:spPr>
          <a:xfrm>
            <a:off x="2" y="0"/>
            <a:ext cx="12191999"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Title 1">
            <a:extLst>
              <a:ext uri="{FF2B5EF4-FFF2-40B4-BE49-F238E27FC236}">
                <a16:creationId xmlns:a16="http://schemas.microsoft.com/office/drawing/2014/main" id="{7D62142A-412A-40E5-BCCA-6D8C7650510C}"/>
              </a:ext>
            </a:extLst>
          </p:cNvPr>
          <p:cNvSpPr>
            <a:spLocks noGrp="1"/>
          </p:cNvSpPr>
          <p:nvPr>
            <p:ph type="ctrTitle"/>
          </p:nvPr>
        </p:nvSpPr>
        <p:spPr>
          <a:xfrm>
            <a:off x="962109" y="1128292"/>
            <a:ext cx="4936103" cy="2664892"/>
          </a:xfrm>
        </p:spPr>
        <p:txBody>
          <a:bodyPr rtlCol="0"/>
          <a:lstStyle/>
          <a:p>
            <a:pPr rtl="0"/>
            <a:r>
              <a:rPr lang="en-GB" noProof="0"/>
              <a:t>Click to edit Master title style</a:t>
            </a:r>
          </a:p>
        </p:txBody>
      </p:sp>
      <p:sp>
        <p:nvSpPr>
          <p:cNvPr id="11" name="Subtitle 2">
            <a:extLst>
              <a:ext uri="{FF2B5EF4-FFF2-40B4-BE49-F238E27FC236}">
                <a16:creationId xmlns:a16="http://schemas.microsoft.com/office/drawing/2014/main" id="{D644C5E3-2951-4A34-9B83-ABC05FBB8593}"/>
              </a:ext>
            </a:extLst>
          </p:cNvPr>
          <p:cNvSpPr>
            <a:spLocks noGrp="1"/>
          </p:cNvSpPr>
          <p:nvPr>
            <p:ph type="subTitle" idx="1"/>
          </p:nvPr>
        </p:nvSpPr>
        <p:spPr>
          <a:xfrm>
            <a:off x="962109" y="4135499"/>
            <a:ext cx="4358397" cy="984023"/>
          </a:xfrm>
        </p:spPr>
        <p:txBody>
          <a:bodyPr rtlCol="0">
            <a:normAutofit/>
          </a:bodyPr>
          <a:lstStyle>
            <a:lvl1pPr marL="0" indent="0">
              <a:buNone/>
              <a:defRPr sz="2400"/>
            </a:lvl1pPr>
          </a:lstStyle>
          <a:p>
            <a:pPr rtl="0"/>
            <a:r>
              <a:rPr lang="en-GB" noProof="0"/>
              <a:t>Click to edit Master subtitle style</a:t>
            </a:r>
          </a:p>
        </p:txBody>
      </p:sp>
      <p:sp>
        <p:nvSpPr>
          <p:cNvPr id="12" name="Freeform: Shape 11">
            <a:extLst>
              <a:ext uri="{FF2B5EF4-FFF2-40B4-BE49-F238E27FC236}">
                <a16:creationId xmlns:a16="http://schemas.microsoft.com/office/drawing/2014/main" id="{67B1A02A-F91C-4C09-B319-5F5F19A202AD}"/>
              </a:ext>
              <a:ext uri="{C183D7F6-B498-43B3-948B-1728B52AA6E4}">
                <adec:decorative xmlns:adec="http://schemas.microsoft.com/office/drawing/2017/decorative" val="1"/>
              </a:ext>
            </a:extLst>
          </p:cNvPr>
          <p:cNvSpPr/>
          <p:nvPr userDrawn="1"/>
        </p:nvSpPr>
        <p:spPr>
          <a:xfrm>
            <a:off x="7577592" y="615950"/>
            <a:ext cx="3330773" cy="34902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Picture Placeholder 21">
            <a:extLst>
              <a:ext uri="{FF2B5EF4-FFF2-40B4-BE49-F238E27FC236}">
                <a16:creationId xmlns:a16="http://schemas.microsoft.com/office/drawing/2014/main" id="{1E061CBD-EFE4-4D47-8C11-E4F950FC37AD}"/>
              </a:ext>
            </a:extLst>
          </p:cNvPr>
          <p:cNvSpPr>
            <a:spLocks noGrp="1"/>
          </p:cNvSpPr>
          <p:nvPr>
            <p:ph type="pic" sz="quarter" idx="10" hasCustomPrompt="1"/>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rtlCol="0"/>
          <a:lstStyle>
            <a:lvl1pPr marL="0" indent="0" algn="ctr">
              <a:buNone/>
              <a:defRPr/>
            </a:lvl1pPr>
          </a:lstStyle>
          <a:p>
            <a:pPr rtl="0"/>
            <a:r>
              <a:rPr lang="en-GB" noProof="0"/>
              <a:t>Click to add photo</a:t>
            </a:r>
          </a:p>
        </p:txBody>
      </p:sp>
      <p:sp>
        <p:nvSpPr>
          <p:cNvPr id="18" name="Freeform: Shape 17">
            <a:extLst>
              <a:ext uri="{FF2B5EF4-FFF2-40B4-BE49-F238E27FC236}">
                <a16:creationId xmlns:a16="http://schemas.microsoft.com/office/drawing/2014/main" id="{47171568-C587-434F-B3BF-5E0F0DA84871}"/>
              </a:ext>
              <a:ext uri="{C183D7F6-B498-43B3-948B-1728B52AA6E4}">
                <adec:decorative xmlns:adec="http://schemas.microsoft.com/office/drawing/2017/decorative" val="1"/>
              </a:ext>
            </a:extLst>
          </p:cNvPr>
          <p:cNvSpPr/>
          <p:nvPr userDrawn="1"/>
        </p:nvSpPr>
        <p:spPr>
          <a:xfrm>
            <a:off x="9018564" y="4382732"/>
            <a:ext cx="2220050" cy="165124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3" name="Freeform: Shape 12">
            <a:extLst>
              <a:ext uri="{FF2B5EF4-FFF2-40B4-BE49-F238E27FC236}">
                <a16:creationId xmlns:a16="http://schemas.microsoft.com/office/drawing/2014/main" id="{141AAF8D-59B9-4EBC-AFD5-6A23FB0948D9}"/>
              </a:ext>
              <a:ext uri="{C183D7F6-B498-43B3-948B-1728B52AA6E4}">
                <adec:decorative xmlns:adec="http://schemas.microsoft.com/office/drawing/2017/decorative" val="1"/>
              </a:ext>
            </a:extLst>
          </p:cNvPr>
          <p:cNvSpPr/>
          <p:nvPr userDrawn="1"/>
        </p:nvSpPr>
        <p:spPr>
          <a:xfrm>
            <a:off x="6535073" y="3299383"/>
            <a:ext cx="2188956" cy="235714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4">
            <a:extLst>
              <a:ext uri="{FF2B5EF4-FFF2-40B4-BE49-F238E27FC236}">
                <a16:creationId xmlns:a16="http://schemas.microsoft.com/office/drawing/2014/main" id="{5DA8A2F6-22B7-4A2A-AB6A-D1A0194EFE2E}"/>
              </a:ext>
            </a:extLst>
          </p:cNvPr>
          <p:cNvSpPr>
            <a:spLocks noGrp="1"/>
          </p:cNvSpPr>
          <p:nvPr>
            <p:ph type="pic" sz="quarter" idx="11" hasCustomPrompt="1"/>
          </p:nvPr>
        </p:nvSpPr>
        <p:spPr>
          <a:xfrm>
            <a:off x="6669655" y="3429000"/>
            <a:ext cx="1918660" cy="2110220"/>
          </a:xfrm>
        </p:spPr>
        <p:txBody>
          <a:bodyPr rtlCol="0"/>
          <a:lstStyle>
            <a:lvl1pPr marL="0" indent="0" algn="ctr">
              <a:buNone/>
              <a:defRPr/>
            </a:lvl1pPr>
          </a:lstStyle>
          <a:p>
            <a:pPr rtl="0"/>
            <a:r>
              <a:rPr lang="en-GB" noProof="0"/>
              <a:t>Click to add photo</a:t>
            </a:r>
          </a:p>
        </p:txBody>
      </p:sp>
      <p:sp>
        <p:nvSpPr>
          <p:cNvPr id="29" name="Picture Placeholder 26">
            <a:extLst>
              <a:ext uri="{FF2B5EF4-FFF2-40B4-BE49-F238E27FC236}">
                <a16:creationId xmlns:a16="http://schemas.microsoft.com/office/drawing/2014/main" id="{7F0A11D1-5C3D-4F4B-A0CC-3D77FEC4500A}"/>
              </a:ext>
            </a:extLst>
          </p:cNvPr>
          <p:cNvSpPr>
            <a:spLocks noGrp="1"/>
          </p:cNvSpPr>
          <p:nvPr>
            <p:ph type="pic" sz="quarter" idx="12" hasCustomPrompt="1"/>
          </p:nvPr>
        </p:nvSpPr>
        <p:spPr>
          <a:xfrm>
            <a:off x="9018563" y="4382729"/>
            <a:ext cx="2220051" cy="1651244"/>
          </a:xfrm>
        </p:spPr>
        <p:txBody>
          <a:bodyPr rtlCol="0"/>
          <a:lstStyle>
            <a:lvl1pPr marL="0" indent="0" algn="ctr">
              <a:buNone/>
              <a:defRPr/>
            </a:lvl1pPr>
          </a:lstStyle>
          <a:p>
            <a:pPr rtl="0"/>
            <a:r>
              <a:rPr lang="en-GB" noProof="0"/>
              <a:t>Click to add photo</a:t>
            </a:r>
          </a:p>
        </p:txBody>
      </p:sp>
    </p:spTree>
    <p:extLst>
      <p:ext uri="{BB962C8B-B14F-4D97-AF65-F5344CB8AC3E}">
        <p14:creationId xmlns:p14="http://schemas.microsoft.com/office/powerpoint/2010/main" val="316868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DF6718-41ED-4C54-A5E0-6854E6A5FEC0}"/>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4" name="Footer Placeholder 4">
            <a:extLst>
              <a:ext uri="{FF2B5EF4-FFF2-40B4-BE49-F238E27FC236}">
                <a16:creationId xmlns:a16="http://schemas.microsoft.com/office/drawing/2014/main" id="{F108B8EB-11C2-417E-9AEB-0014B67F6846}"/>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5" name="Slide Number Placeholder 5">
            <a:extLst>
              <a:ext uri="{FF2B5EF4-FFF2-40B4-BE49-F238E27FC236}">
                <a16:creationId xmlns:a16="http://schemas.microsoft.com/office/drawing/2014/main" id="{ED0BE230-847C-4C6B-886E-DC67B716578C}"/>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6D6FCC2C-03CF-494D-B7E3-F35D55A0559B}"/>
              </a:ext>
            </a:extLst>
          </p:cNvPr>
          <p:cNvSpPr>
            <a:spLocks noGrp="1"/>
          </p:cNvSpPr>
          <p:nvPr>
            <p:ph sz="quarter" idx="13" hasCustomPrompt="1"/>
          </p:nvPr>
        </p:nvSpPr>
        <p:spPr>
          <a:xfrm>
            <a:off x="1050925" y="1995488"/>
            <a:ext cx="9520238" cy="4051300"/>
          </a:xfrm>
        </p:spPr>
        <p:txBody>
          <a:bodyPr rtlCol="0"/>
          <a:lstStyle>
            <a:lvl1pPr>
              <a:defRPr/>
            </a:lvl1pPr>
          </a:lstStyle>
          <a:p>
            <a:pPr lvl="0" rtl="0"/>
            <a:r>
              <a:rPr lang="en-GB" noProof="0"/>
              <a:t>Click to add content</a:t>
            </a:r>
          </a:p>
        </p:txBody>
      </p:sp>
      <p:sp>
        <p:nvSpPr>
          <p:cNvPr id="16" name="Date Placeholder 3">
            <a:extLst>
              <a:ext uri="{FF2B5EF4-FFF2-40B4-BE49-F238E27FC236}">
                <a16:creationId xmlns:a16="http://schemas.microsoft.com/office/drawing/2014/main" id="{541F9C1F-F806-4AEE-8DC8-32E0C226B747}"/>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409551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FB9366C-3E3E-485E-97C4-5AE324727DB4}"/>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5" name="Content Placeholder 4">
            <a:extLst>
              <a:ext uri="{FF2B5EF4-FFF2-40B4-BE49-F238E27FC236}">
                <a16:creationId xmlns:a16="http://schemas.microsoft.com/office/drawing/2014/main" id="{1041B15B-1C95-4DB3-A374-0EA6128AD7CC}"/>
              </a:ext>
            </a:extLst>
          </p:cNvPr>
          <p:cNvSpPr>
            <a:spLocks noGrp="1"/>
          </p:cNvSpPr>
          <p:nvPr>
            <p:ph sz="quarter" idx="13" hasCustomPrompt="1"/>
          </p:nvPr>
        </p:nvSpPr>
        <p:spPr>
          <a:xfrm>
            <a:off x="1179513" y="2151063"/>
            <a:ext cx="8662987" cy="3563937"/>
          </a:xfrm>
        </p:spPr>
        <p:txBody>
          <a:bodyPr rtlCol="0"/>
          <a:lstStyle>
            <a:lvl1pPr>
              <a:defRPr/>
            </a:lvl1pPr>
          </a:lstStyle>
          <a:p>
            <a:pPr lvl="0" rtl="0"/>
            <a:r>
              <a:rPr lang="en-GB" noProof="0"/>
              <a:t>Click to add content</a:t>
            </a:r>
          </a:p>
        </p:txBody>
      </p:sp>
      <p:sp>
        <p:nvSpPr>
          <p:cNvPr id="16" name="Footer Placeholder 4">
            <a:extLst>
              <a:ext uri="{FF2B5EF4-FFF2-40B4-BE49-F238E27FC236}">
                <a16:creationId xmlns:a16="http://schemas.microsoft.com/office/drawing/2014/main" id="{BF4243C0-3183-4D64-AB76-1BFF75CD2269}"/>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7" name="Slide Number Placeholder 5">
            <a:extLst>
              <a:ext uri="{FF2B5EF4-FFF2-40B4-BE49-F238E27FC236}">
                <a16:creationId xmlns:a16="http://schemas.microsoft.com/office/drawing/2014/main" id="{F9E6693E-0940-4734-963E-221C7CA1A246}"/>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8" name="Date Placeholder 3">
            <a:extLst>
              <a:ext uri="{FF2B5EF4-FFF2-40B4-BE49-F238E27FC236}">
                <a16:creationId xmlns:a16="http://schemas.microsoft.com/office/drawing/2014/main" id="{E81E05B4-02F5-4BAF-8B6C-730F83EF9B0D}"/>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11612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10" name="Freeform: Shape 9">
            <a:extLst>
              <a:ext uri="{FF2B5EF4-FFF2-40B4-BE49-F238E27FC236}">
                <a16:creationId xmlns:a16="http://schemas.microsoft.com/office/drawing/2014/main" id="{DF030B83-B804-40A5-BE0B-EA9097BBBF02}"/>
              </a:ext>
              <a:ext uri="{C183D7F6-B498-43B3-948B-1728B52AA6E4}">
                <adec:decorative xmlns:adec="http://schemas.microsoft.com/office/drawing/2017/decorative" val="1"/>
              </a:ext>
            </a:extLst>
          </p:cNvPr>
          <p:cNvSpPr/>
          <p:nvPr userDrawn="1"/>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1" name="Freeform: Shape 20">
            <a:extLst>
              <a:ext uri="{FF2B5EF4-FFF2-40B4-BE49-F238E27FC236}">
                <a16:creationId xmlns:a16="http://schemas.microsoft.com/office/drawing/2014/main" id="{22F67449-199C-45EB-BB1F-61EEC28C320A}"/>
              </a:ext>
              <a:ext uri="{C183D7F6-B498-43B3-948B-1728B52AA6E4}">
                <adec:decorative xmlns:adec="http://schemas.microsoft.com/office/drawing/2017/decorative" val="1"/>
              </a:ext>
            </a:extLst>
          </p:cNvPr>
          <p:cNvSpPr/>
          <p:nvPr userDrawn="1"/>
        </p:nvSpPr>
        <p:spPr>
          <a:xfrm>
            <a:off x="5307097" y="6114200"/>
            <a:ext cx="6884902" cy="743798"/>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9" name="Freeform: Shape 18">
            <a:extLst>
              <a:ext uri="{FF2B5EF4-FFF2-40B4-BE49-F238E27FC236}">
                <a16:creationId xmlns:a16="http://schemas.microsoft.com/office/drawing/2014/main" id="{C6CA7F72-3DF9-4389-A72F-3FD75C183C01}"/>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useBgFill="1">
        <p:nvSpPr>
          <p:cNvPr id="15" name="Freeform: Shape 14">
            <a:extLst>
              <a:ext uri="{FF2B5EF4-FFF2-40B4-BE49-F238E27FC236}">
                <a16:creationId xmlns:a16="http://schemas.microsoft.com/office/drawing/2014/main" id="{03E96810-E5FC-4149-9C1D-18739789D1AB}"/>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4E4B6B21-A690-42E7-A1B0-23F36836AB25}"/>
              </a:ext>
              <a:ext uri="{C183D7F6-B498-43B3-948B-1728B52AA6E4}">
                <adec:decorative xmlns:adec="http://schemas.microsoft.com/office/drawing/2017/decorative" val="1"/>
              </a:ext>
            </a:extLst>
          </p:cNvPr>
          <p:cNvSpPr/>
          <p:nvPr userDrawn="1"/>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Freeform: Shape 24">
            <a:extLst>
              <a:ext uri="{FF2B5EF4-FFF2-40B4-BE49-F238E27FC236}">
                <a16:creationId xmlns:a16="http://schemas.microsoft.com/office/drawing/2014/main" id="{8F5C93A3-C2A2-4E5E-8BEB-984B0A7A4AB6}"/>
              </a:ext>
              <a:ext uri="{C183D7F6-B498-43B3-948B-1728B52AA6E4}">
                <adec:decorative xmlns:adec="http://schemas.microsoft.com/office/drawing/2017/decorative" val="1"/>
              </a:ext>
            </a:extLst>
          </p:cNvPr>
          <p:cNvSpPr/>
          <p:nvPr userDrawn="1"/>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7">
            <a:extLst>
              <a:ext uri="{FF2B5EF4-FFF2-40B4-BE49-F238E27FC236}">
                <a16:creationId xmlns:a16="http://schemas.microsoft.com/office/drawing/2014/main" id="{060A91FF-3B21-462D-B567-F4D5ED785DC5}"/>
              </a:ext>
            </a:extLst>
          </p:cNvPr>
          <p:cNvSpPr>
            <a:spLocks noGrp="1"/>
          </p:cNvSpPr>
          <p:nvPr>
            <p:ph type="pic" sz="quarter" idx="13" hasCustomPrompt="1"/>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rtlCol="0" anchor="ctr">
            <a:noAutofit/>
          </a:bodyPr>
          <a:lstStyle>
            <a:lvl1pPr marL="0" indent="0" algn="ctr">
              <a:buNone/>
              <a:defRPr/>
            </a:lvl1pPr>
          </a:lstStyle>
          <a:p>
            <a:pPr rtl="0"/>
            <a:r>
              <a:rPr lang="en-GB" noProof="0"/>
              <a:t>Click to add photo</a:t>
            </a:r>
          </a:p>
        </p:txBody>
      </p:sp>
      <p:sp>
        <p:nvSpPr>
          <p:cNvPr id="8" name="Title 1">
            <a:extLst>
              <a:ext uri="{FF2B5EF4-FFF2-40B4-BE49-F238E27FC236}">
                <a16:creationId xmlns:a16="http://schemas.microsoft.com/office/drawing/2014/main" id="{03447B93-0DB9-496E-BB75-D6D4CB3987D0}"/>
              </a:ext>
            </a:extLst>
          </p:cNvPr>
          <p:cNvSpPr>
            <a:spLocks noGrp="1"/>
          </p:cNvSpPr>
          <p:nvPr>
            <p:ph type="ctrTitle"/>
          </p:nvPr>
        </p:nvSpPr>
        <p:spPr>
          <a:xfrm>
            <a:off x="1711302" y="953027"/>
            <a:ext cx="8769396" cy="2494295"/>
          </a:xfrm>
        </p:spPr>
        <p:txBody>
          <a:bodyPr rtlCol="0">
            <a:normAutofit/>
          </a:bodyPr>
          <a:lstStyle>
            <a:lvl1pPr algn="ctr">
              <a:defRPr sz="4000">
                <a:solidFill>
                  <a:schemeClr val="bg1"/>
                </a:solidFill>
              </a:defRPr>
            </a:lvl1pPr>
          </a:lstStyle>
          <a:p>
            <a:pPr rtl="0"/>
            <a:r>
              <a:rPr lang="en-GB" noProof="0">
                <a:solidFill>
                  <a:srgbClr val="FFFFFF"/>
                </a:solidFill>
                <a:effectLst>
                  <a:outerShdw blurRad="38100" dist="38100" dir="2700000" algn="tl">
                    <a:srgbClr val="000000">
                      <a:alpha val="43137"/>
                    </a:srgbClr>
                  </a:outerShdw>
                </a:effectLst>
              </a:rPr>
              <a:t>Click to edit Master title style</a:t>
            </a:r>
          </a:p>
        </p:txBody>
      </p:sp>
      <p:sp>
        <p:nvSpPr>
          <p:cNvPr id="9" name="Subtitle 2">
            <a:extLst>
              <a:ext uri="{FF2B5EF4-FFF2-40B4-BE49-F238E27FC236}">
                <a16:creationId xmlns:a16="http://schemas.microsoft.com/office/drawing/2014/main" id="{5E130FEC-33A0-496A-8EC2-BD298C85EE42}"/>
              </a:ext>
            </a:extLst>
          </p:cNvPr>
          <p:cNvSpPr>
            <a:spLocks noGrp="1"/>
          </p:cNvSpPr>
          <p:nvPr>
            <p:ph type="subTitle" idx="1"/>
          </p:nvPr>
        </p:nvSpPr>
        <p:spPr>
          <a:xfrm>
            <a:off x="4438735" y="3603454"/>
            <a:ext cx="6041963" cy="1215470"/>
          </a:xfrm>
        </p:spPr>
        <p:txBody>
          <a:bodyPr rtlCol="0">
            <a:normAutofit/>
          </a:bodyPr>
          <a:lstStyle>
            <a:lvl1pPr marL="0" indent="0" algn="r">
              <a:buNone/>
              <a:defRPr sz="2800">
                <a:solidFill>
                  <a:schemeClr val="bg1"/>
                </a:solidFill>
              </a:defRPr>
            </a:lvl1pPr>
          </a:lstStyle>
          <a:p>
            <a:pPr rtl="0"/>
            <a:r>
              <a:rPr lang="en-GB" noProof="0">
                <a:solidFill>
                  <a:srgbClr val="FFFFFF"/>
                </a:solidFill>
                <a:effectLst>
                  <a:outerShdw blurRad="38100" dist="38100" dir="2700000" algn="tl">
                    <a:srgbClr val="000000">
                      <a:alpha val="43137"/>
                    </a:srgbClr>
                  </a:outerShdw>
                </a:effectLst>
              </a:rPr>
              <a:t>Click to edit Master subtitle style</a:t>
            </a:r>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rtlCol="0"/>
          <a:lstStyle/>
          <a:p>
            <a:pPr rtl="0"/>
            <a:r>
              <a:rPr lang="en-GB" noProof="0"/>
              <a:t>PRESENTATION TITLE</a:t>
            </a:r>
          </a:p>
        </p:txBody>
      </p:sp>
      <p:sp>
        <p:nvSpPr>
          <p:cNvPr id="27" name="Slide Number Placeholder 5">
            <a:extLst>
              <a:ext uri="{FF2B5EF4-FFF2-40B4-BE49-F238E27FC236}">
                <a16:creationId xmlns:a16="http://schemas.microsoft.com/office/drawing/2014/main" id="{225233E2-C3A8-4F82-B3D6-B9E4B1622D38}"/>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9" name="Date Placeholder 3">
            <a:extLst>
              <a:ext uri="{FF2B5EF4-FFF2-40B4-BE49-F238E27FC236}">
                <a16:creationId xmlns:a16="http://schemas.microsoft.com/office/drawing/2014/main" id="{97F40738-8D05-4386-863D-A8D23A41A0C8}"/>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5940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2D3E95E-C3B3-4242-95F9-FBDEA263081E}"/>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1" name="Footer Placeholder 4">
            <a:extLst>
              <a:ext uri="{FF2B5EF4-FFF2-40B4-BE49-F238E27FC236}">
                <a16:creationId xmlns:a16="http://schemas.microsoft.com/office/drawing/2014/main" id="{0978699A-03B3-418F-8303-D2DD8EBF5363}"/>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8CE632E6-C5BB-4739-9B25-7271EC8C285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7EC410D3-9658-4F73-B03B-6A48D80F7B0E}"/>
              </a:ext>
            </a:extLst>
          </p:cNvPr>
          <p:cNvSpPr>
            <a:spLocks noGrp="1"/>
          </p:cNvSpPr>
          <p:nvPr>
            <p:ph sz="quarter" idx="13" hasCustomPrompt="1"/>
          </p:nvPr>
        </p:nvSpPr>
        <p:spPr>
          <a:xfrm>
            <a:off x="755650" y="1995488"/>
            <a:ext cx="10166350" cy="3876675"/>
          </a:xfrm>
        </p:spPr>
        <p:txBody>
          <a:bodyPr rtlCol="0"/>
          <a:lstStyle>
            <a:lvl1pPr>
              <a:defRPr/>
            </a:lvl1pPr>
          </a:lstStyle>
          <a:p>
            <a:pPr lvl="0" rtl="0"/>
            <a:r>
              <a:rPr lang="en-GB" noProof="0"/>
              <a:t>Click to add content</a:t>
            </a:r>
          </a:p>
        </p:txBody>
      </p:sp>
      <p:sp>
        <p:nvSpPr>
          <p:cNvPr id="13" name="Date Placeholder 3">
            <a:extLst>
              <a:ext uri="{FF2B5EF4-FFF2-40B4-BE49-F238E27FC236}">
                <a16:creationId xmlns:a16="http://schemas.microsoft.com/office/drawing/2014/main" id="{1413CC52-74FB-4A3A-9400-683CB916F09D}"/>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5" name="Rectangle 6">
            <a:extLst>
              <a:ext uri="{FF2B5EF4-FFF2-40B4-BE49-F238E27FC236}">
                <a16:creationId xmlns:a16="http://schemas.microsoft.com/office/drawing/2014/main" id="{8366FB3C-9B36-4970-A0B3-0A599FB5B3F0}"/>
              </a:ext>
              <a:ext uri="{C183D7F6-B498-43B3-948B-1728B52AA6E4}">
                <adec:decorative xmlns:adec="http://schemas.microsoft.com/office/drawing/2017/decorative" val="1"/>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6" name="Rectangle 6">
            <a:extLst>
              <a:ext uri="{FF2B5EF4-FFF2-40B4-BE49-F238E27FC236}">
                <a16:creationId xmlns:a16="http://schemas.microsoft.com/office/drawing/2014/main" id="{42D597FE-E139-4E5E-956B-2F0D1BE21A25}"/>
              </a:ext>
              <a:ext uri="{C183D7F6-B498-43B3-948B-1728B52AA6E4}">
                <adec:decorative xmlns:adec="http://schemas.microsoft.com/office/drawing/2017/decorative" val="1"/>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Rectangle 6">
            <a:extLst>
              <a:ext uri="{FF2B5EF4-FFF2-40B4-BE49-F238E27FC236}">
                <a16:creationId xmlns:a16="http://schemas.microsoft.com/office/drawing/2014/main" id="{E3A6021A-1C60-4C0A-A41C-9EF62F9DAB43}"/>
              </a:ext>
              <a:ext uri="{C183D7F6-B498-43B3-948B-1728B52AA6E4}">
                <adec:decorative xmlns:adec="http://schemas.microsoft.com/office/drawing/2017/decorative" val="1"/>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Rectangle 6">
            <a:extLst>
              <a:ext uri="{FF2B5EF4-FFF2-40B4-BE49-F238E27FC236}">
                <a16:creationId xmlns:a16="http://schemas.microsoft.com/office/drawing/2014/main" id="{D67C0DA1-DCDA-4CA5-B336-01101C907DEE}"/>
              </a:ext>
              <a:ext uri="{C183D7F6-B498-43B3-948B-1728B52AA6E4}">
                <adec:decorative xmlns:adec="http://schemas.microsoft.com/office/drawing/2017/decorative" val="1"/>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64451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118952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674CD2-0113-4C47-91D3-14BC669D469F}"/>
              </a:ext>
            </a:extLst>
          </p:cNvPr>
          <p:cNvSpPr>
            <a:spLocks noGrp="1"/>
          </p:cNvSpPr>
          <p:nvPr>
            <p:ph type="title"/>
          </p:nvPr>
        </p:nvSpPr>
        <p:spPr>
          <a:xfrm>
            <a:off x="1054681" y="609601"/>
            <a:ext cx="9810604" cy="422365"/>
          </a:xfrm>
        </p:spPr>
        <p:txBody>
          <a:bodyPr rtlCol="0"/>
          <a:lstStyle>
            <a:lvl1pPr algn="ctr">
              <a:defRPr/>
            </a:lvl1pPr>
          </a:lstStyle>
          <a:p>
            <a:pPr algn="ctr" rtl="0"/>
            <a:r>
              <a:rPr lang="en-GB" noProof="0"/>
              <a:t>Click to edit Master title style</a:t>
            </a:r>
          </a:p>
        </p:txBody>
      </p:sp>
      <p:sp>
        <p:nvSpPr>
          <p:cNvPr id="13" name="Freeform: Shape 12">
            <a:extLst>
              <a:ext uri="{FF2B5EF4-FFF2-40B4-BE49-F238E27FC236}">
                <a16:creationId xmlns:a16="http://schemas.microsoft.com/office/drawing/2014/main" id="{E58C4B7E-8AD2-4DB7-8297-2C077FA87BB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5" name="Text Placeholder 14">
            <a:extLst>
              <a:ext uri="{FF2B5EF4-FFF2-40B4-BE49-F238E27FC236}">
                <a16:creationId xmlns:a16="http://schemas.microsoft.com/office/drawing/2014/main" id="{FDBEDC39-0C40-4877-A8FE-73980FE6D05B}"/>
              </a:ext>
            </a:extLst>
          </p:cNvPr>
          <p:cNvSpPr>
            <a:spLocks noGrp="1"/>
          </p:cNvSpPr>
          <p:nvPr>
            <p:ph type="body" sz="quarter" idx="13" hasCustomPrompt="1"/>
          </p:nvPr>
        </p:nvSpPr>
        <p:spPr>
          <a:xfrm>
            <a:off x="1054890" y="1619250"/>
            <a:ext cx="4736448" cy="422365"/>
          </a:xfrm>
        </p:spPr>
        <p:txBody>
          <a:bodyPr rtlCol="0">
            <a:normAutofit/>
          </a:bodyPr>
          <a:lstStyle>
            <a:lvl1pPr marL="0" indent="0" algn="l">
              <a:buNone/>
              <a:defRPr sz="2400" b="0" i="0"/>
            </a:lvl1pPr>
          </a:lstStyle>
          <a:p>
            <a:pPr lvl="0" rtl="0"/>
            <a:r>
              <a:rPr lang="en-GB" noProof="0"/>
              <a:t>Click to add subtitle here </a:t>
            </a:r>
          </a:p>
        </p:txBody>
      </p:sp>
      <p:sp>
        <p:nvSpPr>
          <p:cNvPr id="18" name="Text Placeholder 17">
            <a:extLst>
              <a:ext uri="{FF2B5EF4-FFF2-40B4-BE49-F238E27FC236}">
                <a16:creationId xmlns:a16="http://schemas.microsoft.com/office/drawing/2014/main" id="{A2AC0395-26DE-46D5-86B5-74E575713D45}"/>
              </a:ext>
            </a:extLst>
          </p:cNvPr>
          <p:cNvSpPr>
            <a:spLocks noGrp="1"/>
          </p:cNvSpPr>
          <p:nvPr>
            <p:ph type="body" sz="quarter" idx="15" hasCustomPrompt="1"/>
          </p:nvPr>
        </p:nvSpPr>
        <p:spPr>
          <a:xfrm>
            <a:off x="1054682" y="2142535"/>
            <a:ext cx="4735966" cy="3748087"/>
          </a:xfrm>
        </p:spPr>
        <p:txBody>
          <a:bodyPr rtlCol="0"/>
          <a:lstStyle>
            <a:lvl1pPr>
              <a:defRPr/>
            </a:lvl1pPr>
          </a:lstStyle>
          <a:p>
            <a:pPr lvl="0" rtl="0"/>
            <a:r>
              <a:rPr lang="en-GB" noProof="0"/>
              <a:t>Click to add text</a:t>
            </a:r>
          </a:p>
        </p:txBody>
      </p:sp>
      <p:sp>
        <p:nvSpPr>
          <p:cNvPr id="16" name="Text Placeholder 14">
            <a:extLst>
              <a:ext uri="{FF2B5EF4-FFF2-40B4-BE49-F238E27FC236}">
                <a16:creationId xmlns:a16="http://schemas.microsoft.com/office/drawing/2014/main" id="{DD04A74F-DEC1-4C2F-BA56-2223DDF66670}"/>
              </a:ext>
            </a:extLst>
          </p:cNvPr>
          <p:cNvSpPr>
            <a:spLocks noGrp="1"/>
          </p:cNvSpPr>
          <p:nvPr>
            <p:ph type="body" sz="quarter" idx="14" hasCustomPrompt="1"/>
          </p:nvPr>
        </p:nvSpPr>
        <p:spPr>
          <a:xfrm>
            <a:off x="6128839" y="1619249"/>
            <a:ext cx="4736447" cy="422365"/>
          </a:xfrm>
        </p:spPr>
        <p:txBody>
          <a:bodyPr rtlCol="0">
            <a:normAutofit/>
          </a:bodyPr>
          <a:lstStyle>
            <a:lvl1pPr marL="0" indent="0" algn="l">
              <a:buNone/>
              <a:defRPr sz="2400" b="0"/>
            </a:lvl1pPr>
          </a:lstStyle>
          <a:p>
            <a:pPr lvl="0" rtl="0"/>
            <a:r>
              <a:rPr lang="en-GB" noProof="0"/>
              <a:t>Click to add subtitle here </a:t>
            </a:r>
          </a:p>
        </p:txBody>
      </p:sp>
      <p:sp>
        <p:nvSpPr>
          <p:cNvPr id="19" name="Text Placeholder 17">
            <a:extLst>
              <a:ext uri="{FF2B5EF4-FFF2-40B4-BE49-F238E27FC236}">
                <a16:creationId xmlns:a16="http://schemas.microsoft.com/office/drawing/2014/main" id="{5C05E3C7-9158-43D2-9CE3-55BE738A7CB5}"/>
              </a:ext>
            </a:extLst>
          </p:cNvPr>
          <p:cNvSpPr>
            <a:spLocks noGrp="1"/>
          </p:cNvSpPr>
          <p:nvPr>
            <p:ph type="body" sz="quarter" idx="16" hasCustomPrompt="1"/>
          </p:nvPr>
        </p:nvSpPr>
        <p:spPr>
          <a:xfrm>
            <a:off x="6129319" y="2142534"/>
            <a:ext cx="4735966" cy="3748087"/>
          </a:xfrm>
        </p:spPr>
        <p:txBody>
          <a:bodyPr rtlCol="0"/>
          <a:lstStyle>
            <a:lvl1pPr>
              <a:defRPr/>
            </a:lvl1pPr>
          </a:lstStyle>
          <a:p>
            <a:pPr lvl="0" rtl="0"/>
            <a:r>
              <a:rPr lang="en-GB" noProof="0"/>
              <a:t>Click to add text</a:t>
            </a:r>
          </a:p>
        </p:txBody>
      </p:sp>
      <p:sp>
        <p:nvSpPr>
          <p:cNvPr id="11" name="Footer Placeholder 4">
            <a:extLst>
              <a:ext uri="{FF2B5EF4-FFF2-40B4-BE49-F238E27FC236}">
                <a16:creationId xmlns:a16="http://schemas.microsoft.com/office/drawing/2014/main" id="{539C1417-80EF-4E64-9656-5EEF1E94C4D9}"/>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2" name="Slide Number Placeholder 5">
            <a:extLst>
              <a:ext uri="{FF2B5EF4-FFF2-40B4-BE49-F238E27FC236}">
                <a16:creationId xmlns:a16="http://schemas.microsoft.com/office/drawing/2014/main" id="{523C6CB9-7FD6-4D73-82C8-320B10A2F3CA}"/>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57B47E85-DD05-4BF2-9AC7-35668D9BA751}"/>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15267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17A3ED9-579C-4A5D-B4F3-340A9F2A2C1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Title 1">
            <a:extLst>
              <a:ext uri="{FF2B5EF4-FFF2-40B4-BE49-F238E27FC236}">
                <a16:creationId xmlns:a16="http://schemas.microsoft.com/office/drawing/2014/main" id="{FBEAF734-C04F-44B0-B015-EC5E97167254}"/>
              </a:ext>
            </a:extLst>
          </p:cNvPr>
          <p:cNvSpPr>
            <a:spLocks noGrp="1"/>
          </p:cNvSpPr>
          <p:nvPr>
            <p:ph type="title"/>
          </p:nvPr>
        </p:nvSpPr>
        <p:spPr>
          <a:xfrm>
            <a:off x="873706" y="609601"/>
            <a:ext cx="9810604" cy="422365"/>
          </a:xfrm>
        </p:spPr>
        <p:txBody>
          <a:bodyPr rtlCol="0"/>
          <a:lstStyle>
            <a:lvl1pPr algn="ctr">
              <a:defRPr/>
            </a:lvl1pPr>
          </a:lstStyle>
          <a:p>
            <a:pPr algn="ctr" rtl="0"/>
            <a:r>
              <a:rPr lang="en-GB" noProof="0"/>
              <a:t>Click to edit Master title style</a:t>
            </a:r>
          </a:p>
        </p:txBody>
      </p:sp>
      <p:sp>
        <p:nvSpPr>
          <p:cNvPr id="18" name="Text Placeholder 14">
            <a:extLst>
              <a:ext uri="{FF2B5EF4-FFF2-40B4-BE49-F238E27FC236}">
                <a16:creationId xmlns:a16="http://schemas.microsoft.com/office/drawing/2014/main" id="{A7DE670C-FEBB-43A3-903F-5D3C1665AEB6}"/>
              </a:ext>
            </a:extLst>
          </p:cNvPr>
          <p:cNvSpPr>
            <a:spLocks noGrp="1"/>
          </p:cNvSpPr>
          <p:nvPr>
            <p:ph type="body" sz="quarter" idx="13" hasCustomPrompt="1"/>
          </p:nvPr>
        </p:nvSpPr>
        <p:spPr>
          <a:xfrm>
            <a:off x="454758" y="1619250"/>
            <a:ext cx="3424321" cy="422365"/>
          </a:xfrm>
        </p:spPr>
        <p:txBody>
          <a:bodyPr rtlCol="0">
            <a:normAutofit/>
          </a:bodyPr>
          <a:lstStyle>
            <a:lvl1pPr marL="0" indent="0" algn="l">
              <a:buNone/>
              <a:defRPr sz="2400" b="0" i="0"/>
            </a:lvl1pPr>
          </a:lstStyle>
          <a:p>
            <a:pPr lvl="0" rtl="0"/>
            <a:r>
              <a:rPr lang="en-GB" noProof="0"/>
              <a:t>Click to add subtitle here </a:t>
            </a:r>
          </a:p>
        </p:txBody>
      </p:sp>
      <p:sp>
        <p:nvSpPr>
          <p:cNvPr id="20" name="Text Placeholder 17">
            <a:extLst>
              <a:ext uri="{FF2B5EF4-FFF2-40B4-BE49-F238E27FC236}">
                <a16:creationId xmlns:a16="http://schemas.microsoft.com/office/drawing/2014/main" id="{2D4CFDE6-CB59-458A-8642-CB7F271A2051}"/>
              </a:ext>
            </a:extLst>
          </p:cNvPr>
          <p:cNvSpPr>
            <a:spLocks noGrp="1"/>
          </p:cNvSpPr>
          <p:nvPr>
            <p:ph type="body" sz="quarter" idx="15" hasCustomPrompt="1"/>
          </p:nvPr>
        </p:nvSpPr>
        <p:spPr>
          <a:xfrm>
            <a:off x="454550" y="2142535"/>
            <a:ext cx="3423973" cy="3748087"/>
          </a:xfrm>
        </p:spPr>
        <p:txBody>
          <a:bodyPr rtlCol="0"/>
          <a:lstStyle>
            <a:lvl1pPr>
              <a:defRPr/>
            </a:lvl1pPr>
          </a:lstStyle>
          <a:p>
            <a:pPr lvl="0" rtl="0"/>
            <a:r>
              <a:rPr lang="en-GB" noProof="0"/>
              <a:t>Click to add text</a:t>
            </a:r>
          </a:p>
        </p:txBody>
      </p:sp>
      <p:sp>
        <p:nvSpPr>
          <p:cNvPr id="19" name="Text Placeholder 14">
            <a:extLst>
              <a:ext uri="{FF2B5EF4-FFF2-40B4-BE49-F238E27FC236}">
                <a16:creationId xmlns:a16="http://schemas.microsoft.com/office/drawing/2014/main" id="{9BA9E954-2475-443B-9BDD-0835ED4F845C}"/>
              </a:ext>
            </a:extLst>
          </p:cNvPr>
          <p:cNvSpPr>
            <a:spLocks noGrp="1"/>
          </p:cNvSpPr>
          <p:nvPr>
            <p:ph type="body" sz="quarter" idx="14" hasCustomPrompt="1"/>
          </p:nvPr>
        </p:nvSpPr>
        <p:spPr>
          <a:xfrm>
            <a:off x="4115018" y="1619249"/>
            <a:ext cx="3424320" cy="422365"/>
          </a:xfrm>
        </p:spPr>
        <p:txBody>
          <a:bodyPr rtlCol="0">
            <a:normAutofit/>
          </a:bodyPr>
          <a:lstStyle>
            <a:lvl1pPr marL="0" indent="0" algn="l">
              <a:buNone/>
              <a:defRPr sz="2400" b="0"/>
            </a:lvl1pPr>
          </a:lstStyle>
          <a:p>
            <a:pPr lvl="0" rtl="0"/>
            <a:r>
              <a:rPr lang="en-GB" noProof="0"/>
              <a:t>Click to add subtitle here </a:t>
            </a:r>
          </a:p>
        </p:txBody>
      </p:sp>
      <p:sp>
        <p:nvSpPr>
          <p:cNvPr id="21" name="Text Placeholder 17">
            <a:extLst>
              <a:ext uri="{FF2B5EF4-FFF2-40B4-BE49-F238E27FC236}">
                <a16:creationId xmlns:a16="http://schemas.microsoft.com/office/drawing/2014/main" id="{8DCA3A4B-8BE0-4372-9A95-C23F7388BC83}"/>
              </a:ext>
            </a:extLst>
          </p:cNvPr>
          <p:cNvSpPr>
            <a:spLocks noGrp="1"/>
          </p:cNvSpPr>
          <p:nvPr>
            <p:ph type="body" sz="quarter" idx="16" hasCustomPrompt="1"/>
          </p:nvPr>
        </p:nvSpPr>
        <p:spPr>
          <a:xfrm>
            <a:off x="4115497" y="2142534"/>
            <a:ext cx="3423973" cy="3748087"/>
          </a:xfrm>
        </p:spPr>
        <p:txBody>
          <a:bodyPr rtlCol="0"/>
          <a:lstStyle>
            <a:lvl1pPr>
              <a:defRPr/>
            </a:lvl1pPr>
          </a:lstStyle>
          <a:p>
            <a:pPr lvl="0" rtl="0"/>
            <a:r>
              <a:rPr lang="en-GB" noProof="0"/>
              <a:t>Click to add text</a:t>
            </a:r>
          </a:p>
        </p:txBody>
      </p:sp>
      <p:sp>
        <p:nvSpPr>
          <p:cNvPr id="24" name="Text Placeholder 14">
            <a:extLst>
              <a:ext uri="{FF2B5EF4-FFF2-40B4-BE49-F238E27FC236}">
                <a16:creationId xmlns:a16="http://schemas.microsoft.com/office/drawing/2014/main" id="{83814004-56EB-4A4E-AB1E-98855CE440F4}"/>
              </a:ext>
            </a:extLst>
          </p:cNvPr>
          <p:cNvSpPr>
            <a:spLocks noGrp="1"/>
          </p:cNvSpPr>
          <p:nvPr>
            <p:ph type="body" sz="quarter" idx="17" hasCustomPrompt="1"/>
          </p:nvPr>
        </p:nvSpPr>
        <p:spPr>
          <a:xfrm>
            <a:off x="7775277" y="1619249"/>
            <a:ext cx="3424320" cy="422365"/>
          </a:xfrm>
        </p:spPr>
        <p:txBody>
          <a:bodyPr rtlCol="0">
            <a:normAutofit/>
          </a:bodyPr>
          <a:lstStyle>
            <a:lvl1pPr marL="0" indent="0" algn="l">
              <a:buNone/>
              <a:defRPr sz="2400" b="0"/>
            </a:lvl1pPr>
          </a:lstStyle>
          <a:p>
            <a:pPr lvl="0" rtl="0"/>
            <a:r>
              <a:rPr lang="en-GB" noProof="0"/>
              <a:t>Click to add subtitle here </a:t>
            </a:r>
          </a:p>
        </p:txBody>
      </p:sp>
      <p:sp>
        <p:nvSpPr>
          <p:cNvPr id="25" name="Text Placeholder 17">
            <a:extLst>
              <a:ext uri="{FF2B5EF4-FFF2-40B4-BE49-F238E27FC236}">
                <a16:creationId xmlns:a16="http://schemas.microsoft.com/office/drawing/2014/main" id="{0B306CC8-2ACB-4500-A7C7-453E36674B96}"/>
              </a:ext>
            </a:extLst>
          </p:cNvPr>
          <p:cNvSpPr>
            <a:spLocks noGrp="1"/>
          </p:cNvSpPr>
          <p:nvPr>
            <p:ph type="body" sz="quarter" idx="18" hasCustomPrompt="1"/>
          </p:nvPr>
        </p:nvSpPr>
        <p:spPr>
          <a:xfrm>
            <a:off x="7775756" y="2142534"/>
            <a:ext cx="3423973" cy="3748087"/>
          </a:xfrm>
        </p:spPr>
        <p:txBody>
          <a:bodyPr rtlCol="0"/>
          <a:lstStyle>
            <a:lvl1pPr>
              <a:defRPr/>
            </a:lvl1pPr>
          </a:lstStyle>
          <a:p>
            <a:pPr lvl="0" rtl="0"/>
            <a:r>
              <a:rPr lang="en-GB" noProof="0"/>
              <a:t>Click to add text</a:t>
            </a:r>
          </a:p>
        </p:txBody>
      </p:sp>
      <p:sp>
        <p:nvSpPr>
          <p:cNvPr id="9" name="Footer Placeholder 4">
            <a:extLst>
              <a:ext uri="{FF2B5EF4-FFF2-40B4-BE49-F238E27FC236}">
                <a16:creationId xmlns:a16="http://schemas.microsoft.com/office/drawing/2014/main" id="{FAEEA5FB-A25B-4356-85A4-FF41A9F28587}"/>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0" name="Slide Number Placeholder 5">
            <a:extLst>
              <a:ext uri="{FF2B5EF4-FFF2-40B4-BE49-F238E27FC236}">
                <a16:creationId xmlns:a16="http://schemas.microsoft.com/office/drawing/2014/main" id="{747C945D-F288-4F1A-BB40-8FE634FE2D1C}"/>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2" name="Date Placeholder 3">
            <a:extLst>
              <a:ext uri="{FF2B5EF4-FFF2-40B4-BE49-F238E27FC236}">
                <a16:creationId xmlns:a16="http://schemas.microsoft.com/office/drawing/2014/main" id="{C09D8AE7-A672-4CAA-9DBC-4EAAD377B0C0}"/>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3105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DDED3827-9034-4290-9283-5879482F34FF}"/>
              </a:ext>
            </a:extLst>
          </p:cNvPr>
          <p:cNvSpPr>
            <a:spLocks noGrp="1"/>
          </p:cNvSpPr>
          <p:nvPr>
            <p:ph type="title"/>
          </p:nvPr>
        </p:nvSpPr>
        <p:spPr>
          <a:xfrm>
            <a:off x="6095491" y="609601"/>
            <a:ext cx="5190969" cy="1216024"/>
          </a:xfrm>
        </p:spPr>
        <p:txBody>
          <a:bodyPr rtlCol="0">
            <a:normAutofit/>
          </a:bodyPr>
          <a:lstStyle/>
          <a:p>
            <a:pPr rtl="0"/>
            <a:r>
              <a:rPr lang="en-GB" noProof="0"/>
              <a:t>Click to edit Master title style</a:t>
            </a:r>
          </a:p>
        </p:txBody>
      </p:sp>
      <p:sp>
        <p:nvSpPr>
          <p:cNvPr id="9" name="Freeform: Shape 8">
            <a:extLst>
              <a:ext uri="{FF2B5EF4-FFF2-40B4-BE49-F238E27FC236}">
                <a16:creationId xmlns:a16="http://schemas.microsoft.com/office/drawing/2014/main" id="{E9EAE860-AA99-4AA2-AF58-8DB185C79452}"/>
              </a:ext>
              <a:ext uri="{C183D7F6-B498-43B3-948B-1728B52AA6E4}">
                <adec:decorative xmlns:adec="http://schemas.microsoft.com/office/drawing/2017/decorative" val="1"/>
              </a:ext>
            </a:extLst>
          </p:cNvPr>
          <p:cNvSpPr/>
          <p:nvPr userDrawn="1"/>
        </p:nvSpPr>
        <p:spPr>
          <a:xfrm rot="10800000">
            <a:off x="-2" y="0"/>
            <a:ext cx="5462338" cy="6858000"/>
          </a:xfrm>
          <a:custGeom>
            <a:avLst/>
            <a:gdLst>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500474 w 7853120"/>
              <a:gd name="connsiteY137" fmla="*/ 198977 h 6858000"/>
              <a:gd name="connsiteX138" fmla="*/ 1494568 w 7853120"/>
              <a:gd name="connsiteY138" fmla="*/ 35011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15019 w 7853120"/>
              <a:gd name="connsiteY9" fmla="*/ 672134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35856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23355 w 7885837"/>
              <a:gd name="connsiteY13" fmla="*/ 64050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01978 w 7885837"/>
              <a:gd name="connsiteY13" fmla="*/ 64431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108539 w 7885837"/>
              <a:gd name="connsiteY10" fmla="*/ 66359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94186 w 7980023"/>
              <a:gd name="connsiteY7" fmla="*/ 6801423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62723 w 7980023"/>
              <a:gd name="connsiteY13" fmla="*/ 6453731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7980023" h="6858000">
                <a:moveTo>
                  <a:pt x="1624340" y="0"/>
                </a:moveTo>
                <a:lnTo>
                  <a:pt x="7980023" y="0"/>
                </a:lnTo>
                <a:lnTo>
                  <a:pt x="7980023" y="6858000"/>
                </a:lnTo>
                <a:lnTo>
                  <a:pt x="0" y="6858000"/>
                </a:lnTo>
                <a:lnTo>
                  <a:pt x="132132" y="6806542"/>
                </a:lnTo>
                <a:lnTo>
                  <a:pt x="137847" y="6810337"/>
                </a:lnTo>
                <a:lnTo>
                  <a:pt x="89184" y="6811393"/>
                </a:lnTo>
                <a:lnTo>
                  <a:pt x="70391" y="6764316"/>
                </a:lnTo>
                <a:lnTo>
                  <a:pt x="151420" y="6763669"/>
                </a:lnTo>
                <a:lnTo>
                  <a:pt x="151423" y="6695947"/>
                </a:lnTo>
                <a:cubicBezTo>
                  <a:pt x="162004" y="6681098"/>
                  <a:pt x="198681" y="6645366"/>
                  <a:pt x="202725" y="6635929"/>
                </a:cubicBezTo>
                <a:cubicBezTo>
                  <a:pt x="201411" y="6623676"/>
                  <a:pt x="277638" y="6596764"/>
                  <a:pt x="277549" y="6583710"/>
                </a:cubicBezTo>
                <a:cubicBezTo>
                  <a:pt x="286413" y="6523616"/>
                  <a:pt x="251673" y="6579466"/>
                  <a:pt x="279539" y="6538422"/>
                </a:cubicBezTo>
                <a:cubicBezTo>
                  <a:pt x="293078" y="6504360"/>
                  <a:pt x="358272" y="6485885"/>
                  <a:pt x="362723" y="6453731"/>
                </a:cubicBezTo>
                <a:cubicBezTo>
                  <a:pt x="374413" y="6445360"/>
                  <a:pt x="413615" y="6374813"/>
                  <a:pt x="406890" y="6358897"/>
                </a:cubicBezTo>
                <a:cubicBezTo>
                  <a:pt x="419018" y="6336351"/>
                  <a:pt x="502005" y="6300227"/>
                  <a:pt x="512226" y="6282376"/>
                </a:cubicBezTo>
                <a:cubicBezTo>
                  <a:pt x="512445" y="6280426"/>
                  <a:pt x="391418" y="6247554"/>
                  <a:pt x="391637" y="6245603"/>
                </a:cubicBezTo>
                <a:cubicBezTo>
                  <a:pt x="392655" y="6242109"/>
                  <a:pt x="400234" y="6240246"/>
                  <a:pt x="402287" y="6231382"/>
                </a:cubicBezTo>
                <a:cubicBezTo>
                  <a:pt x="413935" y="6214200"/>
                  <a:pt x="426661" y="6166520"/>
                  <a:pt x="438736" y="6150483"/>
                </a:cubicBezTo>
                <a:cubicBezTo>
                  <a:pt x="440343" y="6145383"/>
                  <a:pt x="471207" y="6136064"/>
                  <a:pt x="474738" y="6135150"/>
                </a:cubicBezTo>
                <a:lnTo>
                  <a:pt x="476247" y="6135117"/>
                </a:lnTo>
                <a:lnTo>
                  <a:pt x="461881" y="6094992"/>
                </a:lnTo>
                <a:lnTo>
                  <a:pt x="485909" y="6094804"/>
                </a:lnTo>
                <a:cubicBezTo>
                  <a:pt x="486304" y="6086380"/>
                  <a:pt x="486698" y="6077956"/>
                  <a:pt x="487093" y="6069532"/>
                </a:cubicBezTo>
                <a:lnTo>
                  <a:pt x="489317" y="6057240"/>
                </a:lnTo>
                <a:lnTo>
                  <a:pt x="486626" y="6052194"/>
                </a:lnTo>
                <a:cubicBezTo>
                  <a:pt x="485564" y="6047615"/>
                  <a:pt x="486414" y="6042180"/>
                  <a:pt x="491590" y="6034848"/>
                </a:cubicBezTo>
                <a:lnTo>
                  <a:pt x="492850" y="6016934"/>
                </a:lnTo>
                <a:cubicBezTo>
                  <a:pt x="491858" y="6011232"/>
                  <a:pt x="521519" y="5947109"/>
                  <a:pt x="518320" y="5941839"/>
                </a:cubicBezTo>
                <a:cubicBezTo>
                  <a:pt x="527728" y="5892009"/>
                  <a:pt x="525427" y="5829177"/>
                  <a:pt x="541474" y="5769612"/>
                </a:cubicBezTo>
                <a:cubicBezTo>
                  <a:pt x="573345" y="5674859"/>
                  <a:pt x="616570" y="5546820"/>
                  <a:pt x="643760" y="5483024"/>
                </a:cubicBezTo>
                <a:cubicBezTo>
                  <a:pt x="687129" y="5465021"/>
                  <a:pt x="685969" y="5418016"/>
                  <a:pt x="704612" y="5386836"/>
                </a:cubicBezTo>
                <a:cubicBezTo>
                  <a:pt x="672573" y="5382571"/>
                  <a:pt x="736210" y="5353240"/>
                  <a:pt x="704722" y="5336094"/>
                </a:cubicBezTo>
                <a:cubicBezTo>
                  <a:pt x="709112" y="5330963"/>
                  <a:pt x="714358" y="5326534"/>
                  <a:pt x="719859" y="5322215"/>
                </a:cubicBezTo>
                <a:lnTo>
                  <a:pt x="722724" y="5319945"/>
                </a:lnTo>
                <a:lnTo>
                  <a:pt x="728625" y="5308206"/>
                </a:lnTo>
                <a:lnTo>
                  <a:pt x="737251" y="5308204"/>
                </a:lnTo>
                <a:lnTo>
                  <a:pt x="744068" y="5244688"/>
                </a:lnTo>
                <a:cubicBezTo>
                  <a:pt x="741754" y="5219841"/>
                  <a:pt x="736409" y="5193796"/>
                  <a:pt x="723007" y="5165945"/>
                </a:cubicBezTo>
                <a:cubicBezTo>
                  <a:pt x="714005" y="5153858"/>
                  <a:pt x="715978" y="5135166"/>
                  <a:pt x="727414" y="5124196"/>
                </a:cubicBezTo>
                <a:cubicBezTo>
                  <a:pt x="729382" y="5122308"/>
                  <a:pt x="731564" y="5120724"/>
                  <a:pt x="733886" y="5119497"/>
                </a:cubicBezTo>
                <a:cubicBezTo>
                  <a:pt x="713338" y="5084291"/>
                  <a:pt x="733062" y="5075230"/>
                  <a:pt x="717223" y="5056494"/>
                </a:cubicBezTo>
                <a:cubicBezTo>
                  <a:pt x="722653" y="5015230"/>
                  <a:pt x="752784" y="4991932"/>
                  <a:pt x="739127" y="4974868"/>
                </a:cubicBezTo>
                <a:cubicBezTo>
                  <a:pt x="747068" y="4955744"/>
                  <a:pt x="776644" y="4936770"/>
                  <a:pt x="763081" y="4914948"/>
                </a:cubicBezTo>
                <a:cubicBezTo>
                  <a:pt x="779099" y="4918788"/>
                  <a:pt x="759254" y="4888088"/>
                  <a:pt x="773305" y="4880631"/>
                </a:cubicBezTo>
                <a:cubicBezTo>
                  <a:pt x="778316" y="4859911"/>
                  <a:pt x="788730" y="4824114"/>
                  <a:pt x="793146" y="4790628"/>
                </a:cubicBezTo>
                <a:cubicBezTo>
                  <a:pt x="772519" y="4753454"/>
                  <a:pt x="815026" y="4709732"/>
                  <a:pt x="799802" y="4679718"/>
                </a:cubicBezTo>
                <a:lnTo>
                  <a:pt x="825430" y="4557310"/>
                </a:lnTo>
                <a:cubicBezTo>
                  <a:pt x="836009" y="4523413"/>
                  <a:pt x="802432" y="4537635"/>
                  <a:pt x="840410" y="4508412"/>
                </a:cubicBezTo>
                <a:cubicBezTo>
                  <a:pt x="833896" y="4445321"/>
                  <a:pt x="869756" y="4449367"/>
                  <a:pt x="845542" y="4391240"/>
                </a:cubicBezTo>
                <a:lnTo>
                  <a:pt x="852182" y="4174996"/>
                </a:lnTo>
                <a:cubicBezTo>
                  <a:pt x="862953" y="4139969"/>
                  <a:pt x="857292" y="4130009"/>
                  <a:pt x="863579" y="4078684"/>
                </a:cubicBezTo>
                <a:cubicBezTo>
                  <a:pt x="874385" y="4027210"/>
                  <a:pt x="856366" y="3979051"/>
                  <a:pt x="887954" y="3934323"/>
                </a:cubicBezTo>
                <a:cubicBezTo>
                  <a:pt x="883536" y="3930474"/>
                  <a:pt x="880313" y="3925995"/>
                  <a:pt x="877947" y="3921099"/>
                </a:cubicBezTo>
                <a:lnTo>
                  <a:pt x="873349" y="3906233"/>
                </a:lnTo>
                <a:lnTo>
                  <a:pt x="874786" y="3904422"/>
                </a:lnTo>
                <a:cubicBezTo>
                  <a:pt x="878047" y="3896214"/>
                  <a:pt x="877547" y="3891016"/>
                  <a:pt x="875386" y="3887163"/>
                </a:cubicBezTo>
                <a:lnTo>
                  <a:pt x="871518" y="3883366"/>
                </a:lnTo>
                <a:lnTo>
                  <a:pt x="865200" y="3808615"/>
                </a:lnTo>
                <a:lnTo>
                  <a:pt x="890414" y="3801218"/>
                </a:lnTo>
                <a:cubicBezTo>
                  <a:pt x="898964" y="3789082"/>
                  <a:pt x="908634" y="3753967"/>
                  <a:pt x="916505" y="3735794"/>
                </a:cubicBezTo>
                <a:cubicBezTo>
                  <a:pt x="915058" y="3723991"/>
                  <a:pt x="914130" y="3711671"/>
                  <a:pt x="913893" y="3699097"/>
                </a:cubicBezTo>
                <a:lnTo>
                  <a:pt x="914187" y="3691697"/>
                </a:lnTo>
                <a:lnTo>
                  <a:pt x="914531" y="3691546"/>
                </a:lnTo>
                <a:cubicBezTo>
                  <a:pt x="915319" y="3689926"/>
                  <a:pt x="915686" y="3687488"/>
                  <a:pt x="915517" y="3683730"/>
                </a:cubicBezTo>
                <a:lnTo>
                  <a:pt x="914724" y="3678210"/>
                </a:lnTo>
                <a:lnTo>
                  <a:pt x="961701" y="3622140"/>
                </a:lnTo>
                <a:cubicBezTo>
                  <a:pt x="975640" y="3587061"/>
                  <a:pt x="979994" y="3573862"/>
                  <a:pt x="1003428" y="3534890"/>
                </a:cubicBezTo>
                <a:cubicBezTo>
                  <a:pt x="1016574" y="3502088"/>
                  <a:pt x="1036805" y="3477721"/>
                  <a:pt x="1040894" y="3446748"/>
                </a:cubicBezTo>
                <a:cubicBezTo>
                  <a:pt x="1052479" y="3438695"/>
                  <a:pt x="1059489" y="3429320"/>
                  <a:pt x="1052591" y="3413985"/>
                </a:cubicBezTo>
                <a:cubicBezTo>
                  <a:pt x="1067970" y="3384791"/>
                  <a:pt x="1086321" y="3384396"/>
                  <a:pt x="1081677" y="3359338"/>
                </a:cubicBezTo>
                <a:cubicBezTo>
                  <a:pt x="1113360" y="3353444"/>
                  <a:pt x="1104181" y="3348054"/>
                  <a:pt x="1100102" y="3336636"/>
                </a:cubicBezTo>
                <a:cubicBezTo>
                  <a:pt x="1100079" y="3336171"/>
                  <a:pt x="1100055" y="3335707"/>
                  <a:pt x="1100032" y="3335242"/>
                </a:cubicBezTo>
                <a:lnTo>
                  <a:pt x="1104519" y="3334506"/>
                </a:lnTo>
                <a:lnTo>
                  <a:pt x="1108049" y="3330362"/>
                </a:lnTo>
                <a:lnTo>
                  <a:pt x="1112079" y="3316492"/>
                </a:lnTo>
                <a:lnTo>
                  <a:pt x="1112670" y="3310855"/>
                </a:lnTo>
                <a:cubicBezTo>
                  <a:pt x="1113422" y="3307128"/>
                  <a:pt x="1114364" y="3304853"/>
                  <a:pt x="1115504" y="3303502"/>
                </a:cubicBezTo>
                <a:lnTo>
                  <a:pt x="1115868" y="3303456"/>
                </a:lnTo>
                <a:lnTo>
                  <a:pt x="1117945" y="3296306"/>
                </a:lnTo>
                <a:cubicBezTo>
                  <a:pt x="1120779" y="3283935"/>
                  <a:pt x="1122897" y="3271607"/>
                  <a:pt x="1124395" y="3259631"/>
                </a:cubicBezTo>
                <a:cubicBezTo>
                  <a:pt x="1144329" y="3258025"/>
                  <a:pt x="1140070" y="3209319"/>
                  <a:pt x="1169437" y="3227829"/>
                </a:cubicBezTo>
                <a:cubicBezTo>
                  <a:pt x="1172377" y="3212096"/>
                  <a:pt x="1162844" y="3197427"/>
                  <a:pt x="1181330" y="3211605"/>
                </a:cubicBezTo>
                <a:cubicBezTo>
                  <a:pt x="1182880" y="3206694"/>
                  <a:pt x="1185735" y="3204534"/>
                  <a:pt x="1189252" y="3203657"/>
                </a:cubicBezTo>
                <a:lnTo>
                  <a:pt x="1190760" y="3203625"/>
                </a:lnTo>
                <a:lnTo>
                  <a:pt x="1199962" y="3164801"/>
                </a:lnTo>
                <a:cubicBezTo>
                  <a:pt x="1200264" y="3156687"/>
                  <a:pt x="1200565" y="3148573"/>
                  <a:pt x="1200867" y="3140459"/>
                </a:cubicBezTo>
                <a:lnTo>
                  <a:pt x="1202949" y="3128619"/>
                </a:lnTo>
                <a:lnTo>
                  <a:pt x="1200205" y="3123757"/>
                </a:lnTo>
                <a:cubicBezTo>
                  <a:pt x="1199091" y="3119348"/>
                  <a:pt x="1199880" y="3114114"/>
                  <a:pt x="1204970" y="3107053"/>
                </a:cubicBezTo>
                <a:lnTo>
                  <a:pt x="1206773" y="3105708"/>
                </a:lnTo>
                <a:cubicBezTo>
                  <a:pt x="1206525" y="3100405"/>
                  <a:pt x="1206276" y="3095101"/>
                  <a:pt x="1206028" y="3089798"/>
                </a:cubicBezTo>
                <a:cubicBezTo>
                  <a:pt x="1204975" y="3084307"/>
                  <a:pt x="1203006" y="3078968"/>
                  <a:pt x="1199753" y="3073892"/>
                </a:cubicBezTo>
                <a:cubicBezTo>
                  <a:pt x="1240588" y="3039515"/>
                  <a:pt x="1235210" y="2987050"/>
                  <a:pt x="1257977" y="2939902"/>
                </a:cubicBezTo>
                <a:cubicBezTo>
                  <a:pt x="1261623" y="2932662"/>
                  <a:pt x="1272171" y="2848651"/>
                  <a:pt x="1259084" y="2801843"/>
                </a:cubicBezTo>
                <a:cubicBezTo>
                  <a:pt x="1261710" y="2779194"/>
                  <a:pt x="1260063" y="2798580"/>
                  <a:pt x="1291951" y="2729696"/>
                </a:cubicBezTo>
                <a:cubicBezTo>
                  <a:pt x="1294720" y="2711201"/>
                  <a:pt x="1326484" y="2667348"/>
                  <a:pt x="1336103" y="2682866"/>
                </a:cubicBezTo>
                <a:cubicBezTo>
                  <a:pt x="1327276" y="2618810"/>
                  <a:pt x="1375294" y="2590047"/>
                  <a:pt x="1384457" y="2526390"/>
                </a:cubicBezTo>
                <a:cubicBezTo>
                  <a:pt x="1427584" y="2509077"/>
                  <a:pt x="1392282" y="2513023"/>
                  <a:pt x="1410558" y="2483002"/>
                </a:cubicBezTo>
                <a:cubicBezTo>
                  <a:pt x="1378504" y="2478874"/>
                  <a:pt x="1441751" y="2450659"/>
                  <a:pt x="1410103" y="2434127"/>
                </a:cubicBezTo>
                <a:cubicBezTo>
                  <a:pt x="1414431" y="2429186"/>
                  <a:pt x="1419622" y="2424923"/>
                  <a:pt x="1425070" y="2420768"/>
                </a:cubicBezTo>
                <a:lnTo>
                  <a:pt x="1427908" y="2418582"/>
                </a:lnTo>
                <a:lnTo>
                  <a:pt x="1433672" y="2407279"/>
                </a:lnTo>
                <a:lnTo>
                  <a:pt x="1442289" y="2407282"/>
                </a:lnTo>
                <a:lnTo>
                  <a:pt x="1455974" y="2392557"/>
                </a:lnTo>
                <a:cubicBezTo>
                  <a:pt x="1460018" y="2386551"/>
                  <a:pt x="1463107" y="2379509"/>
                  <a:pt x="1464630" y="2370864"/>
                </a:cubicBezTo>
                <a:lnTo>
                  <a:pt x="1522314" y="2202566"/>
                </a:lnTo>
                <a:cubicBezTo>
                  <a:pt x="1527106" y="2194430"/>
                  <a:pt x="1526489" y="2183277"/>
                  <a:pt x="1538623" y="2182184"/>
                </a:cubicBezTo>
                <a:cubicBezTo>
                  <a:pt x="1553760" y="2179059"/>
                  <a:pt x="1542407" y="2143133"/>
                  <a:pt x="1556663" y="2151646"/>
                </a:cubicBezTo>
                <a:lnTo>
                  <a:pt x="1600318" y="2025678"/>
                </a:lnTo>
                <a:lnTo>
                  <a:pt x="1608967" y="1908118"/>
                </a:lnTo>
                <a:lnTo>
                  <a:pt x="1618408" y="1721725"/>
                </a:lnTo>
                <a:cubicBezTo>
                  <a:pt x="1616185" y="1710244"/>
                  <a:pt x="1616662" y="1699865"/>
                  <a:pt x="1618819" y="1690229"/>
                </a:cubicBezTo>
                <a:lnTo>
                  <a:pt x="1628779" y="1664519"/>
                </a:lnTo>
                <a:lnTo>
                  <a:pt x="1639464" y="1659741"/>
                </a:lnTo>
                <a:lnTo>
                  <a:pt x="1641233" y="1642638"/>
                </a:lnTo>
                <a:lnTo>
                  <a:pt x="1643710" y="1638374"/>
                </a:lnTo>
                <a:cubicBezTo>
                  <a:pt x="1642186" y="1623558"/>
                  <a:pt x="1632070" y="1579162"/>
                  <a:pt x="1632084" y="1553747"/>
                </a:cubicBezTo>
                <a:cubicBezTo>
                  <a:pt x="1640456" y="1506669"/>
                  <a:pt x="1598558" y="1531113"/>
                  <a:pt x="1643796" y="1485881"/>
                </a:cubicBezTo>
                <a:cubicBezTo>
                  <a:pt x="1624858" y="1402479"/>
                  <a:pt x="1665635" y="1293819"/>
                  <a:pt x="1624197" y="1219904"/>
                </a:cubicBezTo>
                <a:cubicBezTo>
                  <a:pt x="1628256" y="1151825"/>
                  <a:pt x="1614523" y="1131365"/>
                  <a:pt x="1611125" y="1079200"/>
                </a:cubicBezTo>
                <a:cubicBezTo>
                  <a:pt x="1604986" y="1008575"/>
                  <a:pt x="1550313" y="937246"/>
                  <a:pt x="1603801" y="906926"/>
                </a:cubicBezTo>
                <a:lnTo>
                  <a:pt x="1596871" y="693671"/>
                </a:lnTo>
                <a:lnTo>
                  <a:pt x="1588375" y="674509"/>
                </a:lnTo>
                <a:lnTo>
                  <a:pt x="1589972" y="671854"/>
                </a:lnTo>
                <a:cubicBezTo>
                  <a:pt x="1592920" y="660342"/>
                  <a:pt x="1591406" y="653465"/>
                  <a:pt x="1587929" y="648655"/>
                </a:cubicBezTo>
                <a:lnTo>
                  <a:pt x="1582211" y="644194"/>
                </a:lnTo>
                <a:lnTo>
                  <a:pt x="1579157" y="628473"/>
                </a:lnTo>
                <a:lnTo>
                  <a:pt x="1561622" y="545150"/>
                </a:lnTo>
                <a:lnTo>
                  <a:pt x="1563476" y="544275"/>
                </a:lnTo>
                <a:cubicBezTo>
                  <a:pt x="1572747" y="526653"/>
                  <a:pt x="1579298" y="492024"/>
                  <a:pt x="1586685" y="466430"/>
                </a:cubicBezTo>
                <a:cubicBezTo>
                  <a:pt x="1582840" y="450867"/>
                  <a:pt x="1610171" y="407510"/>
                  <a:pt x="1607797" y="390714"/>
                </a:cubicBezTo>
                <a:cubicBezTo>
                  <a:pt x="1607521" y="387397"/>
                  <a:pt x="1607246" y="384081"/>
                  <a:pt x="1606970" y="380764"/>
                </a:cubicBezTo>
                <a:lnTo>
                  <a:pt x="1540890" y="399555"/>
                </a:lnTo>
                <a:cubicBezTo>
                  <a:pt x="1541661" y="397262"/>
                  <a:pt x="1541746" y="387588"/>
                  <a:pt x="1540905" y="382586"/>
                </a:cubicBezTo>
                <a:lnTo>
                  <a:pt x="1529454" y="305471"/>
                </a:lnTo>
                <a:lnTo>
                  <a:pt x="1571859" y="211274"/>
                </a:lnTo>
                <a:cubicBezTo>
                  <a:pt x="1577697" y="181775"/>
                  <a:pt x="1574034" y="164976"/>
                  <a:pt x="1579872" y="135477"/>
                </a:cubicBezTo>
                <a:cubicBezTo>
                  <a:pt x="1577903" y="80822"/>
                  <a:pt x="1629791" y="97694"/>
                  <a:pt x="1621471" y="35011"/>
                </a:cubicBezTo>
                <a:lnTo>
                  <a:pt x="162434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Freeform: Shape 9">
            <a:extLst>
              <a:ext uri="{FF2B5EF4-FFF2-40B4-BE49-F238E27FC236}">
                <a16:creationId xmlns:a16="http://schemas.microsoft.com/office/drawing/2014/main" id="{FF861025-1719-42FD-BBEB-64F486BE0801}"/>
              </a:ext>
              <a:ext uri="{C183D7F6-B498-43B3-948B-1728B52AA6E4}">
                <adec:decorative xmlns:adec="http://schemas.microsoft.com/office/drawing/2017/decorative" val="1"/>
              </a:ext>
            </a:extLst>
          </p:cNvPr>
          <p:cNvSpPr/>
          <p:nvPr userDrawn="1"/>
        </p:nvSpPr>
        <p:spPr>
          <a:xfrm>
            <a:off x="526312" y="454550"/>
            <a:ext cx="5045148" cy="59436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1" name="Rectangle 6">
            <a:extLst>
              <a:ext uri="{FF2B5EF4-FFF2-40B4-BE49-F238E27FC236}">
                <a16:creationId xmlns:a16="http://schemas.microsoft.com/office/drawing/2014/main" id="{FB5281A5-738F-4421-9D42-84CA9A8692F5}"/>
              </a:ext>
              <a:ext uri="{C183D7F6-B498-43B3-948B-1728B52AA6E4}">
                <adec:decorative xmlns:adec="http://schemas.microsoft.com/office/drawing/2017/decorative" val="1"/>
              </a:ext>
            </a:extLst>
          </p:cNvPr>
          <p:cNvSpPr/>
          <p:nvPr userDrawn="1"/>
        </p:nvSpPr>
        <p:spPr>
          <a:xfrm>
            <a:off x="2339455" y="186966"/>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Picture Placeholder 20">
            <a:extLst>
              <a:ext uri="{FF2B5EF4-FFF2-40B4-BE49-F238E27FC236}">
                <a16:creationId xmlns:a16="http://schemas.microsoft.com/office/drawing/2014/main" id="{ACD4D9FC-DAB8-4FDD-928D-40EC8DF87FCB}"/>
              </a:ext>
            </a:extLst>
          </p:cNvPr>
          <p:cNvSpPr>
            <a:spLocks noGrp="1"/>
          </p:cNvSpPr>
          <p:nvPr>
            <p:ph type="pic" sz="quarter" idx="13" hasCustomPrompt="1"/>
          </p:nvPr>
        </p:nvSpPr>
        <p:spPr>
          <a:xfrm>
            <a:off x="801711" y="724530"/>
            <a:ext cx="2122242" cy="2599357"/>
          </a:xfrm>
        </p:spPr>
        <p:txBody>
          <a:bodyPr rtlCol="0"/>
          <a:lstStyle>
            <a:lvl1pPr marL="0" indent="0" algn="ctr">
              <a:buNone/>
              <a:defRPr/>
            </a:lvl1pPr>
          </a:lstStyle>
          <a:p>
            <a:pPr rtl="0"/>
            <a:r>
              <a:rPr lang="en-GB" noProof="0"/>
              <a:t>Click to add photo</a:t>
            </a:r>
          </a:p>
        </p:txBody>
      </p:sp>
      <p:sp>
        <p:nvSpPr>
          <p:cNvPr id="26" name="Picture Placeholder 20">
            <a:extLst>
              <a:ext uri="{FF2B5EF4-FFF2-40B4-BE49-F238E27FC236}">
                <a16:creationId xmlns:a16="http://schemas.microsoft.com/office/drawing/2014/main" id="{D9ABF72E-D2F2-4447-BF2A-6F05FE4FD6DA}"/>
              </a:ext>
            </a:extLst>
          </p:cNvPr>
          <p:cNvSpPr>
            <a:spLocks noGrp="1"/>
          </p:cNvSpPr>
          <p:nvPr>
            <p:ph type="pic" sz="quarter" idx="14" hasCustomPrompt="1"/>
          </p:nvPr>
        </p:nvSpPr>
        <p:spPr>
          <a:xfrm>
            <a:off x="3187309" y="724530"/>
            <a:ext cx="2122242" cy="2599357"/>
          </a:xfrm>
        </p:spPr>
        <p:txBody>
          <a:bodyPr rtlCol="0"/>
          <a:lstStyle>
            <a:lvl1pPr marL="0" indent="0" algn="ctr">
              <a:buNone/>
              <a:defRPr/>
            </a:lvl1pPr>
          </a:lstStyle>
          <a:p>
            <a:pPr rtl="0"/>
            <a:r>
              <a:rPr lang="en-GB" noProof="0"/>
              <a:t>Click to add photo</a:t>
            </a:r>
          </a:p>
        </p:txBody>
      </p:sp>
      <p:sp>
        <p:nvSpPr>
          <p:cNvPr id="27" name="Picture Placeholder 20">
            <a:extLst>
              <a:ext uri="{FF2B5EF4-FFF2-40B4-BE49-F238E27FC236}">
                <a16:creationId xmlns:a16="http://schemas.microsoft.com/office/drawing/2014/main" id="{2F0F37A1-4DF5-4621-9E37-D1CC2342A56F}"/>
              </a:ext>
            </a:extLst>
          </p:cNvPr>
          <p:cNvSpPr>
            <a:spLocks noGrp="1"/>
          </p:cNvSpPr>
          <p:nvPr>
            <p:ph type="pic" sz="quarter" idx="15" hasCustomPrompt="1"/>
          </p:nvPr>
        </p:nvSpPr>
        <p:spPr>
          <a:xfrm>
            <a:off x="801710" y="3593830"/>
            <a:ext cx="2122242" cy="2534378"/>
          </a:xfrm>
        </p:spPr>
        <p:txBody>
          <a:bodyPr rtlCol="0"/>
          <a:lstStyle>
            <a:lvl1pPr marL="0" indent="0" algn="ctr">
              <a:buNone/>
              <a:defRPr/>
            </a:lvl1pPr>
          </a:lstStyle>
          <a:p>
            <a:pPr rtl="0"/>
            <a:r>
              <a:rPr lang="en-GB" noProof="0"/>
              <a:t>Click to add photo</a:t>
            </a:r>
          </a:p>
        </p:txBody>
      </p:sp>
      <p:sp>
        <p:nvSpPr>
          <p:cNvPr id="28" name="Picture Placeholder 20">
            <a:extLst>
              <a:ext uri="{FF2B5EF4-FFF2-40B4-BE49-F238E27FC236}">
                <a16:creationId xmlns:a16="http://schemas.microsoft.com/office/drawing/2014/main" id="{8C685007-8C22-443A-BE57-85A48662482F}"/>
              </a:ext>
            </a:extLst>
          </p:cNvPr>
          <p:cNvSpPr>
            <a:spLocks noGrp="1"/>
          </p:cNvSpPr>
          <p:nvPr>
            <p:ph type="pic" sz="quarter" idx="16" hasCustomPrompt="1"/>
          </p:nvPr>
        </p:nvSpPr>
        <p:spPr>
          <a:xfrm>
            <a:off x="3182643" y="3593830"/>
            <a:ext cx="2122242" cy="2534378"/>
          </a:xfrm>
        </p:spPr>
        <p:txBody>
          <a:bodyPr rtlCol="0"/>
          <a:lstStyle>
            <a:lvl1pPr marL="0" indent="0" algn="ctr">
              <a:buNone/>
              <a:defRPr/>
            </a:lvl1pPr>
          </a:lstStyle>
          <a:p>
            <a:pPr rtl="0"/>
            <a:r>
              <a:rPr lang="en-GB" noProof="0"/>
              <a:t>Click to add photo</a:t>
            </a:r>
          </a:p>
        </p:txBody>
      </p:sp>
      <p:sp>
        <p:nvSpPr>
          <p:cNvPr id="14" name="Content Placeholder 5">
            <a:extLst>
              <a:ext uri="{FF2B5EF4-FFF2-40B4-BE49-F238E27FC236}">
                <a16:creationId xmlns:a16="http://schemas.microsoft.com/office/drawing/2014/main" id="{3494C765-0916-4EB3-A106-4EE989AD902D}"/>
              </a:ext>
            </a:extLst>
          </p:cNvPr>
          <p:cNvSpPr>
            <a:spLocks noGrp="1"/>
          </p:cNvSpPr>
          <p:nvPr>
            <p:ph idx="1"/>
          </p:nvPr>
        </p:nvSpPr>
        <p:spPr>
          <a:xfrm>
            <a:off x="6095999" y="2147355"/>
            <a:ext cx="5045149" cy="4107021"/>
          </a:xfrm>
        </p:spPr>
        <p:txBody>
          <a:bodyPr rtlCol="0"/>
          <a:lstStyle>
            <a:lvl1pPr marL="0" indent="0">
              <a:buNone/>
              <a:defRPr/>
            </a:lvl1pPr>
          </a:lstStyle>
          <a:p>
            <a:pPr lvl="0" rtl="0"/>
            <a:r>
              <a:rPr lang="en-GB" noProof="0"/>
              <a:t>Click to edit Master text styles</a:t>
            </a:r>
          </a:p>
        </p:txBody>
      </p:sp>
      <p:sp>
        <p:nvSpPr>
          <p:cNvPr id="15" name="Footer Placeholder 17">
            <a:extLst>
              <a:ext uri="{FF2B5EF4-FFF2-40B4-BE49-F238E27FC236}">
                <a16:creationId xmlns:a16="http://schemas.microsoft.com/office/drawing/2014/main" id="{C51070D0-48FE-47F4-9654-246F3D4083EF}"/>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8" name="Slide Number Placeholder 18">
            <a:extLst>
              <a:ext uri="{FF2B5EF4-FFF2-40B4-BE49-F238E27FC236}">
                <a16:creationId xmlns:a16="http://schemas.microsoft.com/office/drawing/2014/main" id="{D705FA93-7DE4-4F91-BD9C-A7A25372DDBA}"/>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B9BEB33-D6AC-4C86-9A2A-0FA8A87193B2}"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9" name="Date Placeholder 16">
            <a:extLst>
              <a:ext uri="{FF2B5EF4-FFF2-40B4-BE49-F238E27FC236}">
                <a16:creationId xmlns:a16="http://schemas.microsoft.com/office/drawing/2014/main" id="{C4F3A1D4-1535-400A-AC07-233D6F875A96}"/>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16966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6684E77-3328-431D-852A-A1C804D16D46}"/>
              </a:ext>
              <a:ext uri="{C183D7F6-B498-43B3-948B-1728B52AA6E4}">
                <adec:decorative xmlns:adec="http://schemas.microsoft.com/office/drawing/2017/decorative" val="1"/>
              </a:ext>
            </a:extLst>
          </p:cNvPr>
          <p:cNvSpPr/>
          <p:nvPr userDrawn="1"/>
        </p:nvSpPr>
        <p:spPr>
          <a:xfrm rot="19121972">
            <a:off x="-780426" y="-1149210"/>
            <a:ext cx="8356063" cy="11088571"/>
          </a:xfrm>
          <a:custGeom>
            <a:avLst/>
            <a:gdLst>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7561859 h 11088571"/>
              <a:gd name="connsiteX124" fmla="*/ 6818449 w 8356063"/>
              <a:gd name="connsiteY124" fmla="*/ 8601534 h 11088571"/>
              <a:gd name="connsiteX125" fmla="*/ 6710538 w 8356063"/>
              <a:gd name="connsiteY125" fmla="*/ 8601534 h 11088571"/>
              <a:gd name="connsiteX126" fmla="*/ 6718259 w 8356063"/>
              <a:gd name="connsiteY126" fmla="*/ 8630244 h 11088571"/>
              <a:gd name="connsiteX127" fmla="*/ 6774653 w 8356063"/>
              <a:gd name="connsiteY127" fmla="*/ 8750271 h 11088571"/>
              <a:gd name="connsiteX128" fmla="*/ 6791102 w 8356063"/>
              <a:gd name="connsiteY128" fmla="*/ 8874277 h 11088571"/>
              <a:gd name="connsiteX129" fmla="*/ 6749840 w 8356063"/>
              <a:gd name="connsiteY129" fmla="*/ 9027677 h 11088571"/>
              <a:gd name="connsiteX130" fmla="*/ 6782551 w 8356063"/>
              <a:gd name="connsiteY130" fmla="*/ 9305160 h 11088571"/>
              <a:gd name="connsiteX131" fmla="*/ 6822558 w 8356063"/>
              <a:gd name="connsiteY131" fmla="*/ 9381799 h 11088571"/>
              <a:gd name="connsiteX132" fmla="*/ 6904583 w 8356063"/>
              <a:gd name="connsiteY132" fmla="*/ 9690906 h 11088571"/>
              <a:gd name="connsiteX133" fmla="*/ 6979504 w 8356063"/>
              <a:gd name="connsiteY133" fmla="*/ 9813607 h 11088571"/>
              <a:gd name="connsiteX134" fmla="*/ 6996966 w 8356063"/>
              <a:gd name="connsiteY134" fmla="*/ 9833017 h 11088571"/>
              <a:gd name="connsiteX135" fmla="*/ 7008802 w 8356063"/>
              <a:gd name="connsiteY135" fmla="*/ 9857707 h 11088571"/>
              <a:gd name="connsiteX136" fmla="*/ 7030988 w 8356063"/>
              <a:gd name="connsiteY136" fmla="*/ 9965361 h 11088571"/>
              <a:gd name="connsiteX137" fmla="*/ 7034231 w 8356063"/>
              <a:gd name="connsiteY137" fmla="*/ 10050875 h 11088571"/>
              <a:gd name="connsiteX138" fmla="*/ 7030221 w 8356063"/>
              <a:gd name="connsiteY138" fmla="*/ 10082725 h 11088571"/>
              <a:gd name="connsiteX139" fmla="*/ 7023828 w 8356063"/>
              <a:gd name="connsiteY139" fmla="*/ 10135993 h 11088571"/>
              <a:gd name="connsiteX140" fmla="*/ 7006346 w 8356063"/>
              <a:gd name="connsiteY140" fmla="*/ 10179503 h 11088571"/>
              <a:gd name="connsiteX141" fmla="*/ 7006032 w 8356063"/>
              <a:gd name="connsiteY141" fmla="*/ 10222580 h 11088571"/>
              <a:gd name="connsiteX142" fmla="*/ 7022387 w 8356063"/>
              <a:gd name="connsiteY142" fmla="*/ 10227810 h 11088571"/>
              <a:gd name="connsiteX143" fmla="*/ 7016719 w 8356063"/>
              <a:gd name="connsiteY143" fmla="*/ 10275442 h 11088571"/>
              <a:gd name="connsiteX144" fmla="*/ 7006319 w 8356063"/>
              <a:gd name="connsiteY144" fmla="*/ 10348220 h 11088571"/>
              <a:gd name="connsiteX145" fmla="*/ 7009149 w 8356063"/>
              <a:gd name="connsiteY145" fmla="*/ 10359098 h 11088571"/>
              <a:gd name="connsiteX146" fmla="*/ 6994973 w 8356063"/>
              <a:gd name="connsiteY146" fmla="*/ 10370490 h 11088571"/>
              <a:gd name="connsiteX147" fmla="*/ 6984719 w 8356063"/>
              <a:gd name="connsiteY147" fmla="*/ 10397278 h 11088571"/>
              <a:gd name="connsiteX148" fmla="*/ 6958822 w 8356063"/>
              <a:gd name="connsiteY148" fmla="*/ 10537951 h 11088571"/>
              <a:gd name="connsiteX149" fmla="*/ 6961280 w 8356063"/>
              <a:gd name="connsiteY149" fmla="*/ 10565026 h 11088571"/>
              <a:gd name="connsiteX150" fmla="*/ 6961883 w 8356063"/>
              <a:gd name="connsiteY150" fmla="*/ 10621345 h 11088571"/>
              <a:gd name="connsiteX151" fmla="*/ 6969420 w 8356063"/>
              <a:gd name="connsiteY151" fmla="*/ 10658847 h 11088571"/>
              <a:gd name="connsiteX152" fmla="*/ 6961243 w 8356063"/>
              <a:gd name="connsiteY152" fmla="*/ 10667121 h 11088571"/>
              <a:gd name="connsiteX153" fmla="*/ 6954751 w 8356063"/>
              <a:gd name="connsiteY153" fmla="*/ 10688604 h 11088571"/>
              <a:gd name="connsiteX154" fmla="*/ 6941940 w 8356063"/>
              <a:gd name="connsiteY154" fmla="*/ 10797948 h 11088571"/>
              <a:gd name="connsiteX155" fmla="*/ 6945141 w 8356063"/>
              <a:gd name="connsiteY155" fmla="*/ 10818072 h 11088571"/>
              <a:gd name="connsiteX156" fmla="*/ 6897807 w 8356063"/>
              <a:gd name="connsiteY156" fmla="*/ 10904998 h 11088571"/>
              <a:gd name="connsiteX157" fmla="*/ 6834058 w 8356063"/>
              <a:gd name="connsiteY157" fmla="*/ 11025845 h 11088571"/>
              <a:gd name="connsiteX158" fmla="*/ 6757195 w 8356063"/>
              <a:gd name="connsiteY158" fmla="*/ 11088571 h 11088571"/>
              <a:gd name="connsiteX159" fmla="*/ 0 w 8356063"/>
              <a:gd name="connsiteY159" fmla="*/ 5152133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8601534 h 11088571"/>
              <a:gd name="connsiteX124" fmla="*/ 6710538 w 8356063"/>
              <a:gd name="connsiteY124" fmla="*/ 8601534 h 11088571"/>
              <a:gd name="connsiteX125" fmla="*/ 6718259 w 8356063"/>
              <a:gd name="connsiteY125" fmla="*/ 8630244 h 11088571"/>
              <a:gd name="connsiteX126" fmla="*/ 6774653 w 8356063"/>
              <a:gd name="connsiteY126" fmla="*/ 8750271 h 11088571"/>
              <a:gd name="connsiteX127" fmla="*/ 6791102 w 8356063"/>
              <a:gd name="connsiteY127" fmla="*/ 8874277 h 11088571"/>
              <a:gd name="connsiteX128" fmla="*/ 6749840 w 8356063"/>
              <a:gd name="connsiteY128" fmla="*/ 9027677 h 11088571"/>
              <a:gd name="connsiteX129" fmla="*/ 6782551 w 8356063"/>
              <a:gd name="connsiteY129" fmla="*/ 9305160 h 11088571"/>
              <a:gd name="connsiteX130" fmla="*/ 6822558 w 8356063"/>
              <a:gd name="connsiteY130" fmla="*/ 9381799 h 11088571"/>
              <a:gd name="connsiteX131" fmla="*/ 6904583 w 8356063"/>
              <a:gd name="connsiteY131" fmla="*/ 9690906 h 11088571"/>
              <a:gd name="connsiteX132" fmla="*/ 6979504 w 8356063"/>
              <a:gd name="connsiteY132" fmla="*/ 9813607 h 11088571"/>
              <a:gd name="connsiteX133" fmla="*/ 6996966 w 8356063"/>
              <a:gd name="connsiteY133" fmla="*/ 9833017 h 11088571"/>
              <a:gd name="connsiteX134" fmla="*/ 7008802 w 8356063"/>
              <a:gd name="connsiteY134" fmla="*/ 9857707 h 11088571"/>
              <a:gd name="connsiteX135" fmla="*/ 7030988 w 8356063"/>
              <a:gd name="connsiteY135" fmla="*/ 9965361 h 11088571"/>
              <a:gd name="connsiteX136" fmla="*/ 7034231 w 8356063"/>
              <a:gd name="connsiteY136" fmla="*/ 10050875 h 11088571"/>
              <a:gd name="connsiteX137" fmla="*/ 7030221 w 8356063"/>
              <a:gd name="connsiteY137" fmla="*/ 10082725 h 11088571"/>
              <a:gd name="connsiteX138" fmla="*/ 7023828 w 8356063"/>
              <a:gd name="connsiteY138" fmla="*/ 10135993 h 11088571"/>
              <a:gd name="connsiteX139" fmla="*/ 7006346 w 8356063"/>
              <a:gd name="connsiteY139" fmla="*/ 10179503 h 11088571"/>
              <a:gd name="connsiteX140" fmla="*/ 7006032 w 8356063"/>
              <a:gd name="connsiteY140" fmla="*/ 10222580 h 11088571"/>
              <a:gd name="connsiteX141" fmla="*/ 7022387 w 8356063"/>
              <a:gd name="connsiteY141" fmla="*/ 10227810 h 11088571"/>
              <a:gd name="connsiteX142" fmla="*/ 7016719 w 8356063"/>
              <a:gd name="connsiteY142" fmla="*/ 10275442 h 11088571"/>
              <a:gd name="connsiteX143" fmla="*/ 7006319 w 8356063"/>
              <a:gd name="connsiteY143" fmla="*/ 10348220 h 11088571"/>
              <a:gd name="connsiteX144" fmla="*/ 7009149 w 8356063"/>
              <a:gd name="connsiteY144" fmla="*/ 10359098 h 11088571"/>
              <a:gd name="connsiteX145" fmla="*/ 6994973 w 8356063"/>
              <a:gd name="connsiteY145" fmla="*/ 10370490 h 11088571"/>
              <a:gd name="connsiteX146" fmla="*/ 6984719 w 8356063"/>
              <a:gd name="connsiteY146" fmla="*/ 10397278 h 11088571"/>
              <a:gd name="connsiteX147" fmla="*/ 6958822 w 8356063"/>
              <a:gd name="connsiteY147" fmla="*/ 10537951 h 11088571"/>
              <a:gd name="connsiteX148" fmla="*/ 6961280 w 8356063"/>
              <a:gd name="connsiteY148" fmla="*/ 10565026 h 11088571"/>
              <a:gd name="connsiteX149" fmla="*/ 6961883 w 8356063"/>
              <a:gd name="connsiteY149" fmla="*/ 10621345 h 11088571"/>
              <a:gd name="connsiteX150" fmla="*/ 6969420 w 8356063"/>
              <a:gd name="connsiteY150" fmla="*/ 10658847 h 11088571"/>
              <a:gd name="connsiteX151" fmla="*/ 6961243 w 8356063"/>
              <a:gd name="connsiteY151" fmla="*/ 10667121 h 11088571"/>
              <a:gd name="connsiteX152" fmla="*/ 6954751 w 8356063"/>
              <a:gd name="connsiteY152" fmla="*/ 10688604 h 11088571"/>
              <a:gd name="connsiteX153" fmla="*/ 6941940 w 8356063"/>
              <a:gd name="connsiteY153" fmla="*/ 10797948 h 11088571"/>
              <a:gd name="connsiteX154" fmla="*/ 6945141 w 8356063"/>
              <a:gd name="connsiteY154" fmla="*/ 10818072 h 11088571"/>
              <a:gd name="connsiteX155" fmla="*/ 6897807 w 8356063"/>
              <a:gd name="connsiteY155" fmla="*/ 10904998 h 11088571"/>
              <a:gd name="connsiteX156" fmla="*/ 6834058 w 8356063"/>
              <a:gd name="connsiteY156" fmla="*/ 11025845 h 11088571"/>
              <a:gd name="connsiteX157" fmla="*/ 6757195 w 8356063"/>
              <a:gd name="connsiteY157" fmla="*/ 11088571 h 11088571"/>
              <a:gd name="connsiteX158" fmla="*/ 0 w 8356063"/>
              <a:gd name="connsiteY158" fmla="*/ 5152133 h 11088571"/>
              <a:gd name="connsiteX159" fmla="*/ 4526334 w 8356063"/>
              <a:gd name="connsiteY159"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710538 w 8356063"/>
              <a:gd name="connsiteY123" fmla="*/ 8601534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57110 w 8356063"/>
              <a:gd name="connsiteY105" fmla="*/ 6320298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71210 w 8356063"/>
              <a:gd name="connsiteY143" fmla="*/ 1042578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96966 w 8356063"/>
              <a:gd name="connsiteY129" fmla="*/ 983301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71993 w 8356063"/>
              <a:gd name="connsiteY129" fmla="*/ 9393092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8356063" h="11088571">
                <a:moveTo>
                  <a:pt x="4526334" y="0"/>
                </a:moveTo>
                <a:lnTo>
                  <a:pt x="8356063" y="3364555"/>
                </a:lnTo>
                <a:cubicBezTo>
                  <a:pt x="8303055" y="3395080"/>
                  <a:pt x="8312000" y="3433882"/>
                  <a:pt x="8289968" y="3468545"/>
                </a:cubicBezTo>
                <a:cubicBezTo>
                  <a:pt x="8289400" y="3475096"/>
                  <a:pt x="8289317" y="3480768"/>
                  <a:pt x="8289831" y="3484485"/>
                </a:cubicBezTo>
                <a:cubicBezTo>
                  <a:pt x="8301575" y="3524859"/>
                  <a:pt x="8262275" y="3569815"/>
                  <a:pt x="8270620" y="3602360"/>
                </a:cubicBezTo>
                <a:cubicBezTo>
                  <a:pt x="8270018" y="3611595"/>
                  <a:pt x="8268024" y="3619636"/>
                  <a:pt x="8265172" y="3626889"/>
                </a:cubicBezTo>
                <a:lnTo>
                  <a:pt x="8255109" y="3645719"/>
                </a:lnTo>
                <a:lnTo>
                  <a:pt x="8248082" y="3648125"/>
                </a:lnTo>
                <a:lnTo>
                  <a:pt x="8244223" y="3661252"/>
                </a:lnTo>
                <a:lnTo>
                  <a:pt x="8242070" y="3664274"/>
                </a:lnTo>
                <a:cubicBezTo>
                  <a:pt x="8237938" y="3670030"/>
                  <a:pt x="8234022" y="3675825"/>
                  <a:pt x="8230862" y="3682070"/>
                </a:cubicBezTo>
                <a:cubicBezTo>
                  <a:pt x="8257899" y="3690084"/>
                  <a:pt x="8208426" y="3736505"/>
                  <a:pt x="8234872" y="3731763"/>
                </a:cubicBezTo>
                <a:cubicBezTo>
                  <a:pt x="8222199" y="3767466"/>
                  <a:pt x="8250697" y="3753586"/>
                  <a:pt x="8216817" y="3783275"/>
                </a:cubicBezTo>
                <a:cubicBezTo>
                  <a:pt x="8214083" y="3850717"/>
                  <a:pt x="8206550" y="3937460"/>
                  <a:pt x="8195332" y="3974147"/>
                </a:cubicBezTo>
                <a:cubicBezTo>
                  <a:pt x="8201334" y="4003038"/>
                  <a:pt x="8176534" y="4007754"/>
                  <a:pt x="8175650" y="4027382"/>
                </a:cubicBezTo>
                <a:cubicBezTo>
                  <a:pt x="8155731" y="3992336"/>
                  <a:pt x="8120913" y="4051233"/>
                  <a:pt x="8135083" y="4099051"/>
                </a:cubicBezTo>
                <a:cubicBezTo>
                  <a:pt x="8162483" y="4119362"/>
                  <a:pt x="8149718" y="4218916"/>
                  <a:pt x="8144458" y="4240084"/>
                </a:cubicBezTo>
                <a:cubicBezTo>
                  <a:pt x="8129405" y="4294500"/>
                  <a:pt x="8137692" y="4346473"/>
                  <a:pt x="8106952" y="4392916"/>
                </a:cubicBezTo>
                <a:cubicBezTo>
                  <a:pt x="8109983" y="4397184"/>
                  <a:pt x="8111985" y="4402075"/>
                  <a:pt x="8113254" y="4407377"/>
                </a:cubicBezTo>
                <a:lnTo>
                  <a:pt x="8115047" y="4423384"/>
                </a:lnTo>
                <a:lnTo>
                  <a:pt x="8113676" y="4425263"/>
                </a:lnTo>
                <a:cubicBezTo>
                  <a:pt x="8110052" y="4433879"/>
                  <a:pt x="8109796" y="4439435"/>
                  <a:pt x="8111032" y="4443621"/>
                </a:cubicBezTo>
                <a:lnTo>
                  <a:pt x="8113632" y="4447809"/>
                </a:lnTo>
                <a:lnTo>
                  <a:pt x="8112816" y="4460459"/>
                </a:lnTo>
                <a:cubicBezTo>
                  <a:pt x="8113174" y="4468813"/>
                  <a:pt x="8113533" y="4477167"/>
                  <a:pt x="8113891" y="4485521"/>
                </a:cubicBezTo>
                <a:lnTo>
                  <a:pt x="8111575" y="4490076"/>
                </a:lnTo>
                <a:lnTo>
                  <a:pt x="8109277" y="4527664"/>
                </a:lnTo>
                <a:lnTo>
                  <a:pt x="8108050" y="4528119"/>
                </a:lnTo>
                <a:cubicBezTo>
                  <a:pt x="8105248" y="4529993"/>
                  <a:pt x="8103079" y="4532993"/>
                  <a:pt x="8102182" y="4538432"/>
                </a:cubicBezTo>
                <a:cubicBezTo>
                  <a:pt x="8086050" y="4529141"/>
                  <a:pt x="8094915" y="4541433"/>
                  <a:pt x="8093690" y="4558290"/>
                </a:cubicBezTo>
                <a:cubicBezTo>
                  <a:pt x="8068364" y="4547623"/>
                  <a:pt x="8075463" y="4596080"/>
                  <a:pt x="8059326" y="4603283"/>
                </a:cubicBezTo>
                <a:cubicBezTo>
                  <a:pt x="8058998" y="4615908"/>
                  <a:pt x="8058188" y="4629064"/>
                  <a:pt x="8056799" y="4642466"/>
                </a:cubicBezTo>
                <a:lnTo>
                  <a:pt x="8055636" y="4650334"/>
                </a:lnTo>
                <a:lnTo>
                  <a:pt x="8055344" y="4650484"/>
                </a:lnTo>
                <a:cubicBezTo>
                  <a:pt x="8054515" y="4652180"/>
                  <a:pt x="8053916" y="4654761"/>
                  <a:pt x="8053580" y="4658770"/>
                </a:cubicBezTo>
                <a:cubicBezTo>
                  <a:pt x="8053559" y="4660740"/>
                  <a:pt x="8053537" y="4662710"/>
                  <a:pt x="8053516" y="4664680"/>
                </a:cubicBezTo>
                <a:lnTo>
                  <a:pt x="8032914" y="4681132"/>
                </a:lnTo>
                <a:lnTo>
                  <a:pt x="8009112" y="4722617"/>
                </a:lnTo>
                <a:cubicBezTo>
                  <a:pt x="7993622" y="4759455"/>
                  <a:pt x="7967567" y="4771774"/>
                  <a:pt x="7964967" y="4813968"/>
                </a:cubicBezTo>
                <a:cubicBezTo>
                  <a:pt x="7950394" y="4848407"/>
                  <a:pt x="7931242" y="4873595"/>
                  <a:pt x="7924105" y="4906426"/>
                </a:cubicBezTo>
                <a:cubicBezTo>
                  <a:pt x="7913878" y="4914566"/>
                  <a:pt x="7907124" y="4924287"/>
                  <a:pt x="7910687" y="4940879"/>
                </a:cubicBezTo>
                <a:cubicBezTo>
                  <a:pt x="7894790" y="4971391"/>
                  <a:pt x="7880144" y="4971117"/>
                  <a:pt x="7880692" y="4997983"/>
                </a:cubicBezTo>
                <a:cubicBezTo>
                  <a:pt x="7854749" y="5003060"/>
                  <a:pt x="7861376" y="5009148"/>
                  <a:pt x="7863187" y="5021465"/>
                </a:cubicBezTo>
                <a:lnTo>
                  <a:pt x="7863067" y="5022953"/>
                </a:lnTo>
                <a:lnTo>
                  <a:pt x="7859404" y="5023566"/>
                </a:lnTo>
                <a:lnTo>
                  <a:pt x="7856078" y="5027845"/>
                </a:lnTo>
                <a:lnTo>
                  <a:pt x="7851131" y="5042466"/>
                </a:lnTo>
                <a:lnTo>
                  <a:pt x="7849953" y="5048447"/>
                </a:lnTo>
                <a:cubicBezTo>
                  <a:pt x="7848887" y="5052389"/>
                  <a:pt x="7847853" y="5054775"/>
                  <a:pt x="7846777" y="5056170"/>
                </a:cubicBezTo>
                <a:lnTo>
                  <a:pt x="7846482" y="5056208"/>
                </a:lnTo>
                <a:lnTo>
                  <a:pt x="7843931" y="5063745"/>
                </a:lnTo>
                <a:cubicBezTo>
                  <a:pt x="7840123" y="5076812"/>
                  <a:pt x="7836892" y="5089863"/>
                  <a:pt x="7834199" y="5102559"/>
                </a:cubicBezTo>
                <a:cubicBezTo>
                  <a:pt x="7818139" y="5103517"/>
                  <a:pt x="7815415" y="5155552"/>
                  <a:pt x="7794377" y="5134725"/>
                </a:cubicBezTo>
                <a:cubicBezTo>
                  <a:pt x="7790065" y="5151375"/>
                  <a:pt x="7795806" y="5167358"/>
                  <a:pt x="7782881" y="5151558"/>
                </a:cubicBezTo>
                <a:cubicBezTo>
                  <a:pt x="7781031" y="5156730"/>
                  <a:pt x="7778488" y="5158922"/>
                  <a:pt x="7775580" y="5159723"/>
                </a:cubicBezTo>
                <a:lnTo>
                  <a:pt x="7774377" y="5159700"/>
                </a:lnTo>
                <a:lnTo>
                  <a:pt x="7765158" y="5196988"/>
                </a:lnTo>
                <a:lnTo>
                  <a:pt x="7762184" y="5200701"/>
                </a:lnTo>
                <a:lnTo>
                  <a:pt x="7758413" y="5226592"/>
                </a:lnTo>
                <a:lnTo>
                  <a:pt x="7755270" y="5239122"/>
                </a:lnTo>
                <a:lnTo>
                  <a:pt x="7756842" y="5244407"/>
                </a:lnTo>
                <a:cubicBezTo>
                  <a:pt x="7757174" y="5249146"/>
                  <a:pt x="7755889" y="5254690"/>
                  <a:pt x="7750955" y="5262017"/>
                </a:cubicBezTo>
                <a:lnTo>
                  <a:pt x="7749353" y="5263381"/>
                </a:lnTo>
                <a:lnTo>
                  <a:pt x="7747948" y="5280355"/>
                </a:lnTo>
                <a:cubicBezTo>
                  <a:pt x="7748095" y="5286243"/>
                  <a:pt x="7748992" y="5292002"/>
                  <a:pt x="7750944" y="5297535"/>
                </a:cubicBezTo>
                <a:cubicBezTo>
                  <a:pt x="7714145" y="5332602"/>
                  <a:pt x="7711838" y="5388684"/>
                  <a:pt x="7687811" y="5438038"/>
                </a:cubicBezTo>
                <a:cubicBezTo>
                  <a:pt x="7660645" y="5440301"/>
                  <a:pt x="7652121" y="5504170"/>
                  <a:pt x="7658457" y="5549229"/>
                </a:cubicBezTo>
                <a:lnTo>
                  <a:pt x="7668135" y="5580314"/>
                </a:lnTo>
                <a:lnTo>
                  <a:pt x="7666267" y="5584947"/>
                </a:lnTo>
                <a:lnTo>
                  <a:pt x="7660190" y="5584780"/>
                </a:lnTo>
                <a:cubicBezTo>
                  <a:pt x="7657715" y="5587018"/>
                  <a:pt x="7655842" y="5591316"/>
                  <a:pt x="7654390" y="5596873"/>
                </a:cubicBezTo>
                <a:lnTo>
                  <a:pt x="7652276" y="5614256"/>
                </a:lnTo>
                <a:lnTo>
                  <a:pt x="7644533" y="5628338"/>
                </a:lnTo>
                <a:lnTo>
                  <a:pt x="7623924" y="5659453"/>
                </a:lnTo>
                <a:lnTo>
                  <a:pt x="7620970" y="5670583"/>
                </a:lnTo>
                <a:lnTo>
                  <a:pt x="7614472" y="5680853"/>
                </a:lnTo>
                <a:lnTo>
                  <a:pt x="7611151" y="5681035"/>
                </a:lnTo>
                <a:cubicBezTo>
                  <a:pt x="7608455" y="5679880"/>
                  <a:pt x="7606172" y="5677323"/>
                  <a:pt x="7604745" y="5673100"/>
                </a:cubicBezTo>
                <a:lnTo>
                  <a:pt x="7598508" y="5707792"/>
                </a:lnTo>
                <a:lnTo>
                  <a:pt x="7588132" y="5731832"/>
                </a:lnTo>
                <a:cubicBezTo>
                  <a:pt x="7585724" y="5738566"/>
                  <a:pt x="7582585" y="5744203"/>
                  <a:pt x="7579010" y="5749130"/>
                </a:cubicBezTo>
                <a:lnTo>
                  <a:pt x="7567846" y="5761514"/>
                </a:lnTo>
                <a:lnTo>
                  <a:pt x="7562360" y="5762220"/>
                </a:lnTo>
                <a:lnTo>
                  <a:pt x="7556811" y="5771335"/>
                </a:lnTo>
                <a:lnTo>
                  <a:pt x="7554640" y="5773241"/>
                </a:lnTo>
                <a:cubicBezTo>
                  <a:pt x="7550479" y="5776868"/>
                  <a:pt x="7546465" y="5780555"/>
                  <a:pt x="7542887" y="5784687"/>
                </a:cubicBezTo>
                <a:cubicBezTo>
                  <a:pt x="7560283" y="5794721"/>
                  <a:pt x="7515323" y="5821499"/>
                  <a:pt x="7535042" y="5822014"/>
                </a:cubicBezTo>
                <a:cubicBezTo>
                  <a:pt x="7530882" y="5828129"/>
                  <a:pt x="7529209" y="5832346"/>
                  <a:pt x="7528564" y="5835491"/>
                </a:cubicBezTo>
                <a:cubicBezTo>
                  <a:pt x="7528463" y="5837834"/>
                  <a:pt x="7528363" y="5840177"/>
                  <a:pt x="7528262" y="5842520"/>
                </a:cubicBezTo>
                <a:lnTo>
                  <a:pt x="7524672" y="5848636"/>
                </a:lnTo>
                <a:lnTo>
                  <a:pt x="7511201" y="5857337"/>
                </a:lnTo>
                <a:cubicBezTo>
                  <a:pt x="7502987" y="5882046"/>
                  <a:pt x="7487211" y="5907545"/>
                  <a:pt x="7472860" y="5932895"/>
                </a:cubicBezTo>
                <a:lnTo>
                  <a:pt x="7455737" y="5966371"/>
                </a:lnTo>
                <a:lnTo>
                  <a:pt x="7441118" y="5983776"/>
                </a:lnTo>
                <a:lnTo>
                  <a:pt x="7422136" y="6006029"/>
                </a:lnTo>
                <a:lnTo>
                  <a:pt x="7415242" y="6014193"/>
                </a:lnTo>
                <a:lnTo>
                  <a:pt x="7413713" y="6011261"/>
                </a:lnTo>
                <a:cubicBezTo>
                  <a:pt x="7411057" y="6009236"/>
                  <a:pt x="7409296" y="6014607"/>
                  <a:pt x="7407657" y="6023093"/>
                </a:cubicBezTo>
                <a:cubicBezTo>
                  <a:pt x="7407651" y="6023128"/>
                  <a:pt x="7407644" y="6023163"/>
                  <a:pt x="7407638" y="6023198"/>
                </a:cubicBezTo>
                <a:lnTo>
                  <a:pt x="7405595" y="6025617"/>
                </a:lnTo>
                <a:cubicBezTo>
                  <a:pt x="7391835" y="6035947"/>
                  <a:pt x="7360910" y="6059966"/>
                  <a:pt x="7359074" y="6082195"/>
                </a:cubicBezTo>
                <a:cubicBezTo>
                  <a:pt x="7351042" y="6071991"/>
                  <a:pt x="7348930" y="6103616"/>
                  <a:pt x="7336852" y="6102590"/>
                </a:cubicBezTo>
                <a:cubicBezTo>
                  <a:pt x="7327578" y="6100630"/>
                  <a:pt x="7324777" y="6109768"/>
                  <a:pt x="7318867" y="6115205"/>
                </a:cubicBezTo>
                <a:cubicBezTo>
                  <a:pt x="7308091" y="6116440"/>
                  <a:pt x="7277286" y="6181399"/>
                  <a:pt x="7273790" y="6193687"/>
                </a:cubicBezTo>
                <a:lnTo>
                  <a:pt x="7163624" y="6304854"/>
                </a:lnTo>
                <a:cubicBezTo>
                  <a:pt x="7141377" y="6324779"/>
                  <a:pt x="7159494" y="6340152"/>
                  <a:pt x="7122624" y="6344013"/>
                </a:cubicBezTo>
                <a:cubicBezTo>
                  <a:pt x="7097280" y="6393191"/>
                  <a:pt x="7053036" y="6438445"/>
                  <a:pt x="7040846" y="6492157"/>
                </a:cubicBezTo>
                <a:cubicBezTo>
                  <a:pt x="7005173" y="6542788"/>
                  <a:pt x="6950026" y="6611349"/>
                  <a:pt x="6916976" y="6654368"/>
                </a:cubicBezTo>
                <a:lnTo>
                  <a:pt x="6822405" y="6769489"/>
                </a:lnTo>
                <a:lnTo>
                  <a:pt x="6820682" y="6770153"/>
                </a:lnTo>
                <a:cubicBezTo>
                  <a:pt x="6814865" y="6774656"/>
                  <a:pt x="6801315" y="6791715"/>
                  <a:pt x="6800846" y="6795532"/>
                </a:cubicBezTo>
                <a:lnTo>
                  <a:pt x="6780881" y="6844365"/>
                </a:lnTo>
                <a:lnTo>
                  <a:pt x="6771446" y="6859283"/>
                </a:lnTo>
                <a:cubicBezTo>
                  <a:pt x="6771167" y="6877980"/>
                  <a:pt x="6770887" y="6896678"/>
                  <a:pt x="6770608" y="6915375"/>
                </a:cubicBezTo>
                <a:cubicBezTo>
                  <a:pt x="6767981" y="6938891"/>
                  <a:pt x="6771379" y="6963165"/>
                  <a:pt x="6765891" y="6983100"/>
                </a:cubicBezTo>
                <a:cubicBezTo>
                  <a:pt x="6751093" y="7054616"/>
                  <a:pt x="6785811" y="7067619"/>
                  <a:pt x="6776798" y="7102610"/>
                </a:cubicBezTo>
                <a:cubicBezTo>
                  <a:pt x="6772465" y="7124753"/>
                  <a:pt x="6756272" y="7184791"/>
                  <a:pt x="6756252" y="7196536"/>
                </a:cubicBezTo>
                <a:cubicBezTo>
                  <a:pt x="6741979" y="7223615"/>
                  <a:pt x="6707904" y="7247824"/>
                  <a:pt x="6688476" y="7299947"/>
                </a:cubicBezTo>
                <a:cubicBezTo>
                  <a:pt x="6678415" y="7355056"/>
                  <a:pt x="6634663" y="7464820"/>
                  <a:pt x="6626875" y="7510098"/>
                </a:cubicBezTo>
                <a:cubicBezTo>
                  <a:pt x="6627425" y="7519110"/>
                  <a:pt x="6618728" y="7571571"/>
                  <a:pt x="6618676" y="7582454"/>
                </a:cubicBezTo>
                <a:lnTo>
                  <a:pt x="6522906" y="7755150"/>
                </a:lnTo>
                <a:cubicBezTo>
                  <a:pt x="6466158" y="7886690"/>
                  <a:pt x="6513760" y="7832803"/>
                  <a:pt x="6504327" y="7999871"/>
                </a:cubicBezTo>
                <a:cubicBezTo>
                  <a:pt x="6505059" y="8226862"/>
                  <a:pt x="6674329" y="8590311"/>
                  <a:pt x="6738004" y="8745656"/>
                </a:cubicBezTo>
                <a:cubicBezTo>
                  <a:pt x="6759417" y="8798995"/>
                  <a:pt x="6777330" y="8806981"/>
                  <a:pt x="6780585" y="8842009"/>
                </a:cubicBezTo>
                <a:cubicBezTo>
                  <a:pt x="6785134" y="8871053"/>
                  <a:pt x="6770115" y="8903722"/>
                  <a:pt x="6775523" y="8918275"/>
                </a:cubicBezTo>
                <a:cubicBezTo>
                  <a:pt x="6769288" y="8957146"/>
                  <a:pt x="6764777" y="8927355"/>
                  <a:pt x="6763351" y="8999167"/>
                </a:cubicBezTo>
                <a:cubicBezTo>
                  <a:pt x="6775624" y="9071182"/>
                  <a:pt x="6742022" y="9069996"/>
                  <a:pt x="6752735" y="9128984"/>
                </a:cubicBezTo>
                <a:cubicBezTo>
                  <a:pt x="6762519" y="9150895"/>
                  <a:pt x="6739467" y="9162215"/>
                  <a:pt x="6769952" y="9185602"/>
                </a:cubicBezTo>
                <a:cubicBezTo>
                  <a:pt x="6782211" y="9272204"/>
                  <a:pt x="6744884" y="9205438"/>
                  <a:pt x="6775302" y="9306210"/>
                </a:cubicBezTo>
                <a:cubicBezTo>
                  <a:pt x="6778487" y="9345214"/>
                  <a:pt x="6739922" y="9343724"/>
                  <a:pt x="6771993" y="9393092"/>
                </a:cubicBezTo>
                <a:lnTo>
                  <a:pt x="7008802" y="9857707"/>
                </a:lnTo>
                <a:cubicBezTo>
                  <a:pt x="7022013" y="9893993"/>
                  <a:pt x="7024800" y="9931110"/>
                  <a:pt x="7030988" y="9965361"/>
                </a:cubicBezTo>
                <a:cubicBezTo>
                  <a:pt x="7037473" y="10017929"/>
                  <a:pt x="7005819" y="9991696"/>
                  <a:pt x="7034231" y="10050875"/>
                </a:cubicBezTo>
                <a:cubicBezTo>
                  <a:pt x="7024456" y="10061289"/>
                  <a:pt x="7024480" y="10069937"/>
                  <a:pt x="7030221" y="10082725"/>
                </a:cubicBezTo>
                <a:cubicBezTo>
                  <a:pt x="7032609" y="10108506"/>
                  <a:pt x="7006817" y="10114502"/>
                  <a:pt x="7023828" y="10135993"/>
                </a:cubicBezTo>
                <a:cubicBezTo>
                  <a:pt x="7009753" y="10135575"/>
                  <a:pt x="7021395" y="10187072"/>
                  <a:pt x="7006346" y="10179503"/>
                </a:cubicBezTo>
                <a:cubicBezTo>
                  <a:pt x="6994778" y="10200384"/>
                  <a:pt x="7015963" y="10202331"/>
                  <a:pt x="7006032" y="10222580"/>
                </a:cubicBezTo>
                <a:cubicBezTo>
                  <a:pt x="7004600" y="10242379"/>
                  <a:pt x="7020135" y="10207086"/>
                  <a:pt x="7022387" y="10227810"/>
                </a:cubicBezTo>
                <a:cubicBezTo>
                  <a:pt x="7022627" y="10253709"/>
                  <a:pt x="7047921" y="10245795"/>
                  <a:pt x="7016719" y="10275442"/>
                </a:cubicBezTo>
                <a:cubicBezTo>
                  <a:pt x="7025983" y="10299752"/>
                  <a:pt x="7011751" y="10309423"/>
                  <a:pt x="7006319" y="10348220"/>
                </a:cubicBezTo>
                <a:lnTo>
                  <a:pt x="7009149" y="10359098"/>
                </a:lnTo>
                <a:lnTo>
                  <a:pt x="6994973" y="10370490"/>
                </a:lnTo>
                <a:cubicBezTo>
                  <a:pt x="6988990" y="10377090"/>
                  <a:pt x="6971218" y="10413909"/>
                  <a:pt x="6971210" y="10425788"/>
                </a:cubicBezTo>
                <a:cubicBezTo>
                  <a:pt x="6965186" y="10453697"/>
                  <a:pt x="6962728" y="10509993"/>
                  <a:pt x="6958822" y="10537951"/>
                </a:cubicBezTo>
                <a:cubicBezTo>
                  <a:pt x="6960326" y="10545321"/>
                  <a:pt x="6970976" y="10562028"/>
                  <a:pt x="6961280" y="10565026"/>
                </a:cubicBezTo>
                <a:cubicBezTo>
                  <a:pt x="6959807" y="10584208"/>
                  <a:pt x="6960023" y="10603132"/>
                  <a:pt x="6961883" y="10621345"/>
                </a:cubicBezTo>
                <a:lnTo>
                  <a:pt x="6969420" y="10658847"/>
                </a:lnTo>
                <a:lnTo>
                  <a:pt x="6961243" y="10667121"/>
                </a:lnTo>
                <a:cubicBezTo>
                  <a:pt x="6957010" y="10672840"/>
                  <a:pt x="6954171" y="10679639"/>
                  <a:pt x="6954751" y="10688604"/>
                </a:cubicBezTo>
                <a:cubicBezTo>
                  <a:pt x="6951534" y="10710409"/>
                  <a:pt x="6943540" y="10776370"/>
                  <a:pt x="6941940" y="10797948"/>
                </a:cubicBezTo>
                <a:cubicBezTo>
                  <a:pt x="6943446" y="10803324"/>
                  <a:pt x="6952376" y="10814607"/>
                  <a:pt x="6945141" y="10818072"/>
                </a:cubicBezTo>
                <a:lnTo>
                  <a:pt x="6897807" y="10904998"/>
                </a:lnTo>
                <a:cubicBezTo>
                  <a:pt x="6894235" y="10913784"/>
                  <a:pt x="6829963" y="11016942"/>
                  <a:pt x="6834058" y="11025845"/>
                </a:cubicBezTo>
                <a:lnTo>
                  <a:pt x="6757195" y="11088571"/>
                </a:lnTo>
                <a:lnTo>
                  <a:pt x="0" y="5152133"/>
                </a:lnTo>
                <a:lnTo>
                  <a:pt x="4526334"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6" name="Title 1">
            <a:extLst>
              <a:ext uri="{FF2B5EF4-FFF2-40B4-BE49-F238E27FC236}">
                <a16:creationId xmlns:a16="http://schemas.microsoft.com/office/drawing/2014/main" id="{8ED1D475-3787-4EAC-9EED-2006C7D7158C}"/>
              </a:ext>
            </a:extLst>
          </p:cNvPr>
          <p:cNvSpPr>
            <a:spLocks noGrp="1"/>
          </p:cNvSpPr>
          <p:nvPr>
            <p:ph type="ctrTitle"/>
          </p:nvPr>
        </p:nvSpPr>
        <p:spPr>
          <a:xfrm>
            <a:off x="677509" y="842564"/>
            <a:ext cx="4930565" cy="2959100"/>
          </a:xfrm>
        </p:spPr>
        <p:txBody>
          <a:bodyPr rtlCol="0" anchor="b"/>
          <a:lstStyle/>
          <a:p>
            <a:pPr rtl="0"/>
            <a:r>
              <a:rPr lang="en-GB" noProof="0"/>
              <a:t>Click to edit Master title style</a:t>
            </a:r>
          </a:p>
        </p:txBody>
      </p:sp>
      <p:sp>
        <p:nvSpPr>
          <p:cNvPr id="27" name="Subtitle 2">
            <a:extLst>
              <a:ext uri="{FF2B5EF4-FFF2-40B4-BE49-F238E27FC236}">
                <a16:creationId xmlns:a16="http://schemas.microsoft.com/office/drawing/2014/main" id="{144AC1F0-193E-45D6-8BC0-0E0A6FA202E7}"/>
              </a:ext>
            </a:extLst>
          </p:cNvPr>
          <p:cNvSpPr>
            <a:spLocks noGrp="1"/>
          </p:cNvSpPr>
          <p:nvPr>
            <p:ph type="subTitle" idx="1"/>
          </p:nvPr>
        </p:nvSpPr>
        <p:spPr>
          <a:xfrm>
            <a:off x="1138009" y="4149002"/>
            <a:ext cx="4015310" cy="1709103"/>
          </a:xfrm>
        </p:spPr>
        <p:txBody>
          <a:bodyPr rtlCol="0" anchor="t">
            <a:normAutofit/>
          </a:bodyPr>
          <a:lstStyle>
            <a:lvl1pPr marL="0" indent="0">
              <a:buNone/>
              <a:defRPr sz="2400"/>
            </a:lvl1pPr>
          </a:lstStyle>
          <a:p>
            <a:pPr rtl="0"/>
            <a:r>
              <a:rPr lang="en-GB" noProof="0"/>
              <a:t>Click to edit Master subtitle style</a:t>
            </a:r>
          </a:p>
        </p:txBody>
      </p:sp>
      <p:sp>
        <p:nvSpPr>
          <p:cNvPr id="28" name="Freeform: Shape 27">
            <a:extLst>
              <a:ext uri="{FF2B5EF4-FFF2-40B4-BE49-F238E27FC236}">
                <a16:creationId xmlns:a16="http://schemas.microsoft.com/office/drawing/2014/main" id="{F287D1F6-3C98-4785-AFFB-263FF25C2207}"/>
              </a:ext>
              <a:ext uri="{C183D7F6-B498-43B3-948B-1728B52AA6E4}">
                <adec:decorative xmlns:adec="http://schemas.microsoft.com/office/drawing/2017/decorative" val="1"/>
              </a:ext>
            </a:extLst>
          </p:cNvPr>
          <p:cNvSpPr/>
          <p:nvPr userDrawn="1"/>
        </p:nvSpPr>
        <p:spPr>
          <a:xfrm>
            <a:off x="7877083" y="905430"/>
            <a:ext cx="3359346" cy="504714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30" name="Freeform: Shape 29">
            <a:extLst>
              <a:ext uri="{FF2B5EF4-FFF2-40B4-BE49-F238E27FC236}">
                <a16:creationId xmlns:a16="http://schemas.microsoft.com/office/drawing/2014/main" id="{65D28F67-7F21-4807-914E-010CAC283124}"/>
              </a:ext>
              <a:ext uri="{C183D7F6-B498-43B3-948B-1728B52AA6E4}">
                <adec:decorative xmlns:adec="http://schemas.microsoft.com/office/drawing/2017/decorative" val="1"/>
              </a:ext>
            </a:extLst>
          </p:cNvPr>
          <p:cNvSpPr/>
          <p:nvPr userDrawn="1"/>
        </p:nvSpPr>
        <p:spPr>
          <a:xfrm>
            <a:off x="6722640" y="2452794"/>
            <a:ext cx="2066591" cy="261852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38" name="Picture Placeholder 36">
            <a:extLst>
              <a:ext uri="{FF2B5EF4-FFF2-40B4-BE49-F238E27FC236}">
                <a16:creationId xmlns:a16="http://schemas.microsoft.com/office/drawing/2014/main" id="{E3A5A5E0-A25F-4E87-8081-9FC39173C9C0}"/>
              </a:ext>
            </a:extLst>
          </p:cNvPr>
          <p:cNvSpPr>
            <a:spLocks noGrp="1"/>
          </p:cNvSpPr>
          <p:nvPr>
            <p:ph type="pic" sz="quarter" idx="13" hasCustomPrompt="1"/>
          </p:nvPr>
        </p:nvSpPr>
        <p:spPr>
          <a:xfrm>
            <a:off x="6855886" y="2573778"/>
            <a:ext cx="1822789" cy="2373973"/>
          </a:xfrm>
        </p:spPr>
        <p:txBody>
          <a:bodyPr rtlCol="0"/>
          <a:lstStyle>
            <a:lvl1pPr marL="0" indent="0" algn="ctr">
              <a:buNone/>
              <a:defRPr/>
            </a:lvl1pPr>
          </a:lstStyle>
          <a:p>
            <a:pPr rtl="0"/>
            <a:r>
              <a:rPr lang="en-GB" noProof="0"/>
              <a:t>Click to add photo</a:t>
            </a:r>
          </a:p>
        </p:txBody>
      </p:sp>
      <p:sp>
        <p:nvSpPr>
          <p:cNvPr id="41" name="Picture Placeholder 39">
            <a:extLst>
              <a:ext uri="{FF2B5EF4-FFF2-40B4-BE49-F238E27FC236}">
                <a16:creationId xmlns:a16="http://schemas.microsoft.com/office/drawing/2014/main" id="{93D574BA-1CEA-4AC6-8305-5E9E5BDEEEB2}"/>
              </a:ext>
            </a:extLst>
          </p:cNvPr>
          <p:cNvSpPr>
            <a:spLocks noGrp="1"/>
          </p:cNvSpPr>
          <p:nvPr>
            <p:ph type="pic" sz="quarter" idx="14" hasCustomPrompt="1"/>
          </p:nvPr>
        </p:nvSpPr>
        <p:spPr>
          <a:xfrm>
            <a:off x="7876309" y="905429"/>
            <a:ext cx="3360118" cy="5047139"/>
          </a:xfrm>
          <a:custGeom>
            <a:avLst/>
            <a:gdLst>
              <a:gd name="connsiteX0" fmla="*/ 0 w 3359344"/>
              <a:gd name="connsiteY0" fmla="*/ 0 h 5047139"/>
              <a:gd name="connsiteX1" fmla="*/ 3359344 w 3359344"/>
              <a:gd name="connsiteY1" fmla="*/ 0 h 5047139"/>
              <a:gd name="connsiteX2" fmla="*/ 3359344 w 3359344"/>
              <a:gd name="connsiteY2" fmla="*/ 5047139 h 5047139"/>
              <a:gd name="connsiteX3" fmla="*/ 0 w 3359344"/>
              <a:gd name="connsiteY3" fmla="*/ 5047139 h 5047139"/>
              <a:gd name="connsiteX4" fmla="*/ 0 w 3359344"/>
              <a:gd name="connsiteY4"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1539898 h 5047139"/>
              <a:gd name="connsiteX5" fmla="*/ 774 w 3360118"/>
              <a:gd name="connsiteY5"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0 w 3360118"/>
              <a:gd name="connsiteY5" fmla="*/ 1539898 h 5047139"/>
              <a:gd name="connsiteX6" fmla="*/ 774 w 3360118"/>
              <a:gd name="connsiteY6"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0 w 3367045"/>
              <a:gd name="connsiteY5" fmla="*/ 2301898 h 5047139"/>
              <a:gd name="connsiteX6" fmla="*/ 6927 w 3367045"/>
              <a:gd name="connsiteY6" fmla="*/ 1539898 h 5047139"/>
              <a:gd name="connsiteX7" fmla="*/ 7701 w 3367045"/>
              <a:gd name="connsiteY7"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1 w 3367045"/>
              <a:gd name="connsiteY5" fmla="*/ 3410262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79189 h 5047139"/>
              <a:gd name="connsiteX6" fmla="*/ 0 w 3367045"/>
              <a:gd name="connsiteY6" fmla="*/ 2301898 h 5047139"/>
              <a:gd name="connsiteX7" fmla="*/ 6927 w 3367045"/>
              <a:gd name="connsiteY7" fmla="*/ 1539898 h 5047139"/>
              <a:gd name="connsiteX8" fmla="*/ 7701 w 3367045"/>
              <a:gd name="connsiteY8"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921328 w 3360118"/>
              <a:gd name="connsiteY5" fmla="*/ 4179189 h 5047139"/>
              <a:gd name="connsiteX6" fmla="*/ 907473 w 3360118"/>
              <a:gd name="connsiteY6" fmla="*/ 1539898 h 5047139"/>
              <a:gd name="connsiteX7" fmla="*/ 0 w 3360118"/>
              <a:gd name="connsiteY7" fmla="*/ 1539898 h 5047139"/>
              <a:gd name="connsiteX8" fmla="*/ 774 w 3360118"/>
              <a:gd name="connsiteY8" fmla="*/ 0 h 504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0118" h="5047139">
                <a:moveTo>
                  <a:pt x="774" y="0"/>
                </a:moveTo>
                <a:lnTo>
                  <a:pt x="3360118" y="0"/>
                </a:lnTo>
                <a:lnTo>
                  <a:pt x="3360118" y="5047139"/>
                </a:lnTo>
                <a:lnTo>
                  <a:pt x="774" y="5047139"/>
                </a:lnTo>
                <a:lnTo>
                  <a:pt x="0" y="4172262"/>
                </a:lnTo>
                <a:lnTo>
                  <a:pt x="921328" y="4179189"/>
                </a:lnTo>
                <a:cubicBezTo>
                  <a:pt x="921328" y="3809734"/>
                  <a:pt x="907473" y="1909353"/>
                  <a:pt x="907473" y="1539898"/>
                </a:cubicBezTo>
                <a:lnTo>
                  <a:pt x="0" y="1539898"/>
                </a:lnTo>
                <a:lnTo>
                  <a:pt x="774" y="0"/>
                </a:lnTo>
                <a:close/>
              </a:path>
            </a:pathLst>
          </a:custGeom>
        </p:spPr>
        <p:txBody>
          <a:bodyPr rtlCol="0"/>
          <a:lstStyle>
            <a:lvl1pPr marL="0" indent="0" algn="ctr">
              <a:buNone/>
              <a:defRPr/>
            </a:lvl1pPr>
          </a:lstStyle>
          <a:p>
            <a:pPr rtl="0"/>
            <a:r>
              <a:rPr lang="en-GB" noProof="0"/>
              <a:t>Click to add photo</a:t>
            </a:r>
          </a:p>
        </p:txBody>
      </p:sp>
      <p:sp>
        <p:nvSpPr>
          <p:cNvPr id="32" name="Footer Placeholder 15">
            <a:extLst>
              <a:ext uri="{FF2B5EF4-FFF2-40B4-BE49-F238E27FC236}">
                <a16:creationId xmlns:a16="http://schemas.microsoft.com/office/drawing/2014/main" id="{89C9E051-183F-44E0-B1E7-7B56B33C7999}"/>
              </a:ext>
            </a:extLst>
          </p:cNvPr>
          <p:cNvSpPr>
            <a:spLocks noGrp="1"/>
          </p:cNvSpPr>
          <p:nvPr>
            <p:ph type="ftr" sz="quarter" idx="11"/>
          </p:nvPr>
        </p:nvSpPr>
        <p:spPr>
          <a:xfrm rot="5400000">
            <a:off x="10447827" y="1407402"/>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33" name="Slide Number Placeholder 16">
            <a:extLst>
              <a:ext uri="{FF2B5EF4-FFF2-40B4-BE49-F238E27FC236}">
                <a16:creationId xmlns:a16="http://schemas.microsoft.com/office/drawing/2014/main" id="{B5EB86EF-FF65-400A-BF2F-6646EF09D90A}"/>
              </a:ext>
            </a:extLst>
          </p:cNvPr>
          <p:cNvSpPr>
            <a:spLocks noGrp="1"/>
          </p:cNvSpPr>
          <p:nvPr>
            <p:ph type="sldNum" sz="quarter" idx="12"/>
          </p:nvPr>
        </p:nvSpPr>
        <p:spPr>
          <a:xfrm>
            <a:off x="11560121" y="3138985"/>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5" name="Date Placeholder 14">
            <a:extLst>
              <a:ext uri="{FF2B5EF4-FFF2-40B4-BE49-F238E27FC236}">
                <a16:creationId xmlns:a16="http://schemas.microsoft.com/office/drawing/2014/main" id="{872C8187-83A4-46E8-9B05-090C78936FCC}"/>
              </a:ext>
            </a:extLst>
          </p:cNvPr>
          <p:cNvSpPr>
            <a:spLocks noGrp="1"/>
          </p:cNvSpPr>
          <p:nvPr>
            <p:ph type="dt" sz="half" idx="10"/>
          </p:nvPr>
        </p:nvSpPr>
        <p:spPr>
          <a:xfrm rot="5400000">
            <a:off x="10509243" y="5071825"/>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859779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21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customXml" Target="../ink/ink1.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pPr rtl="0"/>
            <a:r>
              <a:rPr lang="en-GB" noProof="0"/>
              <a:t>20XX</a:t>
            </a:r>
            <a:endParaRPr lang="en-GB" noProof="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pPr rtl="0"/>
            <a:r>
              <a:rPr lang="en-GB" noProof="0">
                <a:latin typeface="+mn-lt"/>
              </a:rPr>
              <a:t>PRESENTATION TITLE</a:t>
            </a: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pPr rtl="0"/>
            <a:fld id="{9D4AEF59-F28E-467C-9EA3-92D1CFAD475A}" type="slidenum">
              <a:rPr lang="en-GB" noProof="0" smtClean="0"/>
              <a:pPr rtl="0"/>
              <a:t>‹#›</a:t>
            </a:fld>
            <a:endParaRPr lang="en-GB" noProof="0">
              <a:latin typeface="+mn-lt"/>
            </a:endParaRPr>
          </a:p>
        </p:txBody>
      </p:sp>
      <mc:AlternateContent xmlns:mc="http://schemas.openxmlformats.org/markup-compatibility/2006" xmlns:p14="http://schemas.microsoft.com/office/powerpoint/2010/main">
        <mc:Choice Requires="p14">
          <p:contentPart p14:bwMode="auto" r:id="rId17">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8"/>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4196635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97" r:id="rId13"/>
    <p:sldLayoutId id="2147483698" r:id="rId14"/>
  </p:sldLayoutIdLst>
  <p:hf hdr="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4032">
          <p15:clr>
            <a:srgbClr val="F26B43"/>
          </p15:clr>
        </p15:guide>
        <p15:guide id="4" orient="horz" pos="288">
          <p15:clr>
            <a:srgbClr val="F26B43"/>
          </p15:clr>
        </p15:guide>
        <p15:guide id="5" pos="456">
          <p15:clr>
            <a:srgbClr val="F26B43"/>
          </p15:clr>
        </p15:guide>
        <p15:guide id="6" pos="7224">
          <p15:clr>
            <a:srgbClr val="F26B43"/>
          </p15:clr>
        </p15:guide>
        <p15:guide id="7" orient="horz" pos="3960">
          <p15:clr>
            <a:srgbClr val="F26B43"/>
          </p15:clr>
        </p15:guide>
        <p15:guide id="8" orient="horz" pos="696">
          <p15:clr>
            <a:srgbClr val="F26B43"/>
          </p15:clr>
        </p15:guide>
        <p15:guide id="9" orient="horz" pos="864">
          <p15:clr>
            <a:srgbClr val="F26B43"/>
          </p15:clr>
        </p15:guide>
        <p15:guide id="10" orient="horz" pos="3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1.jpeg"/><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diagramLayout" Target="../diagrams/layout5.xml"/><Relationship Id="rId7" Type="http://schemas.openxmlformats.org/officeDocument/2006/relationships/image" Target="../media/image22.png"/><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34.png"/><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8" Type="http://schemas.openxmlformats.org/officeDocument/2006/relationships/hyperlink" Target="https://pin.it/2qt6O25fp" TargetMode="External"/><Relationship Id="rId3" Type="http://schemas.openxmlformats.org/officeDocument/2006/relationships/hyperlink" Target="https://doi.org/10.1093/llc/fqac073" TargetMode="External"/><Relationship Id="rId7" Type="http://schemas.openxmlformats.org/officeDocument/2006/relationships/hyperlink" Target="https://pin.it/5u5dAbMVc" TargetMode="External"/><Relationship Id="rId12" Type="http://schemas.openxmlformats.org/officeDocument/2006/relationships/hyperlink" Target="https://undark.org/2017/06/02/bite-marks-bullet-holes-forensic-science-courtroom/" TargetMode="External"/><Relationship Id="rId2" Type="http://schemas.openxmlformats.org/officeDocument/2006/relationships/hyperlink" Target="https://doi.org/10.1145/3519420" TargetMode="External"/><Relationship Id="rId1" Type="http://schemas.openxmlformats.org/officeDocument/2006/relationships/slideLayout" Target="../slideLayouts/slideLayout10.xml"/><Relationship Id="rId6" Type="http://schemas.openxmlformats.org/officeDocument/2006/relationships/hyperlink" Target="https://www.avonandsomerset.police.uk/media/27527747/national-decision-model.pdf" TargetMode="External"/><Relationship Id="rId11" Type="http://schemas.openxmlformats.org/officeDocument/2006/relationships/hyperlink" Target="https://thesignaturebrand.co.uk/ensuring-defensible-decision-making-the-role-of-the-national-decision-model/#:~:text=Benefits%20of%20the%20NDM,improvement%20in%20decision%2Dmaking%20practices" TargetMode="External"/><Relationship Id="rId5" Type="http://schemas.openxmlformats.org/officeDocument/2006/relationships/hyperlink" Target="https://www.college.police.uk/app/national-decision-model/national-decision-model" TargetMode="External"/><Relationship Id="rId10" Type="http://schemas.openxmlformats.org/officeDocument/2006/relationships/hyperlink" Target="https://pin.it/2c9QfQBOj" TargetMode="External"/><Relationship Id="rId4" Type="http://schemas.openxmlformats.org/officeDocument/2006/relationships/hyperlink" Target="https://pin.it/3UaiZqFiw" TargetMode="External"/><Relationship Id="rId9" Type="http://schemas.openxmlformats.org/officeDocument/2006/relationships/hyperlink" Target="https://www.dorset.police.uk/police-forces/dorset-police/areas/about-us/about-us/dorset-police-2024/national-decision-model/" TargetMode="Externa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8" Type="http://schemas.openxmlformats.org/officeDocument/2006/relationships/hyperlink" Target="https://www.college.police.uk/guidance/conducting-effective-investigations/making-good-decisions" TargetMode="External"/><Relationship Id="rId3" Type="http://schemas.openxmlformats.org/officeDocument/2006/relationships/hyperlink" Target="https://www.bbc.co.uk/news/uk-england-london-58755391.amp" TargetMode="External"/><Relationship Id="rId7" Type="http://schemas.openxmlformats.org/officeDocument/2006/relationships/hyperlink" Target="https://www.college.police.uk/ethics/code-of-ethics/principles" TargetMode="External"/><Relationship Id="rId2" Type="http://schemas.openxmlformats.org/officeDocument/2006/relationships/hyperlink" Target="https://www.avonandsomerset.police.uk/media/27527747/national-decision-model.pdf" TargetMode="External"/><Relationship Id="rId1" Type="http://schemas.openxmlformats.org/officeDocument/2006/relationships/slideLayout" Target="../slideLayouts/slideLayout14.xml"/><Relationship Id="rId6" Type="http://schemas.openxmlformats.org/officeDocument/2006/relationships/hyperlink" Target="https://assets.college.police.uk/s3fs-public/2023-03/Rapid-evidence-assessment-ethical-decision-making-in-policing.pdf" TargetMode="External"/><Relationship Id="rId11" Type="http://schemas.openxmlformats.org/officeDocument/2006/relationships/hyperlink" Target="https://iipcv-prod.s3.eu-west-2.amazonaws.com/E02740018_Angiolini-Inquiry.pdf" TargetMode="External"/><Relationship Id="rId5" Type="http://schemas.openxmlformats.org/officeDocument/2006/relationships/hyperlink" Target="https://assets.college.police.uk/s3fs-public/2022-07/Conducting-effective-investigations-rapid-evidence-assessment.pdf" TargetMode="External"/><Relationship Id="rId10" Type="http://schemas.openxmlformats.org/officeDocument/2006/relationships/hyperlink" Target="https://www.theguardian.com/uk-news/2021/sep/29/wayne-couzens-used-police-id-to-kidnap-sarah-everard-court-told" TargetMode="External"/><Relationship Id="rId4" Type="http://schemas.openxmlformats.org/officeDocument/2006/relationships/hyperlink" Target="https://www.bbc.co.uk/news/uk-england-london-58733714" TargetMode="External"/><Relationship Id="rId9" Type="http://schemas.openxmlformats.org/officeDocument/2006/relationships/hyperlink" Target="https://www.college.police.uk/app/national-decision-model/national-decision-mode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hyperlink" Target="https://www.policeconduct.gov.uk/sites/default/files/documents/Operation%20Argens%20final%20report%20-%20publication%20copy.pdf" TargetMode="Externa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9.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8" Type="http://schemas.openxmlformats.org/officeDocument/2006/relationships/hyperlink" Target="https://hansard.parliament.uk/Lords/2020-02-27/debates/C4DA4DBD-0B73-408A-BD77-777242234D88/OffenderManagementCheckpointProgramme" TargetMode="External"/><Relationship Id="rId3" Type="http://schemas.openxmlformats.org/officeDocument/2006/relationships/hyperlink" Target="https://www.college.police.uk/app/national-decision-model/national-decision-model" TargetMode="External"/><Relationship Id="rId7" Type="http://schemas.openxmlformats.org/officeDocument/2006/relationships/hyperlink" Target="https://www.itv.com/news/2020-02-15/low-level-offenders-swap-prosecution-for-rehab-in-durham-scheme" TargetMode="External"/><Relationship Id="rId2" Type="http://schemas.openxmlformats.org/officeDocument/2006/relationships/hyperlink" Target="https://www.college.police.uk/ethics/code-of-practice?_gl=1" TargetMode="External"/><Relationship Id="rId1" Type="http://schemas.openxmlformats.org/officeDocument/2006/relationships/slideLayout" Target="../slideLayouts/slideLayout10.xml"/><Relationship Id="rId6" Type="http://schemas.openxmlformats.org/officeDocument/2006/relationships/hyperlink" Target="https://www.telegraph.co.uk/news/2019/06/17/violent-offenders-avoiding-criminal-records-controversial-community/" TargetMode="External"/><Relationship Id="rId5" Type="http://schemas.openxmlformats.org/officeDocument/2006/relationships/hyperlink" Target="https://www.durham-pcc.gov.uk/get-involved/scrutiny-2/ethics-committee?utm_source=chatgpt.com" TargetMode="External"/><Relationship Id="rId4" Type="http://schemas.openxmlformats.org/officeDocument/2006/relationships/hyperlink" Target="https://lordslibrary.parliament.uk/research-briefings/lln-2020-0064/"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7A3E46F0-2D68-445A-9EDA-1B7E3DEE4916}"/>
              </a:ext>
            </a:extLst>
          </p:cNvPr>
          <p:cNvPicPr>
            <a:picLocks noGrp="1" noChangeAspect="1"/>
          </p:cNvPicPr>
          <p:nvPr>
            <p:ph type="pic" sz="quarter" idx="10"/>
          </p:nvPr>
        </p:nvPicPr>
        <p:blipFill rotWithShape="1">
          <a:blip r:embed="rId3"/>
          <a:srcRect/>
          <a:stretch/>
        </p:blipFill>
        <p:spPr>
          <a:xfrm>
            <a:off x="-27125" y="-431553"/>
            <a:ext cx="12307902" cy="6557028"/>
          </a:xfrm>
        </p:spPr>
      </p:pic>
      <p:sp>
        <p:nvSpPr>
          <p:cNvPr id="2" name="Title 1">
            <a:extLst>
              <a:ext uri="{FF2B5EF4-FFF2-40B4-BE49-F238E27FC236}">
                <a16:creationId xmlns:a16="http://schemas.microsoft.com/office/drawing/2014/main" id="{3CD2BF77-EE71-4459-9BED-270A7283BA81}"/>
              </a:ext>
            </a:extLst>
          </p:cNvPr>
          <p:cNvSpPr>
            <a:spLocks noGrp="1"/>
          </p:cNvSpPr>
          <p:nvPr>
            <p:ph type="ctrTitle"/>
          </p:nvPr>
        </p:nvSpPr>
        <p:spPr>
          <a:xfrm>
            <a:off x="723900" y="5492887"/>
            <a:ext cx="10750253" cy="632588"/>
          </a:xfrm>
        </p:spPr>
        <p:txBody>
          <a:bodyPr rtlCol="0"/>
          <a:lstStyle/>
          <a:p>
            <a:pPr rtl="0"/>
            <a:r>
              <a:rPr lang="en-GB"/>
              <a:t>Ethical decision making in </a:t>
            </a:r>
            <a:r>
              <a:rPr lang="en-GB" err="1"/>
              <a:t>Ebp</a:t>
            </a:r>
            <a:r>
              <a:rPr lang="en-GB"/>
              <a:t> </a:t>
            </a:r>
          </a:p>
        </p:txBody>
      </p:sp>
      <p:sp>
        <p:nvSpPr>
          <p:cNvPr id="3" name="Subtitle 2">
            <a:extLst>
              <a:ext uri="{FF2B5EF4-FFF2-40B4-BE49-F238E27FC236}">
                <a16:creationId xmlns:a16="http://schemas.microsoft.com/office/drawing/2014/main" id="{62411E63-7B1D-4D47-BE07-81BDFB10C00D}"/>
              </a:ext>
            </a:extLst>
          </p:cNvPr>
          <p:cNvSpPr>
            <a:spLocks noGrp="1"/>
          </p:cNvSpPr>
          <p:nvPr>
            <p:ph type="subTitle" idx="1"/>
          </p:nvPr>
        </p:nvSpPr>
        <p:spPr>
          <a:xfrm>
            <a:off x="1697411" y="6137069"/>
            <a:ext cx="8803231" cy="494419"/>
          </a:xfrm>
        </p:spPr>
        <p:txBody>
          <a:bodyPr vert="horz" lIns="91440" tIns="45720" rIns="91440" bIns="45720" rtlCol="0" anchor="t">
            <a:normAutofit fontScale="77500" lnSpcReduction="20000"/>
          </a:bodyPr>
          <a:lstStyle/>
          <a:p>
            <a:pPr rtl="0"/>
            <a:r>
              <a:rPr lang="en-GB">
                <a:ea typeface="Batang"/>
              </a:rPr>
              <a:t>Hollie-Marie Barfoot (2405227), Amber Mole (2403613), William Bryce (2416710), Serena Storton (2405566) and Jessie Phillips (). </a:t>
            </a:r>
          </a:p>
        </p:txBody>
      </p:sp>
      <p:sp>
        <p:nvSpPr>
          <p:cNvPr id="4" name="TextBox 3">
            <a:extLst>
              <a:ext uri="{FF2B5EF4-FFF2-40B4-BE49-F238E27FC236}">
                <a16:creationId xmlns:a16="http://schemas.microsoft.com/office/drawing/2014/main" id="{0F9AC2BC-0C8C-4DCE-613B-D0CCDF015030}"/>
              </a:ext>
            </a:extLst>
          </p:cNvPr>
          <p:cNvSpPr txBox="1"/>
          <p:nvPr/>
        </p:nvSpPr>
        <p:spPr>
          <a:xfrm>
            <a:off x="95759" y="6529826"/>
            <a:ext cx="1595599" cy="307777"/>
          </a:xfrm>
          <a:prstGeom prst="rect">
            <a:avLst/>
          </a:prstGeom>
          <a:noFill/>
        </p:spPr>
        <p:txBody>
          <a:bodyPr wrap="square" rtlCol="0">
            <a:spAutoFit/>
          </a:bodyPr>
          <a:lstStyle/>
          <a:p>
            <a:pPr algn="l"/>
            <a:r>
              <a:rPr lang="en-GB" sz="1400">
                <a:latin typeface="Arial" panose="020B0604020202020204" pitchFamily="34" charset="0"/>
                <a:cs typeface="Arial" panose="020B0604020202020204" pitchFamily="34" charset="0"/>
              </a:rPr>
              <a:t>(</a:t>
            </a:r>
            <a:r>
              <a:rPr lang="en-GB" sz="1400" err="1">
                <a:latin typeface="Arial" panose="020B0604020202020204" pitchFamily="34" charset="0"/>
                <a:cs typeface="Arial" panose="020B0604020202020204" pitchFamily="34" charset="0"/>
              </a:rPr>
              <a:t>Skibba,2020</a:t>
            </a:r>
            <a:r>
              <a:rPr lang="en-GB" sz="1400">
                <a:latin typeface="Arial" panose="020B0604020202020204" pitchFamily="34" charset="0"/>
                <a:cs typeface="Arial" panose="020B0604020202020204" pitchFamily="34" charset="0"/>
              </a:rPr>
              <a:t>)</a:t>
            </a: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352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2521-1A29-B29B-C243-464DE606755C}"/>
              </a:ext>
            </a:extLst>
          </p:cNvPr>
          <p:cNvSpPr>
            <a:spLocks noGrp="1"/>
          </p:cNvSpPr>
          <p:nvPr>
            <p:ph type="title"/>
          </p:nvPr>
        </p:nvSpPr>
        <p:spPr>
          <a:xfrm>
            <a:off x="363940" y="0"/>
            <a:ext cx="11128218" cy="1643083"/>
          </a:xfrm>
        </p:spPr>
        <p:txBody>
          <a:bodyPr anchor="ctr">
            <a:normAutofit/>
          </a:bodyPr>
          <a:lstStyle/>
          <a:p>
            <a:r>
              <a:rPr lang="en-GB"/>
              <a:t>Who are we? </a:t>
            </a:r>
            <a:endParaRPr lang="en-US"/>
          </a:p>
        </p:txBody>
      </p:sp>
      <p:sp>
        <p:nvSpPr>
          <p:cNvPr id="7" name="Slide Number Placeholder 6">
            <a:extLst>
              <a:ext uri="{FF2B5EF4-FFF2-40B4-BE49-F238E27FC236}">
                <a16:creationId xmlns:a16="http://schemas.microsoft.com/office/drawing/2014/main" id="{00393B64-176F-5D73-4B29-3745CE280E46}"/>
              </a:ext>
            </a:extLst>
          </p:cNvPr>
          <p:cNvSpPr>
            <a:spLocks noGrp="1"/>
          </p:cNvSpPr>
          <p:nvPr>
            <p:ph type="sldNum" sz="quarter" idx="12"/>
          </p:nvPr>
        </p:nvSpPr>
        <p:spPr>
          <a:xfrm>
            <a:off x="11558016" y="3136392"/>
            <a:ext cx="545911" cy="580029"/>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8D1FC6F8-0BCD-47E9-9C64-690771D9C143}" type="slidenum">
              <a:rPr kumimoji="0" lang="en-GB" b="0" i="0" u="none" strike="noStrike" kern="1200" cap="none" spc="0" normalizeH="0" baseline="0" noProof="0" smtClean="0">
                <a:ln>
                  <a:noFill/>
                </a:ln>
                <a:solidFill>
                  <a:prstClr val="black">
                    <a:lumMod val="85000"/>
                    <a:lumOff val="15000"/>
                  </a:prstClr>
                </a:solidFill>
                <a:effectLst/>
                <a:uLnTx/>
                <a:uFillTx/>
              </a:rPr>
              <a:pPr marL="0" marR="0" lvl="0" indent="0" defTabSz="914400" rtl="0" eaLnBrk="1" fontAlgn="auto" latinLnBrk="0" hangingPunct="1">
                <a:spcBef>
                  <a:spcPts val="0"/>
                </a:spcBef>
                <a:spcAft>
                  <a:spcPts val="600"/>
                </a:spcAft>
                <a:buClrTx/>
                <a:buSzTx/>
                <a:buFontTx/>
                <a:buNone/>
                <a:tabLst/>
                <a:defRPr/>
              </a:pPr>
              <a:t>2</a:t>
            </a:fld>
            <a:endParaRPr kumimoji="0" lang="en-GB" b="0" i="0" u="none" strike="noStrike" kern="1200" cap="none" spc="0" normalizeH="0" baseline="0" noProof="0">
              <a:ln>
                <a:noFill/>
              </a:ln>
              <a:solidFill>
                <a:prstClr val="black">
                  <a:lumMod val="85000"/>
                  <a:lumOff val="15000"/>
                </a:prstClr>
              </a:solidFill>
              <a:effectLst/>
              <a:uLnTx/>
              <a:uFillTx/>
            </a:endParaRPr>
          </a:p>
        </p:txBody>
      </p:sp>
      <p:graphicFrame>
        <p:nvGraphicFramePr>
          <p:cNvPr id="17" name="Diagram 16">
            <a:extLst>
              <a:ext uri="{FF2B5EF4-FFF2-40B4-BE49-F238E27FC236}">
                <a16:creationId xmlns:a16="http://schemas.microsoft.com/office/drawing/2014/main" id="{4035A6CB-1CD9-FB7F-6727-C8997A8A17B2}"/>
              </a:ext>
            </a:extLst>
          </p:cNvPr>
          <p:cNvGraphicFramePr/>
          <p:nvPr>
            <p:extLst>
              <p:ext uri="{D42A27DB-BD31-4B8C-83A1-F6EECF244321}">
                <p14:modId xmlns:p14="http://schemas.microsoft.com/office/powerpoint/2010/main" val="1158973305"/>
              </p:ext>
            </p:extLst>
          </p:nvPr>
        </p:nvGraphicFramePr>
        <p:xfrm>
          <a:off x="2280202" y="-288141"/>
          <a:ext cx="7631593" cy="5665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Diagram 18">
            <a:extLst>
              <a:ext uri="{FF2B5EF4-FFF2-40B4-BE49-F238E27FC236}">
                <a16:creationId xmlns:a16="http://schemas.microsoft.com/office/drawing/2014/main" id="{B617C7E6-EF6C-624A-DB09-4A7B26E4414F}"/>
              </a:ext>
            </a:extLst>
          </p:cNvPr>
          <p:cNvGraphicFramePr/>
          <p:nvPr>
            <p:extLst>
              <p:ext uri="{D42A27DB-BD31-4B8C-83A1-F6EECF244321}">
                <p14:modId xmlns:p14="http://schemas.microsoft.com/office/powerpoint/2010/main" val="1388351326"/>
              </p:ext>
            </p:extLst>
          </p:nvPr>
        </p:nvGraphicFramePr>
        <p:xfrm>
          <a:off x="2895884" y="4084453"/>
          <a:ext cx="6400231" cy="27735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73859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27425F-5AC9-4920-9FC4-428308193688}"/>
              </a:ext>
            </a:extLst>
          </p:cNvPr>
          <p:cNvSpPr>
            <a:spLocks noGrp="1"/>
          </p:cNvSpPr>
          <p:nvPr>
            <p:ph type="title"/>
          </p:nvPr>
        </p:nvSpPr>
        <p:spPr>
          <a:xfrm>
            <a:off x="1050878" y="603623"/>
            <a:ext cx="5605103" cy="1222001"/>
          </a:xfrm>
        </p:spPr>
        <p:txBody>
          <a:bodyPr rtlCol="0"/>
          <a:lstStyle/>
          <a:p>
            <a:pPr rtl="0"/>
            <a:r>
              <a:rPr lang="en-GB"/>
              <a:t>What will be discussed today .. </a:t>
            </a:r>
          </a:p>
        </p:txBody>
      </p:sp>
      <p:sp>
        <p:nvSpPr>
          <p:cNvPr id="9" name="Content Placeholder 8">
            <a:extLst>
              <a:ext uri="{FF2B5EF4-FFF2-40B4-BE49-F238E27FC236}">
                <a16:creationId xmlns:a16="http://schemas.microsoft.com/office/drawing/2014/main" id="{A7ACDF2D-3EE9-4E44-811F-B94E6F55D7D6}"/>
              </a:ext>
            </a:extLst>
          </p:cNvPr>
          <p:cNvSpPr>
            <a:spLocks noGrp="1"/>
          </p:cNvSpPr>
          <p:nvPr>
            <p:ph idx="1"/>
          </p:nvPr>
        </p:nvSpPr>
        <p:spPr>
          <a:xfrm>
            <a:off x="1050878" y="2147357"/>
            <a:ext cx="5083222" cy="4253443"/>
          </a:xfrm>
        </p:spPr>
        <p:txBody>
          <a:bodyPr rtlCol="0">
            <a:normAutofit/>
          </a:bodyPr>
          <a:lstStyle/>
          <a:p>
            <a:pPr rtl="0"/>
            <a:r>
              <a:rPr lang="en-GB"/>
              <a:t>Effectiveness of NDM in ethical decision making</a:t>
            </a:r>
          </a:p>
          <a:p>
            <a:pPr rtl="0"/>
            <a:r>
              <a:rPr lang="en-GB"/>
              <a:t>Ethical challenges faced when applying evidence based strategies </a:t>
            </a:r>
          </a:p>
          <a:p>
            <a:pPr rtl="0"/>
            <a:r>
              <a:rPr lang="en-GB"/>
              <a:t>The Code of Ethics </a:t>
            </a:r>
          </a:p>
          <a:p>
            <a:pPr rtl="0"/>
            <a:r>
              <a:rPr lang="en-GB"/>
              <a:t>Case studies </a:t>
            </a:r>
          </a:p>
        </p:txBody>
      </p:sp>
      <p:sp>
        <p:nvSpPr>
          <p:cNvPr id="14" name="Slide Number Placeholder 13">
            <a:extLst>
              <a:ext uri="{FF2B5EF4-FFF2-40B4-BE49-F238E27FC236}">
                <a16:creationId xmlns:a16="http://schemas.microsoft.com/office/drawing/2014/main" id="{2EDF2856-4FE9-4EE3-B977-6911F31646C1}"/>
              </a:ext>
            </a:extLst>
          </p:cNvPr>
          <p:cNvSpPr>
            <a:spLocks noGrp="1"/>
          </p:cNvSpPr>
          <p:nvPr>
            <p:ph type="sldNum" sz="quarter" idx="12"/>
          </p:nvPr>
        </p:nvSpPr>
        <p:spPr>
          <a:xfrm>
            <a:off x="11558016" y="3136392"/>
            <a:ext cx="545911" cy="580029"/>
          </a:xfrm>
        </p:spPr>
        <p:txBody>
          <a:bodyPr rtlCol="0"/>
          <a:lstStyle/>
          <a:p>
            <a:pPr lvl="0" rtl="0"/>
            <a:fld id="{8D1FC6F8-0BCD-47E9-9C64-690771D9C143}" type="slidenum">
              <a:rPr lang="en-GB" smtClean="0"/>
              <a:pPr lvl="0" rtl="0"/>
              <a:t>3</a:t>
            </a:fld>
            <a:endParaRPr lang="en-GB"/>
          </a:p>
        </p:txBody>
      </p:sp>
      <p:pic>
        <p:nvPicPr>
          <p:cNvPr id="7" name="Picture Placeholder 6">
            <a:extLst>
              <a:ext uri="{FF2B5EF4-FFF2-40B4-BE49-F238E27FC236}">
                <a16:creationId xmlns:a16="http://schemas.microsoft.com/office/drawing/2014/main" id="{EAD9A0D4-11A0-65EE-E40D-8BDA643EBEB1}"/>
              </a:ext>
            </a:extLst>
          </p:cNvPr>
          <p:cNvPicPr>
            <a:picLocks noGrp="1" noChangeAspect="1"/>
          </p:cNvPicPr>
          <p:nvPr>
            <p:ph type="pic" sz="quarter" idx="13"/>
          </p:nvPr>
        </p:nvPicPr>
        <p:blipFill>
          <a:blip r:embed="rId3"/>
          <a:srcRect t="28680" b="28680"/>
          <a:stretch/>
        </p:blipFill>
        <p:spPr/>
      </p:pic>
      <p:pic>
        <p:nvPicPr>
          <p:cNvPr id="10" name="Picture Placeholder 9">
            <a:extLst>
              <a:ext uri="{FF2B5EF4-FFF2-40B4-BE49-F238E27FC236}">
                <a16:creationId xmlns:a16="http://schemas.microsoft.com/office/drawing/2014/main" id="{FF0F259C-39F1-FA74-7F66-3BE8D5B65E51}"/>
              </a:ext>
            </a:extLst>
          </p:cNvPr>
          <p:cNvPicPr>
            <a:picLocks noGrp="1" noChangeAspect="1"/>
          </p:cNvPicPr>
          <p:nvPr>
            <p:ph type="pic" sz="quarter" idx="14"/>
          </p:nvPr>
        </p:nvPicPr>
        <p:blipFill>
          <a:blip r:embed="rId4"/>
          <a:srcRect t="739" b="739"/>
          <a:stretch/>
        </p:blipFill>
        <p:spPr/>
      </p:pic>
      <p:sp>
        <p:nvSpPr>
          <p:cNvPr id="6" name="TextBox 5">
            <a:extLst>
              <a:ext uri="{FF2B5EF4-FFF2-40B4-BE49-F238E27FC236}">
                <a16:creationId xmlns:a16="http://schemas.microsoft.com/office/drawing/2014/main" id="{A0D05B25-171D-2F85-ED19-E18E85016564}"/>
              </a:ext>
            </a:extLst>
          </p:cNvPr>
          <p:cNvSpPr txBox="1"/>
          <p:nvPr/>
        </p:nvSpPr>
        <p:spPr>
          <a:xfrm>
            <a:off x="8507768" y="6389950"/>
            <a:ext cx="3890388" cy="369332"/>
          </a:xfrm>
          <a:prstGeom prst="rect">
            <a:avLst/>
          </a:prstGeom>
          <a:noFill/>
        </p:spPr>
        <p:txBody>
          <a:bodyPr wrap="square" rtlCol="0">
            <a:spAutoFit/>
          </a:bodyPr>
          <a:lstStyle/>
          <a:p>
            <a:pPr algn="l"/>
            <a:r>
              <a:rPr lang="en-GB"/>
              <a:t>(</a:t>
            </a:r>
            <a:r>
              <a:rPr lang="en-GB" err="1"/>
              <a:t>Balazs</a:t>
            </a:r>
            <a:r>
              <a:rPr lang="en-GB"/>
              <a:t>, 2023) (</a:t>
            </a:r>
            <a:r>
              <a:rPr lang="en-GB" sz="1800" b="0" i="0" u="none" strike="noStrike" err="1">
                <a:solidFill>
                  <a:srgbClr val="000000"/>
                </a:solidFill>
                <a:effectLst/>
                <a:latin typeface="Times New Roman" panose="02020603050405020304" pitchFamily="18" charset="0"/>
              </a:rPr>
              <a:t>Cujosamhain</a:t>
            </a:r>
            <a:r>
              <a:rPr lang="en-GB" sz="1800" b="0" i="0" u="none" strike="noStrike">
                <a:solidFill>
                  <a:srgbClr val="000000"/>
                </a:solidFill>
                <a:effectLst/>
                <a:latin typeface="Times New Roman" panose="02020603050405020304" pitchFamily="18" charset="0"/>
              </a:rPr>
              <a:t>, 2025)</a:t>
            </a:r>
            <a:endParaRPr lang="en-US"/>
          </a:p>
        </p:txBody>
      </p:sp>
    </p:spTree>
    <p:extLst>
      <p:ext uri="{BB962C8B-B14F-4D97-AF65-F5344CB8AC3E}">
        <p14:creationId xmlns:p14="http://schemas.microsoft.com/office/powerpoint/2010/main" val="3015727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30907-47AB-1F8A-0679-26EF99ED7F34}"/>
              </a:ext>
            </a:extLst>
          </p:cNvPr>
          <p:cNvSpPr>
            <a:spLocks noGrp="1"/>
          </p:cNvSpPr>
          <p:nvPr>
            <p:ph type="title"/>
          </p:nvPr>
        </p:nvSpPr>
        <p:spPr>
          <a:xfrm>
            <a:off x="1043631" y="809898"/>
            <a:ext cx="10173010" cy="1554480"/>
          </a:xfrm>
        </p:spPr>
        <p:txBody>
          <a:bodyPr vert="horz" lIns="91440" tIns="45720" rIns="91440" bIns="45720" rtlCol="0" anchor="ctr">
            <a:normAutofit fontScale="90000"/>
          </a:bodyPr>
          <a:lstStyle/>
          <a:p>
            <a:r>
              <a:rPr lang="en-US" sz="4800" b="1" u="sng" kern="1200">
                <a:solidFill>
                  <a:schemeClr val="tx1"/>
                </a:solidFill>
                <a:latin typeface="+mj-lt"/>
                <a:ea typeface="+mj-ea"/>
                <a:cs typeface="+mj-cs"/>
              </a:rPr>
              <a:t>What is the National Decision Model (NDM)</a:t>
            </a:r>
            <a:endParaRPr lang="en-US" sz="4800" b="1" kern="1200">
              <a:solidFill>
                <a:schemeClr val="tx1"/>
              </a:solidFill>
              <a:latin typeface="+mj-lt"/>
              <a:ea typeface="+mj-ea"/>
              <a:cs typeface="+mj-cs"/>
            </a:endParaRPr>
          </a:p>
        </p:txBody>
      </p:sp>
      <p:sp>
        <p:nvSpPr>
          <p:cNvPr id="3" name="TextBox 2">
            <a:extLst>
              <a:ext uri="{FF2B5EF4-FFF2-40B4-BE49-F238E27FC236}">
                <a16:creationId xmlns:a16="http://schemas.microsoft.com/office/drawing/2014/main" id="{D123C537-DAB5-E1D7-F662-9660E792056B}"/>
              </a:ext>
            </a:extLst>
          </p:cNvPr>
          <p:cNvSpPr txBox="1"/>
          <p:nvPr/>
        </p:nvSpPr>
        <p:spPr>
          <a:xfrm>
            <a:off x="9552030" y="6485051"/>
            <a:ext cx="2635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College of Policing, 2024</a:t>
            </a:r>
          </a:p>
        </p:txBody>
      </p:sp>
      <p:graphicFrame>
        <p:nvGraphicFramePr>
          <p:cNvPr id="16" name="TextBox 3">
            <a:extLst>
              <a:ext uri="{FF2B5EF4-FFF2-40B4-BE49-F238E27FC236}">
                <a16:creationId xmlns:a16="http://schemas.microsoft.com/office/drawing/2014/main" id="{2BA7D6C6-F8D9-07BD-BF9C-32481B2AE739}"/>
              </a:ext>
            </a:extLst>
          </p:cNvPr>
          <p:cNvGraphicFramePr/>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1F653D65-3A2E-C4BB-4536-87A4E0F02A43}"/>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96819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CE6D3-7276-1CEB-EE1D-64872A57AF06}"/>
            </a:ext>
          </a:extLst>
        </p:cNvPr>
        <p:cNvGrpSpPr/>
        <p:nvPr/>
      </p:nvGrpSpPr>
      <p:grpSpPr>
        <a:xfrm>
          <a:off x="0" y="0"/>
          <a:ext cx="0" cy="0"/>
          <a:chOff x="0" y="0"/>
          <a:chExt cx="0" cy="0"/>
        </a:xfrm>
      </p:grpSpPr>
      <p:pic>
        <p:nvPicPr>
          <p:cNvPr id="5" name="Picture 4" descr="A diagram of ethics&#10;&#10;AI-generated content may be incorrect.">
            <a:extLst>
              <a:ext uri="{FF2B5EF4-FFF2-40B4-BE49-F238E27FC236}">
                <a16:creationId xmlns:a16="http://schemas.microsoft.com/office/drawing/2014/main" id="{478FD511-2111-F3D2-86CE-837F3843157F}"/>
              </a:ext>
            </a:extLst>
          </p:cNvPr>
          <p:cNvPicPr>
            <a:picLocks noChangeAspect="1"/>
          </p:cNvPicPr>
          <p:nvPr/>
        </p:nvPicPr>
        <p:blipFill>
          <a:blip r:embed="rId3"/>
          <a:stretch>
            <a:fillRect/>
          </a:stretch>
        </p:blipFill>
        <p:spPr>
          <a:xfrm>
            <a:off x="2409645" y="97"/>
            <a:ext cx="7228934" cy="6857808"/>
          </a:xfrm>
          <a:prstGeom prst="rect">
            <a:avLst/>
          </a:prstGeom>
        </p:spPr>
      </p:pic>
      <p:sp>
        <p:nvSpPr>
          <p:cNvPr id="6" name="TextBox 5">
            <a:extLst>
              <a:ext uri="{FF2B5EF4-FFF2-40B4-BE49-F238E27FC236}">
                <a16:creationId xmlns:a16="http://schemas.microsoft.com/office/drawing/2014/main" id="{B4432FEB-2ED4-9699-DF6C-A63EA79CCDF5}"/>
              </a:ext>
            </a:extLst>
          </p:cNvPr>
          <p:cNvSpPr txBox="1"/>
          <p:nvPr/>
        </p:nvSpPr>
        <p:spPr>
          <a:xfrm>
            <a:off x="6879174" y="170698"/>
            <a:ext cx="182487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What do I know? What do I need to know?</a:t>
            </a:r>
            <a:endParaRPr lang="en-US"/>
          </a:p>
        </p:txBody>
      </p:sp>
      <p:sp>
        <p:nvSpPr>
          <p:cNvPr id="7" name="TextBox 6">
            <a:extLst>
              <a:ext uri="{FF2B5EF4-FFF2-40B4-BE49-F238E27FC236}">
                <a16:creationId xmlns:a16="http://schemas.microsoft.com/office/drawing/2014/main" id="{DDE20BDD-610C-5736-BCE4-B5D553FE867E}"/>
              </a:ext>
            </a:extLst>
          </p:cNvPr>
          <p:cNvSpPr txBox="1"/>
          <p:nvPr/>
        </p:nvSpPr>
        <p:spPr>
          <a:xfrm>
            <a:off x="9810325" y="2237377"/>
            <a:ext cx="238768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What’s the potential harm? </a:t>
            </a:r>
            <a:endParaRPr lang="en-US">
              <a:ea typeface="+mn-lt"/>
              <a:cs typeface="+mn-lt"/>
            </a:endParaRPr>
          </a:p>
          <a:p>
            <a:r>
              <a:rPr lang="en-GB">
                <a:ea typeface="+mn-lt"/>
                <a:cs typeface="+mn-lt"/>
              </a:rPr>
              <a:t>What’s the likelihood?</a:t>
            </a:r>
            <a:endParaRPr lang="en-US"/>
          </a:p>
        </p:txBody>
      </p:sp>
      <p:sp>
        <p:nvSpPr>
          <p:cNvPr id="8" name="TextBox 7">
            <a:extLst>
              <a:ext uri="{FF2B5EF4-FFF2-40B4-BE49-F238E27FC236}">
                <a16:creationId xmlns:a16="http://schemas.microsoft.com/office/drawing/2014/main" id="{4431138A-C618-73FC-04C2-36CEEED0B6E2}"/>
              </a:ext>
            </a:extLst>
          </p:cNvPr>
          <p:cNvSpPr txBox="1"/>
          <p:nvPr/>
        </p:nvSpPr>
        <p:spPr>
          <a:xfrm>
            <a:off x="9240459" y="5136377"/>
            <a:ext cx="20227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What legal powers do I have? </a:t>
            </a:r>
            <a:endParaRPr lang="en-US">
              <a:ea typeface="+mn-lt"/>
              <a:cs typeface="+mn-lt"/>
            </a:endParaRPr>
          </a:p>
          <a:p>
            <a:r>
              <a:rPr lang="en-GB">
                <a:ea typeface="+mn-lt"/>
                <a:cs typeface="+mn-lt"/>
              </a:rPr>
              <a:t>What policies apply?</a:t>
            </a:r>
            <a:endParaRPr lang="en-US"/>
          </a:p>
        </p:txBody>
      </p:sp>
      <p:sp>
        <p:nvSpPr>
          <p:cNvPr id="9" name="TextBox 8">
            <a:extLst>
              <a:ext uri="{FF2B5EF4-FFF2-40B4-BE49-F238E27FC236}">
                <a16:creationId xmlns:a16="http://schemas.microsoft.com/office/drawing/2014/main" id="{9852A35E-6398-E4D0-9CB9-0E82D3046473}"/>
              </a:ext>
            </a:extLst>
          </p:cNvPr>
          <p:cNvSpPr txBox="1"/>
          <p:nvPr/>
        </p:nvSpPr>
        <p:spPr>
          <a:xfrm>
            <a:off x="1731393" y="5479930"/>
            <a:ext cx="17907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What options are available? What are the pros and cons?</a:t>
            </a:r>
            <a:endParaRPr lang="en-US"/>
          </a:p>
        </p:txBody>
      </p:sp>
      <p:sp>
        <p:nvSpPr>
          <p:cNvPr id="10" name="TextBox 9">
            <a:extLst>
              <a:ext uri="{FF2B5EF4-FFF2-40B4-BE49-F238E27FC236}">
                <a16:creationId xmlns:a16="http://schemas.microsoft.com/office/drawing/2014/main" id="{33206FDC-B5E5-83BC-C817-10F191DCE24C}"/>
              </a:ext>
            </a:extLst>
          </p:cNvPr>
          <p:cNvSpPr txBox="1"/>
          <p:nvPr/>
        </p:nvSpPr>
        <p:spPr>
          <a:xfrm>
            <a:off x="947108" y="1310856"/>
            <a:ext cx="20955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What did I do? Was it effective? What can I learn?</a:t>
            </a:r>
            <a:endParaRPr lang="en-US"/>
          </a:p>
        </p:txBody>
      </p:sp>
      <p:sp>
        <p:nvSpPr>
          <p:cNvPr id="3" name="TextBox 2">
            <a:extLst>
              <a:ext uri="{FF2B5EF4-FFF2-40B4-BE49-F238E27FC236}">
                <a16:creationId xmlns:a16="http://schemas.microsoft.com/office/drawing/2014/main" id="{AB3F2A3B-F494-5879-CA0A-B5CA8DAE922C}"/>
              </a:ext>
            </a:extLst>
          </p:cNvPr>
          <p:cNvSpPr txBox="1"/>
          <p:nvPr/>
        </p:nvSpPr>
        <p:spPr>
          <a:xfrm>
            <a:off x="9552030" y="6485051"/>
            <a:ext cx="2635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a:t>
            </a:r>
          </a:p>
        </p:txBody>
      </p:sp>
      <p:sp>
        <p:nvSpPr>
          <p:cNvPr id="4" name="TextBox 3">
            <a:extLst>
              <a:ext uri="{FF2B5EF4-FFF2-40B4-BE49-F238E27FC236}">
                <a16:creationId xmlns:a16="http://schemas.microsoft.com/office/drawing/2014/main" id="{9D3CEF48-622A-0053-EA03-F1C633A0493B}"/>
              </a:ext>
            </a:extLst>
          </p:cNvPr>
          <p:cNvSpPr txBox="1"/>
          <p:nvPr/>
        </p:nvSpPr>
        <p:spPr>
          <a:xfrm>
            <a:off x="10884619" y="11182"/>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201997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2EF5E-48CC-40D5-2385-631F8E01AA08}"/>
              </a:ext>
            </a:extLst>
          </p:cNvPr>
          <p:cNvSpPr>
            <a:spLocks noGrp="1"/>
          </p:cNvSpPr>
          <p:nvPr>
            <p:ph type="title"/>
          </p:nvPr>
        </p:nvSpPr>
        <p:spPr>
          <a:xfrm>
            <a:off x="640080" y="1243013"/>
            <a:ext cx="5221569" cy="4371974"/>
          </a:xfrm>
        </p:spPr>
        <p:txBody>
          <a:bodyPr vert="horz" lIns="91440" tIns="45720" rIns="91440" bIns="45720" rtlCol="0" anchor="ctr">
            <a:normAutofit/>
          </a:bodyPr>
          <a:lstStyle/>
          <a:p>
            <a:r>
              <a:rPr lang="en-US" sz="3600" b="1" u="sng" kern="1200">
                <a:solidFill>
                  <a:schemeClr val="tx2"/>
                </a:solidFill>
                <a:latin typeface="+mj-lt"/>
                <a:ea typeface="+mj-ea"/>
                <a:cs typeface="+mj-cs"/>
              </a:rPr>
              <a:t>How the NDM Supports Ethical Decision Making</a:t>
            </a:r>
            <a:endParaRPr lang="en-US" sz="3600" u="sng" kern="1200">
              <a:solidFill>
                <a:schemeClr val="tx2"/>
              </a:solidFill>
              <a:latin typeface="+mj-lt"/>
              <a:ea typeface="+mj-ea"/>
              <a:cs typeface="+mj-cs"/>
            </a:endParaRPr>
          </a:p>
        </p:txBody>
      </p:sp>
      <p:sp>
        <p:nvSpPr>
          <p:cNvPr id="4" name="TextBox 3">
            <a:extLst>
              <a:ext uri="{FF2B5EF4-FFF2-40B4-BE49-F238E27FC236}">
                <a16:creationId xmlns:a16="http://schemas.microsoft.com/office/drawing/2014/main" id="{3FC2FD5E-0E6F-F823-00F5-34F0755FB406}"/>
              </a:ext>
            </a:extLst>
          </p:cNvPr>
          <p:cNvSpPr txBox="1"/>
          <p:nvPr/>
        </p:nvSpPr>
        <p:spPr>
          <a:xfrm>
            <a:off x="6172200" y="8046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The NDM was created to assist officers in making decisions that are ethical, fair, and accountable as well as being effective.</a:t>
            </a:r>
          </a:p>
        </p:txBody>
      </p:sp>
      <p:sp>
        <p:nvSpPr>
          <p:cNvPr id="5" name="TextBox 4">
            <a:extLst>
              <a:ext uri="{FF2B5EF4-FFF2-40B4-BE49-F238E27FC236}">
                <a16:creationId xmlns:a16="http://schemas.microsoft.com/office/drawing/2014/main" id="{53DFE3A1-6A0A-6849-4375-8C10F169209F}"/>
              </a:ext>
            </a:extLst>
          </p:cNvPr>
          <p:cNvSpPr txBox="1"/>
          <p:nvPr/>
        </p:nvSpPr>
        <p:spPr>
          <a:xfrm>
            <a:off x="9552030" y="6485051"/>
            <a:ext cx="2635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College of Policing, 2024</a:t>
            </a:r>
          </a:p>
        </p:txBody>
      </p:sp>
      <p:sp>
        <p:nvSpPr>
          <p:cNvPr id="6" name="TextBox 5">
            <a:extLst>
              <a:ext uri="{FF2B5EF4-FFF2-40B4-BE49-F238E27FC236}">
                <a16:creationId xmlns:a16="http://schemas.microsoft.com/office/drawing/2014/main" id="{FC2AF93E-DE72-5684-C4AF-937EAAE2A737}"/>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494866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543C4-797D-1ADD-29A1-E70A99265C7C}"/>
              </a:ext>
            </a:extLst>
          </p:cNvPr>
          <p:cNvSpPr>
            <a:spLocks noGrp="1"/>
          </p:cNvSpPr>
          <p:nvPr>
            <p:ph type="title"/>
          </p:nvPr>
        </p:nvSpPr>
        <p:spPr>
          <a:xfrm>
            <a:off x="804672" y="802955"/>
            <a:ext cx="4977976" cy="1454051"/>
          </a:xfrm>
        </p:spPr>
        <p:txBody>
          <a:bodyPr vert="horz" lIns="91440" tIns="45720" rIns="91440" bIns="45720" rtlCol="0" anchor="ctr">
            <a:normAutofit fontScale="90000"/>
          </a:bodyPr>
          <a:lstStyle/>
          <a:p>
            <a:r>
              <a:rPr lang="en-US" sz="3600" u="sng" kern="1200">
                <a:solidFill>
                  <a:schemeClr val="tx2"/>
                </a:solidFill>
                <a:latin typeface="+mj-lt"/>
                <a:ea typeface="+mj-ea"/>
                <a:cs typeface="+mj-cs"/>
              </a:rPr>
              <a:t>The Code of Ethics is at its core!</a:t>
            </a:r>
          </a:p>
        </p:txBody>
      </p:sp>
      <p:sp>
        <p:nvSpPr>
          <p:cNvPr id="3" name="TextBox 2">
            <a:extLst>
              <a:ext uri="{FF2B5EF4-FFF2-40B4-BE49-F238E27FC236}">
                <a16:creationId xmlns:a16="http://schemas.microsoft.com/office/drawing/2014/main" id="{31931728-1BB3-5B3E-3302-66C156E63C50}"/>
              </a:ext>
            </a:extLst>
          </p:cNvPr>
          <p:cNvSpPr txBox="1"/>
          <p:nvPr/>
        </p:nvSpPr>
        <p:spPr>
          <a:xfrm>
            <a:off x="804672" y="2421682"/>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endParaRPr lang="en-US" sz="2000" dirty="0"/>
          </a:p>
          <a:p>
            <a:pPr marL="285750" indent="-228600">
              <a:lnSpc>
                <a:spcPct val="90000"/>
              </a:lnSpc>
              <a:spcAft>
                <a:spcPts val="600"/>
              </a:spcAft>
              <a:buFont typeface="Arial" panose="020B0604020202020204" pitchFamily="34" charset="0"/>
              <a:buChar char="•"/>
            </a:pPr>
            <a:r>
              <a:rPr lang="en-US" sz="2000" dirty="0"/>
              <a:t> The NDM </a:t>
            </a:r>
            <a:r>
              <a:rPr lang="en-US" sz="2000" err="1"/>
              <a:t>prioritises</a:t>
            </a:r>
            <a:r>
              <a:rPr lang="en-US" sz="2000" dirty="0"/>
              <a:t> ethical standards and puts it at the core of the NDM, this means that every decision must be in line with ideals such as integrity, fairness, and respect.​</a:t>
            </a:r>
          </a:p>
          <a:p>
            <a:pPr marL="22860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Officers are expected to consider ethical concerns at all stages, rather than simply focusing on what is legal or operationally efficient.​</a:t>
            </a:r>
          </a:p>
        </p:txBody>
      </p:sp>
      <p:pic>
        <p:nvPicPr>
          <p:cNvPr id="15" name="Graphic 14" descr="Scales of Justice">
            <a:extLst>
              <a:ext uri="{FF2B5EF4-FFF2-40B4-BE49-F238E27FC236}">
                <a16:creationId xmlns:a16="http://schemas.microsoft.com/office/drawing/2014/main" id="{D3CB2AB0-7ADD-3217-4B42-33E50F18D7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4754A438-2D70-F67A-9A31-57EE117AFEA5}"/>
              </a:ext>
            </a:extLst>
          </p:cNvPr>
          <p:cNvSpPr txBox="1"/>
          <p:nvPr/>
        </p:nvSpPr>
        <p:spPr>
          <a:xfrm>
            <a:off x="127383" y="-5463"/>
            <a:ext cx="38117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a:t>Continued* </a:t>
            </a:r>
          </a:p>
        </p:txBody>
      </p:sp>
      <p:sp>
        <p:nvSpPr>
          <p:cNvPr id="5" name="TextBox 4">
            <a:extLst>
              <a:ext uri="{FF2B5EF4-FFF2-40B4-BE49-F238E27FC236}">
                <a16:creationId xmlns:a16="http://schemas.microsoft.com/office/drawing/2014/main" id="{1D9EE094-4CCA-9FC9-D5D9-BBA6E0FE5E65}"/>
              </a:ext>
            </a:extLst>
          </p:cNvPr>
          <p:cNvSpPr txBox="1"/>
          <p:nvPr/>
        </p:nvSpPr>
        <p:spPr>
          <a:xfrm>
            <a:off x="9569054" y="6493774"/>
            <a:ext cx="26229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College of Policing, 2024</a:t>
            </a:r>
          </a:p>
        </p:txBody>
      </p:sp>
      <p:sp>
        <p:nvSpPr>
          <p:cNvPr id="7" name="TextBox 6">
            <a:extLst>
              <a:ext uri="{FF2B5EF4-FFF2-40B4-BE49-F238E27FC236}">
                <a16:creationId xmlns:a16="http://schemas.microsoft.com/office/drawing/2014/main" id="{FE73D008-B422-4314-1902-A39A920452AA}"/>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3010322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6E18E-3B58-04EC-0B4C-69A1336525CE}"/>
              </a:ext>
            </a:extLst>
          </p:cNvPr>
          <p:cNvSpPr>
            <a:spLocks noGrp="1"/>
          </p:cNvSpPr>
          <p:nvPr>
            <p:ph type="title"/>
          </p:nvPr>
        </p:nvSpPr>
        <p:spPr>
          <a:xfrm>
            <a:off x="2029212" y="348852"/>
            <a:ext cx="5801917" cy="2228760"/>
          </a:xfrm>
        </p:spPr>
        <p:txBody>
          <a:bodyPr vert="horz" lIns="91440" tIns="45720" rIns="91440" bIns="45720" rtlCol="0" anchor="b">
            <a:normAutofit/>
          </a:bodyPr>
          <a:lstStyle/>
          <a:p>
            <a:r>
              <a:rPr lang="en-US" sz="4000" u="sng" kern="1200">
                <a:solidFill>
                  <a:schemeClr val="tx1"/>
                </a:solidFill>
                <a:latin typeface="+mj-lt"/>
                <a:ea typeface="+mj-ea"/>
                <a:cs typeface="+mj-cs"/>
              </a:rPr>
              <a:t>Supports Consistency and Fairness</a:t>
            </a:r>
          </a:p>
        </p:txBody>
      </p:sp>
      <p:pic>
        <p:nvPicPr>
          <p:cNvPr id="9" name="Graphic 8" descr="Light Bulb and Gear">
            <a:extLst>
              <a:ext uri="{FF2B5EF4-FFF2-40B4-BE49-F238E27FC236}">
                <a16:creationId xmlns:a16="http://schemas.microsoft.com/office/drawing/2014/main" id="{3EB72200-0714-AA9D-3798-8F05164B44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0684" y="1371301"/>
            <a:ext cx="1198532" cy="1198532"/>
          </a:xfrm>
          <a:prstGeom prst="rect">
            <a:avLst/>
          </a:prstGeom>
        </p:spPr>
      </p:pic>
      <p:sp>
        <p:nvSpPr>
          <p:cNvPr id="3" name="TextBox 2">
            <a:extLst>
              <a:ext uri="{FF2B5EF4-FFF2-40B4-BE49-F238E27FC236}">
                <a16:creationId xmlns:a16="http://schemas.microsoft.com/office/drawing/2014/main" id="{C5F3632F-4728-BE60-1A0B-CD9B9C403645}"/>
              </a:ext>
            </a:extLst>
          </p:cNvPr>
          <p:cNvSpPr txBox="1"/>
          <p:nvPr/>
        </p:nvSpPr>
        <p:spPr>
          <a:xfrm>
            <a:off x="1037175" y="2936233"/>
            <a:ext cx="5801917" cy="271840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000"/>
              <a:t>The NDM provides all officers with a standard framework, lowering the likelihood of inconsistent or biased choices.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By using the same approach, it helps to prevent subjective or discriminatory actions. Meaning officers are less likely to make decisions based on gut feelings, emotions, and personal bias. </a:t>
            </a:r>
          </a:p>
        </p:txBody>
      </p:sp>
      <p:sp>
        <p:nvSpPr>
          <p:cNvPr id="5" name="TextBox 4">
            <a:extLst>
              <a:ext uri="{FF2B5EF4-FFF2-40B4-BE49-F238E27FC236}">
                <a16:creationId xmlns:a16="http://schemas.microsoft.com/office/drawing/2014/main" id="{50D9942F-A7DD-8E02-0572-6D2C95A374C4}"/>
              </a:ext>
            </a:extLst>
          </p:cNvPr>
          <p:cNvSpPr txBox="1"/>
          <p:nvPr/>
        </p:nvSpPr>
        <p:spPr>
          <a:xfrm>
            <a:off x="127383" y="-5463"/>
            <a:ext cx="38117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a:t>Continued* </a:t>
            </a:r>
          </a:p>
        </p:txBody>
      </p:sp>
      <p:sp>
        <p:nvSpPr>
          <p:cNvPr id="4" name="TextBox 3">
            <a:extLst>
              <a:ext uri="{FF2B5EF4-FFF2-40B4-BE49-F238E27FC236}">
                <a16:creationId xmlns:a16="http://schemas.microsoft.com/office/drawing/2014/main" id="{116A09D6-02F8-CAE9-E3C1-18B71036FA73}"/>
              </a:ext>
            </a:extLst>
          </p:cNvPr>
          <p:cNvSpPr txBox="1"/>
          <p:nvPr/>
        </p:nvSpPr>
        <p:spPr>
          <a:xfrm>
            <a:off x="9568686" y="6490455"/>
            <a:ext cx="26284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College of Policing, 2023</a:t>
            </a:r>
          </a:p>
        </p:txBody>
      </p:sp>
      <p:sp>
        <p:nvSpPr>
          <p:cNvPr id="7" name="TextBox 6">
            <a:extLst>
              <a:ext uri="{FF2B5EF4-FFF2-40B4-BE49-F238E27FC236}">
                <a16:creationId xmlns:a16="http://schemas.microsoft.com/office/drawing/2014/main" id="{8331AADC-1CBA-8565-3BAE-0749204E82BF}"/>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pic>
        <p:nvPicPr>
          <p:cNvPr id="6" name="Graphic 5" descr="Judge male with solid fill">
            <a:extLst>
              <a:ext uri="{FF2B5EF4-FFF2-40B4-BE49-F238E27FC236}">
                <a16:creationId xmlns:a16="http://schemas.microsoft.com/office/drawing/2014/main" id="{2DE520CD-25E7-0D6E-F00C-A2EB3B12D95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838536" y="1375914"/>
            <a:ext cx="4235570" cy="4264324"/>
          </a:xfrm>
          <a:prstGeom prst="rect">
            <a:avLst/>
          </a:prstGeom>
        </p:spPr>
      </p:pic>
    </p:spTree>
    <p:extLst>
      <p:ext uri="{BB962C8B-B14F-4D97-AF65-F5344CB8AC3E}">
        <p14:creationId xmlns:p14="http://schemas.microsoft.com/office/powerpoint/2010/main" val="644259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10375-90CB-D8EC-D6A9-5972F70519A2}"/>
              </a:ext>
            </a:extLst>
          </p:cNvPr>
          <p:cNvSpPr>
            <a:spLocks noGrp="1"/>
          </p:cNvSpPr>
          <p:nvPr>
            <p:ph type="title"/>
          </p:nvPr>
        </p:nvSpPr>
        <p:spPr>
          <a:xfrm>
            <a:off x="804672" y="802955"/>
            <a:ext cx="5711221" cy="1454051"/>
          </a:xfrm>
        </p:spPr>
        <p:txBody>
          <a:bodyPr vert="horz" lIns="91440" tIns="45720" rIns="91440" bIns="45720" rtlCol="0" anchor="ctr">
            <a:normAutofit fontScale="90000"/>
          </a:bodyPr>
          <a:lstStyle/>
          <a:p>
            <a:r>
              <a:rPr lang="en-US" sz="3600" u="sng" kern="1200">
                <a:solidFill>
                  <a:schemeClr val="tx2"/>
                </a:solidFill>
                <a:latin typeface="+mj-lt"/>
                <a:ea typeface="+mj-ea"/>
                <a:cs typeface="+mj-cs"/>
              </a:rPr>
              <a:t>Transparency and Accountability</a:t>
            </a:r>
          </a:p>
        </p:txBody>
      </p:sp>
      <p:sp>
        <p:nvSpPr>
          <p:cNvPr id="3" name="TextBox 2">
            <a:extLst>
              <a:ext uri="{FF2B5EF4-FFF2-40B4-BE49-F238E27FC236}">
                <a16:creationId xmlns:a16="http://schemas.microsoft.com/office/drawing/2014/main" id="{9045B80D-E631-60AB-4475-DE2708569341}"/>
              </a:ext>
            </a:extLst>
          </p:cNvPr>
          <p:cNvSpPr txBox="1"/>
          <p:nvPr/>
        </p:nvSpPr>
        <p:spPr>
          <a:xfrm>
            <a:off x="804672" y="2421682"/>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t>Because of its formulaic and evidence-gathering approaches, decisions using NDM can be properly explained and justified.</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This transparency makes it easier to review actions, which can happen in public complaints, misconduct hearings, or community scrutiny.</a:t>
            </a:r>
          </a:p>
        </p:txBody>
      </p:sp>
      <p:pic>
        <p:nvPicPr>
          <p:cNvPr id="9" name="Graphic 8" descr="Magnifying glass">
            <a:extLst>
              <a:ext uri="{FF2B5EF4-FFF2-40B4-BE49-F238E27FC236}">
                <a16:creationId xmlns:a16="http://schemas.microsoft.com/office/drawing/2014/main" id="{09D2CE0C-3E19-CD25-75CA-FA41120C42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5" name="TextBox 4">
            <a:extLst>
              <a:ext uri="{FF2B5EF4-FFF2-40B4-BE49-F238E27FC236}">
                <a16:creationId xmlns:a16="http://schemas.microsoft.com/office/drawing/2014/main" id="{29B42EE6-1A23-037B-3B3B-F9FC68B894A5}"/>
              </a:ext>
            </a:extLst>
          </p:cNvPr>
          <p:cNvSpPr txBox="1"/>
          <p:nvPr/>
        </p:nvSpPr>
        <p:spPr>
          <a:xfrm>
            <a:off x="127383" y="-5463"/>
            <a:ext cx="38117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a:t>Continued* </a:t>
            </a:r>
          </a:p>
        </p:txBody>
      </p:sp>
      <p:sp>
        <p:nvSpPr>
          <p:cNvPr id="4" name="TextBox 3">
            <a:extLst>
              <a:ext uri="{FF2B5EF4-FFF2-40B4-BE49-F238E27FC236}">
                <a16:creationId xmlns:a16="http://schemas.microsoft.com/office/drawing/2014/main" id="{548C1244-30C4-6305-4CDF-5131E6B22350}"/>
              </a:ext>
            </a:extLst>
          </p:cNvPr>
          <p:cNvSpPr txBox="1"/>
          <p:nvPr/>
        </p:nvSpPr>
        <p:spPr>
          <a:xfrm>
            <a:off x="8820511" y="6491664"/>
            <a:ext cx="3366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Avon and Somerset Police, 2016</a:t>
            </a:r>
          </a:p>
        </p:txBody>
      </p:sp>
      <p:sp>
        <p:nvSpPr>
          <p:cNvPr id="7" name="TextBox 6">
            <a:extLst>
              <a:ext uri="{FF2B5EF4-FFF2-40B4-BE49-F238E27FC236}">
                <a16:creationId xmlns:a16="http://schemas.microsoft.com/office/drawing/2014/main" id="{86023E56-E272-3E49-C7BD-DA579803ADA6}"/>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233005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59A4B-8228-6CBF-BB3F-74B291A06FA2}"/>
              </a:ext>
            </a:extLst>
          </p:cNvPr>
          <p:cNvSpPr>
            <a:spLocks noGrp="1"/>
          </p:cNvSpPr>
          <p:nvPr>
            <p:ph type="title"/>
          </p:nvPr>
        </p:nvSpPr>
        <p:spPr>
          <a:xfrm>
            <a:off x="804672" y="2053641"/>
            <a:ext cx="4503047" cy="2760098"/>
          </a:xfrm>
        </p:spPr>
        <p:txBody>
          <a:bodyPr vert="horz" lIns="91440" tIns="45720" rIns="91440" bIns="45720" rtlCol="0" anchor="ctr">
            <a:normAutofit fontScale="90000"/>
          </a:bodyPr>
          <a:lstStyle/>
          <a:p>
            <a:r>
              <a:rPr lang="en-US" sz="4000" u="sng" kern="1200">
                <a:solidFill>
                  <a:schemeClr val="tx2"/>
                </a:solidFill>
                <a:latin typeface="+mj-lt"/>
                <a:ea typeface="+mj-ea"/>
                <a:cs typeface="+mj-cs"/>
              </a:rPr>
              <a:t>Integrates Well With Evidence-Based Policing</a:t>
            </a:r>
          </a:p>
        </p:txBody>
      </p:sp>
      <p:sp>
        <p:nvSpPr>
          <p:cNvPr id="3" name="TextBox 2">
            <a:extLst>
              <a:ext uri="{FF2B5EF4-FFF2-40B4-BE49-F238E27FC236}">
                <a16:creationId xmlns:a16="http://schemas.microsoft.com/office/drawing/2014/main" id="{0E617F29-B581-29C2-7F89-5687E5CBECD7}"/>
              </a:ext>
            </a:extLst>
          </p:cNvPr>
          <p:cNvSpPr txBox="1"/>
          <p:nvPr/>
        </p:nvSpPr>
        <p:spPr>
          <a:xfrm>
            <a:off x="6090574" y="801866"/>
            <a:ext cx="5306084" cy="5230634"/>
          </a:xfrm>
          <a:prstGeom prst="rect">
            <a:avLst/>
          </a:prstGeom>
          <a:noFill/>
          <a:ln>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400" dirty="0"/>
              <a:t>Hotspot policing, POP, and OSARA are all examples of evidence-based techniques that rely on data to guide decisions.</a:t>
            </a:r>
            <a:br>
              <a:rPr lang="en-US" sz="2400" dirty="0"/>
            </a:br>
            <a:br>
              <a:rPr lang="en-US" sz="2400" dirty="0"/>
            </a:br>
            <a:r>
              <a:rPr lang="en-US" sz="2400" dirty="0"/>
              <a:t>The NDM ensures that these strategies are implemented ethically, without neglecting community concerns or worsening inequality.</a:t>
            </a:r>
          </a:p>
        </p:txBody>
      </p:sp>
      <p:sp>
        <p:nvSpPr>
          <p:cNvPr id="5" name="TextBox 4">
            <a:extLst>
              <a:ext uri="{FF2B5EF4-FFF2-40B4-BE49-F238E27FC236}">
                <a16:creationId xmlns:a16="http://schemas.microsoft.com/office/drawing/2014/main" id="{DFF378D1-A95F-FF6A-31E6-3F9333564C6A}"/>
              </a:ext>
            </a:extLst>
          </p:cNvPr>
          <p:cNvSpPr txBox="1"/>
          <p:nvPr/>
        </p:nvSpPr>
        <p:spPr>
          <a:xfrm>
            <a:off x="127383" y="-5463"/>
            <a:ext cx="38117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a:t>Continued* </a:t>
            </a:r>
          </a:p>
        </p:txBody>
      </p:sp>
      <p:sp>
        <p:nvSpPr>
          <p:cNvPr id="4" name="TextBox 3">
            <a:extLst>
              <a:ext uri="{FF2B5EF4-FFF2-40B4-BE49-F238E27FC236}">
                <a16:creationId xmlns:a16="http://schemas.microsoft.com/office/drawing/2014/main" id="{8DAB7902-D2D9-0308-946D-A3998A385A0B}"/>
              </a:ext>
            </a:extLst>
          </p:cNvPr>
          <p:cNvSpPr txBox="1"/>
          <p:nvPr/>
        </p:nvSpPr>
        <p:spPr>
          <a:xfrm>
            <a:off x="9585673" y="6484476"/>
            <a:ext cx="26028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College of Policing, 2024</a:t>
            </a:r>
          </a:p>
        </p:txBody>
      </p:sp>
      <p:sp>
        <p:nvSpPr>
          <p:cNvPr id="7" name="TextBox 6">
            <a:extLst>
              <a:ext uri="{FF2B5EF4-FFF2-40B4-BE49-F238E27FC236}">
                <a16:creationId xmlns:a16="http://schemas.microsoft.com/office/drawing/2014/main" id="{02D356F5-F09B-CF74-9C22-508496F7E7F8}"/>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3588853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6D841-CC72-913D-496D-29EC277F0500}"/>
              </a:ext>
            </a:extLst>
          </p:cNvPr>
          <p:cNvSpPr>
            <a:spLocks noGrp="1"/>
          </p:cNvSpPr>
          <p:nvPr>
            <p:ph type="title"/>
          </p:nvPr>
        </p:nvSpPr>
        <p:spPr>
          <a:xfrm>
            <a:off x="804672" y="802955"/>
            <a:ext cx="4977976" cy="1454051"/>
          </a:xfrm>
        </p:spPr>
        <p:txBody>
          <a:bodyPr vert="horz" lIns="91440" tIns="45720" rIns="91440" bIns="45720" rtlCol="0" anchor="ctr">
            <a:normAutofit fontScale="90000"/>
          </a:bodyPr>
          <a:lstStyle/>
          <a:p>
            <a:r>
              <a:rPr lang="en-US" sz="3600" u="sng" kern="1200">
                <a:solidFill>
                  <a:schemeClr val="tx2"/>
                </a:solidFill>
                <a:latin typeface="+mj-lt"/>
                <a:ea typeface="+mj-ea"/>
                <a:cs typeface="+mj-cs"/>
              </a:rPr>
              <a:t>Encourages Reflection and Learning</a:t>
            </a:r>
          </a:p>
        </p:txBody>
      </p:sp>
      <p:sp>
        <p:nvSpPr>
          <p:cNvPr id="3" name="TextBox 2">
            <a:extLst>
              <a:ext uri="{FF2B5EF4-FFF2-40B4-BE49-F238E27FC236}">
                <a16:creationId xmlns:a16="http://schemas.microsoft.com/office/drawing/2014/main" id="{B5A835ED-9987-8954-0D60-FF6980E7F78A}"/>
              </a:ext>
            </a:extLst>
          </p:cNvPr>
          <p:cNvSpPr txBox="1"/>
          <p:nvPr/>
        </p:nvSpPr>
        <p:spPr>
          <a:xfrm>
            <a:off x="804672" y="2421682"/>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dirty="0"/>
              <a:t>The action and review step of the NDM encourages officers to reflect. Make them ask questions like:</a:t>
            </a:r>
          </a:p>
          <a:p>
            <a:pPr>
              <a:lnSpc>
                <a:spcPct val="90000"/>
              </a:lnSpc>
              <a:spcAft>
                <a:spcPts val="600"/>
              </a:spcAft>
            </a:pPr>
            <a:endParaRPr lang="en-US" sz="2000" dirty="0"/>
          </a:p>
          <a:p>
            <a:pPr marL="285750" indent="-285750">
              <a:lnSpc>
                <a:spcPct val="90000"/>
              </a:lnSpc>
              <a:spcAft>
                <a:spcPts val="600"/>
              </a:spcAft>
              <a:buFont typeface="Arial"/>
              <a:buChar char="•"/>
            </a:pPr>
            <a:r>
              <a:rPr lang="en-US" sz="2000" dirty="0"/>
              <a:t>Have I acted ethically?</a:t>
            </a:r>
          </a:p>
          <a:p>
            <a:pPr marL="285750" indent="-285750">
              <a:lnSpc>
                <a:spcPct val="90000"/>
              </a:lnSpc>
              <a:spcAft>
                <a:spcPts val="600"/>
              </a:spcAft>
              <a:buFont typeface="Arial"/>
              <a:buChar char="•"/>
            </a:pPr>
            <a:r>
              <a:rPr lang="en-US" sz="2000" dirty="0"/>
              <a:t>Could I have made a better decision?</a:t>
            </a:r>
          </a:p>
          <a:p>
            <a:pPr marL="285750" indent="-285750">
              <a:lnSpc>
                <a:spcPct val="90000"/>
              </a:lnSpc>
              <a:spcAft>
                <a:spcPts val="600"/>
              </a:spcAft>
              <a:buFont typeface="Arial"/>
              <a:buChar char="•"/>
            </a:pPr>
            <a:r>
              <a:rPr lang="en-US" sz="2000" dirty="0"/>
              <a:t>What can I learn?</a:t>
            </a:r>
          </a:p>
          <a:p>
            <a:pPr marL="285750" indent="-285750">
              <a:lnSpc>
                <a:spcPct val="90000"/>
              </a:lnSpc>
              <a:spcAft>
                <a:spcPts val="600"/>
              </a:spcAft>
              <a:buFont typeface="Arial"/>
              <a:buChar char="•"/>
            </a:pPr>
            <a:endParaRPr lang="en-US" sz="2000" dirty="0"/>
          </a:p>
          <a:p>
            <a:pPr>
              <a:lnSpc>
                <a:spcPct val="90000"/>
              </a:lnSpc>
              <a:spcAft>
                <a:spcPts val="600"/>
              </a:spcAft>
            </a:pPr>
            <a:r>
              <a:rPr lang="en-US" sz="2000" dirty="0"/>
              <a:t>This leads to a gradual development in decision-making quality and ethical awareness over time.</a:t>
            </a:r>
          </a:p>
        </p:txBody>
      </p:sp>
      <p:pic>
        <p:nvPicPr>
          <p:cNvPr id="9" name="Graphic 8" descr="Head with Gears">
            <a:extLst>
              <a:ext uri="{FF2B5EF4-FFF2-40B4-BE49-F238E27FC236}">
                <a16:creationId xmlns:a16="http://schemas.microsoft.com/office/drawing/2014/main" id="{447454D0-78E8-DD61-0CB5-29856A7B69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5" name="TextBox 4">
            <a:extLst>
              <a:ext uri="{FF2B5EF4-FFF2-40B4-BE49-F238E27FC236}">
                <a16:creationId xmlns:a16="http://schemas.microsoft.com/office/drawing/2014/main" id="{0E9625B1-7606-DCA8-6DF3-0D3FD5A12F24}"/>
              </a:ext>
            </a:extLst>
          </p:cNvPr>
          <p:cNvSpPr txBox="1"/>
          <p:nvPr/>
        </p:nvSpPr>
        <p:spPr>
          <a:xfrm>
            <a:off x="127383" y="-5463"/>
            <a:ext cx="38117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a:t>Continued* </a:t>
            </a:r>
          </a:p>
        </p:txBody>
      </p:sp>
      <p:sp>
        <p:nvSpPr>
          <p:cNvPr id="4" name="TextBox 3">
            <a:extLst>
              <a:ext uri="{FF2B5EF4-FFF2-40B4-BE49-F238E27FC236}">
                <a16:creationId xmlns:a16="http://schemas.microsoft.com/office/drawing/2014/main" id="{B8AFA66E-0BAE-0EB7-0B6C-2DB62976D9B3}"/>
              </a:ext>
            </a:extLst>
          </p:cNvPr>
          <p:cNvSpPr txBox="1"/>
          <p:nvPr/>
        </p:nvSpPr>
        <p:spPr>
          <a:xfrm>
            <a:off x="9514647" y="6491952"/>
            <a:ext cx="26739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College of Policing, 2024</a:t>
            </a:r>
          </a:p>
        </p:txBody>
      </p:sp>
      <p:sp>
        <p:nvSpPr>
          <p:cNvPr id="7" name="TextBox 6">
            <a:extLst>
              <a:ext uri="{FF2B5EF4-FFF2-40B4-BE49-F238E27FC236}">
                <a16:creationId xmlns:a16="http://schemas.microsoft.com/office/drawing/2014/main" id="{5FBE6515-2510-830E-8714-D3BA670951F4}"/>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378932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C0A9-3B31-F8BE-1E83-92BD88D98BF3}"/>
              </a:ext>
            </a:extLst>
          </p:cNvPr>
          <p:cNvSpPr>
            <a:spLocks noGrp="1"/>
          </p:cNvSpPr>
          <p:nvPr>
            <p:ph type="title"/>
          </p:nvPr>
        </p:nvSpPr>
        <p:spPr>
          <a:xfrm>
            <a:off x="1043631" y="809898"/>
            <a:ext cx="9942716" cy="1554480"/>
          </a:xfrm>
        </p:spPr>
        <p:txBody>
          <a:bodyPr vert="horz" lIns="91440" tIns="45720" rIns="91440" bIns="45720" rtlCol="0" anchor="ctr">
            <a:normAutofit fontScale="90000"/>
          </a:bodyPr>
          <a:lstStyle/>
          <a:p>
            <a:r>
              <a:rPr lang="en-US" sz="4800" u="sng" kern="1200">
                <a:solidFill>
                  <a:schemeClr val="tx1"/>
                </a:solidFill>
                <a:latin typeface="+mj-lt"/>
                <a:ea typeface="+mj-ea"/>
                <a:cs typeface="+mj-cs"/>
              </a:rPr>
              <a:t>Challenges and Limitations</a:t>
            </a:r>
          </a:p>
        </p:txBody>
      </p:sp>
      <p:sp>
        <p:nvSpPr>
          <p:cNvPr id="3" name="TextBox 2">
            <a:extLst>
              <a:ext uri="{FF2B5EF4-FFF2-40B4-BE49-F238E27FC236}">
                <a16:creationId xmlns:a16="http://schemas.microsoft.com/office/drawing/2014/main" id="{A5DD912B-981D-5C9D-3E1F-E01A933568B5}"/>
              </a:ext>
            </a:extLst>
          </p:cNvPr>
          <p:cNvSpPr txBox="1"/>
          <p:nvPr/>
        </p:nvSpPr>
        <p:spPr>
          <a:xfrm>
            <a:off x="1045028" y="2543070"/>
            <a:ext cx="10703319" cy="3599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2000" dirty="0"/>
              <a:t>Dependent on officer judgement: Decisions might still be influenced by unconscious bias or personal views (College of Policing, 2022).</a:t>
            </a:r>
            <a:br>
              <a:rPr lang="en-US" sz="2000" dirty="0"/>
            </a:br>
            <a:br>
              <a:rPr lang="en-US" sz="2000" dirty="0"/>
            </a:br>
            <a:r>
              <a:rPr lang="en-US" sz="2000" dirty="0"/>
              <a:t>Pressure Situations: Time-critical or high-risk occurrences may cause intuitive rather than structured decisions.</a:t>
            </a:r>
            <a:br>
              <a:rPr lang="en-US" sz="2000" dirty="0"/>
            </a:br>
            <a:br>
              <a:rPr lang="en-US" sz="2000" dirty="0"/>
            </a:br>
            <a:r>
              <a:rPr lang="en-US" sz="2000" dirty="0"/>
              <a:t>Operations vs Ethics: What works operationally may not always be ethically justifiable. The NDM puts ethics at the center of decision making (College of Policing, 2024).</a:t>
            </a:r>
            <a:br>
              <a:rPr lang="en-US" sz="2000" dirty="0"/>
            </a:br>
            <a:br>
              <a:rPr lang="en-US" sz="2000" dirty="0"/>
            </a:br>
            <a:r>
              <a:rPr lang="en-US" sz="2000" dirty="0"/>
              <a:t>Inconsistent Application: Some officers or police forces may use the NDM better than others, depends on training and leadership.</a:t>
            </a:r>
            <a:br>
              <a:rPr lang="en-US" sz="2000" dirty="0"/>
            </a:br>
            <a:br>
              <a:rPr lang="en-US" sz="2000" dirty="0"/>
            </a:br>
            <a:r>
              <a:rPr lang="en-US" sz="2000" dirty="0"/>
              <a:t>Oversimplification: Complex moral challenges cannot always be resolved by following a set of rules.</a:t>
            </a:r>
          </a:p>
        </p:txBody>
      </p:sp>
      <p:sp>
        <p:nvSpPr>
          <p:cNvPr id="5" name="TextBox 4">
            <a:extLst>
              <a:ext uri="{FF2B5EF4-FFF2-40B4-BE49-F238E27FC236}">
                <a16:creationId xmlns:a16="http://schemas.microsoft.com/office/drawing/2014/main" id="{759BDC3B-388E-A6BF-AC2B-B495A663C7ED}"/>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2736669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12BB-69A6-B116-4B49-39B74825B9CA}"/>
              </a:ext>
            </a:extLst>
          </p:cNvPr>
          <p:cNvSpPr>
            <a:spLocks noGrp="1"/>
          </p:cNvSpPr>
          <p:nvPr>
            <p:ph type="title"/>
          </p:nvPr>
        </p:nvSpPr>
        <p:spPr>
          <a:xfrm>
            <a:off x="1524000" y="1231961"/>
            <a:ext cx="9144000" cy="2387600"/>
          </a:xfrm>
        </p:spPr>
        <p:txBody>
          <a:bodyPr vert="horz" lIns="91440" tIns="45720" rIns="91440" bIns="45720" rtlCol="0" anchor="b">
            <a:normAutofit fontScale="90000"/>
          </a:bodyPr>
          <a:lstStyle/>
          <a:p>
            <a:pPr algn="ctr"/>
            <a:r>
              <a:rPr lang="en-US" sz="6000" kern="1200">
                <a:solidFill>
                  <a:schemeClr val="tx1"/>
                </a:solidFill>
                <a:latin typeface="+mj-lt"/>
                <a:ea typeface="+mj-ea"/>
                <a:cs typeface="+mj-cs"/>
              </a:rPr>
              <a:t>The Sarah Everard Case: Ethical Failures</a:t>
            </a:r>
          </a:p>
        </p:txBody>
      </p:sp>
      <p:sp>
        <p:nvSpPr>
          <p:cNvPr id="3" name="TextBox 2">
            <a:extLst>
              <a:ext uri="{FF2B5EF4-FFF2-40B4-BE49-F238E27FC236}">
                <a16:creationId xmlns:a16="http://schemas.microsoft.com/office/drawing/2014/main" id="{3FF92552-8B07-5C11-8BB7-8BB248EF0ABE}"/>
              </a:ext>
            </a:extLst>
          </p:cNvPr>
          <p:cNvSpPr txBox="1"/>
          <p:nvPr/>
        </p:nvSpPr>
        <p:spPr>
          <a:xfrm>
            <a:off x="1524000" y="3803712"/>
            <a:ext cx="9144000" cy="15636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ctr">
              <a:lnSpc>
                <a:spcPct val="90000"/>
              </a:lnSpc>
              <a:spcBef>
                <a:spcPts val="1000"/>
              </a:spcBef>
            </a:pPr>
            <a:r>
              <a:rPr lang="en-US" sz="2400" kern="1200">
                <a:solidFill>
                  <a:schemeClr val="tx1"/>
                </a:solidFill>
                <a:latin typeface="+mn-lt"/>
                <a:ea typeface="+mn-ea"/>
                <a:cs typeface="+mn-cs"/>
              </a:rPr>
              <a:t>In 2021, Wayne Couzens, a Metropolitan Police officer, kidnapped and murdered Sarah Everard.</a:t>
            </a:r>
            <a:br>
              <a:rPr lang="en-US" sz="2400" kern="1200">
                <a:solidFill>
                  <a:schemeClr val="tx1"/>
                </a:solidFill>
                <a:latin typeface="+mn-lt"/>
                <a:ea typeface="+mn-ea"/>
                <a:cs typeface="+mn-cs"/>
              </a:rPr>
            </a:br>
            <a:br>
              <a:rPr lang="en-US" sz="2400" kern="1200">
                <a:solidFill>
                  <a:schemeClr val="tx1"/>
                </a:solidFill>
                <a:latin typeface="+mn-lt"/>
                <a:ea typeface="+mn-ea"/>
                <a:cs typeface="+mn-cs"/>
              </a:rPr>
            </a:br>
            <a:endParaRPr lang="en-US" sz="2400" kern="1200">
              <a:solidFill>
                <a:schemeClr val="tx1"/>
              </a:solidFill>
              <a:latin typeface="+mn-lt"/>
              <a:ea typeface="+mn-ea"/>
              <a:cs typeface="+mn-cs"/>
            </a:endParaRPr>
          </a:p>
        </p:txBody>
      </p:sp>
      <p:sp>
        <p:nvSpPr>
          <p:cNvPr id="5" name="TextBox 4">
            <a:extLst>
              <a:ext uri="{FF2B5EF4-FFF2-40B4-BE49-F238E27FC236}">
                <a16:creationId xmlns:a16="http://schemas.microsoft.com/office/drawing/2014/main" id="{D03A0BE1-CB8F-2319-6DC6-31EA0C117915}"/>
              </a:ext>
            </a:extLst>
          </p:cNvPr>
          <p:cNvSpPr txBox="1"/>
          <p:nvPr/>
        </p:nvSpPr>
        <p:spPr>
          <a:xfrm>
            <a:off x="10339909" y="6495691"/>
            <a:ext cx="18503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BBC News, 2021</a:t>
            </a:r>
          </a:p>
        </p:txBody>
      </p:sp>
      <p:sp>
        <p:nvSpPr>
          <p:cNvPr id="6" name="TextBox 5">
            <a:extLst>
              <a:ext uri="{FF2B5EF4-FFF2-40B4-BE49-F238E27FC236}">
                <a16:creationId xmlns:a16="http://schemas.microsoft.com/office/drawing/2014/main" id="{7CA460B3-B94F-3C7F-E821-456E95B9D195}"/>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3523417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1B6130-4756-47AD-BF14-47B16E90AD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16103C-9387-2058-C391-662CF9BD17B3}"/>
              </a:ext>
            </a:extLst>
          </p:cNvPr>
          <p:cNvSpPr>
            <a:spLocks noGrp="1"/>
          </p:cNvSpPr>
          <p:nvPr>
            <p:ph type="title"/>
          </p:nvPr>
        </p:nvSpPr>
        <p:spPr>
          <a:xfrm>
            <a:off x="1282963" y="921778"/>
            <a:ext cx="9849751" cy="1349671"/>
          </a:xfrm>
        </p:spPr>
        <p:txBody>
          <a:bodyPr vert="horz" lIns="91440" tIns="45720" rIns="91440" bIns="45720" rtlCol="0" anchor="b">
            <a:normAutofit/>
          </a:bodyPr>
          <a:lstStyle/>
          <a:p>
            <a:r>
              <a:rPr lang="en-US" sz="5400" kern="1200">
                <a:solidFill>
                  <a:schemeClr val="tx1"/>
                </a:solidFill>
                <a:latin typeface="+mj-lt"/>
                <a:ea typeface="+mj-ea"/>
                <a:cs typeface="+mj-cs"/>
              </a:rPr>
              <a:t>NDM failures</a:t>
            </a:r>
          </a:p>
        </p:txBody>
      </p:sp>
      <p:sp>
        <p:nvSpPr>
          <p:cNvPr id="5" name="TextBox 4">
            <a:extLst>
              <a:ext uri="{FF2B5EF4-FFF2-40B4-BE49-F238E27FC236}">
                <a16:creationId xmlns:a16="http://schemas.microsoft.com/office/drawing/2014/main" id="{FFBEBBB7-BE42-8D53-BCAB-8FFFD020679A}"/>
              </a:ext>
            </a:extLst>
          </p:cNvPr>
          <p:cNvSpPr txBox="1"/>
          <p:nvPr/>
        </p:nvSpPr>
        <p:spPr>
          <a:xfrm>
            <a:off x="127383" y="-5463"/>
            <a:ext cx="38117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a:t>Continued* </a:t>
            </a:r>
          </a:p>
        </p:txBody>
      </p:sp>
      <p:sp>
        <p:nvSpPr>
          <p:cNvPr id="7" name="TextBox 6">
            <a:extLst>
              <a:ext uri="{FF2B5EF4-FFF2-40B4-BE49-F238E27FC236}">
                <a16:creationId xmlns:a16="http://schemas.microsoft.com/office/drawing/2014/main" id="{8DF8033B-9179-B768-9855-1E2439AD60BA}"/>
              </a:ext>
            </a:extLst>
          </p:cNvPr>
          <p:cNvSpPr txBox="1"/>
          <p:nvPr/>
        </p:nvSpPr>
        <p:spPr>
          <a:xfrm>
            <a:off x="1360099" y="2280248"/>
            <a:ext cx="947180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Intelligence gathering and Risk assessment: </a:t>
            </a:r>
            <a:endParaRPr lang="en-GB" sz="2000" dirty="0"/>
          </a:p>
          <a:p>
            <a:endParaRPr lang="en-US" sz="2000" dirty="0"/>
          </a:p>
          <a:p>
            <a:r>
              <a:rPr lang="en-US" sz="2000" dirty="0"/>
              <a:t>Previous claims against Couzens were not properly investigated.</a:t>
            </a:r>
            <a:r>
              <a:rPr lang="en-GB" sz="2000" dirty="0"/>
              <a:t>​</a:t>
            </a:r>
            <a:br>
              <a:rPr lang="en-GB" sz="2000" dirty="0"/>
            </a:br>
            <a:r>
              <a:rPr lang="en-GB" sz="2000" dirty="0"/>
              <a:t>​</a:t>
            </a:r>
            <a:br>
              <a:rPr lang="en-GB" sz="2000" dirty="0"/>
            </a:br>
            <a:r>
              <a:rPr lang="en-US" sz="2000" dirty="0"/>
              <a:t>Couzens' nickname was "The Rapist", given by coworkers and had previously been accused of indecent exposure.</a:t>
            </a:r>
            <a:r>
              <a:rPr lang="en-GB" sz="2000" dirty="0"/>
              <a:t>​</a:t>
            </a:r>
            <a:br>
              <a:rPr lang="en-GB" sz="2000" dirty="0"/>
            </a:br>
            <a:r>
              <a:rPr lang="en-GB" sz="2000" dirty="0"/>
              <a:t>​</a:t>
            </a:r>
            <a:br>
              <a:rPr lang="en-GB" sz="2000" dirty="0"/>
            </a:br>
            <a:r>
              <a:rPr lang="en-US" sz="2000" dirty="0"/>
              <a:t>These incidents were not appropriately investigated or escalated.</a:t>
            </a:r>
            <a:endParaRPr lang="en-GB" sz="2000" dirty="0"/>
          </a:p>
        </p:txBody>
      </p:sp>
      <p:sp>
        <p:nvSpPr>
          <p:cNvPr id="9" name="TextBox 8">
            <a:extLst>
              <a:ext uri="{FF2B5EF4-FFF2-40B4-BE49-F238E27FC236}">
                <a16:creationId xmlns:a16="http://schemas.microsoft.com/office/drawing/2014/main" id="{15216CAA-6F55-9F72-3A94-622E4166D7D2}"/>
              </a:ext>
            </a:extLst>
          </p:cNvPr>
          <p:cNvSpPr txBox="1"/>
          <p:nvPr/>
        </p:nvSpPr>
        <p:spPr>
          <a:xfrm>
            <a:off x="1360098" y="5011947"/>
            <a:ext cx="947180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mn-lt"/>
                <a:cs typeface="+mn-lt"/>
              </a:rPr>
              <a:t>According to the Angiolini Inquiry, Couzens had a history of sexual misconduct and a preference for violent and extreme pornography. Despite this, he was allowed to continue working as a police officer, demonstrating systemic failings in detecting and responding to such </a:t>
            </a:r>
            <a:r>
              <a:rPr lang="en-US" sz="2000" err="1">
                <a:ea typeface="+mn-lt"/>
                <a:cs typeface="+mn-lt"/>
              </a:rPr>
              <a:t>behaviours</a:t>
            </a:r>
            <a:r>
              <a:rPr lang="en-US" sz="2000" dirty="0">
                <a:ea typeface="+mn-lt"/>
                <a:cs typeface="+mn-lt"/>
              </a:rPr>
              <a:t>. </a:t>
            </a:r>
          </a:p>
        </p:txBody>
      </p:sp>
      <p:sp>
        <p:nvSpPr>
          <p:cNvPr id="18" name="TextBox 17">
            <a:extLst>
              <a:ext uri="{FF2B5EF4-FFF2-40B4-BE49-F238E27FC236}">
                <a16:creationId xmlns:a16="http://schemas.microsoft.com/office/drawing/2014/main" id="{1AF98B62-7A59-5AE4-1B06-E85DE8414E16}"/>
              </a:ext>
            </a:extLst>
          </p:cNvPr>
          <p:cNvSpPr txBox="1"/>
          <p:nvPr/>
        </p:nvSpPr>
        <p:spPr>
          <a:xfrm>
            <a:off x="10115761" y="6205857"/>
            <a:ext cx="20729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BBC News, 2021</a:t>
            </a:r>
          </a:p>
          <a:p>
            <a:r>
              <a:rPr lang="en-GB"/>
              <a:t>Home Office, 2024</a:t>
            </a:r>
          </a:p>
        </p:txBody>
      </p:sp>
      <p:sp>
        <p:nvSpPr>
          <p:cNvPr id="4" name="TextBox 3">
            <a:extLst>
              <a:ext uri="{FF2B5EF4-FFF2-40B4-BE49-F238E27FC236}">
                <a16:creationId xmlns:a16="http://schemas.microsoft.com/office/drawing/2014/main" id="{D6A3AB87-E97B-F55C-AD1A-5AB5BE82FADE}"/>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3461016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2253-974B-F6F7-BDC5-1D3ED61212B4}"/>
              </a:ext>
            </a:extLst>
          </p:cNvPr>
          <p:cNvSpPr>
            <a:spLocks noGrp="1"/>
          </p:cNvSpPr>
          <p:nvPr>
            <p:ph type="title"/>
          </p:nvPr>
        </p:nvSpPr>
        <p:spPr>
          <a:xfrm>
            <a:off x="1282963" y="921778"/>
            <a:ext cx="9849751" cy="1349671"/>
          </a:xfrm>
        </p:spPr>
        <p:txBody>
          <a:bodyPr vert="horz" lIns="91440" tIns="45720" rIns="91440" bIns="45720" rtlCol="0" anchor="b">
            <a:normAutofit/>
          </a:bodyPr>
          <a:lstStyle/>
          <a:p>
            <a:r>
              <a:rPr lang="en-US" sz="5400" kern="1200">
                <a:solidFill>
                  <a:schemeClr val="tx1"/>
                </a:solidFill>
                <a:latin typeface="+mj-lt"/>
                <a:ea typeface="+mj-ea"/>
                <a:cs typeface="+mj-cs"/>
              </a:rPr>
              <a:t>NDM failures</a:t>
            </a:r>
          </a:p>
        </p:txBody>
      </p:sp>
      <p:sp>
        <p:nvSpPr>
          <p:cNvPr id="3" name="TextBox 2">
            <a:extLst>
              <a:ext uri="{FF2B5EF4-FFF2-40B4-BE49-F238E27FC236}">
                <a16:creationId xmlns:a16="http://schemas.microsoft.com/office/drawing/2014/main" id="{AC2D2413-6A04-94AB-C070-600481C73AB1}"/>
              </a:ext>
            </a:extLst>
          </p:cNvPr>
          <p:cNvSpPr txBox="1"/>
          <p:nvPr/>
        </p:nvSpPr>
        <p:spPr>
          <a:xfrm>
            <a:off x="1289304" y="2270309"/>
            <a:ext cx="9849751" cy="30321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a:t>Misuse of power &amp;  institutional failures: </a:t>
            </a:r>
            <a:endParaRPr lang="en-US" dirty="0"/>
          </a:p>
          <a:p>
            <a:pPr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2000"/>
              <a:t>Couzens used his police ID and handcuffs to falsely arrest Sarah Everard under false COVID laws.</a:t>
            </a:r>
            <a:br>
              <a:rPr lang="en-US" sz="2000"/>
            </a:br>
            <a:br>
              <a:rPr lang="en-US" sz="2000"/>
            </a:br>
            <a:r>
              <a:rPr lang="en-US" sz="2000"/>
              <a:t>The Angiolini Inquiry revealed widespread flaws in vetting and misconduct procedures.</a:t>
            </a:r>
            <a:br>
              <a:rPr lang="en-US" sz="2000"/>
            </a:br>
            <a:br>
              <a:rPr lang="en-US" sz="2000"/>
            </a:br>
            <a:r>
              <a:rPr lang="en-US" sz="2000"/>
              <a:t>It was determined that Couzens should never have been employed.</a:t>
            </a:r>
            <a:endParaRPr lang="en-US" sz="2000" dirty="0"/>
          </a:p>
        </p:txBody>
      </p:sp>
      <p:sp>
        <p:nvSpPr>
          <p:cNvPr id="5" name="TextBox 4">
            <a:extLst>
              <a:ext uri="{FF2B5EF4-FFF2-40B4-BE49-F238E27FC236}">
                <a16:creationId xmlns:a16="http://schemas.microsoft.com/office/drawing/2014/main" id="{00B55700-ABD4-EE67-EAA8-71CE1655D0ED}"/>
              </a:ext>
            </a:extLst>
          </p:cNvPr>
          <p:cNvSpPr txBox="1"/>
          <p:nvPr/>
        </p:nvSpPr>
        <p:spPr>
          <a:xfrm>
            <a:off x="127383" y="-5463"/>
            <a:ext cx="38117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a:t>Continued* </a:t>
            </a:r>
          </a:p>
        </p:txBody>
      </p:sp>
      <p:sp>
        <p:nvSpPr>
          <p:cNvPr id="6" name="TextBox 5">
            <a:extLst>
              <a:ext uri="{FF2B5EF4-FFF2-40B4-BE49-F238E27FC236}">
                <a16:creationId xmlns:a16="http://schemas.microsoft.com/office/drawing/2014/main" id="{447A1627-DA9E-9236-1E08-7423536FAA4D}"/>
              </a:ext>
            </a:extLst>
          </p:cNvPr>
          <p:cNvSpPr txBox="1"/>
          <p:nvPr/>
        </p:nvSpPr>
        <p:spPr>
          <a:xfrm>
            <a:off x="9468781" y="6205857"/>
            <a:ext cx="27199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ea typeface="+mn-lt"/>
                <a:cs typeface="+mn-lt"/>
              </a:rPr>
              <a:t>Dodd and Siddique, 2021</a:t>
            </a:r>
            <a:endParaRPr lang="en-US"/>
          </a:p>
          <a:p>
            <a:pPr>
              <a:spcAft>
                <a:spcPts val="600"/>
              </a:spcAft>
            </a:pPr>
            <a:r>
              <a:rPr lang="en-GB"/>
              <a:t>Home Office, 2024</a:t>
            </a:r>
          </a:p>
        </p:txBody>
      </p:sp>
      <p:sp>
        <p:nvSpPr>
          <p:cNvPr id="7" name="TextBox 6">
            <a:extLst>
              <a:ext uri="{FF2B5EF4-FFF2-40B4-BE49-F238E27FC236}">
                <a16:creationId xmlns:a16="http://schemas.microsoft.com/office/drawing/2014/main" id="{D510F76B-704D-859B-0290-A717F10E65F5}"/>
              </a:ext>
            </a:extLst>
          </p:cNvPr>
          <p:cNvSpPr txBox="1"/>
          <p:nvPr/>
        </p:nvSpPr>
        <p:spPr>
          <a:xfrm>
            <a:off x="10884619" y="-3195"/>
            <a:ext cx="13064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Wills</a:t>
            </a:r>
          </a:p>
        </p:txBody>
      </p:sp>
    </p:spTree>
    <p:extLst>
      <p:ext uri="{BB962C8B-B14F-4D97-AF65-F5344CB8AC3E}">
        <p14:creationId xmlns:p14="http://schemas.microsoft.com/office/powerpoint/2010/main" val="2810303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A7963-BF06-4A10-798B-30B2AA346E72}"/>
              </a:ext>
            </a:extLst>
          </p:cNvPr>
          <p:cNvSpPr>
            <a:spLocks noGrp="1"/>
          </p:cNvSpPr>
          <p:nvPr>
            <p:ph type="title"/>
          </p:nvPr>
        </p:nvSpPr>
        <p:spPr/>
        <p:txBody>
          <a:bodyPr>
            <a:normAutofit fontScale="90000"/>
          </a:bodyPr>
          <a:lstStyle/>
          <a:p>
            <a:r>
              <a:rPr lang="en-GB">
                <a:ea typeface="Batang"/>
              </a:rPr>
              <a:t>example when the police had to face challenges and limitations with the NDM</a:t>
            </a:r>
            <a:endParaRPr lang="en-US"/>
          </a:p>
        </p:txBody>
      </p:sp>
      <p:sp>
        <p:nvSpPr>
          <p:cNvPr id="3" name="Text Placeholder 2">
            <a:extLst>
              <a:ext uri="{FF2B5EF4-FFF2-40B4-BE49-F238E27FC236}">
                <a16:creationId xmlns:a16="http://schemas.microsoft.com/office/drawing/2014/main" id="{7FB90C96-7F62-C84D-AD11-8AED4F8C2D8D}"/>
              </a:ext>
            </a:extLst>
          </p:cNvPr>
          <p:cNvSpPr>
            <a:spLocks noGrp="1"/>
          </p:cNvSpPr>
          <p:nvPr>
            <p:ph type="body" sz="quarter" idx="13"/>
          </p:nvPr>
        </p:nvSpPr>
        <p:spPr/>
        <p:txBody>
          <a:bodyPr vert="horz" lIns="91440" tIns="45720" rIns="91440" bIns="45720" rtlCol="0" anchor="t">
            <a:normAutofit lnSpcReduction="10000"/>
          </a:bodyPr>
          <a:lstStyle/>
          <a:p>
            <a:r>
              <a:rPr lang="en-GB">
                <a:ea typeface="Batang"/>
              </a:rPr>
              <a:t>The Durham Police</a:t>
            </a:r>
            <a:endParaRPr lang="en-GB" sz="1200">
              <a:solidFill>
                <a:srgbClr val="000000"/>
              </a:solidFill>
              <a:latin typeface="Aptos"/>
            </a:endParaRPr>
          </a:p>
        </p:txBody>
      </p:sp>
      <p:sp>
        <p:nvSpPr>
          <p:cNvPr id="4" name="Text Placeholder 3">
            <a:extLst>
              <a:ext uri="{FF2B5EF4-FFF2-40B4-BE49-F238E27FC236}">
                <a16:creationId xmlns:a16="http://schemas.microsoft.com/office/drawing/2014/main" id="{613457BA-5434-9833-A950-47D137D188D1}"/>
              </a:ext>
            </a:extLst>
          </p:cNvPr>
          <p:cNvSpPr>
            <a:spLocks noGrp="1"/>
          </p:cNvSpPr>
          <p:nvPr>
            <p:ph type="body" sz="quarter" idx="15"/>
          </p:nvPr>
        </p:nvSpPr>
        <p:spPr/>
        <p:txBody>
          <a:bodyPr vert="horz" lIns="91440" tIns="45720" rIns="91440" bIns="45720" rtlCol="0" anchor="t">
            <a:normAutofit/>
          </a:bodyPr>
          <a:lstStyle/>
          <a:p>
            <a:r>
              <a:rPr lang="en-GB" sz="1200">
                <a:solidFill>
                  <a:srgbClr val="000000"/>
                </a:solidFill>
                <a:latin typeface="Aptos"/>
                <a:ea typeface="Batang"/>
              </a:rPr>
              <a:t>Durham police introduced the Checkpoint program in 2015 as an alternative prosecution for low level offenders such as ; alcohol and drug </a:t>
            </a:r>
            <a:r>
              <a:rPr lang="en-GB" sz="1200" err="1">
                <a:solidFill>
                  <a:srgbClr val="000000"/>
                </a:solidFill>
                <a:latin typeface="Aptos"/>
                <a:ea typeface="Batang"/>
              </a:rPr>
              <a:t>missuse</a:t>
            </a:r>
            <a:r>
              <a:rPr lang="en-GB" sz="1200">
                <a:solidFill>
                  <a:srgbClr val="000000"/>
                </a:solidFill>
                <a:latin typeface="Aptos"/>
                <a:ea typeface="Batang"/>
              </a:rPr>
              <a:t> or the offender's mental health. </a:t>
            </a:r>
          </a:p>
          <a:p>
            <a:r>
              <a:rPr lang="en-GB" sz="1200">
                <a:solidFill>
                  <a:srgbClr val="000000"/>
                </a:solidFill>
                <a:latin typeface="Aptos"/>
                <a:ea typeface="Batang"/>
              </a:rPr>
              <a:t>The offenders that are eligible for this program are: </a:t>
            </a:r>
          </a:p>
          <a:p>
            <a:r>
              <a:rPr lang="en-GB" sz="1200">
                <a:solidFill>
                  <a:srgbClr val="000000"/>
                </a:solidFill>
                <a:latin typeface="Aptos"/>
                <a:ea typeface="Batang"/>
              </a:rPr>
              <a:t>Theft </a:t>
            </a:r>
          </a:p>
          <a:p>
            <a:r>
              <a:rPr lang="en-GB" sz="1200">
                <a:solidFill>
                  <a:srgbClr val="000000"/>
                </a:solidFill>
                <a:latin typeface="Aptos"/>
                <a:ea typeface="Batang"/>
              </a:rPr>
              <a:t>Criminal damage </a:t>
            </a:r>
          </a:p>
          <a:p>
            <a:r>
              <a:rPr lang="en-GB" sz="1200">
                <a:solidFill>
                  <a:srgbClr val="000000"/>
                </a:solidFill>
                <a:latin typeface="Aptos"/>
                <a:ea typeface="Batang"/>
              </a:rPr>
              <a:t>Fraud</a:t>
            </a:r>
          </a:p>
          <a:p>
            <a:r>
              <a:rPr lang="en-GB" sz="1200">
                <a:solidFill>
                  <a:srgbClr val="000000"/>
                </a:solidFill>
                <a:latin typeface="Aptos"/>
                <a:ea typeface="Batang"/>
              </a:rPr>
              <a:t>Common assault</a:t>
            </a:r>
          </a:p>
          <a:p>
            <a:r>
              <a:rPr lang="en-GB" sz="1200">
                <a:solidFill>
                  <a:srgbClr val="000000"/>
                </a:solidFill>
                <a:latin typeface="Aptos"/>
                <a:ea typeface="Batang"/>
              </a:rPr>
              <a:t>Hate crimes are not accepted for the Checkpoint program. </a:t>
            </a:r>
          </a:p>
          <a:p>
            <a:endParaRPr lang="en-GB" sz="1200">
              <a:solidFill>
                <a:srgbClr val="000000"/>
              </a:solidFill>
              <a:latin typeface="Aptos"/>
              <a:ea typeface="Batang"/>
            </a:endParaRPr>
          </a:p>
        </p:txBody>
      </p:sp>
      <p:sp>
        <p:nvSpPr>
          <p:cNvPr id="5" name="Text Placeholder 4">
            <a:extLst>
              <a:ext uri="{FF2B5EF4-FFF2-40B4-BE49-F238E27FC236}">
                <a16:creationId xmlns:a16="http://schemas.microsoft.com/office/drawing/2014/main" id="{7D9D217A-90B1-009D-DC30-D4082FA2CD20}"/>
              </a:ext>
            </a:extLst>
          </p:cNvPr>
          <p:cNvSpPr>
            <a:spLocks noGrp="1"/>
          </p:cNvSpPr>
          <p:nvPr>
            <p:ph type="body" sz="quarter" idx="14"/>
          </p:nvPr>
        </p:nvSpPr>
        <p:spPr/>
        <p:txBody>
          <a:bodyPr vert="horz" lIns="91440" tIns="45720" rIns="91440" bIns="45720" rtlCol="0" anchor="t">
            <a:normAutofit lnSpcReduction="10000"/>
          </a:bodyPr>
          <a:lstStyle/>
          <a:p>
            <a:r>
              <a:rPr lang="en-GB">
                <a:ea typeface="Batang"/>
              </a:rPr>
              <a:t>Contact</a:t>
            </a:r>
            <a:endParaRPr lang="en-GB"/>
          </a:p>
        </p:txBody>
      </p:sp>
      <p:sp>
        <p:nvSpPr>
          <p:cNvPr id="6" name="Text Placeholder 5">
            <a:extLst>
              <a:ext uri="{FF2B5EF4-FFF2-40B4-BE49-F238E27FC236}">
                <a16:creationId xmlns:a16="http://schemas.microsoft.com/office/drawing/2014/main" id="{F6A17439-25AA-17DA-8DBA-F665B6D56614}"/>
              </a:ext>
            </a:extLst>
          </p:cNvPr>
          <p:cNvSpPr>
            <a:spLocks noGrp="1"/>
          </p:cNvSpPr>
          <p:nvPr>
            <p:ph type="body" sz="quarter" idx="16"/>
          </p:nvPr>
        </p:nvSpPr>
        <p:spPr/>
        <p:txBody>
          <a:bodyPr vert="horz" lIns="91440" tIns="45720" rIns="91440" bIns="45720" rtlCol="0" anchor="t">
            <a:normAutofit/>
          </a:bodyPr>
          <a:lstStyle/>
          <a:p>
            <a:r>
              <a:rPr lang="en-GB">
                <a:ea typeface="Batang"/>
              </a:rPr>
              <a:t>As part of the program offenders must agree to a contract. If the contract is completed by the offender by not reoffending, then there is no further prosecution against them. However, if they fail to complete the contract then the offender will face prosecution. </a:t>
            </a:r>
            <a:endParaRPr lang="en-GB"/>
          </a:p>
        </p:txBody>
      </p:sp>
      <p:sp>
        <p:nvSpPr>
          <p:cNvPr id="7" name="Text Placeholder 6">
            <a:extLst>
              <a:ext uri="{FF2B5EF4-FFF2-40B4-BE49-F238E27FC236}">
                <a16:creationId xmlns:a16="http://schemas.microsoft.com/office/drawing/2014/main" id="{899D1C2E-D6DA-23A6-E64C-69A70C4878C6}"/>
              </a:ext>
            </a:extLst>
          </p:cNvPr>
          <p:cNvSpPr>
            <a:spLocks noGrp="1"/>
          </p:cNvSpPr>
          <p:nvPr>
            <p:ph type="body" sz="quarter" idx="17"/>
          </p:nvPr>
        </p:nvSpPr>
        <p:spPr/>
        <p:txBody>
          <a:bodyPr vert="horz" lIns="91440" tIns="45720" rIns="91440" bIns="45720" rtlCol="0" anchor="t">
            <a:normAutofit lnSpcReduction="10000"/>
          </a:bodyPr>
          <a:lstStyle/>
          <a:p>
            <a:r>
              <a:rPr lang="en-GB">
                <a:ea typeface="Batang"/>
              </a:rPr>
              <a:t>Research proven </a:t>
            </a:r>
            <a:endParaRPr lang="en-GB"/>
          </a:p>
        </p:txBody>
      </p:sp>
      <p:sp>
        <p:nvSpPr>
          <p:cNvPr id="8" name="Text Placeholder 7">
            <a:extLst>
              <a:ext uri="{FF2B5EF4-FFF2-40B4-BE49-F238E27FC236}">
                <a16:creationId xmlns:a16="http://schemas.microsoft.com/office/drawing/2014/main" id="{22BC8DD6-2F6D-B45C-0A8B-5380F0647349}"/>
              </a:ext>
            </a:extLst>
          </p:cNvPr>
          <p:cNvSpPr>
            <a:spLocks noGrp="1"/>
          </p:cNvSpPr>
          <p:nvPr>
            <p:ph type="body" sz="quarter" idx="18"/>
          </p:nvPr>
        </p:nvSpPr>
        <p:spPr/>
        <p:txBody>
          <a:bodyPr vert="horz" lIns="91440" tIns="45720" rIns="91440" bIns="45720" rtlCol="0" anchor="t">
            <a:normAutofit/>
          </a:bodyPr>
          <a:lstStyle/>
          <a:p>
            <a:r>
              <a:rPr lang="en-GB">
                <a:ea typeface="Batang"/>
              </a:rPr>
              <a:t>Cambridge University had published in Policing journal, that found out the individuals that took part in this program had a lower re arrest and reoffending rate compared to offenders who had given other types of out of court disposals such as community services, on house arrest and foot tag. </a:t>
            </a:r>
          </a:p>
          <a:p>
            <a:endParaRPr lang="en-GB"/>
          </a:p>
        </p:txBody>
      </p:sp>
      <p:sp>
        <p:nvSpPr>
          <p:cNvPr id="10" name="Slide Number Placeholder 9">
            <a:extLst>
              <a:ext uri="{FF2B5EF4-FFF2-40B4-BE49-F238E27FC236}">
                <a16:creationId xmlns:a16="http://schemas.microsoft.com/office/drawing/2014/main" id="{A6318139-5D62-4776-D496-9071573E9869}"/>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16</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EDC01CBD-F277-9616-F36F-6F977324A2D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3" name="TextBox 12">
            <a:extLst>
              <a:ext uri="{FF2B5EF4-FFF2-40B4-BE49-F238E27FC236}">
                <a16:creationId xmlns:a16="http://schemas.microsoft.com/office/drawing/2014/main" id="{4870FF7D-7601-D8CD-ADEF-9D72AB3F0068}"/>
              </a:ext>
            </a:extLst>
          </p:cNvPr>
          <p:cNvSpPr txBox="1"/>
          <p:nvPr/>
        </p:nvSpPr>
        <p:spPr>
          <a:xfrm>
            <a:off x="474758" y="5884207"/>
            <a:ext cx="25733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(Dray, 2025)</a:t>
            </a:r>
          </a:p>
        </p:txBody>
      </p:sp>
    </p:spTree>
    <p:extLst>
      <p:ext uri="{BB962C8B-B14F-4D97-AF65-F5344CB8AC3E}">
        <p14:creationId xmlns:p14="http://schemas.microsoft.com/office/powerpoint/2010/main" val="18735996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22A60-0A09-87AA-6B18-FBFE55338EEB}"/>
              </a:ext>
            </a:extLst>
          </p:cNvPr>
          <p:cNvSpPr>
            <a:spLocks noGrp="1"/>
          </p:cNvSpPr>
          <p:nvPr>
            <p:ph type="title"/>
          </p:nvPr>
        </p:nvSpPr>
        <p:spPr/>
        <p:txBody>
          <a:bodyPr>
            <a:normAutofit fontScale="90000"/>
          </a:bodyPr>
          <a:lstStyle/>
          <a:p>
            <a:r>
              <a:rPr lang="en-GB">
                <a:ea typeface="Batang"/>
              </a:rPr>
              <a:t>Continued </a:t>
            </a:r>
            <a:endParaRPr lang="en-GB"/>
          </a:p>
        </p:txBody>
      </p:sp>
      <p:sp>
        <p:nvSpPr>
          <p:cNvPr id="3" name="Text Placeholder 2">
            <a:extLst>
              <a:ext uri="{FF2B5EF4-FFF2-40B4-BE49-F238E27FC236}">
                <a16:creationId xmlns:a16="http://schemas.microsoft.com/office/drawing/2014/main" id="{84B029ED-E91F-2035-CA25-5AED54482051}"/>
              </a:ext>
            </a:extLst>
          </p:cNvPr>
          <p:cNvSpPr>
            <a:spLocks noGrp="1"/>
          </p:cNvSpPr>
          <p:nvPr>
            <p:ph type="body" sz="quarter" idx="13"/>
          </p:nvPr>
        </p:nvSpPr>
        <p:spPr/>
        <p:txBody>
          <a:bodyPr vert="horz" lIns="91440" tIns="45720" rIns="91440" bIns="45720" rtlCol="0" anchor="t">
            <a:normAutofit fontScale="77500" lnSpcReduction="20000"/>
          </a:bodyPr>
          <a:lstStyle/>
          <a:p>
            <a:r>
              <a:rPr lang="en-GB">
                <a:ea typeface="Batang"/>
              </a:rPr>
              <a:t>Expansion of serious offenders. </a:t>
            </a:r>
            <a:endParaRPr lang="en-GB"/>
          </a:p>
        </p:txBody>
      </p:sp>
      <p:sp>
        <p:nvSpPr>
          <p:cNvPr id="4" name="Text Placeholder 3">
            <a:extLst>
              <a:ext uri="{FF2B5EF4-FFF2-40B4-BE49-F238E27FC236}">
                <a16:creationId xmlns:a16="http://schemas.microsoft.com/office/drawing/2014/main" id="{8BBD8916-C45C-2CB9-C4A7-66644A7CB74D}"/>
              </a:ext>
            </a:extLst>
          </p:cNvPr>
          <p:cNvSpPr>
            <a:spLocks noGrp="1"/>
          </p:cNvSpPr>
          <p:nvPr>
            <p:ph type="body" sz="quarter" idx="15"/>
          </p:nvPr>
        </p:nvSpPr>
        <p:spPr/>
        <p:txBody>
          <a:bodyPr vert="horz" lIns="91440" tIns="45720" rIns="91440" bIns="45720" rtlCol="0" anchor="t">
            <a:normAutofit fontScale="92500" lnSpcReduction="10000"/>
          </a:bodyPr>
          <a:lstStyle/>
          <a:p>
            <a:r>
              <a:rPr lang="en-GB">
                <a:ea typeface="Batang"/>
              </a:rPr>
              <a:t>Although the Checkpoint programme was initially intended for low level offenders, they expanded to include more serious offenders such as : </a:t>
            </a:r>
          </a:p>
          <a:p>
            <a:r>
              <a:rPr lang="en-GB">
                <a:ea typeface="Batang"/>
              </a:rPr>
              <a:t>Sex offender </a:t>
            </a:r>
          </a:p>
          <a:p>
            <a:r>
              <a:rPr lang="en-GB">
                <a:ea typeface="Batang"/>
              </a:rPr>
              <a:t>Child cruelty offenders </a:t>
            </a:r>
          </a:p>
          <a:p>
            <a:r>
              <a:rPr lang="en-GB">
                <a:ea typeface="Batang"/>
              </a:rPr>
              <a:t>This led to an argument that serious offenders should face formal prosecution rather than alternative measures.  </a:t>
            </a:r>
          </a:p>
        </p:txBody>
      </p:sp>
      <p:sp>
        <p:nvSpPr>
          <p:cNvPr id="5" name="Text Placeholder 4">
            <a:extLst>
              <a:ext uri="{FF2B5EF4-FFF2-40B4-BE49-F238E27FC236}">
                <a16:creationId xmlns:a16="http://schemas.microsoft.com/office/drawing/2014/main" id="{677E8CA6-78B1-BE5C-34A9-26A759E64BA4}"/>
              </a:ext>
            </a:extLst>
          </p:cNvPr>
          <p:cNvSpPr>
            <a:spLocks noGrp="1"/>
          </p:cNvSpPr>
          <p:nvPr>
            <p:ph type="body" sz="quarter" idx="14"/>
          </p:nvPr>
        </p:nvSpPr>
        <p:spPr/>
        <p:txBody>
          <a:bodyPr vert="horz" lIns="91440" tIns="45720" rIns="91440" bIns="45720" rtlCol="0" anchor="t">
            <a:normAutofit fontScale="55000" lnSpcReduction="20000"/>
          </a:bodyPr>
          <a:lstStyle/>
          <a:p>
            <a:r>
              <a:rPr lang="en-GB">
                <a:ea typeface="Batang"/>
              </a:rPr>
              <a:t>Serious crime offenders taking advantage of the programme? </a:t>
            </a:r>
            <a:endParaRPr lang="en-GB"/>
          </a:p>
        </p:txBody>
      </p:sp>
      <p:sp>
        <p:nvSpPr>
          <p:cNvPr id="6" name="Text Placeholder 5">
            <a:extLst>
              <a:ext uri="{FF2B5EF4-FFF2-40B4-BE49-F238E27FC236}">
                <a16:creationId xmlns:a16="http://schemas.microsoft.com/office/drawing/2014/main" id="{9460997B-C5A5-FBA0-2C73-B4D8689B503E}"/>
              </a:ext>
            </a:extLst>
          </p:cNvPr>
          <p:cNvSpPr>
            <a:spLocks noGrp="1"/>
          </p:cNvSpPr>
          <p:nvPr>
            <p:ph type="body" sz="quarter" idx="16"/>
          </p:nvPr>
        </p:nvSpPr>
        <p:spPr/>
        <p:txBody>
          <a:bodyPr vert="horz" lIns="91440" tIns="45720" rIns="91440" bIns="45720" rtlCol="0" anchor="t">
            <a:normAutofit/>
          </a:bodyPr>
          <a:lstStyle/>
          <a:p>
            <a:r>
              <a:rPr lang="en-GB">
                <a:ea typeface="Batang"/>
              </a:rPr>
              <a:t>Critics argue that serious offenders are taking advantage of this programme due that they will not have a criminal record due to the programme helping them </a:t>
            </a:r>
            <a:r>
              <a:rPr lang="en-GB" err="1">
                <a:ea typeface="Batang"/>
              </a:rPr>
              <a:t>rebilitate</a:t>
            </a:r>
            <a:r>
              <a:rPr lang="en-GB">
                <a:ea typeface="Batang"/>
              </a:rPr>
              <a:t> from reoffending these crimes. </a:t>
            </a:r>
          </a:p>
          <a:p>
            <a:endParaRPr lang="en-GB"/>
          </a:p>
          <a:p>
            <a:endParaRPr lang="en-GB"/>
          </a:p>
          <a:p>
            <a:endParaRPr lang="en-GB" sz="1400">
              <a:solidFill>
                <a:srgbClr val="333333"/>
              </a:solidFill>
              <a:latin typeface="Georgia"/>
            </a:endParaRPr>
          </a:p>
        </p:txBody>
      </p:sp>
      <p:sp>
        <p:nvSpPr>
          <p:cNvPr id="7" name="Text Placeholder 6">
            <a:extLst>
              <a:ext uri="{FF2B5EF4-FFF2-40B4-BE49-F238E27FC236}">
                <a16:creationId xmlns:a16="http://schemas.microsoft.com/office/drawing/2014/main" id="{47F726C1-C567-F285-4108-73154C27887C}"/>
              </a:ext>
            </a:extLst>
          </p:cNvPr>
          <p:cNvSpPr>
            <a:spLocks noGrp="1"/>
          </p:cNvSpPr>
          <p:nvPr>
            <p:ph type="body" sz="quarter" idx="17"/>
          </p:nvPr>
        </p:nvSpPr>
        <p:spPr/>
        <p:txBody>
          <a:bodyPr vert="horz" lIns="91440" tIns="45720" rIns="91440" bIns="45720" rtlCol="0" anchor="t">
            <a:normAutofit lnSpcReduction="10000"/>
          </a:bodyPr>
          <a:lstStyle/>
          <a:p>
            <a:r>
              <a:rPr lang="en-GB">
                <a:ea typeface="Batang"/>
              </a:rPr>
              <a:t>Research proven</a:t>
            </a:r>
            <a:endParaRPr lang="en-GB"/>
          </a:p>
        </p:txBody>
      </p:sp>
      <p:sp>
        <p:nvSpPr>
          <p:cNvPr id="8" name="Text Placeholder 7">
            <a:extLst>
              <a:ext uri="{FF2B5EF4-FFF2-40B4-BE49-F238E27FC236}">
                <a16:creationId xmlns:a16="http://schemas.microsoft.com/office/drawing/2014/main" id="{36FC59FE-8414-4819-EE28-B915BCAD3AA3}"/>
              </a:ext>
            </a:extLst>
          </p:cNvPr>
          <p:cNvSpPr>
            <a:spLocks noGrp="1"/>
          </p:cNvSpPr>
          <p:nvPr>
            <p:ph type="body" sz="quarter" idx="18"/>
          </p:nvPr>
        </p:nvSpPr>
        <p:spPr/>
        <p:txBody>
          <a:bodyPr vert="horz" lIns="91440" tIns="45720" rIns="91440" bIns="45720" rtlCol="0" anchor="t">
            <a:normAutofit fontScale="92500"/>
          </a:bodyPr>
          <a:lstStyle/>
          <a:p>
            <a:r>
              <a:rPr lang="en-GB">
                <a:ea typeface="Batang"/>
              </a:rPr>
              <a:t>Research has shown that the Checkpoint programme had stopped some serious crime offenders to stop reoffending but not a high result to progress with </a:t>
            </a:r>
            <a:r>
              <a:rPr lang="en-GB" err="1">
                <a:ea typeface="Batang"/>
              </a:rPr>
              <a:t>rebilitating</a:t>
            </a:r>
            <a:r>
              <a:rPr lang="en-GB">
                <a:ea typeface="Batang"/>
              </a:rPr>
              <a:t> serious offenders to keep entering this programme. </a:t>
            </a:r>
          </a:p>
          <a:p>
            <a:r>
              <a:rPr lang="en-GB">
                <a:ea typeface="Batang"/>
              </a:rPr>
              <a:t>Durham has investigated that it’s a success for low level offenders to carry out this </a:t>
            </a:r>
            <a:r>
              <a:rPr lang="en-GB" err="1">
                <a:ea typeface="Batang"/>
              </a:rPr>
              <a:t>programe</a:t>
            </a:r>
            <a:r>
              <a:rPr lang="en-GB">
                <a:ea typeface="Batang"/>
              </a:rPr>
              <a:t>. </a:t>
            </a:r>
            <a:endParaRPr lang="en-GB"/>
          </a:p>
        </p:txBody>
      </p:sp>
      <p:sp>
        <p:nvSpPr>
          <p:cNvPr id="9" name="Footer Placeholder 8">
            <a:extLst>
              <a:ext uri="{FF2B5EF4-FFF2-40B4-BE49-F238E27FC236}">
                <a16:creationId xmlns:a16="http://schemas.microsoft.com/office/drawing/2014/main" id="{E6DBE454-1C5E-99CB-532A-7A304F37CEB5}"/>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05D8EB44-D9D2-D29F-3C01-F3FD0AFA066A}"/>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73D4DA9A-B655-9DC7-0691-A985B6505B8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2" name="TextBox 11">
            <a:extLst>
              <a:ext uri="{FF2B5EF4-FFF2-40B4-BE49-F238E27FC236}">
                <a16:creationId xmlns:a16="http://schemas.microsoft.com/office/drawing/2014/main" id="{E7CFCF0A-8D7B-9BDE-4216-6DC1551D4FBA}"/>
              </a:ext>
            </a:extLst>
          </p:cNvPr>
          <p:cNvSpPr txBox="1"/>
          <p:nvPr/>
        </p:nvSpPr>
        <p:spPr>
          <a:xfrm>
            <a:off x="649751" y="5877886"/>
            <a:ext cx="363949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Times New Roman"/>
                <a:cs typeface="Times New Roman"/>
              </a:rPr>
              <a:t>(Evans, 2019) (UK Parliament,2020) </a:t>
            </a:r>
            <a:endParaRPr lang="en-US" sz="1600"/>
          </a:p>
        </p:txBody>
      </p:sp>
    </p:spTree>
    <p:extLst>
      <p:ext uri="{BB962C8B-B14F-4D97-AF65-F5344CB8AC3E}">
        <p14:creationId xmlns:p14="http://schemas.microsoft.com/office/powerpoint/2010/main" val="11495032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8686C-BD57-2D9B-0B61-6514D87BDDB9}"/>
              </a:ext>
            </a:extLst>
          </p:cNvPr>
          <p:cNvSpPr>
            <a:spLocks noGrp="1"/>
          </p:cNvSpPr>
          <p:nvPr>
            <p:ph type="title"/>
          </p:nvPr>
        </p:nvSpPr>
        <p:spPr/>
        <p:txBody>
          <a:bodyPr>
            <a:normAutofit fontScale="90000"/>
          </a:bodyPr>
          <a:lstStyle/>
          <a:p>
            <a:r>
              <a:rPr lang="en-GB">
                <a:ea typeface="Batang"/>
              </a:rPr>
              <a:t>Stages of the NDM used for the Durham checkpoint program </a:t>
            </a:r>
            <a:endParaRPr lang="en-GB"/>
          </a:p>
        </p:txBody>
      </p:sp>
      <p:sp>
        <p:nvSpPr>
          <p:cNvPr id="3" name="Text Placeholder 2">
            <a:extLst>
              <a:ext uri="{FF2B5EF4-FFF2-40B4-BE49-F238E27FC236}">
                <a16:creationId xmlns:a16="http://schemas.microsoft.com/office/drawing/2014/main" id="{943E6DB4-64F7-49DC-E43E-343211CDE8F0}"/>
              </a:ext>
            </a:extLst>
          </p:cNvPr>
          <p:cNvSpPr>
            <a:spLocks noGrp="1"/>
          </p:cNvSpPr>
          <p:nvPr>
            <p:ph type="body" sz="quarter" idx="13"/>
          </p:nvPr>
        </p:nvSpPr>
        <p:spPr>
          <a:xfrm>
            <a:off x="454758" y="1585863"/>
            <a:ext cx="9785866" cy="735028"/>
          </a:xfrm>
        </p:spPr>
        <p:txBody>
          <a:bodyPr vert="horz" lIns="91440" tIns="45720" rIns="91440" bIns="45720" rtlCol="0" anchor="t">
            <a:normAutofit/>
          </a:bodyPr>
          <a:lstStyle/>
          <a:p>
            <a:r>
              <a:rPr lang="en-GB">
                <a:ea typeface="Batang"/>
              </a:rPr>
              <a:t>Information- gather information and intelligence  </a:t>
            </a:r>
            <a:endParaRPr lang="en-GB"/>
          </a:p>
        </p:txBody>
      </p:sp>
      <p:sp>
        <p:nvSpPr>
          <p:cNvPr id="4" name="Text Placeholder 3">
            <a:extLst>
              <a:ext uri="{FF2B5EF4-FFF2-40B4-BE49-F238E27FC236}">
                <a16:creationId xmlns:a16="http://schemas.microsoft.com/office/drawing/2014/main" id="{E5675032-D3C9-BB24-7B8B-5185E00B0363}"/>
              </a:ext>
            </a:extLst>
          </p:cNvPr>
          <p:cNvSpPr>
            <a:spLocks noGrp="1"/>
          </p:cNvSpPr>
          <p:nvPr>
            <p:ph type="body" sz="quarter" idx="15"/>
          </p:nvPr>
        </p:nvSpPr>
        <p:spPr>
          <a:xfrm>
            <a:off x="454550" y="2142535"/>
            <a:ext cx="9785518" cy="3748087"/>
          </a:xfrm>
        </p:spPr>
        <p:txBody>
          <a:bodyPr vert="horz" lIns="91440" tIns="45720" rIns="91440" bIns="45720" rtlCol="0" anchor="t">
            <a:normAutofit/>
          </a:bodyPr>
          <a:lstStyle/>
          <a:p>
            <a:endParaRPr lang="en-GB">
              <a:ea typeface="Batang"/>
            </a:endParaRPr>
          </a:p>
          <a:p>
            <a:endParaRPr lang="en-GB">
              <a:ea typeface="Batang"/>
            </a:endParaRPr>
          </a:p>
          <a:p>
            <a:endParaRPr lang="en-GB">
              <a:ea typeface="Batang"/>
            </a:endParaRPr>
          </a:p>
        </p:txBody>
      </p:sp>
      <p:sp>
        <p:nvSpPr>
          <p:cNvPr id="9" name="Footer Placeholder 8">
            <a:extLst>
              <a:ext uri="{FF2B5EF4-FFF2-40B4-BE49-F238E27FC236}">
                <a16:creationId xmlns:a16="http://schemas.microsoft.com/office/drawing/2014/main" id="{CDF1904B-F7F8-CA0F-26B8-AACAF3C6DE5C}"/>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C67B9569-A5DF-6278-674E-BCEC2420002C}"/>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7943A643-FF88-8FD2-6917-713C3B322588}"/>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graphicFrame>
        <p:nvGraphicFramePr>
          <p:cNvPr id="27" name="Diagram 26">
            <a:extLst>
              <a:ext uri="{FF2B5EF4-FFF2-40B4-BE49-F238E27FC236}">
                <a16:creationId xmlns:a16="http://schemas.microsoft.com/office/drawing/2014/main" id="{3014D17E-E2BF-FD00-EDC7-338A48A00E61}"/>
              </a:ext>
            </a:extLst>
          </p:cNvPr>
          <p:cNvGraphicFramePr/>
          <p:nvPr>
            <p:extLst>
              <p:ext uri="{D42A27DB-BD31-4B8C-83A1-F6EECF244321}">
                <p14:modId xmlns:p14="http://schemas.microsoft.com/office/powerpoint/2010/main" val="3099990388"/>
              </p:ext>
            </p:extLst>
          </p:nvPr>
        </p:nvGraphicFramePr>
        <p:xfrm>
          <a:off x="4164199" y="2502794"/>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74485B67-CFAB-25EE-823F-EF6C3D3622C8}"/>
              </a:ext>
            </a:extLst>
          </p:cNvPr>
          <p:cNvSpPr txBox="1"/>
          <p:nvPr/>
        </p:nvSpPr>
        <p:spPr>
          <a:xfrm>
            <a:off x="306859" y="615572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a:t>
            </a:r>
          </a:p>
        </p:txBody>
      </p:sp>
      <p:pic>
        <p:nvPicPr>
          <p:cNvPr id="46" name="Picture 45" descr="A pen on a graph&#10;&#10;AI-generated content may be incorrect.">
            <a:extLst>
              <a:ext uri="{FF2B5EF4-FFF2-40B4-BE49-F238E27FC236}">
                <a16:creationId xmlns:a16="http://schemas.microsoft.com/office/drawing/2014/main" id="{4F3C0E17-2795-C44A-16D2-18BF9084A1FB}"/>
              </a:ext>
            </a:extLst>
          </p:cNvPr>
          <p:cNvPicPr>
            <a:picLocks noChangeAspect="1"/>
          </p:cNvPicPr>
          <p:nvPr/>
        </p:nvPicPr>
        <p:blipFill>
          <a:blip r:embed="rId7"/>
          <a:stretch>
            <a:fillRect/>
          </a:stretch>
        </p:blipFill>
        <p:spPr>
          <a:xfrm>
            <a:off x="7964959" y="1256270"/>
            <a:ext cx="3676136" cy="2491946"/>
          </a:xfrm>
          <a:prstGeom prst="rect">
            <a:avLst/>
          </a:prstGeom>
        </p:spPr>
      </p:pic>
    </p:spTree>
    <p:extLst>
      <p:ext uri="{BB962C8B-B14F-4D97-AF65-F5344CB8AC3E}">
        <p14:creationId xmlns:p14="http://schemas.microsoft.com/office/powerpoint/2010/main" val="1399323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CA332-2C97-653E-E7EE-FAC3F3FDD9D2}"/>
              </a:ext>
            </a:extLst>
          </p:cNvPr>
          <p:cNvSpPr>
            <a:spLocks noGrp="1"/>
          </p:cNvSpPr>
          <p:nvPr>
            <p:ph type="title"/>
          </p:nvPr>
        </p:nvSpPr>
        <p:spPr/>
        <p:txBody>
          <a:bodyPr>
            <a:normAutofit fontScale="90000"/>
          </a:bodyPr>
          <a:lstStyle/>
          <a:p>
            <a:r>
              <a:rPr lang="en-GB">
                <a:ea typeface="Batang"/>
              </a:rPr>
              <a:t>Continued </a:t>
            </a:r>
            <a:endParaRPr lang="en-GB"/>
          </a:p>
        </p:txBody>
      </p:sp>
      <p:sp>
        <p:nvSpPr>
          <p:cNvPr id="4" name="Text Placeholder 3">
            <a:extLst>
              <a:ext uri="{FF2B5EF4-FFF2-40B4-BE49-F238E27FC236}">
                <a16:creationId xmlns:a16="http://schemas.microsoft.com/office/drawing/2014/main" id="{D2F0EC25-53DC-FB23-A94B-F34EB6EF4B11}"/>
              </a:ext>
            </a:extLst>
          </p:cNvPr>
          <p:cNvSpPr>
            <a:spLocks noGrp="1"/>
          </p:cNvSpPr>
          <p:nvPr>
            <p:ph type="body" sz="quarter" idx="15"/>
          </p:nvPr>
        </p:nvSpPr>
        <p:spPr>
          <a:xfrm>
            <a:off x="523823" y="2015535"/>
            <a:ext cx="5040336" cy="2247178"/>
          </a:xfrm>
        </p:spPr>
        <p:txBody>
          <a:bodyPr vert="horz" lIns="91440" tIns="45720" rIns="91440" bIns="45720" rtlCol="0" anchor="t">
            <a:normAutofit/>
          </a:bodyPr>
          <a:lstStyle/>
          <a:p>
            <a:pPr marL="0" indent="0">
              <a:buNone/>
            </a:pPr>
            <a:r>
              <a:rPr lang="en-GB">
                <a:solidFill>
                  <a:schemeClr val="tx1"/>
                </a:solidFill>
                <a:ea typeface="Batang"/>
              </a:rPr>
              <a:t>What is happening and what do they know so far? </a:t>
            </a:r>
            <a:endParaRPr lang="en-GB">
              <a:solidFill>
                <a:schemeClr val="tx1"/>
              </a:solidFill>
            </a:endParaRPr>
          </a:p>
          <a:p>
            <a:pPr marL="0" indent="0">
              <a:buNone/>
            </a:pPr>
            <a:r>
              <a:rPr lang="en-GB">
                <a:solidFill>
                  <a:schemeClr val="tx1"/>
                </a:solidFill>
                <a:ea typeface="Batang"/>
              </a:rPr>
              <a:t>Durham police had found out there was an occurring crime with offenders so to stop this happening they created a programme to rehabilitate them. </a:t>
            </a:r>
            <a:endParaRPr lang="en-GB">
              <a:solidFill>
                <a:schemeClr val="tx1"/>
              </a:solidFill>
            </a:endParaRPr>
          </a:p>
          <a:p>
            <a:pPr marL="0" indent="0">
              <a:buNone/>
            </a:pPr>
            <a:endParaRPr lang="en-GB"/>
          </a:p>
          <a:p>
            <a:pPr marL="0" indent="0">
              <a:buNone/>
            </a:pPr>
            <a:endParaRPr lang="en-GB"/>
          </a:p>
          <a:p>
            <a:pPr marL="0" indent="0">
              <a:buNone/>
            </a:pPr>
            <a:endParaRPr lang="en-GB"/>
          </a:p>
        </p:txBody>
      </p:sp>
      <p:sp>
        <p:nvSpPr>
          <p:cNvPr id="6" name="Text Placeholder 5">
            <a:extLst>
              <a:ext uri="{FF2B5EF4-FFF2-40B4-BE49-F238E27FC236}">
                <a16:creationId xmlns:a16="http://schemas.microsoft.com/office/drawing/2014/main" id="{530D1EE9-8690-E011-D823-F7026F44C787}"/>
              </a:ext>
            </a:extLst>
          </p:cNvPr>
          <p:cNvSpPr>
            <a:spLocks noGrp="1"/>
          </p:cNvSpPr>
          <p:nvPr>
            <p:ph type="body" sz="quarter" idx="16"/>
          </p:nvPr>
        </p:nvSpPr>
        <p:spPr>
          <a:xfrm>
            <a:off x="6563134" y="1842352"/>
            <a:ext cx="4232154" cy="2535815"/>
          </a:xfrm>
        </p:spPr>
        <p:txBody>
          <a:bodyPr vert="horz" lIns="91440" tIns="45720" rIns="91440" bIns="45720" rtlCol="0" anchor="t">
            <a:normAutofit/>
          </a:bodyPr>
          <a:lstStyle/>
          <a:p>
            <a:r>
              <a:rPr lang="en-GB">
                <a:ea typeface="Batang"/>
              </a:rPr>
              <a:t>What don’t they know? And what more information can they get from this situation? </a:t>
            </a:r>
          </a:p>
          <a:p>
            <a:r>
              <a:rPr lang="en-GB">
                <a:ea typeface="Batang"/>
              </a:rPr>
              <a:t>Durham police didn’t know why the offenders kept reoffending and the more information they can find out is by following the NDM . </a:t>
            </a:r>
            <a:endParaRPr lang="en-GB"/>
          </a:p>
        </p:txBody>
      </p:sp>
      <p:sp>
        <p:nvSpPr>
          <p:cNvPr id="9" name="Footer Placeholder 8">
            <a:extLst>
              <a:ext uri="{FF2B5EF4-FFF2-40B4-BE49-F238E27FC236}">
                <a16:creationId xmlns:a16="http://schemas.microsoft.com/office/drawing/2014/main" id="{9005F523-31F1-4B05-11A3-550FA9131C9A}"/>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253F69C4-C87C-6A9B-14E5-311866670433}"/>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19</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6AAF68F1-D187-8E67-FD8E-55388EACC0D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2" name="TextBox 11">
            <a:extLst>
              <a:ext uri="{FF2B5EF4-FFF2-40B4-BE49-F238E27FC236}">
                <a16:creationId xmlns:a16="http://schemas.microsoft.com/office/drawing/2014/main" id="{D9A693CC-0F0A-D29F-D128-EC7C2CF103E8}"/>
              </a:ext>
            </a:extLst>
          </p:cNvPr>
          <p:cNvSpPr txBox="1"/>
          <p:nvPr/>
        </p:nvSpPr>
        <p:spPr>
          <a:xfrm>
            <a:off x="1259998" y="5323140"/>
            <a:ext cx="28020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a:t>
            </a:r>
          </a:p>
        </p:txBody>
      </p:sp>
    </p:spTree>
    <p:extLst>
      <p:ext uri="{BB962C8B-B14F-4D97-AF65-F5344CB8AC3E}">
        <p14:creationId xmlns:p14="http://schemas.microsoft.com/office/powerpoint/2010/main" val="3110607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1228-FEE3-65AF-62CF-293DF8570C17}"/>
              </a:ext>
            </a:extLst>
          </p:cNvPr>
          <p:cNvSpPr>
            <a:spLocks noGrp="1"/>
          </p:cNvSpPr>
          <p:nvPr>
            <p:ph type="title"/>
          </p:nvPr>
        </p:nvSpPr>
        <p:spPr/>
        <p:txBody>
          <a:bodyPr>
            <a:normAutofit fontScale="90000"/>
          </a:bodyPr>
          <a:lstStyle/>
          <a:p>
            <a:r>
              <a:rPr lang="en-GB">
                <a:ea typeface="Batang"/>
              </a:rPr>
              <a:t>Assessment </a:t>
            </a:r>
            <a:endParaRPr lang="en-GB"/>
          </a:p>
        </p:txBody>
      </p:sp>
      <p:sp>
        <p:nvSpPr>
          <p:cNvPr id="9" name="Footer Placeholder 8">
            <a:extLst>
              <a:ext uri="{FF2B5EF4-FFF2-40B4-BE49-F238E27FC236}">
                <a16:creationId xmlns:a16="http://schemas.microsoft.com/office/drawing/2014/main" id="{5B2678CF-87F6-94FB-CAD4-59B170F5C034}"/>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16B9E6CA-4C91-048D-6528-346D46A8D49A}"/>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44ED0A74-365E-5962-B79E-732FF584BC40}"/>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graphicFrame>
        <p:nvGraphicFramePr>
          <p:cNvPr id="16" name="Diagram 15">
            <a:extLst>
              <a:ext uri="{FF2B5EF4-FFF2-40B4-BE49-F238E27FC236}">
                <a16:creationId xmlns:a16="http://schemas.microsoft.com/office/drawing/2014/main" id="{E3641D96-CAC1-85EC-AEC4-86C5F6C8D63D}"/>
              </a:ext>
            </a:extLst>
          </p:cNvPr>
          <p:cNvGraphicFramePr/>
          <p:nvPr>
            <p:extLst>
              <p:ext uri="{D42A27DB-BD31-4B8C-83A1-F6EECF244321}">
                <p14:modId xmlns:p14="http://schemas.microsoft.com/office/powerpoint/2010/main" val="2212290526"/>
              </p:ext>
            </p:extLst>
          </p:nvPr>
        </p:nvGraphicFramePr>
        <p:xfrm>
          <a:off x="3810000" y="1600200"/>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9A2B4A46-3F20-0BAA-CD0C-49A83602BF2C}"/>
              </a:ext>
            </a:extLst>
          </p:cNvPr>
          <p:cNvSpPr txBox="1"/>
          <p:nvPr/>
        </p:nvSpPr>
        <p:spPr>
          <a:xfrm>
            <a:off x="464127" y="58789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a:t>
            </a:r>
          </a:p>
        </p:txBody>
      </p:sp>
      <p:pic>
        <p:nvPicPr>
          <p:cNvPr id="15" name="Graphic 14" descr="Question Mark outline">
            <a:extLst>
              <a:ext uri="{FF2B5EF4-FFF2-40B4-BE49-F238E27FC236}">
                <a16:creationId xmlns:a16="http://schemas.microsoft.com/office/drawing/2014/main" id="{02D26E96-3C08-188C-9E9A-E7A302DEA94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305800" y="-64654"/>
            <a:ext cx="3338945" cy="3315854"/>
          </a:xfrm>
          <a:prstGeom prst="rect">
            <a:avLst/>
          </a:prstGeom>
        </p:spPr>
      </p:pic>
    </p:spTree>
    <p:extLst>
      <p:ext uri="{BB962C8B-B14F-4D97-AF65-F5344CB8AC3E}">
        <p14:creationId xmlns:p14="http://schemas.microsoft.com/office/powerpoint/2010/main" val="1096133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49C5B-7669-B18B-C50D-41D5C9C6097A}"/>
              </a:ext>
            </a:extLst>
          </p:cNvPr>
          <p:cNvSpPr>
            <a:spLocks noGrp="1"/>
          </p:cNvSpPr>
          <p:nvPr>
            <p:ph type="title"/>
          </p:nvPr>
        </p:nvSpPr>
        <p:spPr/>
        <p:txBody>
          <a:bodyPr>
            <a:normAutofit fontScale="90000"/>
          </a:bodyPr>
          <a:lstStyle/>
          <a:p>
            <a:r>
              <a:rPr lang="en-GB">
                <a:ea typeface="Batang"/>
              </a:rPr>
              <a:t>continued</a:t>
            </a:r>
            <a:endParaRPr lang="en-GB"/>
          </a:p>
        </p:txBody>
      </p:sp>
      <p:sp>
        <p:nvSpPr>
          <p:cNvPr id="3" name="Text Placeholder 2">
            <a:extLst>
              <a:ext uri="{FF2B5EF4-FFF2-40B4-BE49-F238E27FC236}">
                <a16:creationId xmlns:a16="http://schemas.microsoft.com/office/drawing/2014/main" id="{25490592-E6F5-296D-5D4F-5373E8A06BA2}"/>
              </a:ext>
            </a:extLst>
          </p:cNvPr>
          <p:cNvSpPr>
            <a:spLocks noGrp="1"/>
          </p:cNvSpPr>
          <p:nvPr>
            <p:ph type="body" sz="quarter" idx="13"/>
          </p:nvPr>
        </p:nvSpPr>
        <p:spPr>
          <a:xfrm>
            <a:off x="166122" y="1434524"/>
            <a:ext cx="4936775" cy="549364"/>
          </a:xfrm>
        </p:spPr>
        <p:txBody>
          <a:bodyPr vert="horz" lIns="91440" tIns="45720" rIns="91440" bIns="45720" rtlCol="0" anchor="t">
            <a:normAutofit fontScale="77500" lnSpcReduction="20000"/>
          </a:bodyPr>
          <a:lstStyle/>
          <a:p>
            <a:r>
              <a:rPr lang="en-GB">
                <a:ea typeface="Batang"/>
              </a:rPr>
              <a:t>What can go wrong and what could go well? </a:t>
            </a:r>
          </a:p>
          <a:p>
            <a:endParaRPr lang="en-GB"/>
          </a:p>
        </p:txBody>
      </p:sp>
      <p:sp>
        <p:nvSpPr>
          <p:cNvPr id="4" name="Text Placeholder 3">
            <a:extLst>
              <a:ext uri="{FF2B5EF4-FFF2-40B4-BE49-F238E27FC236}">
                <a16:creationId xmlns:a16="http://schemas.microsoft.com/office/drawing/2014/main" id="{E5540ED0-E62F-7B52-1275-7F774392002A}"/>
              </a:ext>
            </a:extLst>
          </p:cNvPr>
          <p:cNvSpPr>
            <a:spLocks noGrp="1"/>
          </p:cNvSpPr>
          <p:nvPr>
            <p:ph type="body" sz="quarter" idx="15"/>
          </p:nvPr>
        </p:nvSpPr>
        <p:spPr>
          <a:xfrm>
            <a:off x="-7268" y="2142535"/>
            <a:ext cx="5629154" cy="1161906"/>
          </a:xfrm>
        </p:spPr>
        <p:txBody>
          <a:bodyPr vert="horz" lIns="91440" tIns="45720" rIns="91440" bIns="45720" rtlCol="0" anchor="t">
            <a:normAutofit/>
          </a:bodyPr>
          <a:lstStyle/>
          <a:p>
            <a:r>
              <a:rPr lang="en-GB">
                <a:ea typeface="Batang"/>
              </a:rPr>
              <a:t>By assessing the situation to start the programme, the outcomes of the programme could not be what they wanted it to be. </a:t>
            </a:r>
          </a:p>
          <a:p>
            <a:endParaRPr lang="en-GB"/>
          </a:p>
        </p:txBody>
      </p:sp>
      <p:sp>
        <p:nvSpPr>
          <p:cNvPr id="5" name="Text Placeholder 4">
            <a:extLst>
              <a:ext uri="{FF2B5EF4-FFF2-40B4-BE49-F238E27FC236}">
                <a16:creationId xmlns:a16="http://schemas.microsoft.com/office/drawing/2014/main" id="{DBD4538E-7750-5338-09BB-56D4CC6EA290}"/>
              </a:ext>
            </a:extLst>
          </p:cNvPr>
          <p:cNvSpPr>
            <a:spLocks noGrp="1"/>
          </p:cNvSpPr>
          <p:nvPr>
            <p:ph type="body" sz="quarter" idx="14"/>
          </p:nvPr>
        </p:nvSpPr>
        <p:spPr>
          <a:xfrm>
            <a:off x="3884110" y="3524250"/>
            <a:ext cx="3966956" cy="641727"/>
          </a:xfrm>
        </p:spPr>
        <p:txBody>
          <a:bodyPr vert="horz" lIns="91440" tIns="45720" rIns="91440" bIns="45720" rtlCol="0" anchor="t">
            <a:normAutofit fontScale="92500" lnSpcReduction="20000"/>
          </a:bodyPr>
          <a:lstStyle/>
          <a:p>
            <a:r>
              <a:rPr lang="en-GB">
                <a:ea typeface="Batang"/>
              </a:rPr>
              <a:t>What are they trying to achieve? </a:t>
            </a:r>
            <a:endParaRPr lang="en-GB"/>
          </a:p>
        </p:txBody>
      </p:sp>
      <p:sp>
        <p:nvSpPr>
          <p:cNvPr id="6" name="Text Placeholder 5">
            <a:extLst>
              <a:ext uri="{FF2B5EF4-FFF2-40B4-BE49-F238E27FC236}">
                <a16:creationId xmlns:a16="http://schemas.microsoft.com/office/drawing/2014/main" id="{3FB12EAC-1B61-33F6-EF12-BDC017618D86}"/>
              </a:ext>
            </a:extLst>
          </p:cNvPr>
          <p:cNvSpPr>
            <a:spLocks noGrp="1"/>
          </p:cNvSpPr>
          <p:nvPr>
            <p:ph type="body" sz="quarter" idx="16"/>
          </p:nvPr>
        </p:nvSpPr>
        <p:spPr>
          <a:xfrm>
            <a:off x="5108406" y="4393898"/>
            <a:ext cx="6448881" cy="1161906"/>
          </a:xfrm>
        </p:spPr>
        <p:txBody>
          <a:bodyPr vert="horz" lIns="91440" tIns="45720" rIns="91440" bIns="45720" rtlCol="0" anchor="t">
            <a:normAutofit/>
          </a:bodyPr>
          <a:lstStyle/>
          <a:p>
            <a:r>
              <a:rPr lang="en-GB">
                <a:ea typeface="Batang"/>
              </a:rPr>
              <a:t>By making this programme they wanted to stop re </a:t>
            </a:r>
            <a:r>
              <a:rPr lang="en-GB" err="1">
                <a:ea typeface="Batang"/>
              </a:rPr>
              <a:t>occuring</a:t>
            </a:r>
            <a:r>
              <a:rPr lang="en-GB">
                <a:ea typeface="Batang"/>
              </a:rPr>
              <a:t> crimes with low level offenders and give them a chance to move forward by getting the help they need. </a:t>
            </a:r>
          </a:p>
        </p:txBody>
      </p:sp>
      <p:sp>
        <p:nvSpPr>
          <p:cNvPr id="9" name="Footer Placeholder 8">
            <a:extLst>
              <a:ext uri="{FF2B5EF4-FFF2-40B4-BE49-F238E27FC236}">
                <a16:creationId xmlns:a16="http://schemas.microsoft.com/office/drawing/2014/main" id="{4516749F-7950-BF3C-4FC0-F24A6A3E04C2}"/>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43541292-E658-06CE-5497-38E7128DF011}"/>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21</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ED562D22-647C-4CF9-C8F8-088B31A72D0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7" name="TextBox 6">
            <a:extLst>
              <a:ext uri="{FF2B5EF4-FFF2-40B4-BE49-F238E27FC236}">
                <a16:creationId xmlns:a16="http://schemas.microsoft.com/office/drawing/2014/main" id="{2DFBD437-B726-CD9C-B5BA-40211B521049}"/>
              </a:ext>
            </a:extLst>
          </p:cNvPr>
          <p:cNvSpPr txBox="1"/>
          <p:nvPr/>
        </p:nvSpPr>
        <p:spPr>
          <a:xfrm>
            <a:off x="619775" y="6121705"/>
            <a:ext cx="28905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a:t>
            </a:r>
          </a:p>
        </p:txBody>
      </p:sp>
    </p:spTree>
    <p:extLst>
      <p:ext uri="{BB962C8B-B14F-4D97-AF65-F5344CB8AC3E}">
        <p14:creationId xmlns:p14="http://schemas.microsoft.com/office/powerpoint/2010/main" val="3036438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424B4C-54BD-530B-625A-9CD364A01E68}"/>
              </a:ext>
            </a:extLst>
          </p:cNvPr>
          <p:cNvSpPr/>
          <p:nvPr/>
        </p:nvSpPr>
        <p:spPr>
          <a:xfrm>
            <a:off x="3360353" y="1682233"/>
            <a:ext cx="4840307" cy="29035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B7533E9-33F4-31B6-D9CB-1BC3F187B6CD}"/>
              </a:ext>
            </a:extLst>
          </p:cNvPr>
          <p:cNvSpPr>
            <a:spLocks noGrp="1"/>
          </p:cNvSpPr>
          <p:nvPr>
            <p:ph type="title"/>
          </p:nvPr>
        </p:nvSpPr>
        <p:spPr/>
        <p:txBody>
          <a:bodyPr>
            <a:normAutofit fontScale="90000"/>
          </a:bodyPr>
          <a:lstStyle/>
          <a:p>
            <a:r>
              <a:rPr lang="en-GB">
                <a:ea typeface="Batang"/>
              </a:rPr>
              <a:t>Powers and policy</a:t>
            </a:r>
            <a:endParaRPr lang="en-GB"/>
          </a:p>
        </p:txBody>
      </p:sp>
      <p:sp>
        <p:nvSpPr>
          <p:cNvPr id="4" name="Text Placeholder 3">
            <a:extLst>
              <a:ext uri="{FF2B5EF4-FFF2-40B4-BE49-F238E27FC236}">
                <a16:creationId xmlns:a16="http://schemas.microsoft.com/office/drawing/2014/main" id="{DE5BD7AB-CE8C-3537-78F4-84863FA8D952}"/>
              </a:ext>
            </a:extLst>
          </p:cNvPr>
          <p:cNvSpPr>
            <a:spLocks noGrp="1"/>
          </p:cNvSpPr>
          <p:nvPr>
            <p:ph type="body" sz="quarter" idx="15"/>
          </p:nvPr>
        </p:nvSpPr>
        <p:spPr>
          <a:xfrm>
            <a:off x="4650854" y="2339431"/>
            <a:ext cx="2185178" cy="1367851"/>
          </a:xfrm>
        </p:spPr>
        <p:txBody>
          <a:bodyPr vert="horz" lIns="91440" tIns="45720" rIns="91440" bIns="45720" rtlCol="0" anchor="t">
            <a:normAutofit/>
          </a:bodyPr>
          <a:lstStyle/>
          <a:p>
            <a:pPr marL="0" indent="0">
              <a:buNone/>
            </a:pPr>
            <a:r>
              <a:rPr lang="en-GB" sz="2800">
                <a:solidFill>
                  <a:schemeClr val="bg1"/>
                </a:solidFill>
                <a:ea typeface="Batang"/>
              </a:rPr>
              <a:t>Any research evidence? </a:t>
            </a:r>
            <a:endParaRPr lang="en-GB" sz="2800">
              <a:solidFill>
                <a:schemeClr val="bg1"/>
              </a:solidFill>
            </a:endParaRPr>
          </a:p>
        </p:txBody>
      </p:sp>
      <p:sp>
        <p:nvSpPr>
          <p:cNvPr id="9" name="Footer Placeholder 8">
            <a:extLst>
              <a:ext uri="{FF2B5EF4-FFF2-40B4-BE49-F238E27FC236}">
                <a16:creationId xmlns:a16="http://schemas.microsoft.com/office/drawing/2014/main" id="{C9211378-DDB9-EB02-6429-03445800782E}"/>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81EF966B-C866-7E49-97F3-3B39C03F778A}"/>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AED314CA-5E1E-BAAB-6A39-8FB84B45111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3" name="TextBox 2">
            <a:extLst>
              <a:ext uri="{FF2B5EF4-FFF2-40B4-BE49-F238E27FC236}">
                <a16:creationId xmlns:a16="http://schemas.microsoft.com/office/drawing/2014/main" id="{E43393AF-1F9B-B741-A14E-C121EA27F12A}"/>
              </a:ext>
            </a:extLst>
          </p:cNvPr>
          <p:cNvSpPr txBox="1"/>
          <p:nvPr/>
        </p:nvSpPr>
        <p:spPr>
          <a:xfrm>
            <a:off x="302491" y="61906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a:t>
            </a:r>
          </a:p>
        </p:txBody>
      </p:sp>
    </p:spTree>
    <p:extLst>
      <p:ext uri="{BB962C8B-B14F-4D97-AF65-F5344CB8AC3E}">
        <p14:creationId xmlns:p14="http://schemas.microsoft.com/office/powerpoint/2010/main" val="4003774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D3B30-6E44-8049-1227-21F74975B0F4}"/>
              </a:ext>
            </a:extLst>
          </p:cNvPr>
          <p:cNvSpPr>
            <a:spLocks noGrp="1"/>
          </p:cNvSpPr>
          <p:nvPr>
            <p:ph type="title"/>
          </p:nvPr>
        </p:nvSpPr>
        <p:spPr/>
        <p:txBody>
          <a:bodyPr>
            <a:normAutofit fontScale="90000"/>
          </a:bodyPr>
          <a:lstStyle/>
          <a:p>
            <a:r>
              <a:rPr lang="en-GB">
                <a:ea typeface="Batang"/>
              </a:rPr>
              <a:t>Research evidence </a:t>
            </a:r>
            <a:endParaRPr lang="en-GB"/>
          </a:p>
        </p:txBody>
      </p:sp>
      <p:sp>
        <p:nvSpPr>
          <p:cNvPr id="4" name="Text Placeholder 3">
            <a:extLst>
              <a:ext uri="{FF2B5EF4-FFF2-40B4-BE49-F238E27FC236}">
                <a16:creationId xmlns:a16="http://schemas.microsoft.com/office/drawing/2014/main" id="{BCB1A043-0E0D-C07C-3515-F55752EDC203}"/>
              </a:ext>
            </a:extLst>
          </p:cNvPr>
          <p:cNvSpPr>
            <a:spLocks noGrp="1"/>
          </p:cNvSpPr>
          <p:nvPr>
            <p:ph type="body" sz="quarter" idx="15"/>
          </p:nvPr>
        </p:nvSpPr>
        <p:spPr>
          <a:xfrm>
            <a:off x="454550" y="2142535"/>
            <a:ext cx="11194064" cy="1415906"/>
          </a:xfrm>
        </p:spPr>
        <p:txBody>
          <a:bodyPr vert="horz" lIns="91440" tIns="45720" rIns="91440" bIns="45720" rtlCol="0" anchor="t">
            <a:normAutofit/>
          </a:bodyPr>
          <a:lstStyle/>
          <a:p>
            <a:r>
              <a:rPr lang="en-GB">
                <a:ea typeface="Batang"/>
              </a:rPr>
              <a:t>University of Cambridge found that individuals who had participated in the programme had a lower reoffending rate. The study showed that 519 offenders over two years had a 15% reduction of crime.  </a:t>
            </a:r>
          </a:p>
          <a:p>
            <a:r>
              <a:rPr lang="en-GB">
                <a:ea typeface="Batang"/>
              </a:rPr>
              <a:t>After the two years Durham had proceed to create this programme. </a:t>
            </a:r>
          </a:p>
          <a:p>
            <a:pPr marL="0" indent="0">
              <a:buNone/>
            </a:pPr>
            <a:endParaRPr lang="en-GB"/>
          </a:p>
        </p:txBody>
      </p:sp>
      <p:sp>
        <p:nvSpPr>
          <p:cNvPr id="9" name="Footer Placeholder 8">
            <a:extLst>
              <a:ext uri="{FF2B5EF4-FFF2-40B4-BE49-F238E27FC236}">
                <a16:creationId xmlns:a16="http://schemas.microsoft.com/office/drawing/2014/main" id="{D53D4797-7D4D-9AFD-C893-CE7E1D6C135B}"/>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5A585978-490E-79BC-61D6-617BA53D4F40}"/>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23</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D1C397AD-A7CA-65DE-067A-4DABD48E35B1}"/>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2" name="TextBox 11">
            <a:extLst>
              <a:ext uri="{FF2B5EF4-FFF2-40B4-BE49-F238E27FC236}">
                <a16:creationId xmlns:a16="http://schemas.microsoft.com/office/drawing/2014/main" id="{2CFB1F53-D47C-7A78-25D7-F3675A58DD83}"/>
              </a:ext>
            </a:extLst>
          </p:cNvPr>
          <p:cNvSpPr txBox="1"/>
          <p:nvPr/>
        </p:nvSpPr>
        <p:spPr>
          <a:xfrm>
            <a:off x="454013" y="5558442"/>
            <a:ext cx="52048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Times New Roman"/>
                <a:cs typeface="Times New Roman"/>
              </a:rPr>
              <a:t>(ITV News, 2020) (College of policing,2024) (Dray, 2025) </a:t>
            </a:r>
            <a:endParaRPr lang="en-US" sz="2000"/>
          </a:p>
        </p:txBody>
      </p:sp>
    </p:spTree>
    <p:extLst>
      <p:ext uri="{BB962C8B-B14F-4D97-AF65-F5344CB8AC3E}">
        <p14:creationId xmlns:p14="http://schemas.microsoft.com/office/powerpoint/2010/main" val="4025685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02D49-141B-00D2-AEF5-1B6047E002A1}"/>
              </a:ext>
            </a:extLst>
          </p:cNvPr>
          <p:cNvSpPr>
            <a:spLocks noGrp="1"/>
          </p:cNvSpPr>
          <p:nvPr>
            <p:ph type="title"/>
          </p:nvPr>
        </p:nvSpPr>
        <p:spPr>
          <a:xfrm>
            <a:off x="1050879" y="609601"/>
            <a:ext cx="9505664" cy="1216024"/>
          </a:xfrm>
        </p:spPr>
        <p:txBody>
          <a:bodyPr anchor="ctr">
            <a:normAutofit/>
          </a:bodyPr>
          <a:lstStyle/>
          <a:p>
            <a:r>
              <a:rPr lang="en-GB"/>
              <a:t>Options- identify options </a:t>
            </a:r>
          </a:p>
        </p:txBody>
      </p:sp>
      <p:sp>
        <p:nvSpPr>
          <p:cNvPr id="4" name="Text Placeholder 3">
            <a:extLst>
              <a:ext uri="{FF2B5EF4-FFF2-40B4-BE49-F238E27FC236}">
                <a16:creationId xmlns:a16="http://schemas.microsoft.com/office/drawing/2014/main" id="{672A3EF9-2B72-43A5-CBE1-43BCE5E5ABD8}"/>
              </a:ext>
            </a:extLst>
          </p:cNvPr>
          <p:cNvSpPr>
            <a:spLocks noGrp="1"/>
          </p:cNvSpPr>
          <p:nvPr>
            <p:ph sz="quarter" idx="13"/>
          </p:nvPr>
        </p:nvSpPr>
        <p:spPr>
          <a:xfrm>
            <a:off x="1179513" y="2151063"/>
            <a:ext cx="8662987" cy="3563937"/>
          </a:xfrm>
        </p:spPr>
        <p:txBody>
          <a:bodyPr vert="horz" lIns="91440" tIns="45720" rIns="91440" bIns="45720" rtlCol="0" anchor="t">
            <a:normAutofit/>
          </a:bodyPr>
          <a:lstStyle/>
          <a:p>
            <a:pPr marL="0" indent="0">
              <a:buNone/>
            </a:pPr>
            <a:r>
              <a:rPr lang="en-GB" sz="2800">
                <a:ea typeface="Batang"/>
              </a:rPr>
              <a:t>Proportionate, legitimate, necessary and ethical?</a:t>
            </a:r>
            <a:endParaRPr lang="en-US"/>
          </a:p>
          <a:p>
            <a:endParaRPr lang="en-GB"/>
          </a:p>
        </p:txBody>
      </p:sp>
      <p:sp>
        <p:nvSpPr>
          <p:cNvPr id="9" name="Footer Placeholder 8">
            <a:extLst>
              <a:ext uri="{FF2B5EF4-FFF2-40B4-BE49-F238E27FC236}">
                <a16:creationId xmlns:a16="http://schemas.microsoft.com/office/drawing/2014/main" id="{30C85A64-83B6-EC88-BFF5-CFF2CF7202FF}"/>
              </a:ext>
            </a:extLst>
          </p:cNvPr>
          <p:cNvSpPr>
            <a:spLocks noGrp="1"/>
          </p:cNvSpPr>
          <p:nvPr>
            <p:ph type="ftr" sz="quarter" idx="11"/>
          </p:nvPr>
        </p:nvSpPr>
        <p:spPr>
          <a:xfrm rot="5400000">
            <a:off x="10451592" y="1408176"/>
            <a:ext cx="2770499" cy="365125"/>
          </a:xfrm>
        </p:spPr>
        <p:txBody>
          <a:bodyPr anchor="ctr">
            <a:normAutofit/>
          </a:bodyPr>
          <a:lstStyle/>
          <a:p>
            <a:pPr rtl="0">
              <a:spcAft>
                <a:spcPts val="600"/>
              </a:spcAft>
            </a:pPr>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C6FFB684-1D48-BAB0-9F70-9565A554761D}"/>
              </a:ext>
            </a:extLst>
          </p:cNvPr>
          <p:cNvSpPr>
            <a:spLocks noGrp="1"/>
          </p:cNvSpPr>
          <p:nvPr>
            <p:ph type="sldNum" sz="quarter" idx="12"/>
          </p:nvPr>
        </p:nvSpPr>
        <p:spPr>
          <a:xfrm>
            <a:off x="11558016" y="3136392"/>
            <a:ext cx="545911" cy="580029"/>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F4F66505-CBE9-4DDE-B6B8-8F5BDC18C943}" type="slidenum">
              <a:rPr kumimoji="0" lang="en-GB" b="0" i="0" u="none" strike="noStrike" kern="1200" cap="none" spc="0" normalizeH="0" baseline="0" noProof="0" smtClean="0">
                <a:ln>
                  <a:noFill/>
                </a:ln>
                <a:solidFill>
                  <a:prstClr val="black">
                    <a:lumMod val="85000"/>
                    <a:lumOff val="15000"/>
                  </a:prstClr>
                </a:solidFill>
                <a:effectLst/>
                <a:uLnTx/>
                <a:uFillTx/>
              </a:rPr>
              <a:pPr marL="0" marR="0" lvl="0" indent="0" defTabSz="914400" rtl="0" eaLnBrk="1" fontAlgn="auto" latinLnBrk="0" hangingPunct="1">
                <a:spcBef>
                  <a:spcPts val="0"/>
                </a:spcBef>
                <a:spcAft>
                  <a:spcPts val="600"/>
                </a:spcAft>
                <a:buClrTx/>
                <a:buSzTx/>
                <a:buFontTx/>
                <a:buNone/>
                <a:tabLst/>
                <a:defRPr/>
              </a:pPr>
              <a:t>24</a:t>
            </a:fld>
            <a:endParaRPr kumimoji="0" lang="en-GB" b="0" i="0" u="none" strike="noStrike" kern="1200" cap="none" spc="0" normalizeH="0" baseline="0" noProof="0">
              <a:ln>
                <a:noFill/>
              </a:ln>
              <a:solidFill>
                <a:prstClr val="black">
                  <a:lumMod val="85000"/>
                  <a:lumOff val="15000"/>
                </a:prstClr>
              </a:solidFill>
              <a:effectLst/>
              <a:uLnTx/>
              <a:uFillTx/>
            </a:endParaRPr>
          </a:p>
        </p:txBody>
      </p:sp>
      <p:sp>
        <p:nvSpPr>
          <p:cNvPr id="11" name="Date Placeholder 10">
            <a:extLst>
              <a:ext uri="{FF2B5EF4-FFF2-40B4-BE49-F238E27FC236}">
                <a16:creationId xmlns:a16="http://schemas.microsoft.com/office/drawing/2014/main" id="{EF19CCAE-DFB9-807D-A4FE-572529CAC647}"/>
              </a:ext>
            </a:extLst>
          </p:cNvPr>
          <p:cNvSpPr>
            <a:spLocks noGrp="1"/>
          </p:cNvSpPr>
          <p:nvPr>
            <p:ph type="dt" sz="half" idx="10"/>
          </p:nvPr>
        </p:nvSpPr>
        <p:spPr>
          <a:xfrm rot="5400000">
            <a:off x="10506456" y="5074920"/>
            <a:ext cx="2647667"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r>
              <a:rPr lang="en-GB" b="0" i="0" u="none" strike="noStrike" kern="1200" cap="all" spc="300" normalizeH="0" noProof="0">
                <a:ln>
                  <a:noFill/>
                </a:ln>
                <a:solidFill>
                  <a:prstClr val="black">
                    <a:lumMod val="85000"/>
                    <a:lumOff val="15000"/>
                  </a:prstClr>
                </a:solidFill>
                <a:effectLst/>
                <a:uLnTx/>
                <a:uFillTx/>
              </a:rPr>
              <a:t>20XX</a:t>
            </a:r>
          </a:p>
        </p:txBody>
      </p:sp>
      <p:sp>
        <p:nvSpPr>
          <p:cNvPr id="6" name="TextBox 5">
            <a:extLst>
              <a:ext uri="{FF2B5EF4-FFF2-40B4-BE49-F238E27FC236}">
                <a16:creationId xmlns:a16="http://schemas.microsoft.com/office/drawing/2014/main" id="{2AD508BF-3BD2-AF60-2B69-48C113FB42C5}"/>
              </a:ext>
            </a:extLst>
          </p:cNvPr>
          <p:cNvSpPr txBox="1"/>
          <p:nvPr/>
        </p:nvSpPr>
        <p:spPr>
          <a:xfrm>
            <a:off x="302491" y="61906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a:t>
            </a:r>
          </a:p>
        </p:txBody>
      </p:sp>
    </p:spTree>
    <p:extLst>
      <p:ext uri="{BB962C8B-B14F-4D97-AF65-F5344CB8AC3E}">
        <p14:creationId xmlns:p14="http://schemas.microsoft.com/office/powerpoint/2010/main" val="1961507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2A712-17A8-BCA5-B3E4-55DB1631DC35}"/>
              </a:ext>
            </a:extLst>
          </p:cNvPr>
          <p:cNvSpPr>
            <a:spLocks noGrp="1"/>
          </p:cNvSpPr>
          <p:nvPr>
            <p:ph type="title"/>
          </p:nvPr>
        </p:nvSpPr>
        <p:spPr/>
        <p:txBody>
          <a:bodyPr>
            <a:normAutofit fontScale="90000"/>
          </a:bodyPr>
          <a:lstStyle/>
          <a:p>
            <a:r>
              <a:rPr lang="en-GB">
                <a:ea typeface="Batang"/>
              </a:rPr>
              <a:t>Continued </a:t>
            </a:r>
            <a:endParaRPr lang="en-GB"/>
          </a:p>
        </p:txBody>
      </p:sp>
      <p:sp>
        <p:nvSpPr>
          <p:cNvPr id="3" name="Text Placeholder 2">
            <a:extLst>
              <a:ext uri="{FF2B5EF4-FFF2-40B4-BE49-F238E27FC236}">
                <a16:creationId xmlns:a16="http://schemas.microsoft.com/office/drawing/2014/main" id="{61EF1EB7-14F1-ED18-2338-06A41CB18B98}"/>
              </a:ext>
            </a:extLst>
          </p:cNvPr>
          <p:cNvSpPr>
            <a:spLocks noGrp="1"/>
          </p:cNvSpPr>
          <p:nvPr>
            <p:ph type="body" sz="quarter" idx="13"/>
          </p:nvPr>
        </p:nvSpPr>
        <p:spPr/>
        <p:txBody>
          <a:bodyPr vert="horz" lIns="91440" tIns="45720" rIns="91440" bIns="45720" rtlCol="0" anchor="t">
            <a:normAutofit lnSpcReduction="10000"/>
          </a:bodyPr>
          <a:lstStyle/>
          <a:p>
            <a:r>
              <a:rPr lang="en-GB">
                <a:ea typeface="Batang"/>
              </a:rPr>
              <a:t>Propionate</a:t>
            </a:r>
            <a:endParaRPr lang="en-GB" err="1"/>
          </a:p>
        </p:txBody>
      </p:sp>
      <p:sp>
        <p:nvSpPr>
          <p:cNvPr id="4" name="Text Placeholder 3">
            <a:extLst>
              <a:ext uri="{FF2B5EF4-FFF2-40B4-BE49-F238E27FC236}">
                <a16:creationId xmlns:a16="http://schemas.microsoft.com/office/drawing/2014/main" id="{E3568A5E-C1B8-E627-FADB-F791119CC6D2}"/>
              </a:ext>
            </a:extLst>
          </p:cNvPr>
          <p:cNvSpPr>
            <a:spLocks noGrp="1"/>
          </p:cNvSpPr>
          <p:nvPr>
            <p:ph type="body" sz="quarter" idx="15"/>
          </p:nvPr>
        </p:nvSpPr>
        <p:spPr/>
        <p:txBody>
          <a:bodyPr vert="horz" lIns="91440" tIns="45720" rIns="91440" bIns="45720" rtlCol="0" anchor="t">
            <a:normAutofit/>
          </a:bodyPr>
          <a:lstStyle/>
          <a:p>
            <a:pPr marL="0" indent="0">
              <a:buNone/>
            </a:pPr>
            <a:endParaRPr lang="en-GB" sz="1400">
              <a:solidFill>
                <a:srgbClr val="000000"/>
              </a:solidFill>
              <a:latin typeface="Georgia"/>
              <a:ea typeface="Batang"/>
            </a:endParaRPr>
          </a:p>
          <a:p>
            <a:r>
              <a:rPr lang="en-GB" sz="1400">
                <a:solidFill>
                  <a:srgbClr val="000000"/>
                </a:solidFill>
                <a:latin typeface="Georgia"/>
                <a:ea typeface="Batang"/>
              </a:rPr>
              <a:t>The checkpoint programme targeted this approach to ensure that the reoccurring offences would stop happening and try to predict the crime before they happen. By doing the the programme they see what type of people and mentality people are in to stop them from committing crimes in the future and give them help.</a:t>
            </a:r>
          </a:p>
        </p:txBody>
      </p:sp>
      <p:sp>
        <p:nvSpPr>
          <p:cNvPr id="5" name="Text Placeholder 4">
            <a:extLst>
              <a:ext uri="{FF2B5EF4-FFF2-40B4-BE49-F238E27FC236}">
                <a16:creationId xmlns:a16="http://schemas.microsoft.com/office/drawing/2014/main" id="{75ADDE10-4480-50F7-A06A-C7E358AB8672}"/>
              </a:ext>
            </a:extLst>
          </p:cNvPr>
          <p:cNvSpPr>
            <a:spLocks noGrp="1"/>
          </p:cNvSpPr>
          <p:nvPr>
            <p:ph type="body" sz="quarter" idx="14"/>
          </p:nvPr>
        </p:nvSpPr>
        <p:spPr/>
        <p:txBody>
          <a:bodyPr vert="horz" lIns="91440" tIns="45720" rIns="91440" bIns="45720" rtlCol="0" anchor="t">
            <a:normAutofit lnSpcReduction="10000"/>
          </a:bodyPr>
          <a:lstStyle/>
          <a:p>
            <a:r>
              <a:rPr lang="en-GB">
                <a:ea typeface="Batang"/>
              </a:rPr>
              <a:t>Legitimate</a:t>
            </a:r>
            <a:endParaRPr lang="en-GB"/>
          </a:p>
        </p:txBody>
      </p:sp>
      <p:sp>
        <p:nvSpPr>
          <p:cNvPr id="6" name="Text Placeholder 5">
            <a:extLst>
              <a:ext uri="{FF2B5EF4-FFF2-40B4-BE49-F238E27FC236}">
                <a16:creationId xmlns:a16="http://schemas.microsoft.com/office/drawing/2014/main" id="{1A28A033-0D41-15A9-959D-2C89356BCDBD}"/>
              </a:ext>
            </a:extLst>
          </p:cNvPr>
          <p:cNvSpPr>
            <a:spLocks noGrp="1"/>
          </p:cNvSpPr>
          <p:nvPr>
            <p:ph type="body" sz="quarter" idx="16"/>
          </p:nvPr>
        </p:nvSpPr>
        <p:spPr/>
        <p:txBody>
          <a:bodyPr vert="horz" lIns="91440" tIns="45720" rIns="91440" bIns="45720" rtlCol="0" anchor="t">
            <a:normAutofit/>
          </a:bodyPr>
          <a:lstStyle/>
          <a:p>
            <a:pPr marL="0" indent="0">
              <a:buNone/>
            </a:pPr>
            <a:endParaRPr lang="en-GB" sz="1400">
              <a:solidFill>
                <a:srgbClr val="000000"/>
              </a:solidFill>
              <a:latin typeface="Georgia"/>
              <a:ea typeface="Batang"/>
            </a:endParaRPr>
          </a:p>
          <a:p>
            <a:r>
              <a:rPr lang="en-GB" sz="1400">
                <a:solidFill>
                  <a:srgbClr val="000000"/>
                </a:solidFill>
                <a:latin typeface="Georgia"/>
                <a:ea typeface="Batang"/>
              </a:rPr>
              <a:t>The checkpoint programmes legitimacy is supported by its alignment with the code of ethics which guides ethical and professional behaviour in policing. </a:t>
            </a:r>
            <a:endParaRPr lang="en-GB" sz="1400">
              <a:solidFill>
                <a:srgbClr val="000000"/>
              </a:solidFill>
              <a:latin typeface="Georgia"/>
            </a:endParaRPr>
          </a:p>
        </p:txBody>
      </p:sp>
      <p:sp>
        <p:nvSpPr>
          <p:cNvPr id="7" name="Text Placeholder 6">
            <a:extLst>
              <a:ext uri="{FF2B5EF4-FFF2-40B4-BE49-F238E27FC236}">
                <a16:creationId xmlns:a16="http://schemas.microsoft.com/office/drawing/2014/main" id="{EF27546D-D639-EACB-270C-E986B228F980}"/>
              </a:ext>
            </a:extLst>
          </p:cNvPr>
          <p:cNvSpPr>
            <a:spLocks noGrp="1"/>
          </p:cNvSpPr>
          <p:nvPr>
            <p:ph type="body" sz="quarter" idx="17"/>
          </p:nvPr>
        </p:nvSpPr>
        <p:spPr/>
        <p:txBody>
          <a:bodyPr vert="horz" lIns="91440" tIns="45720" rIns="91440" bIns="45720" rtlCol="0" anchor="t">
            <a:normAutofit lnSpcReduction="10000"/>
          </a:bodyPr>
          <a:lstStyle/>
          <a:p>
            <a:r>
              <a:rPr lang="en-GB">
                <a:ea typeface="Batang"/>
              </a:rPr>
              <a:t>Ethical </a:t>
            </a:r>
            <a:endParaRPr lang="en-GB"/>
          </a:p>
        </p:txBody>
      </p:sp>
      <p:sp>
        <p:nvSpPr>
          <p:cNvPr id="8" name="Text Placeholder 7">
            <a:extLst>
              <a:ext uri="{FF2B5EF4-FFF2-40B4-BE49-F238E27FC236}">
                <a16:creationId xmlns:a16="http://schemas.microsoft.com/office/drawing/2014/main" id="{6A3FC568-DF26-218D-FD39-4DF2B20C1473}"/>
              </a:ext>
            </a:extLst>
          </p:cNvPr>
          <p:cNvSpPr>
            <a:spLocks noGrp="1"/>
          </p:cNvSpPr>
          <p:nvPr>
            <p:ph type="body" sz="quarter" idx="18"/>
          </p:nvPr>
        </p:nvSpPr>
        <p:spPr/>
        <p:txBody>
          <a:bodyPr vert="horz" lIns="91440" tIns="45720" rIns="91440" bIns="45720" rtlCol="0" anchor="t">
            <a:normAutofit/>
          </a:bodyPr>
          <a:lstStyle/>
          <a:p>
            <a:pPr marL="0" indent="0">
              <a:buNone/>
            </a:pPr>
            <a:endParaRPr lang="en-GB" sz="1400">
              <a:solidFill>
                <a:srgbClr val="000000"/>
              </a:solidFill>
              <a:latin typeface="Georgia"/>
              <a:ea typeface="Batang"/>
            </a:endParaRPr>
          </a:p>
          <a:p>
            <a:r>
              <a:rPr lang="en-GB" sz="1400">
                <a:solidFill>
                  <a:srgbClr val="000000"/>
                </a:solidFill>
                <a:latin typeface="Georgia"/>
                <a:ea typeface="Batang"/>
              </a:rPr>
              <a:t>The ethical considerations are central to the checkpoint programme. Durham police made sure to align the police code of ethics and the programme has received </a:t>
            </a:r>
            <a:r>
              <a:rPr lang="en-GB" sz="1400" err="1">
                <a:solidFill>
                  <a:srgbClr val="000000"/>
                </a:solidFill>
                <a:latin typeface="Georgia"/>
                <a:ea typeface="Batang"/>
              </a:rPr>
              <a:t>positve</a:t>
            </a:r>
            <a:r>
              <a:rPr lang="en-GB" sz="1400">
                <a:solidFill>
                  <a:srgbClr val="000000"/>
                </a:solidFill>
                <a:latin typeface="Georgia"/>
                <a:ea typeface="Batang"/>
              </a:rPr>
              <a:t> feedback from the victims and offenders. </a:t>
            </a:r>
            <a:endParaRPr lang="en-GB" sz="1400">
              <a:solidFill>
                <a:srgbClr val="000000"/>
              </a:solidFill>
              <a:latin typeface="Georgia"/>
            </a:endParaRPr>
          </a:p>
        </p:txBody>
      </p:sp>
      <p:sp>
        <p:nvSpPr>
          <p:cNvPr id="9" name="Footer Placeholder 8">
            <a:extLst>
              <a:ext uri="{FF2B5EF4-FFF2-40B4-BE49-F238E27FC236}">
                <a16:creationId xmlns:a16="http://schemas.microsoft.com/office/drawing/2014/main" id="{07D9CF76-CCC0-DC4A-6733-2EAC5B1CD2D8}"/>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186F50E6-D7F5-2FBF-6871-4BA58B8035B7}"/>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25</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0ECCA277-C383-5FF8-FFC6-B0243AEBCCF8}"/>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2" name="TextBox 11">
            <a:extLst>
              <a:ext uri="{FF2B5EF4-FFF2-40B4-BE49-F238E27FC236}">
                <a16:creationId xmlns:a16="http://schemas.microsoft.com/office/drawing/2014/main" id="{D07C82CC-ECA3-C74A-9FE5-3182C4E75259}"/>
              </a:ext>
            </a:extLst>
          </p:cNvPr>
          <p:cNvSpPr txBox="1"/>
          <p:nvPr/>
        </p:nvSpPr>
        <p:spPr>
          <a:xfrm>
            <a:off x="450251" y="5693843"/>
            <a:ext cx="42615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2023) (Durham Police,2024)</a:t>
            </a:r>
          </a:p>
        </p:txBody>
      </p:sp>
    </p:spTree>
    <p:extLst>
      <p:ext uri="{BB962C8B-B14F-4D97-AF65-F5344CB8AC3E}">
        <p14:creationId xmlns:p14="http://schemas.microsoft.com/office/powerpoint/2010/main" val="957065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B7806-E855-AAE8-A208-4AB7BC704400}"/>
              </a:ext>
            </a:extLst>
          </p:cNvPr>
          <p:cNvSpPr>
            <a:spLocks noGrp="1"/>
          </p:cNvSpPr>
          <p:nvPr>
            <p:ph type="title"/>
          </p:nvPr>
        </p:nvSpPr>
        <p:spPr/>
        <p:txBody>
          <a:bodyPr>
            <a:normAutofit fontScale="90000"/>
          </a:bodyPr>
          <a:lstStyle/>
          <a:p>
            <a:r>
              <a:rPr lang="en-GB">
                <a:ea typeface="Batang"/>
              </a:rPr>
              <a:t>review </a:t>
            </a:r>
            <a:endParaRPr lang="en-GB"/>
          </a:p>
        </p:txBody>
      </p:sp>
      <p:sp>
        <p:nvSpPr>
          <p:cNvPr id="4" name="Text Placeholder 3">
            <a:extLst>
              <a:ext uri="{FF2B5EF4-FFF2-40B4-BE49-F238E27FC236}">
                <a16:creationId xmlns:a16="http://schemas.microsoft.com/office/drawing/2014/main" id="{C5F240BF-EA06-83F3-72DB-75C929E372C3}"/>
              </a:ext>
            </a:extLst>
          </p:cNvPr>
          <p:cNvSpPr>
            <a:spLocks noGrp="1"/>
          </p:cNvSpPr>
          <p:nvPr>
            <p:ph type="body" sz="quarter" idx="15"/>
          </p:nvPr>
        </p:nvSpPr>
        <p:spPr/>
        <p:txBody>
          <a:bodyPr vert="horz" lIns="91440" tIns="45720" rIns="91440" bIns="45720" rtlCol="0" anchor="t">
            <a:normAutofit/>
          </a:bodyPr>
          <a:lstStyle/>
          <a:p>
            <a:pPr marL="0" indent="0">
              <a:buNone/>
            </a:pPr>
            <a:r>
              <a:rPr lang="en-GB" sz="1400">
                <a:solidFill>
                  <a:srgbClr val="000000"/>
                </a:solidFill>
                <a:latin typeface="Georgia"/>
                <a:ea typeface="Batang"/>
              </a:rPr>
              <a:t>The NDM is a primary decision model for the police service. However, the Checkpoint programme is a multi-agency activity and resolution of preventing crime and making sure that they are making the right ethical and structured framework in the programme. This programme involves </a:t>
            </a:r>
            <a:r>
              <a:rPr lang="en-GB" sz="1400" err="1">
                <a:solidFill>
                  <a:srgbClr val="000000"/>
                </a:solidFill>
                <a:latin typeface="Georgia"/>
                <a:ea typeface="Batang"/>
              </a:rPr>
              <a:t>collaberation</a:t>
            </a:r>
            <a:r>
              <a:rPr lang="en-GB" sz="1400">
                <a:solidFill>
                  <a:srgbClr val="000000"/>
                </a:solidFill>
                <a:latin typeface="Georgia"/>
                <a:ea typeface="Batang"/>
              </a:rPr>
              <a:t> within the police services and medical services.  </a:t>
            </a:r>
          </a:p>
          <a:p>
            <a:pPr marL="0" indent="0">
              <a:buNone/>
            </a:pPr>
            <a:endParaRPr lang="en-GB" sz="1400">
              <a:solidFill>
                <a:srgbClr val="000000"/>
              </a:solidFill>
              <a:latin typeface="Georgia"/>
              <a:ea typeface="Batang"/>
            </a:endParaRPr>
          </a:p>
        </p:txBody>
      </p:sp>
      <p:sp>
        <p:nvSpPr>
          <p:cNvPr id="6" name="Text Placeholder 5">
            <a:extLst>
              <a:ext uri="{FF2B5EF4-FFF2-40B4-BE49-F238E27FC236}">
                <a16:creationId xmlns:a16="http://schemas.microsoft.com/office/drawing/2014/main" id="{BBE9944D-691E-9439-2BEF-CB9D6C04C734}"/>
              </a:ext>
            </a:extLst>
          </p:cNvPr>
          <p:cNvSpPr>
            <a:spLocks noGrp="1"/>
          </p:cNvSpPr>
          <p:nvPr>
            <p:ph type="body" sz="quarter" idx="16"/>
          </p:nvPr>
        </p:nvSpPr>
        <p:spPr/>
        <p:txBody>
          <a:bodyPr vert="horz" lIns="91440" tIns="45720" rIns="91440" bIns="45720" rtlCol="0" anchor="t">
            <a:normAutofit/>
          </a:bodyPr>
          <a:lstStyle/>
          <a:p>
            <a:pPr marL="0" indent="0">
              <a:buNone/>
            </a:pPr>
            <a:r>
              <a:rPr lang="en-GB">
                <a:ea typeface="Batang"/>
              </a:rPr>
              <a:t>The outcome of this programme went as planned and the decisions that were made for the programme was ethical and reasonable. </a:t>
            </a:r>
            <a:endParaRPr lang="en-GB"/>
          </a:p>
        </p:txBody>
      </p:sp>
      <p:sp>
        <p:nvSpPr>
          <p:cNvPr id="8" name="Text Placeholder 7">
            <a:extLst>
              <a:ext uri="{FF2B5EF4-FFF2-40B4-BE49-F238E27FC236}">
                <a16:creationId xmlns:a16="http://schemas.microsoft.com/office/drawing/2014/main" id="{8FDDA8DE-33CC-48F6-A352-682DCC618695}"/>
              </a:ext>
            </a:extLst>
          </p:cNvPr>
          <p:cNvSpPr>
            <a:spLocks noGrp="1"/>
          </p:cNvSpPr>
          <p:nvPr>
            <p:ph type="body" sz="quarter" idx="18"/>
          </p:nvPr>
        </p:nvSpPr>
        <p:spPr/>
        <p:txBody>
          <a:bodyPr vert="horz" lIns="91440" tIns="45720" rIns="91440" bIns="45720" rtlCol="0" anchor="t">
            <a:normAutofit/>
          </a:bodyPr>
          <a:lstStyle/>
          <a:p>
            <a:r>
              <a:rPr lang="en-GB">
                <a:ea typeface="Batang"/>
              </a:rPr>
              <a:t>From this programme officer were retrained with the low offenders to approach them differently. And to make sure they get the help they need. </a:t>
            </a:r>
            <a:endParaRPr lang="en-GB"/>
          </a:p>
        </p:txBody>
      </p:sp>
      <p:sp>
        <p:nvSpPr>
          <p:cNvPr id="9" name="Footer Placeholder 8">
            <a:extLst>
              <a:ext uri="{FF2B5EF4-FFF2-40B4-BE49-F238E27FC236}">
                <a16:creationId xmlns:a16="http://schemas.microsoft.com/office/drawing/2014/main" id="{259A36D3-059B-F6CF-91B9-EC9C537ACBDB}"/>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10" name="Slide Number Placeholder 9">
            <a:extLst>
              <a:ext uri="{FF2B5EF4-FFF2-40B4-BE49-F238E27FC236}">
                <a16:creationId xmlns:a16="http://schemas.microsoft.com/office/drawing/2014/main" id="{07971820-CAB3-387A-02B0-E14427F274DE}"/>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1" name="Date Placeholder 10">
            <a:extLst>
              <a:ext uri="{FF2B5EF4-FFF2-40B4-BE49-F238E27FC236}">
                <a16:creationId xmlns:a16="http://schemas.microsoft.com/office/drawing/2014/main" id="{5DE0A100-DD4B-DC76-EAD2-5D8B0CC9066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2" name="TextBox 11">
            <a:extLst>
              <a:ext uri="{FF2B5EF4-FFF2-40B4-BE49-F238E27FC236}">
                <a16:creationId xmlns:a16="http://schemas.microsoft.com/office/drawing/2014/main" id="{950FE936-59E0-28C8-3744-EDB6732CA5A9}"/>
              </a:ext>
            </a:extLst>
          </p:cNvPr>
          <p:cNvSpPr txBox="1"/>
          <p:nvPr/>
        </p:nvSpPr>
        <p:spPr>
          <a:xfrm>
            <a:off x="456748" y="5704092"/>
            <a:ext cx="28739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(College of Policing, 2024) Durham Police, 2024) </a:t>
            </a:r>
          </a:p>
        </p:txBody>
      </p:sp>
      <p:pic>
        <p:nvPicPr>
          <p:cNvPr id="14" name="Graphic 13" descr="Rating 3 Star with solid fill">
            <a:extLst>
              <a:ext uri="{FF2B5EF4-FFF2-40B4-BE49-F238E27FC236}">
                <a16:creationId xmlns:a16="http://schemas.microsoft.com/office/drawing/2014/main" id="{89866132-06AE-37C4-8F2F-DB3DAACFCF7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33503" y="3424881"/>
            <a:ext cx="3663778" cy="3735859"/>
          </a:xfrm>
          <a:prstGeom prst="rect">
            <a:avLst/>
          </a:prstGeom>
        </p:spPr>
      </p:pic>
    </p:spTree>
    <p:extLst>
      <p:ext uri="{BB962C8B-B14F-4D97-AF65-F5344CB8AC3E}">
        <p14:creationId xmlns:p14="http://schemas.microsoft.com/office/powerpoint/2010/main" val="2374280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C7DF96-8973-4702-8012-0E6D923194D5}"/>
              </a:ext>
            </a:extLst>
          </p:cNvPr>
          <p:cNvSpPr>
            <a:spLocks noGrp="1"/>
          </p:cNvSpPr>
          <p:nvPr>
            <p:ph type="title"/>
          </p:nvPr>
        </p:nvSpPr>
        <p:spPr>
          <a:xfrm>
            <a:off x="873706" y="609601"/>
            <a:ext cx="9810604" cy="422365"/>
          </a:xfrm>
        </p:spPr>
        <p:txBody>
          <a:bodyPr rtlCol="0">
            <a:normAutofit fontScale="90000"/>
          </a:bodyPr>
          <a:lstStyle/>
          <a:p>
            <a:pPr rtl="0"/>
            <a:r>
              <a:rPr lang="en-GB"/>
              <a:t>Code of Ethics - </a:t>
            </a:r>
          </a:p>
        </p:txBody>
      </p:sp>
      <p:sp>
        <p:nvSpPr>
          <p:cNvPr id="8" name="Text Placeholder 7">
            <a:extLst>
              <a:ext uri="{FF2B5EF4-FFF2-40B4-BE49-F238E27FC236}">
                <a16:creationId xmlns:a16="http://schemas.microsoft.com/office/drawing/2014/main" id="{40B1DAEB-CC59-471F-A17C-D67682B2F86B}"/>
              </a:ext>
            </a:extLst>
          </p:cNvPr>
          <p:cNvSpPr>
            <a:spLocks noGrp="1"/>
          </p:cNvSpPr>
          <p:nvPr>
            <p:ph type="body" sz="quarter" idx="13"/>
          </p:nvPr>
        </p:nvSpPr>
        <p:spPr>
          <a:xfrm>
            <a:off x="454758" y="1619250"/>
            <a:ext cx="3424321" cy="422365"/>
          </a:xfrm>
        </p:spPr>
        <p:txBody>
          <a:bodyPr rtlCol="0">
            <a:normAutofit/>
          </a:bodyPr>
          <a:lstStyle/>
          <a:p>
            <a:pPr rtl="0"/>
            <a:r>
              <a:rPr lang="en-GB" sz="1800" u="sng"/>
              <a:t>What is it? What does it entail</a:t>
            </a:r>
            <a:r>
              <a:rPr lang="en-GB" sz="1800"/>
              <a:t>?</a:t>
            </a:r>
          </a:p>
        </p:txBody>
      </p:sp>
      <p:sp>
        <p:nvSpPr>
          <p:cNvPr id="10" name="Text Placeholder 9">
            <a:extLst>
              <a:ext uri="{FF2B5EF4-FFF2-40B4-BE49-F238E27FC236}">
                <a16:creationId xmlns:a16="http://schemas.microsoft.com/office/drawing/2014/main" id="{9CDB65AA-A428-404D-97E1-468C7B746951}"/>
              </a:ext>
            </a:extLst>
          </p:cNvPr>
          <p:cNvSpPr>
            <a:spLocks noGrp="1"/>
          </p:cNvSpPr>
          <p:nvPr>
            <p:ph type="body" sz="quarter" idx="15"/>
          </p:nvPr>
        </p:nvSpPr>
        <p:spPr>
          <a:xfrm>
            <a:off x="454550" y="2142535"/>
            <a:ext cx="3423973" cy="3748087"/>
          </a:xfrm>
        </p:spPr>
        <p:txBody>
          <a:bodyPr rtlCol="0">
            <a:normAutofit lnSpcReduction="10000"/>
          </a:bodyPr>
          <a:lstStyle/>
          <a:p>
            <a:pPr lvl="0" rtl="0"/>
            <a:r>
              <a:rPr lang="en-GB" sz="1800"/>
              <a:t>Code of Ethics was established to ensure that every staff member of the police delivers the highest standards. (Home Office, 2023).</a:t>
            </a:r>
          </a:p>
          <a:p>
            <a:pPr lvl="0" rtl="0"/>
            <a:r>
              <a:rPr lang="en-GB" sz="1800"/>
              <a:t>The 9 key principles should underpin every decision police staff make (College of Policing, 2014). </a:t>
            </a:r>
          </a:p>
          <a:p>
            <a:pPr lvl="0" rtl="0"/>
            <a:r>
              <a:rPr lang="en-GB" sz="1800"/>
              <a:t>CREPS (Courage, Respect and Empathy and Public Service). (College of Policing, 2024).</a:t>
            </a:r>
          </a:p>
        </p:txBody>
      </p:sp>
      <p:sp>
        <p:nvSpPr>
          <p:cNvPr id="9" name="Text Placeholder 8">
            <a:extLst>
              <a:ext uri="{FF2B5EF4-FFF2-40B4-BE49-F238E27FC236}">
                <a16:creationId xmlns:a16="http://schemas.microsoft.com/office/drawing/2014/main" id="{E573C91B-539E-4CC6-920D-68F8AFC586F3}"/>
              </a:ext>
            </a:extLst>
          </p:cNvPr>
          <p:cNvSpPr>
            <a:spLocks noGrp="1"/>
          </p:cNvSpPr>
          <p:nvPr>
            <p:ph type="body" sz="quarter" idx="14"/>
          </p:nvPr>
        </p:nvSpPr>
        <p:spPr>
          <a:xfrm>
            <a:off x="4383840" y="1585458"/>
            <a:ext cx="3424320" cy="557076"/>
          </a:xfrm>
        </p:spPr>
        <p:txBody>
          <a:bodyPr rtlCol="0">
            <a:noAutofit/>
          </a:bodyPr>
          <a:lstStyle/>
          <a:p>
            <a:pPr rtl="0"/>
            <a:r>
              <a:rPr lang="en-GB" sz="1800" u="sng"/>
              <a:t>Ethical Policing relating to the NDM.</a:t>
            </a:r>
          </a:p>
        </p:txBody>
      </p:sp>
      <p:sp>
        <p:nvSpPr>
          <p:cNvPr id="11" name="Text Placeholder 10">
            <a:extLst>
              <a:ext uri="{FF2B5EF4-FFF2-40B4-BE49-F238E27FC236}">
                <a16:creationId xmlns:a16="http://schemas.microsoft.com/office/drawing/2014/main" id="{AEB0185B-2091-49E0-902B-2948DDFAFCEA}"/>
              </a:ext>
            </a:extLst>
          </p:cNvPr>
          <p:cNvSpPr>
            <a:spLocks noGrp="1"/>
          </p:cNvSpPr>
          <p:nvPr>
            <p:ph type="body" sz="quarter" idx="16"/>
          </p:nvPr>
        </p:nvSpPr>
        <p:spPr>
          <a:xfrm>
            <a:off x="4177420" y="2142534"/>
            <a:ext cx="3423973" cy="3748087"/>
          </a:xfrm>
        </p:spPr>
        <p:txBody>
          <a:bodyPr rtlCol="0">
            <a:normAutofit/>
          </a:bodyPr>
          <a:lstStyle/>
          <a:p>
            <a:pPr rtl="0"/>
            <a:r>
              <a:rPr lang="en-GB" sz="1600"/>
              <a:t>In any situation police staff should ask themselves questions to ensure ethics is being considered.</a:t>
            </a:r>
          </a:p>
          <a:p>
            <a:pPr rtl="0"/>
            <a:r>
              <a:rPr lang="en-GB" sz="1600"/>
              <a:t>The Code of Ethics is the heart of the National Decision Making. (College of Policing, 2013).</a:t>
            </a:r>
          </a:p>
          <a:p>
            <a:pPr rtl="0"/>
            <a:r>
              <a:rPr lang="en-GB" sz="1600"/>
              <a:t>Officers are given code of ethics training. (College of Policing, 2024),</a:t>
            </a:r>
          </a:p>
          <a:p>
            <a:pPr marL="0" indent="0" rtl="0">
              <a:buNone/>
            </a:pPr>
            <a:r>
              <a:rPr lang="en-GB" sz="1100"/>
              <a:t>     </a:t>
            </a:r>
          </a:p>
        </p:txBody>
      </p:sp>
      <p:sp>
        <p:nvSpPr>
          <p:cNvPr id="12" name="Text Placeholder 11">
            <a:extLst>
              <a:ext uri="{FF2B5EF4-FFF2-40B4-BE49-F238E27FC236}">
                <a16:creationId xmlns:a16="http://schemas.microsoft.com/office/drawing/2014/main" id="{B8025F5B-90E3-4F87-A4E1-C9DEDEE749D5}"/>
              </a:ext>
            </a:extLst>
          </p:cNvPr>
          <p:cNvSpPr>
            <a:spLocks noGrp="1"/>
          </p:cNvSpPr>
          <p:nvPr>
            <p:ph type="body" sz="quarter" idx="17"/>
          </p:nvPr>
        </p:nvSpPr>
        <p:spPr>
          <a:xfrm>
            <a:off x="7775276" y="1675834"/>
            <a:ext cx="3367525" cy="369332"/>
          </a:xfrm>
        </p:spPr>
        <p:txBody>
          <a:bodyPr rtlCol="0">
            <a:noAutofit/>
          </a:bodyPr>
          <a:lstStyle/>
          <a:p>
            <a:pPr rtl="0"/>
            <a:r>
              <a:rPr lang="en-GB" sz="1800" u="sng"/>
              <a:t>Code of Ethics used in practice.</a:t>
            </a:r>
          </a:p>
        </p:txBody>
      </p:sp>
      <p:sp>
        <p:nvSpPr>
          <p:cNvPr id="13" name="Text Placeholder 12">
            <a:extLst>
              <a:ext uri="{FF2B5EF4-FFF2-40B4-BE49-F238E27FC236}">
                <a16:creationId xmlns:a16="http://schemas.microsoft.com/office/drawing/2014/main" id="{BDD08557-2537-4CBD-9B23-A8A06099EB52}"/>
              </a:ext>
            </a:extLst>
          </p:cNvPr>
          <p:cNvSpPr>
            <a:spLocks noGrp="1"/>
          </p:cNvSpPr>
          <p:nvPr>
            <p:ph type="body" sz="quarter" idx="18"/>
          </p:nvPr>
        </p:nvSpPr>
        <p:spPr>
          <a:xfrm>
            <a:off x="7900291" y="2142534"/>
            <a:ext cx="3423973" cy="3748087"/>
          </a:xfrm>
        </p:spPr>
        <p:txBody>
          <a:bodyPr rtlCol="0">
            <a:normAutofit fontScale="92500"/>
          </a:bodyPr>
          <a:lstStyle/>
          <a:p>
            <a:pPr rtl="0"/>
            <a:r>
              <a:rPr lang="en-GB"/>
              <a:t>The Case of Sarah Everard in 2021.</a:t>
            </a:r>
          </a:p>
          <a:p>
            <a:pPr rtl="0"/>
            <a:r>
              <a:rPr lang="en-GB"/>
              <a:t>5 out of 9 key principles were particularly relevant to this case. (Independent Office for Police Conduct, 2021).</a:t>
            </a:r>
          </a:p>
          <a:p>
            <a:pPr rtl="0"/>
            <a:r>
              <a:rPr lang="en-GB"/>
              <a:t>Multiple reports have had to be written to investigate deaths at the hands of police. (Committee on Standards in Public Life, 2024).</a:t>
            </a:r>
          </a:p>
        </p:txBody>
      </p:sp>
      <p:sp>
        <p:nvSpPr>
          <p:cNvPr id="16" name="Slide Number Placeholder 15">
            <a:extLst>
              <a:ext uri="{FF2B5EF4-FFF2-40B4-BE49-F238E27FC236}">
                <a16:creationId xmlns:a16="http://schemas.microsoft.com/office/drawing/2014/main" id="{2B46530D-4AD9-406C-9FF3-3763715B8B09}"/>
              </a:ext>
            </a:extLst>
          </p:cNvPr>
          <p:cNvSpPr>
            <a:spLocks noGrp="1"/>
          </p:cNvSpPr>
          <p:nvPr>
            <p:ph type="sldNum" sz="quarter" idx="12"/>
          </p:nvPr>
        </p:nvSpPr>
        <p:spPr>
          <a:xfrm>
            <a:off x="11558016" y="3136392"/>
            <a:ext cx="545911" cy="580029"/>
          </a:xfrm>
        </p:spPr>
        <p:txBody>
          <a:bodyPr rtlCol="0"/>
          <a:lstStyle/>
          <a:p>
            <a:pPr lvl="0" rtl="0"/>
            <a:fld id="{F4F66505-CBE9-4DDE-B6B8-8F5BDC18C943}" type="slidenum">
              <a:rPr lang="en-GB" smtClean="0"/>
              <a:pPr lvl="0" rtl="0"/>
              <a:t>27</a:t>
            </a:fld>
            <a:endParaRPr lang="en-GB"/>
          </a:p>
        </p:txBody>
      </p:sp>
      <p:pic>
        <p:nvPicPr>
          <p:cNvPr id="5" name="Graphic 4" descr="Key with solid fill">
            <a:extLst>
              <a:ext uri="{FF2B5EF4-FFF2-40B4-BE49-F238E27FC236}">
                <a16:creationId xmlns:a16="http://schemas.microsoft.com/office/drawing/2014/main" id="{79239FD9-A008-5D27-9F04-2D3E3FCC1D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38887" y="4781551"/>
            <a:ext cx="914400" cy="914400"/>
          </a:xfrm>
          <a:prstGeom prst="rect">
            <a:avLst/>
          </a:prstGeom>
        </p:spPr>
      </p:pic>
      <p:pic>
        <p:nvPicPr>
          <p:cNvPr id="14" name="Graphic 13" descr="Chat with solid fill">
            <a:extLst>
              <a:ext uri="{FF2B5EF4-FFF2-40B4-BE49-F238E27FC236}">
                <a16:creationId xmlns:a16="http://schemas.microsoft.com/office/drawing/2014/main" id="{0B2851A2-59B4-4D15-3EF8-0A5696A7508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321808" y="4825190"/>
            <a:ext cx="914400" cy="914400"/>
          </a:xfrm>
          <a:prstGeom prst="rect">
            <a:avLst/>
          </a:prstGeom>
        </p:spPr>
      </p:pic>
      <p:pic>
        <p:nvPicPr>
          <p:cNvPr id="17" name="Graphic 16" descr="Comment Important with solid fill">
            <a:extLst>
              <a:ext uri="{FF2B5EF4-FFF2-40B4-BE49-F238E27FC236}">
                <a16:creationId xmlns:a16="http://schemas.microsoft.com/office/drawing/2014/main" id="{49EE0727-4329-6CFC-6374-3F4CA3958CC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724277" y="4876734"/>
            <a:ext cx="914400" cy="914400"/>
          </a:xfrm>
          <a:prstGeom prst="rect">
            <a:avLst/>
          </a:prstGeom>
        </p:spPr>
      </p:pic>
    </p:spTree>
    <p:extLst>
      <p:ext uri="{BB962C8B-B14F-4D97-AF65-F5344CB8AC3E}">
        <p14:creationId xmlns:p14="http://schemas.microsoft.com/office/powerpoint/2010/main" val="35368571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D61B9-A9E5-5384-063F-C06F2EBD539B}"/>
              </a:ext>
            </a:extLst>
          </p:cNvPr>
          <p:cNvSpPr>
            <a:spLocks noGrp="1"/>
          </p:cNvSpPr>
          <p:nvPr>
            <p:ph type="ctrTitle"/>
          </p:nvPr>
        </p:nvSpPr>
        <p:spPr>
          <a:xfrm>
            <a:off x="449772" y="-303819"/>
            <a:ext cx="6669655" cy="2664892"/>
          </a:xfrm>
        </p:spPr>
        <p:txBody>
          <a:bodyPr/>
          <a:lstStyle/>
          <a:p>
            <a:r>
              <a:rPr lang="en-GB"/>
              <a:t>Ethical challenges faced - </a:t>
            </a:r>
            <a:endParaRPr lang="en-US"/>
          </a:p>
        </p:txBody>
      </p:sp>
      <p:pic>
        <p:nvPicPr>
          <p:cNvPr id="9" name="Picture Placeholder 8">
            <a:extLst>
              <a:ext uri="{FF2B5EF4-FFF2-40B4-BE49-F238E27FC236}">
                <a16:creationId xmlns:a16="http://schemas.microsoft.com/office/drawing/2014/main" id="{FC5AF47D-6568-1339-ACCC-995B21E5141C}"/>
              </a:ext>
            </a:extLst>
          </p:cNvPr>
          <p:cNvPicPr>
            <a:picLocks noGrp="1" noChangeAspect="1"/>
          </p:cNvPicPr>
          <p:nvPr>
            <p:ph type="pic" sz="quarter" idx="10"/>
          </p:nvPr>
        </p:nvPicPr>
        <p:blipFill>
          <a:blip r:embed="rId3"/>
          <a:srcRect t="11946" b="11946"/>
          <a:stretch/>
        </p:blipFill>
        <p:spPr/>
      </p:pic>
      <p:pic>
        <p:nvPicPr>
          <p:cNvPr id="10" name="Picture Placeholder 9">
            <a:extLst>
              <a:ext uri="{FF2B5EF4-FFF2-40B4-BE49-F238E27FC236}">
                <a16:creationId xmlns:a16="http://schemas.microsoft.com/office/drawing/2014/main" id="{3D3CB6E0-65CB-9DA7-7FA6-67AAD2B7F11B}"/>
              </a:ext>
            </a:extLst>
          </p:cNvPr>
          <p:cNvPicPr>
            <a:picLocks noGrp="1" noChangeAspect="1"/>
          </p:cNvPicPr>
          <p:nvPr>
            <p:ph type="pic" sz="quarter" idx="11"/>
          </p:nvPr>
        </p:nvPicPr>
        <p:blipFill>
          <a:blip r:embed="rId4"/>
          <a:srcRect t="6030" b="6030"/>
          <a:stretch/>
        </p:blipFill>
        <p:spPr/>
      </p:pic>
      <p:pic>
        <p:nvPicPr>
          <p:cNvPr id="11" name="Picture Placeholder 10">
            <a:extLst>
              <a:ext uri="{FF2B5EF4-FFF2-40B4-BE49-F238E27FC236}">
                <a16:creationId xmlns:a16="http://schemas.microsoft.com/office/drawing/2014/main" id="{BA559610-B31A-E0C9-D333-A5E2678C0F52}"/>
              </a:ext>
            </a:extLst>
          </p:cNvPr>
          <p:cNvPicPr>
            <a:picLocks noGrp="1" noChangeAspect="1"/>
          </p:cNvPicPr>
          <p:nvPr>
            <p:ph type="pic" sz="quarter" idx="12"/>
          </p:nvPr>
        </p:nvPicPr>
        <p:blipFill>
          <a:blip r:embed="rId5"/>
          <a:srcRect t="25203" b="25203"/>
          <a:stretch/>
        </p:blipFill>
        <p:spPr/>
      </p:pic>
      <p:sp>
        <p:nvSpPr>
          <p:cNvPr id="7" name="TextBox 6">
            <a:extLst>
              <a:ext uri="{FF2B5EF4-FFF2-40B4-BE49-F238E27FC236}">
                <a16:creationId xmlns:a16="http://schemas.microsoft.com/office/drawing/2014/main" id="{04743ABB-20E3-6AE5-E36B-7970825AFAA1}"/>
              </a:ext>
            </a:extLst>
          </p:cNvPr>
          <p:cNvSpPr txBox="1"/>
          <p:nvPr/>
        </p:nvSpPr>
        <p:spPr>
          <a:xfrm>
            <a:off x="804503" y="1980637"/>
            <a:ext cx="5434903" cy="4247317"/>
          </a:xfrm>
          <a:prstGeom prst="rect">
            <a:avLst/>
          </a:prstGeom>
          <a:noFill/>
        </p:spPr>
        <p:txBody>
          <a:bodyPr wrap="square" rtlCol="0">
            <a:spAutoFit/>
          </a:bodyPr>
          <a:lstStyle/>
          <a:p>
            <a:pPr marL="285750" indent="-285750" algn="l">
              <a:buFont typeface="Wingdings" pitchFamily="2" charset="2"/>
              <a:buChar char="q"/>
            </a:pPr>
            <a:r>
              <a:rPr lang="en-GB"/>
              <a:t>Ethical issues in these models concern the algorithmic bias, the tendency for the models to generate less favourable decisions. </a:t>
            </a:r>
          </a:p>
          <a:p>
            <a:pPr marL="285750" indent="-285750" algn="l">
              <a:buFont typeface="Wingdings" pitchFamily="2" charset="2"/>
              <a:buChar char="q"/>
            </a:pPr>
            <a:endParaRPr lang="en-GB"/>
          </a:p>
          <a:p>
            <a:pPr marL="285750" indent="-285750" algn="l">
              <a:buFont typeface="Wingdings" pitchFamily="2" charset="2"/>
              <a:buChar char="q"/>
            </a:pPr>
            <a:r>
              <a:rPr lang="en-GB"/>
              <a:t>Utilisation of data in the NDM can give rise to privacy concerns. Misuse of personal data or data breaches can undermine public confidence in decision making processes. </a:t>
            </a:r>
          </a:p>
          <a:p>
            <a:pPr marL="285750" indent="-285750" algn="l">
              <a:buFont typeface="Wingdings" pitchFamily="2" charset="2"/>
              <a:buChar char="q"/>
            </a:pPr>
            <a:endParaRPr lang="en-GB"/>
          </a:p>
          <a:p>
            <a:pPr marL="285750" indent="-285750" algn="l">
              <a:buFont typeface="Wingdings" pitchFamily="2" charset="2"/>
              <a:buChar char="q"/>
            </a:pPr>
            <a:r>
              <a:rPr lang="en-GB"/>
              <a:t>As helpful as the decision making model is, it is still difficult to uphold their ethical standards in the face of pressure. </a:t>
            </a:r>
          </a:p>
          <a:p>
            <a:pPr marL="285750" indent="-285750" algn="l">
              <a:buFont typeface="Wingdings" pitchFamily="2" charset="2"/>
              <a:buChar char="q"/>
            </a:pPr>
            <a:endParaRPr lang="en-GB"/>
          </a:p>
          <a:p>
            <a:pPr marL="285750" indent="-285750" algn="l">
              <a:buFont typeface="Wingdings" pitchFamily="2" charset="2"/>
              <a:buChar char="q"/>
            </a:pPr>
            <a:endParaRPr lang="en-GB"/>
          </a:p>
          <a:p>
            <a:pPr marL="285750" indent="-285750" algn="l">
              <a:buFont typeface="Wingdings" pitchFamily="2" charset="2"/>
              <a:buChar char="q"/>
            </a:pPr>
            <a:endParaRPr lang="en-US"/>
          </a:p>
        </p:txBody>
      </p:sp>
      <p:sp>
        <p:nvSpPr>
          <p:cNvPr id="8" name="TextBox 7">
            <a:extLst>
              <a:ext uri="{FF2B5EF4-FFF2-40B4-BE49-F238E27FC236}">
                <a16:creationId xmlns:a16="http://schemas.microsoft.com/office/drawing/2014/main" id="{77974570-C57F-09E0-3337-BF6713FC5B87}"/>
              </a:ext>
            </a:extLst>
          </p:cNvPr>
          <p:cNvSpPr txBox="1"/>
          <p:nvPr/>
        </p:nvSpPr>
        <p:spPr>
          <a:xfrm>
            <a:off x="7569199" y="6449441"/>
            <a:ext cx="4851436" cy="646331"/>
          </a:xfrm>
          <a:prstGeom prst="rect">
            <a:avLst/>
          </a:prstGeom>
          <a:noFill/>
        </p:spPr>
        <p:txBody>
          <a:bodyPr wrap="square" rtlCol="0">
            <a:spAutoFit/>
          </a:bodyPr>
          <a:lstStyle/>
          <a:p>
            <a:r>
              <a:rPr lang="en-GB"/>
              <a:t>(Pinterest, 2024) (Taylor, 2022) (Pinterest, 2023)</a:t>
            </a:r>
            <a:endParaRPr lang="en-US"/>
          </a:p>
          <a:p>
            <a:pPr algn="l"/>
            <a:endParaRPr lang="en-US"/>
          </a:p>
        </p:txBody>
      </p:sp>
      <p:sp>
        <p:nvSpPr>
          <p:cNvPr id="12" name="TextBox 11">
            <a:extLst>
              <a:ext uri="{FF2B5EF4-FFF2-40B4-BE49-F238E27FC236}">
                <a16:creationId xmlns:a16="http://schemas.microsoft.com/office/drawing/2014/main" id="{D21CB01D-4D32-EF8D-435D-93900056B651}"/>
              </a:ext>
            </a:extLst>
          </p:cNvPr>
          <p:cNvSpPr txBox="1"/>
          <p:nvPr/>
        </p:nvSpPr>
        <p:spPr>
          <a:xfrm>
            <a:off x="374254" y="6211669"/>
            <a:ext cx="5434903" cy="646331"/>
          </a:xfrm>
          <a:prstGeom prst="rect">
            <a:avLst/>
          </a:prstGeom>
          <a:noFill/>
        </p:spPr>
        <p:txBody>
          <a:bodyPr wrap="square" rtlCol="0">
            <a:spAutoFit/>
          </a:bodyPr>
          <a:lstStyle/>
          <a:p>
            <a:pPr algn="l"/>
            <a:r>
              <a:rPr lang="en-GB"/>
              <a:t>(</a:t>
            </a:r>
            <a:r>
              <a:rPr lang="en-GB" err="1"/>
              <a:t>Adomavicius</a:t>
            </a:r>
            <a:r>
              <a:rPr lang="en-GB"/>
              <a:t> and Yang, 2022) (Arran Rees, 2023) (Join the Collective,2025)</a:t>
            </a:r>
            <a:endParaRPr lang="en-US"/>
          </a:p>
        </p:txBody>
      </p:sp>
    </p:spTree>
    <p:extLst>
      <p:ext uri="{BB962C8B-B14F-4D97-AF65-F5344CB8AC3E}">
        <p14:creationId xmlns:p14="http://schemas.microsoft.com/office/powerpoint/2010/main" val="26269285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27540-9B0D-44DC-4C57-8CDFA2EBDA72}"/>
              </a:ext>
            </a:extLst>
          </p:cNvPr>
          <p:cNvSpPr>
            <a:spLocks noGrp="1"/>
          </p:cNvSpPr>
          <p:nvPr>
            <p:ph type="title"/>
          </p:nvPr>
        </p:nvSpPr>
        <p:spPr/>
        <p:txBody>
          <a:bodyPr>
            <a:normAutofit fontScale="90000"/>
          </a:bodyPr>
          <a:lstStyle/>
          <a:p>
            <a:r>
              <a:rPr lang="en-GB"/>
              <a:t>Case studies - </a:t>
            </a:r>
            <a:endParaRPr lang="en-US"/>
          </a:p>
        </p:txBody>
      </p:sp>
      <p:sp>
        <p:nvSpPr>
          <p:cNvPr id="3" name="Text Placeholder 2">
            <a:extLst>
              <a:ext uri="{FF2B5EF4-FFF2-40B4-BE49-F238E27FC236}">
                <a16:creationId xmlns:a16="http://schemas.microsoft.com/office/drawing/2014/main" id="{B98D976C-6F5A-F0DF-1A3B-9D0817366226}"/>
              </a:ext>
            </a:extLst>
          </p:cNvPr>
          <p:cNvSpPr>
            <a:spLocks noGrp="1"/>
          </p:cNvSpPr>
          <p:nvPr>
            <p:ph type="body" sz="quarter" idx="13"/>
          </p:nvPr>
        </p:nvSpPr>
        <p:spPr/>
        <p:txBody>
          <a:bodyPr>
            <a:normAutofit fontScale="92500" lnSpcReduction="10000"/>
          </a:bodyPr>
          <a:lstStyle/>
          <a:p>
            <a:r>
              <a:rPr lang="en-GB"/>
              <a:t>Ethical Challenges - Hollie</a:t>
            </a:r>
            <a:endParaRPr lang="en-US"/>
          </a:p>
        </p:txBody>
      </p:sp>
      <p:sp>
        <p:nvSpPr>
          <p:cNvPr id="4" name="Text Placeholder 3">
            <a:extLst>
              <a:ext uri="{FF2B5EF4-FFF2-40B4-BE49-F238E27FC236}">
                <a16:creationId xmlns:a16="http://schemas.microsoft.com/office/drawing/2014/main" id="{281FFF4A-791D-9AD4-22D7-0CE587CBE2C5}"/>
              </a:ext>
            </a:extLst>
          </p:cNvPr>
          <p:cNvSpPr>
            <a:spLocks noGrp="1"/>
          </p:cNvSpPr>
          <p:nvPr>
            <p:ph type="body" sz="quarter" idx="15"/>
          </p:nvPr>
        </p:nvSpPr>
        <p:spPr/>
        <p:txBody>
          <a:bodyPr/>
          <a:lstStyle/>
          <a:p>
            <a:r>
              <a:rPr lang="en-GB"/>
              <a:t>Case studies have not risen in regards to the NDM, in practise, being unethical. </a:t>
            </a:r>
          </a:p>
          <a:p>
            <a:endParaRPr lang="en-GB"/>
          </a:p>
          <a:p>
            <a:r>
              <a:rPr lang="en-GB"/>
              <a:t>However, there are ways in which the NDM can become misapplied or ethical violations can occur. </a:t>
            </a:r>
          </a:p>
          <a:p>
            <a:endParaRPr lang="en-GB"/>
          </a:p>
          <a:p>
            <a:r>
              <a:rPr lang="en-GB"/>
              <a:t>(College of Policing, nd)</a:t>
            </a:r>
            <a:endParaRPr lang="en-US"/>
          </a:p>
        </p:txBody>
      </p:sp>
      <p:sp>
        <p:nvSpPr>
          <p:cNvPr id="5" name="Text Placeholder 4">
            <a:extLst>
              <a:ext uri="{FF2B5EF4-FFF2-40B4-BE49-F238E27FC236}">
                <a16:creationId xmlns:a16="http://schemas.microsoft.com/office/drawing/2014/main" id="{3C9DB514-6BB3-8CA6-B4E9-D435D70598F7}"/>
              </a:ext>
            </a:extLst>
          </p:cNvPr>
          <p:cNvSpPr>
            <a:spLocks noGrp="1"/>
          </p:cNvSpPr>
          <p:nvPr>
            <p:ph type="body" sz="quarter" idx="14"/>
          </p:nvPr>
        </p:nvSpPr>
        <p:spPr>
          <a:xfrm>
            <a:off x="4194532" y="1619249"/>
            <a:ext cx="3424320" cy="422365"/>
          </a:xfrm>
        </p:spPr>
        <p:txBody>
          <a:bodyPr>
            <a:noAutofit/>
          </a:bodyPr>
          <a:lstStyle/>
          <a:p>
            <a:r>
              <a:rPr lang="en-US" sz="2200"/>
              <a:t>Code of Ethics - Amber</a:t>
            </a:r>
          </a:p>
        </p:txBody>
      </p:sp>
      <p:sp>
        <p:nvSpPr>
          <p:cNvPr id="6" name="Text Placeholder 5">
            <a:extLst>
              <a:ext uri="{FF2B5EF4-FFF2-40B4-BE49-F238E27FC236}">
                <a16:creationId xmlns:a16="http://schemas.microsoft.com/office/drawing/2014/main" id="{B13BDB24-A19A-4EB1-DF94-F9CD55EFBB64}"/>
              </a:ext>
            </a:extLst>
          </p:cNvPr>
          <p:cNvSpPr>
            <a:spLocks noGrp="1"/>
          </p:cNvSpPr>
          <p:nvPr>
            <p:ph type="body" sz="quarter" idx="16"/>
          </p:nvPr>
        </p:nvSpPr>
        <p:spPr/>
        <p:txBody>
          <a:bodyPr>
            <a:normAutofit fontScale="85000" lnSpcReduction="20000"/>
          </a:bodyPr>
          <a:lstStyle/>
          <a:p>
            <a:pPr rtl="0"/>
            <a:r>
              <a:rPr lang="en-GB"/>
              <a:t>The Case of Sarah Everard in 2021.</a:t>
            </a:r>
          </a:p>
          <a:p>
            <a:pPr rtl="0"/>
            <a:r>
              <a:rPr lang="en-GB"/>
              <a:t>“Sarah Everard was abducted, raped and murdered by serving Metropolitan police officer Couzens as she walked home in London in 2021.” (BBC,2024).</a:t>
            </a:r>
          </a:p>
          <a:p>
            <a:pPr rtl="0"/>
            <a:r>
              <a:rPr lang="en-GB"/>
              <a:t>An example of how the police let the public down and lost public trust. ( The Angiolini Inquiry, 2024).</a:t>
            </a:r>
          </a:p>
          <a:p>
            <a:pPr rtl="0"/>
            <a:r>
              <a:rPr lang="en-GB"/>
              <a:t>5 out of 9 key principles were particularly relevant to this case. (Independent Office for Police Conduct, 2021).</a:t>
            </a:r>
          </a:p>
          <a:p>
            <a:endParaRPr lang="en-US"/>
          </a:p>
        </p:txBody>
      </p:sp>
      <p:sp>
        <p:nvSpPr>
          <p:cNvPr id="7" name="Text Placeholder 6">
            <a:extLst>
              <a:ext uri="{FF2B5EF4-FFF2-40B4-BE49-F238E27FC236}">
                <a16:creationId xmlns:a16="http://schemas.microsoft.com/office/drawing/2014/main" id="{83566F52-A56F-1864-4EE5-CD3140F27CF9}"/>
              </a:ext>
            </a:extLst>
          </p:cNvPr>
          <p:cNvSpPr>
            <a:spLocks noGrp="1"/>
          </p:cNvSpPr>
          <p:nvPr>
            <p:ph type="body" sz="quarter" idx="17"/>
          </p:nvPr>
        </p:nvSpPr>
        <p:spPr/>
        <p:txBody>
          <a:bodyPr>
            <a:normAutofit lnSpcReduction="10000"/>
          </a:bodyPr>
          <a:lstStyle/>
          <a:p>
            <a:endParaRPr lang="en-US"/>
          </a:p>
        </p:txBody>
      </p:sp>
      <p:sp>
        <p:nvSpPr>
          <p:cNvPr id="8" name="Text Placeholder 7">
            <a:extLst>
              <a:ext uri="{FF2B5EF4-FFF2-40B4-BE49-F238E27FC236}">
                <a16:creationId xmlns:a16="http://schemas.microsoft.com/office/drawing/2014/main" id="{E6268A80-1FFC-938D-F7C1-EE516B6431B0}"/>
              </a:ext>
            </a:extLst>
          </p:cNvPr>
          <p:cNvSpPr>
            <a:spLocks noGrp="1"/>
          </p:cNvSpPr>
          <p:nvPr>
            <p:ph type="body" sz="quarter" idx="18"/>
          </p:nvPr>
        </p:nvSpPr>
        <p:spPr/>
        <p:txBody>
          <a:bodyPr/>
          <a:lstStyle/>
          <a:p>
            <a:endParaRPr lang="en-US"/>
          </a:p>
        </p:txBody>
      </p:sp>
      <p:sp>
        <p:nvSpPr>
          <p:cNvPr id="10" name="Slide Number Placeholder 9">
            <a:extLst>
              <a:ext uri="{FF2B5EF4-FFF2-40B4-BE49-F238E27FC236}">
                <a16:creationId xmlns:a16="http://schemas.microsoft.com/office/drawing/2014/main" id="{39C9951B-BCE0-758B-ECB5-C843618F7E9F}"/>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29</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37718291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D5CBCC-1218-422F-BC37-5E42E13DC8D0}"/>
              </a:ext>
            </a:extLst>
          </p:cNvPr>
          <p:cNvSpPr>
            <a:spLocks noGrp="1"/>
          </p:cNvSpPr>
          <p:nvPr>
            <p:ph type="title"/>
          </p:nvPr>
        </p:nvSpPr>
        <p:spPr>
          <a:xfrm>
            <a:off x="1050879" y="609601"/>
            <a:ext cx="9505664" cy="1216024"/>
          </a:xfrm>
        </p:spPr>
        <p:txBody>
          <a:bodyPr rtlCol="0"/>
          <a:lstStyle/>
          <a:p>
            <a:pPr rtl="0"/>
            <a:r>
              <a:rPr lang="en-GB"/>
              <a:t>Research Timeline: Hollie - </a:t>
            </a:r>
          </a:p>
        </p:txBody>
      </p:sp>
      <p:sp>
        <p:nvSpPr>
          <p:cNvPr id="7" name="Slide Number Placeholder 6">
            <a:extLst>
              <a:ext uri="{FF2B5EF4-FFF2-40B4-BE49-F238E27FC236}">
                <a16:creationId xmlns:a16="http://schemas.microsoft.com/office/drawing/2014/main" id="{DF04DE9A-EC85-4761-86E4-EBD9BB7F3A97}"/>
              </a:ext>
            </a:extLst>
          </p:cNvPr>
          <p:cNvSpPr>
            <a:spLocks noGrp="1"/>
          </p:cNvSpPr>
          <p:nvPr>
            <p:ph type="sldNum" sz="quarter" idx="12"/>
          </p:nvPr>
        </p:nvSpPr>
        <p:spPr>
          <a:xfrm>
            <a:off x="11558016" y="3136392"/>
            <a:ext cx="545911" cy="580029"/>
          </a:xfrm>
        </p:spPr>
        <p:txBody>
          <a:bodyPr rtlCol="0"/>
          <a:lstStyle/>
          <a:p>
            <a:pPr lvl="0" rtl="0"/>
            <a:fld id="{F4F66505-CBE9-4DDE-B6B8-8F5BDC18C943}" type="slidenum">
              <a:rPr lang="en-GB" smtClean="0"/>
              <a:pPr lvl="0" rtl="0"/>
              <a:t>30</a:t>
            </a:fld>
            <a:endParaRPr lang="en-GB"/>
          </a:p>
        </p:txBody>
      </p:sp>
      <p:graphicFrame>
        <p:nvGraphicFramePr>
          <p:cNvPr id="12" name="Content Placeholder 3">
            <a:extLst>
              <a:ext uri="{FF2B5EF4-FFF2-40B4-BE49-F238E27FC236}">
                <a16:creationId xmlns:a16="http://schemas.microsoft.com/office/drawing/2014/main" id="{8CC0CE0A-BE51-4A85-BDA6-93A8F777CC5E}"/>
              </a:ext>
              <a:ext uri="{C183D7F6-B498-43B3-948B-1728B52AA6E4}">
                <adec:decorative xmlns:adec="http://schemas.microsoft.com/office/drawing/2017/decorative" val="1"/>
              </a:ext>
            </a:extLst>
          </p:cNvPr>
          <p:cNvGraphicFramePr>
            <a:graphicFrameLocks noGrp="1"/>
          </p:cNvGraphicFramePr>
          <p:nvPr>
            <p:ph sz="quarter" idx="13"/>
            <p:extLst>
              <p:ext uri="{D42A27DB-BD31-4B8C-83A1-F6EECF244321}">
                <p14:modId xmlns:p14="http://schemas.microsoft.com/office/powerpoint/2010/main" val="4027671663"/>
              </p:ext>
            </p:extLst>
          </p:nvPr>
        </p:nvGraphicFramePr>
        <p:xfrm>
          <a:off x="840581" y="1656769"/>
          <a:ext cx="10510837" cy="435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07535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ECC30-28EA-C637-C396-E148045A7EBB}"/>
              </a:ext>
            </a:extLst>
          </p:cNvPr>
          <p:cNvSpPr>
            <a:spLocks noGrp="1"/>
          </p:cNvSpPr>
          <p:nvPr>
            <p:ph type="title"/>
          </p:nvPr>
        </p:nvSpPr>
        <p:spPr/>
        <p:txBody>
          <a:bodyPr>
            <a:normAutofit fontScale="90000"/>
          </a:bodyPr>
          <a:lstStyle/>
          <a:p>
            <a:r>
              <a:rPr lang="en-GB"/>
              <a:t>Reference List : Hollie - </a:t>
            </a:r>
            <a:endParaRPr lang="en-US"/>
          </a:p>
        </p:txBody>
      </p:sp>
      <p:sp>
        <p:nvSpPr>
          <p:cNvPr id="4" name="Text Placeholder 3">
            <a:extLst>
              <a:ext uri="{FF2B5EF4-FFF2-40B4-BE49-F238E27FC236}">
                <a16:creationId xmlns:a16="http://schemas.microsoft.com/office/drawing/2014/main" id="{587F5321-FF0E-E9C4-3834-A8AE2F4027FF}"/>
              </a:ext>
            </a:extLst>
          </p:cNvPr>
          <p:cNvSpPr>
            <a:spLocks noGrp="1"/>
          </p:cNvSpPr>
          <p:nvPr>
            <p:ph type="body" sz="quarter" idx="15"/>
          </p:nvPr>
        </p:nvSpPr>
        <p:spPr>
          <a:xfrm>
            <a:off x="1054681" y="1031967"/>
            <a:ext cx="10289008" cy="5502984"/>
          </a:xfrm>
        </p:spPr>
        <p:txBody>
          <a:bodyPr>
            <a:noAutofit/>
          </a:bodyPr>
          <a:lstStyle/>
          <a:p>
            <a:r>
              <a:rPr lang="en-GB" sz="1200" err="1"/>
              <a:t>Adomavicius</a:t>
            </a:r>
            <a:r>
              <a:rPr lang="en-GB" sz="1200"/>
              <a:t>, G. and Yang, M. (2022) ‘Integrating </a:t>
            </a:r>
            <a:r>
              <a:rPr lang="en-GB" sz="1200" err="1"/>
              <a:t>behavioral</a:t>
            </a:r>
            <a:r>
              <a:rPr lang="en-GB" sz="1200"/>
              <a:t>, economic, and technical insights to understand and address algorithmic bias: a Human-Centric Perspective’, </a:t>
            </a:r>
            <a:r>
              <a:rPr lang="en-GB" sz="1200" i="1"/>
              <a:t>ACM Transactions on Management Information Systems</a:t>
            </a:r>
            <a:r>
              <a:rPr lang="en-GB" sz="1200"/>
              <a:t>, 13(3), pp. 1–27. Available at: </a:t>
            </a:r>
            <a:r>
              <a:rPr lang="en-GB" sz="1200">
                <a:hlinkClick r:id="rId2"/>
              </a:rPr>
              <a:t>https://</a:t>
            </a:r>
            <a:r>
              <a:rPr lang="en-GB" sz="1200" err="1">
                <a:hlinkClick r:id="rId2"/>
              </a:rPr>
              <a:t>doi.org</a:t>
            </a:r>
            <a:r>
              <a:rPr lang="en-GB" sz="1200">
                <a:hlinkClick r:id="rId2"/>
              </a:rPr>
              <a:t>/10.1145/3519420</a:t>
            </a:r>
            <a:r>
              <a:rPr lang="en-GB" sz="1200"/>
              <a:t>.</a:t>
            </a:r>
          </a:p>
          <a:p>
            <a:r>
              <a:rPr lang="en-GB" sz="1200"/>
              <a:t>Arran Rees (2023) ‘Applying AI to digital archives: trust, collaboration and shared professional ethics’, </a:t>
            </a:r>
            <a:r>
              <a:rPr lang="en-GB" sz="1200" i="1"/>
              <a:t>Digital Scholarship in the Humanities</a:t>
            </a:r>
            <a:r>
              <a:rPr lang="en-GB" sz="1200"/>
              <a:t>, pp. 571–585. Available at: </a:t>
            </a:r>
            <a:r>
              <a:rPr lang="en-GB" sz="1200">
                <a:hlinkClick r:id="rId3"/>
              </a:rPr>
              <a:t>https://</a:t>
            </a:r>
            <a:r>
              <a:rPr lang="en-GB" sz="1200" err="1">
                <a:hlinkClick r:id="rId3"/>
              </a:rPr>
              <a:t>doi.org</a:t>
            </a:r>
            <a:r>
              <a:rPr lang="en-GB" sz="1200">
                <a:hlinkClick r:id="rId3"/>
              </a:rPr>
              <a:t>/10.1093/llc/</a:t>
            </a:r>
            <a:r>
              <a:rPr lang="en-GB" sz="1200" err="1">
                <a:hlinkClick r:id="rId3"/>
              </a:rPr>
              <a:t>fqac073</a:t>
            </a:r>
            <a:r>
              <a:rPr lang="en-GB" sz="1200"/>
              <a:t>.</a:t>
            </a:r>
          </a:p>
          <a:p>
            <a:r>
              <a:rPr lang="en-GB" sz="1200" err="1"/>
              <a:t>Balazs</a:t>
            </a:r>
            <a:r>
              <a:rPr lang="en-GB" sz="1200"/>
              <a:t>, L. (2023) ‘Picture’, </a:t>
            </a:r>
            <a:r>
              <a:rPr lang="en-GB" sz="1200" i="1"/>
              <a:t>Pinterest</a:t>
            </a:r>
            <a:r>
              <a:rPr lang="en-GB" sz="1200"/>
              <a:t>. Available at: </a:t>
            </a:r>
            <a:r>
              <a:rPr lang="en-GB" sz="1200">
                <a:hlinkClick r:id="rId4"/>
              </a:rPr>
              <a:t>https://pin.it/</a:t>
            </a:r>
            <a:r>
              <a:rPr lang="en-GB" sz="1200" err="1">
                <a:hlinkClick r:id="rId4"/>
              </a:rPr>
              <a:t>3UaiZqFiw</a:t>
            </a:r>
            <a:r>
              <a:rPr lang="en-GB" sz="1200"/>
              <a:t> (Accessed: 8 April 2025).</a:t>
            </a:r>
          </a:p>
          <a:p>
            <a:r>
              <a:rPr lang="en-GB" sz="1200"/>
              <a:t>College of Policing (2025) </a:t>
            </a:r>
            <a:r>
              <a:rPr lang="en-GB" sz="1200" i="1"/>
              <a:t>National decision model</a:t>
            </a:r>
            <a:r>
              <a:rPr lang="en-GB" sz="1200"/>
              <a:t>. Available at: </a:t>
            </a:r>
            <a:r>
              <a:rPr lang="en-GB" sz="1200">
                <a:hlinkClick r:id="rId5"/>
              </a:rPr>
              <a:t>https://www.college.police.uk/app/national-decision-model/national-decision-model</a:t>
            </a:r>
            <a:r>
              <a:rPr lang="en-GB" sz="1200"/>
              <a:t> (Accessed: 23 April 2025).</a:t>
            </a:r>
          </a:p>
          <a:p>
            <a:r>
              <a:rPr lang="en-GB" sz="1200"/>
              <a:t>College of Policing (no date) </a:t>
            </a:r>
            <a:r>
              <a:rPr lang="en-GB" sz="1200" i="1"/>
              <a:t>National Decision Model</a:t>
            </a:r>
            <a:r>
              <a:rPr lang="en-GB" sz="1200"/>
              <a:t>. Available at: </a:t>
            </a:r>
            <a:r>
              <a:rPr lang="en-GB" sz="1200">
                <a:hlinkClick r:id="rId6"/>
              </a:rPr>
              <a:t>https://www.avonandsomerset.police.uk/media/27527747/national-decision-model.pdf</a:t>
            </a:r>
            <a:r>
              <a:rPr lang="en-GB" sz="1200"/>
              <a:t> (Accessed: 23 April 2025).</a:t>
            </a:r>
          </a:p>
          <a:p>
            <a:r>
              <a:rPr lang="en-GB" sz="1200"/>
              <a:t>Criminology (2024) </a:t>
            </a:r>
            <a:r>
              <a:rPr lang="en-GB" sz="1200" i="1"/>
              <a:t>Pinterest</a:t>
            </a:r>
            <a:r>
              <a:rPr lang="en-GB" sz="1200"/>
              <a:t>. Available at: </a:t>
            </a:r>
            <a:r>
              <a:rPr lang="en-GB" sz="1200">
                <a:hlinkClick r:id="rId7"/>
              </a:rPr>
              <a:t>https://pin.it/</a:t>
            </a:r>
            <a:r>
              <a:rPr lang="en-GB" sz="1200" err="1">
                <a:hlinkClick r:id="rId7"/>
              </a:rPr>
              <a:t>5u5dAbMVc</a:t>
            </a:r>
            <a:r>
              <a:rPr lang="en-GB" sz="1200"/>
              <a:t> (Accessed: 15 April 2025).</a:t>
            </a:r>
          </a:p>
          <a:p>
            <a:r>
              <a:rPr lang="en-GB" sz="1200" err="1"/>
              <a:t>Cujosamhain</a:t>
            </a:r>
            <a:r>
              <a:rPr lang="en-GB" sz="1200"/>
              <a:t> (2025) ‘Criminal minds’, </a:t>
            </a:r>
            <a:r>
              <a:rPr lang="en-GB" sz="1200" i="1"/>
              <a:t>Pinterest</a:t>
            </a:r>
            <a:r>
              <a:rPr lang="en-GB" sz="1200"/>
              <a:t>. Available at: </a:t>
            </a:r>
            <a:r>
              <a:rPr lang="en-GB" sz="1200">
                <a:hlinkClick r:id="rId8"/>
              </a:rPr>
              <a:t>https://pin.it/</a:t>
            </a:r>
            <a:r>
              <a:rPr lang="en-GB" sz="1200" err="1">
                <a:hlinkClick r:id="rId8"/>
              </a:rPr>
              <a:t>2qt6O25fp</a:t>
            </a:r>
            <a:r>
              <a:rPr lang="en-GB" sz="1200"/>
              <a:t> (Accessed: 8 April 2025).</a:t>
            </a:r>
          </a:p>
          <a:p>
            <a:r>
              <a:rPr lang="en-GB" sz="1200"/>
              <a:t>Dorset Police (2024) </a:t>
            </a:r>
            <a:r>
              <a:rPr lang="en-GB" sz="1200" i="1"/>
              <a:t>National Decision Model</a:t>
            </a:r>
            <a:r>
              <a:rPr lang="en-GB" sz="1200"/>
              <a:t>. Available at: </a:t>
            </a:r>
            <a:r>
              <a:rPr lang="en-GB" sz="1200">
                <a:hlinkClick r:id="rId9"/>
              </a:rPr>
              <a:t>https://www.dorset.police.uk/police-forces/dorset-police/areas/about-us/about-us/dorset-police-2024/national-decision-model/</a:t>
            </a:r>
            <a:r>
              <a:rPr lang="en-GB" sz="1200"/>
              <a:t> (Accessed: 23 April 2025).</a:t>
            </a:r>
          </a:p>
          <a:p>
            <a:r>
              <a:rPr lang="en-GB" sz="1200" err="1"/>
              <a:t>Fenton-O’Creevy</a:t>
            </a:r>
            <a:r>
              <a:rPr lang="en-GB" sz="1200"/>
              <a:t>, M. </a:t>
            </a:r>
            <a:r>
              <a:rPr lang="en-GB" sz="1200" i="1"/>
              <a:t>et al.</a:t>
            </a:r>
            <a:r>
              <a:rPr lang="en-GB" sz="1200"/>
              <a:t> (2022) </a:t>
            </a:r>
            <a:r>
              <a:rPr lang="en-GB" sz="1200" i="1"/>
              <a:t>Policing uncertainty, decisions and actions in a national emergency</a:t>
            </a:r>
            <a:r>
              <a:rPr lang="en-GB" sz="1200"/>
              <a:t>. Available at: https://www5.open.ac.uk/centres/policing/sites/www.open.ac.uk.centres.policing/files/files/Outputs/PUDANE%20public%20report%20%20(April%2022).pdf(Accessed: 23 April 2025).</a:t>
            </a:r>
          </a:p>
          <a:p>
            <a:r>
              <a:rPr lang="en-GB" sz="1200"/>
              <a:t>Pinterest (2023) ‘Criminology aesthetics’. Available at: </a:t>
            </a:r>
            <a:r>
              <a:rPr lang="en-GB" sz="1200">
                <a:hlinkClick r:id="rId10"/>
              </a:rPr>
              <a:t>https://pin.it/2c9QfQBOj</a:t>
            </a:r>
            <a:r>
              <a:rPr lang="en-GB" sz="1200"/>
              <a:t> (Accessed: 23 April 2025).</a:t>
            </a:r>
          </a:p>
          <a:p>
            <a:r>
              <a:rPr lang="en-GB" sz="1200" err="1"/>
              <a:t>Ramdat</a:t>
            </a:r>
            <a:r>
              <a:rPr lang="en-GB" sz="1200"/>
              <a:t>, A. (2024) ‘Ensuring Defensible Decision-Making: The role of the National Decision model’, </a:t>
            </a:r>
            <a:r>
              <a:rPr lang="en-GB" sz="1200" i="1"/>
              <a:t>The Signature Brand</a:t>
            </a:r>
            <a:r>
              <a:rPr lang="en-GB" sz="1200"/>
              <a:t> [Preprint]. Available at: </a:t>
            </a:r>
            <a:r>
              <a:rPr lang="en-GB" sz="1200">
                <a:hlinkClick r:id="rId11"/>
              </a:rPr>
              <a:t>https://</a:t>
            </a:r>
            <a:r>
              <a:rPr lang="en-GB" sz="1200" err="1">
                <a:hlinkClick r:id="rId11"/>
              </a:rPr>
              <a:t>thesignaturebrand.co.uk</a:t>
            </a:r>
            <a:r>
              <a:rPr lang="en-GB" sz="1200">
                <a:hlinkClick r:id="rId11"/>
              </a:rPr>
              <a:t>/ensuring-defensible-decision-making-the-role-of-the-national-decision-model/#:~:text=Benefits%20of%20the%</a:t>
            </a:r>
            <a:r>
              <a:rPr lang="en-GB" sz="1200" err="1">
                <a:hlinkClick r:id="rId11"/>
              </a:rPr>
              <a:t>20NDM,improvement</a:t>
            </a:r>
            <a:r>
              <a:rPr lang="en-GB" sz="1200">
                <a:hlinkClick r:id="rId11"/>
              </a:rPr>
              <a:t>%20in%20decision%</a:t>
            </a:r>
            <a:r>
              <a:rPr lang="en-GB" sz="1200" err="1">
                <a:hlinkClick r:id="rId11"/>
              </a:rPr>
              <a:t>2Dmaking</a:t>
            </a:r>
            <a:r>
              <a:rPr lang="en-GB" sz="1200">
                <a:hlinkClick r:id="rId11"/>
              </a:rPr>
              <a:t>%20practices</a:t>
            </a:r>
            <a:r>
              <a:rPr lang="en-GB" sz="1200"/>
              <a:t> (Accessed: 23 April 2025).</a:t>
            </a:r>
          </a:p>
          <a:p>
            <a:r>
              <a:rPr lang="en-GB" sz="1200" err="1"/>
              <a:t>Skibba</a:t>
            </a:r>
            <a:r>
              <a:rPr lang="en-GB" sz="1200"/>
              <a:t>, R. (2020) ‘Bite marks and bullet holes: outdated forensic science in the courtroom’. Available at: </a:t>
            </a:r>
            <a:r>
              <a:rPr lang="en-GB" sz="1200">
                <a:hlinkClick r:id="rId12"/>
              </a:rPr>
              <a:t>https://</a:t>
            </a:r>
            <a:r>
              <a:rPr lang="en-GB" sz="1200" err="1">
                <a:hlinkClick r:id="rId12"/>
              </a:rPr>
              <a:t>undark.org</a:t>
            </a:r>
            <a:r>
              <a:rPr lang="en-GB" sz="1200">
                <a:hlinkClick r:id="rId12"/>
              </a:rPr>
              <a:t>/2017/06/02/bite-marks-bullet-holes-forensic-science-courtroom/</a:t>
            </a:r>
            <a:r>
              <a:rPr lang="en-GB" sz="1200"/>
              <a:t> (Accessed: 23 April 2025).</a:t>
            </a:r>
          </a:p>
          <a:p>
            <a:endParaRPr lang="en-GB" sz="1200" b="0" i="0" u="none" strike="noStrike">
              <a:solidFill>
                <a:srgbClr val="000000"/>
              </a:solidFill>
              <a:effectLst/>
              <a:latin typeface="Times New Roman" panose="02020603050405020304" pitchFamily="18" charset="0"/>
            </a:endParaRPr>
          </a:p>
          <a:p>
            <a:endParaRPr lang="en-GB" sz="1200" b="0" i="0" u="none" strike="noStrike">
              <a:solidFill>
                <a:srgbClr val="000000"/>
              </a:solidFill>
              <a:effectLst/>
              <a:latin typeface="Times New Roman" panose="02020603050405020304" pitchFamily="18" charset="0"/>
            </a:endParaRPr>
          </a:p>
          <a:p>
            <a:endParaRPr lang="en-GB" sz="1200" b="0" i="0" u="none" strike="noStrike">
              <a:solidFill>
                <a:srgbClr val="000000"/>
              </a:solidFill>
              <a:effectLst/>
              <a:latin typeface="Times New Roman" panose="02020603050405020304" pitchFamily="18" charset="0"/>
            </a:endParaRPr>
          </a:p>
          <a:p>
            <a:endParaRPr lang="en-GB" sz="1200" b="0" i="0" u="none" strike="noStrike">
              <a:solidFill>
                <a:srgbClr val="000000"/>
              </a:solidFill>
              <a:effectLst/>
              <a:latin typeface="Times New Roman" panose="02020603050405020304" pitchFamily="18" charset="0"/>
            </a:endParaRPr>
          </a:p>
          <a:p>
            <a:endParaRPr lang="en-GB" sz="1200" b="0" i="0" u="none" strike="noStrike">
              <a:solidFill>
                <a:srgbClr val="000000"/>
              </a:solidFill>
              <a:effectLst/>
              <a:latin typeface="Times New Roman" panose="02020603050405020304" pitchFamily="18" charset="0"/>
            </a:endParaRPr>
          </a:p>
          <a:p>
            <a:endParaRPr lang="en-GB" sz="1200" b="0" i="0" u="none" strike="noStrike">
              <a:solidFill>
                <a:srgbClr val="000000"/>
              </a:solidFill>
              <a:effectLst/>
              <a:latin typeface="Times New Roman" panose="02020603050405020304" pitchFamily="18" charset="0"/>
            </a:endParaRPr>
          </a:p>
          <a:p>
            <a:endParaRPr lang="en-US" sz="1200"/>
          </a:p>
        </p:txBody>
      </p:sp>
      <p:sp>
        <p:nvSpPr>
          <p:cNvPr id="8" name="Slide Number Placeholder 7">
            <a:extLst>
              <a:ext uri="{FF2B5EF4-FFF2-40B4-BE49-F238E27FC236}">
                <a16:creationId xmlns:a16="http://schemas.microsoft.com/office/drawing/2014/main" id="{563637F8-E502-022D-80A6-A75FC24DB2D0}"/>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31</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40398746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9F6E4-AD4B-E3D6-90CD-9E1815F93E9E}"/>
              </a:ext>
            </a:extLst>
          </p:cNvPr>
          <p:cNvSpPr>
            <a:spLocks noGrp="1"/>
          </p:cNvSpPr>
          <p:nvPr>
            <p:ph type="title"/>
          </p:nvPr>
        </p:nvSpPr>
        <p:spPr/>
        <p:txBody>
          <a:bodyPr/>
          <a:lstStyle/>
          <a:p>
            <a:r>
              <a:rPr lang="en-GB">
                <a:ea typeface="Batang"/>
              </a:rPr>
              <a:t>Research timeline – Wills </a:t>
            </a:r>
            <a:endParaRPr lang="en-GB"/>
          </a:p>
        </p:txBody>
      </p:sp>
      <p:sp>
        <p:nvSpPr>
          <p:cNvPr id="3" name="Footer Placeholder 2">
            <a:extLst>
              <a:ext uri="{FF2B5EF4-FFF2-40B4-BE49-F238E27FC236}">
                <a16:creationId xmlns:a16="http://schemas.microsoft.com/office/drawing/2014/main" id="{D0A84E8F-B812-2A4E-ED0C-A2C8ED57C3E1}"/>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4" name="Slide Number Placeholder 3">
            <a:extLst>
              <a:ext uri="{FF2B5EF4-FFF2-40B4-BE49-F238E27FC236}">
                <a16:creationId xmlns:a16="http://schemas.microsoft.com/office/drawing/2014/main" id="{9ADEAAE6-C2A4-CBA9-2DA5-1163F957F265}"/>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32</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5" name="Date Placeholder 4">
            <a:extLst>
              <a:ext uri="{FF2B5EF4-FFF2-40B4-BE49-F238E27FC236}">
                <a16:creationId xmlns:a16="http://schemas.microsoft.com/office/drawing/2014/main" id="{C7AF5045-00B8-8C16-A0D5-406A24DD1E4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graphicFrame>
        <p:nvGraphicFramePr>
          <p:cNvPr id="7" name="Content Placeholder 6">
            <a:extLst>
              <a:ext uri="{FF2B5EF4-FFF2-40B4-BE49-F238E27FC236}">
                <a16:creationId xmlns:a16="http://schemas.microsoft.com/office/drawing/2014/main" id="{5FEFC4C1-298E-5D94-410A-E4EEE5AEF4B4}"/>
              </a:ext>
            </a:extLst>
          </p:cNvPr>
          <p:cNvGraphicFramePr>
            <a:graphicFrameLocks noGrp="1"/>
          </p:cNvGraphicFramePr>
          <p:nvPr>
            <p:ph sz="quarter" idx="13"/>
          </p:nvPr>
        </p:nvGraphicFramePr>
        <p:xfrm>
          <a:off x="179388" y="1757363"/>
          <a:ext cx="10510837"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19061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4E380-2C44-22BE-E3B5-F1B4B83EE303}"/>
              </a:ext>
            </a:extLst>
          </p:cNvPr>
          <p:cNvSpPr>
            <a:spLocks noGrp="1"/>
          </p:cNvSpPr>
          <p:nvPr>
            <p:ph type="title"/>
          </p:nvPr>
        </p:nvSpPr>
        <p:spPr>
          <a:xfrm>
            <a:off x="234351" y="5691"/>
            <a:ext cx="4247072" cy="1325563"/>
          </a:xfrm>
        </p:spPr>
        <p:txBody>
          <a:bodyPr/>
          <a:lstStyle/>
          <a:p>
            <a:r>
              <a:rPr lang="en-GB"/>
              <a:t>Wills References:</a:t>
            </a:r>
          </a:p>
        </p:txBody>
      </p:sp>
      <p:sp>
        <p:nvSpPr>
          <p:cNvPr id="3" name="TextBox 2">
            <a:extLst>
              <a:ext uri="{FF2B5EF4-FFF2-40B4-BE49-F238E27FC236}">
                <a16:creationId xmlns:a16="http://schemas.microsoft.com/office/drawing/2014/main" id="{BAF990D1-10BA-736D-CA56-F04FCBDC2212}"/>
              </a:ext>
            </a:extLst>
          </p:cNvPr>
          <p:cNvSpPr txBox="1"/>
          <p:nvPr/>
        </p:nvSpPr>
        <p:spPr>
          <a:xfrm>
            <a:off x="231880" y="1040699"/>
            <a:ext cx="11058769"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Avon and Somerset Police (2016) </a:t>
            </a:r>
            <a:r>
              <a:rPr lang="en-GB" sz="1200" i="1"/>
              <a:t>National Decision Model Application</a:t>
            </a:r>
            <a:r>
              <a:rPr lang="en-GB" sz="1200"/>
              <a:t>. Available at: </a:t>
            </a:r>
            <a:r>
              <a:rPr lang="en-GB" sz="1200">
                <a:ea typeface="+mn-lt"/>
                <a:cs typeface="+mn-lt"/>
                <a:hlinkClick r:id="rId2"/>
              </a:rPr>
              <a:t>https://www.avonandsomerset.police.uk/media/27527747/national-decision-model.pdf</a:t>
            </a:r>
            <a:r>
              <a:rPr lang="en-GB" sz="1200">
                <a:ea typeface="+mn-lt"/>
                <a:cs typeface="+mn-lt"/>
              </a:rPr>
              <a:t> (Accessed: 22 April 2025).</a:t>
            </a:r>
            <a:endParaRPr lang="en-US" sz="1200"/>
          </a:p>
          <a:p>
            <a:endParaRPr lang="en-GB" sz="1200"/>
          </a:p>
          <a:p>
            <a:r>
              <a:rPr lang="en-GB" sz="1200"/>
              <a:t>BBC News (2021) </a:t>
            </a:r>
            <a:r>
              <a:rPr lang="en-GB" sz="1200" i="1"/>
              <a:t>Sarah Everard: Met Police missed Wayne Couzens indecent exposure link</a:t>
            </a:r>
            <a:r>
              <a:rPr lang="en-GB" sz="1200"/>
              <a:t>. Available at: </a:t>
            </a:r>
            <a:r>
              <a:rPr lang="en-GB" sz="1200">
                <a:ea typeface="+mn-lt"/>
                <a:cs typeface="+mn-lt"/>
                <a:hlinkClick r:id="rId3"/>
              </a:rPr>
              <a:t>https://www.bbc.co.uk/news/uk-england-london-58755391.amp</a:t>
            </a:r>
            <a:r>
              <a:rPr lang="en-GB" sz="1200">
                <a:ea typeface="+mn-lt"/>
                <a:cs typeface="+mn-lt"/>
              </a:rPr>
              <a:t> (Accessed: 23 April 2025).</a:t>
            </a:r>
          </a:p>
          <a:p>
            <a:endParaRPr lang="en-GB" sz="1200"/>
          </a:p>
          <a:p>
            <a:r>
              <a:rPr lang="en-GB" sz="1200"/>
              <a:t>BBC News (2021) </a:t>
            </a:r>
            <a:r>
              <a:rPr lang="en-GB" sz="1200" i="1"/>
              <a:t>Sarah Everard murder: Wayne Couzens falsely arrested and handcuffed victim</a:t>
            </a:r>
            <a:r>
              <a:rPr lang="en-GB" sz="1200"/>
              <a:t>. Available at: </a:t>
            </a:r>
            <a:r>
              <a:rPr lang="en-GB" sz="1200">
                <a:ea typeface="+mn-lt"/>
                <a:cs typeface="+mn-lt"/>
                <a:hlinkClick r:id="rId4"/>
              </a:rPr>
              <a:t>https://www.bbc.co.uk/news/uk-england-london-58733714</a:t>
            </a:r>
            <a:r>
              <a:rPr lang="en-GB" sz="1200">
                <a:ea typeface="+mn-lt"/>
                <a:cs typeface="+mn-lt"/>
              </a:rPr>
              <a:t> (Accessed: 23 April 2025).</a:t>
            </a:r>
            <a:endParaRPr lang="en-GB" sz="1200"/>
          </a:p>
          <a:p>
            <a:endParaRPr lang="en-GB" sz="1200"/>
          </a:p>
          <a:p>
            <a:r>
              <a:rPr lang="en-GB" sz="1200"/>
              <a:t>College of Policing (2022) </a:t>
            </a:r>
            <a:r>
              <a:rPr lang="en-GB" sz="1200" i="1"/>
              <a:t>Conducting effective investigations: Rapid evidence assessmen</a:t>
            </a:r>
            <a:r>
              <a:rPr lang="en-GB" sz="1200"/>
              <a:t>t. Available at: </a:t>
            </a:r>
            <a:r>
              <a:rPr lang="en-GB" sz="1200">
                <a:ea typeface="+mn-lt"/>
                <a:cs typeface="+mn-lt"/>
                <a:hlinkClick r:id="rId5"/>
              </a:rPr>
              <a:t>https://assets.college.police.uk/s3fs-public/2022-07/Conducting-effective-investigations-rapid-evidence-assessment.pdf</a:t>
            </a:r>
            <a:r>
              <a:rPr lang="en-GB" sz="1200">
                <a:ea typeface="+mn-lt"/>
                <a:cs typeface="+mn-lt"/>
              </a:rPr>
              <a:t> (Accessed: 23 April 2025).</a:t>
            </a:r>
            <a:endParaRPr lang="en-GB" sz="1200"/>
          </a:p>
          <a:p>
            <a:endParaRPr lang="en-GB" sz="1200"/>
          </a:p>
          <a:p>
            <a:r>
              <a:rPr lang="en-GB" sz="1200"/>
              <a:t>College of Policing (2023) </a:t>
            </a:r>
            <a:r>
              <a:rPr lang="en-GB" sz="1200" i="1">
                <a:ea typeface="+mn-lt"/>
                <a:cs typeface="+mn-lt"/>
              </a:rPr>
              <a:t>Ethical decision-making in policing: A rapid evidence assessment</a:t>
            </a:r>
            <a:r>
              <a:rPr lang="en-GB" sz="1200">
                <a:ea typeface="+mn-lt"/>
                <a:cs typeface="+mn-lt"/>
              </a:rPr>
              <a:t>. Available at: </a:t>
            </a:r>
            <a:r>
              <a:rPr lang="en-GB" sz="1200">
                <a:ea typeface="+mn-lt"/>
                <a:cs typeface="+mn-lt"/>
                <a:hlinkClick r:id="rId6"/>
              </a:rPr>
              <a:t>https://assets.college.police.uk/s3fs-public/2023-03/Rapid-evidence-assessment-ethical-decision-making-in-policing.pdf</a:t>
            </a:r>
            <a:r>
              <a:rPr lang="en-GB" sz="1200">
                <a:ea typeface="+mn-lt"/>
                <a:cs typeface="+mn-lt"/>
              </a:rPr>
              <a:t> (Accessed: 23 April 2025).</a:t>
            </a:r>
          </a:p>
          <a:p>
            <a:endParaRPr lang="en-GB" sz="1200"/>
          </a:p>
          <a:p>
            <a:r>
              <a:rPr lang="en-GB" sz="1200"/>
              <a:t>College of Policing (2024) </a:t>
            </a:r>
            <a:r>
              <a:rPr lang="en-GB" sz="1200" i="1"/>
              <a:t>Ethical policing principles</a:t>
            </a:r>
            <a:r>
              <a:rPr lang="en-GB" sz="1200"/>
              <a:t>. Available at: </a:t>
            </a:r>
            <a:r>
              <a:rPr lang="en-GB" sz="1200">
                <a:ea typeface="+mn-lt"/>
                <a:cs typeface="+mn-lt"/>
                <a:hlinkClick r:id="rId7"/>
              </a:rPr>
              <a:t>https://www.college.police.uk/ethics/code-of-ethics/principles</a:t>
            </a:r>
            <a:r>
              <a:rPr lang="en-GB" sz="1200">
                <a:ea typeface="+mn-lt"/>
                <a:cs typeface="+mn-lt"/>
              </a:rPr>
              <a:t> (Accessed: 22 April 2025).</a:t>
            </a:r>
            <a:endParaRPr lang="en-GB" sz="1200"/>
          </a:p>
          <a:p>
            <a:endParaRPr lang="en-GB" sz="1200"/>
          </a:p>
          <a:p>
            <a:r>
              <a:rPr lang="en-GB" sz="1200"/>
              <a:t>College of Policing (2023) </a:t>
            </a:r>
            <a:r>
              <a:rPr lang="en-GB" sz="1200" i="1"/>
              <a:t>Making good decisions</a:t>
            </a:r>
            <a:r>
              <a:rPr lang="en-GB" sz="1200"/>
              <a:t>. Available at: </a:t>
            </a:r>
            <a:r>
              <a:rPr lang="en-GB" sz="1200">
                <a:ea typeface="+mn-lt"/>
                <a:cs typeface="+mn-lt"/>
                <a:hlinkClick r:id="rId8"/>
              </a:rPr>
              <a:t>https://www.college.police.uk/guidance/conducting-effective-investigations/making-good-decisions</a:t>
            </a:r>
            <a:r>
              <a:rPr lang="en-GB" sz="1200">
                <a:ea typeface="+mn-lt"/>
                <a:cs typeface="+mn-lt"/>
              </a:rPr>
              <a:t> (Accessed: 22 April 2025).</a:t>
            </a:r>
            <a:endParaRPr lang="en-GB" sz="1200"/>
          </a:p>
          <a:p>
            <a:endParaRPr lang="en-GB" sz="1200"/>
          </a:p>
          <a:p>
            <a:r>
              <a:rPr lang="en-GB" sz="1200"/>
              <a:t>College of Policing (2024) </a:t>
            </a:r>
            <a:r>
              <a:rPr lang="en-GB" sz="1200" i="1"/>
              <a:t>National Decision Model</a:t>
            </a:r>
            <a:r>
              <a:rPr lang="en-GB" sz="1200"/>
              <a:t>. Available at: </a:t>
            </a:r>
            <a:r>
              <a:rPr lang="en-GB" sz="1200">
                <a:latin typeface="Aptos"/>
                <a:ea typeface="Calibri"/>
                <a:cs typeface="Calibri"/>
                <a:hlinkClick r:id="rId9"/>
              </a:rPr>
              <a:t>https://www.college.police.uk/app/national-decision-model/national-decision-model</a:t>
            </a:r>
            <a:r>
              <a:rPr lang="en-GB" sz="1200">
                <a:latin typeface="Aptos"/>
                <a:ea typeface="Calibri"/>
                <a:cs typeface="Calibri"/>
              </a:rPr>
              <a:t> (Accessed: 22 April 2025). </a:t>
            </a:r>
          </a:p>
          <a:p>
            <a:endParaRPr lang="en-GB" sz="1200">
              <a:ea typeface="Calibri"/>
              <a:cs typeface="Calibri"/>
            </a:endParaRPr>
          </a:p>
          <a:p>
            <a:r>
              <a:rPr lang="en-GB" sz="1200">
                <a:ea typeface="Calibri"/>
                <a:cs typeface="Calibri"/>
              </a:rPr>
              <a:t>Dodd, V. and Siddique, H. (2021)</a:t>
            </a:r>
            <a:r>
              <a:rPr lang="en-GB" sz="1200" i="1">
                <a:ea typeface="Calibri"/>
                <a:cs typeface="Calibri"/>
              </a:rPr>
              <a:t> Wayne Couzens ‘used police ID and handcuffs to kidnap Sarah Everard’</a:t>
            </a:r>
            <a:r>
              <a:rPr lang="en-GB" sz="1200">
                <a:ea typeface="Calibri"/>
                <a:cs typeface="Calibri"/>
              </a:rPr>
              <a:t>. Available at: </a:t>
            </a:r>
            <a:r>
              <a:rPr lang="en-GB" sz="1200">
                <a:ea typeface="+mn-lt"/>
                <a:cs typeface="+mn-lt"/>
                <a:hlinkClick r:id="rId10"/>
              </a:rPr>
              <a:t>https://www.theguardian.com/uk-news/2021/sep/29/wayne-couzens-used-police-id-to-kidnap-sarah-everard-court-told</a:t>
            </a:r>
            <a:r>
              <a:rPr lang="en-GB" sz="1200">
                <a:ea typeface="+mn-lt"/>
                <a:cs typeface="+mn-lt"/>
              </a:rPr>
              <a:t> (Accessed: 23 April 2025).</a:t>
            </a:r>
            <a:endParaRPr lang="en-GB" sz="1200" i="1">
              <a:ea typeface="Calibri"/>
              <a:cs typeface="Calibri"/>
            </a:endParaRPr>
          </a:p>
          <a:p>
            <a:endParaRPr lang="en-GB" sz="1200">
              <a:ea typeface="Calibri"/>
              <a:cs typeface="Calibri"/>
            </a:endParaRPr>
          </a:p>
          <a:p>
            <a:endParaRPr lang="en-GB" sz="1200">
              <a:ea typeface="Calibri"/>
              <a:cs typeface="Calibri"/>
            </a:endParaRPr>
          </a:p>
          <a:p>
            <a:r>
              <a:rPr lang="en-GB" sz="1200">
                <a:ea typeface="Calibri"/>
                <a:cs typeface="Calibri"/>
              </a:rPr>
              <a:t>Home Office (2024) </a:t>
            </a:r>
            <a:r>
              <a:rPr lang="en-GB" sz="1200" i="1">
                <a:ea typeface="Calibri"/>
                <a:cs typeface="Calibri"/>
              </a:rPr>
              <a:t>The Angiolini Inquiry: Part 1 Report. Available at: </a:t>
            </a:r>
            <a:r>
              <a:rPr lang="en-GB" sz="1200" i="1">
                <a:ea typeface="+mn-lt"/>
                <a:cs typeface="+mn-lt"/>
                <a:hlinkClick r:id="rId11"/>
              </a:rPr>
              <a:t>https://iipcv-prod.s3.eu-west-2.amazonaws.com/E02740018_Angiolini-Inquiry.pdf</a:t>
            </a:r>
            <a:r>
              <a:rPr lang="en-GB" sz="1200">
                <a:ea typeface="+mn-lt"/>
                <a:cs typeface="+mn-lt"/>
              </a:rPr>
              <a:t> (Accessed: 23 April 2025).</a:t>
            </a:r>
          </a:p>
        </p:txBody>
      </p:sp>
    </p:spTree>
    <p:extLst>
      <p:ext uri="{BB962C8B-B14F-4D97-AF65-F5344CB8AC3E}">
        <p14:creationId xmlns:p14="http://schemas.microsoft.com/office/powerpoint/2010/main" val="30451180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1F592-0833-6D26-FDD6-0F03BB98A3D9}"/>
              </a:ext>
            </a:extLst>
          </p:cNvPr>
          <p:cNvSpPr>
            <a:spLocks noGrp="1"/>
          </p:cNvSpPr>
          <p:nvPr>
            <p:ph type="title"/>
          </p:nvPr>
        </p:nvSpPr>
        <p:spPr/>
        <p:txBody>
          <a:bodyPr/>
          <a:lstStyle/>
          <a:p>
            <a:r>
              <a:rPr lang="en-GB" u="sng"/>
              <a:t>Amber reference list:</a:t>
            </a:r>
          </a:p>
        </p:txBody>
      </p:sp>
      <p:sp>
        <p:nvSpPr>
          <p:cNvPr id="3" name="Date Placeholder 2">
            <a:extLst>
              <a:ext uri="{FF2B5EF4-FFF2-40B4-BE49-F238E27FC236}">
                <a16:creationId xmlns:a16="http://schemas.microsoft.com/office/drawing/2014/main" id="{A093E5E1-8CD9-E486-B95B-D54909004994}"/>
              </a:ext>
            </a:extLst>
          </p:cNvPr>
          <p:cNvSpPr>
            <a:spLocks noGrp="1"/>
          </p:cNvSpPr>
          <p:nvPr>
            <p:ph type="dt" sz="half" idx="10"/>
          </p:nvPr>
        </p:nvSpPr>
        <p:spPr/>
        <p:txBody>
          <a:bodyPr/>
          <a:lstStyle/>
          <a:p>
            <a:fld id="{8D09916E-E4E0-804F-B119-F9B277723B61}" type="datetime1">
              <a:rPr lang="en-GB" smtClean="0"/>
              <a:t>27/04/2025</a:t>
            </a:fld>
            <a:endParaRPr lang="en-GB"/>
          </a:p>
        </p:txBody>
      </p:sp>
      <p:sp>
        <p:nvSpPr>
          <p:cNvPr id="4" name="Footer Placeholder 3">
            <a:extLst>
              <a:ext uri="{FF2B5EF4-FFF2-40B4-BE49-F238E27FC236}">
                <a16:creationId xmlns:a16="http://schemas.microsoft.com/office/drawing/2014/main" id="{65039847-A811-41A0-EAF3-29DF743EF2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527E79-F505-951C-91FA-0F07D0D500A9}"/>
              </a:ext>
            </a:extLst>
          </p:cNvPr>
          <p:cNvSpPr>
            <a:spLocks noGrp="1"/>
          </p:cNvSpPr>
          <p:nvPr>
            <p:ph type="sldNum" sz="quarter" idx="12"/>
          </p:nvPr>
        </p:nvSpPr>
        <p:spPr/>
        <p:txBody>
          <a:bodyPr/>
          <a:lstStyle/>
          <a:p>
            <a:fld id="{330EA680-D336-4FF7-8B7A-9848BB0A1C32}" type="slidenum">
              <a:rPr lang="en-GB" smtClean="0"/>
              <a:t>34</a:t>
            </a:fld>
            <a:endParaRPr lang="en-GB"/>
          </a:p>
        </p:txBody>
      </p:sp>
      <p:sp>
        <p:nvSpPr>
          <p:cNvPr id="13" name="TextBox 12">
            <a:extLst>
              <a:ext uri="{FF2B5EF4-FFF2-40B4-BE49-F238E27FC236}">
                <a16:creationId xmlns:a16="http://schemas.microsoft.com/office/drawing/2014/main" id="{1234C906-F8F0-6839-CD2A-5289A4FC8F14}"/>
              </a:ext>
            </a:extLst>
          </p:cNvPr>
          <p:cNvSpPr txBox="1"/>
          <p:nvPr/>
        </p:nvSpPr>
        <p:spPr>
          <a:xfrm>
            <a:off x="735980" y="1825625"/>
            <a:ext cx="10392937" cy="4462760"/>
          </a:xfrm>
          <a:prstGeom prst="rect">
            <a:avLst/>
          </a:prstGeom>
          <a:noFill/>
        </p:spPr>
        <p:txBody>
          <a:bodyPr wrap="square" rtlCol="0">
            <a:spAutoFit/>
          </a:bodyPr>
          <a:lstStyle/>
          <a:p>
            <a:pPr marL="285750" indent="-285750">
              <a:buFont typeface="Courier New" panose="02070309020205020404" pitchFamily="49" charset="0"/>
              <a:buChar char="o"/>
            </a:pPr>
            <a:r>
              <a:rPr lang="en-GB" sz="1400"/>
              <a:t>BBC News (2024) </a:t>
            </a:r>
            <a:r>
              <a:rPr lang="en-GB" sz="1400" i="1"/>
              <a:t>Sarah Everard: BBC documentary recalls police learning killer was met officer </a:t>
            </a:r>
            <a:r>
              <a:rPr lang="en-GB" sz="1400"/>
              <a:t>Available </a:t>
            </a:r>
            <a:r>
              <a:rPr lang="en-GB" sz="1400" err="1"/>
              <a:t>at:https</a:t>
            </a:r>
            <a:r>
              <a:rPr lang="en-GB" sz="1400"/>
              <a:t>://</a:t>
            </a:r>
            <a:r>
              <a:rPr lang="en-GB" sz="1400" err="1"/>
              <a:t>www.bbc.co.uk</a:t>
            </a:r>
            <a:r>
              <a:rPr lang="en-GB" sz="1400"/>
              <a:t>/news/uk-england-london-68466660 (Accessed: 13</a:t>
            </a:r>
            <a:r>
              <a:rPr lang="en-GB" sz="1400" baseline="30000"/>
              <a:t>th</a:t>
            </a:r>
            <a:r>
              <a:rPr lang="en-GB" sz="1400"/>
              <a:t> April)</a:t>
            </a:r>
          </a:p>
          <a:p>
            <a:pPr marL="285750" indent="-285750">
              <a:buFont typeface="Courier New" panose="02070309020205020404" pitchFamily="49" charset="0"/>
              <a:buChar char="o"/>
            </a:pPr>
            <a:r>
              <a:rPr lang="en-GB" sz="1400"/>
              <a:t>College of  Policing (2014) </a:t>
            </a:r>
            <a:r>
              <a:rPr lang="en-GB" sz="1400" i="1"/>
              <a:t>Code of Ethics: Supporting Documents </a:t>
            </a:r>
            <a:r>
              <a:rPr lang="en-GB" sz="1400"/>
              <a:t>Available </a:t>
            </a:r>
            <a:r>
              <a:rPr lang="en-GB" sz="1400" err="1"/>
              <a:t>at:https</a:t>
            </a:r>
            <a:r>
              <a:rPr lang="en-GB" sz="1400"/>
              <a:t>://</a:t>
            </a:r>
            <a:r>
              <a:rPr lang="en-GB" sz="1400" err="1"/>
              <a:t>assets.college.police.uk</a:t>
            </a:r>
            <a:r>
              <a:rPr lang="en-GB" sz="1400"/>
              <a:t>/s3fs-public/2021-02/</a:t>
            </a:r>
            <a:r>
              <a:rPr lang="en-GB" sz="1400" err="1"/>
              <a:t>code_of_ethics_summary.pdf</a:t>
            </a:r>
            <a:r>
              <a:rPr lang="en-GB" sz="1400"/>
              <a:t> (Accessed: 13</a:t>
            </a:r>
            <a:r>
              <a:rPr lang="en-GB" sz="1400" baseline="30000"/>
              <a:t>h</a:t>
            </a:r>
            <a:r>
              <a:rPr lang="en-GB" sz="1400"/>
              <a:t> April)</a:t>
            </a:r>
          </a:p>
          <a:p>
            <a:pPr marL="285750" indent="-285750">
              <a:buFont typeface="Courier New" panose="02070309020205020404" pitchFamily="49" charset="0"/>
              <a:buChar char="o"/>
            </a:pPr>
            <a:r>
              <a:rPr lang="en-GB" sz="1400"/>
              <a:t> College of Policing (2024) </a:t>
            </a:r>
            <a:r>
              <a:rPr lang="en-GB" sz="1400" i="1"/>
              <a:t>Decision-Making with integrity – code of Ethics training </a:t>
            </a:r>
            <a:r>
              <a:rPr lang="en-GB" sz="1400"/>
              <a:t>Available </a:t>
            </a:r>
            <a:r>
              <a:rPr lang="en-GB" sz="1400" err="1"/>
              <a:t>at:https</a:t>
            </a:r>
            <a:r>
              <a:rPr lang="en-GB" sz="1400"/>
              <a:t>://</a:t>
            </a:r>
            <a:r>
              <a:rPr lang="en-GB" sz="1400" err="1"/>
              <a:t>www.college.police.uk</a:t>
            </a:r>
            <a:r>
              <a:rPr lang="en-GB" sz="1400"/>
              <a:t>/support-forces/practices/decision-making-integrity-code-ethics-training (Accessed: 13</a:t>
            </a:r>
            <a:r>
              <a:rPr lang="en-GB" sz="1400" baseline="30000"/>
              <a:t>th</a:t>
            </a:r>
            <a:r>
              <a:rPr lang="en-GB" sz="1400"/>
              <a:t> April)</a:t>
            </a:r>
          </a:p>
          <a:p>
            <a:pPr marL="285750" indent="-285750">
              <a:buFont typeface="Courier New" panose="02070309020205020404" pitchFamily="49" charset="0"/>
              <a:buChar char="o"/>
            </a:pPr>
            <a:r>
              <a:rPr lang="en-GB" sz="1400"/>
              <a:t>College of Policing (2024) </a:t>
            </a:r>
            <a:r>
              <a:rPr lang="en-GB" sz="1400" i="1"/>
              <a:t>Ethical Policing Principles </a:t>
            </a:r>
            <a:r>
              <a:rPr lang="en-GB" sz="1400"/>
              <a:t>Available at: </a:t>
            </a:r>
            <a:r>
              <a:rPr lang="en-GB" sz="1400">
                <a:hlinkClick r:id="rId3"/>
              </a:rPr>
              <a:t>https://www.college.police.uk/ethics/code-of-ethics/principles</a:t>
            </a:r>
            <a:r>
              <a:rPr lang="en-GB" sz="1400"/>
              <a:t> (Accessed: 15th April)</a:t>
            </a:r>
          </a:p>
          <a:p>
            <a:pPr marL="285750" indent="-285750">
              <a:buFont typeface="Courier New" panose="02070309020205020404" pitchFamily="49" charset="0"/>
              <a:buChar char="o"/>
            </a:pPr>
            <a:r>
              <a:rPr lang="en-GB" sz="1400"/>
              <a:t>College of Policing (2024</a:t>
            </a:r>
            <a:r>
              <a:rPr lang="en-GB" sz="1400" i="1"/>
              <a:t>) National Decision Model</a:t>
            </a:r>
            <a:r>
              <a:rPr lang="en-GB" sz="1400"/>
              <a:t> Available </a:t>
            </a:r>
            <a:r>
              <a:rPr lang="en-GB" sz="1400" err="1"/>
              <a:t>at:https</a:t>
            </a:r>
            <a:r>
              <a:rPr lang="en-GB" sz="1400"/>
              <a:t>://</a:t>
            </a:r>
            <a:r>
              <a:rPr lang="en-GB" sz="1400" err="1"/>
              <a:t>www.college.police.uk</a:t>
            </a:r>
            <a:r>
              <a:rPr lang="en-GB" sz="1400"/>
              <a:t>/app/national-decision-model/national-decision-model (Accessed: 15</a:t>
            </a:r>
            <a:r>
              <a:rPr lang="en-GB" sz="1400" baseline="30000"/>
              <a:t>th</a:t>
            </a:r>
            <a:r>
              <a:rPr lang="en-GB" sz="1400"/>
              <a:t> April)</a:t>
            </a:r>
          </a:p>
          <a:p>
            <a:pPr marL="285750" indent="-285750">
              <a:buFont typeface="Courier New" panose="02070309020205020404" pitchFamily="49" charset="0"/>
              <a:buChar char="o"/>
            </a:pPr>
            <a:r>
              <a:rPr lang="en-GB" sz="1400"/>
              <a:t>Committee on Standards in Public Life ‘ A new code of ethics for policing’ 21 March. Available </a:t>
            </a:r>
            <a:r>
              <a:rPr lang="en-GB" sz="1400" err="1"/>
              <a:t>at:https</a:t>
            </a:r>
            <a:r>
              <a:rPr lang="en-GB" sz="1400"/>
              <a:t>://</a:t>
            </a:r>
            <a:r>
              <a:rPr lang="en-GB" sz="1400" err="1"/>
              <a:t>cspl.blog.gov.uk</a:t>
            </a:r>
            <a:r>
              <a:rPr lang="en-GB" sz="1400"/>
              <a:t>/2024/03/21/a-new-code-of-ethics-for-policing/ (Accessed: 14</a:t>
            </a:r>
            <a:r>
              <a:rPr lang="en-GB" sz="1400" baseline="30000"/>
              <a:t>th</a:t>
            </a:r>
            <a:r>
              <a:rPr lang="en-GB" sz="1400"/>
              <a:t> April)</a:t>
            </a:r>
          </a:p>
          <a:p>
            <a:pPr marL="285750" indent="-285750">
              <a:buFont typeface="Courier New" panose="02070309020205020404" pitchFamily="49" charset="0"/>
              <a:buChar char="o"/>
            </a:pPr>
            <a:r>
              <a:rPr lang="en-GB" sz="1400"/>
              <a:t>Home Office (2024</a:t>
            </a:r>
            <a:r>
              <a:rPr lang="en-GB" sz="1400" i="1"/>
              <a:t>) Angiolini Inquiry Part 1 Report </a:t>
            </a:r>
            <a:r>
              <a:rPr lang="en-GB" sz="1400"/>
              <a:t>Available </a:t>
            </a:r>
            <a:r>
              <a:rPr lang="en-GB" sz="1400" err="1"/>
              <a:t>at:https</a:t>
            </a:r>
            <a:r>
              <a:rPr lang="en-GB" sz="1400"/>
              <a:t>://</a:t>
            </a:r>
            <a:r>
              <a:rPr lang="en-GB" sz="1400" err="1"/>
              <a:t>www.gov.uk</a:t>
            </a:r>
            <a:r>
              <a:rPr lang="en-GB" sz="1400"/>
              <a:t>/government/publications/angiolini-inquiry-part-1-report (Accessed: 20</a:t>
            </a:r>
            <a:r>
              <a:rPr lang="en-GB" sz="1400" baseline="30000"/>
              <a:t>th</a:t>
            </a:r>
            <a:r>
              <a:rPr lang="en-GB" sz="1400"/>
              <a:t> April)</a:t>
            </a:r>
          </a:p>
          <a:p>
            <a:pPr marL="285750" indent="-285750">
              <a:buFont typeface="Courier New" panose="02070309020205020404" pitchFamily="49" charset="0"/>
              <a:buChar char="o"/>
            </a:pPr>
            <a:r>
              <a:rPr lang="en-GB" sz="1400"/>
              <a:t>Home Office (2023) </a:t>
            </a:r>
            <a:r>
              <a:rPr lang="en-GB" sz="1400" i="1"/>
              <a:t>Ethical Policing: code of practice (accessible) </a:t>
            </a:r>
            <a:r>
              <a:rPr lang="en-GB" sz="1400"/>
              <a:t>Available </a:t>
            </a:r>
            <a:r>
              <a:rPr lang="en-GB" sz="1400" err="1"/>
              <a:t>at:https</a:t>
            </a:r>
            <a:r>
              <a:rPr lang="en-GB" sz="1400"/>
              <a:t>://</a:t>
            </a:r>
            <a:r>
              <a:rPr lang="en-GB" sz="1400" err="1"/>
              <a:t>www.gov.uk</a:t>
            </a:r>
            <a:r>
              <a:rPr lang="en-GB" sz="1400"/>
              <a:t>/government/publications/ethical-policing-code-of-practice/ethical-policing-code-of-practice-accessible (Accessed: 17</a:t>
            </a:r>
            <a:r>
              <a:rPr lang="en-GB" sz="1400" baseline="30000"/>
              <a:t>th</a:t>
            </a:r>
            <a:r>
              <a:rPr lang="en-GB" sz="1400"/>
              <a:t> April)</a:t>
            </a:r>
          </a:p>
          <a:p>
            <a:pPr marL="285750" indent="-285750">
              <a:buFont typeface="Courier New" panose="02070309020205020404" pitchFamily="49" charset="0"/>
              <a:buChar char="o"/>
            </a:pPr>
            <a:r>
              <a:rPr lang="en-GB" sz="1400"/>
              <a:t>Independent Office for Police Conduct (2021</a:t>
            </a:r>
            <a:r>
              <a:rPr lang="en-GB" sz="1400" i="1"/>
              <a:t>) Investigations into allegations of discriminatory and inappropriate comments made by Metropolitan police officer within a WhatsApp </a:t>
            </a:r>
            <a:r>
              <a:rPr lang="en-GB" sz="1400" i="1" err="1"/>
              <a:t>groupchat</a:t>
            </a:r>
            <a:r>
              <a:rPr lang="en-GB" sz="1400" i="1"/>
              <a:t> between March and October 2019 </a:t>
            </a:r>
            <a:r>
              <a:rPr lang="en-GB" sz="1400"/>
              <a:t>Available at: </a:t>
            </a:r>
            <a:r>
              <a:rPr lang="en-GB" sz="1400">
                <a:hlinkClick r:id="rId4"/>
              </a:rPr>
              <a:t>https://www.policeconduct.gov.uk/sites/default/files/documents/Operation%20Argens%20final%20report%20-%20publication%20copy.pdf</a:t>
            </a:r>
            <a:r>
              <a:rPr lang="en-GB" sz="1400"/>
              <a:t> (Accessed: 18</a:t>
            </a:r>
            <a:r>
              <a:rPr lang="en-GB" sz="1400" baseline="30000"/>
              <a:t>th</a:t>
            </a:r>
            <a:r>
              <a:rPr lang="en-GB" sz="1400"/>
              <a:t> April)</a:t>
            </a:r>
            <a:endParaRPr lang="en-GB"/>
          </a:p>
        </p:txBody>
      </p:sp>
    </p:spTree>
    <p:extLst>
      <p:ext uri="{BB962C8B-B14F-4D97-AF65-F5344CB8AC3E}">
        <p14:creationId xmlns:p14="http://schemas.microsoft.com/office/powerpoint/2010/main" val="42541594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C802-58D3-63DB-01E3-6A160FF51B3F}"/>
              </a:ext>
            </a:extLst>
          </p:cNvPr>
          <p:cNvSpPr>
            <a:spLocks noGrp="1"/>
          </p:cNvSpPr>
          <p:nvPr>
            <p:ph type="title"/>
          </p:nvPr>
        </p:nvSpPr>
        <p:spPr/>
        <p:txBody>
          <a:bodyPr/>
          <a:lstStyle/>
          <a:p>
            <a:r>
              <a:rPr lang="en-GB" u="sng"/>
              <a:t>Research timeline: amber</a:t>
            </a:r>
          </a:p>
        </p:txBody>
      </p:sp>
      <p:sp>
        <p:nvSpPr>
          <p:cNvPr id="3" name="Date Placeholder 2">
            <a:extLst>
              <a:ext uri="{FF2B5EF4-FFF2-40B4-BE49-F238E27FC236}">
                <a16:creationId xmlns:a16="http://schemas.microsoft.com/office/drawing/2014/main" id="{37C785C3-41FE-9609-F601-CD1810ECCC32}"/>
              </a:ext>
            </a:extLst>
          </p:cNvPr>
          <p:cNvSpPr>
            <a:spLocks noGrp="1"/>
          </p:cNvSpPr>
          <p:nvPr>
            <p:ph type="dt" sz="half" idx="10"/>
          </p:nvPr>
        </p:nvSpPr>
        <p:spPr/>
        <p:txBody>
          <a:bodyPr/>
          <a:lstStyle/>
          <a:p>
            <a:fld id="{A265DC5E-0BA3-3C42-8E78-CA6D90F89B5D}" type="datetime1">
              <a:rPr lang="en-GB" smtClean="0"/>
              <a:t>27/04/2025</a:t>
            </a:fld>
            <a:endParaRPr lang="en-GB"/>
          </a:p>
        </p:txBody>
      </p:sp>
      <p:sp>
        <p:nvSpPr>
          <p:cNvPr id="4" name="Footer Placeholder 3">
            <a:extLst>
              <a:ext uri="{FF2B5EF4-FFF2-40B4-BE49-F238E27FC236}">
                <a16:creationId xmlns:a16="http://schemas.microsoft.com/office/drawing/2014/main" id="{05666C4F-93E7-0C0F-3542-C5FCFF6BF4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0A3462-E292-1E3F-BE7B-00495C7C2D0B}"/>
              </a:ext>
            </a:extLst>
          </p:cNvPr>
          <p:cNvSpPr>
            <a:spLocks noGrp="1"/>
          </p:cNvSpPr>
          <p:nvPr>
            <p:ph type="sldNum" sz="quarter" idx="12"/>
          </p:nvPr>
        </p:nvSpPr>
        <p:spPr/>
        <p:txBody>
          <a:bodyPr/>
          <a:lstStyle/>
          <a:p>
            <a:fld id="{330EA680-D336-4FF7-8B7A-9848BB0A1C32}" type="slidenum">
              <a:rPr lang="en-GB" smtClean="0"/>
              <a:t>35</a:t>
            </a:fld>
            <a:endParaRPr lang="en-GB"/>
          </a:p>
        </p:txBody>
      </p:sp>
      <p:graphicFrame>
        <p:nvGraphicFramePr>
          <p:cNvPr id="6" name="Content Placeholder 3">
            <a:extLst>
              <a:ext uri="{FF2B5EF4-FFF2-40B4-BE49-F238E27FC236}">
                <a16:creationId xmlns:a16="http://schemas.microsoft.com/office/drawing/2014/main" id="{F744A83E-C37F-A21F-75DC-AF9A7369C8CF}"/>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1880797900"/>
              </p:ext>
            </p:extLst>
          </p:nvPr>
        </p:nvGraphicFramePr>
        <p:xfrm>
          <a:off x="630284" y="1543345"/>
          <a:ext cx="10510837" cy="435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4591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ACEF4-3639-1F7E-539E-0D5D4ED1D3A9}"/>
              </a:ext>
            </a:extLst>
          </p:cNvPr>
          <p:cNvSpPr>
            <a:spLocks noGrp="1"/>
          </p:cNvSpPr>
          <p:nvPr>
            <p:ph type="title"/>
          </p:nvPr>
        </p:nvSpPr>
        <p:spPr/>
        <p:txBody>
          <a:bodyPr/>
          <a:lstStyle/>
          <a:p>
            <a:r>
              <a:rPr lang="en-GB">
                <a:ea typeface="Batang"/>
              </a:rPr>
              <a:t>Serena's research timeline. </a:t>
            </a:r>
            <a:endParaRPr lang="en-GB"/>
          </a:p>
        </p:txBody>
      </p:sp>
      <p:sp>
        <p:nvSpPr>
          <p:cNvPr id="3" name="Footer Placeholder 2">
            <a:extLst>
              <a:ext uri="{FF2B5EF4-FFF2-40B4-BE49-F238E27FC236}">
                <a16:creationId xmlns:a16="http://schemas.microsoft.com/office/drawing/2014/main" id="{D99C43D1-970A-3DB9-C60D-5BD48E77537F}"/>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4" name="Slide Number Placeholder 3">
            <a:extLst>
              <a:ext uri="{FF2B5EF4-FFF2-40B4-BE49-F238E27FC236}">
                <a16:creationId xmlns:a16="http://schemas.microsoft.com/office/drawing/2014/main" id="{83737777-0605-FD21-281B-C93227824554}"/>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36</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5" name="Date Placeholder 4">
            <a:extLst>
              <a:ext uri="{FF2B5EF4-FFF2-40B4-BE49-F238E27FC236}">
                <a16:creationId xmlns:a16="http://schemas.microsoft.com/office/drawing/2014/main" id="{1A92E92E-1408-B97C-5D52-3016F8691F2E}"/>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graphicFrame>
        <p:nvGraphicFramePr>
          <p:cNvPr id="24" name="Content Placeholder 23">
            <a:extLst>
              <a:ext uri="{FF2B5EF4-FFF2-40B4-BE49-F238E27FC236}">
                <a16:creationId xmlns:a16="http://schemas.microsoft.com/office/drawing/2014/main" id="{59AC12AE-3932-2438-1D93-0ECAC53E6FF8}"/>
              </a:ext>
            </a:extLst>
          </p:cNvPr>
          <p:cNvGraphicFramePr>
            <a:graphicFrameLocks noGrp="1"/>
          </p:cNvGraphicFramePr>
          <p:nvPr>
            <p:ph sz="quarter" idx="13"/>
            <p:extLst>
              <p:ext uri="{D42A27DB-BD31-4B8C-83A1-F6EECF244321}">
                <p14:modId xmlns:p14="http://schemas.microsoft.com/office/powerpoint/2010/main" val="3931290718"/>
              </p:ext>
            </p:extLst>
          </p:nvPr>
        </p:nvGraphicFramePr>
        <p:xfrm>
          <a:off x="179388" y="1757363"/>
          <a:ext cx="10510837"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644" name="TextBox 2643">
            <a:extLst>
              <a:ext uri="{FF2B5EF4-FFF2-40B4-BE49-F238E27FC236}">
                <a16:creationId xmlns:a16="http://schemas.microsoft.com/office/drawing/2014/main" id="{CB1B1B35-D1B2-052E-9149-2E102A1158ED}"/>
              </a:ext>
            </a:extLst>
          </p:cNvPr>
          <p:cNvSpPr txBox="1"/>
          <p:nvPr/>
        </p:nvSpPr>
        <p:spPr>
          <a:xfrm>
            <a:off x="7579184" y="4648710"/>
            <a:ext cx="2377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Finished writing slides </a:t>
            </a:r>
          </a:p>
        </p:txBody>
      </p:sp>
    </p:spTree>
    <p:extLst>
      <p:ext uri="{BB962C8B-B14F-4D97-AF65-F5344CB8AC3E}">
        <p14:creationId xmlns:p14="http://schemas.microsoft.com/office/powerpoint/2010/main" val="19980262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A57FA-592D-604E-0988-5774624DF405}"/>
              </a:ext>
            </a:extLst>
          </p:cNvPr>
          <p:cNvSpPr>
            <a:spLocks noGrp="1"/>
          </p:cNvSpPr>
          <p:nvPr>
            <p:ph type="title"/>
          </p:nvPr>
        </p:nvSpPr>
        <p:spPr/>
        <p:txBody>
          <a:bodyPr>
            <a:normAutofit fontScale="90000"/>
          </a:bodyPr>
          <a:lstStyle/>
          <a:p>
            <a:r>
              <a:rPr lang="en-GB">
                <a:ea typeface="Batang"/>
              </a:rPr>
              <a:t>Serena's reference list</a:t>
            </a:r>
            <a:endParaRPr lang="en-GB"/>
          </a:p>
        </p:txBody>
      </p:sp>
      <p:sp>
        <p:nvSpPr>
          <p:cNvPr id="4" name="Text Placeholder 3">
            <a:extLst>
              <a:ext uri="{FF2B5EF4-FFF2-40B4-BE49-F238E27FC236}">
                <a16:creationId xmlns:a16="http://schemas.microsoft.com/office/drawing/2014/main" id="{2BFE3ED3-6473-5F46-7C6E-EDB331D36099}"/>
              </a:ext>
            </a:extLst>
          </p:cNvPr>
          <p:cNvSpPr>
            <a:spLocks noGrp="1"/>
          </p:cNvSpPr>
          <p:nvPr>
            <p:ph type="body" sz="quarter" idx="15"/>
          </p:nvPr>
        </p:nvSpPr>
        <p:spPr>
          <a:xfrm>
            <a:off x="519223" y="1164292"/>
            <a:ext cx="11577426" cy="5704573"/>
          </a:xfrm>
        </p:spPr>
        <p:txBody>
          <a:bodyPr vert="horz" lIns="91440" tIns="45720" rIns="91440" bIns="45720" rtlCol="0" anchor="t">
            <a:normAutofit/>
          </a:bodyPr>
          <a:lstStyle/>
          <a:p>
            <a:pPr>
              <a:buNone/>
            </a:pPr>
            <a:r>
              <a:rPr lang="en-GB" sz="1200">
                <a:latin typeface="Times New Roman"/>
                <a:cs typeface="Times New Roman"/>
              </a:rPr>
              <a:t>College Of Policing (2023). </a:t>
            </a:r>
            <a:r>
              <a:rPr lang="en-GB" sz="1200" i="1">
                <a:latin typeface="Times New Roman"/>
                <a:cs typeface="Times New Roman"/>
              </a:rPr>
              <a:t>Code of Practice for Ethical Policing | College of Policing</a:t>
            </a:r>
            <a:r>
              <a:rPr lang="en-GB" sz="1200">
                <a:latin typeface="Times New Roman"/>
                <a:cs typeface="Times New Roman"/>
              </a:rPr>
              <a:t>. [online] College of Policing. Available at: </a:t>
            </a:r>
            <a:r>
              <a:rPr lang="en-GB" sz="1200" u="sng">
                <a:latin typeface="Times New Roman"/>
                <a:cs typeface="Times New Roman"/>
                <a:hlinkClick r:id="rId2"/>
              </a:rPr>
              <a:t>https://www.college.police.uk/ethics/code-of-practice?_gl=1</a:t>
            </a:r>
            <a:r>
              <a:rPr lang="en-GB" sz="1200">
                <a:latin typeface="Times New Roman"/>
                <a:cs typeface="Times New Roman"/>
              </a:rPr>
              <a:t> [Accessed 24 Apr. 2025].</a:t>
            </a:r>
          </a:p>
          <a:p>
            <a:pPr>
              <a:buNone/>
            </a:pPr>
            <a:r>
              <a:rPr lang="en-GB" sz="1200">
                <a:latin typeface="Times New Roman"/>
                <a:ea typeface="Batang"/>
                <a:cs typeface="Times New Roman"/>
              </a:rPr>
              <a:t>College Of Policing (2024). </a:t>
            </a:r>
            <a:r>
              <a:rPr lang="en-GB" sz="1200" i="1">
                <a:latin typeface="Times New Roman"/>
                <a:ea typeface="Batang"/>
                <a:cs typeface="Times New Roman"/>
              </a:rPr>
              <a:t>National Decision Model</a:t>
            </a:r>
            <a:r>
              <a:rPr lang="en-GB" sz="1200">
                <a:latin typeface="Times New Roman"/>
                <a:ea typeface="Batang"/>
                <a:cs typeface="Times New Roman"/>
              </a:rPr>
              <a:t>. [online] College of Policing . Available at: </a:t>
            </a:r>
            <a:r>
              <a:rPr lang="en-GB" sz="1200" u="sng">
                <a:latin typeface="Times New Roman"/>
                <a:ea typeface="Batang"/>
                <a:cs typeface="Times New Roman"/>
                <a:hlinkClick r:id="rId3"/>
              </a:rPr>
              <a:t>https://www.college.police.uk/app/national-decision-model/national-decision-model</a:t>
            </a:r>
            <a:r>
              <a:rPr lang="en-GB" sz="1200">
                <a:latin typeface="Times New Roman"/>
                <a:ea typeface="Batang"/>
                <a:cs typeface="Times New Roman"/>
              </a:rPr>
              <a:t>. (Accessed on 9 April. 2025)</a:t>
            </a:r>
          </a:p>
          <a:p>
            <a:pPr>
              <a:buNone/>
            </a:pPr>
            <a:r>
              <a:rPr lang="en-GB" sz="1200">
                <a:latin typeface="Times New Roman"/>
                <a:ea typeface="Batang"/>
                <a:cs typeface="Times New Roman"/>
              </a:rPr>
              <a:t>Dray, S. (2025a). </a:t>
            </a:r>
            <a:r>
              <a:rPr lang="en-GB" sz="1200" i="1">
                <a:latin typeface="Times New Roman"/>
                <a:ea typeface="Batang"/>
                <a:cs typeface="Times New Roman"/>
              </a:rPr>
              <a:t>The Checkpoint Programme</a:t>
            </a:r>
            <a:r>
              <a:rPr lang="en-GB" sz="1200">
                <a:latin typeface="Times New Roman"/>
                <a:ea typeface="Batang"/>
                <a:cs typeface="Times New Roman"/>
              </a:rPr>
              <a:t>. [online] House of Lords Library. Available at: </a:t>
            </a:r>
            <a:r>
              <a:rPr lang="en-GB" sz="1200" u="sng">
                <a:latin typeface="Times New Roman"/>
                <a:ea typeface="Batang"/>
                <a:cs typeface="Times New Roman"/>
                <a:hlinkClick r:id="rId4"/>
              </a:rPr>
              <a:t>https://lordslibrary.parliament.uk/research-briefings/lln-2020-0064/</a:t>
            </a:r>
            <a:r>
              <a:rPr lang="en-GB" sz="1200">
                <a:latin typeface="Times New Roman"/>
                <a:ea typeface="Batang"/>
                <a:cs typeface="Times New Roman"/>
              </a:rPr>
              <a:t>. ( Accessed on 10 April 2025)</a:t>
            </a:r>
          </a:p>
          <a:p>
            <a:pPr>
              <a:buNone/>
            </a:pPr>
            <a:r>
              <a:rPr lang="en-GB" sz="1200">
                <a:latin typeface="Times New Roman"/>
                <a:ea typeface="Batang"/>
                <a:cs typeface="Times New Roman"/>
              </a:rPr>
              <a:t>Dray, S. (2025b). </a:t>
            </a:r>
            <a:r>
              <a:rPr lang="en-GB" sz="1200" i="1">
                <a:latin typeface="Times New Roman"/>
                <a:ea typeface="Batang"/>
                <a:cs typeface="Times New Roman"/>
              </a:rPr>
              <a:t>The Checkpoint Programme</a:t>
            </a:r>
            <a:r>
              <a:rPr lang="en-GB" sz="1200">
                <a:latin typeface="Times New Roman"/>
                <a:ea typeface="Batang"/>
                <a:cs typeface="Times New Roman"/>
              </a:rPr>
              <a:t>. [online] House of Lords Library. Available at: </a:t>
            </a:r>
            <a:r>
              <a:rPr lang="en-GB" sz="1200" u="sng">
                <a:latin typeface="Times New Roman"/>
                <a:ea typeface="Batang"/>
                <a:cs typeface="Times New Roman"/>
                <a:hlinkClick r:id="rId4"/>
              </a:rPr>
              <a:t>https://lordslibrary.parliament.uk/research-briefings/lln-2020-0064/</a:t>
            </a:r>
            <a:r>
              <a:rPr lang="en-GB" sz="1200">
                <a:latin typeface="Times New Roman"/>
                <a:ea typeface="Batang"/>
                <a:cs typeface="Times New Roman"/>
              </a:rPr>
              <a:t>? [Accessed 24 Apr. 2025].</a:t>
            </a:r>
          </a:p>
          <a:p>
            <a:pPr>
              <a:buNone/>
            </a:pPr>
            <a:r>
              <a:rPr lang="en-GB" sz="1200">
                <a:latin typeface="Times New Roman"/>
                <a:ea typeface="Batang"/>
                <a:cs typeface="Times New Roman"/>
              </a:rPr>
              <a:t>Durham-pcc.gov.uk. (2024). </a:t>
            </a:r>
            <a:r>
              <a:rPr lang="en-GB" sz="1200" i="1">
                <a:latin typeface="Times New Roman"/>
                <a:ea typeface="Batang"/>
                <a:cs typeface="Times New Roman"/>
              </a:rPr>
              <a:t>Ethics Committee | Durham Police and Crime Commissioner</a:t>
            </a:r>
            <a:r>
              <a:rPr lang="en-GB" sz="1200">
                <a:latin typeface="Times New Roman"/>
                <a:ea typeface="Batang"/>
                <a:cs typeface="Times New Roman"/>
              </a:rPr>
              <a:t>. [online] Available at: </a:t>
            </a:r>
            <a:r>
              <a:rPr lang="en-GB" sz="1200" u="sng">
                <a:latin typeface="Times New Roman"/>
                <a:ea typeface="Batang"/>
                <a:cs typeface="Times New Roman"/>
                <a:hlinkClick r:id="rId5"/>
              </a:rPr>
              <a:t>https://www.durham-pcc.gov.uk/get-involved/scrutiny-2/ethics-committee?</a:t>
            </a:r>
            <a:r>
              <a:rPr lang="en-GB" sz="1200">
                <a:latin typeface="Times New Roman"/>
                <a:ea typeface="Batang"/>
                <a:cs typeface="Times New Roman"/>
              </a:rPr>
              <a:t> [Accessed 24 Apr. 2025].</a:t>
            </a:r>
          </a:p>
          <a:p>
            <a:pPr>
              <a:buNone/>
            </a:pPr>
            <a:r>
              <a:rPr lang="en-GB" sz="1200">
                <a:latin typeface="Times New Roman"/>
                <a:cs typeface="Times New Roman"/>
              </a:rPr>
              <a:t>Evans, M. (2019). </a:t>
            </a:r>
            <a:r>
              <a:rPr lang="en-GB" sz="1200" i="1">
                <a:latin typeface="Times New Roman"/>
                <a:cs typeface="Times New Roman"/>
              </a:rPr>
              <a:t>Violent offenders avoiding criminal records through controversial community resolutions</a:t>
            </a:r>
            <a:r>
              <a:rPr lang="en-GB" sz="1200">
                <a:latin typeface="Times New Roman"/>
                <a:cs typeface="Times New Roman"/>
              </a:rPr>
              <a:t>. [online] The Telegraph. Available at: </a:t>
            </a:r>
            <a:r>
              <a:rPr lang="en-GB" sz="1200" u="sng">
                <a:latin typeface="Times New Roman"/>
                <a:cs typeface="Times New Roman"/>
                <a:hlinkClick r:id="rId6"/>
              </a:rPr>
              <a:t>https://www.telegraph.co.uk/news/2019/06/17/violent-offenders-avoiding-criminal-records-controversial-community/</a:t>
            </a:r>
            <a:r>
              <a:rPr lang="en-GB" sz="1200">
                <a:latin typeface="Times New Roman"/>
                <a:cs typeface="Times New Roman"/>
              </a:rPr>
              <a:t> [Accessed 23 Apr. 2025].</a:t>
            </a:r>
          </a:p>
          <a:p>
            <a:pPr>
              <a:buNone/>
            </a:pPr>
            <a:r>
              <a:rPr lang="en-GB" sz="1200">
                <a:latin typeface="Times New Roman"/>
                <a:cs typeface="Times New Roman"/>
              </a:rPr>
              <a:t>News, I. (2020). </a:t>
            </a:r>
            <a:r>
              <a:rPr lang="en-GB" sz="1200" i="1">
                <a:latin typeface="Times New Roman"/>
                <a:cs typeface="Times New Roman"/>
              </a:rPr>
              <a:t>Low-level offenders swap prosecution for rehab in Durham scheme</a:t>
            </a:r>
            <a:r>
              <a:rPr lang="en-GB" sz="1200">
                <a:latin typeface="Times New Roman"/>
                <a:cs typeface="Times New Roman"/>
              </a:rPr>
              <a:t>. [online] ITV News. Available at: </a:t>
            </a:r>
            <a:r>
              <a:rPr lang="en-GB" sz="1200" u="sng">
                <a:latin typeface="Times New Roman"/>
                <a:cs typeface="Times New Roman"/>
                <a:hlinkClick r:id="rId7"/>
              </a:rPr>
              <a:t>https://www.itv.com/news/2020-02-15/low-level-offenders-swap-prosecution-for-rehab-in-durham-scheme</a:t>
            </a:r>
            <a:r>
              <a:rPr lang="en-GB" sz="1200">
                <a:latin typeface="Times New Roman"/>
                <a:cs typeface="Times New Roman"/>
              </a:rPr>
              <a:t>? [Accessed 24 Apr. 2025].</a:t>
            </a:r>
          </a:p>
          <a:p>
            <a:pPr>
              <a:buNone/>
            </a:pPr>
            <a:r>
              <a:rPr lang="en-GB" sz="1200">
                <a:latin typeface="Times New Roman"/>
                <a:ea typeface="Batang"/>
                <a:cs typeface="Times New Roman"/>
              </a:rPr>
              <a:t>Parliament.uk. (2024). </a:t>
            </a:r>
            <a:r>
              <a:rPr lang="en-GB" sz="1200" i="1">
                <a:latin typeface="Times New Roman"/>
                <a:ea typeface="Batang"/>
                <a:cs typeface="Times New Roman"/>
              </a:rPr>
              <a:t>Offender Management: Checkpoint Programme - Hansard - UK Parliament</a:t>
            </a:r>
            <a:r>
              <a:rPr lang="en-GB" sz="1200">
                <a:latin typeface="Times New Roman"/>
                <a:ea typeface="Batang"/>
                <a:cs typeface="Times New Roman"/>
              </a:rPr>
              <a:t>. [online] Available at: </a:t>
            </a:r>
            <a:r>
              <a:rPr lang="en-GB" sz="1200" u="sng">
                <a:latin typeface="Times New Roman"/>
                <a:ea typeface="Batang"/>
                <a:cs typeface="Times New Roman"/>
                <a:hlinkClick r:id="rId8"/>
              </a:rPr>
              <a:t>https://hansard.parliament.uk/Lords/2020-02-27/debates/C4DA4DBD-0B73-408A-BD77-777242234D88/OffenderManagementCheckpointProgramme</a:t>
            </a:r>
            <a:r>
              <a:rPr lang="en-GB" sz="1200">
                <a:latin typeface="Times New Roman"/>
                <a:ea typeface="Batang"/>
                <a:cs typeface="Times New Roman"/>
              </a:rPr>
              <a:t>. ( accessed on 12 April. 2025)</a:t>
            </a:r>
          </a:p>
          <a:p>
            <a:pPr>
              <a:buNone/>
            </a:pPr>
            <a:endParaRPr lang="en-GB" sz="1400">
              <a:latin typeface="Georgia"/>
            </a:endParaRPr>
          </a:p>
          <a:p>
            <a:pPr marL="0" indent="0">
              <a:buNone/>
            </a:pPr>
            <a:endParaRPr lang="en-GB"/>
          </a:p>
        </p:txBody>
      </p:sp>
      <p:sp>
        <p:nvSpPr>
          <p:cNvPr id="7" name="Footer Placeholder 6">
            <a:extLst>
              <a:ext uri="{FF2B5EF4-FFF2-40B4-BE49-F238E27FC236}">
                <a16:creationId xmlns:a16="http://schemas.microsoft.com/office/drawing/2014/main" id="{A82FF76B-333A-6805-F72F-D2051A5810EE}"/>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8" name="Slide Number Placeholder 7">
            <a:extLst>
              <a:ext uri="{FF2B5EF4-FFF2-40B4-BE49-F238E27FC236}">
                <a16:creationId xmlns:a16="http://schemas.microsoft.com/office/drawing/2014/main" id="{71BD427B-4AAF-7AA4-2E6C-A4D87C66EBDE}"/>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37</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9" name="Date Placeholder 8">
            <a:extLst>
              <a:ext uri="{FF2B5EF4-FFF2-40B4-BE49-F238E27FC236}">
                <a16:creationId xmlns:a16="http://schemas.microsoft.com/office/drawing/2014/main" id="{426AB53C-19B4-5CB4-CF5E-87ED0370EB29}"/>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7561979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4100-01C4-A618-6D78-4B2B72CEAEFD}"/>
              </a:ext>
            </a:extLst>
          </p:cNvPr>
          <p:cNvSpPr>
            <a:spLocks noGrp="1"/>
          </p:cNvSpPr>
          <p:nvPr>
            <p:ph type="title"/>
          </p:nvPr>
        </p:nvSpPr>
        <p:spPr/>
        <p:txBody>
          <a:bodyPr>
            <a:normAutofit fontScale="90000"/>
          </a:bodyPr>
          <a:lstStyle/>
          <a:p>
            <a:r>
              <a:rPr lang="en-GB"/>
              <a:t>Hollies notes </a:t>
            </a:r>
            <a:endParaRPr lang="en-US"/>
          </a:p>
        </p:txBody>
      </p:sp>
      <p:sp>
        <p:nvSpPr>
          <p:cNvPr id="8" name="Slide Number Placeholder 7">
            <a:extLst>
              <a:ext uri="{FF2B5EF4-FFF2-40B4-BE49-F238E27FC236}">
                <a16:creationId xmlns:a16="http://schemas.microsoft.com/office/drawing/2014/main" id="{F0D6AE51-D6E0-3B32-2608-D9CC942F808D}"/>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38</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pic>
        <p:nvPicPr>
          <p:cNvPr id="10" name="Picture 9">
            <a:extLst>
              <a:ext uri="{FF2B5EF4-FFF2-40B4-BE49-F238E27FC236}">
                <a16:creationId xmlns:a16="http://schemas.microsoft.com/office/drawing/2014/main" id="{B4002E84-BF6C-F255-65D8-23940D70DCD9}"/>
              </a:ext>
            </a:extLst>
          </p:cNvPr>
          <p:cNvPicPr>
            <a:picLocks noChangeAspect="1"/>
          </p:cNvPicPr>
          <p:nvPr/>
        </p:nvPicPr>
        <p:blipFill>
          <a:blip r:embed="rId2"/>
          <a:srcRect l="28166" t="17459" r="28850" b="8975"/>
          <a:stretch/>
        </p:blipFill>
        <p:spPr>
          <a:xfrm>
            <a:off x="3836386" y="1031966"/>
            <a:ext cx="4519227" cy="5374936"/>
          </a:xfrm>
          <a:prstGeom prst="rect">
            <a:avLst/>
          </a:prstGeom>
        </p:spPr>
      </p:pic>
    </p:spTree>
    <p:extLst>
      <p:ext uri="{BB962C8B-B14F-4D97-AF65-F5344CB8AC3E}">
        <p14:creationId xmlns:p14="http://schemas.microsoft.com/office/powerpoint/2010/main" val="3245878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44A92-86CF-18E7-5751-B5822C3B6CA2}"/>
              </a:ext>
            </a:extLst>
          </p:cNvPr>
          <p:cNvSpPr>
            <a:spLocks noGrp="1"/>
          </p:cNvSpPr>
          <p:nvPr>
            <p:ph type="title"/>
          </p:nvPr>
        </p:nvSpPr>
        <p:spPr/>
        <p:txBody>
          <a:bodyPr>
            <a:normAutofit fontScale="90000"/>
          </a:bodyPr>
          <a:lstStyle/>
          <a:p>
            <a:r>
              <a:rPr lang="en-GB"/>
              <a:t>Amber notes</a:t>
            </a:r>
          </a:p>
        </p:txBody>
      </p:sp>
      <p:sp>
        <p:nvSpPr>
          <p:cNvPr id="6" name="Text Placeholder 5">
            <a:extLst>
              <a:ext uri="{FF2B5EF4-FFF2-40B4-BE49-F238E27FC236}">
                <a16:creationId xmlns:a16="http://schemas.microsoft.com/office/drawing/2014/main" id="{D5BB500B-AFFF-A13D-49B8-44149B58C17B}"/>
              </a:ext>
            </a:extLst>
          </p:cNvPr>
          <p:cNvSpPr>
            <a:spLocks noGrp="1"/>
          </p:cNvSpPr>
          <p:nvPr>
            <p:ph type="body" sz="quarter" idx="16"/>
          </p:nvPr>
        </p:nvSpPr>
        <p:spPr>
          <a:xfrm>
            <a:off x="2112992" y="1101944"/>
            <a:ext cx="7966016" cy="5479372"/>
          </a:xfrm>
        </p:spPr>
        <p:txBody>
          <a:bodyPr>
            <a:normAutofit fontScale="40000" lnSpcReduction="20000"/>
          </a:bodyPr>
          <a:lstStyle/>
          <a:p>
            <a:pPr marL="171450" indent="-171450">
              <a:buFontTx/>
              <a:buChar char="-"/>
            </a:pPr>
            <a:r>
              <a:rPr lang="en-GB" dirty="0"/>
              <a:t>These slides will explore the Code of Ethics within policing and how they apply to the National Decision-Making model and ways in which the public have been betrayed when Code of ethics has been used in practice</a:t>
            </a:r>
          </a:p>
          <a:p>
            <a:pPr marL="171450" indent="-171450">
              <a:buFontTx/>
              <a:buChar char="-"/>
            </a:pPr>
            <a:r>
              <a:rPr lang="en-GB" dirty="0"/>
              <a:t>The code of ethics was established by the College of Policing in 2014 to ensure that every member of police staff maintains and provides the highest standards whilst on and off shift. </a:t>
            </a:r>
          </a:p>
          <a:p>
            <a:pPr marL="171450" indent="-171450">
              <a:buFontTx/>
              <a:buChar char="-"/>
            </a:pPr>
            <a:r>
              <a:rPr lang="en-GB" dirty="0"/>
              <a:t>9 key principles were established to underpin every decision that is made on a day-to-day and shift-to-shift basis. The 9 key principles are Accountability , Integrity, Openness, Fairness, Leadership, Respect, Honesty, Objectivity, and Selflessness. The combination of the principles from the code of ethics and the standards of professional behaviour ensured consistency between the vision of what an officer wanted to do and what the officer did do.</a:t>
            </a:r>
          </a:p>
          <a:p>
            <a:pPr marL="171450" indent="-171450">
              <a:buFontTx/>
              <a:buChar char="-"/>
            </a:pPr>
            <a:r>
              <a:rPr lang="en-GB" dirty="0"/>
              <a:t>According to the College of Policing (2024), the principles should mean more to officers than just words on a page; they must become part of the way the individual functions.</a:t>
            </a:r>
          </a:p>
          <a:p>
            <a:pPr marL="171450" indent="-171450">
              <a:buFontTx/>
              <a:buChar char="-"/>
            </a:pPr>
            <a:r>
              <a:rPr lang="en-GB" dirty="0"/>
              <a:t>When discussing what ethical policing entails ,The College of policing (2024) raise the </a:t>
            </a:r>
            <a:r>
              <a:rPr lang="en-GB"/>
              <a:t>acronym CREPS.</a:t>
            </a:r>
          </a:p>
          <a:p>
            <a:pPr marL="171450" indent="-171450">
              <a:buFontTx/>
              <a:buChar char="-"/>
            </a:pPr>
            <a:r>
              <a:rPr lang="en-GB" dirty="0"/>
              <a:t>The C stands for courage, which means making, communicating, and being accountable for decisions and standing against anything that could bring our profession into disrepute. This includes setting an example and challenging unprofessional behaviour. </a:t>
            </a:r>
          </a:p>
          <a:p>
            <a:pPr marL="171450" indent="-171450">
              <a:buFontTx/>
              <a:buChar char="-"/>
            </a:pPr>
            <a:r>
              <a:rPr lang="en-GB" dirty="0"/>
              <a:t>The R and E stand for respect and empathy, which means listening and understanding the views of others and seeking to recognise and respond to the physical, mental and emotional challenges that we and other people may face. For example, acting with respect, listening to and understanding different perspectives.</a:t>
            </a:r>
          </a:p>
          <a:p>
            <a:pPr marL="171450" indent="-171450">
              <a:buFontTx/>
              <a:buChar char="-"/>
            </a:pPr>
            <a:r>
              <a:rPr lang="en-GB" dirty="0"/>
              <a:t>The P and S stand for Public Service, which means working in the public interest, fostering public trust and confidence, and taking pride in providing excellent service to the public. For example, delivering a service to be proud of, acting lawfully, and understanding and responding to the public's needs.</a:t>
            </a:r>
          </a:p>
          <a:p>
            <a:pPr marL="171450" indent="-171450">
              <a:buFontTx/>
              <a:buChar char="-"/>
            </a:pPr>
            <a:endParaRPr lang="en-GB" dirty="0"/>
          </a:p>
          <a:p>
            <a:pPr marL="171450" indent="-171450">
              <a:buFontTx/>
              <a:buChar char="-"/>
            </a:pPr>
            <a:r>
              <a:rPr lang="en-GB" dirty="0"/>
              <a:t>According to The College of Policing (2014),ethical policing, as defined by the national decision-making model, requires constant self-reflection. In every situation, police personnel should ask themselves crucial ethical questions to ensure their actions align with the highest standards which are expected of them. The Code of Ethics is central to the NDM framework. Throughout the decision-making process, policing staff should be asking themselves questions to ensure they are considering ethics. Police staff should be asking themselves about the ethics they are considering. An example of some questions staff should be asking themselves is ‘What would the public expect of me in this situation? What does the police service expect of me in this situation? Is this action or decision likely to reflect positively on my professionalism?’</a:t>
            </a:r>
          </a:p>
          <a:p>
            <a:pPr marL="171450" indent="-171450">
              <a:buFontTx/>
              <a:buChar char="-"/>
            </a:pPr>
            <a:r>
              <a:rPr lang="en-GB" dirty="0"/>
              <a:t>Officers are given Code of Ethics training. according to The College of Policing, the intended outcome of this is to increase the use of the code of ethics, increase staff and officer understanding of the code of ethics and increase decision making with integrity.</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Moving forward, Chief Constable Andy Marsh, he believes it may be time to develop a new Code of Ethics considering the scrutiny police had been under in the past years. Every decade has brought its own troubles and scrutiny according to Committee on Standards in Public Life,(2024)  , for example the inquiry into Stephen Lawrences death and the case of Sarah Everard which highlighted how failures in upholding ethical principles can severely damage public trust. Independent Office for Police Conduct (2019), found that a significant proportion of the 9 key principles were not adhered to. These key principles are: Accountability – where officer is answerable for every decision, action and omission, Fairness- ensuring the officer treats people fairly, Integrity- Where the officer is always expected to do the right thing, Leadership- which is ensuring you are leading by good example and  Respect – making sure every officer knows how to treat everyone with respect This case serves as a stark reminder of the importance of ethical conduct in policing. </a:t>
            </a:r>
          </a:p>
          <a:p>
            <a:pPr marL="171450" indent="-171450">
              <a:buFontTx/>
              <a:buChar char="-"/>
            </a:pPr>
            <a:r>
              <a:rPr lang="en-GB" dirty="0"/>
              <a:t>The code of ethics is not merely a set of rules; it’s a guiding framework for ethical decision-making in policing. Adherence to these principles is crucial for maintaining public trust and ensuring the integrity of law enforcement, this standard was not upkept by Couzens as he let his behaviour and attitude slip below the high standards of professional policing expected from every serving officer and police staff member across the nations. </a:t>
            </a:r>
          </a:p>
          <a:p>
            <a:pPr marL="0" indent="0">
              <a:buNone/>
            </a:pPr>
            <a:endParaRPr lang="en-GB" dirty="0"/>
          </a:p>
        </p:txBody>
      </p:sp>
      <p:sp>
        <p:nvSpPr>
          <p:cNvPr id="7" name="Footer Placeholder 6">
            <a:extLst>
              <a:ext uri="{FF2B5EF4-FFF2-40B4-BE49-F238E27FC236}">
                <a16:creationId xmlns:a16="http://schemas.microsoft.com/office/drawing/2014/main" id="{7CF33443-6ADB-1C2F-A0DB-0648D9F47529}"/>
              </a:ext>
            </a:extLst>
          </p:cNvPr>
          <p:cNvSpPr>
            <a:spLocks noGrp="1"/>
          </p:cNvSpPr>
          <p:nvPr>
            <p:ph type="ftr" sz="quarter" idx="11"/>
          </p:nvPr>
        </p:nvSpPr>
        <p:spPr/>
        <p:txBody>
          <a:bodyPr/>
          <a:lstStyle/>
          <a:p>
            <a:pPr rtl="0"/>
            <a:r>
              <a:rPr lang="en-GB" noProof="0">
                <a:solidFill>
                  <a:prstClr val="black">
                    <a:lumMod val="85000"/>
                    <a:lumOff val="15000"/>
                  </a:prstClr>
                </a:solidFill>
              </a:rPr>
              <a:t>PRESENTATION TITLE</a:t>
            </a:r>
          </a:p>
        </p:txBody>
      </p:sp>
      <p:sp>
        <p:nvSpPr>
          <p:cNvPr id="8" name="Slide Number Placeholder 7">
            <a:extLst>
              <a:ext uri="{FF2B5EF4-FFF2-40B4-BE49-F238E27FC236}">
                <a16:creationId xmlns:a16="http://schemas.microsoft.com/office/drawing/2014/main" id="{D28F1044-70BB-C998-76D6-B86F223C622F}"/>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39</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9" name="Date Placeholder 8">
            <a:extLst>
              <a:ext uri="{FF2B5EF4-FFF2-40B4-BE49-F238E27FC236}">
                <a16:creationId xmlns:a16="http://schemas.microsoft.com/office/drawing/2014/main" id="{CFFB77D1-5A88-43D9-4159-9C1792C8384C}"/>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8738874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F1320-52DC-B494-9766-29D000BB5187}"/>
              </a:ext>
            </a:extLst>
          </p:cNvPr>
          <p:cNvSpPr>
            <a:spLocks noGrp="1"/>
          </p:cNvSpPr>
          <p:nvPr>
            <p:ph type="title"/>
          </p:nvPr>
        </p:nvSpPr>
        <p:spPr>
          <a:xfrm>
            <a:off x="1091672" y="1238436"/>
            <a:ext cx="9810604" cy="1638693"/>
          </a:xfrm>
        </p:spPr>
        <p:txBody>
          <a:bodyPr>
            <a:normAutofit/>
          </a:bodyPr>
          <a:lstStyle/>
          <a:p>
            <a:r>
              <a:rPr lang="en-GB" sz="3200"/>
              <a:t>THANK YOU!</a:t>
            </a:r>
            <a:endParaRPr lang="en-US" sz="3200"/>
          </a:p>
        </p:txBody>
      </p:sp>
      <p:sp>
        <p:nvSpPr>
          <p:cNvPr id="3" name="Text Placeholder 2">
            <a:extLst>
              <a:ext uri="{FF2B5EF4-FFF2-40B4-BE49-F238E27FC236}">
                <a16:creationId xmlns:a16="http://schemas.microsoft.com/office/drawing/2014/main" id="{963F6D7C-048D-FA59-4362-1D9C578D6116}"/>
              </a:ext>
            </a:extLst>
          </p:cNvPr>
          <p:cNvSpPr>
            <a:spLocks noGrp="1"/>
          </p:cNvSpPr>
          <p:nvPr>
            <p:ph type="body" sz="quarter" idx="13"/>
          </p:nvPr>
        </p:nvSpPr>
        <p:spPr>
          <a:xfrm>
            <a:off x="4976004" y="2877129"/>
            <a:ext cx="2239992" cy="549277"/>
          </a:xfrm>
        </p:spPr>
        <p:txBody>
          <a:bodyPr>
            <a:normAutofit/>
          </a:bodyPr>
          <a:lstStyle/>
          <a:p>
            <a:r>
              <a:rPr lang="en-GB"/>
              <a:t>Any Questions?</a:t>
            </a:r>
            <a:endParaRPr lang="en-US"/>
          </a:p>
        </p:txBody>
      </p:sp>
      <p:sp>
        <p:nvSpPr>
          <p:cNvPr id="8" name="Slide Number Placeholder 7">
            <a:extLst>
              <a:ext uri="{FF2B5EF4-FFF2-40B4-BE49-F238E27FC236}">
                <a16:creationId xmlns:a16="http://schemas.microsoft.com/office/drawing/2014/main" id="{38FFE154-6500-00C1-9CA6-466DAF051C61}"/>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40</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4234123794"/>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574_TF00660596_Win32" id="{FE1CF137-5044-4D01-90D5-750987E2582A}" vid="{3DA32243-85B4-41BB-9A90-4C6840992E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87D48BE-14BE-40D8-8ABB-1013448C68EF}">
  <ds:schemaRefs>
    <ds:schemaRef ds:uri="http://schemas.microsoft.com/sharepoint/v3/contenttype/forms"/>
  </ds:schemaRefs>
</ds:datastoreItem>
</file>

<file path=customXml/itemProps2.xml><?xml version="1.0" encoding="utf-8"?>
<ds:datastoreItem xmlns:ds="http://schemas.openxmlformats.org/officeDocument/2006/customXml" ds:itemID="{6FDFA0AC-03C4-4652-A221-D53D3938809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044D8792-4D15-4D4B-9B64-8D4AF94F9410}">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5859</Words>
  <Application>Microsoft Macintosh PowerPoint</Application>
  <PresentationFormat>Widescreen</PresentationFormat>
  <Paragraphs>415</Paragraphs>
  <Slides>40</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Batang</vt:lpstr>
      <vt:lpstr>Aptos</vt:lpstr>
      <vt:lpstr>Arial</vt:lpstr>
      <vt:lpstr>Bembo</vt:lpstr>
      <vt:lpstr>Calibri</vt:lpstr>
      <vt:lpstr>Courier New</vt:lpstr>
      <vt:lpstr>Georgia</vt:lpstr>
      <vt:lpstr>Times New Roman</vt:lpstr>
      <vt:lpstr>Wingdings</vt:lpstr>
      <vt:lpstr>ArchiveVTI</vt:lpstr>
      <vt:lpstr>Ethical decision making in Ebp </vt:lpstr>
      <vt:lpstr>Who are we? </vt:lpstr>
      <vt:lpstr>What will be discussed today .. </vt:lpstr>
      <vt:lpstr>What is the National Decision Model (NDM)</vt:lpstr>
      <vt:lpstr>PowerPoint Presentation</vt:lpstr>
      <vt:lpstr>How the NDM Supports Ethical Decision Making</vt:lpstr>
      <vt:lpstr>The Code of Ethics is at its core!</vt:lpstr>
      <vt:lpstr>Supports Consistency and Fairness</vt:lpstr>
      <vt:lpstr>Transparency and Accountability</vt:lpstr>
      <vt:lpstr>Integrates Well With Evidence-Based Policing</vt:lpstr>
      <vt:lpstr>Encourages Reflection and Learning</vt:lpstr>
      <vt:lpstr>Challenges and Limitations</vt:lpstr>
      <vt:lpstr>The Sarah Everard Case: Ethical Failures</vt:lpstr>
      <vt:lpstr>NDM failures</vt:lpstr>
      <vt:lpstr>NDM failures</vt:lpstr>
      <vt:lpstr>example when the police had to face challenges and limitations with the NDM</vt:lpstr>
      <vt:lpstr>Continued </vt:lpstr>
      <vt:lpstr>Stages of the NDM used for the Durham checkpoint program </vt:lpstr>
      <vt:lpstr>Continued </vt:lpstr>
      <vt:lpstr>Assessment </vt:lpstr>
      <vt:lpstr>continued</vt:lpstr>
      <vt:lpstr>Powers and policy</vt:lpstr>
      <vt:lpstr>Research evidence </vt:lpstr>
      <vt:lpstr>Options- identify options </vt:lpstr>
      <vt:lpstr>Continued </vt:lpstr>
      <vt:lpstr>review </vt:lpstr>
      <vt:lpstr>Code of Ethics - </vt:lpstr>
      <vt:lpstr>Ethical challenges faced - </vt:lpstr>
      <vt:lpstr>Case studies - </vt:lpstr>
      <vt:lpstr>Research Timeline: Hollie - </vt:lpstr>
      <vt:lpstr>Reference List : Hollie - </vt:lpstr>
      <vt:lpstr>Research timeline – Wills </vt:lpstr>
      <vt:lpstr>Wills References:</vt:lpstr>
      <vt:lpstr>Amber reference list:</vt:lpstr>
      <vt:lpstr>Research timeline: amber</vt:lpstr>
      <vt:lpstr>Serena's research timeline. </vt:lpstr>
      <vt:lpstr>Serena's reference list</vt:lpstr>
      <vt:lpstr>Hollies notes </vt:lpstr>
      <vt:lpstr>Amber notes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decision making in Ebp </dc:title>
  <dc:creator>Hollie-Marie Barfoot (2405227)</dc:creator>
  <cp:lastModifiedBy>Amber Mole (2403613)</cp:lastModifiedBy>
  <cp:revision>1</cp:revision>
  <dcterms:created xsi:type="dcterms:W3CDTF">2025-04-08T15:21:24Z</dcterms:created>
  <dcterms:modified xsi:type="dcterms:W3CDTF">2025-04-27T21:01:58Z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