
<file path=[Content_Types].xml><?xml version="1.0" encoding="utf-8"?>
<Types xmlns="http://schemas.openxmlformats.org/package/2006/content-types">
  <Default Extension="xml" ContentType="application/xml"/>
  <Default Extension="jpg" ContentType="image/jpeg"/>
  <Default Extension="jpeg" ContentType="image/jpeg"/>
  <Default Extension="rels" ContentType="application/vnd.openxmlformats-package.relationships+xml"/>
  <Default Extension="mov" ContentType="video/unknown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63" r:id="rId3"/>
    <p:sldId id="286" r:id="rId4"/>
    <p:sldId id="291" r:id="rId5"/>
    <p:sldId id="294" r:id="rId6"/>
    <p:sldId id="293" r:id="rId7"/>
    <p:sldId id="295" r:id="rId8"/>
    <p:sldId id="264" r:id="rId9"/>
    <p:sldId id="285" r:id="rId10"/>
    <p:sldId id="283" r:id="rId11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4158" autoAdjust="0"/>
  </p:normalViewPr>
  <p:slideViewPr>
    <p:cSldViewPr snapToGrid="0" snapToObjects="1">
      <p:cViewPr varScale="1">
        <p:scale>
          <a:sx n="71" d="100"/>
          <a:sy n="71" d="100"/>
        </p:scale>
        <p:origin x="-1192" y="-96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notesMaster" Target="notesMasters/notesMaster1.xml"/><Relationship Id="rId13" Type="http://schemas.openxmlformats.org/officeDocument/2006/relationships/printerSettings" Target="printerSettings/printerSettings1.bin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CB5442-2C3D-EB40-A27F-E2878311DC87}" type="datetimeFigureOut">
              <a:rPr lang="en-US" smtClean="0"/>
              <a:t>14/02/20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E28071-5F08-7741-BAED-BB8D96773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4903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91943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2116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422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7787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422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7787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396247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5780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5780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E28071-5F08-7741-BAED-BB8D9677363C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5780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14/02/20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6425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14/02/20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7026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14/02/20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364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14/02/20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435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14/02/20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5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14/02/20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0750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14/02/20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2380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14/02/20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798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14/02/20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2278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14/02/20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827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F7E6B5-523B-0D4C-A2B7-8CAA2DAD7D43}" type="datetimeFigureOut">
              <a:rPr lang="en-US" smtClean="0"/>
              <a:t>14/02/20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119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F7E6B5-523B-0D4C-A2B7-8CAA2DAD7D43}" type="datetimeFigureOut">
              <a:rPr lang="en-US" smtClean="0"/>
              <a:t>14/02/20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82D8F4-57D0-3848-836A-5312C47816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974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media" Target="../media/media2.mov"/><Relationship Id="rId4" Type="http://schemas.openxmlformats.org/officeDocument/2006/relationships/video" Target="../media/media2.mov"/><Relationship Id="rId5" Type="http://schemas.openxmlformats.org/officeDocument/2006/relationships/slideLayout" Target="../slideLayouts/slideLayout7.xml"/><Relationship Id="rId6" Type="http://schemas.openxmlformats.org/officeDocument/2006/relationships/notesSlide" Target="../notesSlides/notesSlide8.xml"/><Relationship Id="rId7" Type="http://schemas.openxmlformats.org/officeDocument/2006/relationships/image" Target="../media/image5.png"/><Relationship Id="rId8" Type="http://schemas.openxmlformats.org/officeDocument/2006/relationships/image" Target="../media/image6.png"/><Relationship Id="rId1" Type="http://schemas.microsoft.com/office/2007/relationships/media" Target="../media/media1.mov"/><Relationship Id="rId2" Type="http://schemas.openxmlformats.org/officeDocument/2006/relationships/video" Target="../media/media1.mov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media" Target="../media/media3.mov"/><Relationship Id="rId4" Type="http://schemas.openxmlformats.org/officeDocument/2006/relationships/video" Target="../media/media3.mov"/><Relationship Id="rId5" Type="http://schemas.openxmlformats.org/officeDocument/2006/relationships/slideLayout" Target="../slideLayouts/slideLayout7.xml"/><Relationship Id="rId6" Type="http://schemas.openxmlformats.org/officeDocument/2006/relationships/notesSlide" Target="../notesSlides/notesSlide9.xml"/><Relationship Id="rId7" Type="http://schemas.openxmlformats.org/officeDocument/2006/relationships/image" Target="../media/image6.png"/><Relationship Id="rId8" Type="http://schemas.openxmlformats.org/officeDocument/2006/relationships/image" Target="../media/image7.png"/><Relationship Id="rId1" Type="http://schemas.microsoft.com/office/2007/relationships/media" Target="../media/media2.mov"/><Relationship Id="rId2" Type="http://schemas.openxmlformats.org/officeDocument/2006/relationships/video" Target="../media/media2.mov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media" Target="../media/media5.mov"/><Relationship Id="rId4" Type="http://schemas.openxmlformats.org/officeDocument/2006/relationships/video" Target="../media/media5.mov"/><Relationship Id="rId5" Type="http://schemas.openxmlformats.org/officeDocument/2006/relationships/slideLayout" Target="../slideLayouts/slideLayout7.xml"/><Relationship Id="rId6" Type="http://schemas.openxmlformats.org/officeDocument/2006/relationships/notesSlide" Target="../notesSlides/notesSlide10.xml"/><Relationship Id="rId7" Type="http://schemas.openxmlformats.org/officeDocument/2006/relationships/image" Target="../media/image8.png"/><Relationship Id="rId8" Type="http://schemas.openxmlformats.org/officeDocument/2006/relationships/image" Target="../media/image9.png"/><Relationship Id="rId1" Type="http://schemas.microsoft.com/office/2007/relationships/media" Target="../media/media4.mov"/><Relationship Id="rId2" Type="http://schemas.openxmlformats.org/officeDocument/2006/relationships/video" Target="../media/media4.mo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365525" y="1694266"/>
            <a:ext cx="4590240" cy="1102519"/>
          </a:xfrm>
        </p:spPr>
        <p:txBody>
          <a:bodyPr>
            <a:normAutofit/>
          </a:bodyPr>
          <a:lstStyle/>
          <a:p>
            <a:r>
              <a:rPr lang="en-US" dirty="0" smtClean="0"/>
              <a:t>Portfolio Building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4854158" y="2796785"/>
            <a:ext cx="3621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bg1">
                    <a:lumMod val="50000"/>
                  </a:schemeClr>
                </a:solidFill>
              </a:rPr>
              <a:t>Visual Approach and Creative Design     </a:t>
            </a:r>
            <a:endParaRPr lang="en-US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7" name="Picture 6" descr="nordic-noir-genre.jp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02" r="15349"/>
          <a:stretch/>
        </p:blipFill>
        <p:spPr>
          <a:xfrm flipH="1">
            <a:off x="0" y="0"/>
            <a:ext cx="4294213" cy="51435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8382076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45172" y="397934"/>
            <a:ext cx="3846261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dirty="0" smtClean="0"/>
              <a:t>Portfolio Building Workshop</a:t>
            </a:r>
            <a:r>
              <a:rPr lang="en-US" sz="2000" i="1" dirty="0" smtClean="0">
                <a:solidFill>
                  <a:schemeClr val="bg1">
                    <a:lumMod val="50000"/>
                  </a:schemeClr>
                </a:solidFill>
              </a:rPr>
              <a:t>    </a:t>
            </a:r>
            <a:endParaRPr lang="en-US" sz="2000" i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33821" y="1032968"/>
            <a:ext cx="808095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The </a:t>
            </a:r>
            <a:r>
              <a:rPr lang="en-GB" b="1" dirty="0"/>
              <a:t>aim is for you to think </a:t>
            </a:r>
            <a:r>
              <a:rPr lang="en-GB" b="1" dirty="0" smtClean="0"/>
              <a:t>about the best visual approach for you portfolio and visual essay / </a:t>
            </a:r>
            <a:r>
              <a:rPr lang="en-GB" b="1" dirty="0" err="1" smtClean="0"/>
              <a:t>vlog</a:t>
            </a:r>
            <a:r>
              <a:rPr lang="en-GB" b="1" dirty="0" smtClean="0"/>
              <a:t>. </a:t>
            </a:r>
          </a:p>
          <a:p>
            <a:endParaRPr lang="en-GB" b="1" dirty="0" smtClean="0"/>
          </a:p>
          <a:p>
            <a:r>
              <a:rPr lang="en-GB" dirty="0" smtClean="0"/>
              <a:t>Workshop outcomes: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Outline running order, and design of portfolio / visual essay.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Identify </a:t>
            </a:r>
            <a:r>
              <a:rPr lang="en-US" dirty="0" smtClean="0"/>
              <a:t>technical approaches needed to achieve desired appearance</a:t>
            </a:r>
            <a:r>
              <a:rPr lang="en-US" dirty="0" smtClean="0"/>
              <a:t>.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Identify any gaps in footage needed (tests etc.)</a:t>
            </a:r>
            <a:endParaRPr lang="en-US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t="56551"/>
          <a:stretch/>
        </p:blipFill>
        <p:spPr>
          <a:xfrm>
            <a:off x="0" y="3350116"/>
            <a:ext cx="9144000" cy="1794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35377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57505" y="2117298"/>
            <a:ext cx="55393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/>
              <a:t>Ideas for visual designs (portfolio)</a:t>
            </a:r>
            <a:r>
              <a:rPr lang="mr-IN" sz="2800" b="1" dirty="0" smtClean="0"/>
              <a:t>…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33906642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75665" y="358682"/>
            <a:ext cx="22750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 smtClean="0"/>
              <a:t>Planning My Portfolio</a:t>
            </a:r>
          </a:p>
          <a:p>
            <a:pPr algn="ctr"/>
            <a:r>
              <a:rPr lang="en-US" dirty="0" smtClean="0">
                <a:solidFill>
                  <a:schemeClr val="bg1">
                    <a:lumMod val="50000"/>
                  </a:schemeClr>
                </a:solidFill>
              </a:rPr>
              <a:t>Example Level 4</a:t>
            </a:r>
            <a:endParaRPr lang="en-US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47723" y="1236256"/>
            <a:ext cx="24811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Portfolio:</a:t>
            </a:r>
            <a:endParaRPr lang="en-US" sz="2400" dirty="0" smtClean="0"/>
          </a:p>
          <a:p>
            <a:r>
              <a:rPr lang="en-US" sz="2400" b="1" dirty="0" smtClean="0"/>
              <a:t>Catalogue of tests</a:t>
            </a:r>
            <a:endParaRPr lang="en-US" sz="2400" b="1" dirty="0"/>
          </a:p>
        </p:txBody>
      </p:sp>
      <p:pic>
        <p:nvPicPr>
          <p:cNvPr id="5" name="Picture 4" descr="Screen Shot 2020-02-14 at 10.16.43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0795" y="389211"/>
            <a:ext cx="6101947" cy="4291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719760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87801" y="2117298"/>
            <a:ext cx="69202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/>
              <a:t>Ideas for visual designs (visual essay / </a:t>
            </a:r>
            <a:r>
              <a:rPr lang="en-US" sz="2800" b="1" dirty="0" err="1" smtClean="0"/>
              <a:t>vlog</a:t>
            </a:r>
            <a:r>
              <a:rPr lang="en-US" sz="2800" b="1" dirty="0" smtClean="0"/>
              <a:t>)</a:t>
            </a:r>
            <a:r>
              <a:rPr lang="mr-IN" sz="2800" b="1" dirty="0" smtClean="0"/>
              <a:t>…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67220271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14622" y="295730"/>
            <a:ext cx="33009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b="1" dirty="0" smtClean="0"/>
              <a:t>Planning your Visual Essay /</a:t>
            </a:r>
            <a:r>
              <a:rPr lang="en-US" b="1" dirty="0" err="1" smtClean="0"/>
              <a:t>Vlog</a:t>
            </a:r>
            <a:endParaRPr lang="en-US" b="1" dirty="0" smtClean="0"/>
          </a:p>
          <a:p>
            <a:pPr algn="ctr"/>
            <a:r>
              <a:rPr lang="en-US" b="1" dirty="0" smtClean="0">
                <a:solidFill>
                  <a:schemeClr val="bg1">
                    <a:lumMod val="50000"/>
                  </a:schemeClr>
                </a:solidFill>
              </a:rPr>
              <a:t>Example Level 4</a:t>
            </a:r>
            <a:endParaRPr lang="en-US" b="1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5" name="Picture 4" descr="Screen Shot 2020-02-14 at 16.07.16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8023" y="1017872"/>
            <a:ext cx="5257488" cy="369813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3874" y="1232214"/>
            <a:ext cx="2410748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Visual Essay / </a:t>
            </a:r>
            <a:r>
              <a:rPr lang="en-US" sz="2400" dirty="0" err="1"/>
              <a:t>Vlog</a:t>
            </a:r>
            <a:r>
              <a:rPr lang="en-US" sz="2400" dirty="0" smtClean="0"/>
              <a:t>:</a:t>
            </a:r>
          </a:p>
          <a:p>
            <a:r>
              <a:rPr lang="en-US" sz="2400" b="1" dirty="0" smtClean="0"/>
              <a:t>Detail </a:t>
            </a:r>
            <a:r>
              <a:rPr lang="en-US" sz="2400" b="1" dirty="0"/>
              <a:t>your research</a:t>
            </a:r>
            <a:r>
              <a:rPr lang="en-US" sz="2400" b="1" dirty="0" smtClean="0"/>
              <a:t>, project development and </a:t>
            </a:r>
            <a:r>
              <a:rPr lang="en-US" sz="2400" b="1" dirty="0"/>
              <a:t>creative process.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58103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08976" y="1049774"/>
            <a:ext cx="782975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The type of things you could discuss in your reflective voice over</a:t>
            </a:r>
            <a:r>
              <a:rPr lang="mr-IN" dirty="0" smtClean="0"/>
              <a:t>…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Show your genre research, discuss your connections with codes and conventions of Nordic Noir.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Reflect upon your story development process.  How your story is a reimagining of a specific myth/fairytale.  Incorporates the themes of sins/virtues.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You could talk about the inner psyche of your character and how this is conveyed in your visuals.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Discuss themes of existentialism and modernism.  How these themes have influenced your work and influenced your approach in creating a decaying world. </a:t>
            </a:r>
          </a:p>
          <a:p>
            <a:pPr marL="285750" indent="-285750">
              <a:buFont typeface="Arial"/>
              <a:buChar char="•"/>
            </a:pP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645560" y="500932"/>
            <a:ext cx="19672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/>
              <a:t>Visual Essay / </a:t>
            </a:r>
            <a:r>
              <a:rPr lang="en-US" b="1" dirty="0" err="1" smtClean="0"/>
              <a:t>Vlog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7409963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13554" y="451092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clip 1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98220" y="274549"/>
            <a:ext cx="4320358" cy="2126426"/>
          </a:xfrm>
          <a:prstGeom prst="rect">
            <a:avLst/>
          </a:prstGeom>
        </p:spPr>
      </p:pic>
      <p:pic>
        <p:nvPicPr>
          <p:cNvPr id="8" name="clip 6.mov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98220" y="2726996"/>
            <a:ext cx="4320358" cy="211967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056018" y="398751"/>
            <a:ext cx="1307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/>
              <a:t>Split Screen </a:t>
            </a:r>
            <a:endParaRPr lang="en-US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5062103" y="893529"/>
            <a:ext cx="382879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 smtClean="0"/>
              <a:t>Possible usages: 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Visual comparison.</a:t>
            </a:r>
          </a:p>
          <a:p>
            <a:pPr marL="285750" indent="-285750">
              <a:buFont typeface="Arial"/>
              <a:buChar char="•"/>
            </a:pPr>
            <a:endParaRPr lang="en-US" dirty="0" smtClean="0"/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Showcasing attempts and improvements.</a:t>
            </a:r>
          </a:p>
          <a:p>
            <a:r>
              <a:rPr lang="en-US" dirty="0" smtClean="0"/>
              <a:t> 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Displaying variations in </a:t>
            </a:r>
            <a:r>
              <a:rPr lang="en-US" dirty="0"/>
              <a:t>your </a:t>
            </a:r>
            <a:r>
              <a:rPr lang="en-US" dirty="0" smtClean="0"/>
              <a:t>approach (</a:t>
            </a:r>
            <a:r>
              <a:rPr lang="en-US" dirty="0" err="1"/>
              <a:t>colour</a:t>
            </a:r>
            <a:r>
              <a:rPr lang="en-US" dirty="0"/>
              <a:t> grades, camera movements, edits, framing/composition </a:t>
            </a:r>
            <a:r>
              <a:rPr lang="en-US" dirty="0" smtClean="0"/>
              <a:t>etc.)</a:t>
            </a:r>
          </a:p>
          <a:p>
            <a:endParaRPr lang="en-US" dirty="0" smtClean="0"/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A means to show your work alongside original footage, quotes, image that inspired the piece etc.</a:t>
            </a:r>
          </a:p>
        </p:txBody>
      </p:sp>
    </p:spTree>
    <p:extLst>
      <p:ext uri="{BB962C8B-B14F-4D97-AF65-F5344CB8AC3E}">
        <p14:creationId xmlns:p14="http://schemas.microsoft.com/office/powerpoint/2010/main" val="123600413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4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8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13554" y="451092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8" name="clip 6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47794" y="2575917"/>
            <a:ext cx="4320358" cy="2119676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5694139" y="583417"/>
            <a:ext cx="20492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/>
              <a:t>On Screen Graphics</a:t>
            </a:r>
            <a:endParaRPr lang="en-US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4951658" y="1141739"/>
            <a:ext cx="3939237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 smtClean="0"/>
              <a:t>Possible usages: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Tool to highlight or provide additional on screen information.</a:t>
            </a:r>
          </a:p>
          <a:p>
            <a:endParaRPr lang="en-US" dirty="0" smtClean="0"/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Display on screen grids (framing/ composition).</a:t>
            </a:r>
          </a:p>
          <a:p>
            <a:endParaRPr lang="en-US" dirty="0" smtClean="0"/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Draw attention to </a:t>
            </a:r>
            <a:r>
              <a:rPr lang="en-US" dirty="0" err="1" smtClean="0"/>
              <a:t>mise</a:t>
            </a:r>
            <a:r>
              <a:rPr lang="en-US" dirty="0" smtClean="0"/>
              <a:t>-en-scene, design choices, performances.</a:t>
            </a:r>
          </a:p>
          <a:p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Visual representation of story structure, camera movement/blocking a scene etc.</a:t>
            </a:r>
          </a:p>
          <a:p>
            <a:endParaRPr lang="en-US" dirty="0" smtClean="0"/>
          </a:p>
          <a:p>
            <a:endParaRPr lang="en-US" dirty="0" smtClean="0"/>
          </a:p>
        </p:txBody>
      </p:sp>
      <p:pic>
        <p:nvPicPr>
          <p:cNvPr id="9" name="clip 3.mov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98220" y="369333"/>
            <a:ext cx="4269932" cy="2101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876651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3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13554" y="451092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6" name="clip 7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l="9275" r="5715"/>
          <a:stretch/>
        </p:blipFill>
        <p:spPr>
          <a:xfrm>
            <a:off x="498220" y="200929"/>
            <a:ext cx="4434735" cy="2182699"/>
          </a:xfrm>
          <a:prstGeom prst="rect">
            <a:avLst/>
          </a:prstGeom>
        </p:spPr>
      </p:pic>
      <p:pic>
        <p:nvPicPr>
          <p:cNvPr id="9" name="clip.mov">
            <a:hlinkClick r:id="" action="ppaction://media"/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98220" y="2575020"/>
            <a:ext cx="4434735" cy="2175792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6074524" y="349007"/>
            <a:ext cx="1629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/>
              <a:t>On Screen Text</a:t>
            </a:r>
            <a:endParaRPr lang="en-US" b="1" dirty="0"/>
          </a:p>
        </p:txBody>
      </p:sp>
      <p:sp>
        <p:nvSpPr>
          <p:cNvPr id="8" name="TextBox 7"/>
          <p:cNvSpPr txBox="1"/>
          <p:nvPr/>
        </p:nvSpPr>
        <p:spPr>
          <a:xfrm>
            <a:off x="5094315" y="915369"/>
            <a:ext cx="3939237" cy="2862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 smtClean="0"/>
              <a:t>Possible usages:</a:t>
            </a:r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Provide general information (name of painting, film, cinematographer etc.)</a:t>
            </a:r>
          </a:p>
          <a:p>
            <a:endParaRPr lang="en-US" dirty="0" smtClean="0"/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Display key words, relevant quotes.</a:t>
            </a:r>
          </a:p>
          <a:p>
            <a:endParaRPr lang="en-US" dirty="0" smtClean="0"/>
          </a:p>
          <a:p>
            <a:pPr marL="285750" indent="-285750">
              <a:buFont typeface="Arial"/>
              <a:buChar char="•"/>
            </a:pPr>
            <a:r>
              <a:rPr lang="en-US" dirty="0" smtClean="0"/>
              <a:t>Display script, draw attention to aspects of the script..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78025899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3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2160</TotalTime>
  <Words>381</Words>
  <Application>Microsoft Macintosh PowerPoint</Application>
  <PresentationFormat>On-screen Show (16:9)</PresentationFormat>
  <Paragraphs>61</Paragraphs>
  <Slides>10</Slides>
  <Notes>10</Notes>
  <HiddenSlides>0</HiddenSlides>
  <MMClips>6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Portfolio Building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Gothic landscapes</dc:title>
  <dc:creator>kylie boon</dc:creator>
  <cp:lastModifiedBy>kylie boon</cp:lastModifiedBy>
  <cp:revision>200</cp:revision>
  <dcterms:created xsi:type="dcterms:W3CDTF">2019-10-25T14:16:28Z</dcterms:created>
  <dcterms:modified xsi:type="dcterms:W3CDTF">2020-02-14T16:27:47Z</dcterms:modified>
</cp:coreProperties>
</file>