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45FEC-A6EF-F3FF-40BC-E9B87C489F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E30B80-E223-2645-2351-96C48EDBFB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BB5C8-F6F9-9360-293B-0D8A24799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62B47-91A7-2DEE-833F-666FA3E68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718FE-6BEB-404C-1509-2F78094D3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18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EB643-BC62-7472-1FE8-B4BC9DF5A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F1149-1F8D-B970-4431-3BDDC8BA3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72E2B-81CC-AF45-8C57-2F2B55ED9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42EFB-1422-0369-31DA-AA6AAC332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E4CF3-B656-3CA3-8279-B8ABA0013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49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838A9-FE21-4BE2-1A3C-37315FA7C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2727C-39C7-97FC-BBDD-70E0AB2D2F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E0E3F-EDC6-E77C-88DD-165D80ED6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E87BD-AD95-3D36-5137-7655F101A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DD4CDE-E0AC-12BF-40A6-0EC2CCE8C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43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D4CD6-D4D4-F8BB-C1F6-2FFFB4806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D3F4E-771E-ADFB-E22F-07E06B455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26825-0C72-0B99-6888-516E44C703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9CB868-EC1A-463E-CDD5-7CADCF9ED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C1EDA3-807D-72B3-ED77-876A963A0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750D3F-77D6-7000-5625-9CCCAC0E7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698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F08C4-1DC6-A414-B7CC-281F976A1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A1A68-6FB7-0E97-B0DB-461593527B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0D26B4-A5DC-53F3-BDCD-CF090ECA4F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6C2FE6-2636-F46E-239A-5C44687DB1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7959A0-49CE-B9D1-B172-C21CD55EDD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6F615E-D986-7BA6-F6BE-A7E6D21F7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075BFB-CB8C-C664-6563-BD72F7D1F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DF84AB-75D2-077D-2523-6A464A74F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84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A1609-8201-1995-5F08-4BA072711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E735F5-E08A-F83F-7247-D1DEC5106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E418AB-38C5-22DA-19D7-7BADAFAA2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7A72E9-981F-2F58-B17D-F0D92055D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524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62EF42-811A-9748-FBC7-4077560DF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B3A609-E1F0-7136-B095-BAE1DC936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D98B5-F391-A06E-F26A-A690ECD24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518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FEC0D-FA7D-E3F6-E240-ECD8619DA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1B3BA-930D-5304-0ABA-59E7D0885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E34591-A8FF-64AD-9F2C-A2233C4C06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1DF42-4300-60EE-BB8C-1BC088966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EAC93-4ED4-EC74-5036-A2BE13994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ACE085-2553-0609-E300-4D61468EA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0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5AF87-8DBD-B500-7DD6-0C22596C7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457AAF-A1C3-968E-D52A-752E0732A4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962B87-92A8-2452-CAFE-44EF655E90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45557D-5C55-78B8-0F7F-DD756917A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A5D5D-12EF-F9CA-02E7-C55C62D01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8A7746-88EF-5A3C-C7AE-5578CBE61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904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6074B-86FF-B63D-2C68-1943EA371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21F825-D3EC-F9BC-F267-BC7F52AE7A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8EF9E-EDA7-7AD1-6B6B-917A7445D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9DDC6-8A5B-3D5F-F6CA-360153DA2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49D9C-D797-81BA-756E-A82714DC1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10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A26D4A-014C-6E38-93F0-09452B944F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3E38F3-BAA6-70A5-9A45-22EABC0FA5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E6CF5-DE0B-9391-AD03-C461E9F5F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0B03A1-A6D5-2D17-7B30-D86385023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4E99D-25A1-F162-D6D5-085F9588D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92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F7BC15-9C6A-B59F-BA52-368462A94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1157ED-B71B-40C7-14B7-EB1E94A8BA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B60416-E981-A0EF-AE3B-4940E41D07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41825A-1DE7-4513-B5E4-47C8239BAF27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08479-C492-5602-6913-8B8FD4BCBD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CFE2B-6E4A-DDEF-37E8-9454213F3D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174923-2DAF-4318-A167-AEFBE72CC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156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able">
            <a:extLst>
              <a:ext uri="{FF2B5EF4-FFF2-40B4-BE49-F238E27FC236}">
                <a16:creationId xmlns:a16="http://schemas.microsoft.com/office/drawing/2014/main" id="{A8F870E9-67CB-46BF-73DF-C68FDAE239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089" y="882118"/>
            <a:ext cx="8169344" cy="4860264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7CF1DEF-E8FA-04AC-BA20-3E3081F98C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750034"/>
              </p:ext>
            </p:extLst>
          </p:nvPr>
        </p:nvGraphicFramePr>
        <p:xfrm>
          <a:off x="3406877" y="2138516"/>
          <a:ext cx="6577556" cy="36038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4389">
                  <a:extLst>
                    <a:ext uri="{9D8B030D-6E8A-4147-A177-3AD203B41FA5}">
                      <a16:colId xmlns:a16="http://schemas.microsoft.com/office/drawing/2014/main" val="3602302719"/>
                    </a:ext>
                  </a:extLst>
                </a:gridCol>
                <a:gridCol w="1644389">
                  <a:extLst>
                    <a:ext uri="{9D8B030D-6E8A-4147-A177-3AD203B41FA5}">
                      <a16:colId xmlns:a16="http://schemas.microsoft.com/office/drawing/2014/main" val="2044848054"/>
                    </a:ext>
                  </a:extLst>
                </a:gridCol>
                <a:gridCol w="1644389">
                  <a:extLst>
                    <a:ext uri="{9D8B030D-6E8A-4147-A177-3AD203B41FA5}">
                      <a16:colId xmlns:a16="http://schemas.microsoft.com/office/drawing/2014/main" val="2924777086"/>
                    </a:ext>
                  </a:extLst>
                </a:gridCol>
                <a:gridCol w="1644389">
                  <a:extLst>
                    <a:ext uri="{9D8B030D-6E8A-4147-A177-3AD203B41FA5}">
                      <a16:colId xmlns:a16="http://schemas.microsoft.com/office/drawing/2014/main" val="822796486"/>
                    </a:ext>
                  </a:extLst>
                </a:gridCol>
              </a:tblGrid>
              <a:tr h="674511">
                <a:tc>
                  <a:txBody>
                    <a:bodyPr/>
                    <a:lstStyle/>
                    <a:p>
                      <a:r>
                        <a:rPr lang="en-GB" dirty="0"/>
                        <a:t>11 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Finish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Don’t fail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Laptop/me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30219"/>
                  </a:ext>
                </a:extLst>
              </a:tr>
              <a:tr h="67451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15754"/>
                  </a:ext>
                </a:extLst>
              </a:tr>
              <a:tr h="905822">
                <a:tc>
                  <a:txBody>
                    <a:bodyPr/>
                    <a:lstStyle/>
                    <a:p>
                      <a:r>
                        <a:rPr lang="en-GB" dirty="0"/>
                        <a:t>9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 a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Don’t procrastinate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site/phone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234166"/>
                  </a:ext>
                </a:extLst>
              </a:tr>
              <a:tr h="67451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0007126"/>
                  </a:ext>
                </a:extLst>
              </a:tr>
              <a:tr h="674511">
                <a:tc>
                  <a:txBody>
                    <a:bodyPr/>
                    <a:lstStyle/>
                    <a:p>
                      <a:r>
                        <a:rPr lang="en-GB" dirty="0"/>
                        <a:t>4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Buy an apartment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Stable pay and save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Money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45598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54838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30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Lamar Walters</dc:creator>
  <cp:lastModifiedBy>Lamar Walters</cp:lastModifiedBy>
  <cp:revision>1</cp:revision>
  <dcterms:created xsi:type="dcterms:W3CDTF">2024-05-13T11:13:21Z</dcterms:created>
  <dcterms:modified xsi:type="dcterms:W3CDTF">2024-05-13T11:21:58Z</dcterms:modified>
</cp:coreProperties>
</file>