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EFAF38-ACA7-4D07-BC2F-B50B05C178CF}" v="40" dt="2023-02-28T16:07:53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112" y="56"/>
      </p:cViewPr>
      <p:guideLst/>
    </p:cSldViewPr>
  </p:slideViewPr>
  <p:notesTextViewPr>
    <p:cViewPr>
      <p:scale>
        <a:sx n="1" d="1"/>
        <a:sy n="1" d="1"/>
      </p:scale>
      <p:origin x="0" y="-76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Bartley (2218485)" userId="87d346bd-7350-4a43-9fe6-dce278e46ca1" providerId="ADAL" clId="{07EFAF38-ACA7-4D07-BC2F-B50B05C178CF}"/>
    <pc:docChg chg="undo custSel addSld modSld sldOrd">
      <pc:chgData name="Rebecca Bartley (2218485)" userId="87d346bd-7350-4a43-9fe6-dce278e46ca1" providerId="ADAL" clId="{07EFAF38-ACA7-4D07-BC2F-B50B05C178CF}" dt="2023-02-28T16:08:06.345" v="877"/>
      <pc:docMkLst>
        <pc:docMk/>
      </pc:docMkLst>
      <pc:sldChg chg="modSp new mod modTransition modNotesTx">
        <pc:chgData name="Rebecca Bartley (2218485)" userId="87d346bd-7350-4a43-9fe6-dce278e46ca1" providerId="ADAL" clId="{07EFAF38-ACA7-4D07-BC2F-B50B05C178CF}" dt="2023-02-28T16:08:06.345" v="877"/>
        <pc:sldMkLst>
          <pc:docMk/>
          <pc:sldMk cId="2490420441" sldId="256"/>
        </pc:sldMkLst>
        <pc:spChg chg="mod">
          <ac:chgData name="Rebecca Bartley (2218485)" userId="87d346bd-7350-4a43-9fe6-dce278e46ca1" providerId="ADAL" clId="{07EFAF38-ACA7-4D07-BC2F-B50B05C178CF}" dt="2023-02-28T02:56:42.188" v="130" actId="20577"/>
          <ac:spMkLst>
            <pc:docMk/>
            <pc:sldMk cId="2490420441" sldId="256"/>
            <ac:spMk id="2" creationId="{8B1990DA-BD16-382C-DC98-B102D60FD41A}"/>
          </ac:spMkLst>
        </pc:spChg>
        <pc:spChg chg="mod">
          <ac:chgData name="Rebecca Bartley (2218485)" userId="87d346bd-7350-4a43-9fe6-dce278e46ca1" providerId="ADAL" clId="{07EFAF38-ACA7-4D07-BC2F-B50B05C178CF}" dt="2023-02-28T12:48:24.050" v="309" actId="1038"/>
          <ac:spMkLst>
            <pc:docMk/>
            <pc:sldMk cId="2490420441" sldId="256"/>
            <ac:spMk id="3" creationId="{9D652358-B522-7391-D775-62B0538D2661}"/>
          </ac:spMkLst>
        </pc:spChg>
      </pc:sldChg>
      <pc:sldChg chg="addSp delSp modSp new mod modTransition setBg modNotesTx">
        <pc:chgData name="Rebecca Bartley (2218485)" userId="87d346bd-7350-4a43-9fe6-dce278e46ca1" providerId="ADAL" clId="{07EFAF38-ACA7-4D07-BC2F-B50B05C178CF}" dt="2023-02-28T15:54:46.406" v="830"/>
        <pc:sldMkLst>
          <pc:docMk/>
          <pc:sldMk cId="3321360100" sldId="257"/>
        </pc:sldMkLst>
        <pc:spChg chg="mod">
          <ac:chgData name="Rebecca Bartley (2218485)" userId="87d346bd-7350-4a43-9fe6-dce278e46ca1" providerId="ADAL" clId="{07EFAF38-ACA7-4D07-BC2F-B50B05C178CF}" dt="2023-02-28T08:40:55.674" v="196" actId="20577"/>
          <ac:spMkLst>
            <pc:docMk/>
            <pc:sldMk cId="3321360100" sldId="257"/>
            <ac:spMk id="2" creationId="{FCB0F3A3-9CC6-AC91-399B-6DB13CECF1EC}"/>
          </ac:spMkLst>
        </pc:spChg>
        <pc:spChg chg="add del">
          <ac:chgData name="Rebecca Bartley (2218485)" userId="87d346bd-7350-4a43-9fe6-dce278e46ca1" providerId="ADAL" clId="{07EFAF38-ACA7-4D07-BC2F-B50B05C178CF}" dt="2023-02-28T08:39:38.017" v="134" actId="931"/>
          <ac:spMkLst>
            <pc:docMk/>
            <pc:sldMk cId="3321360100" sldId="257"/>
            <ac:spMk id="3" creationId="{10976C88-C93D-A004-5855-6EE31A0CE431}"/>
          </ac:spMkLst>
        </pc:spChg>
        <pc:spChg chg="del mod">
          <ac:chgData name="Rebecca Bartley (2218485)" userId="87d346bd-7350-4a43-9fe6-dce278e46ca1" providerId="ADAL" clId="{07EFAF38-ACA7-4D07-BC2F-B50B05C178CF}" dt="2023-02-28T08:40:33.501" v="145" actId="21"/>
          <ac:spMkLst>
            <pc:docMk/>
            <pc:sldMk cId="3321360100" sldId="257"/>
            <ac:spMk id="4" creationId="{C68FD96F-4578-205E-2BC7-91D351E7B98C}"/>
          </ac:spMkLst>
        </pc:spChg>
        <pc:spChg chg="add del">
          <ac:chgData name="Rebecca Bartley (2218485)" userId="87d346bd-7350-4a43-9fe6-dce278e46ca1" providerId="ADAL" clId="{07EFAF38-ACA7-4D07-BC2F-B50B05C178CF}" dt="2023-02-28T08:39:28.048" v="133" actId="26606"/>
          <ac:spMkLst>
            <pc:docMk/>
            <pc:sldMk cId="3321360100" sldId="257"/>
            <ac:spMk id="9" creationId="{375136A9-49F9-4DA0-A741-F065B0FA091D}"/>
          </ac:spMkLst>
        </pc:spChg>
        <pc:spChg chg="add del">
          <ac:chgData name="Rebecca Bartley (2218485)" userId="87d346bd-7350-4a43-9fe6-dce278e46ca1" providerId="ADAL" clId="{07EFAF38-ACA7-4D07-BC2F-B50B05C178CF}" dt="2023-02-28T08:39:28.048" v="133" actId="26606"/>
          <ac:spMkLst>
            <pc:docMk/>
            <pc:sldMk cId="3321360100" sldId="257"/>
            <ac:spMk id="11" creationId="{B912F6C7-0423-4B6F-AECE-710C848918FD}"/>
          </ac:spMkLst>
        </pc:spChg>
        <pc:picChg chg="add mod">
          <ac:chgData name="Rebecca Bartley (2218485)" userId="87d346bd-7350-4a43-9fe6-dce278e46ca1" providerId="ADAL" clId="{07EFAF38-ACA7-4D07-BC2F-B50B05C178CF}" dt="2023-02-28T08:40:01.462" v="142" actId="14100"/>
          <ac:picMkLst>
            <pc:docMk/>
            <pc:sldMk cId="3321360100" sldId="257"/>
            <ac:picMk id="6" creationId="{EFD3ACAF-AFAA-476F-531B-4667A24E8D40}"/>
          </ac:picMkLst>
        </pc:picChg>
        <pc:picChg chg="add mod">
          <ac:chgData name="Rebecca Bartley (2218485)" userId="87d346bd-7350-4a43-9fe6-dce278e46ca1" providerId="ADAL" clId="{07EFAF38-ACA7-4D07-BC2F-B50B05C178CF}" dt="2023-02-28T12:24:40.137" v="308"/>
          <ac:picMkLst>
            <pc:docMk/>
            <pc:sldMk cId="3321360100" sldId="257"/>
            <ac:picMk id="12" creationId="{4EEB6142-9531-D605-A9E7-3FA3D2DB7006}"/>
          </ac:picMkLst>
        </pc:picChg>
        <pc:cxnChg chg="add del">
          <ac:chgData name="Rebecca Bartley (2218485)" userId="87d346bd-7350-4a43-9fe6-dce278e46ca1" providerId="ADAL" clId="{07EFAF38-ACA7-4D07-BC2F-B50B05C178CF}" dt="2023-02-28T08:39:28.048" v="133" actId="26606"/>
          <ac:cxnSpMkLst>
            <pc:docMk/>
            <pc:sldMk cId="3321360100" sldId="257"/>
            <ac:cxnSpMk id="13" creationId="{A7208205-03EE-4EC8-9C34-59270C1880D8}"/>
          </ac:cxnSpMkLst>
        </pc:cxnChg>
      </pc:sldChg>
      <pc:sldChg chg="addSp delSp modSp new mod modTransition modNotesTx">
        <pc:chgData name="Rebecca Bartley (2218485)" userId="87d346bd-7350-4a43-9fe6-dce278e46ca1" providerId="ADAL" clId="{07EFAF38-ACA7-4D07-BC2F-B50B05C178CF}" dt="2023-02-28T15:54:53.129" v="834"/>
        <pc:sldMkLst>
          <pc:docMk/>
          <pc:sldMk cId="933631817" sldId="258"/>
        </pc:sldMkLst>
        <pc:spChg chg="mod">
          <ac:chgData name="Rebecca Bartley (2218485)" userId="87d346bd-7350-4a43-9fe6-dce278e46ca1" providerId="ADAL" clId="{07EFAF38-ACA7-4D07-BC2F-B50B05C178CF}" dt="2023-02-28T13:06:37.303" v="352" actId="20577"/>
          <ac:spMkLst>
            <pc:docMk/>
            <pc:sldMk cId="933631817" sldId="258"/>
            <ac:spMk id="2" creationId="{C1251925-72AC-3799-0EA4-43CE9A5AAD96}"/>
          </ac:spMkLst>
        </pc:spChg>
        <pc:spChg chg="del">
          <ac:chgData name="Rebecca Bartley (2218485)" userId="87d346bd-7350-4a43-9fe6-dce278e46ca1" providerId="ADAL" clId="{07EFAF38-ACA7-4D07-BC2F-B50B05C178CF}" dt="2023-02-28T13:05:42.592" v="312" actId="931"/>
          <ac:spMkLst>
            <pc:docMk/>
            <pc:sldMk cId="933631817" sldId="258"/>
            <ac:spMk id="3" creationId="{CB321933-0AE7-B43C-538F-297AA882C445}"/>
          </ac:spMkLst>
        </pc:spChg>
        <pc:spChg chg="del mod">
          <ac:chgData name="Rebecca Bartley (2218485)" userId="87d346bd-7350-4a43-9fe6-dce278e46ca1" providerId="ADAL" clId="{07EFAF38-ACA7-4D07-BC2F-B50B05C178CF}" dt="2023-02-28T13:06:06.252" v="317" actId="21"/>
          <ac:spMkLst>
            <pc:docMk/>
            <pc:sldMk cId="933631817" sldId="258"/>
            <ac:spMk id="4" creationId="{5D328251-75EF-309B-14D8-45C3EC29D7C9}"/>
          </ac:spMkLst>
        </pc:spChg>
        <pc:picChg chg="add mod">
          <ac:chgData name="Rebecca Bartley (2218485)" userId="87d346bd-7350-4a43-9fe6-dce278e46ca1" providerId="ADAL" clId="{07EFAF38-ACA7-4D07-BC2F-B50B05C178CF}" dt="2023-02-28T13:05:54.338" v="315" actId="1076"/>
          <ac:picMkLst>
            <pc:docMk/>
            <pc:sldMk cId="933631817" sldId="258"/>
            <ac:picMk id="6" creationId="{057CADA7-178D-7EFB-45FD-3307EE82DCB6}"/>
          </ac:picMkLst>
        </pc:picChg>
        <pc:picChg chg="add mod">
          <ac:chgData name="Rebecca Bartley (2218485)" userId="87d346bd-7350-4a43-9fe6-dce278e46ca1" providerId="ADAL" clId="{07EFAF38-ACA7-4D07-BC2F-B50B05C178CF}" dt="2023-02-28T13:23:20.929" v="532"/>
          <ac:picMkLst>
            <pc:docMk/>
            <pc:sldMk cId="933631817" sldId="258"/>
            <ac:picMk id="10" creationId="{F60C69D0-030C-28AC-E81A-99C466493385}"/>
          </ac:picMkLst>
        </pc:picChg>
      </pc:sldChg>
      <pc:sldChg chg="addSp delSp modSp new mod modTransition setBg modNotesTx">
        <pc:chgData name="Rebecca Bartley (2218485)" userId="87d346bd-7350-4a43-9fe6-dce278e46ca1" providerId="ADAL" clId="{07EFAF38-ACA7-4D07-BC2F-B50B05C178CF}" dt="2023-02-28T15:55:00.297" v="837"/>
        <pc:sldMkLst>
          <pc:docMk/>
          <pc:sldMk cId="1872209288" sldId="259"/>
        </pc:sldMkLst>
        <pc:spChg chg="del">
          <ac:chgData name="Rebecca Bartley (2218485)" userId="87d346bd-7350-4a43-9fe6-dce278e46ca1" providerId="ADAL" clId="{07EFAF38-ACA7-4D07-BC2F-B50B05C178CF}" dt="2023-02-28T13:43:41.214" v="534" actId="21"/>
          <ac:spMkLst>
            <pc:docMk/>
            <pc:sldMk cId="1872209288" sldId="259"/>
            <ac:spMk id="2" creationId="{F0364F77-492E-1D3E-E481-EB315EE04E5A}"/>
          </ac:spMkLst>
        </pc:spChg>
        <pc:spChg chg="del">
          <ac:chgData name="Rebecca Bartley (2218485)" userId="87d346bd-7350-4a43-9fe6-dce278e46ca1" providerId="ADAL" clId="{07EFAF38-ACA7-4D07-BC2F-B50B05C178CF}" dt="2023-02-28T13:43:45.801" v="535" actId="21"/>
          <ac:spMkLst>
            <pc:docMk/>
            <pc:sldMk cId="1872209288" sldId="259"/>
            <ac:spMk id="3" creationId="{F6C9A6DF-ED16-0D0A-BED6-188B08A50F9B}"/>
          </ac:spMkLst>
        </pc:spChg>
        <pc:spChg chg="del">
          <ac:chgData name="Rebecca Bartley (2218485)" userId="87d346bd-7350-4a43-9fe6-dce278e46ca1" providerId="ADAL" clId="{07EFAF38-ACA7-4D07-BC2F-B50B05C178CF}" dt="2023-02-28T13:43:34.998" v="533" actId="21"/>
          <ac:spMkLst>
            <pc:docMk/>
            <pc:sldMk cId="1872209288" sldId="259"/>
            <ac:spMk id="4" creationId="{0B00CEA8-1F70-83A4-B715-68151FDC71E1}"/>
          </ac:spMkLst>
        </pc:spChg>
        <pc:spChg chg="add">
          <ac:chgData name="Rebecca Bartley (2218485)" userId="87d346bd-7350-4a43-9fe6-dce278e46ca1" providerId="ADAL" clId="{07EFAF38-ACA7-4D07-BC2F-B50B05C178CF}" dt="2023-02-28T13:45:32.459" v="540" actId="26606"/>
          <ac:spMkLst>
            <pc:docMk/>
            <pc:sldMk cId="1872209288" sldId="259"/>
            <ac:spMk id="15" creationId="{08CDF525-A3AC-435F-8260-FE2D9C34E3DD}"/>
          </ac:spMkLst>
        </pc:spChg>
        <pc:picChg chg="add mod">
          <ac:chgData name="Rebecca Bartley (2218485)" userId="87d346bd-7350-4a43-9fe6-dce278e46ca1" providerId="ADAL" clId="{07EFAF38-ACA7-4D07-BC2F-B50B05C178CF}" dt="2023-02-28T13:45:37.495" v="542" actId="962"/>
          <ac:picMkLst>
            <pc:docMk/>
            <pc:sldMk cId="1872209288" sldId="259"/>
            <ac:picMk id="10" creationId="{B5EE4E23-119E-F8D9-40A6-A7072AD8C931}"/>
          </ac:picMkLst>
        </pc:picChg>
        <pc:picChg chg="add mod">
          <ac:chgData name="Rebecca Bartley (2218485)" userId="87d346bd-7350-4a43-9fe6-dce278e46ca1" providerId="ADAL" clId="{07EFAF38-ACA7-4D07-BC2F-B50B05C178CF}" dt="2023-02-28T13:48:23.138" v="651"/>
          <ac:picMkLst>
            <pc:docMk/>
            <pc:sldMk cId="1872209288" sldId="259"/>
            <ac:picMk id="14" creationId="{05637D98-97C2-8D7F-2E02-292E09EA0B1F}"/>
          </ac:picMkLst>
        </pc:picChg>
      </pc:sldChg>
      <pc:sldChg chg="addSp modSp new mod ord modTransition setBg modNotesTx">
        <pc:chgData name="Rebecca Bartley (2218485)" userId="87d346bd-7350-4a43-9fe6-dce278e46ca1" providerId="ADAL" clId="{07EFAF38-ACA7-4D07-BC2F-B50B05C178CF}" dt="2023-02-28T15:55:14.387" v="839"/>
        <pc:sldMkLst>
          <pc:docMk/>
          <pc:sldMk cId="3632660288" sldId="260"/>
        </pc:sldMkLst>
        <pc:spChg chg="add">
          <ac:chgData name="Rebecca Bartley (2218485)" userId="87d346bd-7350-4a43-9fe6-dce278e46ca1" providerId="ADAL" clId="{07EFAF38-ACA7-4D07-BC2F-B50B05C178CF}" dt="2023-02-28T15:14:25.692" v="659" actId="26606"/>
          <ac:spMkLst>
            <pc:docMk/>
            <pc:sldMk cId="3632660288" sldId="260"/>
            <ac:spMk id="8" creationId="{4D3E83A4-5366-42B8-9E9E-2378A9446E4C}"/>
          </ac:spMkLst>
        </pc:spChg>
        <pc:spChg chg="add">
          <ac:chgData name="Rebecca Bartley (2218485)" userId="87d346bd-7350-4a43-9fe6-dce278e46ca1" providerId="ADAL" clId="{07EFAF38-ACA7-4D07-BC2F-B50B05C178CF}" dt="2023-02-28T15:14:25.692" v="659" actId="26606"/>
          <ac:spMkLst>
            <pc:docMk/>
            <pc:sldMk cId="3632660288" sldId="260"/>
            <ac:spMk id="10" creationId="{F06FA664-001A-4DAF-9837-CCBCD5DAE9EE}"/>
          </ac:spMkLst>
        </pc:spChg>
        <pc:picChg chg="add mod">
          <ac:chgData name="Rebecca Bartley (2218485)" userId="87d346bd-7350-4a43-9fe6-dce278e46ca1" providerId="ADAL" clId="{07EFAF38-ACA7-4D07-BC2F-B50B05C178CF}" dt="2023-02-28T15:14:29.168" v="661" actId="962"/>
          <ac:picMkLst>
            <pc:docMk/>
            <pc:sldMk cId="3632660288" sldId="260"/>
            <ac:picMk id="3" creationId="{D7516964-1C94-8595-CDF4-30D87EDFA9F4}"/>
          </ac:picMkLst>
        </pc:picChg>
        <pc:picChg chg="add mod">
          <ac:chgData name="Rebecca Bartley (2218485)" userId="87d346bd-7350-4a43-9fe6-dce278e46ca1" providerId="ADAL" clId="{07EFAF38-ACA7-4D07-BC2F-B50B05C178CF}" dt="2023-02-28T15:17:35.751" v="783"/>
          <ac:picMkLst>
            <pc:docMk/>
            <pc:sldMk cId="3632660288" sldId="260"/>
            <ac:picMk id="7" creationId="{515DF7CF-393C-77B5-CC0E-A051D52A7D78}"/>
          </ac:picMkLst>
        </pc:picChg>
      </pc:sldChg>
      <pc:sldChg chg="addSp modSp new mod modTransition modNotesTx">
        <pc:chgData name="Rebecca Bartley (2218485)" userId="87d346bd-7350-4a43-9fe6-dce278e46ca1" providerId="ADAL" clId="{07EFAF38-ACA7-4D07-BC2F-B50B05C178CF}" dt="2023-02-28T15:55:24.370" v="842"/>
        <pc:sldMkLst>
          <pc:docMk/>
          <pc:sldMk cId="511578289" sldId="261"/>
        </pc:sldMkLst>
        <pc:spChg chg="add mod">
          <ac:chgData name="Rebecca Bartley (2218485)" userId="87d346bd-7350-4a43-9fe6-dce278e46ca1" providerId="ADAL" clId="{07EFAF38-ACA7-4D07-BC2F-B50B05C178CF}" dt="2023-02-28T15:51:36.414" v="818" actId="20577"/>
          <ac:spMkLst>
            <pc:docMk/>
            <pc:sldMk cId="511578289" sldId="261"/>
            <ac:spMk id="4" creationId="{43511619-FAC8-A788-D57D-3ADB8510516E}"/>
          </ac:spMkLst>
        </pc:spChg>
        <pc:picChg chg="add mod">
          <ac:chgData name="Rebecca Bartley (2218485)" userId="87d346bd-7350-4a43-9fe6-dce278e46ca1" providerId="ADAL" clId="{07EFAF38-ACA7-4D07-BC2F-B50B05C178CF}" dt="2023-02-28T15:50:58.990" v="790" actId="14100"/>
          <ac:picMkLst>
            <pc:docMk/>
            <pc:sldMk cId="511578289" sldId="261"/>
            <ac:picMk id="3" creationId="{A9A13FA6-2741-B5F4-86B8-D189B0DF201C}"/>
          </ac:picMkLst>
        </pc:picChg>
        <pc:picChg chg="add mod">
          <ac:chgData name="Rebecca Bartley (2218485)" userId="87d346bd-7350-4a43-9fe6-dce278e46ca1" providerId="ADAL" clId="{07EFAF38-ACA7-4D07-BC2F-B50B05C178CF}" dt="2023-02-28T15:53:19.049" v="819"/>
          <ac:picMkLst>
            <pc:docMk/>
            <pc:sldMk cId="511578289" sldId="261"/>
            <ac:picMk id="8" creationId="{A00E5F14-2E04-5818-09A5-6FE88DD83AD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947472-8976-469F-8DFC-E4EA373AA0C6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DEFB10-A6EF-4E1D-BF1A-0344E40854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20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 Image retrieved 28/02/2023. </a:t>
            </a:r>
            <a:r>
              <a:rPr lang="en-GB" dirty="0" err="1"/>
              <a:t>Mapcarta</a:t>
            </a:r>
            <a:r>
              <a:rPr lang="en-GB" dirty="0"/>
              <a:t>. https://mapcarta.com/17624568</a:t>
            </a:r>
          </a:p>
          <a:p>
            <a:r>
              <a:rPr lang="en-GB" dirty="0"/>
              <a:t>2 Image retrieved 28/02/2023. https://i.pinimg.com/originals/e9/fa/89/e9fa89b7ba6f28c6f33f37ec8ea7c147.jpg</a:t>
            </a:r>
          </a:p>
          <a:p>
            <a:r>
              <a:rPr lang="en-GB" dirty="0"/>
              <a:t>The National Library of Wales. </a:t>
            </a:r>
            <a:r>
              <a:rPr lang="en-GB" i="1" dirty="0"/>
              <a:t>(Iron and Coal in Wales). </a:t>
            </a:r>
            <a:r>
              <a:rPr lang="en-GB" i="0" dirty="0"/>
              <a:t>https://hwb.gov.wales/api/storage/3e58cf1e-8a8f-4bf0-a902-b53e196f3d8e/Ironandcoal2.pdf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3 Image retrieved on 28/02/2023. </a:t>
            </a:r>
            <a:r>
              <a:rPr lang="en-GB" i="1" dirty="0"/>
              <a:t>Up coal train from Rhondda Valley approaching Pontypridd. </a:t>
            </a:r>
            <a:r>
              <a:rPr lang="en-GB" i="0" dirty="0"/>
              <a:t>https://www.geograph.org.uk/photo/2560780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4 Image retrieved on 28/02/2023. H. Dana. (2022). </a:t>
            </a:r>
            <a:r>
              <a:rPr lang="en-GB" i="1" dirty="0"/>
              <a:t>When coal was king in the Welsh valleys of the Rhondda. </a:t>
            </a:r>
            <a:r>
              <a:rPr lang="en-GB" dirty="0"/>
              <a:t>https://britishheritage.com/history/coal-mining-wales-rhondda-valley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5 Image retrieved on 28/02/2023. H. Dana. (2022). </a:t>
            </a:r>
            <a:r>
              <a:rPr lang="en-GB" i="1" dirty="0"/>
              <a:t>When coal was king in the Welsh valleys of the Rhondda. </a:t>
            </a:r>
            <a:r>
              <a:rPr lang="en-GB" dirty="0"/>
              <a:t>https://britishheritage.com/history/coal-mining-wales-rhondda-valley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988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retrieved 28/02/2023. </a:t>
            </a:r>
            <a:r>
              <a:rPr lang="en-GB" dirty="0" err="1"/>
              <a:t>Mapcarta</a:t>
            </a:r>
            <a:r>
              <a:rPr lang="en-GB" dirty="0"/>
              <a:t>. https://mapcarta.com/17624568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8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retrieved 28/02/2023. https://i.pinimg.com/originals/e9/fa/89/e9fa89b7ba6f28c6f33f37ec8ea7c147.jpg</a:t>
            </a:r>
          </a:p>
          <a:p>
            <a:r>
              <a:rPr lang="en-GB" dirty="0"/>
              <a:t>The National Library of Wales. </a:t>
            </a:r>
            <a:r>
              <a:rPr lang="en-GB" i="1" dirty="0"/>
              <a:t>(Iron and Coal in Wales). </a:t>
            </a:r>
            <a:r>
              <a:rPr lang="en-GB" i="0" dirty="0"/>
              <a:t>https://hwb.gov.wales/api/storage/3e58cf1e-8a8f-4bf0-a902-b53e196f3d8e/Ironandcoal2.pdf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78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retrieved on 28/02/2023. </a:t>
            </a:r>
            <a:r>
              <a:rPr lang="en-GB" i="1" dirty="0"/>
              <a:t>Up coal train from Rhondda Valley approaching Pontypridd. </a:t>
            </a:r>
            <a:r>
              <a:rPr lang="en-GB" i="0" dirty="0"/>
              <a:t>https://www.geograph.org.uk/photo/2560780</a:t>
            </a:r>
          </a:p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38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retrieved on 28/02/2023. H. Dana. (2022). </a:t>
            </a:r>
            <a:r>
              <a:rPr lang="en-GB" i="1" dirty="0"/>
              <a:t>When coal was king in the Welsh valleys of the Rhondda. </a:t>
            </a:r>
            <a:r>
              <a:rPr lang="en-GB" dirty="0"/>
              <a:t>https://britishheritage.com/history/coal-mining-wales-rhondda-valley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32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retrieved on 28/02/2023. H. Dana. (2022). </a:t>
            </a:r>
            <a:r>
              <a:rPr lang="en-GB" i="1" dirty="0"/>
              <a:t>When coal was king in the Welsh valleys of the Rhondda. </a:t>
            </a:r>
            <a:r>
              <a:rPr lang="en-GB" dirty="0"/>
              <a:t>https://britishheritage.com/history/coal-mining-wales-rhondda-valley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EFB10-A6EF-4E1D-BF1A-0344E40854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192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0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521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52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87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13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21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646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44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41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27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5704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173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352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2183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396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061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457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A26716E-78F2-42AF-AFC0-F1E61C2C7E6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A7A60BD-F2AE-46E6-8A20-E43668AC75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6638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90DA-BD16-382C-DC98-B102D60FD4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Distinctiveness and Regeneration Assessment 1 </a:t>
            </a:r>
            <a:br>
              <a:rPr lang="en-GB" dirty="0"/>
            </a:br>
            <a:r>
              <a:rPr lang="en-GB" dirty="0"/>
              <a:t>BMSP4014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652358-B522-7391-D775-62B0538D2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6252" y="3886200"/>
            <a:ext cx="8676222" cy="1905000"/>
          </a:xfrm>
        </p:spPr>
        <p:txBody>
          <a:bodyPr/>
          <a:lstStyle/>
          <a:p>
            <a:r>
              <a:rPr lang="en-GB" dirty="0"/>
              <a:t>Rebecca Bartley </a:t>
            </a:r>
          </a:p>
          <a:p>
            <a:r>
              <a:rPr lang="en-GB" dirty="0"/>
              <a:t>2218485</a:t>
            </a:r>
          </a:p>
        </p:txBody>
      </p:sp>
    </p:spTree>
    <p:extLst>
      <p:ext uri="{BB962C8B-B14F-4D97-AF65-F5344CB8AC3E}">
        <p14:creationId xmlns:p14="http://schemas.microsoft.com/office/powerpoint/2010/main" val="2490420441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0F3A3-9CC6-AC91-399B-6DB13CECF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82989" cy="1371600"/>
          </a:xfrm>
        </p:spPr>
        <p:txBody>
          <a:bodyPr/>
          <a:lstStyle/>
          <a:p>
            <a:r>
              <a:rPr lang="en-GB" dirty="0"/>
              <a:t>Map of the </a:t>
            </a:r>
            <a:r>
              <a:rPr lang="en-GB" dirty="0" err="1"/>
              <a:t>rhondda</a:t>
            </a:r>
            <a:r>
              <a:rPr lang="en-GB" dirty="0"/>
              <a:t> valley</a:t>
            </a:r>
          </a:p>
        </p:txBody>
      </p:sp>
      <p:pic>
        <p:nvPicPr>
          <p:cNvPr id="6" name="Picture Placeholder 5" descr="Map">
            <a:extLst>
              <a:ext uri="{FF2B5EF4-FFF2-40B4-BE49-F238E27FC236}">
                <a16:creationId xmlns:a16="http://schemas.microsoft.com/office/drawing/2014/main" id="{EFD3ACAF-AFAA-476F-531B-4667A24E8D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2" r="25932"/>
          <a:stretch>
            <a:fillRect/>
          </a:stretch>
        </p:blipFill>
        <p:spPr>
          <a:xfrm>
            <a:off x="4846320" y="353027"/>
            <a:ext cx="6751320" cy="6092326"/>
          </a:xfr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EEB6142-9531-D605-A9E7-3FA3D2DB70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3601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500" advTm="21406">
        <p159:morph option="byObject"/>
      </p:transition>
    </mc:Choice>
    <mc:Fallback xmlns="">
      <p:transition spd="slow" advTm="214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51925-72AC-3799-0EA4-43CE9A5AA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Cwmdare</a:t>
            </a:r>
            <a:r>
              <a:rPr lang="en-GB" dirty="0"/>
              <a:t> colliery</a:t>
            </a:r>
            <a:br>
              <a:rPr lang="en-GB" dirty="0"/>
            </a:br>
            <a:r>
              <a:rPr lang="en-GB" dirty="0" err="1"/>
              <a:t>treorchy</a:t>
            </a:r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57CADA7-178D-7EFB-45FD-3307EE82DCB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53" r="35453"/>
          <a:stretch>
            <a:fillRect/>
          </a:stretch>
        </p:blipFill>
        <p:spPr>
          <a:xfrm>
            <a:off x="5471161" y="501848"/>
            <a:ext cx="6187439" cy="5854303"/>
          </a:xfr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60C69D0-030C-28AC-E81A-99C4664933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63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23467">
        <p:fade/>
      </p:transition>
    </mc:Choice>
    <mc:Fallback xmlns="">
      <p:transition spd="slow" advTm="2346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7">
            <a:extLst>
              <a:ext uri="{FF2B5EF4-FFF2-40B4-BE49-F238E27FC236}">
                <a16:creationId xmlns:a16="http://schemas.microsoft.com/office/drawing/2014/main" id="{08CDF525-A3AC-435F-8260-FE2D9C34E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20720"/>
            <a:ext cx="10928687" cy="5593813"/>
          </a:xfrm>
          <a:prstGeom prst="roundRect">
            <a:avLst>
              <a:gd name="adj" fmla="val 38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train on the railway tracks">
            <a:extLst>
              <a:ext uri="{FF2B5EF4-FFF2-40B4-BE49-F238E27FC236}">
                <a16:creationId xmlns:a16="http://schemas.microsoft.com/office/drawing/2014/main" id="{B5EE4E23-119E-F8D9-40A6-A7072AD8C93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7" r="-1" b="-1"/>
          <a:stretch/>
        </p:blipFill>
        <p:spPr>
          <a:xfrm>
            <a:off x="1127344" y="1103321"/>
            <a:ext cx="9960933" cy="4629978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5637D98-97C2-8D7F-2E02-292E09EA0B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209288"/>
      </p:ext>
    </p:extLst>
  </p:cSld>
  <p:clrMapOvr>
    <a:masterClrMapping/>
  </p:clrMapOvr>
  <p:transition spd="slow" advTm="16005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3E83A4-5366-42B8-9E9E-2378A9446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6FA664-001A-4DAF-9837-CCBCD5DAE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people">
            <a:extLst>
              <a:ext uri="{FF2B5EF4-FFF2-40B4-BE49-F238E27FC236}">
                <a16:creationId xmlns:a16="http://schemas.microsoft.com/office/drawing/2014/main" id="{D7516964-1C94-8595-CDF4-30D87EDFA9F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5" r="1" b="16424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15DF7CF-393C-77B5-CC0E-A051D52A7D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660288"/>
      </p:ext>
    </p:extLst>
  </p:cSld>
  <p:clrMapOvr>
    <a:masterClrMapping/>
  </p:clrMapOvr>
  <p:transition spd="slow" advTm="17402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sky, mountain, nature&#10;&#10;Description automatically generated">
            <a:extLst>
              <a:ext uri="{FF2B5EF4-FFF2-40B4-BE49-F238E27FC236}">
                <a16:creationId xmlns:a16="http://schemas.microsoft.com/office/drawing/2014/main" id="{A9A13FA6-2741-B5F4-86B8-D189B0DF20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1706880"/>
            <a:ext cx="7147560" cy="47650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511619-FAC8-A788-D57D-3ADB8510516E}"/>
              </a:ext>
            </a:extLst>
          </p:cNvPr>
          <p:cNvSpPr txBox="1"/>
          <p:nvPr/>
        </p:nvSpPr>
        <p:spPr>
          <a:xfrm>
            <a:off x="8229600" y="1706880"/>
            <a:ext cx="3429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‘Valleys’.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00E5F14-2E04-5818-09A5-6FE88DD83A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578289"/>
      </p:ext>
    </p:extLst>
  </p:cSld>
  <p:clrMapOvr>
    <a:masterClrMapping/>
  </p:clrMapOvr>
  <p:transition spd="slow" advTm="34071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354</Words>
  <Application>Microsoft Office PowerPoint</Application>
  <PresentationFormat>Widescreen</PresentationFormat>
  <Paragraphs>26</Paragraphs>
  <Slides>6</Slides>
  <Notes>6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Century Gothic</vt:lpstr>
      <vt:lpstr>Mesh</vt:lpstr>
      <vt:lpstr>Distinctiveness and Regeneration Assessment 1  BMSP4014</vt:lpstr>
      <vt:lpstr>Map of the rhondda valley</vt:lpstr>
      <vt:lpstr>Cwmdare colliery treorchy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Distinctiveness and Regeneration Assessment 1  BMSP4014</dc:title>
  <dc:creator>Rebecca Bartley (2218485)</dc:creator>
  <cp:lastModifiedBy>Rebecca Bartley (2218485)</cp:lastModifiedBy>
  <cp:revision>1</cp:revision>
  <dcterms:created xsi:type="dcterms:W3CDTF">2023-02-28T02:52:26Z</dcterms:created>
  <dcterms:modified xsi:type="dcterms:W3CDTF">2023-02-28T16:08:09Z</dcterms:modified>
</cp:coreProperties>
</file>