
<file path=[Content_Types].xml><?xml version="1.0" encoding="utf-8"?>
<Types xmlns="http://schemas.openxmlformats.org/package/2006/content-types">
  <Default Extension="png" ContentType="image/png"/>
  <Default Extension="jpg&amp;ehk=995KXn2TYD7Qv7xb6cyvyg&amp;r=0&amp;pid=OfficeInsert" ContentType="image/jpeg"/>
  <Default Extension="jpg&amp;ehk=Llm0vlaCZ9QL6lzUFIcM4g&amp;r=0&amp;pid=OfficeInsert" ContentType="image/jpeg"/>
  <Default Extension="jpeg" ContentType="image/jpeg"/>
  <Default Extension="rels" ContentType="application/vnd.openxmlformats-package.relationships+xml"/>
  <Default Extension="xml" ContentType="application/xml"/>
  <Default Extension="jpg&amp;ehk=n2Oh2yavs"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56" r:id="rId5"/>
    <p:sldId id="257" r:id="rId6"/>
    <p:sldId id="258" r:id="rId7"/>
    <p:sldId id="290" r:id="rId8"/>
    <p:sldId id="311" r:id="rId9"/>
    <p:sldId id="259" r:id="rId10"/>
    <p:sldId id="260" r:id="rId11"/>
    <p:sldId id="261" r:id="rId12"/>
    <p:sldId id="262" r:id="rId13"/>
    <p:sldId id="292" r:id="rId14"/>
    <p:sldId id="293" r:id="rId15"/>
    <p:sldId id="291" r:id="rId16"/>
    <p:sldId id="314" r:id="rId17"/>
    <p:sldId id="295" r:id="rId18"/>
    <p:sldId id="296" r:id="rId19"/>
    <p:sldId id="294" r:id="rId20"/>
    <p:sldId id="315" r:id="rId21"/>
    <p:sldId id="312" r:id="rId22"/>
    <p:sldId id="297" r:id="rId23"/>
    <p:sldId id="298" r:id="rId24"/>
    <p:sldId id="299" r:id="rId25"/>
    <p:sldId id="316" r:id="rId26"/>
    <p:sldId id="300" r:id="rId27"/>
    <p:sldId id="301" r:id="rId28"/>
    <p:sldId id="302" r:id="rId29"/>
    <p:sldId id="303" r:id="rId30"/>
    <p:sldId id="304" r:id="rId31"/>
    <p:sldId id="305" r:id="rId32"/>
    <p:sldId id="306" r:id="rId33"/>
    <p:sldId id="307" r:id="rId34"/>
    <p:sldId id="308" r:id="rId35"/>
    <p:sldId id="309" r:id="rId36"/>
    <p:sldId id="263" r:id="rId37"/>
    <p:sldId id="310" r:id="rId38"/>
    <p:sldId id="264" r:id="rId39"/>
    <p:sldId id="265" r:id="rId40"/>
    <p:sldId id="266" r:id="rId41"/>
    <p:sldId id="267" r:id="rId42"/>
    <p:sldId id="268" r:id="rId43"/>
    <p:sldId id="269" r:id="rId44"/>
    <p:sldId id="270" r:id="rId45"/>
    <p:sldId id="271" r:id="rId46"/>
    <p:sldId id="272" r:id="rId47"/>
    <p:sldId id="273" r:id="rId48"/>
    <p:sldId id="313" r:id="rId49"/>
    <p:sldId id="274" r:id="rId50"/>
    <p:sldId id="275" r:id="rId51"/>
    <p:sldId id="276" r:id="rId52"/>
    <p:sldId id="277" r:id="rId53"/>
    <p:sldId id="278"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61"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61DB30D-75E2-47CA-A790-5554AA9AD950}"/>
    <pc:docChg chg="undo custSel addSld delSld modSld">
      <pc:chgData name="Paul Tinkler" userId="bcebf29c-73c2-433d-80d2-6bad896374bf" providerId="ADAL" clId="{161DB30D-75E2-47CA-A790-5554AA9AD950}" dt="2017-09-03T21:41:09.296" v="3230"/>
      <pc:docMkLst>
        <pc:docMk/>
      </pc:docMkLst>
      <pc:sldChg chg="modSp">
        <pc:chgData name="Paul Tinkler" userId="bcebf29c-73c2-433d-80d2-6bad896374bf" providerId="ADAL" clId="{161DB30D-75E2-47CA-A790-5554AA9AD950}" dt="2017-08-31T12:09:26.892" v="46" actId="20577"/>
        <pc:sldMkLst>
          <pc:docMk/>
          <pc:sldMk cId="3408955283" sldId="256"/>
        </pc:sldMkLst>
        <pc:spChg chg="mod">
          <ac:chgData name="Paul Tinkler" userId="bcebf29c-73c2-433d-80d2-6bad896374bf" providerId="ADAL" clId="{161DB30D-75E2-47CA-A790-5554AA9AD950}" dt="2017-08-31T12:08:00.145" v="2" actId="20577"/>
          <ac:spMkLst>
            <pc:docMk/>
            <pc:sldMk cId="3408955283" sldId="256"/>
            <ac:spMk id="2" creationId="{00000000-0000-0000-0000-000000000000}"/>
          </ac:spMkLst>
        </pc:spChg>
        <pc:spChg chg="mod">
          <ac:chgData name="Paul Tinkler" userId="bcebf29c-73c2-433d-80d2-6bad896374bf" providerId="ADAL" clId="{161DB30D-75E2-47CA-A790-5554AA9AD950}" dt="2017-08-31T12:09:26.892" v="46" actId="20577"/>
          <ac:spMkLst>
            <pc:docMk/>
            <pc:sldMk cId="3408955283" sldId="256"/>
            <ac:spMk id="3" creationId="{00000000-0000-0000-0000-000000000000}"/>
          </ac:spMkLst>
        </pc:spChg>
      </pc:sldChg>
      <pc:sldChg chg="modSp">
        <pc:chgData name="Paul Tinkler" userId="bcebf29c-73c2-433d-80d2-6bad896374bf" providerId="ADAL" clId="{161DB30D-75E2-47CA-A790-5554AA9AD950}" dt="2017-08-31T17:04:10.627" v="1390" actId="20577"/>
        <pc:sldMkLst>
          <pc:docMk/>
          <pc:sldMk cId="1947463288" sldId="257"/>
        </pc:sldMkLst>
        <pc:spChg chg="mod">
          <ac:chgData name="Paul Tinkler" userId="bcebf29c-73c2-433d-80d2-6bad896374bf" providerId="ADAL" clId="{161DB30D-75E2-47CA-A790-5554AA9AD950}" dt="2017-08-31T12:12:10.943" v="98" actId="20577"/>
          <ac:spMkLst>
            <pc:docMk/>
            <pc:sldMk cId="1947463288" sldId="257"/>
            <ac:spMk id="2" creationId="{00000000-0000-0000-0000-000000000000}"/>
          </ac:spMkLst>
        </pc:spChg>
        <pc:spChg chg="mod">
          <ac:chgData name="Paul Tinkler" userId="bcebf29c-73c2-433d-80d2-6bad896374bf" providerId="ADAL" clId="{161DB30D-75E2-47CA-A790-5554AA9AD950}" dt="2017-08-31T17:04:10.627" v="1390" actId="20577"/>
          <ac:spMkLst>
            <pc:docMk/>
            <pc:sldMk cId="1947463288" sldId="257"/>
            <ac:spMk id="3" creationId="{00000000-0000-0000-0000-000000000000}"/>
          </ac:spMkLst>
        </pc:spChg>
      </pc:sldChg>
      <pc:sldChg chg="modSp add">
        <pc:chgData name="Paul Tinkler" userId="bcebf29c-73c2-433d-80d2-6bad896374bf" providerId="ADAL" clId="{161DB30D-75E2-47CA-A790-5554AA9AD950}" dt="2017-08-31T12:19:24.015" v="630" actId="20577"/>
        <pc:sldMkLst>
          <pc:docMk/>
          <pc:sldMk cId="1315376997" sldId="258"/>
        </pc:sldMkLst>
        <pc:spChg chg="mod">
          <ac:chgData name="Paul Tinkler" userId="bcebf29c-73c2-433d-80d2-6bad896374bf" providerId="ADAL" clId="{161DB30D-75E2-47CA-A790-5554AA9AD950}" dt="2017-08-31T12:17:20.198" v="294" actId="27636"/>
          <ac:spMkLst>
            <pc:docMk/>
            <pc:sldMk cId="1315376997" sldId="258"/>
            <ac:spMk id="2" creationId="{EEBF5288-FA86-4A78-99F6-E0AAF828F586}"/>
          </ac:spMkLst>
        </pc:spChg>
        <pc:spChg chg="mod">
          <ac:chgData name="Paul Tinkler" userId="bcebf29c-73c2-433d-80d2-6bad896374bf" providerId="ADAL" clId="{161DB30D-75E2-47CA-A790-5554AA9AD950}" dt="2017-08-31T12:19:24.015" v="630" actId="20577"/>
          <ac:spMkLst>
            <pc:docMk/>
            <pc:sldMk cId="1315376997" sldId="258"/>
            <ac:spMk id="3" creationId="{B546272F-38FB-40F0-9432-A3573F058685}"/>
          </ac:spMkLst>
        </pc:spChg>
      </pc:sldChg>
      <pc:sldChg chg="modSp add">
        <pc:chgData name="Paul Tinkler" userId="bcebf29c-73c2-433d-80d2-6bad896374bf" providerId="ADAL" clId="{161DB30D-75E2-47CA-A790-5554AA9AD950}" dt="2017-08-31T12:29:20.144" v="661" actId="20577"/>
        <pc:sldMkLst>
          <pc:docMk/>
          <pc:sldMk cId="1944438744" sldId="259"/>
        </pc:sldMkLst>
        <pc:spChg chg="mod">
          <ac:chgData name="Paul Tinkler" userId="bcebf29c-73c2-433d-80d2-6bad896374bf" providerId="ADAL" clId="{161DB30D-75E2-47CA-A790-5554AA9AD950}" dt="2017-08-31T12:28:15.056" v="631" actId="20577"/>
          <ac:spMkLst>
            <pc:docMk/>
            <pc:sldMk cId="1944438744" sldId="259"/>
            <ac:spMk id="2" creationId="{37FCEAF7-0C03-44A9-813B-5FFDEA175E30}"/>
          </ac:spMkLst>
        </pc:spChg>
        <pc:spChg chg="mod">
          <ac:chgData name="Paul Tinkler" userId="bcebf29c-73c2-433d-80d2-6bad896374bf" providerId="ADAL" clId="{161DB30D-75E2-47CA-A790-5554AA9AD950}" dt="2017-08-31T12:29:20.144" v="661" actId="20577"/>
          <ac:spMkLst>
            <pc:docMk/>
            <pc:sldMk cId="1944438744" sldId="259"/>
            <ac:spMk id="3" creationId="{F1013714-B63F-4276-8EDB-DA3144FE18D4}"/>
          </ac:spMkLst>
        </pc:spChg>
      </pc:sldChg>
      <pc:sldChg chg="modSp add">
        <pc:chgData name="Paul Tinkler" userId="bcebf29c-73c2-433d-80d2-6bad896374bf" providerId="ADAL" clId="{161DB30D-75E2-47CA-A790-5554AA9AD950}" dt="2017-09-03T21:37:47.433" v="2751" actId="6549"/>
        <pc:sldMkLst>
          <pc:docMk/>
          <pc:sldMk cId="3776944875" sldId="260"/>
        </pc:sldMkLst>
        <pc:spChg chg="mod">
          <ac:chgData name="Paul Tinkler" userId="bcebf29c-73c2-433d-80d2-6bad896374bf" providerId="ADAL" clId="{161DB30D-75E2-47CA-A790-5554AA9AD950}" dt="2017-08-31T12:30:44.527" v="662" actId="27636"/>
          <ac:spMkLst>
            <pc:docMk/>
            <pc:sldMk cId="3776944875" sldId="260"/>
            <ac:spMk id="2" creationId="{14BF4254-7AD7-4E1D-9814-FD48DC76C757}"/>
          </ac:spMkLst>
        </pc:spChg>
        <pc:spChg chg="mod">
          <ac:chgData name="Paul Tinkler" userId="bcebf29c-73c2-433d-80d2-6bad896374bf" providerId="ADAL" clId="{161DB30D-75E2-47CA-A790-5554AA9AD950}" dt="2017-09-03T21:37:47.433" v="2751" actId="6549"/>
          <ac:spMkLst>
            <pc:docMk/>
            <pc:sldMk cId="3776944875" sldId="260"/>
            <ac:spMk id="3" creationId="{F47E3C9D-239B-413D-BBB2-BDC31414CAB4}"/>
          </ac:spMkLst>
        </pc:spChg>
      </pc:sldChg>
      <pc:sldChg chg="modSp add">
        <pc:chgData name="Paul Tinkler" userId="bcebf29c-73c2-433d-80d2-6bad896374bf" providerId="ADAL" clId="{161DB30D-75E2-47CA-A790-5554AA9AD950}" dt="2017-08-31T17:12:22.920" v="1417" actId="27636"/>
        <pc:sldMkLst>
          <pc:docMk/>
          <pc:sldMk cId="1644802126" sldId="261"/>
        </pc:sldMkLst>
        <pc:spChg chg="mod">
          <ac:chgData name="Paul Tinkler" userId="bcebf29c-73c2-433d-80d2-6bad896374bf" providerId="ADAL" clId="{161DB30D-75E2-47CA-A790-5554AA9AD950}" dt="2017-08-31T12:32:27.128" v="677" actId="27636"/>
          <ac:spMkLst>
            <pc:docMk/>
            <pc:sldMk cId="1644802126" sldId="261"/>
            <ac:spMk id="2" creationId="{7F39E93B-3FE8-4C19-A5EC-37F4C3484916}"/>
          </ac:spMkLst>
        </pc:spChg>
        <pc:spChg chg="mod">
          <ac:chgData name="Paul Tinkler" userId="bcebf29c-73c2-433d-80d2-6bad896374bf" providerId="ADAL" clId="{161DB30D-75E2-47CA-A790-5554AA9AD950}" dt="2017-08-31T17:12:22.920" v="1417" actId="27636"/>
          <ac:spMkLst>
            <pc:docMk/>
            <pc:sldMk cId="1644802126" sldId="261"/>
            <ac:spMk id="3" creationId="{7484384D-2039-4393-A933-DC667CA4E336}"/>
          </ac:spMkLst>
        </pc:spChg>
      </pc:sldChg>
      <pc:sldChg chg="modSp add">
        <pc:chgData name="Paul Tinkler" userId="bcebf29c-73c2-433d-80d2-6bad896374bf" providerId="ADAL" clId="{161DB30D-75E2-47CA-A790-5554AA9AD950}" dt="2017-08-31T17:17:58.578" v="1450" actId="20577"/>
        <pc:sldMkLst>
          <pc:docMk/>
          <pc:sldMk cId="590022305" sldId="262"/>
        </pc:sldMkLst>
        <pc:spChg chg="mod">
          <ac:chgData name="Paul Tinkler" userId="bcebf29c-73c2-433d-80d2-6bad896374bf" providerId="ADAL" clId="{161DB30D-75E2-47CA-A790-5554AA9AD950}" dt="2017-08-31T12:34:47.396" v="689" actId="20577"/>
          <ac:spMkLst>
            <pc:docMk/>
            <pc:sldMk cId="590022305" sldId="262"/>
            <ac:spMk id="2" creationId="{39DCBBD5-394B-4320-A5A8-9A4A5A2CDEC1}"/>
          </ac:spMkLst>
        </pc:spChg>
        <pc:spChg chg="mod">
          <ac:chgData name="Paul Tinkler" userId="bcebf29c-73c2-433d-80d2-6bad896374bf" providerId="ADAL" clId="{161DB30D-75E2-47CA-A790-5554AA9AD950}" dt="2017-08-31T17:17:58.578" v="1450" actId="20577"/>
          <ac:spMkLst>
            <pc:docMk/>
            <pc:sldMk cId="590022305" sldId="262"/>
            <ac:spMk id="3" creationId="{6827FA06-1136-455E-B85F-84DB9ED0AC43}"/>
          </ac:spMkLst>
        </pc:spChg>
      </pc:sldChg>
      <pc:sldChg chg="modSp add">
        <pc:chgData name="Paul Tinkler" userId="bcebf29c-73c2-433d-80d2-6bad896374bf" providerId="ADAL" clId="{161DB30D-75E2-47CA-A790-5554AA9AD950}" dt="2017-08-31T18:10:33.061" v="1848" actId="27636"/>
        <pc:sldMkLst>
          <pc:docMk/>
          <pc:sldMk cId="11722466" sldId="263"/>
        </pc:sldMkLst>
        <pc:spChg chg="mod">
          <ac:chgData name="Paul Tinkler" userId="bcebf29c-73c2-433d-80d2-6bad896374bf" providerId="ADAL" clId="{161DB30D-75E2-47CA-A790-5554AA9AD950}" dt="2017-08-31T12:37:15.088" v="694" actId="27636"/>
          <ac:spMkLst>
            <pc:docMk/>
            <pc:sldMk cId="11722466" sldId="263"/>
            <ac:spMk id="2" creationId="{C451B6D1-1E17-4E6A-AD22-961D0DA651D1}"/>
          </ac:spMkLst>
        </pc:spChg>
        <pc:spChg chg="mod">
          <ac:chgData name="Paul Tinkler" userId="bcebf29c-73c2-433d-80d2-6bad896374bf" providerId="ADAL" clId="{161DB30D-75E2-47CA-A790-5554AA9AD950}" dt="2017-08-31T18:10:33.061" v="1848" actId="27636"/>
          <ac:spMkLst>
            <pc:docMk/>
            <pc:sldMk cId="11722466" sldId="263"/>
            <ac:spMk id="3" creationId="{ABAE9BE0-743E-47C0-9243-D95F545A78A0}"/>
          </ac:spMkLst>
        </pc:spChg>
      </pc:sldChg>
      <pc:sldChg chg="addSp modSp add">
        <pc:chgData name="Paul Tinkler" userId="bcebf29c-73c2-433d-80d2-6bad896374bf" providerId="ADAL" clId="{161DB30D-75E2-47CA-A790-5554AA9AD950}" dt="2017-08-31T18:12:20.212" v="1860" actId="1076"/>
        <pc:sldMkLst>
          <pc:docMk/>
          <pc:sldMk cId="2708079539" sldId="264"/>
        </pc:sldMkLst>
        <pc:spChg chg="mod">
          <ac:chgData name="Paul Tinkler" userId="bcebf29c-73c2-433d-80d2-6bad896374bf" providerId="ADAL" clId="{161DB30D-75E2-47CA-A790-5554AA9AD950}" dt="2017-08-31T12:40:26.490" v="724" actId="27636"/>
          <ac:spMkLst>
            <pc:docMk/>
            <pc:sldMk cId="2708079539" sldId="264"/>
            <ac:spMk id="2" creationId="{F6496AA2-305B-4487-86FC-FBF93F810090}"/>
          </ac:spMkLst>
        </pc:spChg>
        <pc:spChg chg="mod">
          <ac:chgData name="Paul Tinkler" userId="bcebf29c-73c2-433d-80d2-6bad896374bf" providerId="ADAL" clId="{161DB30D-75E2-47CA-A790-5554AA9AD950}" dt="2017-08-31T12:41:47.278" v="753" actId="20577"/>
          <ac:spMkLst>
            <pc:docMk/>
            <pc:sldMk cId="2708079539" sldId="264"/>
            <ac:spMk id="3" creationId="{985BDB53-3E4E-4C21-BB49-64DBC620F3EC}"/>
          </ac:spMkLst>
        </pc:spChg>
        <pc:picChg chg="add mod">
          <ac:chgData name="Paul Tinkler" userId="bcebf29c-73c2-433d-80d2-6bad896374bf" providerId="ADAL" clId="{161DB30D-75E2-47CA-A790-5554AA9AD950}" dt="2017-08-31T18:12:20.212" v="1860" actId="1076"/>
          <ac:picMkLst>
            <pc:docMk/>
            <pc:sldMk cId="2708079539" sldId="264"/>
            <ac:picMk id="4" creationId="{C319BE10-0FE1-401A-94F6-DC79DC42D8ED}"/>
          </ac:picMkLst>
        </pc:picChg>
      </pc:sldChg>
      <pc:sldChg chg="modSp add">
        <pc:chgData name="Paul Tinkler" userId="bcebf29c-73c2-433d-80d2-6bad896374bf" providerId="ADAL" clId="{161DB30D-75E2-47CA-A790-5554AA9AD950}" dt="2017-08-31T12:42:11.921" v="755" actId="20577"/>
        <pc:sldMkLst>
          <pc:docMk/>
          <pc:sldMk cId="4137913541" sldId="265"/>
        </pc:sldMkLst>
        <pc:spChg chg="mod">
          <ac:chgData name="Paul Tinkler" userId="bcebf29c-73c2-433d-80d2-6bad896374bf" providerId="ADAL" clId="{161DB30D-75E2-47CA-A790-5554AA9AD950}" dt="2017-08-31T12:42:02.544" v="754" actId="20577"/>
          <ac:spMkLst>
            <pc:docMk/>
            <pc:sldMk cId="4137913541" sldId="265"/>
            <ac:spMk id="2" creationId="{84F97DCE-9A8B-4D06-875F-13355F79BE1F}"/>
          </ac:spMkLst>
        </pc:spChg>
        <pc:spChg chg="mod">
          <ac:chgData name="Paul Tinkler" userId="bcebf29c-73c2-433d-80d2-6bad896374bf" providerId="ADAL" clId="{161DB30D-75E2-47CA-A790-5554AA9AD950}" dt="2017-08-31T12:42:11.921" v="755" actId="20577"/>
          <ac:spMkLst>
            <pc:docMk/>
            <pc:sldMk cId="4137913541" sldId="265"/>
            <ac:spMk id="3" creationId="{57E58225-2C68-4C87-B94A-894249E48B1A}"/>
          </ac:spMkLst>
        </pc:spChg>
      </pc:sldChg>
      <pc:sldChg chg="addSp delSp modSp add">
        <pc:chgData name="Paul Tinkler" userId="bcebf29c-73c2-433d-80d2-6bad896374bf" providerId="ADAL" clId="{161DB30D-75E2-47CA-A790-5554AA9AD950}" dt="2017-08-31T18:15:51.756" v="1887" actId="1076"/>
        <pc:sldMkLst>
          <pc:docMk/>
          <pc:sldMk cId="1525904164" sldId="266"/>
        </pc:sldMkLst>
        <pc:spChg chg="del mod">
          <ac:chgData name="Paul Tinkler" userId="bcebf29c-73c2-433d-80d2-6bad896374bf" providerId="ADAL" clId="{161DB30D-75E2-47CA-A790-5554AA9AD950}" dt="2017-08-31T18:14:32.773" v="1871" actId="478"/>
          <ac:spMkLst>
            <pc:docMk/>
            <pc:sldMk cId="1525904164" sldId="266"/>
            <ac:spMk id="2" creationId="{1CA4B479-641E-46D4-BF90-EF86F50A9017}"/>
          </ac:spMkLst>
        </pc:spChg>
        <pc:spChg chg="mod">
          <ac:chgData name="Paul Tinkler" userId="bcebf29c-73c2-433d-80d2-6bad896374bf" providerId="ADAL" clId="{161DB30D-75E2-47CA-A790-5554AA9AD950}" dt="2017-08-31T18:15:44.404" v="1885" actId="1076"/>
          <ac:spMkLst>
            <pc:docMk/>
            <pc:sldMk cId="1525904164" sldId="266"/>
            <ac:spMk id="3" creationId="{FBF94ED6-51F2-4264-B6BE-04AE6DDE6B4F}"/>
          </ac:spMkLst>
        </pc:spChg>
        <pc:spChg chg="add mod">
          <ac:chgData name="Paul Tinkler" userId="bcebf29c-73c2-433d-80d2-6bad896374bf" providerId="ADAL" clId="{161DB30D-75E2-47CA-A790-5554AA9AD950}" dt="2017-08-31T18:14:39.286" v="1874" actId="20577"/>
          <ac:spMkLst>
            <pc:docMk/>
            <pc:sldMk cId="1525904164" sldId="266"/>
            <ac:spMk id="5" creationId="{C1BD23CC-FBDA-4758-9F97-96F630CDA5E6}"/>
          </ac:spMkLst>
        </pc:spChg>
        <pc:picChg chg="add mod">
          <ac:chgData name="Paul Tinkler" userId="bcebf29c-73c2-433d-80d2-6bad896374bf" providerId="ADAL" clId="{161DB30D-75E2-47CA-A790-5554AA9AD950}" dt="2017-08-31T18:15:51.756" v="1887" actId="1076"/>
          <ac:picMkLst>
            <pc:docMk/>
            <pc:sldMk cId="1525904164" sldId="266"/>
            <ac:picMk id="6" creationId="{518FE4FF-253F-4D57-842B-090C514A78D1}"/>
          </ac:picMkLst>
        </pc:picChg>
      </pc:sldChg>
      <pc:sldChg chg="addSp modSp add">
        <pc:chgData name="Paul Tinkler" userId="bcebf29c-73c2-433d-80d2-6bad896374bf" providerId="ADAL" clId="{161DB30D-75E2-47CA-A790-5554AA9AD950}" dt="2017-08-31T18:17:26.780" v="1893" actId="1076"/>
        <pc:sldMkLst>
          <pc:docMk/>
          <pc:sldMk cId="3068508885" sldId="267"/>
        </pc:sldMkLst>
        <pc:spChg chg="mod">
          <ac:chgData name="Paul Tinkler" userId="bcebf29c-73c2-433d-80d2-6bad896374bf" providerId="ADAL" clId="{161DB30D-75E2-47CA-A790-5554AA9AD950}" dt="2017-08-31T13:09:15.490" v="958" actId="1076"/>
          <ac:spMkLst>
            <pc:docMk/>
            <pc:sldMk cId="3068508885" sldId="267"/>
            <ac:spMk id="2" creationId="{C03C21ED-2EAA-4102-8B23-DD15A6E5BD94}"/>
          </ac:spMkLst>
        </pc:spChg>
        <pc:spChg chg="mod">
          <ac:chgData name="Paul Tinkler" userId="bcebf29c-73c2-433d-80d2-6bad896374bf" providerId="ADAL" clId="{161DB30D-75E2-47CA-A790-5554AA9AD950}" dt="2017-08-31T13:11:51.791" v="973" actId="948"/>
          <ac:spMkLst>
            <pc:docMk/>
            <pc:sldMk cId="3068508885" sldId="267"/>
            <ac:spMk id="3" creationId="{ADC6AF96-8544-4C21-9502-EF0A99FCC928}"/>
          </ac:spMkLst>
        </pc:spChg>
        <pc:spChg chg="add mod">
          <ac:chgData name="Paul Tinkler" userId="bcebf29c-73c2-433d-80d2-6bad896374bf" providerId="ADAL" clId="{161DB30D-75E2-47CA-A790-5554AA9AD950}" dt="2017-08-31T13:12:00.191" v="974" actId="948"/>
          <ac:spMkLst>
            <pc:docMk/>
            <pc:sldMk cId="3068508885" sldId="267"/>
            <ac:spMk id="4" creationId="{B8F76494-7DFB-4293-9A8A-96F3811F8F39}"/>
          </ac:spMkLst>
        </pc:spChg>
        <pc:spChg chg="add mod">
          <ac:chgData name="Paul Tinkler" userId="bcebf29c-73c2-433d-80d2-6bad896374bf" providerId="ADAL" clId="{161DB30D-75E2-47CA-A790-5554AA9AD950}" dt="2017-08-31T18:17:06.993" v="1889" actId="6549"/>
          <ac:spMkLst>
            <pc:docMk/>
            <pc:sldMk cId="3068508885" sldId="267"/>
            <ac:spMk id="7" creationId="{8DBA6CEA-44C5-42E9-9C0F-38597C694654}"/>
          </ac:spMkLst>
        </pc:spChg>
        <pc:picChg chg="add mod">
          <ac:chgData name="Paul Tinkler" userId="bcebf29c-73c2-433d-80d2-6bad896374bf" providerId="ADAL" clId="{161DB30D-75E2-47CA-A790-5554AA9AD950}" dt="2017-08-31T18:17:26.780" v="1893" actId="1076"/>
          <ac:picMkLst>
            <pc:docMk/>
            <pc:sldMk cId="3068508885" sldId="267"/>
            <ac:picMk id="6" creationId="{F523E6AB-01B2-4B3A-BA6D-DB44F2473C3E}"/>
          </ac:picMkLst>
        </pc:picChg>
      </pc:sldChg>
      <pc:sldChg chg="addSp delSp modSp add">
        <pc:chgData name="Paul Tinkler" userId="bcebf29c-73c2-433d-80d2-6bad896374bf" providerId="ADAL" clId="{161DB30D-75E2-47CA-A790-5554AA9AD950}" dt="2017-08-31T13:25:00.086" v="1170" actId="14100"/>
        <pc:sldMkLst>
          <pc:docMk/>
          <pc:sldMk cId="3071533722" sldId="268"/>
        </pc:sldMkLst>
        <pc:spChg chg="mod">
          <ac:chgData name="Paul Tinkler" userId="bcebf29c-73c2-433d-80d2-6bad896374bf" providerId="ADAL" clId="{161DB30D-75E2-47CA-A790-5554AA9AD950}" dt="2017-08-31T13:12:41.997" v="992" actId="20577"/>
          <ac:spMkLst>
            <pc:docMk/>
            <pc:sldMk cId="3071533722" sldId="268"/>
            <ac:spMk id="2" creationId="{A06D28BF-1680-4500-8ACE-DB9D1AB1C936}"/>
          </ac:spMkLst>
        </pc:spChg>
        <pc:spChg chg="del">
          <ac:chgData name="Paul Tinkler" userId="bcebf29c-73c2-433d-80d2-6bad896374bf" providerId="ADAL" clId="{161DB30D-75E2-47CA-A790-5554AA9AD950}" dt="2017-08-31T13:12:46.765" v="993" actId="478"/>
          <ac:spMkLst>
            <pc:docMk/>
            <pc:sldMk cId="3071533722" sldId="268"/>
            <ac:spMk id="3" creationId="{164CFDD1-7C8B-462A-A18B-AC1ADBD72776}"/>
          </ac:spMkLst>
        </pc:spChg>
        <pc:spChg chg="add mod">
          <ac:chgData name="Paul Tinkler" userId="bcebf29c-73c2-433d-80d2-6bad896374bf" providerId="ADAL" clId="{161DB30D-75E2-47CA-A790-5554AA9AD950}" dt="2017-08-31T13:21:30.172" v="1149" actId="14100"/>
          <ac:spMkLst>
            <pc:docMk/>
            <pc:sldMk cId="3071533722" sldId="268"/>
            <ac:spMk id="4" creationId="{FEBEA694-69BF-4A5D-85ED-70638492AF67}"/>
          </ac:spMkLst>
        </pc:spChg>
        <pc:spChg chg="add mod">
          <ac:chgData name="Paul Tinkler" userId="bcebf29c-73c2-433d-80d2-6bad896374bf" providerId="ADAL" clId="{161DB30D-75E2-47CA-A790-5554AA9AD950}" dt="2017-08-31T13:22:14.636" v="1156" actId="20577"/>
          <ac:spMkLst>
            <pc:docMk/>
            <pc:sldMk cId="3071533722" sldId="268"/>
            <ac:spMk id="5" creationId="{CC31FAA2-5367-4E88-A00A-456D526C5113}"/>
          </ac:spMkLst>
        </pc:spChg>
        <pc:spChg chg="add mod">
          <ac:chgData name="Paul Tinkler" userId="bcebf29c-73c2-433d-80d2-6bad896374bf" providerId="ADAL" clId="{161DB30D-75E2-47CA-A790-5554AA9AD950}" dt="2017-08-31T13:21:55.237" v="1151" actId="14100"/>
          <ac:spMkLst>
            <pc:docMk/>
            <pc:sldMk cId="3071533722" sldId="268"/>
            <ac:spMk id="6" creationId="{868C8F87-EB33-4918-85BE-67D66FA74140}"/>
          </ac:spMkLst>
        </pc:spChg>
        <pc:spChg chg="add mod">
          <ac:chgData name="Paul Tinkler" userId="bcebf29c-73c2-433d-80d2-6bad896374bf" providerId="ADAL" clId="{161DB30D-75E2-47CA-A790-5554AA9AD950}" dt="2017-08-31T13:24:48.470" v="1168" actId="1076"/>
          <ac:spMkLst>
            <pc:docMk/>
            <pc:sldMk cId="3071533722" sldId="268"/>
            <ac:spMk id="7" creationId="{DB1CA71E-C6D1-4C26-9AB4-0AC09E7E8E12}"/>
          </ac:spMkLst>
        </pc:spChg>
        <pc:spChg chg="add del mod">
          <ac:chgData name="Paul Tinkler" userId="bcebf29c-73c2-433d-80d2-6bad896374bf" providerId="ADAL" clId="{161DB30D-75E2-47CA-A790-5554AA9AD950}" dt="2017-08-31T13:17:03.228" v="1025" actId="478"/>
          <ac:spMkLst>
            <pc:docMk/>
            <pc:sldMk cId="3071533722" sldId="268"/>
            <ac:spMk id="8" creationId="{B14B462A-940D-42F8-9742-AF1EE70E8A56}"/>
          </ac:spMkLst>
        </pc:spChg>
        <pc:spChg chg="add del mod">
          <ac:chgData name="Paul Tinkler" userId="bcebf29c-73c2-433d-80d2-6bad896374bf" providerId="ADAL" clId="{161DB30D-75E2-47CA-A790-5554AA9AD950}" dt="2017-08-31T13:15:34.698" v="1012" actId="478"/>
          <ac:spMkLst>
            <pc:docMk/>
            <pc:sldMk cId="3071533722" sldId="268"/>
            <ac:spMk id="9" creationId="{BD53CDBD-17B9-493A-A61E-6EFB7FB9771E}"/>
          </ac:spMkLst>
        </pc:spChg>
        <pc:spChg chg="add del mod">
          <ac:chgData name="Paul Tinkler" userId="bcebf29c-73c2-433d-80d2-6bad896374bf" providerId="ADAL" clId="{161DB30D-75E2-47CA-A790-5554AA9AD950}" dt="2017-08-31T13:16:16.397" v="1020" actId="478"/>
          <ac:spMkLst>
            <pc:docMk/>
            <pc:sldMk cId="3071533722" sldId="268"/>
            <ac:spMk id="10" creationId="{14035AC1-EAD5-4D91-A227-26C565DB7274}"/>
          </ac:spMkLst>
        </pc:spChg>
        <pc:spChg chg="add del mod">
          <ac:chgData name="Paul Tinkler" userId="bcebf29c-73c2-433d-80d2-6bad896374bf" providerId="ADAL" clId="{161DB30D-75E2-47CA-A790-5554AA9AD950}" dt="2017-08-31T13:16:30.957" v="1022" actId="478"/>
          <ac:spMkLst>
            <pc:docMk/>
            <pc:sldMk cId="3071533722" sldId="268"/>
            <ac:spMk id="11" creationId="{AE6C7279-7F2C-426B-888D-5C94706A5081}"/>
          </ac:spMkLst>
        </pc:spChg>
        <pc:spChg chg="add del mod">
          <ac:chgData name="Paul Tinkler" userId="bcebf29c-73c2-433d-80d2-6bad896374bf" providerId="ADAL" clId="{161DB30D-75E2-47CA-A790-5554AA9AD950}" dt="2017-08-31T13:17:01.165" v="1024" actId="478"/>
          <ac:spMkLst>
            <pc:docMk/>
            <pc:sldMk cId="3071533722" sldId="268"/>
            <ac:spMk id="12" creationId="{31D920EA-A4A0-4B7F-820F-BC59AA24E243}"/>
          </ac:spMkLst>
        </pc:spChg>
        <pc:cxnChg chg="add mod">
          <ac:chgData name="Paul Tinkler" userId="bcebf29c-73c2-433d-80d2-6bad896374bf" providerId="ADAL" clId="{161DB30D-75E2-47CA-A790-5554AA9AD950}" dt="2017-08-31T13:25:00.086" v="1170" actId="14100"/>
          <ac:cxnSpMkLst>
            <pc:docMk/>
            <pc:sldMk cId="3071533722" sldId="268"/>
            <ac:cxnSpMk id="14" creationId="{B9468C1A-8B93-4022-9A3F-8CA86E04A04E}"/>
          </ac:cxnSpMkLst>
        </pc:cxnChg>
        <pc:cxnChg chg="add mod">
          <ac:chgData name="Paul Tinkler" userId="bcebf29c-73c2-433d-80d2-6bad896374bf" providerId="ADAL" clId="{161DB30D-75E2-47CA-A790-5554AA9AD950}" dt="2017-08-31T13:17:26.078" v="1027" actId="14100"/>
          <ac:cxnSpMkLst>
            <pc:docMk/>
            <pc:sldMk cId="3071533722" sldId="268"/>
            <ac:cxnSpMk id="16" creationId="{A713313A-01A7-4CEE-A356-1E27F84BA9A7}"/>
          </ac:cxnSpMkLst>
        </pc:cxnChg>
        <pc:cxnChg chg="add mod">
          <ac:chgData name="Paul Tinkler" userId="bcebf29c-73c2-433d-80d2-6bad896374bf" providerId="ADAL" clId="{161DB30D-75E2-47CA-A790-5554AA9AD950}" dt="2017-08-31T13:24:52.822" v="1169" actId="14100"/>
          <ac:cxnSpMkLst>
            <pc:docMk/>
            <pc:sldMk cId="3071533722" sldId="268"/>
            <ac:cxnSpMk id="18" creationId="{52AC04FE-55E5-4D9E-BD22-C8E4BDDCAA08}"/>
          </ac:cxnSpMkLst>
        </pc:cxnChg>
        <pc:cxnChg chg="add mod">
          <ac:chgData name="Paul Tinkler" userId="bcebf29c-73c2-433d-80d2-6bad896374bf" providerId="ADAL" clId="{161DB30D-75E2-47CA-A790-5554AA9AD950}" dt="2017-08-31T13:24:37.122" v="1165" actId="14100"/>
          <ac:cxnSpMkLst>
            <pc:docMk/>
            <pc:sldMk cId="3071533722" sldId="268"/>
            <ac:cxnSpMk id="20" creationId="{8DA95D16-8399-4DC4-BBDB-86F962EF3268}"/>
          </ac:cxnSpMkLst>
        </pc:cxnChg>
        <pc:cxnChg chg="add mod">
          <ac:chgData name="Paul Tinkler" userId="bcebf29c-73c2-433d-80d2-6bad896374bf" providerId="ADAL" clId="{161DB30D-75E2-47CA-A790-5554AA9AD950}" dt="2017-08-31T13:24:32.602" v="1164" actId="14100"/>
          <ac:cxnSpMkLst>
            <pc:docMk/>
            <pc:sldMk cId="3071533722" sldId="268"/>
            <ac:cxnSpMk id="23" creationId="{C8982B7E-FBED-49D5-A593-633FE5192937}"/>
          </ac:cxnSpMkLst>
        </pc:cxnChg>
      </pc:sldChg>
      <pc:sldChg chg="modSp add modNotes modNotesTx">
        <pc:chgData name="Paul Tinkler" userId="bcebf29c-73c2-433d-80d2-6bad896374bf" providerId="ADAL" clId="{161DB30D-75E2-47CA-A790-5554AA9AD950}" dt="2017-08-31T13:38:33.549" v="1239" actId="20577"/>
        <pc:sldMkLst>
          <pc:docMk/>
          <pc:sldMk cId="314448273" sldId="269"/>
        </pc:sldMkLst>
        <pc:spChg chg="mod">
          <ac:chgData name="Paul Tinkler" userId="bcebf29c-73c2-433d-80d2-6bad896374bf" providerId="ADAL" clId="{161DB30D-75E2-47CA-A790-5554AA9AD950}" dt="2017-08-31T13:36:26.630" v="1172" actId="255"/>
          <ac:spMkLst>
            <pc:docMk/>
            <pc:sldMk cId="314448273" sldId="269"/>
            <ac:spMk id="2" creationId="{96BF7628-F080-4548-8C78-AD9F5F21CA1E}"/>
          </ac:spMkLst>
        </pc:spChg>
        <pc:spChg chg="mod">
          <ac:chgData name="Paul Tinkler" userId="bcebf29c-73c2-433d-80d2-6bad896374bf" providerId="ADAL" clId="{161DB30D-75E2-47CA-A790-5554AA9AD950}" dt="2017-08-31T13:37:46.557" v="1198" actId="20577"/>
          <ac:spMkLst>
            <pc:docMk/>
            <pc:sldMk cId="314448273" sldId="269"/>
            <ac:spMk id="3" creationId="{2F224315-D21B-4D1F-8BB4-F1161B32C536}"/>
          </ac:spMkLst>
        </pc:spChg>
      </pc:sldChg>
      <pc:sldChg chg="addSp delSp modSp add">
        <pc:chgData name="Paul Tinkler" userId="bcebf29c-73c2-433d-80d2-6bad896374bf" providerId="ADAL" clId="{161DB30D-75E2-47CA-A790-5554AA9AD950}" dt="2017-08-31T13:40:18.465" v="1250" actId="1076"/>
        <pc:sldMkLst>
          <pc:docMk/>
          <pc:sldMk cId="1083138974" sldId="270"/>
        </pc:sldMkLst>
        <pc:spChg chg="mod">
          <ac:chgData name="Paul Tinkler" userId="bcebf29c-73c2-433d-80d2-6bad896374bf" providerId="ADAL" clId="{161DB30D-75E2-47CA-A790-5554AA9AD950}" dt="2017-08-31T13:38:52.185" v="1241" actId="27636"/>
          <ac:spMkLst>
            <pc:docMk/>
            <pc:sldMk cId="1083138974" sldId="270"/>
            <ac:spMk id="2" creationId="{03C97A96-CA16-4B0C-8C51-0847F83420F0}"/>
          </ac:spMkLst>
        </pc:spChg>
        <pc:spChg chg="mod">
          <ac:chgData name="Paul Tinkler" userId="bcebf29c-73c2-433d-80d2-6bad896374bf" providerId="ADAL" clId="{161DB30D-75E2-47CA-A790-5554AA9AD950}" dt="2017-08-31T13:39:27.918" v="1245" actId="5793"/>
          <ac:spMkLst>
            <pc:docMk/>
            <pc:sldMk cId="1083138974" sldId="270"/>
            <ac:spMk id="3" creationId="{A936061B-E091-4C1C-96FE-43513EB29E86}"/>
          </ac:spMkLst>
        </pc:spChg>
        <pc:spChg chg="add del mod">
          <ac:chgData name="Paul Tinkler" userId="bcebf29c-73c2-433d-80d2-6bad896374bf" providerId="ADAL" clId="{161DB30D-75E2-47CA-A790-5554AA9AD950}" dt="2017-08-31T13:39:59.817" v="1247" actId="478"/>
          <ac:spMkLst>
            <pc:docMk/>
            <pc:sldMk cId="1083138974" sldId="270"/>
            <ac:spMk id="6" creationId="{A0CAADD7-A560-4FAE-A274-8D1810CDA24B}"/>
          </ac:spMkLst>
        </pc:spChg>
        <pc:picChg chg="add mod">
          <ac:chgData name="Paul Tinkler" userId="bcebf29c-73c2-433d-80d2-6bad896374bf" providerId="ADAL" clId="{161DB30D-75E2-47CA-A790-5554AA9AD950}" dt="2017-08-31T13:40:18.465" v="1250" actId="1076"/>
          <ac:picMkLst>
            <pc:docMk/>
            <pc:sldMk cId="1083138974" sldId="270"/>
            <ac:picMk id="5" creationId="{12A241FB-ED12-41A6-B71F-D41489EC4133}"/>
          </ac:picMkLst>
        </pc:picChg>
      </pc:sldChg>
      <pc:sldChg chg="modSp add">
        <pc:chgData name="Paul Tinkler" userId="bcebf29c-73c2-433d-80d2-6bad896374bf" providerId="ADAL" clId="{161DB30D-75E2-47CA-A790-5554AA9AD950}" dt="2017-08-31T13:41:25.344" v="1256" actId="20577"/>
        <pc:sldMkLst>
          <pc:docMk/>
          <pc:sldMk cId="1668813420" sldId="271"/>
        </pc:sldMkLst>
        <pc:spChg chg="mod">
          <ac:chgData name="Paul Tinkler" userId="bcebf29c-73c2-433d-80d2-6bad896374bf" providerId="ADAL" clId="{161DB30D-75E2-47CA-A790-5554AA9AD950}" dt="2017-08-31T13:41:09.409" v="1255" actId="14100"/>
          <ac:spMkLst>
            <pc:docMk/>
            <pc:sldMk cId="1668813420" sldId="271"/>
            <ac:spMk id="2" creationId="{E1EB7406-2D31-451B-A7BE-73A7688ACFB3}"/>
          </ac:spMkLst>
        </pc:spChg>
        <pc:spChg chg="mod">
          <ac:chgData name="Paul Tinkler" userId="bcebf29c-73c2-433d-80d2-6bad896374bf" providerId="ADAL" clId="{161DB30D-75E2-47CA-A790-5554AA9AD950}" dt="2017-08-31T13:41:25.344" v="1256" actId="20577"/>
          <ac:spMkLst>
            <pc:docMk/>
            <pc:sldMk cId="1668813420" sldId="271"/>
            <ac:spMk id="3" creationId="{72759BA8-5E29-4BF0-8DF6-8D1BA61797F5}"/>
          </ac:spMkLst>
        </pc:spChg>
      </pc:sldChg>
      <pc:sldChg chg="modSp add">
        <pc:chgData name="Paul Tinkler" userId="bcebf29c-73c2-433d-80d2-6bad896374bf" providerId="ADAL" clId="{161DB30D-75E2-47CA-A790-5554AA9AD950}" dt="2017-08-31T13:43:36.378" v="1261" actId="20577"/>
        <pc:sldMkLst>
          <pc:docMk/>
          <pc:sldMk cId="3277122792" sldId="272"/>
        </pc:sldMkLst>
        <pc:spChg chg="mod">
          <ac:chgData name="Paul Tinkler" userId="bcebf29c-73c2-433d-80d2-6bad896374bf" providerId="ADAL" clId="{161DB30D-75E2-47CA-A790-5554AA9AD950}" dt="2017-08-31T13:43:36.378" v="1261" actId="20577"/>
          <ac:spMkLst>
            <pc:docMk/>
            <pc:sldMk cId="3277122792" sldId="272"/>
            <ac:spMk id="2" creationId="{EB34A275-92F0-42FB-B9C3-384018C8C932}"/>
          </ac:spMkLst>
        </pc:spChg>
        <pc:spChg chg="mod">
          <ac:chgData name="Paul Tinkler" userId="bcebf29c-73c2-433d-80d2-6bad896374bf" providerId="ADAL" clId="{161DB30D-75E2-47CA-A790-5554AA9AD950}" dt="2017-08-31T13:43:27.962" v="1260" actId="27636"/>
          <ac:spMkLst>
            <pc:docMk/>
            <pc:sldMk cId="3277122792" sldId="272"/>
            <ac:spMk id="3" creationId="{E912CE68-D445-41F3-B202-43A0FCF9B004}"/>
          </ac:spMkLst>
        </pc:spChg>
      </pc:sldChg>
      <pc:sldChg chg="modSp add">
        <pc:chgData name="Paul Tinkler" userId="bcebf29c-73c2-433d-80d2-6bad896374bf" providerId="ADAL" clId="{161DB30D-75E2-47CA-A790-5554AA9AD950}" dt="2017-08-31T18:20:40.869" v="1947" actId="113"/>
        <pc:sldMkLst>
          <pc:docMk/>
          <pc:sldMk cId="84966327" sldId="273"/>
        </pc:sldMkLst>
        <pc:spChg chg="mod">
          <ac:chgData name="Paul Tinkler" userId="bcebf29c-73c2-433d-80d2-6bad896374bf" providerId="ADAL" clId="{161DB30D-75E2-47CA-A790-5554AA9AD950}" dt="2017-08-31T13:44:27.417" v="1274" actId="20577"/>
          <ac:spMkLst>
            <pc:docMk/>
            <pc:sldMk cId="84966327" sldId="273"/>
            <ac:spMk id="2" creationId="{92E2544A-41F6-453C-9138-E0E9E8656260}"/>
          </ac:spMkLst>
        </pc:spChg>
        <pc:spChg chg="mod">
          <ac:chgData name="Paul Tinkler" userId="bcebf29c-73c2-433d-80d2-6bad896374bf" providerId="ADAL" clId="{161DB30D-75E2-47CA-A790-5554AA9AD950}" dt="2017-08-31T18:20:40.869" v="1947" actId="113"/>
          <ac:spMkLst>
            <pc:docMk/>
            <pc:sldMk cId="84966327" sldId="273"/>
            <ac:spMk id="3" creationId="{C37E2939-27E7-45DB-A6A0-7114745F17AF}"/>
          </ac:spMkLst>
        </pc:spChg>
      </pc:sldChg>
      <pc:sldChg chg="addSp delSp modSp add">
        <pc:chgData name="Paul Tinkler" userId="bcebf29c-73c2-433d-80d2-6bad896374bf" providerId="ADAL" clId="{161DB30D-75E2-47CA-A790-5554AA9AD950}" dt="2017-08-31T13:47:52.001" v="1342" actId="14100"/>
        <pc:sldMkLst>
          <pc:docMk/>
          <pc:sldMk cId="2457874841" sldId="274"/>
        </pc:sldMkLst>
        <pc:spChg chg="mod">
          <ac:chgData name="Paul Tinkler" userId="bcebf29c-73c2-433d-80d2-6bad896374bf" providerId="ADAL" clId="{161DB30D-75E2-47CA-A790-5554AA9AD950}" dt="2017-08-31T13:46:43.001" v="1332" actId="1076"/>
          <ac:spMkLst>
            <pc:docMk/>
            <pc:sldMk cId="2457874841" sldId="274"/>
            <ac:spMk id="2" creationId="{CF42C41C-9D25-40B0-BE55-B8BDC3044541}"/>
          </ac:spMkLst>
        </pc:spChg>
        <pc:spChg chg="del">
          <ac:chgData name="Paul Tinkler" userId="bcebf29c-73c2-433d-80d2-6bad896374bf" providerId="ADAL" clId="{161DB30D-75E2-47CA-A790-5554AA9AD950}" dt="2017-08-31T13:46:22.779" v="1329" actId="478"/>
          <ac:spMkLst>
            <pc:docMk/>
            <pc:sldMk cId="2457874841" sldId="274"/>
            <ac:spMk id="3" creationId="{4F956379-DE05-4479-A936-A39A0F354E90}"/>
          </ac:spMkLst>
        </pc:spChg>
        <pc:spChg chg="add mod">
          <ac:chgData name="Paul Tinkler" userId="bcebf29c-73c2-433d-80d2-6bad896374bf" providerId="ADAL" clId="{161DB30D-75E2-47CA-A790-5554AA9AD950}" dt="2017-08-31T13:47:19.429" v="1338" actId="1076"/>
          <ac:spMkLst>
            <pc:docMk/>
            <pc:sldMk cId="2457874841" sldId="274"/>
            <ac:spMk id="4" creationId="{22723CD5-05FD-4B3B-A3A0-2358A1799235}"/>
          </ac:spMkLst>
        </pc:spChg>
        <pc:spChg chg="add mod">
          <ac:chgData name="Paul Tinkler" userId="bcebf29c-73c2-433d-80d2-6bad896374bf" providerId="ADAL" clId="{161DB30D-75E2-47CA-A790-5554AA9AD950}" dt="2017-08-31T13:47:52.001" v="1342" actId="14100"/>
          <ac:spMkLst>
            <pc:docMk/>
            <pc:sldMk cId="2457874841" sldId="274"/>
            <ac:spMk id="5" creationId="{0EC204E6-BDE2-4190-B5BB-2582FB59F550}"/>
          </ac:spMkLst>
        </pc:spChg>
        <pc:spChg chg="add mod">
          <ac:chgData name="Paul Tinkler" userId="bcebf29c-73c2-433d-80d2-6bad896374bf" providerId="ADAL" clId="{161DB30D-75E2-47CA-A790-5554AA9AD950}" dt="2017-08-31T13:46:48.457" v="1333" actId="14100"/>
          <ac:spMkLst>
            <pc:docMk/>
            <pc:sldMk cId="2457874841" sldId="274"/>
            <ac:spMk id="6" creationId="{F6AD03CD-3996-467D-9018-82779418118E}"/>
          </ac:spMkLst>
        </pc:spChg>
        <pc:spChg chg="add mod">
          <ac:chgData name="Paul Tinkler" userId="bcebf29c-73c2-433d-80d2-6bad896374bf" providerId="ADAL" clId="{161DB30D-75E2-47CA-A790-5554AA9AD950}" dt="2017-08-31T13:47:30.657" v="1340" actId="255"/>
          <ac:spMkLst>
            <pc:docMk/>
            <pc:sldMk cId="2457874841" sldId="274"/>
            <ac:spMk id="7" creationId="{0F7AB6F3-C959-49B2-BE03-CC11A399027B}"/>
          </ac:spMkLst>
        </pc:spChg>
        <pc:spChg chg="add mod">
          <ac:chgData name="Paul Tinkler" userId="bcebf29c-73c2-433d-80d2-6bad896374bf" providerId="ADAL" clId="{161DB30D-75E2-47CA-A790-5554AA9AD950}" dt="2017-08-31T13:47:10.073" v="1336" actId="1076"/>
          <ac:spMkLst>
            <pc:docMk/>
            <pc:sldMk cId="2457874841" sldId="274"/>
            <ac:spMk id="8" creationId="{264380A5-2091-4C71-9F81-4709F3E813A0}"/>
          </ac:spMkLst>
        </pc:spChg>
        <pc:spChg chg="add mod">
          <ac:chgData name="Paul Tinkler" userId="bcebf29c-73c2-433d-80d2-6bad896374bf" providerId="ADAL" clId="{161DB30D-75E2-47CA-A790-5554AA9AD950}" dt="2017-08-31T13:47:43.297" v="1341" actId="1076"/>
          <ac:spMkLst>
            <pc:docMk/>
            <pc:sldMk cId="2457874841" sldId="274"/>
            <ac:spMk id="9" creationId="{C92E63F7-D618-40A1-873F-8261E8341BAE}"/>
          </ac:spMkLst>
        </pc:spChg>
      </pc:sldChg>
      <pc:sldChg chg="modSp add">
        <pc:chgData name="Paul Tinkler" userId="bcebf29c-73c2-433d-80d2-6bad896374bf" providerId="ADAL" clId="{161DB30D-75E2-47CA-A790-5554AA9AD950}" dt="2017-08-31T18:21:45.177" v="1949" actId="114"/>
        <pc:sldMkLst>
          <pc:docMk/>
          <pc:sldMk cId="56169809" sldId="275"/>
        </pc:sldMkLst>
        <pc:spChg chg="mod">
          <ac:chgData name="Paul Tinkler" userId="bcebf29c-73c2-433d-80d2-6bad896374bf" providerId="ADAL" clId="{161DB30D-75E2-47CA-A790-5554AA9AD950}" dt="2017-08-31T13:48:30.343" v="1347" actId="27636"/>
          <ac:spMkLst>
            <pc:docMk/>
            <pc:sldMk cId="56169809" sldId="275"/>
            <ac:spMk id="2" creationId="{247419BD-2D64-476F-9C9C-F87153FFC150}"/>
          </ac:spMkLst>
        </pc:spChg>
        <pc:spChg chg="mod">
          <ac:chgData name="Paul Tinkler" userId="bcebf29c-73c2-433d-80d2-6bad896374bf" providerId="ADAL" clId="{161DB30D-75E2-47CA-A790-5554AA9AD950}" dt="2017-08-31T18:21:45.177" v="1949" actId="114"/>
          <ac:spMkLst>
            <pc:docMk/>
            <pc:sldMk cId="56169809" sldId="275"/>
            <ac:spMk id="3" creationId="{FFA0BCFA-1A86-42D9-ADAA-A38755B55A2D}"/>
          </ac:spMkLst>
        </pc:spChg>
      </pc:sldChg>
      <pc:sldChg chg="modSp add">
        <pc:chgData name="Paul Tinkler" userId="bcebf29c-73c2-433d-80d2-6bad896374bf" providerId="ADAL" clId="{161DB30D-75E2-47CA-A790-5554AA9AD950}" dt="2017-08-31T13:51:31.289" v="1375" actId="20577"/>
        <pc:sldMkLst>
          <pc:docMk/>
          <pc:sldMk cId="167923750" sldId="276"/>
        </pc:sldMkLst>
        <pc:spChg chg="mod">
          <ac:chgData name="Paul Tinkler" userId="bcebf29c-73c2-433d-80d2-6bad896374bf" providerId="ADAL" clId="{161DB30D-75E2-47CA-A790-5554AA9AD950}" dt="2017-08-31T13:50:15.024" v="1361" actId="27636"/>
          <ac:spMkLst>
            <pc:docMk/>
            <pc:sldMk cId="167923750" sldId="276"/>
            <ac:spMk id="2" creationId="{1AF66E9D-331C-42B6-AAB9-F9FC687CBCFC}"/>
          </ac:spMkLst>
        </pc:spChg>
        <pc:spChg chg="mod">
          <ac:chgData name="Paul Tinkler" userId="bcebf29c-73c2-433d-80d2-6bad896374bf" providerId="ADAL" clId="{161DB30D-75E2-47CA-A790-5554AA9AD950}" dt="2017-08-31T13:51:31.289" v="1375" actId="20577"/>
          <ac:spMkLst>
            <pc:docMk/>
            <pc:sldMk cId="167923750" sldId="276"/>
            <ac:spMk id="3" creationId="{996E5284-3BFA-48EF-87C9-A08902D0B32D}"/>
          </ac:spMkLst>
        </pc:spChg>
      </pc:sldChg>
      <pc:sldChg chg="modSp add">
        <pc:chgData name="Paul Tinkler" userId="bcebf29c-73c2-433d-80d2-6bad896374bf" providerId="ADAL" clId="{161DB30D-75E2-47CA-A790-5554AA9AD950}" dt="2017-08-31T18:23:24.827" v="1987" actId="20577"/>
        <pc:sldMkLst>
          <pc:docMk/>
          <pc:sldMk cId="1405922584" sldId="277"/>
        </pc:sldMkLst>
        <pc:spChg chg="mod">
          <ac:chgData name="Paul Tinkler" userId="bcebf29c-73c2-433d-80d2-6bad896374bf" providerId="ADAL" clId="{161DB30D-75E2-47CA-A790-5554AA9AD950}" dt="2017-08-31T18:22:42.739" v="1956" actId="20577"/>
          <ac:spMkLst>
            <pc:docMk/>
            <pc:sldMk cId="1405922584" sldId="277"/>
            <ac:spMk id="2" creationId="{54EC20A3-63FE-495C-B3A5-5648893E31D4}"/>
          </ac:spMkLst>
        </pc:spChg>
        <pc:spChg chg="mod">
          <ac:chgData name="Paul Tinkler" userId="bcebf29c-73c2-433d-80d2-6bad896374bf" providerId="ADAL" clId="{161DB30D-75E2-47CA-A790-5554AA9AD950}" dt="2017-08-31T18:23:24.827" v="1987" actId="20577"/>
          <ac:spMkLst>
            <pc:docMk/>
            <pc:sldMk cId="1405922584" sldId="277"/>
            <ac:spMk id="3" creationId="{22F6280E-5969-42DE-BC1E-B425D92306C7}"/>
          </ac:spMkLst>
        </pc:spChg>
      </pc:sldChg>
      <pc:sldChg chg="modSp add">
        <pc:chgData name="Paul Tinkler" userId="bcebf29c-73c2-433d-80d2-6bad896374bf" providerId="ADAL" clId="{161DB30D-75E2-47CA-A790-5554AA9AD950}" dt="2017-08-31T18:25:17.666" v="2048" actId="115"/>
        <pc:sldMkLst>
          <pc:docMk/>
          <pc:sldMk cId="643749056" sldId="278"/>
        </pc:sldMkLst>
        <pc:spChg chg="mod">
          <ac:chgData name="Paul Tinkler" userId="bcebf29c-73c2-433d-80d2-6bad896374bf" providerId="ADAL" clId="{161DB30D-75E2-47CA-A790-5554AA9AD950}" dt="2017-08-31T18:23:45.385" v="1988" actId="115"/>
          <ac:spMkLst>
            <pc:docMk/>
            <pc:sldMk cId="643749056" sldId="278"/>
            <ac:spMk id="2" creationId="{F7438E02-0E9A-489D-B025-B938847A30FD}"/>
          </ac:spMkLst>
        </pc:spChg>
        <pc:spChg chg="mod">
          <ac:chgData name="Paul Tinkler" userId="bcebf29c-73c2-433d-80d2-6bad896374bf" providerId="ADAL" clId="{161DB30D-75E2-47CA-A790-5554AA9AD950}" dt="2017-08-31T18:25:17.666" v="2048" actId="115"/>
          <ac:spMkLst>
            <pc:docMk/>
            <pc:sldMk cId="643749056" sldId="278"/>
            <ac:spMk id="3" creationId="{392002EF-195C-4F9F-9CAE-9B760A34E516}"/>
          </ac:spMkLst>
        </pc:spChg>
      </pc:sldChg>
      <pc:sldChg chg="add del">
        <pc:chgData name="Paul Tinkler" userId="bcebf29c-73c2-433d-80d2-6bad896374bf" providerId="ADAL" clId="{161DB30D-75E2-47CA-A790-5554AA9AD950}" dt="2017-08-31T18:25:27.031" v="2049" actId="2696"/>
        <pc:sldMkLst>
          <pc:docMk/>
          <pc:sldMk cId="4201602881" sldId="279"/>
        </pc:sldMkLst>
      </pc:sldChg>
      <pc:sldChg chg="add del">
        <pc:chgData name="Paul Tinkler" userId="bcebf29c-73c2-433d-80d2-6bad896374bf" providerId="ADAL" clId="{161DB30D-75E2-47CA-A790-5554AA9AD950}" dt="2017-08-31T18:25:27.914" v="2050" actId="2696"/>
        <pc:sldMkLst>
          <pc:docMk/>
          <pc:sldMk cId="1693694583" sldId="280"/>
        </pc:sldMkLst>
      </pc:sldChg>
      <pc:sldChg chg="add del">
        <pc:chgData name="Paul Tinkler" userId="bcebf29c-73c2-433d-80d2-6bad896374bf" providerId="ADAL" clId="{161DB30D-75E2-47CA-A790-5554AA9AD950}" dt="2017-08-31T18:25:28.489" v="2051" actId="2696"/>
        <pc:sldMkLst>
          <pc:docMk/>
          <pc:sldMk cId="1504171874" sldId="281"/>
        </pc:sldMkLst>
      </pc:sldChg>
      <pc:sldChg chg="add del">
        <pc:chgData name="Paul Tinkler" userId="bcebf29c-73c2-433d-80d2-6bad896374bf" providerId="ADAL" clId="{161DB30D-75E2-47CA-A790-5554AA9AD950}" dt="2017-08-31T18:25:29.033" v="2052" actId="2696"/>
        <pc:sldMkLst>
          <pc:docMk/>
          <pc:sldMk cId="2446723833" sldId="282"/>
        </pc:sldMkLst>
      </pc:sldChg>
      <pc:sldChg chg="add del">
        <pc:chgData name="Paul Tinkler" userId="bcebf29c-73c2-433d-80d2-6bad896374bf" providerId="ADAL" clId="{161DB30D-75E2-47CA-A790-5554AA9AD950}" dt="2017-08-31T18:25:29.577" v="2053" actId="2696"/>
        <pc:sldMkLst>
          <pc:docMk/>
          <pc:sldMk cId="3829161615" sldId="283"/>
        </pc:sldMkLst>
      </pc:sldChg>
      <pc:sldChg chg="add del">
        <pc:chgData name="Paul Tinkler" userId="bcebf29c-73c2-433d-80d2-6bad896374bf" providerId="ADAL" clId="{161DB30D-75E2-47CA-A790-5554AA9AD950}" dt="2017-08-31T18:25:30.219" v="2054" actId="2696"/>
        <pc:sldMkLst>
          <pc:docMk/>
          <pc:sldMk cId="2940305912" sldId="284"/>
        </pc:sldMkLst>
      </pc:sldChg>
      <pc:sldChg chg="add del">
        <pc:chgData name="Paul Tinkler" userId="bcebf29c-73c2-433d-80d2-6bad896374bf" providerId="ADAL" clId="{161DB30D-75E2-47CA-A790-5554AA9AD950}" dt="2017-08-31T18:25:30.744" v="2055" actId="2696"/>
        <pc:sldMkLst>
          <pc:docMk/>
          <pc:sldMk cId="174114243" sldId="285"/>
        </pc:sldMkLst>
      </pc:sldChg>
      <pc:sldChg chg="add del">
        <pc:chgData name="Paul Tinkler" userId="bcebf29c-73c2-433d-80d2-6bad896374bf" providerId="ADAL" clId="{161DB30D-75E2-47CA-A790-5554AA9AD950}" dt="2017-08-31T18:25:31.265" v="2056" actId="2696"/>
        <pc:sldMkLst>
          <pc:docMk/>
          <pc:sldMk cId="2741603502" sldId="286"/>
        </pc:sldMkLst>
      </pc:sldChg>
      <pc:sldChg chg="add del">
        <pc:chgData name="Paul Tinkler" userId="bcebf29c-73c2-433d-80d2-6bad896374bf" providerId="ADAL" clId="{161DB30D-75E2-47CA-A790-5554AA9AD950}" dt="2017-08-31T18:25:31.847" v="2057" actId="2696"/>
        <pc:sldMkLst>
          <pc:docMk/>
          <pc:sldMk cId="2178207125" sldId="287"/>
        </pc:sldMkLst>
      </pc:sldChg>
      <pc:sldChg chg="add del">
        <pc:chgData name="Paul Tinkler" userId="bcebf29c-73c2-433d-80d2-6bad896374bf" providerId="ADAL" clId="{161DB30D-75E2-47CA-A790-5554AA9AD950}" dt="2017-08-31T18:25:32.487" v="2058" actId="2696"/>
        <pc:sldMkLst>
          <pc:docMk/>
          <pc:sldMk cId="269397805" sldId="288"/>
        </pc:sldMkLst>
      </pc:sldChg>
      <pc:sldChg chg="add del">
        <pc:chgData name="Paul Tinkler" userId="bcebf29c-73c2-433d-80d2-6bad896374bf" providerId="ADAL" clId="{161DB30D-75E2-47CA-A790-5554AA9AD950}" dt="2017-08-31T18:25:33.645" v="2059" actId="2696"/>
        <pc:sldMkLst>
          <pc:docMk/>
          <pc:sldMk cId="2344663150" sldId="289"/>
        </pc:sldMkLst>
      </pc:sldChg>
      <pc:sldChg chg="addSp delSp modSp add modNotesTx">
        <pc:chgData name="Paul Tinkler" userId="bcebf29c-73c2-433d-80d2-6bad896374bf" providerId="ADAL" clId="{161DB30D-75E2-47CA-A790-5554AA9AD950}" dt="2017-09-03T21:40:06.678" v="3134" actId="20577"/>
        <pc:sldMkLst>
          <pc:docMk/>
          <pc:sldMk cId="481404182" sldId="290"/>
        </pc:sldMkLst>
        <pc:spChg chg="del">
          <ac:chgData name="Paul Tinkler" userId="bcebf29c-73c2-433d-80d2-6bad896374bf" providerId="ADAL" clId="{161DB30D-75E2-47CA-A790-5554AA9AD950}" dt="2017-08-31T17:05:34.117" v="1392" actId="478"/>
          <ac:spMkLst>
            <pc:docMk/>
            <pc:sldMk cId="481404182" sldId="290"/>
            <ac:spMk id="2" creationId="{42B6D840-496B-40B4-869D-AFEBBE37F30A}"/>
          </ac:spMkLst>
        </pc:spChg>
        <pc:spChg chg="del">
          <ac:chgData name="Paul Tinkler" userId="bcebf29c-73c2-433d-80d2-6bad896374bf" providerId="ADAL" clId="{161DB30D-75E2-47CA-A790-5554AA9AD950}" dt="2017-08-31T17:05:36.582" v="1393" actId="478"/>
          <ac:spMkLst>
            <pc:docMk/>
            <pc:sldMk cId="481404182" sldId="290"/>
            <ac:spMk id="3" creationId="{6B77FBDE-E0FD-4131-BCDE-92FD520F3068}"/>
          </ac:spMkLst>
        </pc:spChg>
        <pc:spChg chg="add del mod">
          <ac:chgData name="Paul Tinkler" userId="bcebf29c-73c2-433d-80d2-6bad896374bf" providerId="ADAL" clId="{161DB30D-75E2-47CA-A790-5554AA9AD950}" dt="2017-08-31T17:06:54.821" v="1400" actId="478"/>
          <ac:spMkLst>
            <pc:docMk/>
            <pc:sldMk cId="481404182" sldId="290"/>
            <ac:spMk id="7" creationId="{9EBD77F6-03B8-4AD0-A257-C8827B738272}"/>
          </ac:spMkLst>
        </pc:spChg>
        <pc:spChg chg="add del mod">
          <ac:chgData name="Paul Tinkler" userId="bcebf29c-73c2-433d-80d2-6bad896374bf" providerId="ADAL" clId="{161DB30D-75E2-47CA-A790-5554AA9AD950}" dt="2017-08-31T17:08:37.652" v="1404" actId="478"/>
          <ac:spMkLst>
            <pc:docMk/>
            <pc:sldMk cId="481404182" sldId="290"/>
            <ac:spMk id="10" creationId="{BB3AC93D-16D5-461F-9F5B-1DD4F98CB96A}"/>
          </ac:spMkLst>
        </pc:spChg>
        <pc:picChg chg="add mod">
          <ac:chgData name="Paul Tinkler" userId="bcebf29c-73c2-433d-80d2-6bad896374bf" providerId="ADAL" clId="{161DB30D-75E2-47CA-A790-5554AA9AD950}" dt="2017-08-31T17:05:58.470" v="1396" actId="1076"/>
          <ac:picMkLst>
            <pc:docMk/>
            <pc:sldMk cId="481404182" sldId="290"/>
            <ac:picMk id="4" creationId="{D0B44681-4F29-4CDC-AB14-58AB411D850A}"/>
          </ac:picMkLst>
        </pc:picChg>
        <pc:picChg chg="add mod">
          <ac:chgData name="Paul Tinkler" userId="bcebf29c-73c2-433d-80d2-6bad896374bf" providerId="ADAL" clId="{161DB30D-75E2-47CA-A790-5554AA9AD950}" dt="2017-08-31T17:06:50.394" v="1399" actId="1076"/>
          <ac:picMkLst>
            <pc:docMk/>
            <pc:sldMk cId="481404182" sldId="290"/>
            <ac:picMk id="6" creationId="{08452556-C559-4C47-8384-BAB13ADE99CF}"/>
          </ac:picMkLst>
        </pc:picChg>
        <pc:picChg chg="add mod">
          <ac:chgData name="Paul Tinkler" userId="bcebf29c-73c2-433d-80d2-6bad896374bf" providerId="ADAL" clId="{161DB30D-75E2-47CA-A790-5554AA9AD950}" dt="2017-08-31T17:08:46.963" v="1406" actId="1076"/>
          <ac:picMkLst>
            <pc:docMk/>
            <pc:sldMk cId="481404182" sldId="290"/>
            <ac:picMk id="9" creationId="{271250A9-BF75-47B2-A575-1CC72B917C81}"/>
          </ac:picMkLst>
        </pc:picChg>
      </pc:sldChg>
      <pc:sldChg chg="modSp add">
        <pc:chgData name="Paul Tinkler" userId="bcebf29c-73c2-433d-80d2-6bad896374bf" providerId="ADAL" clId="{161DB30D-75E2-47CA-A790-5554AA9AD950}" dt="2017-08-31T17:18:30.833" v="1453" actId="113"/>
        <pc:sldMkLst>
          <pc:docMk/>
          <pc:sldMk cId="4088381196" sldId="291"/>
        </pc:sldMkLst>
        <pc:spChg chg="mod">
          <ac:chgData name="Paul Tinkler" userId="bcebf29c-73c2-433d-80d2-6bad896374bf" providerId="ADAL" clId="{161DB30D-75E2-47CA-A790-5554AA9AD950}" dt="2017-08-31T17:15:57.983" v="1430" actId="113"/>
          <ac:spMkLst>
            <pc:docMk/>
            <pc:sldMk cId="4088381196" sldId="291"/>
            <ac:spMk id="2" creationId="{45CD92CB-11B3-4B78-A9ED-1860CA2E9FF7}"/>
          </ac:spMkLst>
        </pc:spChg>
        <pc:spChg chg="mod">
          <ac:chgData name="Paul Tinkler" userId="bcebf29c-73c2-433d-80d2-6bad896374bf" providerId="ADAL" clId="{161DB30D-75E2-47CA-A790-5554AA9AD950}" dt="2017-08-31T17:18:30.833" v="1453" actId="113"/>
          <ac:spMkLst>
            <pc:docMk/>
            <pc:sldMk cId="4088381196" sldId="291"/>
            <ac:spMk id="3" creationId="{6D83749D-EED8-460B-BD12-BE6DD17E257E}"/>
          </ac:spMkLst>
        </pc:spChg>
      </pc:sldChg>
      <pc:sldChg chg="addSp modSp add modNotes">
        <pc:chgData name="Paul Tinkler" userId="bcebf29c-73c2-433d-80d2-6bad896374bf" providerId="ADAL" clId="{161DB30D-75E2-47CA-A790-5554AA9AD950}" dt="2017-08-31T17:32:27.967" v="1544" actId="242"/>
        <pc:sldMkLst>
          <pc:docMk/>
          <pc:sldMk cId="4035941196" sldId="292"/>
        </pc:sldMkLst>
        <pc:spChg chg="mod">
          <ac:chgData name="Paul Tinkler" userId="bcebf29c-73c2-433d-80d2-6bad896374bf" providerId="ADAL" clId="{161DB30D-75E2-47CA-A790-5554AA9AD950}" dt="2017-08-31T17:19:31.427" v="1474" actId="20577"/>
          <ac:spMkLst>
            <pc:docMk/>
            <pc:sldMk cId="4035941196" sldId="292"/>
            <ac:spMk id="2" creationId="{FD599CE2-D211-4DC2-9D37-4BE87C6CDA03}"/>
          </ac:spMkLst>
        </pc:spChg>
        <pc:spChg chg="mod">
          <ac:chgData name="Paul Tinkler" userId="bcebf29c-73c2-433d-80d2-6bad896374bf" providerId="ADAL" clId="{161DB30D-75E2-47CA-A790-5554AA9AD950}" dt="2017-08-31T17:26:36.996" v="1515" actId="2711"/>
          <ac:spMkLst>
            <pc:docMk/>
            <pc:sldMk cId="4035941196" sldId="292"/>
            <ac:spMk id="3" creationId="{F176BE4D-0DDB-4A17-B1B2-8DB924E12449}"/>
          </ac:spMkLst>
        </pc:spChg>
        <pc:spChg chg="add mod">
          <ac:chgData name="Paul Tinkler" userId="bcebf29c-73c2-433d-80d2-6bad896374bf" providerId="ADAL" clId="{161DB30D-75E2-47CA-A790-5554AA9AD950}" dt="2017-08-31T17:32:27.967" v="1544" actId="242"/>
          <ac:spMkLst>
            <pc:docMk/>
            <pc:sldMk cId="4035941196" sldId="292"/>
            <ac:spMk id="4" creationId="{83882EB4-AC84-4D98-84B7-AA723156FF19}"/>
          </ac:spMkLst>
        </pc:spChg>
      </pc:sldChg>
      <pc:sldChg chg="addSp modSp add modNotes">
        <pc:chgData name="Paul Tinkler" userId="bcebf29c-73c2-433d-80d2-6bad896374bf" providerId="ADAL" clId="{161DB30D-75E2-47CA-A790-5554AA9AD950}" dt="2017-08-31T17:32:21.795" v="1543" actId="242"/>
        <pc:sldMkLst>
          <pc:docMk/>
          <pc:sldMk cId="3457646089" sldId="293"/>
        </pc:sldMkLst>
        <pc:spChg chg="mod">
          <ac:chgData name="Paul Tinkler" userId="bcebf29c-73c2-433d-80d2-6bad896374bf" providerId="ADAL" clId="{161DB30D-75E2-47CA-A790-5554AA9AD950}" dt="2017-08-31T17:24:15.073" v="1504" actId="20577"/>
          <ac:spMkLst>
            <pc:docMk/>
            <pc:sldMk cId="3457646089" sldId="293"/>
            <ac:spMk id="2" creationId="{EBA9FCE3-454C-4325-B409-A1CDCB6D49B6}"/>
          </ac:spMkLst>
        </pc:spChg>
        <pc:spChg chg="mod">
          <ac:chgData name="Paul Tinkler" userId="bcebf29c-73c2-433d-80d2-6bad896374bf" providerId="ADAL" clId="{161DB30D-75E2-47CA-A790-5554AA9AD950}" dt="2017-08-31T17:26:54.356" v="1516" actId="255"/>
          <ac:spMkLst>
            <pc:docMk/>
            <pc:sldMk cId="3457646089" sldId="293"/>
            <ac:spMk id="3" creationId="{9247C3F2-9472-43A2-A174-CDF98586C462}"/>
          </ac:spMkLst>
        </pc:spChg>
        <pc:spChg chg="add mod">
          <ac:chgData name="Paul Tinkler" userId="bcebf29c-73c2-433d-80d2-6bad896374bf" providerId="ADAL" clId="{161DB30D-75E2-47CA-A790-5554AA9AD950}" dt="2017-08-31T17:32:21.795" v="1543" actId="242"/>
          <ac:spMkLst>
            <pc:docMk/>
            <pc:sldMk cId="3457646089" sldId="293"/>
            <ac:spMk id="4" creationId="{5EDDE713-26CB-45E7-822B-70FE74FA81BD}"/>
          </ac:spMkLst>
        </pc:spChg>
      </pc:sldChg>
      <pc:sldChg chg="modSp add">
        <pc:chgData name="Paul Tinkler" userId="bcebf29c-73c2-433d-80d2-6bad896374bf" providerId="ADAL" clId="{161DB30D-75E2-47CA-A790-5554AA9AD950}" dt="2017-08-31T17:29:29.919" v="1523" actId="114"/>
        <pc:sldMkLst>
          <pc:docMk/>
          <pc:sldMk cId="2073110996" sldId="294"/>
        </pc:sldMkLst>
        <pc:spChg chg="mod">
          <ac:chgData name="Paul Tinkler" userId="bcebf29c-73c2-433d-80d2-6bad896374bf" providerId="ADAL" clId="{161DB30D-75E2-47CA-A790-5554AA9AD950}" dt="2017-08-31T17:29:02.683" v="1520" actId="113"/>
          <ac:spMkLst>
            <pc:docMk/>
            <pc:sldMk cId="2073110996" sldId="294"/>
            <ac:spMk id="2" creationId="{742A35E2-8F95-4D61-8A58-77A07FB1EE38}"/>
          </ac:spMkLst>
        </pc:spChg>
        <pc:spChg chg="mod">
          <ac:chgData name="Paul Tinkler" userId="bcebf29c-73c2-433d-80d2-6bad896374bf" providerId="ADAL" clId="{161DB30D-75E2-47CA-A790-5554AA9AD950}" dt="2017-08-31T17:29:29.919" v="1523" actId="114"/>
          <ac:spMkLst>
            <pc:docMk/>
            <pc:sldMk cId="2073110996" sldId="294"/>
            <ac:spMk id="3" creationId="{A44BE931-9E57-4909-B156-CB854797018B}"/>
          </ac:spMkLst>
        </pc:spChg>
      </pc:sldChg>
      <pc:sldChg chg="addSp modSp add">
        <pc:chgData name="Paul Tinkler" userId="bcebf29c-73c2-433d-80d2-6bad896374bf" providerId="ADAL" clId="{161DB30D-75E2-47CA-A790-5554AA9AD950}" dt="2017-08-31T17:34:15.314" v="1561" actId="20577"/>
        <pc:sldMkLst>
          <pc:docMk/>
          <pc:sldMk cId="361385449" sldId="295"/>
        </pc:sldMkLst>
        <pc:spChg chg="mod">
          <ac:chgData name="Paul Tinkler" userId="bcebf29c-73c2-433d-80d2-6bad896374bf" providerId="ADAL" clId="{161DB30D-75E2-47CA-A790-5554AA9AD950}" dt="2017-08-31T17:31:09.031" v="1539" actId="113"/>
          <ac:spMkLst>
            <pc:docMk/>
            <pc:sldMk cId="361385449" sldId="295"/>
            <ac:spMk id="2" creationId="{1ED95089-5982-4147-A402-6A077880F960}"/>
          </ac:spMkLst>
        </pc:spChg>
        <pc:spChg chg="mod">
          <ac:chgData name="Paul Tinkler" userId="bcebf29c-73c2-433d-80d2-6bad896374bf" providerId="ADAL" clId="{161DB30D-75E2-47CA-A790-5554AA9AD950}" dt="2017-08-31T17:34:15.314" v="1561" actId="20577"/>
          <ac:spMkLst>
            <pc:docMk/>
            <pc:sldMk cId="361385449" sldId="295"/>
            <ac:spMk id="3" creationId="{04C495FA-4529-426F-B998-5E0C36F3FC1B}"/>
          </ac:spMkLst>
        </pc:spChg>
        <pc:spChg chg="add mod">
          <ac:chgData name="Paul Tinkler" userId="bcebf29c-73c2-433d-80d2-6bad896374bf" providerId="ADAL" clId="{161DB30D-75E2-47CA-A790-5554AA9AD950}" dt="2017-08-31T17:32:09.965" v="1542" actId="255"/>
          <ac:spMkLst>
            <pc:docMk/>
            <pc:sldMk cId="361385449" sldId="295"/>
            <ac:spMk id="4" creationId="{3C7CFAAE-FF79-4874-AAD7-9C08F073315A}"/>
          </ac:spMkLst>
        </pc:spChg>
      </pc:sldChg>
      <pc:sldChg chg="addSp delSp modSp add">
        <pc:chgData name="Paul Tinkler" userId="bcebf29c-73c2-433d-80d2-6bad896374bf" providerId="ADAL" clId="{161DB30D-75E2-47CA-A790-5554AA9AD950}" dt="2017-08-31T17:36:42.762" v="1584" actId="2711"/>
        <pc:sldMkLst>
          <pc:docMk/>
          <pc:sldMk cId="928241287" sldId="296"/>
        </pc:sldMkLst>
        <pc:spChg chg="mod">
          <ac:chgData name="Paul Tinkler" userId="bcebf29c-73c2-433d-80d2-6bad896374bf" providerId="ADAL" clId="{161DB30D-75E2-47CA-A790-5554AA9AD950}" dt="2017-08-31T17:34:56.626" v="1567" actId="2711"/>
          <ac:spMkLst>
            <pc:docMk/>
            <pc:sldMk cId="928241287" sldId="296"/>
            <ac:spMk id="2" creationId="{D753F80F-FC30-4381-85C9-60EB35832E26}"/>
          </ac:spMkLst>
        </pc:spChg>
        <pc:spChg chg="mod">
          <ac:chgData name="Paul Tinkler" userId="bcebf29c-73c2-433d-80d2-6bad896374bf" providerId="ADAL" clId="{161DB30D-75E2-47CA-A790-5554AA9AD950}" dt="2017-08-31T17:36:42.762" v="1584" actId="2711"/>
          <ac:spMkLst>
            <pc:docMk/>
            <pc:sldMk cId="928241287" sldId="296"/>
            <ac:spMk id="3" creationId="{6942DFF4-1816-47AB-841C-7568434EBF9F}"/>
          </ac:spMkLst>
        </pc:spChg>
        <pc:spChg chg="add del">
          <ac:chgData name="Paul Tinkler" userId="bcebf29c-73c2-433d-80d2-6bad896374bf" providerId="ADAL" clId="{161DB30D-75E2-47CA-A790-5554AA9AD950}" dt="2017-08-31T17:34:47.365" v="1563" actId="2711"/>
          <ac:spMkLst>
            <pc:docMk/>
            <pc:sldMk cId="928241287" sldId="296"/>
            <ac:spMk id="4" creationId="{A41D3DFD-5514-440E-93CF-9ADE7E046AD5}"/>
          </ac:spMkLst>
        </pc:spChg>
        <pc:spChg chg="add mod">
          <ac:chgData name="Paul Tinkler" userId="bcebf29c-73c2-433d-80d2-6bad896374bf" providerId="ADAL" clId="{161DB30D-75E2-47CA-A790-5554AA9AD950}" dt="2017-08-31T17:35:54.494" v="1576" actId="208"/>
          <ac:spMkLst>
            <pc:docMk/>
            <pc:sldMk cId="928241287" sldId="296"/>
            <ac:spMk id="5" creationId="{A6B83B90-7A49-490C-ADAA-3ECF303F3186}"/>
          </ac:spMkLst>
        </pc:spChg>
      </pc:sldChg>
      <pc:sldChg chg="addSp modSp add">
        <pc:chgData name="Paul Tinkler" userId="bcebf29c-73c2-433d-80d2-6bad896374bf" providerId="ADAL" clId="{161DB30D-75E2-47CA-A790-5554AA9AD950}" dt="2017-08-31T17:38:42.942" v="1593" actId="1076"/>
        <pc:sldMkLst>
          <pc:docMk/>
          <pc:sldMk cId="3932154386" sldId="297"/>
        </pc:sldMkLst>
        <pc:spChg chg="mod">
          <ac:chgData name="Paul Tinkler" userId="bcebf29c-73c2-433d-80d2-6bad896374bf" providerId="ADAL" clId="{161DB30D-75E2-47CA-A790-5554AA9AD950}" dt="2017-08-31T17:37:58.743" v="1588" actId="1076"/>
          <ac:spMkLst>
            <pc:docMk/>
            <pc:sldMk cId="3932154386" sldId="297"/>
            <ac:spMk id="2" creationId="{BC36B0AD-9BEE-4D2D-BE53-6117CE46517C}"/>
          </ac:spMkLst>
        </pc:spChg>
        <pc:spChg chg="mod">
          <ac:chgData name="Paul Tinkler" userId="bcebf29c-73c2-433d-80d2-6bad896374bf" providerId="ADAL" clId="{161DB30D-75E2-47CA-A790-5554AA9AD950}" dt="2017-08-31T17:38:27.099" v="1591" actId="114"/>
          <ac:spMkLst>
            <pc:docMk/>
            <pc:sldMk cId="3932154386" sldId="297"/>
            <ac:spMk id="3" creationId="{7B68D571-D110-4FFE-8535-08795735D990}"/>
          </ac:spMkLst>
        </pc:spChg>
        <pc:picChg chg="add mod">
          <ac:chgData name="Paul Tinkler" userId="bcebf29c-73c2-433d-80d2-6bad896374bf" providerId="ADAL" clId="{161DB30D-75E2-47CA-A790-5554AA9AD950}" dt="2017-08-31T17:38:42.942" v="1593" actId="1076"/>
          <ac:picMkLst>
            <pc:docMk/>
            <pc:sldMk cId="3932154386" sldId="297"/>
            <ac:picMk id="4" creationId="{D0E3D08A-2967-493A-BF20-DF694F000C01}"/>
          </ac:picMkLst>
        </pc:picChg>
      </pc:sldChg>
      <pc:sldChg chg="addSp modSp add">
        <pc:chgData name="Paul Tinkler" userId="bcebf29c-73c2-433d-80d2-6bad896374bf" providerId="ADAL" clId="{161DB30D-75E2-47CA-A790-5554AA9AD950}" dt="2017-08-31T17:40:47.595" v="1621" actId="114"/>
        <pc:sldMkLst>
          <pc:docMk/>
          <pc:sldMk cId="1524841001" sldId="298"/>
        </pc:sldMkLst>
        <pc:spChg chg="mod">
          <ac:chgData name="Paul Tinkler" userId="bcebf29c-73c2-433d-80d2-6bad896374bf" providerId="ADAL" clId="{161DB30D-75E2-47CA-A790-5554AA9AD950}" dt="2017-08-31T17:39:44.382" v="1606" actId="114"/>
          <ac:spMkLst>
            <pc:docMk/>
            <pc:sldMk cId="1524841001" sldId="298"/>
            <ac:spMk id="2" creationId="{EF168173-15E6-4F89-981C-FEF0B28A75E7}"/>
          </ac:spMkLst>
        </pc:spChg>
        <pc:spChg chg="mod">
          <ac:chgData name="Paul Tinkler" userId="bcebf29c-73c2-433d-80d2-6bad896374bf" providerId="ADAL" clId="{161DB30D-75E2-47CA-A790-5554AA9AD950}" dt="2017-08-31T17:40:47.595" v="1621" actId="114"/>
          <ac:spMkLst>
            <pc:docMk/>
            <pc:sldMk cId="1524841001" sldId="298"/>
            <ac:spMk id="3" creationId="{ED1A3F0A-8912-4F6F-B4FF-BD763EEBCDFA}"/>
          </ac:spMkLst>
        </pc:spChg>
        <pc:picChg chg="add mod">
          <ac:chgData name="Paul Tinkler" userId="bcebf29c-73c2-433d-80d2-6bad896374bf" providerId="ADAL" clId="{161DB30D-75E2-47CA-A790-5554AA9AD950}" dt="2017-08-31T17:40:23.573" v="1619" actId="1076"/>
          <ac:picMkLst>
            <pc:docMk/>
            <pc:sldMk cId="1524841001" sldId="298"/>
            <ac:picMk id="4" creationId="{B3E6A27C-A969-4F94-BACB-2EFBF0DEE882}"/>
          </ac:picMkLst>
        </pc:picChg>
      </pc:sldChg>
      <pc:sldChg chg="addSp delSp modSp add">
        <pc:chgData name="Paul Tinkler" userId="bcebf29c-73c2-433d-80d2-6bad896374bf" providerId="ADAL" clId="{161DB30D-75E2-47CA-A790-5554AA9AD950}" dt="2017-08-31T17:45:12.661" v="1637" actId="14100"/>
        <pc:sldMkLst>
          <pc:docMk/>
          <pc:sldMk cId="3114763151" sldId="299"/>
        </pc:sldMkLst>
        <pc:spChg chg="del">
          <ac:chgData name="Paul Tinkler" userId="bcebf29c-73c2-433d-80d2-6bad896374bf" providerId="ADAL" clId="{161DB30D-75E2-47CA-A790-5554AA9AD950}" dt="2017-08-31T17:41:15.442" v="1622" actId="478"/>
          <ac:spMkLst>
            <pc:docMk/>
            <pc:sldMk cId="3114763151" sldId="299"/>
            <ac:spMk id="2" creationId="{7D0DE6FD-6BEC-49A2-AA9E-4B16B582EEC7}"/>
          </ac:spMkLst>
        </pc:spChg>
        <pc:spChg chg="del">
          <ac:chgData name="Paul Tinkler" userId="bcebf29c-73c2-433d-80d2-6bad896374bf" providerId="ADAL" clId="{161DB30D-75E2-47CA-A790-5554AA9AD950}" dt="2017-08-31T17:41:17.075" v="1623" actId="478"/>
          <ac:spMkLst>
            <pc:docMk/>
            <pc:sldMk cId="3114763151" sldId="299"/>
            <ac:spMk id="3" creationId="{0AFE25EE-7567-4D7E-9B13-FF11E36D3ADD}"/>
          </ac:spMkLst>
        </pc:spChg>
        <pc:spChg chg="add del">
          <ac:chgData name="Paul Tinkler" userId="bcebf29c-73c2-433d-80d2-6bad896374bf" providerId="ADAL" clId="{161DB30D-75E2-47CA-A790-5554AA9AD950}" dt="2017-08-31T17:42:27.603" v="1625" actId="14100"/>
          <ac:spMkLst>
            <pc:docMk/>
            <pc:sldMk cId="3114763151" sldId="299"/>
            <ac:spMk id="4" creationId="{CEDEF006-CC50-42BE-8F8B-4C4A5C950447}"/>
          </ac:spMkLst>
        </pc:spChg>
        <pc:spChg chg="add del">
          <ac:chgData name="Paul Tinkler" userId="bcebf29c-73c2-433d-80d2-6bad896374bf" providerId="ADAL" clId="{161DB30D-75E2-47CA-A790-5554AA9AD950}" dt="2017-08-31T17:42:27.603" v="1625" actId="14100"/>
          <ac:spMkLst>
            <pc:docMk/>
            <pc:sldMk cId="3114763151" sldId="299"/>
            <ac:spMk id="5" creationId="{E0212632-F574-49EE-84CE-AC7B0B9EAF50}"/>
          </ac:spMkLst>
        </pc:spChg>
        <pc:spChg chg="add del">
          <ac:chgData name="Paul Tinkler" userId="bcebf29c-73c2-433d-80d2-6bad896374bf" providerId="ADAL" clId="{161DB30D-75E2-47CA-A790-5554AA9AD950}" dt="2017-08-31T17:42:27.603" v="1625" actId="14100"/>
          <ac:spMkLst>
            <pc:docMk/>
            <pc:sldMk cId="3114763151" sldId="299"/>
            <ac:spMk id="6" creationId="{78C83287-2F64-4108-99EB-0F396CDA9692}"/>
          </ac:spMkLst>
        </pc:spChg>
        <pc:spChg chg="add del">
          <ac:chgData name="Paul Tinkler" userId="bcebf29c-73c2-433d-80d2-6bad896374bf" providerId="ADAL" clId="{161DB30D-75E2-47CA-A790-5554AA9AD950}" dt="2017-08-31T17:42:27.603" v="1625" actId="14100"/>
          <ac:spMkLst>
            <pc:docMk/>
            <pc:sldMk cId="3114763151" sldId="299"/>
            <ac:spMk id="7" creationId="{D6803A6F-65BD-4AD9-927F-9BB62B244168}"/>
          </ac:spMkLst>
        </pc:spChg>
        <pc:spChg chg="add del">
          <ac:chgData name="Paul Tinkler" userId="bcebf29c-73c2-433d-80d2-6bad896374bf" providerId="ADAL" clId="{161DB30D-75E2-47CA-A790-5554AA9AD950}" dt="2017-08-31T17:42:27.603" v="1625" actId="14100"/>
          <ac:spMkLst>
            <pc:docMk/>
            <pc:sldMk cId="3114763151" sldId="299"/>
            <ac:spMk id="8" creationId="{DABA626E-35EC-461E-9470-73E0D06380C4}"/>
          </ac:spMkLst>
        </pc:spChg>
        <pc:spChg chg="add del">
          <ac:chgData name="Paul Tinkler" userId="bcebf29c-73c2-433d-80d2-6bad896374bf" providerId="ADAL" clId="{161DB30D-75E2-47CA-A790-5554AA9AD950}" dt="2017-08-31T17:42:27.603" v="1625" actId="14100"/>
          <ac:spMkLst>
            <pc:docMk/>
            <pc:sldMk cId="3114763151" sldId="299"/>
            <ac:spMk id="9" creationId="{96769EA0-D901-4E16-BD4C-34ACCD356673}"/>
          </ac:spMkLst>
        </pc:spChg>
        <pc:spChg chg="add del">
          <ac:chgData name="Paul Tinkler" userId="bcebf29c-73c2-433d-80d2-6bad896374bf" providerId="ADAL" clId="{161DB30D-75E2-47CA-A790-5554AA9AD950}" dt="2017-08-31T17:42:27.603" v="1625" actId="14100"/>
          <ac:spMkLst>
            <pc:docMk/>
            <pc:sldMk cId="3114763151" sldId="299"/>
            <ac:spMk id="10" creationId="{D6C683A6-3CFD-4256-B62D-A6C675F713E1}"/>
          </ac:spMkLst>
        </pc:spChg>
        <pc:spChg chg="add del">
          <ac:chgData name="Paul Tinkler" userId="bcebf29c-73c2-433d-80d2-6bad896374bf" providerId="ADAL" clId="{161DB30D-75E2-47CA-A790-5554AA9AD950}" dt="2017-08-31T17:42:27.603" v="1625" actId="14100"/>
          <ac:spMkLst>
            <pc:docMk/>
            <pc:sldMk cId="3114763151" sldId="299"/>
            <ac:spMk id="20" creationId="{F37482EC-CCAD-4C9A-94B4-3CBDF59A368E}"/>
          </ac:spMkLst>
        </pc:spChg>
        <pc:spChg chg="add del">
          <ac:chgData name="Paul Tinkler" userId="bcebf29c-73c2-433d-80d2-6bad896374bf" providerId="ADAL" clId="{161DB30D-75E2-47CA-A790-5554AA9AD950}" dt="2017-08-31T17:42:27.603" v="1625" actId="14100"/>
          <ac:spMkLst>
            <pc:docMk/>
            <pc:sldMk cId="3114763151" sldId="299"/>
            <ac:spMk id="21" creationId="{F46625FF-3B3D-498C-8097-E66C209DE551}"/>
          </ac:spMkLst>
        </pc:spChg>
        <pc:spChg chg="add del">
          <ac:chgData name="Paul Tinkler" userId="bcebf29c-73c2-433d-80d2-6bad896374bf" providerId="ADAL" clId="{161DB30D-75E2-47CA-A790-5554AA9AD950}" dt="2017-08-31T17:42:27.603" v="1625" actId="14100"/>
          <ac:spMkLst>
            <pc:docMk/>
            <pc:sldMk cId="3114763151" sldId="299"/>
            <ac:spMk id="22" creationId="{710EB5C2-745A-4F79-97B8-35E01401DA76}"/>
          </ac:spMkLst>
        </pc:spChg>
        <pc:spChg chg="add del">
          <ac:chgData name="Paul Tinkler" userId="bcebf29c-73c2-433d-80d2-6bad896374bf" providerId="ADAL" clId="{161DB30D-75E2-47CA-A790-5554AA9AD950}" dt="2017-08-31T17:42:27.603" v="1625" actId="14100"/>
          <ac:spMkLst>
            <pc:docMk/>
            <pc:sldMk cId="3114763151" sldId="299"/>
            <ac:spMk id="23" creationId="{F7DCA0CB-5297-48AE-B565-5B7DC76A18A0}"/>
          </ac:spMkLst>
        </pc:spChg>
        <pc:spChg chg="add del">
          <ac:chgData name="Paul Tinkler" userId="bcebf29c-73c2-433d-80d2-6bad896374bf" providerId="ADAL" clId="{161DB30D-75E2-47CA-A790-5554AA9AD950}" dt="2017-08-31T17:42:27.603" v="1625" actId="14100"/>
          <ac:spMkLst>
            <pc:docMk/>
            <pc:sldMk cId="3114763151" sldId="299"/>
            <ac:spMk id="24" creationId="{5857CE64-FD50-4C24-BFB3-F5BE80116FDE}"/>
          </ac:spMkLst>
        </pc:spChg>
        <pc:spChg chg="add del">
          <ac:chgData name="Paul Tinkler" userId="bcebf29c-73c2-433d-80d2-6bad896374bf" providerId="ADAL" clId="{161DB30D-75E2-47CA-A790-5554AA9AD950}" dt="2017-08-31T17:42:27.603" v="1625" actId="14100"/>
          <ac:spMkLst>
            <pc:docMk/>
            <pc:sldMk cId="3114763151" sldId="299"/>
            <ac:spMk id="25" creationId="{6114CE0D-9379-48FD-AA43-11458CBD5BCF}"/>
          </ac:spMkLst>
        </pc:spChg>
        <pc:spChg chg="add del">
          <ac:chgData name="Paul Tinkler" userId="bcebf29c-73c2-433d-80d2-6bad896374bf" providerId="ADAL" clId="{161DB30D-75E2-47CA-A790-5554AA9AD950}" dt="2017-08-31T17:42:27.603" v="1625" actId="14100"/>
          <ac:spMkLst>
            <pc:docMk/>
            <pc:sldMk cId="3114763151" sldId="299"/>
            <ac:spMk id="30" creationId="{262238C3-0867-443D-BB9E-794BE17A1406}"/>
          </ac:spMkLst>
        </pc:spChg>
        <pc:spChg chg="add del">
          <ac:chgData name="Paul Tinkler" userId="bcebf29c-73c2-433d-80d2-6bad896374bf" providerId="ADAL" clId="{161DB30D-75E2-47CA-A790-5554AA9AD950}" dt="2017-08-31T17:42:27.603" v="1625" actId="14100"/>
          <ac:spMkLst>
            <pc:docMk/>
            <pc:sldMk cId="3114763151" sldId="299"/>
            <ac:spMk id="31" creationId="{99920F1B-DA07-42EA-8B9C-C8B934C62DC7}"/>
          </ac:spMkLst>
        </pc:spChg>
        <pc:spChg chg="add del">
          <ac:chgData name="Paul Tinkler" userId="bcebf29c-73c2-433d-80d2-6bad896374bf" providerId="ADAL" clId="{161DB30D-75E2-47CA-A790-5554AA9AD950}" dt="2017-08-31T17:42:27.603" v="1625" actId="14100"/>
          <ac:spMkLst>
            <pc:docMk/>
            <pc:sldMk cId="3114763151" sldId="299"/>
            <ac:spMk id="32" creationId="{17C618B2-2DD3-40BD-A246-4AB0BD331165}"/>
          </ac:spMkLst>
        </pc:spChg>
        <pc:spChg chg="add del">
          <ac:chgData name="Paul Tinkler" userId="bcebf29c-73c2-433d-80d2-6bad896374bf" providerId="ADAL" clId="{161DB30D-75E2-47CA-A790-5554AA9AD950}" dt="2017-08-31T17:42:27.603" v="1625" actId="14100"/>
          <ac:spMkLst>
            <pc:docMk/>
            <pc:sldMk cId="3114763151" sldId="299"/>
            <ac:spMk id="33" creationId="{C93A2E86-17D1-4732-AB87-23D8DA7054B2}"/>
          </ac:spMkLst>
        </pc:spChg>
        <pc:spChg chg="add del">
          <ac:chgData name="Paul Tinkler" userId="bcebf29c-73c2-433d-80d2-6bad896374bf" providerId="ADAL" clId="{161DB30D-75E2-47CA-A790-5554AA9AD950}" dt="2017-08-31T17:42:27.603" v="1625" actId="14100"/>
          <ac:spMkLst>
            <pc:docMk/>
            <pc:sldMk cId="3114763151" sldId="299"/>
            <ac:spMk id="34" creationId="{C9C8DB6A-3804-4099-8778-FC6188F4C190}"/>
          </ac:spMkLst>
        </pc:spChg>
        <pc:spChg chg="add del">
          <ac:chgData name="Paul Tinkler" userId="bcebf29c-73c2-433d-80d2-6bad896374bf" providerId="ADAL" clId="{161DB30D-75E2-47CA-A790-5554AA9AD950}" dt="2017-08-31T17:42:27.603" v="1625" actId="14100"/>
          <ac:spMkLst>
            <pc:docMk/>
            <pc:sldMk cId="3114763151" sldId="299"/>
            <ac:spMk id="35" creationId="{53E6BEA0-7EDC-40BC-9268-5BFEADE350E4}"/>
          </ac:spMkLst>
        </pc:spChg>
        <pc:spChg chg="add del">
          <ac:chgData name="Paul Tinkler" userId="bcebf29c-73c2-433d-80d2-6bad896374bf" providerId="ADAL" clId="{161DB30D-75E2-47CA-A790-5554AA9AD950}" dt="2017-08-31T17:42:27.603" v="1625" actId="14100"/>
          <ac:spMkLst>
            <pc:docMk/>
            <pc:sldMk cId="3114763151" sldId="299"/>
            <ac:spMk id="36" creationId="{F39C0A9E-0CE7-41A3-9E1D-168259E34863}"/>
          </ac:spMkLst>
        </pc:spChg>
        <pc:spChg chg="add del">
          <ac:chgData name="Paul Tinkler" userId="bcebf29c-73c2-433d-80d2-6bad896374bf" providerId="ADAL" clId="{161DB30D-75E2-47CA-A790-5554AA9AD950}" dt="2017-08-31T17:42:27.603" v="1625" actId="14100"/>
          <ac:spMkLst>
            <pc:docMk/>
            <pc:sldMk cId="3114763151" sldId="299"/>
            <ac:spMk id="37" creationId="{FC9215C3-0D78-47AF-956D-E0F82AAE1B0B}"/>
          </ac:spMkLst>
        </pc:spChg>
        <pc:spChg chg="add mod">
          <ac:chgData name="Paul Tinkler" userId="bcebf29c-73c2-433d-80d2-6bad896374bf" providerId="ADAL" clId="{161DB30D-75E2-47CA-A790-5554AA9AD950}" dt="2017-08-31T17:43:16.295" v="1627" actId="1076"/>
          <ac:spMkLst>
            <pc:docMk/>
            <pc:sldMk cId="3114763151" sldId="299"/>
            <ac:spMk id="38" creationId="{7D43F2B0-34F8-4DA4-8673-9F0CD21B5F8D}"/>
          </ac:spMkLst>
        </pc:spChg>
        <pc:spChg chg="add mod">
          <ac:chgData name="Paul Tinkler" userId="bcebf29c-73c2-433d-80d2-6bad896374bf" providerId="ADAL" clId="{161DB30D-75E2-47CA-A790-5554AA9AD950}" dt="2017-08-31T17:43:16.295" v="1627" actId="1076"/>
          <ac:spMkLst>
            <pc:docMk/>
            <pc:sldMk cId="3114763151" sldId="299"/>
            <ac:spMk id="39" creationId="{FE624BD2-65A4-42EB-8334-65FEAEF25BF5}"/>
          </ac:spMkLst>
        </pc:spChg>
        <pc:spChg chg="add mod">
          <ac:chgData name="Paul Tinkler" userId="bcebf29c-73c2-433d-80d2-6bad896374bf" providerId="ADAL" clId="{161DB30D-75E2-47CA-A790-5554AA9AD950}" dt="2017-08-31T17:43:16.295" v="1627" actId="1076"/>
          <ac:spMkLst>
            <pc:docMk/>
            <pc:sldMk cId="3114763151" sldId="299"/>
            <ac:spMk id="40" creationId="{D0A2A5B3-BD80-4FC9-8572-D8F6DCD796DD}"/>
          </ac:spMkLst>
        </pc:spChg>
        <pc:spChg chg="add mod">
          <ac:chgData name="Paul Tinkler" userId="bcebf29c-73c2-433d-80d2-6bad896374bf" providerId="ADAL" clId="{161DB30D-75E2-47CA-A790-5554AA9AD950}" dt="2017-08-31T17:43:16.295" v="1627" actId="1076"/>
          <ac:spMkLst>
            <pc:docMk/>
            <pc:sldMk cId="3114763151" sldId="299"/>
            <ac:spMk id="41" creationId="{AAEA3B7B-1D03-4D72-8985-8D4A94527581}"/>
          </ac:spMkLst>
        </pc:spChg>
        <pc:spChg chg="add mod">
          <ac:chgData name="Paul Tinkler" userId="bcebf29c-73c2-433d-80d2-6bad896374bf" providerId="ADAL" clId="{161DB30D-75E2-47CA-A790-5554AA9AD950}" dt="2017-08-31T17:43:16.295" v="1627" actId="1076"/>
          <ac:spMkLst>
            <pc:docMk/>
            <pc:sldMk cId="3114763151" sldId="299"/>
            <ac:spMk id="42" creationId="{875BB59C-E851-4282-B4CB-10EC998226EE}"/>
          </ac:spMkLst>
        </pc:spChg>
        <pc:spChg chg="add mod">
          <ac:chgData name="Paul Tinkler" userId="bcebf29c-73c2-433d-80d2-6bad896374bf" providerId="ADAL" clId="{161DB30D-75E2-47CA-A790-5554AA9AD950}" dt="2017-08-31T17:43:16.295" v="1627" actId="1076"/>
          <ac:spMkLst>
            <pc:docMk/>
            <pc:sldMk cId="3114763151" sldId="299"/>
            <ac:spMk id="43" creationId="{B73BBA42-1F67-454E-9577-CE6916C89855}"/>
          </ac:spMkLst>
        </pc:spChg>
        <pc:spChg chg="add mod">
          <ac:chgData name="Paul Tinkler" userId="bcebf29c-73c2-433d-80d2-6bad896374bf" providerId="ADAL" clId="{161DB30D-75E2-47CA-A790-5554AA9AD950}" dt="2017-08-31T17:43:16.295" v="1627" actId="1076"/>
          <ac:spMkLst>
            <pc:docMk/>
            <pc:sldMk cId="3114763151" sldId="299"/>
            <ac:spMk id="44" creationId="{D6591743-32DE-48D7-B3C6-006C04276100}"/>
          </ac:spMkLst>
        </pc:spChg>
        <pc:spChg chg="add mod">
          <ac:chgData name="Paul Tinkler" userId="bcebf29c-73c2-433d-80d2-6bad896374bf" providerId="ADAL" clId="{161DB30D-75E2-47CA-A790-5554AA9AD950}" dt="2017-08-31T17:43:16.295" v="1627" actId="1076"/>
          <ac:spMkLst>
            <pc:docMk/>
            <pc:sldMk cId="3114763151" sldId="299"/>
            <ac:spMk id="54" creationId="{93EB74E0-13E7-4E9A-8BD2-2053386906DF}"/>
          </ac:spMkLst>
        </pc:spChg>
        <pc:spChg chg="add mod">
          <ac:chgData name="Paul Tinkler" userId="bcebf29c-73c2-433d-80d2-6bad896374bf" providerId="ADAL" clId="{161DB30D-75E2-47CA-A790-5554AA9AD950}" dt="2017-08-31T17:43:16.295" v="1627" actId="1076"/>
          <ac:spMkLst>
            <pc:docMk/>
            <pc:sldMk cId="3114763151" sldId="299"/>
            <ac:spMk id="55" creationId="{7AD2A7D3-61F2-47CB-ADD7-972964E7FF46}"/>
          </ac:spMkLst>
        </pc:spChg>
        <pc:spChg chg="add mod">
          <ac:chgData name="Paul Tinkler" userId="bcebf29c-73c2-433d-80d2-6bad896374bf" providerId="ADAL" clId="{161DB30D-75E2-47CA-A790-5554AA9AD950}" dt="2017-08-31T17:43:16.295" v="1627" actId="1076"/>
          <ac:spMkLst>
            <pc:docMk/>
            <pc:sldMk cId="3114763151" sldId="299"/>
            <ac:spMk id="56" creationId="{022C736D-409D-4D2F-A796-2284F557B49C}"/>
          </ac:spMkLst>
        </pc:spChg>
        <pc:spChg chg="add mod">
          <ac:chgData name="Paul Tinkler" userId="bcebf29c-73c2-433d-80d2-6bad896374bf" providerId="ADAL" clId="{161DB30D-75E2-47CA-A790-5554AA9AD950}" dt="2017-08-31T17:43:16.295" v="1627" actId="1076"/>
          <ac:spMkLst>
            <pc:docMk/>
            <pc:sldMk cId="3114763151" sldId="299"/>
            <ac:spMk id="57" creationId="{658094F9-31FB-4EA3-83BD-FF96C5C7ABBB}"/>
          </ac:spMkLst>
        </pc:spChg>
        <pc:spChg chg="add mod">
          <ac:chgData name="Paul Tinkler" userId="bcebf29c-73c2-433d-80d2-6bad896374bf" providerId="ADAL" clId="{161DB30D-75E2-47CA-A790-5554AA9AD950}" dt="2017-08-31T17:43:16.295" v="1627" actId="1076"/>
          <ac:spMkLst>
            <pc:docMk/>
            <pc:sldMk cId="3114763151" sldId="299"/>
            <ac:spMk id="58" creationId="{86808BCB-0284-42F8-A0D8-982520CC58D0}"/>
          </ac:spMkLst>
        </pc:spChg>
        <pc:spChg chg="add mod">
          <ac:chgData name="Paul Tinkler" userId="bcebf29c-73c2-433d-80d2-6bad896374bf" providerId="ADAL" clId="{161DB30D-75E2-47CA-A790-5554AA9AD950}" dt="2017-08-31T17:43:16.295" v="1627" actId="1076"/>
          <ac:spMkLst>
            <pc:docMk/>
            <pc:sldMk cId="3114763151" sldId="299"/>
            <ac:spMk id="59" creationId="{573990AB-D4E2-4264-A6E7-27550C1EC337}"/>
          </ac:spMkLst>
        </pc:spChg>
        <pc:spChg chg="add mod">
          <ac:chgData name="Paul Tinkler" userId="bcebf29c-73c2-433d-80d2-6bad896374bf" providerId="ADAL" clId="{161DB30D-75E2-47CA-A790-5554AA9AD950}" dt="2017-08-31T17:43:16.295" v="1627" actId="1076"/>
          <ac:spMkLst>
            <pc:docMk/>
            <pc:sldMk cId="3114763151" sldId="299"/>
            <ac:spMk id="64" creationId="{A4D4C972-86C0-4C78-A196-71BC195602C0}"/>
          </ac:spMkLst>
        </pc:spChg>
        <pc:spChg chg="add mod">
          <ac:chgData name="Paul Tinkler" userId="bcebf29c-73c2-433d-80d2-6bad896374bf" providerId="ADAL" clId="{161DB30D-75E2-47CA-A790-5554AA9AD950}" dt="2017-08-31T17:43:16.295" v="1627" actId="1076"/>
          <ac:spMkLst>
            <pc:docMk/>
            <pc:sldMk cId="3114763151" sldId="299"/>
            <ac:spMk id="65" creationId="{3F637514-0EB1-4E09-BBC5-12ECA069B735}"/>
          </ac:spMkLst>
        </pc:spChg>
        <pc:spChg chg="add mod">
          <ac:chgData name="Paul Tinkler" userId="bcebf29c-73c2-433d-80d2-6bad896374bf" providerId="ADAL" clId="{161DB30D-75E2-47CA-A790-5554AA9AD950}" dt="2017-08-31T17:43:16.295" v="1627" actId="1076"/>
          <ac:spMkLst>
            <pc:docMk/>
            <pc:sldMk cId="3114763151" sldId="299"/>
            <ac:spMk id="66" creationId="{F41AAF04-C105-463E-8C10-CA3F540DB91A}"/>
          </ac:spMkLst>
        </pc:spChg>
        <pc:spChg chg="add mod">
          <ac:chgData name="Paul Tinkler" userId="bcebf29c-73c2-433d-80d2-6bad896374bf" providerId="ADAL" clId="{161DB30D-75E2-47CA-A790-5554AA9AD950}" dt="2017-08-31T17:44:22.921" v="1632" actId="1076"/>
          <ac:spMkLst>
            <pc:docMk/>
            <pc:sldMk cId="3114763151" sldId="299"/>
            <ac:spMk id="67" creationId="{7D8A926D-3FC6-4EE2-AFFC-5DA901EB7E24}"/>
          </ac:spMkLst>
        </pc:spChg>
        <pc:spChg chg="add mod">
          <ac:chgData name="Paul Tinkler" userId="bcebf29c-73c2-433d-80d2-6bad896374bf" providerId="ADAL" clId="{161DB30D-75E2-47CA-A790-5554AA9AD950}" dt="2017-08-31T17:43:16.295" v="1627" actId="1076"/>
          <ac:spMkLst>
            <pc:docMk/>
            <pc:sldMk cId="3114763151" sldId="299"/>
            <ac:spMk id="68" creationId="{1F4FFD99-90E6-41EB-A491-7661C99CC489}"/>
          </ac:spMkLst>
        </pc:spChg>
        <pc:spChg chg="add mod">
          <ac:chgData name="Paul Tinkler" userId="bcebf29c-73c2-433d-80d2-6bad896374bf" providerId="ADAL" clId="{161DB30D-75E2-47CA-A790-5554AA9AD950}" dt="2017-08-31T17:43:16.295" v="1627" actId="1076"/>
          <ac:spMkLst>
            <pc:docMk/>
            <pc:sldMk cId="3114763151" sldId="299"/>
            <ac:spMk id="69" creationId="{6C5E40F3-01ED-41ED-9083-27C3AB1F55F1}"/>
          </ac:spMkLst>
        </pc:spChg>
        <pc:spChg chg="add mod">
          <ac:chgData name="Paul Tinkler" userId="bcebf29c-73c2-433d-80d2-6bad896374bf" providerId="ADAL" clId="{161DB30D-75E2-47CA-A790-5554AA9AD950}" dt="2017-08-31T17:44:30.405" v="1633" actId="1076"/>
          <ac:spMkLst>
            <pc:docMk/>
            <pc:sldMk cId="3114763151" sldId="299"/>
            <ac:spMk id="70" creationId="{D85F2856-0841-47A2-8601-6BB8A91551D3}"/>
          </ac:spMkLst>
        </pc:spChg>
        <pc:spChg chg="add mod">
          <ac:chgData name="Paul Tinkler" userId="bcebf29c-73c2-433d-80d2-6bad896374bf" providerId="ADAL" clId="{161DB30D-75E2-47CA-A790-5554AA9AD950}" dt="2017-08-31T17:43:16.295" v="1627" actId="1076"/>
          <ac:spMkLst>
            <pc:docMk/>
            <pc:sldMk cId="3114763151" sldId="299"/>
            <ac:spMk id="71" creationId="{6E73FE12-2B51-4936-9FDD-4D8C20B58DCE}"/>
          </ac:spMkLst>
        </pc:spChg>
        <pc:spChg chg="add mod">
          <ac:chgData name="Paul Tinkler" userId="bcebf29c-73c2-433d-80d2-6bad896374bf" providerId="ADAL" clId="{161DB30D-75E2-47CA-A790-5554AA9AD950}" dt="2017-08-31T17:43:45.560" v="1631" actId="6549"/>
          <ac:spMkLst>
            <pc:docMk/>
            <pc:sldMk cId="3114763151" sldId="299"/>
            <ac:spMk id="72" creationId="{1E6D3CFA-5798-4F9A-93BF-3E89D972FEBD}"/>
          </ac:spMkLst>
        </pc:spChg>
        <pc:cxnChg chg="add del">
          <ac:chgData name="Paul Tinkler" userId="bcebf29c-73c2-433d-80d2-6bad896374bf" providerId="ADAL" clId="{161DB30D-75E2-47CA-A790-5554AA9AD950}" dt="2017-08-31T17:42:27.603" v="1625" actId="14100"/>
          <ac:cxnSpMkLst>
            <pc:docMk/>
            <pc:sldMk cId="3114763151" sldId="299"/>
            <ac:cxnSpMk id="11" creationId="{0DAE0EED-32B8-464C-91F0-A5C19AE9A6F2}"/>
          </ac:cxnSpMkLst>
        </pc:cxnChg>
        <pc:cxnChg chg="add del">
          <ac:chgData name="Paul Tinkler" userId="bcebf29c-73c2-433d-80d2-6bad896374bf" providerId="ADAL" clId="{161DB30D-75E2-47CA-A790-5554AA9AD950}" dt="2017-08-31T17:42:27.603" v="1625" actId="14100"/>
          <ac:cxnSpMkLst>
            <pc:docMk/>
            <pc:sldMk cId="3114763151" sldId="299"/>
            <ac:cxnSpMk id="12" creationId="{7D902CE1-B54F-4D76-B259-B3D6F123AEB7}"/>
          </ac:cxnSpMkLst>
        </pc:cxnChg>
        <pc:cxnChg chg="add del">
          <ac:chgData name="Paul Tinkler" userId="bcebf29c-73c2-433d-80d2-6bad896374bf" providerId="ADAL" clId="{161DB30D-75E2-47CA-A790-5554AA9AD950}" dt="2017-08-31T17:42:27.603" v="1625" actId="14100"/>
          <ac:cxnSpMkLst>
            <pc:docMk/>
            <pc:sldMk cId="3114763151" sldId="299"/>
            <ac:cxnSpMk id="13" creationId="{E8888761-5428-4E32-ACEF-5953D527A7C8}"/>
          </ac:cxnSpMkLst>
        </pc:cxnChg>
        <pc:cxnChg chg="add del">
          <ac:chgData name="Paul Tinkler" userId="bcebf29c-73c2-433d-80d2-6bad896374bf" providerId="ADAL" clId="{161DB30D-75E2-47CA-A790-5554AA9AD950}" dt="2017-08-31T17:42:27.603" v="1625" actId="14100"/>
          <ac:cxnSpMkLst>
            <pc:docMk/>
            <pc:sldMk cId="3114763151" sldId="299"/>
            <ac:cxnSpMk id="14" creationId="{AA38324E-1AEA-42A6-8F51-B7013531BFE0}"/>
          </ac:cxnSpMkLst>
        </pc:cxnChg>
        <pc:cxnChg chg="add del">
          <ac:chgData name="Paul Tinkler" userId="bcebf29c-73c2-433d-80d2-6bad896374bf" providerId="ADAL" clId="{161DB30D-75E2-47CA-A790-5554AA9AD950}" dt="2017-08-31T17:42:27.603" v="1625" actId="14100"/>
          <ac:cxnSpMkLst>
            <pc:docMk/>
            <pc:sldMk cId="3114763151" sldId="299"/>
            <ac:cxnSpMk id="15" creationId="{998AF3D5-14DF-4CC7-BADC-863FD8D23305}"/>
          </ac:cxnSpMkLst>
        </pc:cxnChg>
        <pc:cxnChg chg="add del">
          <ac:chgData name="Paul Tinkler" userId="bcebf29c-73c2-433d-80d2-6bad896374bf" providerId="ADAL" clId="{161DB30D-75E2-47CA-A790-5554AA9AD950}" dt="2017-08-31T17:42:27.603" v="1625" actId="14100"/>
          <ac:cxnSpMkLst>
            <pc:docMk/>
            <pc:sldMk cId="3114763151" sldId="299"/>
            <ac:cxnSpMk id="16" creationId="{C77ECBDB-F893-4DB3-807B-53DAAF7A588D}"/>
          </ac:cxnSpMkLst>
        </pc:cxnChg>
        <pc:cxnChg chg="add del">
          <ac:chgData name="Paul Tinkler" userId="bcebf29c-73c2-433d-80d2-6bad896374bf" providerId="ADAL" clId="{161DB30D-75E2-47CA-A790-5554AA9AD950}" dt="2017-08-31T17:42:27.603" v="1625" actId="14100"/>
          <ac:cxnSpMkLst>
            <pc:docMk/>
            <pc:sldMk cId="3114763151" sldId="299"/>
            <ac:cxnSpMk id="17" creationId="{1E57AA40-D31F-4E86-BB2E-784752B288AC}"/>
          </ac:cxnSpMkLst>
        </pc:cxnChg>
        <pc:cxnChg chg="add del">
          <ac:chgData name="Paul Tinkler" userId="bcebf29c-73c2-433d-80d2-6bad896374bf" providerId="ADAL" clId="{161DB30D-75E2-47CA-A790-5554AA9AD950}" dt="2017-08-31T17:42:27.603" v="1625" actId="14100"/>
          <ac:cxnSpMkLst>
            <pc:docMk/>
            <pc:sldMk cId="3114763151" sldId="299"/>
            <ac:cxnSpMk id="18" creationId="{B1E5D831-E2F1-4888-BFA4-23A796E45900}"/>
          </ac:cxnSpMkLst>
        </pc:cxnChg>
        <pc:cxnChg chg="add del">
          <ac:chgData name="Paul Tinkler" userId="bcebf29c-73c2-433d-80d2-6bad896374bf" providerId="ADAL" clId="{161DB30D-75E2-47CA-A790-5554AA9AD950}" dt="2017-08-31T17:42:27.603" v="1625" actId="14100"/>
          <ac:cxnSpMkLst>
            <pc:docMk/>
            <pc:sldMk cId="3114763151" sldId="299"/>
            <ac:cxnSpMk id="19" creationId="{E878669D-3060-4045-B312-9D532E897A1A}"/>
          </ac:cxnSpMkLst>
        </pc:cxnChg>
        <pc:cxnChg chg="add del">
          <ac:chgData name="Paul Tinkler" userId="bcebf29c-73c2-433d-80d2-6bad896374bf" providerId="ADAL" clId="{161DB30D-75E2-47CA-A790-5554AA9AD950}" dt="2017-08-31T17:42:27.603" v="1625" actId="14100"/>
          <ac:cxnSpMkLst>
            <pc:docMk/>
            <pc:sldMk cId="3114763151" sldId="299"/>
            <ac:cxnSpMk id="26" creationId="{46B70EDE-2A90-4734-A558-6520B93988A7}"/>
          </ac:cxnSpMkLst>
        </pc:cxnChg>
        <pc:cxnChg chg="add del">
          <ac:chgData name="Paul Tinkler" userId="bcebf29c-73c2-433d-80d2-6bad896374bf" providerId="ADAL" clId="{161DB30D-75E2-47CA-A790-5554AA9AD950}" dt="2017-08-31T17:42:27.603" v="1625" actId="14100"/>
          <ac:cxnSpMkLst>
            <pc:docMk/>
            <pc:sldMk cId="3114763151" sldId="299"/>
            <ac:cxnSpMk id="27" creationId="{276E59E8-ACD6-435D-AF5A-2D8C63058320}"/>
          </ac:cxnSpMkLst>
        </pc:cxnChg>
        <pc:cxnChg chg="add del">
          <ac:chgData name="Paul Tinkler" userId="bcebf29c-73c2-433d-80d2-6bad896374bf" providerId="ADAL" clId="{161DB30D-75E2-47CA-A790-5554AA9AD950}" dt="2017-08-31T17:42:27.603" v="1625" actId="14100"/>
          <ac:cxnSpMkLst>
            <pc:docMk/>
            <pc:sldMk cId="3114763151" sldId="299"/>
            <ac:cxnSpMk id="28" creationId="{8A9337AF-9044-455C-8DC3-0BE9995A4E1E}"/>
          </ac:cxnSpMkLst>
        </pc:cxnChg>
        <pc:cxnChg chg="add del">
          <ac:chgData name="Paul Tinkler" userId="bcebf29c-73c2-433d-80d2-6bad896374bf" providerId="ADAL" clId="{161DB30D-75E2-47CA-A790-5554AA9AD950}" dt="2017-08-31T17:42:27.603" v="1625" actId="14100"/>
          <ac:cxnSpMkLst>
            <pc:docMk/>
            <pc:sldMk cId="3114763151" sldId="299"/>
            <ac:cxnSpMk id="29" creationId="{2377BF61-BF66-4DFD-B042-FB3283CA27DA}"/>
          </ac:cxnSpMkLst>
        </pc:cxnChg>
        <pc:cxnChg chg="add mod">
          <ac:chgData name="Paul Tinkler" userId="bcebf29c-73c2-433d-80d2-6bad896374bf" providerId="ADAL" clId="{161DB30D-75E2-47CA-A790-5554AA9AD950}" dt="2017-08-31T17:43:16.295" v="1627" actId="1076"/>
          <ac:cxnSpMkLst>
            <pc:docMk/>
            <pc:sldMk cId="3114763151" sldId="299"/>
            <ac:cxnSpMk id="45" creationId="{3A275DEF-6393-43EB-8066-F7249FC24C13}"/>
          </ac:cxnSpMkLst>
        </pc:cxnChg>
        <pc:cxnChg chg="add mod">
          <ac:chgData name="Paul Tinkler" userId="bcebf29c-73c2-433d-80d2-6bad896374bf" providerId="ADAL" clId="{161DB30D-75E2-47CA-A790-5554AA9AD950}" dt="2017-08-31T17:43:16.295" v="1627" actId="1076"/>
          <ac:cxnSpMkLst>
            <pc:docMk/>
            <pc:sldMk cId="3114763151" sldId="299"/>
            <ac:cxnSpMk id="46" creationId="{6C37469E-9C2B-4D7F-BBDE-9339496C3932}"/>
          </ac:cxnSpMkLst>
        </pc:cxnChg>
        <pc:cxnChg chg="add mod">
          <ac:chgData name="Paul Tinkler" userId="bcebf29c-73c2-433d-80d2-6bad896374bf" providerId="ADAL" clId="{161DB30D-75E2-47CA-A790-5554AA9AD950}" dt="2017-08-31T17:43:16.295" v="1627" actId="1076"/>
          <ac:cxnSpMkLst>
            <pc:docMk/>
            <pc:sldMk cId="3114763151" sldId="299"/>
            <ac:cxnSpMk id="47" creationId="{B3B12591-4074-4696-BF95-00B833DA0C5D}"/>
          </ac:cxnSpMkLst>
        </pc:cxnChg>
        <pc:cxnChg chg="add mod">
          <ac:chgData name="Paul Tinkler" userId="bcebf29c-73c2-433d-80d2-6bad896374bf" providerId="ADAL" clId="{161DB30D-75E2-47CA-A790-5554AA9AD950}" dt="2017-08-31T17:43:16.295" v="1627" actId="1076"/>
          <ac:cxnSpMkLst>
            <pc:docMk/>
            <pc:sldMk cId="3114763151" sldId="299"/>
            <ac:cxnSpMk id="48" creationId="{4BB968F8-3F6E-4000-B212-CC9CC0BB0659}"/>
          </ac:cxnSpMkLst>
        </pc:cxnChg>
        <pc:cxnChg chg="add mod">
          <ac:chgData name="Paul Tinkler" userId="bcebf29c-73c2-433d-80d2-6bad896374bf" providerId="ADAL" clId="{161DB30D-75E2-47CA-A790-5554AA9AD950}" dt="2017-08-31T17:43:16.295" v="1627" actId="1076"/>
          <ac:cxnSpMkLst>
            <pc:docMk/>
            <pc:sldMk cId="3114763151" sldId="299"/>
            <ac:cxnSpMk id="49" creationId="{FF5EC0CD-BE13-4BA5-BD61-E53E291C52E2}"/>
          </ac:cxnSpMkLst>
        </pc:cxnChg>
        <pc:cxnChg chg="add mod">
          <ac:chgData name="Paul Tinkler" userId="bcebf29c-73c2-433d-80d2-6bad896374bf" providerId="ADAL" clId="{161DB30D-75E2-47CA-A790-5554AA9AD950}" dt="2017-08-31T17:44:49.645" v="1634" actId="14100"/>
          <ac:cxnSpMkLst>
            <pc:docMk/>
            <pc:sldMk cId="3114763151" sldId="299"/>
            <ac:cxnSpMk id="50" creationId="{93D6F62C-B6E1-4748-9023-8FADDA04278D}"/>
          </ac:cxnSpMkLst>
        </pc:cxnChg>
        <pc:cxnChg chg="add mod">
          <ac:chgData name="Paul Tinkler" userId="bcebf29c-73c2-433d-80d2-6bad896374bf" providerId="ADAL" clId="{161DB30D-75E2-47CA-A790-5554AA9AD950}" dt="2017-08-31T17:43:16.295" v="1627" actId="1076"/>
          <ac:cxnSpMkLst>
            <pc:docMk/>
            <pc:sldMk cId="3114763151" sldId="299"/>
            <ac:cxnSpMk id="51" creationId="{2853FA7A-FA10-4428-B5BD-A7A420D6613F}"/>
          </ac:cxnSpMkLst>
        </pc:cxnChg>
        <pc:cxnChg chg="add mod">
          <ac:chgData name="Paul Tinkler" userId="bcebf29c-73c2-433d-80d2-6bad896374bf" providerId="ADAL" clId="{161DB30D-75E2-47CA-A790-5554AA9AD950}" dt="2017-08-31T17:43:16.295" v="1627" actId="1076"/>
          <ac:cxnSpMkLst>
            <pc:docMk/>
            <pc:sldMk cId="3114763151" sldId="299"/>
            <ac:cxnSpMk id="52" creationId="{649E1AB8-2215-4D0E-A294-6097CB7B4EBB}"/>
          </ac:cxnSpMkLst>
        </pc:cxnChg>
        <pc:cxnChg chg="add mod">
          <ac:chgData name="Paul Tinkler" userId="bcebf29c-73c2-433d-80d2-6bad896374bf" providerId="ADAL" clId="{161DB30D-75E2-47CA-A790-5554AA9AD950}" dt="2017-08-31T17:43:16.295" v="1627" actId="1076"/>
          <ac:cxnSpMkLst>
            <pc:docMk/>
            <pc:sldMk cId="3114763151" sldId="299"/>
            <ac:cxnSpMk id="53" creationId="{BC6E62AD-1A8B-48C1-9CBC-CDE664F6D584}"/>
          </ac:cxnSpMkLst>
        </pc:cxnChg>
        <pc:cxnChg chg="add mod">
          <ac:chgData name="Paul Tinkler" userId="bcebf29c-73c2-433d-80d2-6bad896374bf" providerId="ADAL" clId="{161DB30D-75E2-47CA-A790-5554AA9AD950}" dt="2017-08-31T17:45:12.661" v="1637" actId="14100"/>
          <ac:cxnSpMkLst>
            <pc:docMk/>
            <pc:sldMk cId="3114763151" sldId="299"/>
            <ac:cxnSpMk id="60" creationId="{01651812-3F82-4B58-9DC8-7529A26B78FC}"/>
          </ac:cxnSpMkLst>
        </pc:cxnChg>
        <pc:cxnChg chg="add mod">
          <ac:chgData name="Paul Tinkler" userId="bcebf29c-73c2-433d-80d2-6bad896374bf" providerId="ADAL" clId="{161DB30D-75E2-47CA-A790-5554AA9AD950}" dt="2017-08-31T17:43:16.295" v="1627" actId="1076"/>
          <ac:cxnSpMkLst>
            <pc:docMk/>
            <pc:sldMk cId="3114763151" sldId="299"/>
            <ac:cxnSpMk id="61" creationId="{7DCF934F-6E76-43B8-8941-54BC98CF297F}"/>
          </ac:cxnSpMkLst>
        </pc:cxnChg>
        <pc:cxnChg chg="add mod">
          <ac:chgData name="Paul Tinkler" userId="bcebf29c-73c2-433d-80d2-6bad896374bf" providerId="ADAL" clId="{161DB30D-75E2-47CA-A790-5554AA9AD950}" dt="2017-08-31T17:43:16.295" v="1627" actId="1076"/>
          <ac:cxnSpMkLst>
            <pc:docMk/>
            <pc:sldMk cId="3114763151" sldId="299"/>
            <ac:cxnSpMk id="62" creationId="{D87EBBF2-6A5A-4A21-A236-4EC3AAA12B11}"/>
          </ac:cxnSpMkLst>
        </pc:cxnChg>
        <pc:cxnChg chg="add mod">
          <ac:chgData name="Paul Tinkler" userId="bcebf29c-73c2-433d-80d2-6bad896374bf" providerId="ADAL" clId="{161DB30D-75E2-47CA-A790-5554AA9AD950}" dt="2017-08-31T17:43:16.295" v="1627" actId="1076"/>
          <ac:cxnSpMkLst>
            <pc:docMk/>
            <pc:sldMk cId="3114763151" sldId="299"/>
            <ac:cxnSpMk id="63" creationId="{7ED011E4-63A7-4F82-8931-717BBB91F100}"/>
          </ac:cxnSpMkLst>
        </pc:cxnChg>
      </pc:sldChg>
      <pc:sldChg chg="modSp add">
        <pc:chgData name="Paul Tinkler" userId="bcebf29c-73c2-433d-80d2-6bad896374bf" providerId="ADAL" clId="{161DB30D-75E2-47CA-A790-5554AA9AD950}" dt="2017-08-31T17:46:30.919" v="1642" actId="114"/>
        <pc:sldMkLst>
          <pc:docMk/>
          <pc:sldMk cId="4072318359" sldId="300"/>
        </pc:sldMkLst>
        <pc:spChg chg="mod">
          <ac:chgData name="Paul Tinkler" userId="bcebf29c-73c2-433d-80d2-6bad896374bf" providerId="ADAL" clId="{161DB30D-75E2-47CA-A790-5554AA9AD950}" dt="2017-08-31T17:45:52.812" v="1638" actId="114"/>
          <ac:spMkLst>
            <pc:docMk/>
            <pc:sldMk cId="4072318359" sldId="300"/>
            <ac:spMk id="2" creationId="{5DB60104-1186-4BAC-95A1-E394B23D4B2F}"/>
          </ac:spMkLst>
        </pc:spChg>
        <pc:spChg chg="mod">
          <ac:chgData name="Paul Tinkler" userId="bcebf29c-73c2-433d-80d2-6bad896374bf" providerId="ADAL" clId="{161DB30D-75E2-47CA-A790-5554AA9AD950}" dt="2017-08-31T17:46:30.919" v="1642" actId="114"/>
          <ac:spMkLst>
            <pc:docMk/>
            <pc:sldMk cId="4072318359" sldId="300"/>
            <ac:spMk id="3" creationId="{5024133E-FDA7-46DC-850B-7FBA2869A3C9}"/>
          </ac:spMkLst>
        </pc:spChg>
      </pc:sldChg>
      <pc:sldChg chg="addSp delSp modSp add modAnim">
        <pc:chgData name="Paul Tinkler" userId="bcebf29c-73c2-433d-80d2-6bad896374bf" providerId="ADAL" clId="{161DB30D-75E2-47CA-A790-5554AA9AD950}" dt="2017-08-31T17:49:41.410" v="1663" actId="20577"/>
        <pc:sldMkLst>
          <pc:docMk/>
          <pc:sldMk cId="235172858" sldId="301"/>
        </pc:sldMkLst>
        <pc:spChg chg="mod">
          <ac:chgData name="Paul Tinkler" userId="bcebf29c-73c2-433d-80d2-6bad896374bf" providerId="ADAL" clId="{161DB30D-75E2-47CA-A790-5554AA9AD950}" dt="2017-08-31T17:47:26.202" v="1651" actId="313"/>
          <ac:spMkLst>
            <pc:docMk/>
            <pc:sldMk cId="235172858" sldId="301"/>
            <ac:spMk id="2" creationId="{EB2CA4FC-DC6A-4DB7-9D88-C40201A760FA}"/>
          </ac:spMkLst>
        </pc:spChg>
        <pc:spChg chg="del">
          <ac:chgData name="Paul Tinkler" userId="bcebf29c-73c2-433d-80d2-6bad896374bf" providerId="ADAL" clId="{161DB30D-75E2-47CA-A790-5554AA9AD950}" dt="2017-08-31T17:47:37.001" v="1652" actId="20577"/>
          <ac:spMkLst>
            <pc:docMk/>
            <pc:sldMk cId="235172858" sldId="301"/>
            <ac:spMk id="3" creationId="{084612B2-62A6-4912-9AAF-CD24EE0921BE}"/>
          </ac:spMkLst>
        </pc:spChg>
        <pc:spChg chg="add mod">
          <ac:chgData name="Paul Tinkler" userId="bcebf29c-73c2-433d-80d2-6bad896374bf" providerId="ADAL" clId="{161DB30D-75E2-47CA-A790-5554AA9AD950}" dt="2017-08-31T17:49:41.410" v="1663" actId="20577"/>
          <ac:spMkLst>
            <pc:docMk/>
            <pc:sldMk cId="235172858" sldId="301"/>
            <ac:spMk id="4" creationId="{5E4C7945-2577-491C-8AD2-D002353E0A4E}"/>
          </ac:spMkLst>
        </pc:spChg>
        <pc:grpChg chg="add mod">
          <ac:chgData name="Paul Tinkler" userId="bcebf29c-73c2-433d-80d2-6bad896374bf" providerId="ADAL" clId="{161DB30D-75E2-47CA-A790-5554AA9AD950}" dt="2017-08-31T17:48:05.605" v="1654" actId="1076"/>
          <ac:grpSpMkLst>
            <pc:docMk/>
            <pc:sldMk cId="235172858" sldId="301"/>
            <ac:grpSpMk id="5" creationId="{6704B124-2AF0-442F-9B4C-A181B108AFD4}"/>
          </ac:grpSpMkLst>
        </pc:grpChg>
      </pc:sldChg>
      <pc:sldChg chg="addSp delSp modSp add modAnim">
        <pc:chgData name="Paul Tinkler" userId="bcebf29c-73c2-433d-80d2-6bad896374bf" providerId="ADAL" clId="{161DB30D-75E2-47CA-A790-5554AA9AD950}" dt="2017-08-31T17:53:32.049" v="1698" actId="1076"/>
        <pc:sldMkLst>
          <pc:docMk/>
          <pc:sldMk cId="1370017396" sldId="302"/>
        </pc:sldMkLst>
        <pc:spChg chg="mod">
          <ac:chgData name="Paul Tinkler" userId="bcebf29c-73c2-433d-80d2-6bad896374bf" providerId="ADAL" clId="{161DB30D-75E2-47CA-A790-5554AA9AD950}" dt="2017-08-31T17:50:21.090" v="1666" actId="113"/>
          <ac:spMkLst>
            <pc:docMk/>
            <pc:sldMk cId="1370017396" sldId="302"/>
            <ac:spMk id="2" creationId="{AE49E77F-1153-44C7-A677-2991BF42D504}"/>
          </ac:spMkLst>
        </pc:spChg>
        <pc:spChg chg="del">
          <ac:chgData name="Paul Tinkler" userId="bcebf29c-73c2-433d-80d2-6bad896374bf" providerId="ADAL" clId="{161DB30D-75E2-47CA-A790-5554AA9AD950}" dt="2017-08-31T17:50:25.700" v="1667" actId="478"/>
          <ac:spMkLst>
            <pc:docMk/>
            <pc:sldMk cId="1370017396" sldId="302"/>
            <ac:spMk id="3" creationId="{23EB7D7E-C490-4FBA-BA4C-959146AA63FA}"/>
          </ac:spMkLst>
        </pc:spChg>
        <pc:spChg chg="add mod">
          <ac:chgData name="Paul Tinkler" userId="bcebf29c-73c2-433d-80d2-6bad896374bf" providerId="ADAL" clId="{161DB30D-75E2-47CA-A790-5554AA9AD950}" dt="2017-08-31T17:52:39.699" v="1692" actId="1076"/>
          <ac:spMkLst>
            <pc:docMk/>
            <pc:sldMk cId="1370017396" sldId="302"/>
            <ac:spMk id="5" creationId="{B1E4E18C-264B-4600-BD4F-31E8C966A8D8}"/>
          </ac:spMkLst>
        </pc:spChg>
        <pc:spChg chg="add del mod">
          <ac:chgData name="Paul Tinkler" userId="bcebf29c-73c2-433d-80d2-6bad896374bf" providerId="ADAL" clId="{161DB30D-75E2-47CA-A790-5554AA9AD950}" dt="2017-08-31T17:53:13.044" v="1694" actId="478"/>
          <ac:spMkLst>
            <pc:docMk/>
            <pc:sldMk cId="1370017396" sldId="302"/>
            <ac:spMk id="8" creationId="{A3767746-1052-4CA0-954A-A6C345AC315F}"/>
          </ac:spMkLst>
        </pc:spChg>
        <pc:graphicFrameChg chg="add mod">
          <ac:chgData name="Paul Tinkler" userId="bcebf29c-73c2-433d-80d2-6bad896374bf" providerId="ADAL" clId="{161DB30D-75E2-47CA-A790-5554AA9AD950}" dt="2017-08-31T17:50:57.431" v="1674" actId="1076"/>
          <ac:graphicFrameMkLst>
            <pc:docMk/>
            <pc:sldMk cId="1370017396" sldId="302"/>
            <ac:graphicFrameMk id="4" creationId="{A7C99196-D027-4094-800D-A9753C682F5B}"/>
          </ac:graphicFrameMkLst>
        </pc:graphicFrameChg>
        <pc:picChg chg="add mod">
          <ac:chgData name="Paul Tinkler" userId="bcebf29c-73c2-433d-80d2-6bad896374bf" providerId="ADAL" clId="{161DB30D-75E2-47CA-A790-5554AA9AD950}" dt="2017-08-31T17:53:32.049" v="1698" actId="1076"/>
          <ac:picMkLst>
            <pc:docMk/>
            <pc:sldMk cId="1370017396" sldId="302"/>
            <ac:picMk id="7" creationId="{0995E921-9197-4EDD-9E5F-58EDB78249FC}"/>
          </ac:picMkLst>
        </pc:picChg>
      </pc:sldChg>
      <pc:sldChg chg="addSp delSp modSp add modAnim">
        <pc:chgData name="Paul Tinkler" userId="bcebf29c-73c2-433d-80d2-6bad896374bf" providerId="ADAL" clId="{161DB30D-75E2-47CA-A790-5554AA9AD950}" dt="2017-08-31T17:57:26.217" v="1732" actId="2711"/>
        <pc:sldMkLst>
          <pc:docMk/>
          <pc:sldMk cId="2919893846" sldId="303"/>
        </pc:sldMkLst>
        <pc:spChg chg="mod">
          <ac:chgData name="Paul Tinkler" userId="bcebf29c-73c2-433d-80d2-6bad896374bf" providerId="ADAL" clId="{161DB30D-75E2-47CA-A790-5554AA9AD950}" dt="2017-08-31T17:57:26.217" v="1732" actId="2711"/>
          <ac:spMkLst>
            <pc:docMk/>
            <pc:sldMk cId="2919893846" sldId="303"/>
            <ac:spMk id="2" creationId="{20143DA4-C244-4FFC-8C4D-B1ACEC3CC4A3}"/>
          </ac:spMkLst>
        </pc:spChg>
        <pc:spChg chg="del">
          <ac:chgData name="Paul Tinkler" userId="bcebf29c-73c2-433d-80d2-6bad896374bf" providerId="ADAL" clId="{161DB30D-75E2-47CA-A790-5554AA9AD950}" dt="2017-08-31T17:54:24.028" v="1702" actId="2711"/>
          <ac:spMkLst>
            <pc:docMk/>
            <pc:sldMk cId="2919893846" sldId="303"/>
            <ac:spMk id="3" creationId="{E970D9D6-761F-4D91-A6DE-E821EC459A94}"/>
          </ac:spMkLst>
        </pc:spChg>
        <pc:spChg chg="add mod">
          <ac:chgData name="Paul Tinkler" userId="bcebf29c-73c2-433d-80d2-6bad896374bf" providerId="ADAL" clId="{161DB30D-75E2-47CA-A790-5554AA9AD950}" dt="2017-08-31T17:57:15.529" v="1731" actId="2711"/>
          <ac:spMkLst>
            <pc:docMk/>
            <pc:sldMk cId="2919893846" sldId="303"/>
            <ac:spMk id="4" creationId="{F538F081-2BD9-41CB-A727-DDE1C81A1913}"/>
          </ac:spMkLst>
        </pc:spChg>
        <pc:picChg chg="add mod">
          <ac:chgData name="Paul Tinkler" userId="bcebf29c-73c2-433d-80d2-6bad896374bf" providerId="ADAL" clId="{161DB30D-75E2-47CA-A790-5554AA9AD950}" dt="2017-08-31T17:56:49.865" v="1728" actId="1076"/>
          <ac:picMkLst>
            <pc:docMk/>
            <pc:sldMk cId="2919893846" sldId="303"/>
            <ac:picMk id="5" creationId="{D6F01555-FA82-467B-BDAC-9A36DA0C7DD7}"/>
          </ac:picMkLst>
        </pc:picChg>
      </pc:sldChg>
      <pc:sldChg chg="addSp delSp modSp add modAnim">
        <pc:chgData name="Paul Tinkler" userId="bcebf29c-73c2-433d-80d2-6bad896374bf" providerId="ADAL" clId="{161DB30D-75E2-47CA-A790-5554AA9AD950}" dt="2017-08-31T18:00:57.717" v="1765" actId="1076"/>
        <pc:sldMkLst>
          <pc:docMk/>
          <pc:sldMk cId="4062372279" sldId="304"/>
        </pc:sldMkLst>
        <pc:spChg chg="mod">
          <ac:chgData name="Paul Tinkler" userId="bcebf29c-73c2-433d-80d2-6bad896374bf" providerId="ADAL" clId="{161DB30D-75E2-47CA-A790-5554AA9AD950}" dt="2017-08-31T17:58:09.956" v="1736" actId="2711"/>
          <ac:spMkLst>
            <pc:docMk/>
            <pc:sldMk cId="4062372279" sldId="304"/>
            <ac:spMk id="2" creationId="{03EADF68-11A6-46AA-9262-CC027DF10057}"/>
          </ac:spMkLst>
        </pc:spChg>
        <pc:spChg chg="del">
          <ac:chgData name="Paul Tinkler" userId="bcebf29c-73c2-433d-80d2-6bad896374bf" providerId="ADAL" clId="{161DB30D-75E2-47CA-A790-5554AA9AD950}" dt="2017-08-31T17:58:29.834" v="1737" actId="1076"/>
          <ac:spMkLst>
            <pc:docMk/>
            <pc:sldMk cId="4062372279" sldId="304"/>
            <ac:spMk id="3" creationId="{54650F97-CA43-4E17-A802-6153FAA188CC}"/>
          </ac:spMkLst>
        </pc:spChg>
        <pc:spChg chg="add mod">
          <ac:chgData name="Paul Tinkler" userId="bcebf29c-73c2-433d-80d2-6bad896374bf" providerId="ADAL" clId="{161DB30D-75E2-47CA-A790-5554AA9AD950}" dt="2017-08-31T17:59:54.420" v="1760" actId="1076"/>
          <ac:spMkLst>
            <pc:docMk/>
            <pc:sldMk cId="4062372279" sldId="304"/>
            <ac:spMk id="4" creationId="{DB79F8FE-0C44-4B81-BA44-DF4FCE71CC25}"/>
          </ac:spMkLst>
        </pc:spChg>
        <pc:spChg chg="mod">
          <ac:chgData name="Paul Tinkler" userId="bcebf29c-73c2-433d-80d2-6bad896374bf" providerId="ADAL" clId="{161DB30D-75E2-47CA-A790-5554AA9AD950}" dt="2017-08-31T18:00:57.717" v="1765" actId="1076"/>
          <ac:spMkLst>
            <pc:docMk/>
            <pc:sldMk cId="4062372279" sldId="304"/>
            <ac:spMk id="10" creationId="{04E42A62-AA43-4A5B-8449-6758F10748D4}"/>
          </ac:spMkLst>
        </pc:spChg>
        <pc:spChg chg="mod">
          <ac:chgData name="Paul Tinkler" userId="bcebf29c-73c2-433d-80d2-6bad896374bf" providerId="ADAL" clId="{161DB30D-75E2-47CA-A790-5554AA9AD950}" dt="2017-08-31T18:00:47.269" v="1763" actId="255"/>
          <ac:spMkLst>
            <pc:docMk/>
            <pc:sldMk cId="4062372279" sldId="304"/>
            <ac:spMk id="12" creationId="{9AEA5E61-D2E5-4E40-802F-60C6E1987E50}"/>
          </ac:spMkLst>
        </pc:spChg>
        <pc:grpChg chg="add mod">
          <ac:chgData name="Paul Tinkler" userId="bcebf29c-73c2-433d-80d2-6bad896374bf" providerId="ADAL" clId="{161DB30D-75E2-47CA-A790-5554AA9AD950}" dt="2017-08-31T18:00:26.825" v="1762" actId="1076"/>
          <ac:grpSpMkLst>
            <pc:docMk/>
            <pc:sldMk cId="4062372279" sldId="304"/>
            <ac:grpSpMk id="5" creationId="{40C72F6C-C887-4AA2-B963-9A66C5943CA0}"/>
          </ac:grpSpMkLst>
        </pc:grpChg>
      </pc:sldChg>
      <pc:sldChg chg="modSp add">
        <pc:chgData name="Paul Tinkler" userId="bcebf29c-73c2-433d-80d2-6bad896374bf" providerId="ADAL" clId="{161DB30D-75E2-47CA-A790-5554AA9AD950}" dt="2017-08-31T18:02:48.149" v="1779" actId="948"/>
        <pc:sldMkLst>
          <pc:docMk/>
          <pc:sldMk cId="47249195" sldId="305"/>
        </pc:sldMkLst>
        <pc:spChg chg="mod">
          <ac:chgData name="Paul Tinkler" userId="bcebf29c-73c2-433d-80d2-6bad896374bf" providerId="ADAL" clId="{161DB30D-75E2-47CA-A790-5554AA9AD950}" dt="2017-08-31T18:01:42.709" v="1769" actId="2711"/>
          <ac:spMkLst>
            <pc:docMk/>
            <pc:sldMk cId="47249195" sldId="305"/>
            <ac:spMk id="2" creationId="{F2E0D296-7C8E-420F-871A-C75218F108B6}"/>
          </ac:spMkLst>
        </pc:spChg>
        <pc:spChg chg="mod">
          <ac:chgData name="Paul Tinkler" userId="bcebf29c-73c2-433d-80d2-6bad896374bf" providerId="ADAL" clId="{161DB30D-75E2-47CA-A790-5554AA9AD950}" dt="2017-08-31T18:02:48.149" v="1779" actId="948"/>
          <ac:spMkLst>
            <pc:docMk/>
            <pc:sldMk cId="47249195" sldId="305"/>
            <ac:spMk id="3" creationId="{9A05C950-468C-45B9-80E1-2DA259726F55}"/>
          </ac:spMkLst>
        </pc:spChg>
      </pc:sldChg>
      <pc:sldChg chg="modSp add">
        <pc:chgData name="Paul Tinkler" userId="bcebf29c-73c2-433d-80d2-6bad896374bf" providerId="ADAL" clId="{161DB30D-75E2-47CA-A790-5554AA9AD950}" dt="2017-08-31T18:04:22.817" v="1791" actId="20577"/>
        <pc:sldMkLst>
          <pc:docMk/>
          <pc:sldMk cId="1567689249" sldId="306"/>
        </pc:sldMkLst>
        <pc:spChg chg="mod">
          <ac:chgData name="Paul Tinkler" userId="bcebf29c-73c2-433d-80d2-6bad896374bf" providerId="ADAL" clId="{161DB30D-75E2-47CA-A790-5554AA9AD950}" dt="2017-08-31T18:03:29.590" v="1783" actId="113"/>
          <ac:spMkLst>
            <pc:docMk/>
            <pc:sldMk cId="1567689249" sldId="306"/>
            <ac:spMk id="2" creationId="{D031EF01-F840-4B09-939D-E57DEBBC0E61}"/>
          </ac:spMkLst>
        </pc:spChg>
        <pc:spChg chg="mod">
          <ac:chgData name="Paul Tinkler" userId="bcebf29c-73c2-433d-80d2-6bad896374bf" providerId="ADAL" clId="{161DB30D-75E2-47CA-A790-5554AA9AD950}" dt="2017-08-31T18:04:22.817" v="1791" actId="20577"/>
          <ac:spMkLst>
            <pc:docMk/>
            <pc:sldMk cId="1567689249" sldId="306"/>
            <ac:spMk id="3" creationId="{114B75EF-1020-421F-9F2C-D512513714B0}"/>
          </ac:spMkLst>
        </pc:spChg>
      </pc:sldChg>
      <pc:sldChg chg="addSp modSp add modAnim">
        <pc:chgData name="Paul Tinkler" userId="bcebf29c-73c2-433d-80d2-6bad896374bf" providerId="ADAL" clId="{161DB30D-75E2-47CA-A790-5554AA9AD950}" dt="2017-08-31T18:05:50.676" v="1803" actId="1076"/>
        <pc:sldMkLst>
          <pc:docMk/>
          <pc:sldMk cId="2746976289" sldId="307"/>
        </pc:sldMkLst>
        <pc:spChg chg="mod">
          <ac:chgData name="Paul Tinkler" userId="bcebf29c-73c2-433d-80d2-6bad896374bf" providerId="ADAL" clId="{161DB30D-75E2-47CA-A790-5554AA9AD950}" dt="2017-08-31T18:04:51.329" v="1795" actId="2711"/>
          <ac:spMkLst>
            <pc:docMk/>
            <pc:sldMk cId="2746976289" sldId="307"/>
            <ac:spMk id="2" creationId="{25364703-C5A4-46C2-83A4-550229466B0D}"/>
          </ac:spMkLst>
        </pc:spChg>
        <pc:spChg chg="mod">
          <ac:chgData name="Paul Tinkler" userId="bcebf29c-73c2-433d-80d2-6bad896374bf" providerId="ADAL" clId="{161DB30D-75E2-47CA-A790-5554AA9AD950}" dt="2017-08-31T18:05:17.396" v="1801" actId="14100"/>
          <ac:spMkLst>
            <pc:docMk/>
            <pc:sldMk cId="2746976289" sldId="307"/>
            <ac:spMk id="3" creationId="{A13C38DC-B1F8-4E9F-B672-D3B546957660}"/>
          </ac:spMkLst>
        </pc:spChg>
        <pc:grpChg chg="add mod">
          <ac:chgData name="Paul Tinkler" userId="bcebf29c-73c2-433d-80d2-6bad896374bf" providerId="ADAL" clId="{161DB30D-75E2-47CA-A790-5554AA9AD950}" dt="2017-08-31T18:05:50.676" v="1803" actId="1076"/>
          <ac:grpSpMkLst>
            <pc:docMk/>
            <pc:sldMk cId="2746976289" sldId="307"/>
            <ac:grpSpMk id="4" creationId="{E5967C33-0ABD-4EE7-AC71-7712AF18F096}"/>
          </ac:grpSpMkLst>
        </pc:grpChg>
      </pc:sldChg>
      <pc:sldChg chg="modSp add">
        <pc:chgData name="Paul Tinkler" userId="bcebf29c-73c2-433d-80d2-6bad896374bf" providerId="ADAL" clId="{161DB30D-75E2-47CA-A790-5554AA9AD950}" dt="2017-08-31T18:07:43.793" v="1828" actId="20577"/>
        <pc:sldMkLst>
          <pc:docMk/>
          <pc:sldMk cId="2546740149" sldId="308"/>
        </pc:sldMkLst>
        <pc:spChg chg="mod">
          <ac:chgData name="Paul Tinkler" userId="bcebf29c-73c2-433d-80d2-6bad896374bf" providerId="ADAL" clId="{161DB30D-75E2-47CA-A790-5554AA9AD950}" dt="2017-08-31T18:06:29.008" v="1807" actId="2711"/>
          <ac:spMkLst>
            <pc:docMk/>
            <pc:sldMk cId="2546740149" sldId="308"/>
            <ac:spMk id="2" creationId="{250A3A3E-9E64-4974-AEFE-A2A8977A9851}"/>
          </ac:spMkLst>
        </pc:spChg>
        <pc:spChg chg="mod">
          <ac:chgData name="Paul Tinkler" userId="bcebf29c-73c2-433d-80d2-6bad896374bf" providerId="ADAL" clId="{161DB30D-75E2-47CA-A790-5554AA9AD950}" dt="2017-08-31T18:07:43.793" v="1828" actId="20577"/>
          <ac:spMkLst>
            <pc:docMk/>
            <pc:sldMk cId="2546740149" sldId="308"/>
            <ac:spMk id="3" creationId="{A0D815B1-5082-4C08-AAF4-ECC4B03730A8}"/>
          </ac:spMkLst>
        </pc:spChg>
      </pc:sldChg>
      <pc:sldChg chg="modSp add">
        <pc:chgData name="Paul Tinkler" userId="bcebf29c-73c2-433d-80d2-6bad896374bf" providerId="ADAL" clId="{161DB30D-75E2-47CA-A790-5554AA9AD950}" dt="2017-08-31T18:08:50.961" v="1839" actId="2711"/>
        <pc:sldMkLst>
          <pc:docMk/>
          <pc:sldMk cId="70654794" sldId="309"/>
        </pc:sldMkLst>
        <pc:spChg chg="mod">
          <ac:chgData name="Paul Tinkler" userId="bcebf29c-73c2-433d-80d2-6bad896374bf" providerId="ADAL" clId="{161DB30D-75E2-47CA-A790-5554AA9AD950}" dt="2017-08-31T18:08:30.924" v="1836" actId="2711"/>
          <ac:spMkLst>
            <pc:docMk/>
            <pc:sldMk cId="70654794" sldId="309"/>
            <ac:spMk id="2" creationId="{926CE346-A512-4E68-BC30-2F3150AB1D8D}"/>
          </ac:spMkLst>
        </pc:spChg>
        <pc:spChg chg="mod">
          <ac:chgData name="Paul Tinkler" userId="bcebf29c-73c2-433d-80d2-6bad896374bf" providerId="ADAL" clId="{161DB30D-75E2-47CA-A790-5554AA9AD950}" dt="2017-08-31T18:08:50.961" v="1839" actId="2711"/>
          <ac:spMkLst>
            <pc:docMk/>
            <pc:sldMk cId="70654794" sldId="309"/>
            <ac:spMk id="3" creationId="{EC2DBA40-CCBB-47C9-8ADF-DC16FAAE515A}"/>
          </ac:spMkLst>
        </pc:spChg>
      </pc:sldChg>
      <pc:sldChg chg="modSp add">
        <pc:chgData name="Paul Tinkler" userId="bcebf29c-73c2-433d-80d2-6bad896374bf" providerId="ADAL" clId="{161DB30D-75E2-47CA-A790-5554AA9AD950}" dt="2017-08-31T18:11:29.651" v="1856" actId="113"/>
        <pc:sldMkLst>
          <pc:docMk/>
          <pc:sldMk cId="609043480" sldId="310"/>
        </pc:sldMkLst>
        <pc:spChg chg="mod">
          <ac:chgData name="Paul Tinkler" userId="bcebf29c-73c2-433d-80d2-6bad896374bf" providerId="ADAL" clId="{161DB30D-75E2-47CA-A790-5554AA9AD950}" dt="2017-08-31T18:10:53.196" v="1851" actId="113"/>
          <ac:spMkLst>
            <pc:docMk/>
            <pc:sldMk cId="609043480" sldId="310"/>
            <ac:spMk id="2" creationId="{66C56469-9516-475D-B475-6CA05C12BE97}"/>
          </ac:spMkLst>
        </pc:spChg>
        <pc:spChg chg="mod">
          <ac:chgData name="Paul Tinkler" userId="bcebf29c-73c2-433d-80d2-6bad896374bf" providerId="ADAL" clId="{161DB30D-75E2-47CA-A790-5554AA9AD950}" dt="2017-08-31T18:11:29.651" v="1856" actId="113"/>
          <ac:spMkLst>
            <pc:docMk/>
            <pc:sldMk cId="609043480" sldId="310"/>
            <ac:spMk id="3" creationId="{25602AE3-5073-4407-988F-B63B3E840582}"/>
          </ac:spMkLst>
        </pc:spChg>
      </pc:sldChg>
      <pc:sldChg chg="add del">
        <pc:chgData name="Paul Tinkler" userId="bcebf29c-73c2-433d-80d2-6bad896374bf" providerId="ADAL" clId="{161DB30D-75E2-47CA-A790-5554AA9AD950}" dt="2017-08-31T18:13:17.490" v="1862" actId="2696"/>
        <pc:sldMkLst>
          <pc:docMk/>
          <pc:sldMk cId="239862566" sldId="311"/>
        </pc:sldMkLst>
      </pc:sldChg>
      <pc:sldChg chg="modSp add">
        <pc:chgData name="Paul Tinkler" userId="bcebf29c-73c2-433d-80d2-6bad896374bf" providerId="ADAL" clId="{161DB30D-75E2-47CA-A790-5554AA9AD950}" dt="2017-09-03T21:41:09.296" v="3230"/>
        <pc:sldMkLst>
          <pc:docMk/>
          <pc:sldMk cId="3351115751" sldId="311"/>
        </pc:sldMkLst>
        <pc:spChg chg="mod">
          <ac:chgData name="Paul Tinkler" userId="bcebf29c-73c2-433d-80d2-6bad896374bf" providerId="ADAL" clId="{161DB30D-75E2-47CA-A790-5554AA9AD950}" dt="2017-08-31T18:29:50.306" v="2074" actId="20577"/>
          <ac:spMkLst>
            <pc:docMk/>
            <pc:sldMk cId="3351115751" sldId="311"/>
            <ac:spMk id="2" creationId="{9DA9A932-6425-4DAF-9622-97C503133B31}"/>
          </ac:spMkLst>
        </pc:spChg>
        <pc:spChg chg="mod">
          <ac:chgData name="Paul Tinkler" userId="bcebf29c-73c2-433d-80d2-6bad896374bf" providerId="ADAL" clId="{161DB30D-75E2-47CA-A790-5554AA9AD950}" dt="2017-09-03T21:41:09.296" v="3230"/>
          <ac:spMkLst>
            <pc:docMk/>
            <pc:sldMk cId="3351115751" sldId="311"/>
            <ac:spMk id="3" creationId="{80BD2DE8-3F38-4CEB-80E5-270D6D5AC7FC}"/>
          </ac:spMkLst>
        </pc:spChg>
      </pc:sldChg>
      <pc:sldChg chg="addSp delSp modSp add modAnim modNotesTx">
        <pc:chgData name="Paul Tinkler" userId="bcebf29c-73c2-433d-80d2-6bad896374bf" providerId="ADAL" clId="{161DB30D-75E2-47CA-A790-5554AA9AD950}" dt="2017-08-31T18:34:55.906" v="2502" actId="20577"/>
        <pc:sldMkLst>
          <pc:docMk/>
          <pc:sldMk cId="1687713100" sldId="312"/>
        </pc:sldMkLst>
        <pc:spChg chg="mod">
          <ac:chgData name="Paul Tinkler" userId="bcebf29c-73c2-433d-80d2-6bad896374bf" providerId="ADAL" clId="{161DB30D-75E2-47CA-A790-5554AA9AD950}" dt="2017-08-31T18:33:08.482" v="2263" actId="20577"/>
          <ac:spMkLst>
            <pc:docMk/>
            <pc:sldMk cId="1687713100" sldId="312"/>
            <ac:spMk id="2" creationId="{9F15F34C-5459-4E6B-9DD7-17A63262FB1E}"/>
          </ac:spMkLst>
        </pc:spChg>
        <pc:spChg chg="del">
          <ac:chgData name="Paul Tinkler" userId="bcebf29c-73c2-433d-80d2-6bad896374bf" providerId="ADAL" clId="{161DB30D-75E2-47CA-A790-5554AA9AD950}" dt="2017-08-31T18:32:44.429" v="2253" actId="20577"/>
          <ac:spMkLst>
            <pc:docMk/>
            <pc:sldMk cId="1687713100" sldId="312"/>
            <ac:spMk id="3" creationId="{2FCFFA2B-75EE-4455-BC29-C75253C6B808}"/>
          </ac:spMkLst>
        </pc:spChg>
        <pc:picChg chg="add mod">
          <ac:chgData name="Paul Tinkler" userId="bcebf29c-73c2-433d-80d2-6bad896374bf" providerId="ADAL" clId="{161DB30D-75E2-47CA-A790-5554AA9AD950}" dt="2017-08-31T18:33:19.687" v="2266" actId="1076"/>
          <ac:picMkLst>
            <pc:docMk/>
            <pc:sldMk cId="1687713100" sldId="312"/>
            <ac:picMk id="4" creationId="{AB56374E-14C3-4A8C-837A-5462C876E8C5}"/>
          </ac:picMkLst>
        </pc:picChg>
      </pc:sldChg>
      <pc:sldChg chg="addSp delSp modSp add">
        <pc:chgData name="Paul Tinkler" userId="bcebf29c-73c2-433d-80d2-6bad896374bf" providerId="ADAL" clId="{161DB30D-75E2-47CA-A790-5554AA9AD950}" dt="2017-09-03T21:34:27.317" v="2744" actId="20577"/>
        <pc:sldMkLst>
          <pc:docMk/>
          <pc:sldMk cId="1221049948" sldId="313"/>
        </pc:sldMkLst>
        <pc:spChg chg="mod">
          <ac:chgData name="Paul Tinkler" userId="bcebf29c-73c2-433d-80d2-6bad896374bf" providerId="ADAL" clId="{161DB30D-75E2-47CA-A790-5554AA9AD950}" dt="2017-09-03T21:34:27.317" v="2744" actId="20577"/>
          <ac:spMkLst>
            <pc:docMk/>
            <pc:sldMk cId="1221049948" sldId="313"/>
            <ac:spMk id="2" creationId="{89100446-BED2-4B66-91E0-C30BE2DDA36E}"/>
          </ac:spMkLst>
        </pc:spChg>
        <pc:spChg chg="mod">
          <ac:chgData name="Paul Tinkler" userId="bcebf29c-73c2-433d-80d2-6bad896374bf" providerId="ADAL" clId="{161DB30D-75E2-47CA-A790-5554AA9AD950}" dt="2017-09-03T21:34:05.095" v="2727" actId="1076"/>
          <ac:spMkLst>
            <pc:docMk/>
            <pc:sldMk cId="1221049948" sldId="313"/>
            <ac:spMk id="3" creationId="{AE01DBF8-E779-4E08-BDF8-9CBDD15DCCA8}"/>
          </ac:spMkLst>
        </pc:spChg>
        <pc:spChg chg="add del mod">
          <ac:chgData name="Paul Tinkler" userId="bcebf29c-73c2-433d-80d2-6bad896374bf" providerId="ADAL" clId="{161DB30D-75E2-47CA-A790-5554AA9AD950}" dt="2017-09-03T21:33:49.331" v="2722" actId="478"/>
          <ac:spMkLst>
            <pc:docMk/>
            <pc:sldMk cId="1221049948" sldId="313"/>
            <ac:spMk id="6" creationId="{619F826C-8E0E-4766-A267-41D46AB2307F}"/>
          </ac:spMkLst>
        </pc:spChg>
        <pc:picChg chg="add mod">
          <ac:chgData name="Paul Tinkler" userId="bcebf29c-73c2-433d-80d2-6bad896374bf" providerId="ADAL" clId="{161DB30D-75E2-47CA-A790-5554AA9AD950}" dt="2017-09-03T21:34:15.527" v="2730" actId="14100"/>
          <ac:picMkLst>
            <pc:docMk/>
            <pc:sldMk cId="1221049948" sldId="313"/>
            <ac:picMk id="5" creationId="{C53BB649-3428-4518-BBA9-6A6FCE61ABE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FF6E7-6029-40B4-BB70-B8DAB8E8298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CC72B334-0517-4FAA-B574-6C3EDFA06236}">
      <dgm:prSet phldrT="[Text]"/>
      <dgm:spPr/>
      <dgm:t>
        <a:bodyPr/>
        <a:lstStyle/>
        <a:p>
          <a:r>
            <a:rPr lang="en-GB" dirty="0"/>
            <a:t>1</a:t>
          </a:r>
        </a:p>
      </dgm:t>
    </dgm:pt>
    <dgm:pt modelId="{2123EC3D-8609-438B-B02E-39B90F8CA2ED}" type="parTrans" cxnId="{89CD1C53-78EA-439F-910E-919F7962F003}">
      <dgm:prSet/>
      <dgm:spPr/>
      <dgm:t>
        <a:bodyPr/>
        <a:lstStyle/>
        <a:p>
          <a:endParaRPr lang="en-GB"/>
        </a:p>
      </dgm:t>
    </dgm:pt>
    <dgm:pt modelId="{EDA172DA-6B8F-463B-B73C-68E746C166E1}" type="sibTrans" cxnId="{89CD1C53-78EA-439F-910E-919F7962F003}">
      <dgm:prSet/>
      <dgm:spPr/>
      <dgm:t>
        <a:bodyPr/>
        <a:lstStyle/>
        <a:p>
          <a:endParaRPr lang="en-GB"/>
        </a:p>
      </dgm:t>
    </dgm:pt>
    <dgm:pt modelId="{CC1C9B1E-FFE0-434F-9428-B757E8F5AAA0}">
      <dgm:prSet phldrT="[Text]" custT="1"/>
      <dgm:spPr/>
      <dgm:t>
        <a:bodyPr/>
        <a:lstStyle/>
        <a:p>
          <a:r>
            <a:rPr lang="en-GB" sz="1600" dirty="0"/>
            <a:t>Vague</a:t>
          </a:r>
        </a:p>
      </dgm:t>
    </dgm:pt>
    <dgm:pt modelId="{5393747A-1407-4A37-8A0E-0676211033EF}" type="parTrans" cxnId="{2C97640A-3947-4265-8A8D-46A15393316E}">
      <dgm:prSet/>
      <dgm:spPr/>
      <dgm:t>
        <a:bodyPr/>
        <a:lstStyle/>
        <a:p>
          <a:endParaRPr lang="en-GB"/>
        </a:p>
      </dgm:t>
    </dgm:pt>
    <dgm:pt modelId="{57DBFBD9-B759-4E06-9A74-FB96D8AD9452}" type="sibTrans" cxnId="{2C97640A-3947-4265-8A8D-46A15393316E}">
      <dgm:prSet/>
      <dgm:spPr/>
      <dgm:t>
        <a:bodyPr/>
        <a:lstStyle/>
        <a:p>
          <a:endParaRPr lang="en-GB"/>
        </a:p>
      </dgm:t>
    </dgm:pt>
    <dgm:pt modelId="{4F35398D-20B0-4339-88F6-E03E4F4C3244}">
      <dgm:prSet phldrT="[Text]" custT="1"/>
      <dgm:spPr/>
      <dgm:t>
        <a:bodyPr/>
        <a:lstStyle/>
        <a:p>
          <a:r>
            <a:rPr lang="en-GB" sz="1600" dirty="0"/>
            <a:t>Pie in the sky</a:t>
          </a:r>
        </a:p>
      </dgm:t>
    </dgm:pt>
    <dgm:pt modelId="{E334A2BF-E18F-4B79-A311-C20C4DFF4989}" type="parTrans" cxnId="{1B661A72-7FAB-467E-BBA5-DD59FF187FD3}">
      <dgm:prSet/>
      <dgm:spPr/>
      <dgm:t>
        <a:bodyPr/>
        <a:lstStyle/>
        <a:p>
          <a:endParaRPr lang="en-GB"/>
        </a:p>
      </dgm:t>
    </dgm:pt>
    <dgm:pt modelId="{979F3260-5325-4287-A351-CE980B7E308B}" type="sibTrans" cxnId="{1B661A72-7FAB-467E-BBA5-DD59FF187FD3}">
      <dgm:prSet/>
      <dgm:spPr/>
      <dgm:t>
        <a:bodyPr/>
        <a:lstStyle/>
        <a:p>
          <a:endParaRPr lang="en-GB"/>
        </a:p>
      </dgm:t>
    </dgm:pt>
    <dgm:pt modelId="{21694330-0624-4C61-A14D-CBDC48262C67}">
      <dgm:prSet phldrT="[Text]"/>
      <dgm:spPr/>
      <dgm:t>
        <a:bodyPr/>
        <a:lstStyle/>
        <a:p>
          <a:r>
            <a:rPr lang="en-GB" dirty="0"/>
            <a:t>10</a:t>
          </a:r>
        </a:p>
      </dgm:t>
    </dgm:pt>
    <dgm:pt modelId="{4070E8D6-CC2A-4BAE-A664-FC973A9AB1F9}" type="parTrans" cxnId="{C616D2ED-CAF3-4562-80D0-EFC7C1539E6A}">
      <dgm:prSet/>
      <dgm:spPr/>
      <dgm:t>
        <a:bodyPr/>
        <a:lstStyle/>
        <a:p>
          <a:endParaRPr lang="en-GB"/>
        </a:p>
      </dgm:t>
    </dgm:pt>
    <dgm:pt modelId="{F28AF542-4BF4-4039-BCAF-15F2475B6C4B}" type="sibTrans" cxnId="{C616D2ED-CAF3-4562-80D0-EFC7C1539E6A}">
      <dgm:prSet/>
      <dgm:spPr/>
      <dgm:t>
        <a:bodyPr/>
        <a:lstStyle/>
        <a:p>
          <a:endParaRPr lang="en-GB"/>
        </a:p>
      </dgm:t>
    </dgm:pt>
    <dgm:pt modelId="{E8E3DFA5-3F4A-49A4-A0F6-E317AF298018}">
      <dgm:prSet phldrT="[Text]" custT="1"/>
      <dgm:spPr/>
      <dgm:t>
        <a:bodyPr/>
        <a:lstStyle/>
        <a:p>
          <a:r>
            <a:rPr lang="en-GB" sz="1600" dirty="0"/>
            <a:t>Is SMART</a:t>
          </a:r>
        </a:p>
      </dgm:t>
    </dgm:pt>
    <dgm:pt modelId="{A9AD577A-0750-47CC-B74C-424A9EFBDCAF}" type="parTrans" cxnId="{803E52DD-5F88-4858-B37A-8C835EB2AED8}">
      <dgm:prSet/>
      <dgm:spPr/>
      <dgm:t>
        <a:bodyPr/>
        <a:lstStyle/>
        <a:p>
          <a:endParaRPr lang="en-GB"/>
        </a:p>
      </dgm:t>
    </dgm:pt>
    <dgm:pt modelId="{EDBF96F3-1049-4D33-869B-A65247BACCC2}" type="sibTrans" cxnId="{803E52DD-5F88-4858-B37A-8C835EB2AED8}">
      <dgm:prSet/>
      <dgm:spPr/>
      <dgm:t>
        <a:bodyPr/>
        <a:lstStyle/>
        <a:p>
          <a:endParaRPr lang="en-GB"/>
        </a:p>
      </dgm:t>
    </dgm:pt>
    <dgm:pt modelId="{2A4380AB-2ADA-4B4B-AF43-91B8C87C45EC}">
      <dgm:prSet phldrT="[Text]"/>
      <dgm:spPr/>
      <dgm:t>
        <a:bodyPr/>
        <a:lstStyle/>
        <a:p>
          <a:r>
            <a:rPr lang="en-GB" dirty="0"/>
            <a:t>Totally Achievable</a:t>
          </a:r>
        </a:p>
      </dgm:t>
    </dgm:pt>
    <dgm:pt modelId="{3C320D0C-6F76-4299-8BB6-631D010B38FB}" type="parTrans" cxnId="{3DB0A764-B7D3-44D4-8864-5BC822DFF654}">
      <dgm:prSet/>
      <dgm:spPr/>
      <dgm:t>
        <a:bodyPr/>
        <a:lstStyle/>
        <a:p>
          <a:endParaRPr lang="en-GB"/>
        </a:p>
      </dgm:t>
    </dgm:pt>
    <dgm:pt modelId="{155B5812-8737-481C-BC54-F453B704DD78}" type="sibTrans" cxnId="{3DB0A764-B7D3-44D4-8864-5BC822DFF654}">
      <dgm:prSet/>
      <dgm:spPr/>
      <dgm:t>
        <a:bodyPr/>
        <a:lstStyle/>
        <a:p>
          <a:endParaRPr lang="en-GB"/>
        </a:p>
      </dgm:t>
    </dgm:pt>
    <dgm:pt modelId="{30BE0516-5607-4CC7-8EDB-535CACE499B6}">
      <dgm:prSet custT="1"/>
      <dgm:spPr/>
      <dgm:t>
        <a:bodyPr/>
        <a:lstStyle/>
        <a:p>
          <a:r>
            <a:rPr lang="en-GB" sz="1600" dirty="0"/>
            <a:t>Unachievable</a:t>
          </a:r>
        </a:p>
      </dgm:t>
    </dgm:pt>
    <dgm:pt modelId="{F57AF740-7582-4F25-BB78-9FE9AFA7D487}" type="parTrans" cxnId="{663972D3-201C-4522-B3D4-C4EE17FC8F72}">
      <dgm:prSet/>
      <dgm:spPr/>
      <dgm:t>
        <a:bodyPr/>
        <a:lstStyle/>
        <a:p>
          <a:endParaRPr lang="en-GB"/>
        </a:p>
      </dgm:t>
    </dgm:pt>
    <dgm:pt modelId="{CFBA00D1-BDB4-43A0-AD99-3F2364CBD19A}" type="sibTrans" cxnId="{663972D3-201C-4522-B3D4-C4EE17FC8F72}">
      <dgm:prSet/>
      <dgm:spPr/>
      <dgm:t>
        <a:bodyPr/>
        <a:lstStyle/>
        <a:p>
          <a:endParaRPr lang="en-GB"/>
        </a:p>
      </dgm:t>
    </dgm:pt>
    <dgm:pt modelId="{0BAB9687-CA65-41F6-B137-473650F26042}">
      <dgm:prSet custT="1"/>
      <dgm:spPr/>
      <dgm:t>
        <a:bodyPr/>
        <a:lstStyle/>
        <a:p>
          <a:r>
            <a:rPr lang="en-GB" sz="1600" dirty="0"/>
            <a:t>Written in a single sentence</a:t>
          </a:r>
        </a:p>
      </dgm:t>
    </dgm:pt>
    <dgm:pt modelId="{86E4FFC8-AE23-48D7-A111-F98B562C5A21}" type="parTrans" cxnId="{939B0890-F6D7-412D-A54B-8FF6507C2684}">
      <dgm:prSet/>
      <dgm:spPr/>
      <dgm:t>
        <a:bodyPr/>
        <a:lstStyle/>
        <a:p>
          <a:endParaRPr lang="en-GB"/>
        </a:p>
      </dgm:t>
    </dgm:pt>
    <dgm:pt modelId="{B594BAB9-F3B4-4F55-966B-6125CCF7CCFD}" type="sibTrans" cxnId="{939B0890-F6D7-412D-A54B-8FF6507C2684}">
      <dgm:prSet/>
      <dgm:spPr/>
      <dgm:t>
        <a:bodyPr/>
        <a:lstStyle/>
        <a:p>
          <a:endParaRPr lang="en-GB"/>
        </a:p>
      </dgm:t>
    </dgm:pt>
    <dgm:pt modelId="{953F9AF3-C42E-4624-B4CB-137B97D957DF}" type="pres">
      <dgm:prSet presAssocID="{DCEFF6E7-6029-40B4-BB70-B8DAB8E8298F}" presName="Name0" presStyleCnt="0">
        <dgm:presLayoutVars>
          <dgm:dir/>
          <dgm:animLvl val="lvl"/>
          <dgm:resizeHandles val="exact"/>
        </dgm:presLayoutVars>
      </dgm:prSet>
      <dgm:spPr/>
      <dgm:t>
        <a:bodyPr/>
        <a:lstStyle/>
        <a:p>
          <a:endParaRPr lang="en-GB"/>
        </a:p>
      </dgm:t>
    </dgm:pt>
    <dgm:pt modelId="{01228C42-5CD0-44B3-BDFB-85CAF6E5A061}" type="pres">
      <dgm:prSet presAssocID="{CC72B334-0517-4FAA-B574-6C3EDFA06236}" presName="vertFlow" presStyleCnt="0"/>
      <dgm:spPr/>
    </dgm:pt>
    <dgm:pt modelId="{3BF57DC2-4049-449B-B678-1B69E8AEEC85}" type="pres">
      <dgm:prSet presAssocID="{CC72B334-0517-4FAA-B574-6C3EDFA06236}" presName="header" presStyleLbl="node1" presStyleIdx="0" presStyleCnt="2" custLinFactNeighborX="-37" custLinFactNeighborY="-29013"/>
      <dgm:spPr/>
      <dgm:t>
        <a:bodyPr/>
        <a:lstStyle/>
        <a:p>
          <a:endParaRPr lang="en-GB"/>
        </a:p>
      </dgm:t>
    </dgm:pt>
    <dgm:pt modelId="{460BA292-9FD5-4681-B124-A40A11F74B4F}" type="pres">
      <dgm:prSet presAssocID="{5393747A-1407-4A37-8A0E-0676211033EF}" presName="parTrans" presStyleLbl="sibTrans2D1" presStyleIdx="0" presStyleCnt="6"/>
      <dgm:spPr/>
      <dgm:t>
        <a:bodyPr/>
        <a:lstStyle/>
        <a:p>
          <a:endParaRPr lang="en-GB"/>
        </a:p>
      </dgm:t>
    </dgm:pt>
    <dgm:pt modelId="{8B6724C8-4A0F-48A9-A573-2F480D9D7E29}" type="pres">
      <dgm:prSet presAssocID="{CC1C9B1E-FFE0-434F-9428-B757E8F5AAA0}" presName="child" presStyleLbl="alignAccFollowNode1" presStyleIdx="0" presStyleCnt="6">
        <dgm:presLayoutVars>
          <dgm:chMax val="0"/>
          <dgm:bulletEnabled val="1"/>
        </dgm:presLayoutVars>
      </dgm:prSet>
      <dgm:spPr/>
      <dgm:t>
        <a:bodyPr/>
        <a:lstStyle/>
        <a:p>
          <a:endParaRPr lang="en-GB"/>
        </a:p>
      </dgm:t>
    </dgm:pt>
    <dgm:pt modelId="{5510959F-0EE6-44B4-974E-65E979A509A6}" type="pres">
      <dgm:prSet presAssocID="{57DBFBD9-B759-4E06-9A74-FB96D8AD9452}" presName="sibTrans" presStyleLbl="sibTrans2D1" presStyleIdx="1" presStyleCnt="6"/>
      <dgm:spPr/>
      <dgm:t>
        <a:bodyPr/>
        <a:lstStyle/>
        <a:p>
          <a:endParaRPr lang="en-GB"/>
        </a:p>
      </dgm:t>
    </dgm:pt>
    <dgm:pt modelId="{C693FB2C-1494-49B1-A565-99CA2A3C205D}" type="pres">
      <dgm:prSet presAssocID="{4F35398D-20B0-4339-88F6-E03E4F4C3244}" presName="child" presStyleLbl="alignAccFollowNode1" presStyleIdx="1" presStyleCnt="6">
        <dgm:presLayoutVars>
          <dgm:chMax val="0"/>
          <dgm:bulletEnabled val="1"/>
        </dgm:presLayoutVars>
      </dgm:prSet>
      <dgm:spPr/>
      <dgm:t>
        <a:bodyPr/>
        <a:lstStyle/>
        <a:p>
          <a:endParaRPr lang="en-GB"/>
        </a:p>
      </dgm:t>
    </dgm:pt>
    <dgm:pt modelId="{FA907464-864F-485B-9D95-3561E330CD33}" type="pres">
      <dgm:prSet presAssocID="{979F3260-5325-4287-A351-CE980B7E308B}" presName="sibTrans" presStyleLbl="sibTrans2D1" presStyleIdx="2" presStyleCnt="6"/>
      <dgm:spPr/>
      <dgm:t>
        <a:bodyPr/>
        <a:lstStyle/>
        <a:p>
          <a:endParaRPr lang="en-GB"/>
        </a:p>
      </dgm:t>
    </dgm:pt>
    <dgm:pt modelId="{C07C3C13-74B4-41B7-8EE3-88F93F992BF9}" type="pres">
      <dgm:prSet presAssocID="{30BE0516-5607-4CC7-8EDB-535CACE499B6}" presName="child" presStyleLbl="alignAccFollowNode1" presStyleIdx="2" presStyleCnt="6">
        <dgm:presLayoutVars>
          <dgm:chMax val="0"/>
          <dgm:bulletEnabled val="1"/>
        </dgm:presLayoutVars>
      </dgm:prSet>
      <dgm:spPr/>
      <dgm:t>
        <a:bodyPr/>
        <a:lstStyle/>
        <a:p>
          <a:endParaRPr lang="en-GB"/>
        </a:p>
      </dgm:t>
    </dgm:pt>
    <dgm:pt modelId="{1C631EE6-6EE7-4C28-8095-135169946079}" type="pres">
      <dgm:prSet presAssocID="{CC72B334-0517-4FAA-B574-6C3EDFA06236}" presName="hSp" presStyleCnt="0"/>
      <dgm:spPr/>
    </dgm:pt>
    <dgm:pt modelId="{07D975DA-27A5-47E7-94C1-95EFCD2AAE36}" type="pres">
      <dgm:prSet presAssocID="{21694330-0624-4C61-A14D-CBDC48262C67}" presName="vertFlow" presStyleCnt="0"/>
      <dgm:spPr/>
    </dgm:pt>
    <dgm:pt modelId="{B8820784-F22F-4B58-BF18-315B7BCFE331}" type="pres">
      <dgm:prSet presAssocID="{21694330-0624-4C61-A14D-CBDC48262C67}" presName="header" presStyleLbl="node1" presStyleIdx="1" presStyleCnt="2" custLinFactNeighborX="2136" custLinFactNeighborY="-21977"/>
      <dgm:spPr/>
      <dgm:t>
        <a:bodyPr/>
        <a:lstStyle/>
        <a:p>
          <a:endParaRPr lang="en-GB"/>
        </a:p>
      </dgm:t>
    </dgm:pt>
    <dgm:pt modelId="{6A2DA591-DA2C-4894-AC6C-07EDA985EEF3}" type="pres">
      <dgm:prSet presAssocID="{A9AD577A-0750-47CC-B74C-424A9EFBDCAF}" presName="parTrans" presStyleLbl="sibTrans2D1" presStyleIdx="3" presStyleCnt="6"/>
      <dgm:spPr/>
      <dgm:t>
        <a:bodyPr/>
        <a:lstStyle/>
        <a:p>
          <a:endParaRPr lang="en-GB"/>
        </a:p>
      </dgm:t>
    </dgm:pt>
    <dgm:pt modelId="{C3480D96-D8D2-49E9-B603-4FBE79E475F9}" type="pres">
      <dgm:prSet presAssocID="{E8E3DFA5-3F4A-49A4-A0F6-E317AF298018}" presName="child" presStyleLbl="alignAccFollowNode1" presStyleIdx="3" presStyleCnt="6">
        <dgm:presLayoutVars>
          <dgm:chMax val="0"/>
          <dgm:bulletEnabled val="1"/>
        </dgm:presLayoutVars>
      </dgm:prSet>
      <dgm:spPr/>
      <dgm:t>
        <a:bodyPr/>
        <a:lstStyle/>
        <a:p>
          <a:endParaRPr lang="en-GB"/>
        </a:p>
      </dgm:t>
    </dgm:pt>
    <dgm:pt modelId="{A97DAE69-2E70-4DC1-BED9-4B57F2306079}" type="pres">
      <dgm:prSet presAssocID="{EDBF96F3-1049-4D33-869B-A65247BACCC2}" presName="sibTrans" presStyleLbl="sibTrans2D1" presStyleIdx="4" presStyleCnt="6"/>
      <dgm:spPr/>
      <dgm:t>
        <a:bodyPr/>
        <a:lstStyle/>
        <a:p>
          <a:endParaRPr lang="en-GB"/>
        </a:p>
      </dgm:t>
    </dgm:pt>
    <dgm:pt modelId="{3FE63056-813A-4F62-ABBD-F7A96C3A920E}" type="pres">
      <dgm:prSet presAssocID="{0BAB9687-CA65-41F6-B137-473650F26042}" presName="child" presStyleLbl="alignAccFollowNode1" presStyleIdx="4" presStyleCnt="6">
        <dgm:presLayoutVars>
          <dgm:chMax val="0"/>
          <dgm:bulletEnabled val="1"/>
        </dgm:presLayoutVars>
      </dgm:prSet>
      <dgm:spPr/>
      <dgm:t>
        <a:bodyPr/>
        <a:lstStyle/>
        <a:p>
          <a:endParaRPr lang="en-GB"/>
        </a:p>
      </dgm:t>
    </dgm:pt>
    <dgm:pt modelId="{E618BF11-42A1-4A1E-B0E0-041F6FB686BE}" type="pres">
      <dgm:prSet presAssocID="{B594BAB9-F3B4-4F55-966B-6125CCF7CCFD}" presName="sibTrans" presStyleLbl="sibTrans2D1" presStyleIdx="5" presStyleCnt="6"/>
      <dgm:spPr/>
      <dgm:t>
        <a:bodyPr/>
        <a:lstStyle/>
        <a:p>
          <a:endParaRPr lang="en-GB"/>
        </a:p>
      </dgm:t>
    </dgm:pt>
    <dgm:pt modelId="{3BA9CDC6-FE5C-4742-8CFD-BF8FB2B70FFE}" type="pres">
      <dgm:prSet presAssocID="{2A4380AB-2ADA-4B4B-AF43-91B8C87C45EC}" presName="child" presStyleLbl="alignAccFollowNode1" presStyleIdx="5" presStyleCnt="6">
        <dgm:presLayoutVars>
          <dgm:chMax val="0"/>
          <dgm:bulletEnabled val="1"/>
        </dgm:presLayoutVars>
      </dgm:prSet>
      <dgm:spPr/>
      <dgm:t>
        <a:bodyPr/>
        <a:lstStyle/>
        <a:p>
          <a:endParaRPr lang="en-GB"/>
        </a:p>
      </dgm:t>
    </dgm:pt>
  </dgm:ptLst>
  <dgm:cxnLst>
    <dgm:cxn modelId="{C9AD9C6E-4DFE-4A20-A65B-C90777819A59}" type="presOf" srcId="{CC72B334-0517-4FAA-B574-6C3EDFA06236}" destId="{3BF57DC2-4049-449B-B678-1B69E8AEEC85}" srcOrd="0" destOrd="0" presId="urn:microsoft.com/office/officeart/2005/8/layout/lProcess1"/>
    <dgm:cxn modelId="{C2D09C81-0E9C-44D7-B7BB-6D954E616954}" type="presOf" srcId="{979F3260-5325-4287-A351-CE980B7E308B}" destId="{FA907464-864F-485B-9D95-3561E330CD33}" srcOrd="0" destOrd="0" presId="urn:microsoft.com/office/officeart/2005/8/layout/lProcess1"/>
    <dgm:cxn modelId="{BFA5204A-3EDC-4D54-B664-89EF552F00CD}" type="presOf" srcId="{2A4380AB-2ADA-4B4B-AF43-91B8C87C45EC}" destId="{3BA9CDC6-FE5C-4742-8CFD-BF8FB2B70FFE}" srcOrd="0" destOrd="0" presId="urn:microsoft.com/office/officeart/2005/8/layout/lProcess1"/>
    <dgm:cxn modelId="{939B0890-F6D7-412D-A54B-8FF6507C2684}" srcId="{21694330-0624-4C61-A14D-CBDC48262C67}" destId="{0BAB9687-CA65-41F6-B137-473650F26042}" srcOrd="1" destOrd="0" parTransId="{86E4FFC8-AE23-48D7-A111-F98B562C5A21}" sibTransId="{B594BAB9-F3B4-4F55-966B-6125CCF7CCFD}"/>
    <dgm:cxn modelId="{E56EED69-1303-48AB-81A2-C3A221576DD9}" type="presOf" srcId="{CC1C9B1E-FFE0-434F-9428-B757E8F5AAA0}" destId="{8B6724C8-4A0F-48A9-A573-2F480D9D7E29}" srcOrd="0" destOrd="0" presId="urn:microsoft.com/office/officeart/2005/8/layout/lProcess1"/>
    <dgm:cxn modelId="{89CD1C53-78EA-439F-910E-919F7962F003}" srcId="{DCEFF6E7-6029-40B4-BB70-B8DAB8E8298F}" destId="{CC72B334-0517-4FAA-B574-6C3EDFA06236}" srcOrd="0" destOrd="0" parTransId="{2123EC3D-8609-438B-B02E-39B90F8CA2ED}" sibTransId="{EDA172DA-6B8F-463B-B73C-68E746C166E1}"/>
    <dgm:cxn modelId="{74A2075A-8E86-46CE-BA53-2FA6D9DE6799}" type="presOf" srcId="{B594BAB9-F3B4-4F55-966B-6125CCF7CCFD}" destId="{E618BF11-42A1-4A1E-B0E0-041F6FB686BE}" srcOrd="0" destOrd="0" presId="urn:microsoft.com/office/officeart/2005/8/layout/lProcess1"/>
    <dgm:cxn modelId="{803E52DD-5F88-4858-B37A-8C835EB2AED8}" srcId="{21694330-0624-4C61-A14D-CBDC48262C67}" destId="{E8E3DFA5-3F4A-49A4-A0F6-E317AF298018}" srcOrd="0" destOrd="0" parTransId="{A9AD577A-0750-47CC-B74C-424A9EFBDCAF}" sibTransId="{EDBF96F3-1049-4D33-869B-A65247BACCC2}"/>
    <dgm:cxn modelId="{5A2C53F9-4365-474C-8A0D-6337A7B1DA66}" type="presOf" srcId="{5393747A-1407-4A37-8A0E-0676211033EF}" destId="{460BA292-9FD5-4681-B124-A40A11F74B4F}" srcOrd="0" destOrd="0" presId="urn:microsoft.com/office/officeart/2005/8/layout/lProcess1"/>
    <dgm:cxn modelId="{EB4601C6-D29B-4AFB-A740-9C20471CB8EF}" type="presOf" srcId="{A9AD577A-0750-47CC-B74C-424A9EFBDCAF}" destId="{6A2DA591-DA2C-4894-AC6C-07EDA985EEF3}" srcOrd="0" destOrd="0" presId="urn:microsoft.com/office/officeart/2005/8/layout/lProcess1"/>
    <dgm:cxn modelId="{EFA77476-BA75-4A41-AD23-F1FCFF579B3B}" type="presOf" srcId="{57DBFBD9-B759-4E06-9A74-FB96D8AD9452}" destId="{5510959F-0EE6-44B4-974E-65E979A509A6}" srcOrd="0" destOrd="0" presId="urn:microsoft.com/office/officeart/2005/8/layout/lProcess1"/>
    <dgm:cxn modelId="{2C97640A-3947-4265-8A8D-46A15393316E}" srcId="{CC72B334-0517-4FAA-B574-6C3EDFA06236}" destId="{CC1C9B1E-FFE0-434F-9428-B757E8F5AAA0}" srcOrd="0" destOrd="0" parTransId="{5393747A-1407-4A37-8A0E-0676211033EF}" sibTransId="{57DBFBD9-B759-4E06-9A74-FB96D8AD9452}"/>
    <dgm:cxn modelId="{5074790A-9856-447E-AB5E-692C3A509820}" type="presOf" srcId="{DCEFF6E7-6029-40B4-BB70-B8DAB8E8298F}" destId="{953F9AF3-C42E-4624-B4CB-137B97D957DF}" srcOrd="0" destOrd="0" presId="urn:microsoft.com/office/officeart/2005/8/layout/lProcess1"/>
    <dgm:cxn modelId="{3DB0A764-B7D3-44D4-8864-5BC822DFF654}" srcId="{21694330-0624-4C61-A14D-CBDC48262C67}" destId="{2A4380AB-2ADA-4B4B-AF43-91B8C87C45EC}" srcOrd="2" destOrd="0" parTransId="{3C320D0C-6F76-4299-8BB6-631D010B38FB}" sibTransId="{155B5812-8737-481C-BC54-F453B704DD78}"/>
    <dgm:cxn modelId="{04A32BE1-DF73-4F6E-8601-713F1F8FF499}" type="presOf" srcId="{E8E3DFA5-3F4A-49A4-A0F6-E317AF298018}" destId="{C3480D96-D8D2-49E9-B603-4FBE79E475F9}" srcOrd="0" destOrd="0" presId="urn:microsoft.com/office/officeart/2005/8/layout/lProcess1"/>
    <dgm:cxn modelId="{8B0F8DCF-DE92-48D1-ADD9-89308DC70A04}" type="presOf" srcId="{21694330-0624-4C61-A14D-CBDC48262C67}" destId="{B8820784-F22F-4B58-BF18-315B7BCFE331}" srcOrd="0" destOrd="0" presId="urn:microsoft.com/office/officeart/2005/8/layout/lProcess1"/>
    <dgm:cxn modelId="{2F175E22-3CAC-4070-99F1-4DEE32861463}" type="presOf" srcId="{0BAB9687-CA65-41F6-B137-473650F26042}" destId="{3FE63056-813A-4F62-ABBD-F7A96C3A920E}" srcOrd="0" destOrd="0" presId="urn:microsoft.com/office/officeart/2005/8/layout/lProcess1"/>
    <dgm:cxn modelId="{436251AC-0D03-4FD5-BC9E-80CF1EBF4D27}" type="presOf" srcId="{30BE0516-5607-4CC7-8EDB-535CACE499B6}" destId="{C07C3C13-74B4-41B7-8EE3-88F93F992BF9}" srcOrd="0" destOrd="0" presId="urn:microsoft.com/office/officeart/2005/8/layout/lProcess1"/>
    <dgm:cxn modelId="{1B661A72-7FAB-467E-BBA5-DD59FF187FD3}" srcId="{CC72B334-0517-4FAA-B574-6C3EDFA06236}" destId="{4F35398D-20B0-4339-88F6-E03E4F4C3244}" srcOrd="1" destOrd="0" parTransId="{E334A2BF-E18F-4B79-A311-C20C4DFF4989}" sibTransId="{979F3260-5325-4287-A351-CE980B7E308B}"/>
    <dgm:cxn modelId="{A9CFCBC4-AF37-4EE0-AFCB-DA71868E6F6F}" type="presOf" srcId="{4F35398D-20B0-4339-88F6-E03E4F4C3244}" destId="{C693FB2C-1494-49B1-A565-99CA2A3C205D}" srcOrd="0" destOrd="0" presId="urn:microsoft.com/office/officeart/2005/8/layout/lProcess1"/>
    <dgm:cxn modelId="{663972D3-201C-4522-B3D4-C4EE17FC8F72}" srcId="{CC72B334-0517-4FAA-B574-6C3EDFA06236}" destId="{30BE0516-5607-4CC7-8EDB-535CACE499B6}" srcOrd="2" destOrd="0" parTransId="{F57AF740-7582-4F25-BB78-9FE9AFA7D487}" sibTransId="{CFBA00D1-BDB4-43A0-AD99-3F2364CBD19A}"/>
    <dgm:cxn modelId="{C616D2ED-CAF3-4562-80D0-EFC7C1539E6A}" srcId="{DCEFF6E7-6029-40B4-BB70-B8DAB8E8298F}" destId="{21694330-0624-4C61-A14D-CBDC48262C67}" srcOrd="1" destOrd="0" parTransId="{4070E8D6-CC2A-4BAE-A664-FC973A9AB1F9}" sibTransId="{F28AF542-4BF4-4039-BCAF-15F2475B6C4B}"/>
    <dgm:cxn modelId="{33FDED7F-388F-4CB7-83F4-788FF0036F7C}" type="presOf" srcId="{EDBF96F3-1049-4D33-869B-A65247BACCC2}" destId="{A97DAE69-2E70-4DC1-BED9-4B57F2306079}" srcOrd="0" destOrd="0" presId="urn:microsoft.com/office/officeart/2005/8/layout/lProcess1"/>
    <dgm:cxn modelId="{27BC2FB2-F698-41D9-9012-28623875A057}" type="presParOf" srcId="{953F9AF3-C42E-4624-B4CB-137B97D957DF}" destId="{01228C42-5CD0-44B3-BDFB-85CAF6E5A061}" srcOrd="0" destOrd="0" presId="urn:microsoft.com/office/officeart/2005/8/layout/lProcess1"/>
    <dgm:cxn modelId="{030078F8-4F5A-464F-9D86-93555B8307AE}" type="presParOf" srcId="{01228C42-5CD0-44B3-BDFB-85CAF6E5A061}" destId="{3BF57DC2-4049-449B-B678-1B69E8AEEC85}" srcOrd="0" destOrd="0" presId="urn:microsoft.com/office/officeart/2005/8/layout/lProcess1"/>
    <dgm:cxn modelId="{64649F93-E868-4C3A-A273-E0EAC5BFC5B6}" type="presParOf" srcId="{01228C42-5CD0-44B3-BDFB-85CAF6E5A061}" destId="{460BA292-9FD5-4681-B124-A40A11F74B4F}" srcOrd="1" destOrd="0" presId="urn:microsoft.com/office/officeart/2005/8/layout/lProcess1"/>
    <dgm:cxn modelId="{B849D11B-BE5B-4553-A7C0-28A78A35BD70}" type="presParOf" srcId="{01228C42-5CD0-44B3-BDFB-85CAF6E5A061}" destId="{8B6724C8-4A0F-48A9-A573-2F480D9D7E29}" srcOrd="2" destOrd="0" presId="urn:microsoft.com/office/officeart/2005/8/layout/lProcess1"/>
    <dgm:cxn modelId="{F7F2B147-9B8B-45DC-8F49-58F30A9A645F}" type="presParOf" srcId="{01228C42-5CD0-44B3-BDFB-85CAF6E5A061}" destId="{5510959F-0EE6-44B4-974E-65E979A509A6}" srcOrd="3" destOrd="0" presId="urn:microsoft.com/office/officeart/2005/8/layout/lProcess1"/>
    <dgm:cxn modelId="{704B02DD-AB96-4B2B-AD4A-F9092303624E}" type="presParOf" srcId="{01228C42-5CD0-44B3-BDFB-85CAF6E5A061}" destId="{C693FB2C-1494-49B1-A565-99CA2A3C205D}" srcOrd="4" destOrd="0" presId="urn:microsoft.com/office/officeart/2005/8/layout/lProcess1"/>
    <dgm:cxn modelId="{D4C9E6A3-411E-49B6-860B-6BB9504E87AB}" type="presParOf" srcId="{01228C42-5CD0-44B3-BDFB-85CAF6E5A061}" destId="{FA907464-864F-485B-9D95-3561E330CD33}" srcOrd="5" destOrd="0" presId="urn:microsoft.com/office/officeart/2005/8/layout/lProcess1"/>
    <dgm:cxn modelId="{49728295-14C3-412D-9662-96562487405F}" type="presParOf" srcId="{01228C42-5CD0-44B3-BDFB-85CAF6E5A061}" destId="{C07C3C13-74B4-41B7-8EE3-88F93F992BF9}" srcOrd="6" destOrd="0" presId="urn:microsoft.com/office/officeart/2005/8/layout/lProcess1"/>
    <dgm:cxn modelId="{DD6F6EC7-24D2-49F7-B610-15CCA6499C55}" type="presParOf" srcId="{953F9AF3-C42E-4624-B4CB-137B97D957DF}" destId="{1C631EE6-6EE7-4C28-8095-135169946079}" srcOrd="1" destOrd="0" presId="urn:microsoft.com/office/officeart/2005/8/layout/lProcess1"/>
    <dgm:cxn modelId="{0DF79515-851A-4AA2-B00B-70A81C94F5B6}" type="presParOf" srcId="{953F9AF3-C42E-4624-B4CB-137B97D957DF}" destId="{07D975DA-27A5-47E7-94C1-95EFCD2AAE36}" srcOrd="2" destOrd="0" presId="urn:microsoft.com/office/officeart/2005/8/layout/lProcess1"/>
    <dgm:cxn modelId="{062A59BB-94FE-46CA-8550-7C45EBDC74AC}" type="presParOf" srcId="{07D975DA-27A5-47E7-94C1-95EFCD2AAE36}" destId="{B8820784-F22F-4B58-BF18-315B7BCFE331}" srcOrd="0" destOrd="0" presId="urn:microsoft.com/office/officeart/2005/8/layout/lProcess1"/>
    <dgm:cxn modelId="{866E5C0C-25F0-4283-B681-0534FEF24BD7}" type="presParOf" srcId="{07D975DA-27A5-47E7-94C1-95EFCD2AAE36}" destId="{6A2DA591-DA2C-4894-AC6C-07EDA985EEF3}" srcOrd="1" destOrd="0" presId="urn:microsoft.com/office/officeart/2005/8/layout/lProcess1"/>
    <dgm:cxn modelId="{0F501CB4-3E08-40B0-A76A-A7BDCB001B12}" type="presParOf" srcId="{07D975DA-27A5-47E7-94C1-95EFCD2AAE36}" destId="{C3480D96-D8D2-49E9-B603-4FBE79E475F9}" srcOrd="2" destOrd="0" presId="urn:microsoft.com/office/officeart/2005/8/layout/lProcess1"/>
    <dgm:cxn modelId="{2FF833B2-0CA9-421E-B1AD-2A886B079989}" type="presParOf" srcId="{07D975DA-27A5-47E7-94C1-95EFCD2AAE36}" destId="{A97DAE69-2E70-4DC1-BED9-4B57F2306079}" srcOrd="3" destOrd="0" presId="urn:microsoft.com/office/officeart/2005/8/layout/lProcess1"/>
    <dgm:cxn modelId="{D7900EA9-C9AB-4CC9-9762-6B624BA23B77}" type="presParOf" srcId="{07D975DA-27A5-47E7-94C1-95EFCD2AAE36}" destId="{3FE63056-813A-4F62-ABBD-F7A96C3A920E}" srcOrd="4" destOrd="0" presId="urn:microsoft.com/office/officeart/2005/8/layout/lProcess1"/>
    <dgm:cxn modelId="{8FB7DC81-AE36-4363-9BBC-C134C41C984F}" type="presParOf" srcId="{07D975DA-27A5-47E7-94C1-95EFCD2AAE36}" destId="{E618BF11-42A1-4A1E-B0E0-041F6FB686BE}" srcOrd="5" destOrd="0" presId="urn:microsoft.com/office/officeart/2005/8/layout/lProcess1"/>
    <dgm:cxn modelId="{983FEDC4-3A1F-4535-8113-1D5C6C67CC40}" type="presParOf" srcId="{07D975DA-27A5-47E7-94C1-95EFCD2AAE36}" destId="{3BA9CDC6-FE5C-4742-8CFD-BF8FB2B70FFE}" srcOrd="6"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57DC2-4049-449B-B678-1B69E8AEEC85}">
      <dsp:nvSpPr>
        <dsp:cNvPr id="0" name=""/>
        <dsp:cNvSpPr/>
      </dsp:nvSpPr>
      <dsp:spPr>
        <a:xfrm>
          <a:off x="1249" y="1253005"/>
          <a:ext cx="1546132" cy="386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a:t>1</a:t>
          </a:r>
        </a:p>
      </dsp:txBody>
      <dsp:txXfrm>
        <a:off x="12570" y="1264326"/>
        <a:ext cx="1523490" cy="363891"/>
      </dsp:txXfrm>
    </dsp:sp>
    <dsp:sp modelId="{460BA292-9FD5-4681-B124-A40A11F74B4F}">
      <dsp:nvSpPr>
        <dsp:cNvPr id="0" name=""/>
        <dsp:cNvSpPr/>
      </dsp:nvSpPr>
      <dsp:spPr>
        <a:xfrm rot="5396495">
          <a:off x="730967" y="1692985"/>
          <a:ext cx="87268"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6724C8-4A0F-48A9-A573-2F480D9D7E29}">
      <dsp:nvSpPr>
        <dsp:cNvPr id="0" name=""/>
        <dsp:cNvSpPr/>
      </dsp:nvSpPr>
      <dsp:spPr>
        <a:xfrm>
          <a:off x="1821" y="181407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Vague</a:t>
          </a:r>
        </a:p>
      </dsp:txBody>
      <dsp:txXfrm>
        <a:off x="13142" y="1825396"/>
        <a:ext cx="1523490" cy="363891"/>
      </dsp:txXfrm>
    </dsp:sp>
    <dsp:sp modelId="{5510959F-0EE6-44B4-974E-65E979A509A6}">
      <dsp:nvSpPr>
        <dsp:cNvPr id="0" name=""/>
        <dsp:cNvSpPr/>
      </dsp:nvSpPr>
      <dsp:spPr>
        <a:xfrm rot="5400000">
          <a:off x="741066" y="223443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93FB2C-1494-49B1-A565-99CA2A3C205D}">
      <dsp:nvSpPr>
        <dsp:cNvPr id="0" name=""/>
        <dsp:cNvSpPr/>
      </dsp:nvSpPr>
      <dsp:spPr>
        <a:xfrm>
          <a:off x="1821" y="233589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Pie in the sky</a:t>
          </a:r>
        </a:p>
      </dsp:txBody>
      <dsp:txXfrm>
        <a:off x="13142" y="2347216"/>
        <a:ext cx="1523490" cy="363891"/>
      </dsp:txXfrm>
    </dsp:sp>
    <dsp:sp modelId="{FA907464-864F-485B-9D95-3561E330CD33}">
      <dsp:nvSpPr>
        <dsp:cNvPr id="0" name=""/>
        <dsp:cNvSpPr/>
      </dsp:nvSpPr>
      <dsp:spPr>
        <a:xfrm rot="5400000">
          <a:off x="741066" y="275625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7C3C13-74B4-41B7-8EE3-88F93F992BF9}">
      <dsp:nvSpPr>
        <dsp:cNvPr id="0" name=""/>
        <dsp:cNvSpPr/>
      </dsp:nvSpPr>
      <dsp:spPr>
        <a:xfrm>
          <a:off x="1821" y="285771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Unachievable</a:t>
          </a:r>
        </a:p>
      </dsp:txBody>
      <dsp:txXfrm>
        <a:off x="13142" y="2869036"/>
        <a:ext cx="1523490" cy="363891"/>
      </dsp:txXfrm>
    </dsp:sp>
    <dsp:sp modelId="{B8820784-F22F-4B58-BF18-315B7BCFE331}">
      <dsp:nvSpPr>
        <dsp:cNvPr id="0" name=""/>
        <dsp:cNvSpPr/>
      </dsp:nvSpPr>
      <dsp:spPr>
        <a:xfrm>
          <a:off x="1766235" y="1262523"/>
          <a:ext cx="1546132" cy="386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GB" sz="2200" kern="1200" dirty="0"/>
            <a:t>10</a:t>
          </a:r>
        </a:p>
      </dsp:txBody>
      <dsp:txXfrm>
        <a:off x="1777556" y="1273844"/>
        <a:ext cx="1523490" cy="363891"/>
      </dsp:txXfrm>
    </dsp:sp>
    <dsp:sp modelId="{6A2DA591-DA2C-4894-AC6C-07EDA985EEF3}">
      <dsp:nvSpPr>
        <dsp:cNvPr id="0" name=""/>
        <dsp:cNvSpPr/>
      </dsp:nvSpPr>
      <dsp:spPr>
        <a:xfrm rot="5411356">
          <a:off x="2497135" y="1697744"/>
          <a:ext cx="82509"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480D96-D8D2-49E9-B603-4FBE79E475F9}">
      <dsp:nvSpPr>
        <dsp:cNvPr id="0" name=""/>
        <dsp:cNvSpPr/>
      </dsp:nvSpPr>
      <dsp:spPr>
        <a:xfrm>
          <a:off x="1764413" y="181407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Is SMART</a:t>
          </a:r>
        </a:p>
      </dsp:txBody>
      <dsp:txXfrm>
        <a:off x="1775734" y="1825396"/>
        <a:ext cx="1523490" cy="363891"/>
      </dsp:txXfrm>
    </dsp:sp>
    <dsp:sp modelId="{A97DAE69-2E70-4DC1-BED9-4B57F2306079}">
      <dsp:nvSpPr>
        <dsp:cNvPr id="0" name=""/>
        <dsp:cNvSpPr/>
      </dsp:nvSpPr>
      <dsp:spPr>
        <a:xfrm rot="5400000">
          <a:off x="2503657" y="223443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E63056-813A-4F62-ABBD-F7A96C3A920E}">
      <dsp:nvSpPr>
        <dsp:cNvPr id="0" name=""/>
        <dsp:cNvSpPr/>
      </dsp:nvSpPr>
      <dsp:spPr>
        <a:xfrm>
          <a:off x="1764413" y="233589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a:t>Written in a single sentence</a:t>
          </a:r>
        </a:p>
      </dsp:txBody>
      <dsp:txXfrm>
        <a:off x="1775734" y="2347216"/>
        <a:ext cx="1523490" cy="363891"/>
      </dsp:txXfrm>
    </dsp:sp>
    <dsp:sp modelId="{E618BF11-42A1-4A1E-B0E0-041F6FB686BE}">
      <dsp:nvSpPr>
        <dsp:cNvPr id="0" name=""/>
        <dsp:cNvSpPr/>
      </dsp:nvSpPr>
      <dsp:spPr>
        <a:xfrm rot="5400000">
          <a:off x="2503657" y="2756250"/>
          <a:ext cx="67643" cy="6764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A9CDC6-FE5C-4742-8CFD-BF8FB2B70FFE}">
      <dsp:nvSpPr>
        <dsp:cNvPr id="0" name=""/>
        <dsp:cNvSpPr/>
      </dsp:nvSpPr>
      <dsp:spPr>
        <a:xfrm>
          <a:off x="1764413" y="2857715"/>
          <a:ext cx="1546132" cy="38653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Totally Achievable</a:t>
          </a:r>
        </a:p>
      </dsp:txBody>
      <dsp:txXfrm>
        <a:off x="1775734" y="2869036"/>
        <a:ext cx="1523490" cy="363891"/>
      </dsp:txXfrm>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83E7B1-75DB-4008-AED5-C5DD584506E4}" type="datetimeFigureOut">
              <a:rPr lang="en-GB" smtClean="0"/>
              <a:t>18/10/2018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82B11-8DC8-48C3-8D4B-6BE3095D6B6D}" type="slidenum">
              <a:rPr lang="en-GB" smtClean="0"/>
              <a:t>‹#›</a:t>
            </a:fld>
            <a:endParaRPr lang="en-GB"/>
          </a:p>
        </p:txBody>
      </p:sp>
    </p:spTree>
    <p:extLst>
      <p:ext uri="{BB962C8B-B14F-4D97-AF65-F5344CB8AC3E}">
        <p14:creationId xmlns:p14="http://schemas.microsoft.com/office/powerpoint/2010/main" val="2030001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allow everyone a minute or two to get their thoughts together – the clearer your picture of where you want to be, the more likely you will be able to map a path there!  What about 10 years from now?  One of Stephen Covey’s 7 Habits of Highly Effective People is ‘To begin with the end in mind’ – what do you think this means?</a:t>
            </a:r>
          </a:p>
        </p:txBody>
      </p:sp>
      <p:sp>
        <p:nvSpPr>
          <p:cNvPr id="4" name="Slide Number Placeholder 3"/>
          <p:cNvSpPr>
            <a:spLocks noGrp="1"/>
          </p:cNvSpPr>
          <p:nvPr>
            <p:ph type="sldNum" sz="quarter" idx="10"/>
          </p:nvPr>
        </p:nvSpPr>
        <p:spPr/>
        <p:txBody>
          <a:bodyPr/>
          <a:lstStyle/>
          <a:p>
            <a:fld id="{FC982B11-8DC8-48C3-8D4B-6BE3095D6B6D}" type="slidenum">
              <a:rPr lang="en-GB" smtClean="0"/>
              <a:t>4</a:t>
            </a:fld>
            <a:endParaRPr lang="en-GB"/>
          </a:p>
        </p:txBody>
      </p:sp>
    </p:spTree>
    <p:extLst>
      <p:ext uri="{BB962C8B-B14F-4D97-AF65-F5344CB8AC3E}">
        <p14:creationId xmlns:p14="http://schemas.microsoft.com/office/powerpoint/2010/main" val="1632805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a:t>STRENGTHS</a:t>
            </a:r>
          </a:p>
          <a:p>
            <a:pPr eaLnBrk="1" hangingPunct="1">
              <a:spcBef>
                <a:spcPct val="0"/>
              </a:spcBef>
              <a:buFontTx/>
              <a:buChar char="•"/>
            </a:pPr>
            <a:r>
              <a:rPr lang="en-GB" altLang="en-US" dirty="0"/>
              <a:t>What advantages do you have that others don't have (for example, skills, certifications, education, or connections)?</a:t>
            </a:r>
          </a:p>
          <a:p>
            <a:pPr eaLnBrk="1" hangingPunct="1">
              <a:spcBef>
                <a:spcPct val="0"/>
              </a:spcBef>
              <a:buFontTx/>
              <a:buChar char="•"/>
            </a:pPr>
            <a:r>
              <a:rPr lang="en-GB" altLang="en-US" dirty="0"/>
              <a:t>What do you do better than anyone else?</a:t>
            </a:r>
          </a:p>
          <a:p>
            <a:pPr eaLnBrk="1" hangingPunct="1">
              <a:spcBef>
                <a:spcPct val="0"/>
              </a:spcBef>
              <a:buFontTx/>
              <a:buChar char="•"/>
            </a:pPr>
            <a:r>
              <a:rPr lang="en-GB" altLang="en-US" dirty="0"/>
              <a:t>What personal resources can you access?</a:t>
            </a:r>
          </a:p>
          <a:p>
            <a:pPr eaLnBrk="1" hangingPunct="1">
              <a:spcBef>
                <a:spcPct val="0"/>
              </a:spcBef>
              <a:buFontTx/>
              <a:buChar char="•"/>
            </a:pPr>
            <a:r>
              <a:rPr lang="en-GB" altLang="en-US" dirty="0"/>
              <a:t>What do other people (and your boss, in particular) see as your strengths?</a:t>
            </a:r>
          </a:p>
          <a:p>
            <a:pPr eaLnBrk="1" hangingPunct="1">
              <a:spcBef>
                <a:spcPct val="0"/>
              </a:spcBef>
              <a:buFontTx/>
              <a:buChar char="•"/>
            </a:pPr>
            <a:r>
              <a:rPr lang="en-GB" altLang="en-US" dirty="0"/>
              <a:t>Which of your achievements are you most proud of?</a:t>
            </a:r>
          </a:p>
          <a:p>
            <a:pPr eaLnBrk="1" hangingPunct="1">
              <a:spcBef>
                <a:spcPct val="0"/>
              </a:spcBef>
              <a:buFontTx/>
              <a:buChar char="•"/>
            </a:pPr>
            <a:r>
              <a:rPr lang="en-GB" altLang="en-US" dirty="0"/>
              <a:t>What values do you believe in that others fail to exhibit?</a:t>
            </a:r>
          </a:p>
          <a:p>
            <a:pPr eaLnBrk="1" hangingPunct="1">
              <a:spcBef>
                <a:spcPct val="0"/>
              </a:spcBef>
              <a:buFontTx/>
              <a:buChar char="•"/>
            </a:pPr>
            <a:r>
              <a:rPr lang="en-GB" altLang="en-US" dirty="0"/>
              <a:t>Are you part of a network that no one else is involved in? If so, what connections do you have with influential people?</a:t>
            </a:r>
          </a:p>
          <a:p>
            <a:pPr eaLnBrk="1" hangingPunct="1">
              <a:spcBef>
                <a:spcPct val="0"/>
              </a:spcBef>
            </a:pPr>
            <a:r>
              <a:rPr lang="en-GB" altLang="en-US" dirty="0"/>
              <a:t>Consider this from your own perspective, and from the point of view of the people around you. And don't be modest or shy – be as objective as you can.</a:t>
            </a:r>
          </a:p>
          <a:p>
            <a:pPr eaLnBrk="1" hangingPunct="1">
              <a:spcBef>
                <a:spcPct val="0"/>
              </a:spcBef>
            </a:pPr>
            <a:r>
              <a:rPr lang="en-GB" altLang="en-US" dirty="0"/>
              <a:t>And if you have any difficulty with this, write down a list of your personal characteristics. Some of these will hopefully be strengths!</a:t>
            </a:r>
          </a:p>
          <a:p>
            <a:pPr eaLnBrk="1" hangingPunct="1">
              <a:spcBef>
                <a:spcPct val="0"/>
              </a:spcBef>
            </a:pPr>
            <a:r>
              <a:rPr lang="en-GB" altLang="en-US" dirty="0"/>
              <a:t>Tip:</a:t>
            </a:r>
          </a:p>
          <a:p>
            <a:pPr eaLnBrk="1" hangingPunct="1">
              <a:spcBef>
                <a:spcPct val="0"/>
              </a:spcBef>
            </a:pPr>
            <a:r>
              <a:rPr lang="en-GB" altLang="en-US" dirty="0"/>
              <a:t> Think about your strengths in relation to the people around you. For example, if you're a great mathematician and the people around you are also great at math, then this is not likely to be a strength in your current role – it may be a necessity</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10</a:t>
            </a:fld>
            <a:endParaRPr lang="en-GB"/>
          </a:p>
        </p:txBody>
      </p:sp>
    </p:spTree>
    <p:extLst>
      <p:ext uri="{BB962C8B-B14F-4D97-AF65-F5344CB8AC3E}">
        <p14:creationId xmlns:p14="http://schemas.microsoft.com/office/powerpoint/2010/main" val="1715235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WEAKNESSES</a:t>
            </a:r>
          </a:p>
          <a:p>
            <a:pPr eaLnBrk="1" hangingPunct="1">
              <a:spcBef>
                <a:spcPct val="0"/>
              </a:spcBef>
            </a:pPr>
            <a:r>
              <a:rPr lang="en-GB" altLang="en-US" dirty="0"/>
              <a:t> Again, consider this from a personal/internal perspective and an external perspective. Do other people see weaknesses that you don't see? Do co-workers consistently outperform you in key areas? Be realistic – it's best to face any unpleasant truths as soon as possible.</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11</a:t>
            </a:fld>
            <a:endParaRPr lang="en-GB"/>
          </a:p>
        </p:txBody>
      </p:sp>
    </p:spTree>
    <p:extLst>
      <p:ext uri="{BB962C8B-B14F-4D97-AF65-F5344CB8AC3E}">
        <p14:creationId xmlns:p14="http://schemas.microsoft.com/office/powerpoint/2010/main" val="906171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smtClean="0"/>
              <a:t>STRENGTHS</a:t>
            </a:r>
          </a:p>
          <a:p>
            <a:pPr eaLnBrk="1" hangingPunct="1">
              <a:spcBef>
                <a:spcPct val="0"/>
              </a:spcBef>
              <a:buFontTx/>
              <a:buChar char="•"/>
            </a:pPr>
            <a:r>
              <a:rPr lang="en-GB" altLang="en-US" smtClean="0"/>
              <a:t>What advantages do you have that others don't have (for example, skills, certifications, education, or connections)?</a:t>
            </a:r>
          </a:p>
          <a:p>
            <a:pPr eaLnBrk="1" hangingPunct="1">
              <a:spcBef>
                <a:spcPct val="0"/>
              </a:spcBef>
              <a:buFontTx/>
              <a:buChar char="•"/>
            </a:pPr>
            <a:r>
              <a:rPr lang="en-GB" altLang="en-US" smtClean="0"/>
              <a:t>What do you do better than anyone else?</a:t>
            </a:r>
          </a:p>
          <a:p>
            <a:pPr eaLnBrk="1" hangingPunct="1">
              <a:spcBef>
                <a:spcPct val="0"/>
              </a:spcBef>
              <a:buFontTx/>
              <a:buChar char="•"/>
            </a:pPr>
            <a:r>
              <a:rPr lang="en-GB" altLang="en-US" smtClean="0"/>
              <a:t>What personal resources can you access?</a:t>
            </a:r>
          </a:p>
          <a:p>
            <a:pPr eaLnBrk="1" hangingPunct="1">
              <a:spcBef>
                <a:spcPct val="0"/>
              </a:spcBef>
              <a:buFontTx/>
              <a:buChar char="•"/>
            </a:pPr>
            <a:r>
              <a:rPr lang="en-GB" altLang="en-US" smtClean="0"/>
              <a:t>What do other people (and your boss, in particular) see as your strengths?</a:t>
            </a:r>
          </a:p>
          <a:p>
            <a:pPr eaLnBrk="1" hangingPunct="1">
              <a:spcBef>
                <a:spcPct val="0"/>
              </a:spcBef>
              <a:buFontTx/>
              <a:buChar char="•"/>
            </a:pPr>
            <a:r>
              <a:rPr lang="en-GB" altLang="en-US" smtClean="0"/>
              <a:t>Which of your achievements are you most proud of?</a:t>
            </a:r>
          </a:p>
          <a:p>
            <a:pPr eaLnBrk="1" hangingPunct="1">
              <a:spcBef>
                <a:spcPct val="0"/>
              </a:spcBef>
              <a:buFontTx/>
              <a:buChar char="•"/>
            </a:pPr>
            <a:r>
              <a:rPr lang="en-GB" altLang="en-US" smtClean="0"/>
              <a:t>What values do you believe in that others fail to exhibit?</a:t>
            </a:r>
          </a:p>
          <a:p>
            <a:pPr eaLnBrk="1" hangingPunct="1">
              <a:spcBef>
                <a:spcPct val="0"/>
              </a:spcBef>
              <a:buFontTx/>
              <a:buChar char="•"/>
            </a:pPr>
            <a:r>
              <a:rPr lang="en-GB" altLang="en-US" smtClean="0"/>
              <a:t>Are you part of a network that no one else is involved in? If so, what connections do you have with influential people?</a:t>
            </a:r>
          </a:p>
          <a:p>
            <a:pPr eaLnBrk="1" hangingPunct="1">
              <a:spcBef>
                <a:spcPct val="0"/>
              </a:spcBef>
            </a:pPr>
            <a:r>
              <a:rPr lang="en-GB" altLang="en-US" smtClean="0"/>
              <a:t>Consider this from your own perspective, and from the point of view of the people around you. And don't be modest or shy – be as objective as you can.</a:t>
            </a:r>
          </a:p>
          <a:p>
            <a:pPr eaLnBrk="1" hangingPunct="1">
              <a:spcBef>
                <a:spcPct val="0"/>
              </a:spcBef>
            </a:pPr>
            <a:r>
              <a:rPr lang="en-GB" altLang="en-US" smtClean="0"/>
              <a:t>And if you have any difficulty with this, write down a list of your personal characteristics. Some of these will hopefully be strengths!</a:t>
            </a:r>
          </a:p>
          <a:p>
            <a:pPr eaLnBrk="1" hangingPunct="1">
              <a:spcBef>
                <a:spcPct val="0"/>
              </a:spcBef>
            </a:pPr>
            <a:r>
              <a:rPr lang="en-GB" altLang="en-US" smtClean="0"/>
              <a:t>Tip:</a:t>
            </a:r>
          </a:p>
          <a:p>
            <a:pPr eaLnBrk="1" hangingPunct="1">
              <a:spcBef>
                <a:spcPct val="0"/>
              </a:spcBef>
            </a:pPr>
            <a:r>
              <a:rPr lang="en-GB" altLang="en-US" smtClean="0"/>
              <a:t> Think about your strengths in relation to the people around you. For example, if you're a great mathematician and the people around you are also great at math, then this is not likely to be a strength in your current role – it may be a necessity</a:t>
            </a:r>
          </a:p>
          <a:p>
            <a:pPr eaLnBrk="1" hangingPunct="1">
              <a:spcBef>
                <a:spcPct val="0"/>
              </a:spcBef>
            </a:pPr>
            <a:endParaRPr lang="en-GB" altLang="en-US" smtClean="0"/>
          </a:p>
          <a:p>
            <a:pPr eaLnBrk="1" hangingPunct="1">
              <a:spcBef>
                <a:spcPct val="0"/>
              </a:spcBef>
            </a:pPr>
            <a:r>
              <a:rPr lang="en-GB" altLang="en-US" smtClean="0"/>
              <a:t>WEAKNESSES</a:t>
            </a:r>
          </a:p>
          <a:p>
            <a:pPr eaLnBrk="1" hangingPunct="1">
              <a:spcBef>
                <a:spcPct val="0"/>
              </a:spcBef>
            </a:pPr>
            <a:r>
              <a:rPr lang="en-GB" altLang="en-US" smtClean="0"/>
              <a:t> Again, consider this from a personal/internal perspective and an external perspective. Do other people see weaknesses that you don't see? Do co-workers consistently outperform you in key areas? Be realistic – it's best to face any unpleasant truths as soon as possible.</a:t>
            </a:r>
          </a:p>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B017314F-0817-4013-AA23-ED10308EB0A5}" type="slidenum">
              <a:rPr lang="en-GB" altLang="en-US"/>
              <a:pPr eaLnBrk="1" hangingPunct="1"/>
              <a:t>13</a:t>
            </a:fld>
            <a:endParaRPr lang="en-GB" altLang="en-US"/>
          </a:p>
        </p:txBody>
      </p:sp>
    </p:spTree>
    <p:extLst>
      <p:ext uri="{BB962C8B-B14F-4D97-AF65-F5344CB8AC3E}">
        <p14:creationId xmlns:p14="http://schemas.microsoft.com/office/powerpoint/2010/main" val="171171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OPPORTUNITIES</a:t>
            </a:r>
          </a:p>
          <a:p>
            <a:pPr eaLnBrk="1" hangingPunct="1">
              <a:spcBef>
                <a:spcPct val="0"/>
              </a:spcBef>
            </a:pPr>
            <a:r>
              <a:rPr lang="en-GB" altLang="en-US" dirty="0"/>
              <a:t>Also, importantly, look at your strengths, and ask yourself whether these open up any opportunities – and look at your weaknesses, and ask yourself whether you could open up opportunities by eliminating those weaknesses.</a:t>
            </a:r>
          </a:p>
          <a:p>
            <a:pPr eaLnBrk="1" hangingPunct="1">
              <a:spcBef>
                <a:spcPct val="0"/>
              </a:spcBef>
            </a:pPr>
            <a:endParaRPr lang="en-GB" altLang="en-US" dirty="0"/>
          </a:p>
          <a:p>
            <a:pPr eaLnBrk="1" hangingPunct="1">
              <a:spcBef>
                <a:spcPct val="0"/>
              </a:spcBef>
            </a:pPr>
            <a:r>
              <a:rPr lang="en-GB" altLang="en-US" dirty="0"/>
              <a:t>THREATS</a:t>
            </a:r>
          </a:p>
          <a:p>
            <a:pPr eaLnBrk="1" hangingPunct="1">
              <a:spcBef>
                <a:spcPct val="0"/>
              </a:spcBef>
            </a:pPr>
            <a:r>
              <a:rPr lang="en-GB" altLang="en-US" dirty="0"/>
              <a:t>Performing this analysis will often provide key information – it can point out what needs to be done and put problems into perspective</a:t>
            </a:r>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14</a:t>
            </a:fld>
            <a:endParaRPr lang="en-GB"/>
          </a:p>
        </p:txBody>
      </p:sp>
    </p:spTree>
    <p:extLst>
      <p:ext uri="{BB962C8B-B14F-4D97-AF65-F5344CB8AC3E}">
        <p14:creationId xmlns:p14="http://schemas.microsoft.com/office/powerpoint/2010/main" val="40318259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OPPORTUNITIES</a:t>
            </a:r>
          </a:p>
          <a:p>
            <a:pPr eaLnBrk="1" hangingPunct="1">
              <a:spcBef>
                <a:spcPct val="0"/>
              </a:spcBef>
            </a:pPr>
            <a:r>
              <a:rPr lang="en-GB" altLang="en-US" smtClean="0"/>
              <a:t>Also, importantly, look at your strengths, and ask yourself whether these open up any opportunities – and look at your weaknesses, and ask yourself whether you could open up opportunities by eliminating those weaknesses.</a:t>
            </a:r>
          </a:p>
          <a:p>
            <a:pPr eaLnBrk="1" hangingPunct="1">
              <a:spcBef>
                <a:spcPct val="0"/>
              </a:spcBef>
            </a:pPr>
            <a:endParaRPr lang="en-GB" altLang="en-US" smtClean="0"/>
          </a:p>
          <a:p>
            <a:pPr eaLnBrk="1" hangingPunct="1">
              <a:spcBef>
                <a:spcPct val="0"/>
              </a:spcBef>
            </a:pPr>
            <a:r>
              <a:rPr lang="en-GB" altLang="en-US" smtClean="0"/>
              <a:t>THREATS</a:t>
            </a:r>
          </a:p>
          <a:p>
            <a:pPr eaLnBrk="1" hangingPunct="1">
              <a:spcBef>
                <a:spcPct val="0"/>
              </a:spcBef>
            </a:pPr>
            <a:r>
              <a:rPr lang="en-GB" altLang="en-US" smtClean="0"/>
              <a:t>Performing this analysis will often provide key information – it can point out what needs to be done and put problems into perspective</a:t>
            </a:r>
          </a:p>
          <a:p>
            <a:pPr eaLnBrk="1" hangingPunct="1">
              <a:spcBef>
                <a:spcPct val="0"/>
              </a:spcBef>
            </a:pPr>
            <a:endParaRPr lang="en-GB" altLang="en-US" smtClean="0"/>
          </a:p>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118FE1F-1110-4B77-BD5F-25664C8D7E36}" type="slidenum">
              <a:rPr lang="en-GB" altLang="en-US"/>
              <a:pPr eaLnBrk="1" hangingPunct="1"/>
              <a:t>17</a:t>
            </a:fld>
            <a:endParaRPr lang="en-GB" altLang="en-US"/>
          </a:p>
        </p:txBody>
      </p:sp>
    </p:spTree>
    <p:extLst>
      <p:ext uri="{BB962C8B-B14F-4D97-AF65-F5344CB8AC3E}">
        <p14:creationId xmlns:p14="http://schemas.microsoft.com/office/powerpoint/2010/main" val="2247515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your weaknesses into strengths, build upon your strengths.  Negate or reduce your threats, turning them into opportunities.  Match your strengths to the opportunities.</a:t>
            </a:r>
          </a:p>
        </p:txBody>
      </p:sp>
      <p:sp>
        <p:nvSpPr>
          <p:cNvPr id="4" name="Slide Number Placeholder 3"/>
          <p:cNvSpPr>
            <a:spLocks noGrp="1"/>
          </p:cNvSpPr>
          <p:nvPr>
            <p:ph type="sldNum" sz="quarter" idx="10"/>
          </p:nvPr>
        </p:nvSpPr>
        <p:spPr/>
        <p:txBody>
          <a:bodyPr/>
          <a:lstStyle/>
          <a:p>
            <a:fld id="{FC982B11-8DC8-48C3-8D4B-6BE3095D6B6D}" type="slidenum">
              <a:rPr lang="en-GB" smtClean="0"/>
              <a:t>18</a:t>
            </a:fld>
            <a:endParaRPr lang="en-GB"/>
          </a:p>
        </p:txBody>
      </p:sp>
    </p:spTree>
    <p:extLst>
      <p:ext uri="{BB962C8B-B14F-4D97-AF65-F5344CB8AC3E}">
        <p14:creationId xmlns:p14="http://schemas.microsoft.com/office/powerpoint/2010/main" val="377338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way of having an experience, is letting that experience come to you (reactive). The second way is to consciously seek the experience out (proactive). You have chosen to attend this course therefore you have consciously decided to have this experience. However if you have for example, to regularly attend a weekly meeting at work which tends to be deadly dull. You could instead try a proactive approach and decide to view it as a learning opportunity and start to experiment with different ways of improving the meeting</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40</a:t>
            </a:fld>
            <a:endParaRPr lang="en-GB"/>
          </a:p>
        </p:txBody>
      </p:sp>
    </p:spTree>
    <p:extLst>
      <p:ext uri="{BB962C8B-B14F-4D97-AF65-F5344CB8AC3E}">
        <p14:creationId xmlns:p14="http://schemas.microsoft.com/office/powerpoint/2010/main" val="2207301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itchFamily="34" charset="0"/>
                <a:cs typeface="Arial" pitchFamily="34" charset="0"/>
              </a:rPr>
              <a:t>If you are to learn from that experience it is essential that you review what happened during it. If the weekly meeting is deadly dull, then you might change the agenda items or rearrange them. Try a different chairperson if that is possible, noting the way the best and the worst chairperson conducted the meeting.</a:t>
            </a:r>
            <a:endParaRPr lang="en-GB" dirty="0">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41</a:t>
            </a:fld>
            <a:endParaRPr lang="en-GB"/>
          </a:p>
        </p:txBody>
      </p:sp>
    </p:spTree>
    <p:extLst>
      <p:ext uri="{BB962C8B-B14F-4D97-AF65-F5344CB8AC3E}">
        <p14:creationId xmlns:p14="http://schemas.microsoft.com/office/powerpoint/2010/main" val="3266274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US" dirty="0">
              <a:latin typeface="Arial" pitchFamily="34" charset="0"/>
              <a:cs typeface="Arial" pitchFamily="34" charset="0"/>
            </a:endParaRPr>
          </a:p>
          <a:p>
            <a:r>
              <a:rPr lang="en-US" dirty="0">
                <a:latin typeface="Arial" pitchFamily="34" charset="0"/>
                <a:cs typeface="Arial" pitchFamily="34" charset="0"/>
              </a:rPr>
              <a:t> </a:t>
            </a:r>
          </a:p>
          <a:p>
            <a:r>
              <a:rPr lang="en-US" dirty="0">
                <a:latin typeface="Arial" pitchFamily="34" charset="0"/>
                <a:cs typeface="Arial" pitchFamily="34" charset="0"/>
              </a:rPr>
              <a:t>Review the raw material from stage two and draw conclusions. What did you learn? How can the experience be improved or developed?  As an example you may have concluded that:</a:t>
            </a:r>
          </a:p>
          <a:p>
            <a:r>
              <a:rPr lang="en-US" dirty="0">
                <a:latin typeface="Arial" pitchFamily="34" charset="0"/>
                <a:cs typeface="Arial" pitchFamily="34" charset="0"/>
              </a:rPr>
              <a:t> </a:t>
            </a:r>
          </a:p>
          <a:p>
            <a:r>
              <a:rPr lang="en-US" i="1" dirty="0">
                <a:latin typeface="Arial" pitchFamily="34" charset="0"/>
                <a:cs typeface="Arial" pitchFamily="34" charset="0"/>
              </a:rPr>
              <a:t>There was no formal agenda and people wandered of the point</a:t>
            </a:r>
            <a:endParaRPr lang="en-US" dirty="0">
              <a:latin typeface="Arial" pitchFamily="34" charset="0"/>
              <a:cs typeface="Arial" pitchFamily="34" charset="0"/>
            </a:endParaRPr>
          </a:p>
          <a:p>
            <a:r>
              <a:rPr lang="en-US" i="1" dirty="0">
                <a:latin typeface="Arial" pitchFamily="34" charset="0"/>
                <a:cs typeface="Arial" pitchFamily="34" charset="0"/>
              </a:rPr>
              <a:t>Time keeping was poor</a:t>
            </a:r>
            <a:endParaRPr lang="en-US" dirty="0">
              <a:latin typeface="Arial" pitchFamily="34" charset="0"/>
              <a:cs typeface="Arial" pitchFamily="34" charset="0"/>
            </a:endParaRPr>
          </a:p>
          <a:p>
            <a:r>
              <a:rPr lang="en-US" i="1" dirty="0">
                <a:latin typeface="Arial" pitchFamily="34" charset="0"/>
                <a:cs typeface="Arial" pitchFamily="34" charset="0"/>
              </a:rPr>
              <a:t>There was little summary of agreed points, </a:t>
            </a:r>
            <a:r>
              <a:rPr lang="en-US" i="1" dirty="0" err="1">
                <a:latin typeface="Arial" pitchFamily="34" charset="0"/>
                <a:cs typeface="Arial" pitchFamily="34" charset="0"/>
              </a:rPr>
              <a:t>etc</a:t>
            </a:r>
            <a:r>
              <a:rPr lang="en-US" i="1" dirty="0">
                <a:latin typeface="Arial" pitchFamily="34" charset="0"/>
                <a:cs typeface="Arial" pitchFamily="34" charset="0"/>
              </a:rPr>
              <a:t>-</a:t>
            </a:r>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42</a:t>
            </a:fld>
            <a:endParaRPr lang="en-GB"/>
          </a:p>
        </p:txBody>
      </p:sp>
    </p:spTree>
    <p:extLst>
      <p:ext uri="{BB962C8B-B14F-4D97-AF65-F5344CB8AC3E}">
        <p14:creationId xmlns:p14="http://schemas.microsoft.com/office/powerpoint/2010/main" val="3174213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is the process of translating the conclusions into a form where they can be actioned. In this example you may plan to ensure that there is always a written agenda with time allocated for each topic ensuring that the chairperson sums up the points made by each contributor etc.</a:t>
            </a:r>
          </a:p>
          <a:p>
            <a:r>
              <a:rPr lang="en-GB" dirty="0"/>
              <a:t>Learning is a continuous process. No stage makes sense in isolation from the others if learning is to be effective, and they are mutually supportive. However, each stage plays an equally important part in the process, even though the time spent on each stage may vary considerably. You can start anywhere on the cycle because each stage feeds into the next.</a:t>
            </a:r>
          </a:p>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t>43</a:t>
            </a:fld>
            <a:endParaRPr lang="en-GB"/>
          </a:p>
        </p:txBody>
      </p:sp>
    </p:spTree>
    <p:extLst>
      <p:ext uri="{BB962C8B-B14F-4D97-AF65-F5344CB8AC3E}">
        <p14:creationId xmlns:p14="http://schemas.microsoft.com/office/powerpoint/2010/main" val="34807862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hyperlink" Target="http://stickyjesus.com/2010/12/seven-ways-to-condition-your-min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www.flickr.com/photos/striatic/2192189572"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theswirlworld.com/2013/01/09/reaching-the-goal/" TargetMode="External"/><Relationship Id="rId3" Type="http://schemas.openxmlformats.org/officeDocument/2006/relationships/diagramLayout" Target="../diagrams/layout1.xml"/><Relationship Id="rId7" Type="http://schemas.openxmlformats.org/officeDocument/2006/relationships/image" Target="../media/image11.jpg&amp;ehk=Llm0vlaCZ9QL6lzUFIcM4g&amp;r=0&amp;pid=OfficeInsert"/><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blogs.ubc.ca/communicatingscience2014w110/2014/10/27/flavonoids-consumption-can-decrease-age-related-memory-decline/" TargetMode="External"/><Relationship Id="rId2" Type="http://schemas.openxmlformats.org/officeDocument/2006/relationships/image" Target="../media/image19.jpg&amp;ehk=n2Oh2yavs"/><Relationship Id="rId1" Type="http://schemas.openxmlformats.org/officeDocument/2006/relationships/slideLayout" Target="../slideLayouts/slideLayout2.xml"/><Relationship Id="rId4" Type="http://schemas.openxmlformats.org/officeDocument/2006/relationships/hyperlink" Target="https://creativecommons.org/licenses/by-nc-nd/2.5/"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photo.stackexchange.com/questions/40680/how-do-i-achieve-the-mirror-effect-with-water"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hroomery.org/forums/showflat.php/number/19957396" TargetMode="External"/><Relationship Id="rId2" Type="http://schemas.openxmlformats.org/officeDocument/2006/relationships/image" Target="../media/image21.jpg&amp;ehk=995KXn2TYD7Qv7xb6cyvyg&amp;r=0&amp;pid=OfficeInsert"/><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Workshop Day 1</a:t>
            </a:r>
            <a:endParaRPr lang="en-GB" sz="20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Introduction to the module</a:t>
            </a:r>
          </a:p>
          <a:p>
            <a:r>
              <a:rPr lang="en-GB" dirty="0"/>
              <a:t>A look at professional career development</a:t>
            </a:r>
          </a:p>
          <a:p>
            <a:r>
              <a:rPr lang="en-GB" dirty="0"/>
              <a:t>Concepts of self awareness</a:t>
            </a:r>
          </a:p>
          <a:p>
            <a:r>
              <a:rPr lang="en-GB" dirty="0"/>
              <a:t>Self assessment and exercises</a:t>
            </a:r>
          </a:p>
          <a:p>
            <a:r>
              <a:rPr lang="en-GB" dirty="0"/>
              <a:t>SWOT</a:t>
            </a:r>
          </a:p>
          <a:p>
            <a:r>
              <a:rPr lang="en-GB" i="1" dirty="0"/>
              <a:t>Go Mad!</a:t>
            </a:r>
          </a:p>
          <a:p>
            <a:r>
              <a:rPr lang="en-GB" dirty="0"/>
              <a:t>Learning how to learn</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EBF5288-FA86-4A78-99F6-E0AAF828F586}"/>
              </a:ext>
            </a:extLst>
          </p:cNvPr>
          <p:cNvSpPr>
            <a:spLocks noGrp="1"/>
          </p:cNvSpPr>
          <p:nvPr>
            <p:ph type="title"/>
          </p:nvPr>
        </p:nvSpPr>
        <p:spPr/>
        <p:txBody>
          <a:bodyPr>
            <a:normAutofit/>
          </a:bodyPr>
          <a:lstStyle/>
          <a:p>
            <a:r>
              <a:rPr lang="en-GB" dirty="0"/>
              <a:t>Professional Career Development</a:t>
            </a:r>
          </a:p>
        </p:txBody>
      </p:sp>
      <p:sp>
        <p:nvSpPr>
          <p:cNvPr id="3" name="Content Placeholder 2">
            <a:extLst>
              <a:ext uri="{FF2B5EF4-FFF2-40B4-BE49-F238E27FC236}">
                <a16:creationId xmlns="" xmlns:a16="http://schemas.microsoft.com/office/drawing/2014/main" id="{B546272F-38FB-40F0-9432-A3573F058685}"/>
              </a:ext>
            </a:extLst>
          </p:cNvPr>
          <p:cNvSpPr>
            <a:spLocks noGrp="1"/>
          </p:cNvSpPr>
          <p:nvPr>
            <p:ph idx="1"/>
          </p:nvPr>
        </p:nvSpPr>
        <p:spPr/>
        <p:txBody>
          <a:bodyPr>
            <a:normAutofit fontScale="92500" lnSpcReduction="20000"/>
          </a:bodyPr>
          <a:lstStyle/>
          <a:p>
            <a:r>
              <a:rPr lang="en-GB" dirty="0"/>
              <a:t>By the end of this module, you should be able to: -</a:t>
            </a:r>
          </a:p>
          <a:p>
            <a:pPr lvl="1"/>
            <a:r>
              <a:rPr lang="en-GB" dirty="0"/>
              <a:t>Understand the skills and knowledge needed for working effectively</a:t>
            </a:r>
          </a:p>
          <a:p>
            <a:pPr lvl="1"/>
            <a:r>
              <a:rPr lang="en-GB" dirty="0"/>
              <a:t>Demonstrate readiness for employability and personal advancement through an understanding of personal strengths and areas for further development</a:t>
            </a:r>
          </a:p>
          <a:p>
            <a:pPr lvl="1"/>
            <a:r>
              <a:rPr lang="en-GB" dirty="0"/>
              <a:t>Establish employment goals and develop a personal action plan</a:t>
            </a:r>
          </a:p>
        </p:txBody>
      </p:sp>
    </p:spTree>
    <p:extLst>
      <p:ext uri="{BB962C8B-B14F-4D97-AF65-F5344CB8AC3E}">
        <p14:creationId xmlns:p14="http://schemas.microsoft.com/office/powerpoint/2010/main" val="1315376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kelkyd.files.wordpress.com/2012/09/where-will-you-be-in-5-years.jpg">
            <a:extLst>
              <a:ext uri="{FF2B5EF4-FFF2-40B4-BE49-F238E27FC236}">
                <a16:creationId xmlns="" xmlns:a16="http://schemas.microsoft.com/office/drawing/2014/main" id="{D0B44681-4F29-4CDC-AB14-58AB411D85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6138639" cy="54393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 xmlns:a16="http://schemas.microsoft.com/office/drawing/2014/main" id="{08452556-C559-4C47-8384-BAB13ADE9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6186687" y="476672"/>
            <a:ext cx="2957313" cy="2217985"/>
          </a:xfrm>
          <a:prstGeom prst="rect">
            <a:avLst/>
          </a:prstGeom>
        </p:spPr>
      </p:pic>
      <p:pic>
        <p:nvPicPr>
          <p:cNvPr id="9" name="Picture 8">
            <a:extLst>
              <a:ext uri="{FF2B5EF4-FFF2-40B4-BE49-F238E27FC236}">
                <a16:creationId xmlns="" xmlns:a16="http://schemas.microsoft.com/office/drawing/2014/main" id="{271250A9-BF75-47B2-A575-1CC72B917C8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 xmlns:a1611="http://schemas.microsoft.com/office/drawing/2016/11/main" r:id="rId7"/>
              </a:ext>
            </a:extLst>
          </a:blip>
          <a:stretch>
            <a:fillRect/>
          </a:stretch>
        </p:blipFill>
        <p:spPr>
          <a:xfrm>
            <a:off x="6186687" y="2694657"/>
            <a:ext cx="2663415" cy="2990255"/>
          </a:xfrm>
          <a:prstGeom prst="rect">
            <a:avLst/>
          </a:prstGeom>
        </p:spPr>
      </p:pic>
    </p:spTree>
    <p:extLst>
      <p:ext uri="{BB962C8B-B14F-4D97-AF65-F5344CB8AC3E}">
        <p14:creationId xmlns:p14="http://schemas.microsoft.com/office/powerpoint/2010/main" val="481404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A9A932-6425-4DAF-9622-97C503133B31}"/>
              </a:ext>
            </a:extLst>
          </p:cNvPr>
          <p:cNvSpPr>
            <a:spLocks noGrp="1"/>
          </p:cNvSpPr>
          <p:nvPr>
            <p:ph type="title"/>
          </p:nvPr>
        </p:nvSpPr>
        <p:spPr/>
        <p:txBody>
          <a:bodyPr/>
          <a:lstStyle/>
          <a:p>
            <a:r>
              <a:rPr lang="en-GB" dirty="0"/>
              <a:t>Reality Check!</a:t>
            </a:r>
          </a:p>
        </p:txBody>
      </p:sp>
      <p:sp>
        <p:nvSpPr>
          <p:cNvPr id="3" name="Content Placeholder 2">
            <a:extLst>
              <a:ext uri="{FF2B5EF4-FFF2-40B4-BE49-F238E27FC236}">
                <a16:creationId xmlns="" xmlns:a16="http://schemas.microsoft.com/office/drawing/2014/main" id="{80BD2DE8-3F38-4CEB-80E5-270D6D5AC7FC}"/>
              </a:ext>
            </a:extLst>
          </p:cNvPr>
          <p:cNvSpPr>
            <a:spLocks noGrp="1"/>
          </p:cNvSpPr>
          <p:nvPr>
            <p:ph idx="1"/>
          </p:nvPr>
        </p:nvSpPr>
        <p:spPr/>
        <p:txBody>
          <a:bodyPr>
            <a:normAutofit fontScale="92500"/>
          </a:bodyPr>
          <a:lstStyle/>
          <a:p>
            <a:r>
              <a:rPr lang="en-GB" dirty="0"/>
              <a:t>It’s a competitive world</a:t>
            </a:r>
          </a:p>
          <a:p>
            <a:r>
              <a:rPr lang="en-GB" dirty="0"/>
              <a:t>Change is </a:t>
            </a:r>
            <a:r>
              <a:rPr lang="en-GB" b="1" i="1" dirty="0"/>
              <a:t>constant</a:t>
            </a:r>
          </a:p>
          <a:p>
            <a:r>
              <a:rPr lang="en-GB" b="1" i="1" dirty="0"/>
              <a:t>You</a:t>
            </a:r>
            <a:r>
              <a:rPr lang="en-GB" dirty="0"/>
              <a:t> are responsible for your own development</a:t>
            </a:r>
          </a:p>
          <a:p>
            <a:r>
              <a:rPr lang="en-GB" dirty="0"/>
              <a:t>Great employers hire the </a:t>
            </a:r>
            <a:r>
              <a:rPr lang="en-GB" b="1" i="1" dirty="0"/>
              <a:t>best people</a:t>
            </a:r>
          </a:p>
          <a:p>
            <a:r>
              <a:rPr lang="en-GB" dirty="0"/>
              <a:t>You </a:t>
            </a:r>
            <a:r>
              <a:rPr lang="en-GB" b="1" i="1" dirty="0"/>
              <a:t>need </a:t>
            </a:r>
            <a:r>
              <a:rPr lang="en-GB" dirty="0"/>
              <a:t>to be one of the </a:t>
            </a:r>
            <a:r>
              <a:rPr lang="en-GB" b="1" i="1" dirty="0"/>
              <a:t>best people</a:t>
            </a:r>
          </a:p>
          <a:p>
            <a:r>
              <a:rPr lang="en-GB" b="1" i="1" dirty="0">
                <a:solidFill>
                  <a:srgbClr val="00B050"/>
                </a:solidFill>
              </a:rPr>
              <a:t>You </a:t>
            </a:r>
            <a:r>
              <a:rPr lang="en-GB" b="1" i="1" u="sng" dirty="0">
                <a:solidFill>
                  <a:srgbClr val="00B050"/>
                </a:solidFill>
              </a:rPr>
              <a:t>need </a:t>
            </a:r>
            <a:r>
              <a:rPr lang="en-GB" b="1" i="1" dirty="0">
                <a:solidFill>
                  <a:srgbClr val="00B050"/>
                </a:solidFill>
              </a:rPr>
              <a:t>to constantly improve – your skills, knowledge, attitude and behaviours!</a:t>
            </a:r>
          </a:p>
          <a:p>
            <a:endParaRPr lang="en-GB" dirty="0"/>
          </a:p>
        </p:txBody>
      </p:sp>
    </p:spTree>
    <p:extLst>
      <p:ext uri="{BB962C8B-B14F-4D97-AF65-F5344CB8AC3E}">
        <p14:creationId xmlns:p14="http://schemas.microsoft.com/office/powerpoint/2010/main" val="3351115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7FCEAF7-0C03-44A9-813B-5FFDEA175E30}"/>
              </a:ext>
            </a:extLst>
          </p:cNvPr>
          <p:cNvSpPr>
            <a:spLocks noGrp="1"/>
          </p:cNvSpPr>
          <p:nvPr>
            <p:ph type="title"/>
          </p:nvPr>
        </p:nvSpPr>
        <p:spPr/>
        <p:txBody>
          <a:bodyPr/>
          <a:lstStyle/>
          <a:p>
            <a:r>
              <a:rPr lang="en-GB" dirty="0"/>
              <a:t>Concepts of Self Awareness</a:t>
            </a:r>
          </a:p>
        </p:txBody>
      </p:sp>
      <p:sp>
        <p:nvSpPr>
          <p:cNvPr id="3" name="Content Placeholder 2">
            <a:extLst>
              <a:ext uri="{FF2B5EF4-FFF2-40B4-BE49-F238E27FC236}">
                <a16:creationId xmlns="" xmlns:a16="http://schemas.microsoft.com/office/drawing/2014/main" id="{F1013714-B63F-4276-8EDB-DA3144FE18D4}"/>
              </a:ext>
            </a:extLst>
          </p:cNvPr>
          <p:cNvSpPr>
            <a:spLocks noGrp="1"/>
          </p:cNvSpPr>
          <p:nvPr>
            <p:ph idx="1"/>
          </p:nvPr>
        </p:nvSpPr>
        <p:spPr/>
        <p:txBody>
          <a:bodyPr>
            <a:normAutofit fontScale="85000" lnSpcReduction="20000"/>
          </a:bodyPr>
          <a:lstStyle/>
          <a:p>
            <a:pPr>
              <a:defRPr/>
            </a:pPr>
            <a:r>
              <a:rPr lang="en-GB" dirty="0"/>
              <a:t>Developing your self awareness is the first step toward learning.</a:t>
            </a:r>
          </a:p>
          <a:p>
            <a:pPr>
              <a:defRPr/>
            </a:pPr>
            <a:r>
              <a:rPr lang="en-GB" dirty="0"/>
              <a:t>Do you really know yourself, your preferences, need and desires?</a:t>
            </a:r>
          </a:p>
          <a:p>
            <a:pPr>
              <a:defRPr/>
            </a:pPr>
            <a:r>
              <a:rPr lang="en-GB" dirty="0"/>
              <a:t>Do you have a clear perception of your personality, attitudes and behaviours, including strengths, weaknesses, thoughts, beliefs, motivation and emotions?</a:t>
            </a:r>
          </a:p>
          <a:p>
            <a:pPr>
              <a:defRPr/>
            </a:pPr>
            <a:r>
              <a:rPr lang="en-GB" dirty="0"/>
              <a:t>Self awareness allows you to better understand yourself, other people &amp; how they perceive you.</a:t>
            </a:r>
          </a:p>
          <a:p>
            <a:endParaRPr lang="en-GB" dirty="0"/>
          </a:p>
        </p:txBody>
      </p:sp>
    </p:spTree>
    <p:extLst>
      <p:ext uri="{BB962C8B-B14F-4D97-AF65-F5344CB8AC3E}">
        <p14:creationId xmlns:p14="http://schemas.microsoft.com/office/powerpoint/2010/main" val="1944438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4BF4254-7AD7-4E1D-9814-FD48DC76C757}"/>
              </a:ext>
            </a:extLst>
          </p:cNvPr>
          <p:cNvSpPr>
            <a:spLocks noGrp="1"/>
          </p:cNvSpPr>
          <p:nvPr>
            <p:ph type="title"/>
          </p:nvPr>
        </p:nvSpPr>
        <p:spPr/>
        <p:txBody>
          <a:bodyPr/>
          <a:lstStyle/>
          <a:p>
            <a:r>
              <a:rPr lang="en-GB" dirty="0"/>
              <a:t>Self Assessment</a:t>
            </a:r>
          </a:p>
        </p:txBody>
      </p:sp>
      <p:sp>
        <p:nvSpPr>
          <p:cNvPr id="3" name="Content Placeholder 2">
            <a:extLst>
              <a:ext uri="{FF2B5EF4-FFF2-40B4-BE49-F238E27FC236}">
                <a16:creationId xmlns="" xmlns:a16="http://schemas.microsoft.com/office/drawing/2014/main" id="{F47E3C9D-239B-413D-BBB2-BDC31414CAB4}"/>
              </a:ext>
            </a:extLst>
          </p:cNvPr>
          <p:cNvSpPr>
            <a:spLocks noGrp="1"/>
          </p:cNvSpPr>
          <p:nvPr>
            <p:ph idx="1"/>
          </p:nvPr>
        </p:nvSpPr>
        <p:spPr>
          <a:xfrm>
            <a:off x="457200" y="1340768"/>
            <a:ext cx="8229600" cy="3917032"/>
          </a:xfrm>
        </p:spPr>
        <p:txBody>
          <a:bodyPr>
            <a:normAutofit fontScale="85000" lnSpcReduction="20000"/>
          </a:bodyPr>
          <a:lstStyle/>
          <a:p>
            <a:pPr>
              <a:lnSpc>
                <a:spcPct val="120000"/>
              </a:lnSpc>
              <a:spcBef>
                <a:spcPts val="0"/>
              </a:spcBef>
              <a:spcAft>
                <a:spcPts val="600"/>
              </a:spcAft>
            </a:pPr>
            <a:r>
              <a:rPr lang="en-GB" dirty="0"/>
              <a:t>Think of something you are good at.</a:t>
            </a:r>
          </a:p>
          <a:p>
            <a:pPr>
              <a:lnSpc>
                <a:spcPct val="120000"/>
              </a:lnSpc>
              <a:spcBef>
                <a:spcPts val="0"/>
              </a:spcBef>
            </a:pPr>
            <a:r>
              <a:rPr lang="en-GB" dirty="0"/>
              <a:t>You probably learned it by self-assessment,  by asking yourself:</a:t>
            </a:r>
          </a:p>
          <a:p>
            <a:pPr lvl="1">
              <a:lnSpc>
                <a:spcPct val="120000"/>
              </a:lnSpc>
              <a:spcBef>
                <a:spcPts val="0"/>
              </a:spcBef>
            </a:pPr>
            <a:r>
              <a:rPr lang="en-GB" dirty="0"/>
              <a:t>What am I trying to do exactly?</a:t>
            </a:r>
          </a:p>
          <a:p>
            <a:pPr lvl="1">
              <a:lnSpc>
                <a:spcPct val="120000"/>
              </a:lnSpc>
              <a:spcBef>
                <a:spcPts val="0"/>
              </a:spcBef>
            </a:pPr>
            <a:r>
              <a:rPr lang="en-GB" dirty="0"/>
              <a:t>What went well and why?</a:t>
            </a:r>
          </a:p>
          <a:p>
            <a:pPr lvl="1">
              <a:lnSpc>
                <a:spcPct val="120000"/>
              </a:lnSpc>
              <a:spcBef>
                <a:spcPts val="0"/>
              </a:spcBef>
            </a:pPr>
            <a:r>
              <a:rPr lang="en-GB" dirty="0"/>
              <a:t>What went less well and why?</a:t>
            </a:r>
          </a:p>
          <a:p>
            <a:pPr lvl="1">
              <a:lnSpc>
                <a:spcPct val="120000"/>
              </a:lnSpc>
              <a:spcBef>
                <a:spcPts val="0"/>
              </a:spcBef>
              <a:spcAft>
                <a:spcPts val="600"/>
              </a:spcAft>
            </a:pPr>
            <a:r>
              <a:rPr lang="en-GB" dirty="0"/>
              <a:t>How could I do better next time?</a:t>
            </a:r>
          </a:p>
          <a:p>
            <a:pPr>
              <a:lnSpc>
                <a:spcPct val="120000"/>
              </a:lnSpc>
              <a:spcBef>
                <a:spcPts val="0"/>
              </a:spcBef>
            </a:pPr>
            <a:r>
              <a:rPr lang="en-GB" sz="2800" dirty="0"/>
              <a:t>So, it’s likely you have already made use of self assessment without realising it.</a:t>
            </a:r>
          </a:p>
          <a:p>
            <a:endParaRPr lang="en-GB" dirty="0"/>
          </a:p>
        </p:txBody>
      </p:sp>
    </p:spTree>
    <p:extLst>
      <p:ext uri="{BB962C8B-B14F-4D97-AF65-F5344CB8AC3E}">
        <p14:creationId xmlns:p14="http://schemas.microsoft.com/office/powerpoint/2010/main" val="3776944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39E93B-3FE8-4C19-A5EC-37F4C3484916}"/>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 xmlns:a16="http://schemas.microsoft.com/office/drawing/2014/main" id="{7484384D-2039-4393-A933-DC667CA4E336}"/>
              </a:ext>
            </a:extLst>
          </p:cNvPr>
          <p:cNvSpPr>
            <a:spLocks noGrp="1"/>
          </p:cNvSpPr>
          <p:nvPr>
            <p:ph idx="1"/>
          </p:nvPr>
        </p:nvSpPr>
        <p:spPr/>
        <p:txBody>
          <a:bodyPr>
            <a:normAutofit fontScale="92500" lnSpcReduction="20000"/>
          </a:bodyPr>
          <a:lstStyle/>
          <a:p>
            <a:pPr>
              <a:lnSpc>
                <a:spcPct val="110000"/>
              </a:lnSpc>
              <a:spcBef>
                <a:spcPts val="0"/>
              </a:spcBef>
              <a:spcAft>
                <a:spcPts val="1200"/>
              </a:spcAft>
            </a:pPr>
            <a:r>
              <a:rPr lang="en-GB" sz="3000" dirty="0"/>
              <a:t>There are likely to be a number of reasons why you have set out on this learning journey.  </a:t>
            </a:r>
            <a:r>
              <a:rPr lang="en-GB" sz="3000" b="1" i="1" dirty="0"/>
              <a:t>Create your own list of reasons for joining this course</a:t>
            </a:r>
            <a:r>
              <a:rPr lang="en-GB" sz="3000" dirty="0"/>
              <a:t>.</a:t>
            </a:r>
          </a:p>
          <a:p>
            <a:pPr>
              <a:lnSpc>
                <a:spcPct val="110000"/>
              </a:lnSpc>
              <a:spcBef>
                <a:spcPts val="0"/>
              </a:spcBef>
              <a:spcAft>
                <a:spcPts val="600"/>
              </a:spcAft>
            </a:pPr>
            <a:r>
              <a:rPr lang="en-GB" sz="3000" dirty="0"/>
              <a:t>Working as a group take 10 minutes to:</a:t>
            </a:r>
          </a:p>
          <a:p>
            <a:pPr marL="971550" lvl="1" indent="-514350">
              <a:lnSpc>
                <a:spcPct val="110000"/>
              </a:lnSpc>
              <a:spcBef>
                <a:spcPts val="0"/>
              </a:spcBef>
              <a:spcAft>
                <a:spcPts val="600"/>
              </a:spcAft>
              <a:buFont typeface="+mj-lt"/>
              <a:buAutoNum type="arabicPeriod"/>
            </a:pPr>
            <a:r>
              <a:rPr lang="en-GB" sz="3000" dirty="0"/>
              <a:t>Compare the wide range of reasons to see if there are any common themes (Tutor led discussion).</a:t>
            </a:r>
          </a:p>
          <a:p>
            <a:pPr marL="971550" lvl="1" indent="-514350">
              <a:lnSpc>
                <a:spcPct val="110000"/>
              </a:lnSpc>
              <a:spcBef>
                <a:spcPts val="0"/>
              </a:spcBef>
              <a:buFont typeface="+mj-lt"/>
              <a:buAutoNum type="arabicPeriod"/>
            </a:pPr>
            <a:r>
              <a:rPr lang="en-GB" sz="3000" dirty="0"/>
              <a:t>Discuss any common themes you find (Tutor led facilitated discussion).</a:t>
            </a:r>
          </a:p>
          <a:p>
            <a:endParaRPr lang="en-GB" dirty="0"/>
          </a:p>
        </p:txBody>
      </p:sp>
    </p:spTree>
    <p:extLst>
      <p:ext uri="{BB962C8B-B14F-4D97-AF65-F5344CB8AC3E}">
        <p14:creationId xmlns:p14="http://schemas.microsoft.com/office/powerpoint/2010/main" val="1644802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9DCBBD5-394B-4320-A5A8-9A4A5A2CDEC1}"/>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 xmlns:a16="http://schemas.microsoft.com/office/drawing/2014/main" id="{6827FA06-1136-455E-B85F-84DB9ED0AC43}"/>
              </a:ext>
            </a:extLst>
          </p:cNvPr>
          <p:cNvSpPr>
            <a:spLocks noGrp="1"/>
          </p:cNvSpPr>
          <p:nvPr>
            <p:ph idx="1"/>
          </p:nvPr>
        </p:nvSpPr>
        <p:spPr/>
        <p:txBody>
          <a:bodyPr>
            <a:normAutofit/>
          </a:bodyPr>
          <a:lstStyle/>
          <a:p>
            <a:pPr>
              <a:lnSpc>
                <a:spcPct val="120000"/>
              </a:lnSpc>
              <a:spcBef>
                <a:spcPts val="0"/>
              </a:spcBef>
            </a:pPr>
            <a:r>
              <a:rPr lang="en-GB" sz="2800" dirty="0"/>
              <a:t>Let’s try and develop our self-awareness.  Here are some more self-assessment exercises.</a:t>
            </a:r>
          </a:p>
          <a:p>
            <a:pPr marL="0" indent="0">
              <a:lnSpc>
                <a:spcPct val="120000"/>
              </a:lnSpc>
              <a:spcBef>
                <a:spcPts val="0"/>
              </a:spcBef>
              <a:buNone/>
            </a:pPr>
            <a:endParaRPr lang="en-GB" sz="2800" dirty="0"/>
          </a:p>
          <a:p>
            <a:pPr marL="457200" lvl="1" indent="0">
              <a:lnSpc>
                <a:spcPct val="120000"/>
              </a:lnSpc>
              <a:spcBef>
                <a:spcPts val="0"/>
              </a:spcBef>
              <a:buNone/>
            </a:pPr>
            <a:r>
              <a:rPr lang="en-GB" dirty="0"/>
              <a:t>Take 5 minutes to write down what being a success means to you</a:t>
            </a:r>
          </a:p>
          <a:p>
            <a:pPr lvl="3">
              <a:lnSpc>
                <a:spcPct val="120000"/>
              </a:lnSpc>
              <a:spcBef>
                <a:spcPts val="0"/>
              </a:spcBef>
              <a:buFont typeface="Courier New" panose="02070309020205020404" pitchFamily="49" charset="0"/>
              <a:buChar char="o"/>
            </a:pPr>
            <a:r>
              <a:rPr lang="en-GB" dirty="0"/>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590022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599CE2-D211-4DC2-9D37-4BE87C6CDA03}"/>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 xmlns:a16="http://schemas.microsoft.com/office/drawing/2014/main" id="{F176BE4D-0DDB-4A17-B1B2-8DB924E12449}"/>
              </a:ext>
            </a:extLst>
          </p:cNvPr>
          <p:cNvSpPr>
            <a:spLocks noGrp="1"/>
          </p:cNvSpPr>
          <p:nvPr>
            <p:ph idx="1"/>
          </p:nvPr>
        </p:nvSpPr>
        <p:spPr/>
        <p:txBody>
          <a:bodyPr>
            <a:normAutofit fontScale="70000" lnSpcReduction="20000"/>
          </a:bodyPr>
          <a:lstStyle/>
          <a:p>
            <a:pPr>
              <a:lnSpc>
                <a:spcPct val="120000"/>
              </a:lnSpc>
              <a:spcBef>
                <a:spcPts val="0"/>
              </a:spcBef>
              <a:spcAft>
                <a:spcPts val="600"/>
              </a:spcAft>
              <a:defRPr/>
            </a:pPr>
            <a:r>
              <a:rPr lang="en-GB" dirty="0">
                <a:ea typeface="Tahoma" pitchFamily="34" charset="0"/>
                <a:cs typeface="Tahoma" pitchFamily="34" charset="0"/>
              </a:rPr>
              <a:t>What advantages do you have that others don't have ?</a:t>
            </a:r>
          </a:p>
          <a:p>
            <a:pPr>
              <a:lnSpc>
                <a:spcPct val="120000"/>
              </a:lnSpc>
              <a:spcBef>
                <a:spcPts val="0"/>
              </a:spcBef>
              <a:spcAft>
                <a:spcPts val="600"/>
              </a:spcAft>
              <a:defRPr/>
            </a:pPr>
            <a:r>
              <a:rPr lang="en-GB" dirty="0">
                <a:ea typeface="Tahoma" pitchFamily="34" charset="0"/>
                <a:cs typeface="Tahoma" pitchFamily="34" charset="0"/>
              </a:rPr>
              <a:t>What do you do better than anyone else?</a:t>
            </a:r>
          </a:p>
          <a:p>
            <a:pPr>
              <a:lnSpc>
                <a:spcPct val="120000"/>
              </a:lnSpc>
              <a:spcBef>
                <a:spcPts val="0"/>
              </a:spcBef>
              <a:spcAft>
                <a:spcPts val="600"/>
              </a:spcAft>
              <a:defRPr/>
            </a:pPr>
            <a:r>
              <a:rPr lang="en-GB" dirty="0">
                <a:ea typeface="Tahoma" pitchFamily="34" charset="0"/>
                <a:cs typeface="Tahoma" pitchFamily="34" charset="0"/>
              </a:rPr>
              <a:t>What personal resources can you access?</a:t>
            </a:r>
          </a:p>
          <a:p>
            <a:pPr>
              <a:lnSpc>
                <a:spcPct val="120000"/>
              </a:lnSpc>
              <a:spcBef>
                <a:spcPts val="0"/>
              </a:spcBef>
              <a:spcAft>
                <a:spcPts val="600"/>
              </a:spcAft>
              <a:defRPr/>
            </a:pPr>
            <a:r>
              <a:rPr lang="en-GB" dirty="0">
                <a:ea typeface="Tahoma" pitchFamily="34" charset="0"/>
                <a:cs typeface="Tahoma" pitchFamily="34" charset="0"/>
              </a:rPr>
              <a:t>What do other people (and your boss, in particular) see as your strengths?</a:t>
            </a:r>
          </a:p>
          <a:p>
            <a:pPr>
              <a:lnSpc>
                <a:spcPct val="120000"/>
              </a:lnSpc>
              <a:spcBef>
                <a:spcPts val="0"/>
              </a:spcBef>
              <a:spcAft>
                <a:spcPts val="600"/>
              </a:spcAft>
              <a:defRPr/>
            </a:pPr>
            <a:r>
              <a:rPr lang="en-GB" dirty="0">
                <a:ea typeface="Tahoma" pitchFamily="34" charset="0"/>
                <a:cs typeface="Tahoma" pitchFamily="34" charset="0"/>
              </a:rPr>
              <a:t>Which of your achievements are you most proud of?</a:t>
            </a:r>
          </a:p>
          <a:p>
            <a:pPr>
              <a:lnSpc>
                <a:spcPct val="120000"/>
              </a:lnSpc>
              <a:spcBef>
                <a:spcPts val="0"/>
              </a:spcBef>
              <a:spcAft>
                <a:spcPts val="600"/>
              </a:spcAft>
              <a:defRPr/>
            </a:pPr>
            <a:r>
              <a:rPr lang="en-GB" dirty="0">
                <a:ea typeface="Tahoma" pitchFamily="34" charset="0"/>
                <a:cs typeface="Tahoma" pitchFamily="34" charset="0"/>
              </a:rPr>
              <a:t>What values do you believe in that others fail to exhibit?</a:t>
            </a:r>
          </a:p>
          <a:p>
            <a:pPr>
              <a:lnSpc>
                <a:spcPct val="120000"/>
              </a:lnSpc>
              <a:spcBef>
                <a:spcPts val="0"/>
              </a:spcBef>
              <a:spcAft>
                <a:spcPts val="600"/>
              </a:spcAft>
              <a:defRPr/>
            </a:pPr>
            <a:r>
              <a:rPr lang="en-GB" dirty="0">
                <a:ea typeface="Tahoma" pitchFamily="34" charset="0"/>
                <a:cs typeface="Tahoma" pitchFamily="34" charset="0"/>
              </a:rPr>
              <a:t>Are you part of a network that no one else is involved in? </a:t>
            </a:r>
          </a:p>
          <a:p>
            <a:pPr>
              <a:lnSpc>
                <a:spcPct val="120000"/>
              </a:lnSpc>
              <a:spcBef>
                <a:spcPts val="0"/>
              </a:spcBef>
              <a:spcAft>
                <a:spcPts val="600"/>
              </a:spcAft>
              <a:defRPr/>
            </a:pPr>
            <a:r>
              <a:rPr lang="en-GB" dirty="0">
                <a:ea typeface="Tahoma" pitchFamily="34" charset="0"/>
                <a:cs typeface="Tahoma" pitchFamily="34" charset="0"/>
              </a:rPr>
              <a:t>Do you have connections with influential people?</a:t>
            </a:r>
          </a:p>
          <a:p>
            <a:endParaRPr lang="en-GB" dirty="0"/>
          </a:p>
        </p:txBody>
      </p:sp>
      <p:sp>
        <p:nvSpPr>
          <p:cNvPr id="4" name="Rectangle 3">
            <a:extLst>
              <a:ext uri="{FF2B5EF4-FFF2-40B4-BE49-F238E27FC236}">
                <a16:creationId xmlns="" xmlns:a16="http://schemas.microsoft.com/office/drawing/2014/main" id="{83882EB4-AC84-4D98-84B7-AA723156FF19}"/>
              </a:ext>
            </a:extLst>
          </p:cNvPr>
          <p:cNvSpPr/>
          <p:nvPr/>
        </p:nvSpPr>
        <p:spPr>
          <a:xfrm>
            <a:off x="323528" y="274638"/>
            <a:ext cx="1505733" cy="369332"/>
          </a:xfrm>
          <a:prstGeom prst="rect">
            <a:avLst/>
          </a:prstGeom>
          <a:solidFill>
            <a:schemeClr val="accent1">
              <a:lumMod val="20000"/>
              <a:lumOff val="80000"/>
            </a:schemeClr>
          </a:solidFill>
          <a:ln>
            <a:solidFill>
              <a:schemeClr val="tx2">
                <a:lumMod val="40000"/>
                <a:lumOff val="60000"/>
              </a:schemeClr>
            </a:solidFill>
          </a:ln>
        </p:spPr>
        <p:txBody>
          <a:bodyPr wrap="none" anchor="ctr">
            <a:spAutoFit/>
          </a:bodyPr>
          <a:lstStyle/>
          <a:p>
            <a:r>
              <a:rPr lang="en-GB" b="1" dirty="0"/>
              <a:t>STRENGTHS</a:t>
            </a:r>
          </a:p>
        </p:txBody>
      </p:sp>
    </p:spTree>
    <p:extLst>
      <p:ext uri="{BB962C8B-B14F-4D97-AF65-F5344CB8AC3E}">
        <p14:creationId xmlns:p14="http://schemas.microsoft.com/office/powerpoint/2010/main" val="4035941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A9FCE3-454C-4325-B409-A1CDCB6D49B6}"/>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 xmlns:a16="http://schemas.microsoft.com/office/drawing/2014/main" id="{9247C3F2-9472-43A2-A174-CDF98586C462}"/>
              </a:ext>
            </a:extLst>
          </p:cNvPr>
          <p:cNvSpPr>
            <a:spLocks noGrp="1"/>
          </p:cNvSpPr>
          <p:nvPr>
            <p:ph idx="1"/>
          </p:nvPr>
        </p:nvSpPr>
        <p:spPr/>
        <p:txBody>
          <a:bodyPr>
            <a:noAutofit/>
          </a:bodyPr>
          <a:lstStyle/>
          <a:p>
            <a:pPr>
              <a:lnSpc>
                <a:spcPct val="120000"/>
              </a:lnSpc>
              <a:defRPr/>
            </a:pPr>
            <a:r>
              <a:rPr lang="en-GB" sz="2200" dirty="0">
                <a:ea typeface="Tahoma" pitchFamily="34" charset="0"/>
                <a:cs typeface="Tahoma" pitchFamily="34" charset="0"/>
              </a:rPr>
              <a:t>What tasks do you usually avoid?</a:t>
            </a:r>
          </a:p>
          <a:p>
            <a:pPr>
              <a:lnSpc>
                <a:spcPct val="120000"/>
              </a:lnSpc>
              <a:defRPr/>
            </a:pPr>
            <a:r>
              <a:rPr lang="en-GB" sz="2200" dirty="0">
                <a:ea typeface="Tahoma" pitchFamily="34" charset="0"/>
                <a:cs typeface="Tahoma" pitchFamily="34" charset="0"/>
              </a:rPr>
              <a:t>What do you and the people around you see as your weaknesses?</a:t>
            </a:r>
          </a:p>
          <a:p>
            <a:pPr>
              <a:lnSpc>
                <a:spcPct val="120000"/>
              </a:lnSpc>
              <a:defRPr/>
            </a:pPr>
            <a:r>
              <a:rPr lang="en-GB" sz="2200" dirty="0">
                <a:ea typeface="Tahoma" pitchFamily="34" charset="0"/>
                <a:cs typeface="Tahoma" pitchFamily="34" charset="0"/>
              </a:rPr>
              <a:t>Are you completely confident in your education and skills training? If not, where are you weakest?</a:t>
            </a:r>
          </a:p>
          <a:p>
            <a:pPr>
              <a:lnSpc>
                <a:spcPct val="120000"/>
              </a:lnSpc>
              <a:defRPr/>
            </a:pPr>
            <a:r>
              <a:rPr lang="en-GB" sz="2200" dirty="0">
                <a:ea typeface="Tahoma" pitchFamily="34" charset="0"/>
                <a:cs typeface="Tahoma" pitchFamily="34" charset="0"/>
              </a:rPr>
              <a:t>What are your negative work habits?</a:t>
            </a:r>
          </a:p>
          <a:p>
            <a:pPr>
              <a:lnSpc>
                <a:spcPct val="120000"/>
              </a:lnSpc>
              <a:defRPr/>
            </a:pPr>
            <a:r>
              <a:rPr lang="en-GB" sz="2200" dirty="0">
                <a:ea typeface="Tahoma" pitchFamily="34" charset="0"/>
                <a:cs typeface="Tahoma" pitchFamily="34" charset="0"/>
              </a:rPr>
              <a:t>Do you have personality traits that hold you back in your field? </a:t>
            </a:r>
          </a:p>
          <a:p>
            <a:pPr>
              <a:lnSpc>
                <a:spcPct val="120000"/>
              </a:lnSpc>
              <a:defRPr/>
            </a:pPr>
            <a:r>
              <a:rPr lang="en-GB" sz="2200" dirty="0">
                <a:ea typeface="Tahoma" pitchFamily="34" charset="0"/>
                <a:cs typeface="Tahoma" pitchFamily="34" charset="0"/>
              </a:rPr>
              <a:t>Are you restricted in how far you can travel to work?</a:t>
            </a:r>
            <a:endParaRPr lang="en-GB" sz="2200" i="1" dirty="0">
              <a:ea typeface="Tahoma" pitchFamily="34" charset="0"/>
              <a:cs typeface="Tahoma" pitchFamily="34" charset="0"/>
            </a:endParaRPr>
          </a:p>
          <a:p>
            <a:endParaRPr lang="en-GB" sz="2200" dirty="0"/>
          </a:p>
        </p:txBody>
      </p:sp>
      <p:sp>
        <p:nvSpPr>
          <p:cNvPr id="4" name="Text Placeholder 4">
            <a:extLst>
              <a:ext uri="{FF2B5EF4-FFF2-40B4-BE49-F238E27FC236}">
                <a16:creationId xmlns="" xmlns:a16="http://schemas.microsoft.com/office/drawing/2014/main" id="{5EDDE713-26CB-45E7-822B-70FE74FA81BD}"/>
              </a:ext>
            </a:extLst>
          </p:cNvPr>
          <p:cNvSpPr txBox="1">
            <a:spLocks/>
          </p:cNvSpPr>
          <p:nvPr/>
        </p:nvSpPr>
        <p:spPr>
          <a:xfrm>
            <a:off x="251520" y="299119"/>
            <a:ext cx="1799183" cy="418864"/>
          </a:xfrm>
          <a:prstGeom prst="rect">
            <a:avLst/>
          </a:prstGeom>
          <a:solidFill>
            <a:srgbClr val="FFFF00"/>
          </a:solidFill>
          <a:ln>
            <a:solidFill>
              <a:schemeClr val="accent6">
                <a:lumMod val="75000"/>
              </a:schemeClr>
            </a:solidFill>
          </a:ln>
        </p:spPr>
        <p:txBody>
          <a:bodyPr anchor="ct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sz="1800" b="1" dirty="0"/>
              <a:t>WEAKNESS</a:t>
            </a:r>
          </a:p>
        </p:txBody>
      </p:sp>
    </p:spTree>
    <p:extLst>
      <p:ext uri="{BB962C8B-B14F-4D97-AF65-F5344CB8AC3E}">
        <p14:creationId xmlns:p14="http://schemas.microsoft.com/office/powerpoint/2010/main" val="3457646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5CD92CB-11B3-4B78-A9ED-1860CA2E9FF7}"/>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 xmlns:a16="http://schemas.microsoft.com/office/drawing/2014/main" id="{6D83749D-EED8-460B-BD12-BE6DD17E257E}"/>
              </a:ext>
            </a:extLst>
          </p:cNvPr>
          <p:cNvSpPr>
            <a:spLocks noGrp="1"/>
          </p:cNvSpPr>
          <p:nvPr>
            <p:ph idx="1"/>
          </p:nvPr>
        </p:nvSpPr>
        <p:spPr/>
        <p:txBody>
          <a:bodyPr/>
          <a:lstStyle/>
          <a:p>
            <a:pPr marL="457200" lvl="1" indent="0">
              <a:lnSpc>
                <a:spcPct val="120000"/>
              </a:lnSpc>
              <a:spcBef>
                <a:spcPts val="0"/>
              </a:spcBef>
              <a:buNone/>
            </a:pPr>
            <a:r>
              <a:rPr lang="en-GB" dirty="0"/>
              <a:t>Take 15 minutes to create a list of </a:t>
            </a:r>
            <a:r>
              <a:rPr lang="en-GB" i="1" dirty="0"/>
              <a:t>your</a:t>
            </a:r>
            <a:r>
              <a:rPr lang="en-GB" dirty="0"/>
              <a:t> </a:t>
            </a:r>
            <a:r>
              <a:rPr lang="en-GB" b="1" dirty="0"/>
              <a:t>strengths</a:t>
            </a:r>
            <a:r>
              <a:rPr lang="en-GB" dirty="0"/>
              <a:t> and </a:t>
            </a:r>
            <a:r>
              <a:rPr lang="en-GB" b="1" dirty="0"/>
              <a:t>weaknesses.</a:t>
            </a:r>
          </a:p>
          <a:p>
            <a:pPr marL="457200" lvl="1" indent="0">
              <a:lnSpc>
                <a:spcPct val="120000"/>
              </a:lnSpc>
              <a:spcBef>
                <a:spcPts val="0"/>
              </a:spcBef>
              <a:buNone/>
            </a:pPr>
            <a:endParaRPr lang="en-GB" sz="2400" dirty="0"/>
          </a:p>
          <a:p>
            <a:pPr lvl="1">
              <a:lnSpc>
                <a:spcPct val="120000"/>
              </a:lnSpc>
              <a:spcBef>
                <a:spcPts val="0"/>
              </a:spcBef>
            </a:pPr>
            <a:r>
              <a:rPr lang="en-GB" dirty="0"/>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4088381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hangingPunct="1"/>
            <a:r>
              <a:rPr lang="en-GB" altLang="en-US" smtClean="0"/>
              <a:t>SWOT Analysis</a:t>
            </a:r>
          </a:p>
        </p:txBody>
      </p:sp>
      <p:sp>
        <p:nvSpPr>
          <p:cNvPr id="3" name="Text Placeholder 2"/>
          <p:cNvSpPr>
            <a:spLocks noGrp="1"/>
          </p:cNvSpPr>
          <p:nvPr>
            <p:ph type="body" idx="1"/>
          </p:nvPr>
        </p:nvSpPr>
        <p:spPr>
          <a:xfrm>
            <a:off x="468313" y="1557338"/>
            <a:ext cx="4040187" cy="639762"/>
          </a:xfrm>
          <a:solidFill>
            <a:schemeClr val="accent1">
              <a:lumMod val="40000"/>
              <a:lumOff val="60000"/>
            </a:schemeClr>
          </a:solidFill>
        </p:spPr>
        <p:txBody>
          <a:bodyPr rtlCol="0">
            <a:normAutofit/>
          </a:bodyPr>
          <a:lstStyle/>
          <a:p>
            <a:pPr eaLnBrk="1" fontAlgn="auto" hangingPunct="1">
              <a:spcAft>
                <a:spcPts val="0"/>
              </a:spcAft>
              <a:defRPr/>
            </a:pPr>
            <a:r>
              <a:rPr lang="en-GB" dirty="0" smtClean="0"/>
              <a:t>STRENGTHS</a:t>
            </a:r>
          </a:p>
        </p:txBody>
      </p:sp>
      <p:sp>
        <p:nvSpPr>
          <p:cNvPr id="4" name="Content Placeholder 3"/>
          <p:cNvSpPr>
            <a:spLocks noGrp="1"/>
          </p:cNvSpPr>
          <p:nvPr>
            <p:ph sz="half" idx="2"/>
          </p:nvPr>
        </p:nvSpPr>
        <p:spPr>
          <a:solidFill>
            <a:schemeClr val="accent1">
              <a:lumMod val="40000"/>
              <a:lumOff val="60000"/>
            </a:schemeClr>
          </a:solidFill>
        </p:spPr>
        <p:txBody>
          <a:bodyPr rtlCol="0">
            <a:normAutofit fontScale="40000" lnSpcReduction="20000"/>
          </a:bodyPr>
          <a:lstStyle/>
          <a:p>
            <a:pPr eaLnBrk="1" fontAlgn="auto" hangingPunct="1">
              <a:spcAft>
                <a:spcPts val="0"/>
              </a:spcAft>
              <a:buFont typeface="Wingdings" pitchFamily="2" charset="2"/>
              <a:buChar char="Ø"/>
              <a:defRPr/>
            </a:pPr>
            <a:r>
              <a:rPr lang="en-GB" sz="3300" dirty="0" smtClean="0">
                <a:latin typeface="Tahoma" pitchFamily="34" charset="0"/>
                <a:ea typeface="Tahoma" pitchFamily="34" charset="0"/>
                <a:cs typeface="Tahoma" pitchFamily="34" charset="0"/>
              </a:rPr>
              <a:t>What advantages do you have that others don't have ?</a:t>
            </a:r>
          </a:p>
          <a:p>
            <a:pPr eaLnBrk="1" fontAlgn="auto" hangingPunct="1">
              <a:spcAft>
                <a:spcPts val="0"/>
              </a:spcAft>
              <a:buFont typeface="Wingdings" pitchFamily="2" charset="2"/>
              <a:buChar char="Ø"/>
              <a:defRPr/>
            </a:pPr>
            <a:r>
              <a:rPr lang="en-GB" sz="3300" dirty="0" smtClean="0">
                <a:latin typeface="Tahoma" pitchFamily="34" charset="0"/>
                <a:ea typeface="Tahoma" pitchFamily="34" charset="0"/>
                <a:cs typeface="Tahoma" pitchFamily="34" charset="0"/>
              </a:rPr>
              <a:t>What do you do better than anyone else?</a:t>
            </a:r>
          </a:p>
          <a:p>
            <a:pPr eaLnBrk="1" fontAlgn="auto" hangingPunct="1">
              <a:spcAft>
                <a:spcPts val="0"/>
              </a:spcAft>
              <a:buFont typeface="Wingdings" pitchFamily="2" charset="2"/>
              <a:buChar char="Ø"/>
              <a:defRPr/>
            </a:pPr>
            <a:r>
              <a:rPr lang="en-GB" sz="3300" dirty="0" smtClean="0">
                <a:latin typeface="Tahoma" pitchFamily="34" charset="0"/>
                <a:ea typeface="Tahoma" pitchFamily="34" charset="0"/>
                <a:cs typeface="Tahoma" pitchFamily="34" charset="0"/>
              </a:rPr>
              <a:t>What personal resources can you access?</a:t>
            </a:r>
          </a:p>
          <a:p>
            <a:pPr eaLnBrk="1" fontAlgn="auto" hangingPunct="1">
              <a:spcAft>
                <a:spcPts val="0"/>
              </a:spcAft>
              <a:buFont typeface="Wingdings" pitchFamily="2" charset="2"/>
              <a:buChar char="Ø"/>
              <a:defRPr/>
            </a:pPr>
            <a:r>
              <a:rPr lang="en-GB" sz="3300" dirty="0" smtClean="0">
                <a:latin typeface="Tahoma" pitchFamily="34" charset="0"/>
                <a:ea typeface="Tahoma" pitchFamily="34" charset="0"/>
                <a:cs typeface="Tahoma" pitchFamily="34" charset="0"/>
              </a:rPr>
              <a:t>What do other people (and your boss, in particular) see as your strengths?</a:t>
            </a:r>
          </a:p>
          <a:p>
            <a:pPr eaLnBrk="1" fontAlgn="auto" hangingPunct="1">
              <a:spcAft>
                <a:spcPts val="0"/>
              </a:spcAft>
              <a:buFont typeface="Wingdings" pitchFamily="2" charset="2"/>
              <a:buChar char="Ø"/>
              <a:defRPr/>
            </a:pPr>
            <a:r>
              <a:rPr lang="en-GB" sz="3300" dirty="0" smtClean="0">
                <a:latin typeface="Tahoma" pitchFamily="34" charset="0"/>
                <a:ea typeface="Tahoma" pitchFamily="34" charset="0"/>
                <a:cs typeface="Tahoma" pitchFamily="34" charset="0"/>
              </a:rPr>
              <a:t>Which of your achievements are you most proud of?</a:t>
            </a:r>
          </a:p>
          <a:p>
            <a:pPr eaLnBrk="1" fontAlgn="auto" hangingPunct="1">
              <a:spcAft>
                <a:spcPts val="0"/>
              </a:spcAft>
              <a:buFont typeface="Wingdings" pitchFamily="2" charset="2"/>
              <a:buChar char="Ø"/>
              <a:defRPr/>
            </a:pPr>
            <a:r>
              <a:rPr lang="en-GB" sz="3300" dirty="0" smtClean="0">
                <a:latin typeface="Tahoma" pitchFamily="34" charset="0"/>
                <a:ea typeface="Tahoma" pitchFamily="34" charset="0"/>
                <a:cs typeface="Tahoma" pitchFamily="34" charset="0"/>
              </a:rPr>
              <a:t>What values do you believe in that others fail to exhibit?</a:t>
            </a:r>
          </a:p>
          <a:p>
            <a:pPr eaLnBrk="1" fontAlgn="auto" hangingPunct="1">
              <a:spcAft>
                <a:spcPts val="0"/>
              </a:spcAft>
              <a:buFont typeface="Wingdings" pitchFamily="2" charset="2"/>
              <a:buChar char="Ø"/>
              <a:defRPr/>
            </a:pPr>
            <a:r>
              <a:rPr lang="en-GB" sz="3300" dirty="0" smtClean="0">
                <a:latin typeface="Tahoma" pitchFamily="34" charset="0"/>
                <a:ea typeface="Tahoma" pitchFamily="34" charset="0"/>
                <a:cs typeface="Tahoma" pitchFamily="34" charset="0"/>
              </a:rPr>
              <a:t>Are you part of a network that no one else is involved in? </a:t>
            </a:r>
          </a:p>
          <a:p>
            <a:pPr eaLnBrk="1" fontAlgn="auto" hangingPunct="1">
              <a:spcAft>
                <a:spcPts val="0"/>
              </a:spcAft>
              <a:buFont typeface="Wingdings" pitchFamily="2" charset="2"/>
              <a:buChar char="Ø"/>
              <a:defRPr/>
            </a:pPr>
            <a:r>
              <a:rPr lang="en-GB" sz="3300" dirty="0" smtClean="0">
                <a:latin typeface="Tahoma" pitchFamily="34" charset="0"/>
                <a:ea typeface="Tahoma" pitchFamily="34" charset="0"/>
                <a:cs typeface="Tahoma" pitchFamily="34" charset="0"/>
              </a:rPr>
              <a:t>Do you have connections with influential people?</a:t>
            </a:r>
          </a:p>
          <a:p>
            <a:pPr eaLnBrk="1" fontAlgn="auto" hangingPunct="1">
              <a:spcAft>
                <a:spcPts val="0"/>
              </a:spcAft>
              <a:defRPr/>
            </a:pPr>
            <a:endParaRPr lang="en-GB" dirty="0" smtClean="0"/>
          </a:p>
        </p:txBody>
      </p:sp>
      <p:sp>
        <p:nvSpPr>
          <p:cNvPr id="3077" name="Text Placeholder 4"/>
          <p:cNvSpPr>
            <a:spLocks noGrp="1"/>
          </p:cNvSpPr>
          <p:nvPr>
            <p:ph type="body" sz="quarter" idx="3"/>
          </p:nvPr>
        </p:nvSpPr>
        <p:spPr>
          <a:xfrm>
            <a:off x="4643438" y="1557338"/>
            <a:ext cx="4041775" cy="639762"/>
          </a:xfrm>
          <a:solidFill>
            <a:srgbClr val="FFFF00"/>
          </a:solidFill>
        </p:spPr>
        <p:txBody>
          <a:bodyPr/>
          <a:lstStyle/>
          <a:p>
            <a:pPr eaLnBrk="1" hangingPunct="1"/>
            <a:r>
              <a:rPr lang="en-GB" altLang="en-US" smtClean="0"/>
              <a:t>WEAKNESS</a:t>
            </a:r>
          </a:p>
        </p:txBody>
      </p:sp>
      <p:sp>
        <p:nvSpPr>
          <p:cNvPr id="6" name="Content Placeholder 5"/>
          <p:cNvSpPr>
            <a:spLocks noGrp="1"/>
          </p:cNvSpPr>
          <p:nvPr>
            <p:ph sz="quarter" idx="4"/>
          </p:nvPr>
        </p:nvSpPr>
        <p:spPr>
          <a:solidFill>
            <a:srgbClr val="FFFF00"/>
          </a:solidFill>
        </p:spPr>
        <p:txBody>
          <a:bodyPr rtlCol="0">
            <a:normAutofit fontScale="25000" lnSpcReduction="20000"/>
          </a:bodyPr>
          <a:lstStyle/>
          <a:p>
            <a:pPr eaLnBrk="1" fontAlgn="auto" hangingPunct="1">
              <a:lnSpc>
                <a:spcPct val="120000"/>
              </a:lnSpc>
              <a:spcAft>
                <a:spcPts val="0"/>
              </a:spcAft>
              <a:buFont typeface="Wingdings" pitchFamily="2" charset="2"/>
              <a:buChar char="Ø"/>
              <a:defRPr/>
            </a:pPr>
            <a:r>
              <a:rPr lang="en-GB" sz="6400" dirty="0" smtClean="0">
                <a:latin typeface="Tahoma" pitchFamily="34" charset="0"/>
                <a:ea typeface="Tahoma" pitchFamily="34" charset="0"/>
                <a:cs typeface="Tahoma" pitchFamily="34" charset="0"/>
              </a:rPr>
              <a:t>What tasks do you usually avoid?</a:t>
            </a:r>
          </a:p>
          <a:p>
            <a:pPr eaLnBrk="1" fontAlgn="auto" hangingPunct="1">
              <a:lnSpc>
                <a:spcPct val="120000"/>
              </a:lnSpc>
              <a:spcAft>
                <a:spcPts val="0"/>
              </a:spcAft>
              <a:buFont typeface="Wingdings" pitchFamily="2" charset="2"/>
              <a:buChar char="Ø"/>
              <a:defRPr/>
            </a:pPr>
            <a:r>
              <a:rPr lang="en-GB" sz="6400" dirty="0" smtClean="0">
                <a:latin typeface="Tahoma" pitchFamily="34" charset="0"/>
                <a:ea typeface="Tahoma" pitchFamily="34" charset="0"/>
                <a:cs typeface="Tahoma" pitchFamily="34" charset="0"/>
              </a:rPr>
              <a:t>What do you and the people around you see as your weaknesses?</a:t>
            </a:r>
          </a:p>
          <a:p>
            <a:pPr eaLnBrk="1" fontAlgn="auto" hangingPunct="1">
              <a:lnSpc>
                <a:spcPct val="120000"/>
              </a:lnSpc>
              <a:spcAft>
                <a:spcPts val="0"/>
              </a:spcAft>
              <a:buFont typeface="Wingdings" pitchFamily="2" charset="2"/>
              <a:buChar char="Ø"/>
              <a:defRPr/>
            </a:pPr>
            <a:r>
              <a:rPr lang="en-GB" sz="6400" dirty="0" smtClean="0">
                <a:latin typeface="Tahoma" pitchFamily="34" charset="0"/>
                <a:ea typeface="Tahoma" pitchFamily="34" charset="0"/>
                <a:cs typeface="Tahoma" pitchFamily="34" charset="0"/>
              </a:rPr>
              <a:t>Are you completely confident in your education and skills training? If not, where are you weakest?</a:t>
            </a:r>
          </a:p>
          <a:p>
            <a:pPr eaLnBrk="1" fontAlgn="auto" hangingPunct="1">
              <a:lnSpc>
                <a:spcPct val="120000"/>
              </a:lnSpc>
              <a:spcAft>
                <a:spcPts val="0"/>
              </a:spcAft>
              <a:buFont typeface="Wingdings" pitchFamily="2" charset="2"/>
              <a:buChar char="Ø"/>
              <a:defRPr/>
            </a:pPr>
            <a:r>
              <a:rPr lang="en-GB" sz="6400" dirty="0" smtClean="0">
                <a:latin typeface="Tahoma" pitchFamily="34" charset="0"/>
                <a:ea typeface="Tahoma" pitchFamily="34" charset="0"/>
                <a:cs typeface="Tahoma" pitchFamily="34" charset="0"/>
              </a:rPr>
              <a:t>What are your negative work habits?</a:t>
            </a:r>
          </a:p>
          <a:p>
            <a:pPr eaLnBrk="1" fontAlgn="auto" hangingPunct="1">
              <a:lnSpc>
                <a:spcPct val="120000"/>
              </a:lnSpc>
              <a:spcAft>
                <a:spcPts val="0"/>
              </a:spcAft>
              <a:buFont typeface="Wingdings" pitchFamily="2" charset="2"/>
              <a:buChar char="Ø"/>
              <a:defRPr/>
            </a:pPr>
            <a:r>
              <a:rPr lang="en-GB" sz="6400" dirty="0" smtClean="0">
                <a:latin typeface="Tahoma" pitchFamily="34" charset="0"/>
                <a:ea typeface="Tahoma" pitchFamily="34" charset="0"/>
                <a:cs typeface="Tahoma" pitchFamily="34" charset="0"/>
              </a:rPr>
              <a:t>Do you have personality traits that hold you back in your field? </a:t>
            </a:r>
          </a:p>
          <a:p>
            <a:pPr eaLnBrk="1" fontAlgn="auto" hangingPunct="1">
              <a:lnSpc>
                <a:spcPct val="120000"/>
              </a:lnSpc>
              <a:spcAft>
                <a:spcPts val="0"/>
              </a:spcAft>
              <a:buFont typeface="Wingdings" pitchFamily="2" charset="2"/>
              <a:buChar char="Ø"/>
              <a:defRPr/>
            </a:pPr>
            <a:r>
              <a:rPr lang="en-GB" sz="6400" dirty="0" smtClean="0">
                <a:latin typeface="Tahoma" pitchFamily="34" charset="0"/>
                <a:ea typeface="Tahoma" pitchFamily="34" charset="0"/>
                <a:cs typeface="Tahoma" pitchFamily="34" charset="0"/>
              </a:rPr>
              <a:t>Are you restricted in how far you can travel to work?</a:t>
            </a:r>
            <a:endParaRPr lang="en-GB" sz="6400" i="1" dirty="0" smtClean="0">
              <a:latin typeface="Tahoma" pitchFamily="34" charset="0"/>
              <a:ea typeface="Tahoma" pitchFamily="34" charset="0"/>
              <a:cs typeface="Tahoma" pitchFamily="34" charset="0"/>
            </a:endParaRPr>
          </a:p>
        </p:txBody>
      </p:sp>
      <p:pic>
        <p:nvPicPr>
          <p:cNvPr id="307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488" y="115888"/>
            <a:ext cx="2043112"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45531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ED95089-5982-4147-A402-6A077880F960}"/>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 xmlns:a16="http://schemas.microsoft.com/office/drawing/2014/main" id="{04C495FA-4529-426F-B998-5E0C36F3FC1B}"/>
              </a:ext>
            </a:extLst>
          </p:cNvPr>
          <p:cNvSpPr>
            <a:spLocks noGrp="1"/>
          </p:cNvSpPr>
          <p:nvPr>
            <p:ph idx="1"/>
          </p:nvPr>
        </p:nvSpPr>
        <p:spPr/>
        <p:txBody>
          <a:bodyPr>
            <a:normAutofit fontScale="25000" lnSpcReduction="20000"/>
          </a:bodyPr>
          <a:lstStyle/>
          <a:p>
            <a:pPr>
              <a:lnSpc>
                <a:spcPct val="120000"/>
              </a:lnSpc>
              <a:spcBef>
                <a:spcPts val="0"/>
              </a:spcBef>
              <a:spcAft>
                <a:spcPts val="600"/>
              </a:spcAft>
              <a:defRPr/>
            </a:pPr>
            <a:r>
              <a:rPr lang="en-GB" sz="8000" dirty="0">
                <a:ea typeface="Tahoma" pitchFamily="34" charset="0"/>
                <a:cs typeface="Arial" panose="020B0604020202020204" pitchFamily="34" charset="0"/>
              </a:rPr>
              <a:t>Is your industry/sector growing? </a:t>
            </a:r>
          </a:p>
          <a:p>
            <a:pPr>
              <a:lnSpc>
                <a:spcPct val="120000"/>
              </a:lnSpc>
              <a:spcBef>
                <a:spcPts val="0"/>
              </a:spcBef>
              <a:spcAft>
                <a:spcPts val="600"/>
              </a:spcAft>
              <a:defRPr/>
            </a:pPr>
            <a:r>
              <a:rPr lang="en-GB" sz="8000" dirty="0">
                <a:ea typeface="Tahoma" pitchFamily="34" charset="0"/>
                <a:cs typeface="Arial" panose="020B0604020202020204" pitchFamily="34" charset="0"/>
              </a:rPr>
              <a:t>Do you have a network of strategic contacts to help you, or offer good advice?</a:t>
            </a:r>
          </a:p>
          <a:p>
            <a:pPr>
              <a:lnSpc>
                <a:spcPct val="120000"/>
              </a:lnSpc>
              <a:spcBef>
                <a:spcPts val="0"/>
              </a:spcBef>
              <a:spcAft>
                <a:spcPts val="600"/>
              </a:spcAft>
              <a:defRPr/>
            </a:pPr>
            <a:r>
              <a:rPr lang="en-GB" sz="8000" dirty="0">
                <a:ea typeface="Tahoma" pitchFamily="34" charset="0"/>
                <a:cs typeface="Arial" panose="020B0604020202020204" pitchFamily="34" charset="0"/>
              </a:rPr>
              <a:t>What trends do you see and how can you take advantage of them? </a:t>
            </a:r>
          </a:p>
          <a:p>
            <a:pPr>
              <a:lnSpc>
                <a:spcPct val="120000"/>
              </a:lnSpc>
              <a:spcBef>
                <a:spcPts val="0"/>
              </a:spcBef>
              <a:spcAft>
                <a:spcPts val="600"/>
              </a:spcAft>
              <a:defRPr/>
            </a:pPr>
            <a:r>
              <a:rPr lang="en-GB" sz="8000" dirty="0">
                <a:ea typeface="Tahoma" pitchFamily="34" charset="0"/>
                <a:cs typeface="Arial" panose="020B0604020202020204" pitchFamily="34" charset="0"/>
              </a:rPr>
              <a:t>What new technology can help you? </a:t>
            </a:r>
          </a:p>
          <a:p>
            <a:pPr>
              <a:lnSpc>
                <a:spcPct val="120000"/>
              </a:lnSpc>
              <a:spcBef>
                <a:spcPts val="0"/>
              </a:spcBef>
              <a:spcAft>
                <a:spcPts val="600"/>
              </a:spcAft>
              <a:defRPr/>
            </a:pPr>
            <a:r>
              <a:rPr lang="en-GB" sz="8000" dirty="0">
                <a:ea typeface="Tahoma" pitchFamily="34" charset="0"/>
                <a:cs typeface="Arial" panose="020B0604020202020204" pitchFamily="34" charset="0"/>
              </a:rPr>
              <a:t>Are any of your competitors failing to do something important?</a:t>
            </a:r>
          </a:p>
          <a:p>
            <a:pPr>
              <a:lnSpc>
                <a:spcPct val="120000"/>
              </a:lnSpc>
              <a:spcBef>
                <a:spcPts val="0"/>
              </a:spcBef>
              <a:spcAft>
                <a:spcPts val="600"/>
              </a:spcAft>
              <a:defRPr/>
            </a:pPr>
            <a:r>
              <a:rPr lang="en-GB" sz="8000" dirty="0">
                <a:ea typeface="Tahoma" pitchFamily="34" charset="0"/>
                <a:cs typeface="Arial" panose="020B0604020202020204" pitchFamily="34" charset="0"/>
              </a:rPr>
              <a:t>Is there a need in your company, industry or sector that no one is filling?</a:t>
            </a:r>
          </a:p>
          <a:p>
            <a:pPr>
              <a:lnSpc>
                <a:spcPct val="120000"/>
              </a:lnSpc>
              <a:spcBef>
                <a:spcPts val="0"/>
              </a:spcBef>
              <a:spcAft>
                <a:spcPts val="600"/>
              </a:spcAft>
              <a:defRPr/>
            </a:pPr>
            <a:r>
              <a:rPr lang="en-GB" sz="8000" dirty="0">
                <a:ea typeface="Tahoma" pitchFamily="34" charset="0"/>
                <a:cs typeface="Arial" panose="020B0604020202020204" pitchFamily="34" charset="0"/>
              </a:rPr>
              <a:t>Do your customers, internal or external, complain about something in your company? If so, could you create an opportunity by offering a solution?</a:t>
            </a:r>
          </a:p>
          <a:p>
            <a:pPr>
              <a:lnSpc>
                <a:spcPct val="120000"/>
              </a:lnSpc>
              <a:spcBef>
                <a:spcPts val="0"/>
              </a:spcBef>
              <a:spcAft>
                <a:spcPts val="600"/>
              </a:spcAft>
            </a:pPr>
            <a:endParaRPr lang="en-GB" dirty="0"/>
          </a:p>
        </p:txBody>
      </p:sp>
      <p:sp>
        <p:nvSpPr>
          <p:cNvPr id="4" name="Text Placeholder 2">
            <a:extLst>
              <a:ext uri="{FF2B5EF4-FFF2-40B4-BE49-F238E27FC236}">
                <a16:creationId xmlns="" xmlns:a16="http://schemas.microsoft.com/office/drawing/2014/main" id="{3C7CFAAE-FF79-4874-AAD7-9C08F073315A}"/>
              </a:ext>
            </a:extLst>
          </p:cNvPr>
          <p:cNvSpPr txBox="1">
            <a:spLocks/>
          </p:cNvSpPr>
          <p:nvPr/>
        </p:nvSpPr>
        <p:spPr>
          <a:xfrm>
            <a:off x="101030" y="302696"/>
            <a:ext cx="2376264" cy="639762"/>
          </a:xfrm>
          <a:prstGeom prst="rect">
            <a:avLst/>
          </a:prstGeom>
          <a:solidFill>
            <a:schemeClr val="accent6">
              <a:lumMod val="20000"/>
              <a:lumOff val="80000"/>
            </a:schemeClr>
          </a:solidFill>
          <a:ln>
            <a:solidFill>
              <a:schemeClr val="accent6">
                <a:lumMod val="50000"/>
              </a:schemeClr>
            </a:solidFill>
          </a:ln>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361385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53F80F-FC30-4381-85C9-60EB35832E26}"/>
              </a:ext>
            </a:extLst>
          </p:cNvPr>
          <p:cNvSpPr>
            <a:spLocks noGrp="1"/>
          </p:cNvSpPr>
          <p:nvPr>
            <p:ph type="title"/>
          </p:nvPr>
        </p:nvSpPr>
        <p:spPr/>
        <p:txBody>
          <a:bodyPr/>
          <a:lstStyle/>
          <a:p>
            <a:r>
              <a:rPr lang="en-GB" altLang="en-US" dirty="0">
                <a:solidFill>
                  <a:srgbClr val="000000"/>
                </a:solidFill>
                <a:cs typeface="Arial" panose="020B0604020202020204" pitchFamily="34" charset="0"/>
              </a:rPr>
              <a:t>SWOT  Analysis</a:t>
            </a:r>
            <a:endParaRPr lang="en-GB" dirty="0"/>
          </a:p>
        </p:txBody>
      </p:sp>
      <p:sp>
        <p:nvSpPr>
          <p:cNvPr id="3" name="Content Placeholder 2">
            <a:extLst>
              <a:ext uri="{FF2B5EF4-FFF2-40B4-BE49-F238E27FC236}">
                <a16:creationId xmlns="" xmlns:a16="http://schemas.microsoft.com/office/drawing/2014/main" id="{6942DFF4-1816-47AB-841C-7568434EBF9F}"/>
              </a:ext>
            </a:extLst>
          </p:cNvPr>
          <p:cNvSpPr>
            <a:spLocks noGrp="1"/>
          </p:cNvSpPr>
          <p:nvPr>
            <p:ph idx="1"/>
          </p:nvPr>
        </p:nvSpPr>
        <p:spPr/>
        <p:txBody>
          <a:bodyPr>
            <a:normAutofit fontScale="92500" lnSpcReduction="20000"/>
          </a:bodyPr>
          <a:lstStyle/>
          <a:p>
            <a:pPr>
              <a:lnSpc>
                <a:spcPct val="110000"/>
              </a:lnSpc>
              <a:spcBef>
                <a:spcPts val="0"/>
              </a:spcBef>
              <a:spcAft>
                <a:spcPts val="600"/>
              </a:spcAft>
              <a:defRPr/>
            </a:pPr>
            <a:r>
              <a:rPr lang="en-GB" dirty="0">
                <a:ea typeface="Tahoma" pitchFamily="34" charset="0"/>
                <a:cs typeface="Tahoma" pitchFamily="34" charset="0"/>
              </a:rPr>
              <a:t>What obstacles do you currently face at work?</a:t>
            </a:r>
          </a:p>
          <a:p>
            <a:pPr>
              <a:lnSpc>
                <a:spcPct val="110000"/>
              </a:lnSpc>
              <a:spcBef>
                <a:spcPts val="0"/>
              </a:spcBef>
              <a:spcAft>
                <a:spcPts val="600"/>
              </a:spcAft>
              <a:defRPr/>
            </a:pPr>
            <a:r>
              <a:rPr lang="en-GB" dirty="0">
                <a:ea typeface="Tahoma" pitchFamily="34" charset="0"/>
                <a:cs typeface="Tahoma" pitchFamily="34" charset="0"/>
              </a:rPr>
              <a:t>Are any of your colleagues competing with you for projects or roles?</a:t>
            </a:r>
          </a:p>
          <a:p>
            <a:pPr>
              <a:lnSpc>
                <a:spcPct val="110000"/>
              </a:lnSpc>
              <a:spcBef>
                <a:spcPts val="0"/>
              </a:spcBef>
              <a:spcAft>
                <a:spcPts val="600"/>
              </a:spcAft>
              <a:defRPr/>
            </a:pPr>
            <a:r>
              <a:rPr lang="en-GB" dirty="0">
                <a:ea typeface="Tahoma" pitchFamily="34" charset="0"/>
                <a:cs typeface="Tahoma" pitchFamily="34" charset="0"/>
              </a:rPr>
              <a:t>Is your job (or the demand for the things you do) changing?</a:t>
            </a:r>
          </a:p>
          <a:p>
            <a:pPr>
              <a:lnSpc>
                <a:spcPct val="110000"/>
              </a:lnSpc>
              <a:spcBef>
                <a:spcPts val="0"/>
              </a:spcBef>
              <a:spcAft>
                <a:spcPts val="600"/>
              </a:spcAft>
              <a:defRPr/>
            </a:pPr>
            <a:r>
              <a:rPr lang="en-GB" dirty="0">
                <a:ea typeface="Tahoma" pitchFamily="34" charset="0"/>
                <a:cs typeface="Tahoma" pitchFamily="34" charset="0"/>
              </a:rPr>
              <a:t>Does changing technology threaten your position?</a:t>
            </a:r>
          </a:p>
          <a:p>
            <a:pPr>
              <a:lnSpc>
                <a:spcPct val="110000"/>
              </a:lnSpc>
              <a:spcBef>
                <a:spcPts val="0"/>
              </a:spcBef>
              <a:spcAft>
                <a:spcPts val="600"/>
              </a:spcAft>
              <a:defRPr/>
            </a:pPr>
            <a:r>
              <a:rPr lang="en-GB" dirty="0">
                <a:ea typeface="Tahoma" pitchFamily="34" charset="0"/>
                <a:cs typeface="Tahoma" pitchFamily="34" charset="0"/>
              </a:rPr>
              <a:t>Could any of your weaknesses lead to threats?</a:t>
            </a:r>
          </a:p>
          <a:p>
            <a:pPr>
              <a:lnSpc>
                <a:spcPct val="110000"/>
              </a:lnSpc>
              <a:spcBef>
                <a:spcPts val="0"/>
              </a:spcBef>
              <a:spcAft>
                <a:spcPts val="600"/>
              </a:spcAft>
            </a:pPr>
            <a:endParaRPr lang="en-GB" dirty="0"/>
          </a:p>
        </p:txBody>
      </p:sp>
      <p:sp>
        <p:nvSpPr>
          <p:cNvPr id="5" name="Text Placeholder 4">
            <a:extLst>
              <a:ext uri="{FF2B5EF4-FFF2-40B4-BE49-F238E27FC236}">
                <a16:creationId xmlns="" xmlns:a16="http://schemas.microsoft.com/office/drawing/2014/main" id="{A6B83B90-7A49-490C-ADAA-3ECF303F3186}"/>
              </a:ext>
            </a:extLst>
          </p:cNvPr>
          <p:cNvSpPr txBox="1">
            <a:spLocks/>
          </p:cNvSpPr>
          <p:nvPr/>
        </p:nvSpPr>
        <p:spPr>
          <a:xfrm>
            <a:off x="395536" y="467273"/>
            <a:ext cx="1485998" cy="441447"/>
          </a:xfrm>
          <a:prstGeom prst="rect">
            <a:avLst/>
          </a:prstGeom>
          <a:solidFill>
            <a:schemeClr val="accent3">
              <a:lumMod val="40000"/>
              <a:lumOff val="60000"/>
            </a:schemeClr>
          </a:solidFill>
          <a:ln>
            <a:solidFill>
              <a:schemeClr val="accent3">
                <a:lumMod val="50000"/>
              </a:schemeClr>
            </a:solidFill>
          </a:ln>
        </p:spPr>
        <p:txBody>
          <a:bodyPr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itchFamily="34" charset="0"/>
              <a:buNone/>
              <a:defRPr/>
            </a:pPr>
            <a:r>
              <a:rPr lang="en-GB" sz="1800" b="1" dirty="0">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928241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42A35E2-8F95-4D61-8A58-77A07FB1EE38}"/>
              </a:ext>
            </a:extLst>
          </p:cNvPr>
          <p:cNvSpPr>
            <a:spLocks noGrp="1"/>
          </p:cNvSpPr>
          <p:nvPr>
            <p:ph type="title"/>
          </p:nvPr>
        </p:nvSpPr>
        <p:spPr/>
        <p:txBody>
          <a:bodyPr/>
          <a:lstStyle/>
          <a:p>
            <a:r>
              <a:rPr lang="en-GB" dirty="0"/>
              <a:t>Self Awareness Exercises</a:t>
            </a:r>
          </a:p>
        </p:txBody>
      </p:sp>
      <p:sp>
        <p:nvSpPr>
          <p:cNvPr id="3" name="Content Placeholder 2">
            <a:extLst>
              <a:ext uri="{FF2B5EF4-FFF2-40B4-BE49-F238E27FC236}">
                <a16:creationId xmlns="" xmlns:a16="http://schemas.microsoft.com/office/drawing/2014/main" id="{A44BE931-9E57-4909-B156-CB854797018B}"/>
              </a:ext>
            </a:extLst>
          </p:cNvPr>
          <p:cNvSpPr>
            <a:spLocks noGrp="1"/>
          </p:cNvSpPr>
          <p:nvPr>
            <p:ph idx="1"/>
          </p:nvPr>
        </p:nvSpPr>
        <p:spPr/>
        <p:txBody>
          <a:bodyPr/>
          <a:lstStyle/>
          <a:p>
            <a:pPr marL="457200" lvl="1" indent="0">
              <a:buNone/>
            </a:pPr>
            <a:r>
              <a:rPr lang="en-GB" dirty="0">
                <a:cs typeface="Arial" panose="020B0604020202020204" pitchFamily="34" charset="0"/>
              </a:rPr>
              <a:t>Take 10 minutes to create a list of </a:t>
            </a:r>
            <a:r>
              <a:rPr lang="en-GB" i="1" dirty="0">
                <a:cs typeface="Arial" panose="020B0604020202020204" pitchFamily="34" charset="0"/>
              </a:rPr>
              <a:t>your</a:t>
            </a:r>
            <a:r>
              <a:rPr lang="en-GB" dirty="0">
                <a:cs typeface="Arial" panose="020B0604020202020204" pitchFamily="34" charset="0"/>
              </a:rPr>
              <a:t> </a:t>
            </a:r>
            <a:r>
              <a:rPr lang="en-GB" b="1" dirty="0">
                <a:cs typeface="Arial" panose="020B0604020202020204" pitchFamily="34" charset="0"/>
              </a:rPr>
              <a:t>Opportunities </a:t>
            </a:r>
            <a:r>
              <a:rPr lang="en-GB" dirty="0">
                <a:cs typeface="Arial" panose="020B0604020202020204" pitchFamily="34" charset="0"/>
              </a:rPr>
              <a:t>and </a:t>
            </a:r>
            <a:r>
              <a:rPr lang="en-GB" b="1" dirty="0">
                <a:cs typeface="Arial" panose="020B0604020202020204" pitchFamily="34" charset="0"/>
              </a:rPr>
              <a:t>Threats</a:t>
            </a:r>
          </a:p>
          <a:p>
            <a:pPr marL="457200" lvl="1" indent="0">
              <a:buNone/>
            </a:pPr>
            <a:endParaRPr lang="en-GB" sz="1000" dirty="0">
              <a:cs typeface="Arial" panose="020B0604020202020204" pitchFamily="34" charset="0"/>
            </a:endParaRPr>
          </a:p>
          <a:p>
            <a:pPr marL="914400" lvl="2" indent="0">
              <a:buNone/>
            </a:pPr>
            <a:r>
              <a:rPr lang="en-GB" sz="2800" dirty="0">
                <a:cs typeface="Arial" panose="020B0604020202020204" pitchFamily="34" charset="0"/>
              </a:rPr>
              <a:t>Share and compare the wide range of descriptions to see if there are any common themes (Tutor led facilitated discussion).</a:t>
            </a:r>
          </a:p>
          <a:p>
            <a:endParaRPr lang="en-GB" dirty="0"/>
          </a:p>
        </p:txBody>
      </p:sp>
    </p:spTree>
    <p:extLst>
      <p:ext uri="{BB962C8B-B14F-4D97-AF65-F5344CB8AC3E}">
        <p14:creationId xmlns:p14="http://schemas.microsoft.com/office/powerpoint/2010/main" val="20731109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en-GB" altLang="en-US" smtClean="0">
                <a:solidFill>
                  <a:srgbClr val="000000"/>
                </a:solidFill>
              </a:rPr>
              <a:t>SWOT  Analysis</a:t>
            </a:r>
            <a:endParaRPr lang="en-GB" altLang="en-US" smtClean="0"/>
          </a:p>
        </p:txBody>
      </p:sp>
      <p:sp>
        <p:nvSpPr>
          <p:cNvPr id="3" name="Text Placeholder 2"/>
          <p:cNvSpPr>
            <a:spLocks noGrp="1"/>
          </p:cNvSpPr>
          <p:nvPr>
            <p:ph type="body" idx="1"/>
          </p:nvPr>
        </p:nvSpPr>
        <p:spPr>
          <a:solidFill>
            <a:schemeClr val="accent2">
              <a:lumMod val="40000"/>
              <a:lumOff val="60000"/>
            </a:schemeClr>
          </a:solidFill>
        </p:spPr>
        <p:txBody>
          <a:bodyPr rtlCol="0">
            <a:normAutofit/>
          </a:bodyPr>
          <a:lstStyle/>
          <a:p>
            <a:pPr eaLnBrk="1" fontAlgn="auto" hangingPunct="1">
              <a:spcAft>
                <a:spcPts val="0"/>
              </a:spcAft>
              <a:defRPr/>
            </a:pPr>
            <a:r>
              <a:rPr lang="en-GB" dirty="0" smtClean="0"/>
              <a:t>OPPORTUNITIES</a:t>
            </a:r>
          </a:p>
        </p:txBody>
      </p:sp>
      <p:sp>
        <p:nvSpPr>
          <p:cNvPr id="4" name="Content Placeholder 3"/>
          <p:cNvSpPr>
            <a:spLocks noGrp="1"/>
          </p:cNvSpPr>
          <p:nvPr>
            <p:ph sz="half" idx="2"/>
          </p:nvPr>
        </p:nvSpPr>
        <p:spPr>
          <a:solidFill>
            <a:schemeClr val="accent2">
              <a:lumMod val="40000"/>
              <a:lumOff val="60000"/>
            </a:schemeClr>
          </a:solidFill>
        </p:spPr>
        <p:txBody>
          <a:bodyPr rtlCol="0">
            <a:normAutofit fontScale="62500" lnSpcReduction="20000"/>
          </a:bodyPr>
          <a:lstStyle/>
          <a:p>
            <a:pPr eaLnBrk="1" fontAlgn="auto" hangingPunct="1">
              <a:spcAft>
                <a:spcPts val="0"/>
              </a:spcAft>
              <a:buFont typeface="Wingdings" pitchFamily="2" charset="2"/>
              <a:buChar char="Ø"/>
              <a:defRPr/>
            </a:pPr>
            <a:r>
              <a:rPr lang="en-GB" dirty="0" smtClean="0">
                <a:latin typeface="Tahoma" pitchFamily="34" charset="0"/>
                <a:ea typeface="Tahoma" pitchFamily="34" charset="0"/>
                <a:cs typeface="Tahoma" pitchFamily="34" charset="0"/>
              </a:rPr>
              <a:t>Is your industry /sector growing? </a:t>
            </a:r>
          </a:p>
          <a:p>
            <a:pPr eaLnBrk="1" fontAlgn="auto" hangingPunct="1">
              <a:spcAft>
                <a:spcPts val="0"/>
              </a:spcAft>
              <a:buFont typeface="Wingdings" pitchFamily="2" charset="2"/>
              <a:buChar char="Ø"/>
              <a:defRPr/>
            </a:pPr>
            <a:r>
              <a:rPr lang="en-GB" dirty="0" smtClean="0">
                <a:latin typeface="Tahoma" pitchFamily="34" charset="0"/>
                <a:ea typeface="Tahoma" pitchFamily="34" charset="0"/>
                <a:cs typeface="Tahoma" pitchFamily="34" charset="0"/>
              </a:rPr>
              <a:t>Do you have a network of strategic contacts to help you, or offer good advice?</a:t>
            </a:r>
          </a:p>
          <a:p>
            <a:pPr eaLnBrk="1" fontAlgn="auto" hangingPunct="1">
              <a:spcAft>
                <a:spcPts val="0"/>
              </a:spcAft>
              <a:buFont typeface="Wingdings" pitchFamily="2" charset="2"/>
              <a:buChar char="Ø"/>
              <a:defRPr/>
            </a:pPr>
            <a:r>
              <a:rPr lang="en-GB" dirty="0" smtClean="0">
                <a:latin typeface="Tahoma" pitchFamily="34" charset="0"/>
                <a:ea typeface="Tahoma" pitchFamily="34" charset="0"/>
                <a:cs typeface="Tahoma" pitchFamily="34" charset="0"/>
              </a:rPr>
              <a:t>What trends do you see and how can you take advantage of them? </a:t>
            </a:r>
          </a:p>
          <a:p>
            <a:pPr eaLnBrk="1" fontAlgn="auto" hangingPunct="1">
              <a:spcAft>
                <a:spcPts val="0"/>
              </a:spcAft>
              <a:buFont typeface="Wingdings" pitchFamily="2" charset="2"/>
              <a:buChar char="Ø"/>
              <a:defRPr/>
            </a:pPr>
            <a:r>
              <a:rPr lang="en-GB" dirty="0" smtClean="0">
                <a:latin typeface="Tahoma" pitchFamily="34" charset="0"/>
                <a:ea typeface="Tahoma" pitchFamily="34" charset="0"/>
                <a:cs typeface="Tahoma" pitchFamily="34" charset="0"/>
              </a:rPr>
              <a:t>What new technology can help you? </a:t>
            </a:r>
          </a:p>
          <a:p>
            <a:pPr eaLnBrk="1" fontAlgn="auto" hangingPunct="1">
              <a:spcAft>
                <a:spcPts val="0"/>
              </a:spcAft>
              <a:buFont typeface="Wingdings" pitchFamily="2" charset="2"/>
              <a:buChar char="Ø"/>
              <a:defRPr/>
            </a:pPr>
            <a:r>
              <a:rPr lang="en-GB" dirty="0" smtClean="0">
                <a:latin typeface="Tahoma" pitchFamily="34" charset="0"/>
                <a:ea typeface="Tahoma" pitchFamily="34" charset="0"/>
                <a:cs typeface="Tahoma" pitchFamily="34" charset="0"/>
              </a:rPr>
              <a:t>Are any of your competitors failing to do something important?</a:t>
            </a:r>
          </a:p>
          <a:p>
            <a:pPr eaLnBrk="1" fontAlgn="auto" hangingPunct="1">
              <a:spcAft>
                <a:spcPts val="0"/>
              </a:spcAft>
              <a:buFont typeface="Wingdings" pitchFamily="2" charset="2"/>
              <a:buChar char="Ø"/>
              <a:defRPr/>
            </a:pPr>
            <a:r>
              <a:rPr lang="en-GB" dirty="0" smtClean="0">
                <a:latin typeface="Tahoma" pitchFamily="34" charset="0"/>
                <a:ea typeface="Tahoma" pitchFamily="34" charset="0"/>
                <a:cs typeface="Tahoma" pitchFamily="34" charset="0"/>
              </a:rPr>
              <a:t>Is there a need in your company industry or sector that no one is filling?</a:t>
            </a:r>
          </a:p>
          <a:p>
            <a:pPr eaLnBrk="1" fontAlgn="auto" hangingPunct="1">
              <a:spcAft>
                <a:spcPts val="0"/>
              </a:spcAft>
              <a:buFont typeface="Wingdings" pitchFamily="2" charset="2"/>
              <a:buChar char="Ø"/>
              <a:defRPr/>
            </a:pPr>
            <a:r>
              <a:rPr lang="en-GB" dirty="0" smtClean="0">
                <a:latin typeface="Tahoma" pitchFamily="34" charset="0"/>
                <a:ea typeface="Tahoma" pitchFamily="34" charset="0"/>
                <a:cs typeface="Tahoma" pitchFamily="34" charset="0"/>
              </a:rPr>
              <a:t>Do your customers internal or external complain about something in your company? If so, could you create an opportunity by offering a solution?</a:t>
            </a:r>
          </a:p>
          <a:p>
            <a:pPr eaLnBrk="1" fontAlgn="auto" hangingPunct="1">
              <a:spcAft>
                <a:spcPts val="0"/>
              </a:spcAft>
              <a:defRPr/>
            </a:pPr>
            <a:endParaRPr lang="en-GB" dirty="0" smtClean="0"/>
          </a:p>
        </p:txBody>
      </p:sp>
      <p:sp>
        <p:nvSpPr>
          <p:cNvPr id="5" name="Text Placeholder 4"/>
          <p:cNvSpPr>
            <a:spLocks noGrp="1"/>
          </p:cNvSpPr>
          <p:nvPr>
            <p:ph type="body" sz="quarter" idx="3"/>
          </p:nvPr>
        </p:nvSpPr>
        <p:spPr>
          <a:solidFill>
            <a:schemeClr val="accent3">
              <a:lumMod val="40000"/>
              <a:lumOff val="60000"/>
            </a:schemeClr>
          </a:solidFill>
        </p:spPr>
        <p:txBody>
          <a:bodyPr rtlCol="0">
            <a:normAutofit/>
          </a:bodyPr>
          <a:lstStyle/>
          <a:p>
            <a:pPr eaLnBrk="1" fontAlgn="auto" hangingPunct="1">
              <a:spcAft>
                <a:spcPts val="0"/>
              </a:spcAft>
              <a:defRPr/>
            </a:pPr>
            <a:r>
              <a:rPr lang="en-GB" dirty="0" smtClean="0"/>
              <a:t>THREATS</a:t>
            </a:r>
          </a:p>
        </p:txBody>
      </p:sp>
      <p:sp>
        <p:nvSpPr>
          <p:cNvPr id="6" name="Content Placeholder 5"/>
          <p:cNvSpPr>
            <a:spLocks noGrp="1"/>
          </p:cNvSpPr>
          <p:nvPr>
            <p:ph sz="quarter" idx="4"/>
          </p:nvPr>
        </p:nvSpPr>
        <p:spPr>
          <a:solidFill>
            <a:schemeClr val="accent3">
              <a:lumMod val="40000"/>
              <a:lumOff val="60000"/>
            </a:schemeClr>
          </a:solidFill>
        </p:spPr>
        <p:txBody>
          <a:bodyPr rtlCol="0">
            <a:normAutofit/>
          </a:bodyPr>
          <a:lstStyle/>
          <a:p>
            <a:pPr eaLnBrk="1" fontAlgn="auto" hangingPunct="1">
              <a:spcAft>
                <a:spcPts val="0"/>
              </a:spcAft>
              <a:buFont typeface="Wingdings" pitchFamily="2" charset="2"/>
              <a:buChar char="Ø"/>
              <a:defRPr/>
            </a:pPr>
            <a:r>
              <a:rPr lang="en-GB" sz="1700" dirty="0" smtClean="0">
                <a:latin typeface="Tahoma" pitchFamily="34" charset="0"/>
                <a:ea typeface="Tahoma" pitchFamily="34" charset="0"/>
                <a:cs typeface="Tahoma" pitchFamily="34" charset="0"/>
              </a:rPr>
              <a:t>What obstacles do you currently face at work?</a:t>
            </a:r>
          </a:p>
          <a:p>
            <a:pPr eaLnBrk="1" fontAlgn="auto" hangingPunct="1">
              <a:spcAft>
                <a:spcPts val="0"/>
              </a:spcAft>
              <a:buFont typeface="Wingdings" pitchFamily="2" charset="2"/>
              <a:buChar char="Ø"/>
              <a:defRPr/>
            </a:pPr>
            <a:r>
              <a:rPr lang="en-GB" sz="1700" dirty="0" smtClean="0">
                <a:latin typeface="Tahoma" pitchFamily="34" charset="0"/>
                <a:ea typeface="Tahoma" pitchFamily="34" charset="0"/>
                <a:cs typeface="Tahoma" pitchFamily="34" charset="0"/>
              </a:rPr>
              <a:t>Are any of your colleagues competing with you for projects or roles?</a:t>
            </a:r>
          </a:p>
          <a:p>
            <a:pPr eaLnBrk="1" fontAlgn="auto" hangingPunct="1">
              <a:spcAft>
                <a:spcPts val="0"/>
              </a:spcAft>
              <a:buFont typeface="Wingdings" pitchFamily="2" charset="2"/>
              <a:buChar char="Ø"/>
              <a:defRPr/>
            </a:pPr>
            <a:r>
              <a:rPr lang="en-GB" sz="1700" dirty="0" smtClean="0">
                <a:latin typeface="Tahoma" pitchFamily="34" charset="0"/>
                <a:ea typeface="Tahoma" pitchFamily="34" charset="0"/>
                <a:cs typeface="Tahoma" pitchFamily="34" charset="0"/>
              </a:rPr>
              <a:t>Is your job (or the demand for the things you do) changing?</a:t>
            </a:r>
          </a:p>
          <a:p>
            <a:pPr eaLnBrk="1" fontAlgn="auto" hangingPunct="1">
              <a:spcAft>
                <a:spcPts val="0"/>
              </a:spcAft>
              <a:buFont typeface="Wingdings" pitchFamily="2" charset="2"/>
              <a:buChar char="Ø"/>
              <a:defRPr/>
            </a:pPr>
            <a:r>
              <a:rPr lang="en-GB" sz="1700" dirty="0" smtClean="0">
                <a:latin typeface="Tahoma" pitchFamily="34" charset="0"/>
                <a:ea typeface="Tahoma" pitchFamily="34" charset="0"/>
                <a:cs typeface="Tahoma" pitchFamily="34" charset="0"/>
              </a:rPr>
              <a:t>Does changing technology threaten your position?</a:t>
            </a:r>
          </a:p>
          <a:p>
            <a:pPr eaLnBrk="1" fontAlgn="auto" hangingPunct="1">
              <a:spcAft>
                <a:spcPts val="0"/>
              </a:spcAft>
              <a:buFont typeface="Wingdings" pitchFamily="2" charset="2"/>
              <a:buChar char="Ø"/>
              <a:defRPr/>
            </a:pPr>
            <a:r>
              <a:rPr lang="en-GB" sz="1700" dirty="0" smtClean="0">
                <a:latin typeface="Tahoma" pitchFamily="34" charset="0"/>
                <a:ea typeface="Tahoma" pitchFamily="34" charset="0"/>
                <a:cs typeface="Tahoma" pitchFamily="34" charset="0"/>
              </a:rPr>
              <a:t>Could any of your weaknesses lead to threats?</a:t>
            </a:r>
          </a:p>
          <a:p>
            <a:pPr eaLnBrk="1" fontAlgn="auto" hangingPunct="1">
              <a:spcAft>
                <a:spcPts val="0"/>
              </a:spcAft>
              <a:defRPr/>
            </a:pPr>
            <a:endParaRPr lang="en-GB" dirty="0" smtClean="0"/>
          </a:p>
        </p:txBody>
      </p:sp>
      <p:pic>
        <p:nvPicPr>
          <p:cNvPr id="410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2313" y="115888"/>
            <a:ext cx="2043112"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82578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15F34C-5459-4E6B-9DD7-17A63262FB1E}"/>
              </a:ext>
            </a:extLst>
          </p:cNvPr>
          <p:cNvSpPr>
            <a:spLocks noGrp="1"/>
          </p:cNvSpPr>
          <p:nvPr>
            <p:ph type="title"/>
          </p:nvPr>
        </p:nvSpPr>
        <p:spPr/>
        <p:txBody>
          <a:bodyPr/>
          <a:lstStyle/>
          <a:p>
            <a:r>
              <a:rPr lang="en-GB" dirty="0"/>
              <a:t>Next Steps</a:t>
            </a:r>
          </a:p>
        </p:txBody>
      </p:sp>
      <p:pic>
        <p:nvPicPr>
          <p:cNvPr id="4" name="Picture 2">
            <a:extLst>
              <a:ext uri="{FF2B5EF4-FFF2-40B4-BE49-F238E27FC236}">
                <a16:creationId xmlns="" xmlns:a16="http://schemas.microsoft.com/office/drawing/2014/main" id="{AB56374E-14C3-4A8C-837A-5462C876E8C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93369" y="1268760"/>
            <a:ext cx="7157262" cy="439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771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36B0AD-9BEE-4D2D-BE53-6117CE46517C}"/>
              </a:ext>
            </a:extLst>
          </p:cNvPr>
          <p:cNvSpPr>
            <a:spLocks noGrp="1"/>
          </p:cNvSpPr>
          <p:nvPr>
            <p:ph type="title"/>
          </p:nvPr>
        </p:nvSpPr>
        <p:spPr/>
        <p:txBody>
          <a:bodyPr/>
          <a:lstStyle/>
          <a:p>
            <a:r>
              <a:rPr lang="en-GB" b="1" dirty="0">
                <a:solidFill>
                  <a:srgbClr val="FF0000"/>
                </a:solidFill>
                <a:cs typeface="Arial" panose="020B0604020202020204" pitchFamily="34" charset="0"/>
              </a:rPr>
              <a:t>Go Mad</a:t>
            </a:r>
            <a:endParaRPr lang="en-GB" b="1" dirty="0"/>
          </a:p>
        </p:txBody>
      </p:sp>
      <p:sp>
        <p:nvSpPr>
          <p:cNvPr id="3" name="Content Placeholder 2">
            <a:extLst>
              <a:ext uri="{FF2B5EF4-FFF2-40B4-BE49-F238E27FC236}">
                <a16:creationId xmlns="" xmlns:a16="http://schemas.microsoft.com/office/drawing/2014/main" id="{7B68D571-D110-4FFE-8535-08795735D990}"/>
              </a:ext>
            </a:extLst>
          </p:cNvPr>
          <p:cNvSpPr>
            <a:spLocks noGrp="1"/>
          </p:cNvSpPr>
          <p:nvPr>
            <p:ph idx="1"/>
          </p:nvPr>
        </p:nvSpPr>
        <p:spPr/>
        <p:txBody>
          <a:bodyPr/>
          <a:lstStyle/>
          <a:p>
            <a:pPr marL="0" indent="0">
              <a:buNone/>
            </a:pPr>
            <a:r>
              <a:rPr lang="en-GB" altLang="en-US" dirty="0"/>
              <a:t>Gilbert, A. and </a:t>
            </a:r>
            <a:r>
              <a:rPr lang="en-GB" altLang="en-US" dirty="0" err="1"/>
              <a:t>Chackrovaity</a:t>
            </a:r>
            <a:r>
              <a:rPr lang="en-GB" altLang="en-US" dirty="0"/>
              <a:t>, I. (2001) </a:t>
            </a:r>
            <a:r>
              <a:rPr lang="en-GB" altLang="en-US" i="1" dirty="0"/>
              <a:t>“Go Mad: about coaching”</a:t>
            </a:r>
            <a:r>
              <a:rPr lang="en-GB" altLang="en-US" dirty="0"/>
              <a:t>. Bath. Bath Press</a:t>
            </a:r>
          </a:p>
          <a:p>
            <a:endParaRPr lang="en-GB" dirty="0"/>
          </a:p>
        </p:txBody>
      </p:sp>
      <p:pic>
        <p:nvPicPr>
          <p:cNvPr id="4" name="Picture 3">
            <a:extLst>
              <a:ext uri="{FF2B5EF4-FFF2-40B4-BE49-F238E27FC236}">
                <a16:creationId xmlns="" xmlns:a16="http://schemas.microsoft.com/office/drawing/2014/main" id="{D0E3D08A-2967-493A-BF20-DF694F000C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3120144"/>
            <a:ext cx="3456384" cy="2397089"/>
          </a:xfrm>
          <a:prstGeom prst="rect">
            <a:avLst/>
          </a:prstGeom>
        </p:spPr>
      </p:pic>
    </p:spTree>
    <p:extLst>
      <p:ext uri="{BB962C8B-B14F-4D97-AF65-F5344CB8AC3E}">
        <p14:creationId xmlns:p14="http://schemas.microsoft.com/office/powerpoint/2010/main" val="3932154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168173-15E6-4F89-981C-FEF0B28A75E7}"/>
              </a:ext>
            </a:extLst>
          </p:cNvPr>
          <p:cNvSpPr>
            <a:spLocks noGrp="1"/>
          </p:cNvSpPr>
          <p:nvPr>
            <p:ph type="title"/>
          </p:nvPr>
        </p:nvSpPr>
        <p:spPr/>
        <p:txBody>
          <a:bodyPr/>
          <a:lstStyle/>
          <a:p>
            <a:r>
              <a:rPr lang="en-GB" b="1" dirty="0">
                <a:solidFill>
                  <a:srgbClr val="FF0000"/>
                </a:solidFill>
                <a:cs typeface="Arial" panose="020B0604020202020204" pitchFamily="34" charset="0"/>
              </a:rPr>
              <a:t>Go Mad</a:t>
            </a:r>
            <a:endParaRPr lang="en-GB" dirty="0"/>
          </a:p>
        </p:txBody>
      </p:sp>
      <p:sp>
        <p:nvSpPr>
          <p:cNvPr id="3" name="Content Placeholder 2">
            <a:extLst>
              <a:ext uri="{FF2B5EF4-FFF2-40B4-BE49-F238E27FC236}">
                <a16:creationId xmlns="" xmlns:a16="http://schemas.microsoft.com/office/drawing/2014/main" id="{ED1A3F0A-8912-4F6F-B4FF-BD763EEBCDFA}"/>
              </a:ext>
            </a:extLst>
          </p:cNvPr>
          <p:cNvSpPr>
            <a:spLocks noGrp="1"/>
          </p:cNvSpPr>
          <p:nvPr>
            <p:ph idx="1"/>
          </p:nvPr>
        </p:nvSpPr>
        <p:spPr>
          <a:xfrm>
            <a:off x="457200" y="1417638"/>
            <a:ext cx="8229600" cy="3917032"/>
          </a:xfrm>
        </p:spPr>
        <p:txBody>
          <a:bodyPr>
            <a:normAutofit/>
          </a:bodyPr>
          <a:lstStyle/>
          <a:p>
            <a:pPr>
              <a:defRPr/>
            </a:pPr>
            <a:r>
              <a:rPr lang="en-GB" altLang="en-US" dirty="0">
                <a:cs typeface="Arial" panose="020B0604020202020204" pitchFamily="34" charset="0"/>
              </a:rPr>
              <a:t>You keep the piece of paper (at the end of the course look at it again)</a:t>
            </a:r>
            <a:endParaRPr lang="en-GB" altLang="en-US" sz="1400" dirty="0">
              <a:cs typeface="Arial" panose="020B0604020202020204" pitchFamily="34" charset="0"/>
            </a:endParaRPr>
          </a:p>
          <a:p>
            <a:pPr>
              <a:defRPr/>
            </a:pPr>
            <a:r>
              <a:rPr lang="en-GB" altLang="en-US" dirty="0">
                <a:cs typeface="Arial" panose="020B0604020202020204" pitchFamily="34" charset="0"/>
              </a:rPr>
              <a:t>Its confidential</a:t>
            </a:r>
            <a:endParaRPr lang="en-GB" altLang="en-US" sz="1400" dirty="0">
              <a:cs typeface="Arial" panose="020B0604020202020204" pitchFamily="34" charset="0"/>
            </a:endParaRPr>
          </a:p>
          <a:p>
            <a:pPr>
              <a:defRPr/>
            </a:pPr>
            <a:r>
              <a:rPr lang="en-GB" altLang="en-US" dirty="0">
                <a:cs typeface="Arial" panose="020B0604020202020204" pitchFamily="34" charset="0"/>
              </a:rPr>
              <a:t>You may wish to expand on it after the session</a:t>
            </a:r>
            <a:endParaRPr lang="en-GB" altLang="en-US" sz="1600" dirty="0">
              <a:cs typeface="Arial" panose="020B0604020202020204" pitchFamily="34" charset="0"/>
            </a:endParaRPr>
          </a:p>
          <a:p>
            <a:pPr>
              <a:defRPr/>
            </a:pPr>
            <a:r>
              <a:rPr lang="en-GB" altLang="en-US" dirty="0">
                <a:cs typeface="Arial" panose="020B0604020202020204" pitchFamily="34" charset="0"/>
              </a:rPr>
              <a:t>Start by drawing up the </a:t>
            </a:r>
            <a:r>
              <a:rPr lang="en-GB" altLang="en-US" i="1" dirty="0">
                <a:cs typeface="Arial" panose="020B0604020202020204" pitchFamily="34" charset="0"/>
              </a:rPr>
              <a:t>Go Mad</a:t>
            </a:r>
            <a:r>
              <a:rPr lang="en-GB" altLang="en-US" dirty="0">
                <a:cs typeface="Arial" panose="020B0604020202020204" pitchFamily="34" charset="0"/>
              </a:rPr>
              <a:t>.</a:t>
            </a:r>
          </a:p>
          <a:p>
            <a:endParaRPr lang="en-GB" dirty="0"/>
          </a:p>
        </p:txBody>
      </p:sp>
      <p:pic>
        <p:nvPicPr>
          <p:cNvPr id="4" name="Picture 2" descr="http://sd.keepcalm-o-matic.co.uk/i/keep-calm-and-go-mad-13.png">
            <a:extLst>
              <a:ext uri="{FF2B5EF4-FFF2-40B4-BE49-F238E27FC236}">
                <a16:creationId xmlns="" xmlns:a16="http://schemas.microsoft.com/office/drawing/2014/main" id="{B3E6A27C-A969-4F94-BACB-2EFBF0DEE88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77275" y="3670004"/>
            <a:ext cx="1741391" cy="2029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4841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Oval 37">
            <a:extLst>
              <a:ext uri="{FF2B5EF4-FFF2-40B4-BE49-F238E27FC236}">
                <a16:creationId xmlns="" xmlns:a16="http://schemas.microsoft.com/office/drawing/2014/main" id="{7D43F2B0-34F8-4DA4-8673-9F0CD21B5F8D}"/>
              </a:ext>
            </a:extLst>
          </p:cNvPr>
          <p:cNvSpPr/>
          <p:nvPr/>
        </p:nvSpPr>
        <p:spPr>
          <a:xfrm>
            <a:off x="4003272" y="101769"/>
            <a:ext cx="1305892" cy="13214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15000"/>
              </a:lnSpc>
              <a:spcBef>
                <a:spcPts val="0"/>
              </a:spcBef>
              <a:spcAft>
                <a:spcPts val="1000"/>
              </a:spcAft>
            </a:pPr>
            <a:r>
              <a:rPr lang="en-GB" sz="2000">
                <a:effectLst/>
                <a:ea typeface="Calibri" charset="0"/>
                <a:cs typeface="Times New Roman" charset="0"/>
              </a:rPr>
              <a:t> </a:t>
            </a:r>
          </a:p>
        </p:txBody>
      </p:sp>
      <p:sp>
        <p:nvSpPr>
          <p:cNvPr id="39" name="Oval 38">
            <a:extLst>
              <a:ext uri="{FF2B5EF4-FFF2-40B4-BE49-F238E27FC236}">
                <a16:creationId xmlns="" xmlns:a16="http://schemas.microsoft.com/office/drawing/2014/main" id="{FE624BD2-65A4-42EB-8334-65FEAEF25BF5}"/>
              </a:ext>
            </a:extLst>
          </p:cNvPr>
          <p:cNvSpPr/>
          <p:nvPr/>
        </p:nvSpPr>
        <p:spPr>
          <a:xfrm>
            <a:off x="7432714" y="433595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Oval 39">
            <a:extLst>
              <a:ext uri="{FF2B5EF4-FFF2-40B4-BE49-F238E27FC236}">
                <a16:creationId xmlns="" xmlns:a16="http://schemas.microsoft.com/office/drawing/2014/main" id="{D0A2A5B3-BD80-4FC9-8572-D8F6DCD796DD}"/>
              </a:ext>
            </a:extLst>
          </p:cNvPr>
          <p:cNvSpPr/>
          <p:nvPr/>
        </p:nvSpPr>
        <p:spPr>
          <a:xfrm>
            <a:off x="4034887" y="4235019"/>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Oval 40">
            <a:extLst>
              <a:ext uri="{FF2B5EF4-FFF2-40B4-BE49-F238E27FC236}">
                <a16:creationId xmlns="" xmlns:a16="http://schemas.microsoft.com/office/drawing/2014/main" id="{AAEA3B7B-1D03-4D72-8985-8D4A94527581}"/>
              </a:ext>
            </a:extLst>
          </p:cNvPr>
          <p:cNvSpPr/>
          <p:nvPr/>
        </p:nvSpPr>
        <p:spPr>
          <a:xfrm>
            <a:off x="817933" y="4201614"/>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2" name="Oval 41">
            <a:extLst>
              <a:ext uri="{FF2B5EF4-FFF2-40B4-BE49-F238E27FC236}">
                <a16:creationId xmlns="" xmlns:a16="http://schemas.microsoft.com/office/drawing/2014/main" id="{875BB59C-E851-4282-B4CB-10EC998226EE}"/>
              </a:ext>
            </a:extLst>
          </p:cNvPr>
          <p:cNvSpPr/>
          <p:nvPr/>
        </p:nvSpPr>
        <p:spPr>
          <a:xfrm>
            <a:off x="6146364" y="2224605"/>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3" name="Oval 42">
            <a:extLst>
              <a:ext uri="{FF2B5EF4-FFF2-40B4-BE49-F238E27FC236}">
                <a16:creationId xmlns="" xmlns:a16="http://schemas.microsoft.com/office/drawing/2014/main" id="{B73BBA42-1F67-454E-9577-CE6916C89855}"/>
              </a:ext>
            </a:extLst>
          </p:cNvPr>
          <p:cNvSpPr/>
          <p:nvPr/>
        </p:nvSpPr>
        <p:spPr>
          <a:xfrm>
            <a:off x="1698612" y="2223402"/>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r>
              <a:rPr lang="en-GB" dirty="0"/>
              <a:t>Self Belief</a:t>
            </a:r>
          </a:p>
        </p:txBody>
      </p:sp>
      <p:sp>
        <p:nvSpPr>
          <p:cNvPr id="44" name="Oval 43">
            <a:extLst>
              <a:ext uri="{FF2B5EF4-FFF2-40B4-BE49-F238E27FC236}">
                <a16:creationId xmlns="" xmlns:a16="http://schemas.microsoft.com/office/drawing/2014/main" id="{D6591743-32DE-48D7-B3C6-006C04276100}"/>
              </a:ext>
            </a:extLst>
          </p:cNvPr>
          <p:cNvSpPr/>
          <p:nvPr/>
        </p:nvSpPr>
        <p:spPr>
          <a:xfrm>
            <a:off x="3957372" y="2241361"/>
            <a:ext cx="1305892" cy="132142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r>
              <a:rPr lang="en-GB" dirty="0"/>
              <a:t>Pp</a:t>
            </a:r>
          </a:p>
        </p:txBody>
      </p:sp>
      <p:cxnSp>
        <p:nvCxnSpPr>
          <p:cNvPr id="45" name="Straight Connector 44">
            <a:extLst>
              <a:ext uri="{FF2B5EF4-FFF2-40B4-BE49-F238E27FC236}">
                <a16:creationId xmlns="" xmlns:a16="http://schemas.microsoft.com/office/drawing/2014/main" id="{3A275DEF-6393-43EB-8066-F7249FC24C13}"/>
              </a:ext>
            </a:extLst>
          </p:cNvPr>
          <p:cNvCxnSpPr/>
          <p:nvPr/>
        </p:nvCxnSpPr>
        <p:spPr>
          <a:xfrm flipH="1">
            <a:off x="2838134" y="1246474"/>
            <a:ext cx="1338286" cy="1246926"/>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 xmlns:a16="http://schemas.microsoft.com/office/drawing/2014/main" id="{6C37469E-9C2B-4D7F-BBDE-9339496C3932}"/>
              </a:ext>
            </a:extLst>
          </p:cNvPr>
          <p:cNvCxnSpPr/>
          <p:nvPr/>
        </p:nvCxnSpPr>
        <p:spPr>
          <a:xfrm>
            <a:off x="5076056" y="1268760"/>
            <a:ext cx="1223822" cy="1238890"/>
          </a:xfrm>
          <a:prstGeom prst="line">
            <a:avLst/>
          </a:prstGeom>
          <a:noFill/>
          <a:ln w="57150" cap="flat" cmpd="sng" algn="ctr">
            <a:solidFill>
              <a:srgbClr val="4F81BD">
                <a:shade val="95000"/>
                <a:satMod val="105000"/>
              </a:srgbClr>
            </a:solidFill>
            <a:prstDash val="solid"/>
          </a:ln>
          <a:effectLst/>
        </p:spPr>
      </p:cxnSp>
      <p:cxnSp>
        <p:nvCxnSpPr>
          <p:cNvPr id="47" name="Straight Connector 46">
            <a:extLst>
              <a:ext uri="{FF2B5EF4-FFF2-40B4-BE49-F238E27FC236}">
                <a16:creationId xmlns="" xmlns:a16="http://schemas.microsoft.com/office/drawing/2014/main" id="{B3B12591-4074-4696-BF95-00B833DA0C5D}"/>
              </a:ext>
            </a:extLst>
          </p:cNvPr>
          <p:cNvCxnSpPr/>
          <p:nvPr/>
        </p:nvCxnSpPr>
        <p:spPr>
          <a:xfrm flipH="1">
            <a:off x="4584674" y="1423189"/>
            <a:ext cx="25644" cy="818172"/>
          </a:xfrm>
          <a:prstGeom prst="line">
            <a:avLst/>
          </a:prstGeom>
          <a:noFill/>
          <a:ln w="57150" cap="flat" cmpd="sng" algn="ctr">
            <a:solidFill>
              <a:srgbClr val="4F81BD">
                <a:shade val="95000"/>
                <a:satMod val="105000"/>
              </a:srgbClr>
            </a:solidFill>
            <a:prstDash val="solid"/>
          </a:ln>
          <a:effectLst/>
        </p:spPr>
      </p:cxnSp>
      <p:cxnSp>
        <p:nvCxnSpPr>
          <p:cNvPr id="48" name="Straight Connector 47">
            <a:extLst>
              <a:ext uri="{FF2B5EF4-FFF2-40B4-BE49-F238E27FC236}">
                <a16:creationId xmlns="" xmlns:a16="http://schemas.microsoft.com/office/drawing/2014/main" id="{4BB968F8-3F6E-4000-B212-CC9CC0BB0659}"/>
              </a:ext>
            </a:extLst>
          </p:cNvPr>
          <p:cNvCxnSpPr/>
          <p:nvPr/>
        </p:nvCxnSpPr>
        <p:spPr>
          <a:xfrm flipH="1">
            <a:off x="1774704" y="3523067"/>
            <a:ext cx="431800" cy="711111"/>
          </a:xfrm>
          <a:prstGeom prst="line">
            <a:avLst/>
          </a:prstGeom>
          <a:noFill/>
          <a:ln w="57150" cap="flat" cmpd="sng" algn="ctr">
            <a:solidFill>
              <a:srgbClr val="4F81BD">
                <a:shade val="95000"/>
                <a:satMod val="105000"/>
              </a:srgbClr>
            </a:solidFill>
            <a:prstDash val="solid"/>
          </a:ln>
          <a:effectLst/>
        </p:spPr>
      </p:cxnSp>
      <p:cxnSp>
        <p:nvCxnSpPr>
          <p:cNvPr id="49" name="Straight Connector 48">
            <a:extLst>
              <a:ext uri="{FF2B5EF4-FFF2-40B4-BE49-F238E27FC236}">
                <a16:creationId xmlns="" xmlns:a16="http://schemas.microsoft.com/office/drawing/2014/main" id="{FF5EC0CD-BE13-4BA5-BD61-E53E291C52E2}"/>
              </a:ext>
            </a:extLst>
          </p:cNvPr>
          <p:cNvCxnSpPr/>
          <p:nvPr/>
        </p:nvCxnSpPr>
        <p:spPr>
          <a:xfrm>
            <a:off x="5144271" y="3315211"/>
            <a:ext cx="2411361" cy="1337072"/>
          </a:xfrm>
          <a:prstGeom prst="line">
            <a:avLst/>
          </a:prstGeom>
          <a:noFill/>
          <a:ln w="57150" cap="flat" cmpd="sng" algn="ctr">
            <a:solidFill>
              <a:srgbClr val="4F81BD">
                <a:shade val="95000"/>
                <a:satMod val="105000"/>
              </a:srgbClr>
            </a:solidFill>
            <a:prstDash val="solid"/>
          </a:ln>
          <a:effectLst/>
        </p:spPr>
      </p:cxnSp>
      <p:cxnSp>
        <p:nvCxnSpPr>
          <p:cNvPr id="50" name="Straight Connector 49">
            <a:extLst>
              <a:ext uri="{FF2B5EF4-FFF2-40B4-BE49-F238E27FC236}">
                <a16:creationId xmlns="" xmlns:a16="http://schemas.microsoft.com/office/drawing/2014/main" id="{93D6F62C-B6E1-4748-9023-8FADDA04278D}"/>
              </a:ext>
            </a:extLst>
          </p:cNvPr>
          <p:cNvCxnSpPr>
            <a:cxnSpLocks/>
            <a:stCxn id="58" idx="1"/>
            <a:endCxn id="57" idx="3"/>
          </p:cNvCxnSpPr>
          <p:nvPr/>
        </p:nvCxnSpPr>
        <p:spPr>
          <a:xfrm flipH="1">
            <a:off x="2104756" y="4836652"/>
            <a:ext cx="1918528" cy="59077"/>
          </a:xfrm>
          <a:prstGeom prst="line">
            <a:avLst/>
          </a:prstGeom>
          <a:noFill/>
          <a:ln w="57150" cap="flat" cmpd="sng" algn="ctr">
            <a:solidFill>
              <a:srgbClr val="4F81BD">
                <a:shade val="95000"/>
                <a:satMod val="105000"/>
              </a:srgbClr>
            </a:solidFill>
            <a:prstDash val="solid"/>
          </a:ln>
          <a:effectLst/>
        </p:spPr>
      </p:cxnSp>
      <p:cxnSp>
        <p:nvCxnSpPr>
          <p:cNvPr id="51" name="Straight Connector 50">
            <a:extLst>
              <a:ext uri="{FF2B5EF4-FFF2-40B4-BE49-F238E27FC236}">
                <a16:creationId xmlns="" xmlns:a16="http://schemas.microsoft.com/office/drawing/2014/main" id="{2853FA7A-FA10-4428-B5BD-A7A420D6613F}"/>
              </a:ext>
            </a:extLst>
          </p:cNvPr>
          <p:cNvCxnSpPr/>
          <p:nvPr/>
        </p:nvCxnSpPr>
        <p:spPr>
          <a:xfrm flipH="1" flipV="1">
            <a:off x="5340779" y="2891072"/>
            <a:ext cx="843636" cy="10999"/>
          </a:xfrm>
          <a:prstGeom prst="line">
            <a:avLst/>
          </a:prstGeom>
          <a:noFill/>
          <a:ln w="57150" cap="flat" cmpd="sng" algn="ctr">
            <a:solidFill>
              <a:srgbClr val="4F81BD">
                <a:shade val="95000"/>
                <a:satMod val="105000"/>
              </a:srgbClr>
            </a:solidFill>
            <a:prstDash val="solid"/>
          </a:ln>
          <a:effectLst/>
        </p:spPr>
      </p:cxnSp>
      <p:cxnSp>
        <p:nvCxnSpPr>
          <p:cNvPr id="52" name="Straight Connector 51">
            <a:extLst>
              <a:ext uri="{FF2B5EF4-FFF2-40B4-BE49-F238E27FC236}">
                <a16:creationId xmlns="" xmlns:a16="http://schemas.microsoft.com/office/drawing/2014/main" id="{649E1AB8-2215-4D0E-A294-6097CB7B4EBB}"/>
              </a:ext>
            </a:extLst>
          </p:cNvPr>
          <p:cNvCxnSpPr/>
          <p:nvPr/>
        </p:nvCxnSpPr>
        <p:spPr>
          <a:xfrm flipH="1">
            <a:off x="5242233" y="3521226"/>
            <a:ext cx="1480076" cy="941566"/>
          </a:xfrm>
          <a:prstGeom prst="line">
            <a:avLst/>
          </a:prstGeom>
          <a:noFill/>
          <a:ln w="57150" cap="flat" cmpd="sng" algn="ctr">
            <a:solidFill>
              <a:srgbClr val="4F81BD">
                <a:shade val="95000"/>
                <a:satMod val="105000"/>
              </a:srgbClr>
            </a:solidFill>
            <a:prstDash val="solid"/>
          </a:ln>
          <a:effectLst/>
        </p:spPr>
      </p:cxnSp>
      <p:cxnSp>
        <p:nvCxnSpPr>
          <p:cNvPr id="53" name="Straight Connector 52">
            <a:extLst>
              <a:ext uri="{FF2B5EF4-FFF2-40B4-BE49-F238E27FC236}">
                <a16:creationId xmlns="" xmlns:a16="http://schemas.microsoft.com/office/drawing/2014/main" id="{BC6E62AD-1A8B-48C1-9CBC-CDE664F6D584}"/>
              </a:ext>
            </a:extLst>
          </p:cNvPr>
          <p:cNvCxnSpPr/>
          <p:nvPr/>
        </p:nvCxnSpPr>
        <p:spPr>
          <a:xfrm>
            <a:off x="7091647" y="3458005"/>
            <a:ext cx="787400" cy="952500"/>
          </a:xfrm>
          <a:prstGeom prst="line">
            <a:avLst/>
          </a:prstGeom>
          <a:noFill/>
          <a:ln w="57150" cap="flat" cmpd="sng" algn="ctr">
            <a:solidFill>
              <a:srgbClr val="4F81BD">
                <a:shade val="95000"/>
                <a:satMod val="105000"/>
              </a:srgbClr>
            </a:solidFill>
            <a:prstDash val="solid"/>
          </a:ln>
          <a:effectLst/>
        </p:spPr>
      </p:cxnSp>
      <p:sp>
        <p:nvSpPr>
          <p:cNvPr id="54" name="Text Box 26">
            <a:extLst>
              <a:ext uri="{FF2B5EF4-FFF2-40B4-BE49-F238E27FC236}">
                <a16:creationId xmlns="" xmlns:a16="http://schemas.microsoft.com/office/drawing/2014/main" id="{93EB74E0-13E7-4E9A-8BD2-2053386906DF}"/>
              </a:ext>
            </a:extLst>
          </p:cNvPr>
          <p:cNvSpPr txBox="1"/>
          <p:nvPr/>
        </p:nvSpPr>
        <p:spPr>
          <a:xfrm>
            <a:off x="6184415" y="190327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algn="ctr">
              <a:lnSpc>
                <a:spcPct val="115000"/>
              </a:lnSpc>
              <a:spcBef>
                <a:spcPts val="0"/>
              </a:spcBef>
              <a:spcAft>
                <a:spcPts val="1000"/>
              </a:spcAft>
            </a:pPr>
            <a:r>
              <a:rPr lang="en-GB" sz="2400" dirty="0">
                <a:effectLst/>
                <a:latin typeface="Calibri" charset="0"/>
                <a:ea typeface="Calibri" charset="0"/>
                <a:cs typeface="Times New Roman" charset="0"/>
              </a:rPr>
              <a:t> </a:t>
            </a:r>
            <a:r>
              <a:rPr lang="en-GB" sz="2400" dirty="0">
                <a:latin typeface="Calibri" charset="0"/>
                <a:ea typeface="Calibri" charset="0"/>
                <a:cs typeface="Times New Roman" charset="0"/>
              </a:rPr>
              <a:t>Involve Others</a:t>
            </a:r>
          </a:p>
          <a:p>
            <a:pPr marL="0" marR="0" algn="ctr">
              <a:lnSpc>
                <a:spcPct val="115000"/>
              </a:lnSpc>
              <a:spcBef>
                <a:spcPts val="0"/>
              </a:spcBef>
              <a:spcAft>
                <a:spcPts val="1000"/>
              </a:spcAft>
            </a:pPr>
            <a:endParaRPr lang="en-GB" sz="2400" dirty="0">
              <a:effectLst/>
              <a:latin typeface="Calibri" charset="0"/>
              <a:ea typeface="Calibri" charset="0"/>
              <a:cs typeface="Times New Roman" charset="0"/>
            </a:endParaRPr>
          </a:p>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dirty="0">
                <a:effectLst/>
                <a:latin typeface="Calibri" charset="0"/>
                <a:ea typeface="Calibri" charset="0"/>
                <a:cs typeface="Times New Roman" charset="0"/>
              </a:rPr>
              <a:t> </a:t>
            </a:r>
          </a:p>
          <a:p>
            <a:pPr marL="0" marR="0">
              <a:lnSpc>
                <a:spcPct val="115000"/>
              </a:lnSpc>
              <a:spcBef>
                <a:spcPts val="0"/>
              </a:spcBef>
              <a:spcAft>
                <a:spcPts val="1000"/>
              </a:spcAft>
            </a:pPr>
            <a:r>
              <a:rPr lang="en-GB" sz="5400" i="1" dirty="0">
                <a:effectLst/>
                <a:latin typeface="Calibri" charset="0"/>
                <a:ea typeface="Calibri" charset="0"/>
                <a:cs typeface="Times New Roman" charset="0"/>
              </a:rPr>
              <a:t> </a:t>
            </a:r>
            <a:endParaRPr lang="en-GB" sz="2400" dirty="0">
              <a:effectLst/>
              <a:latin typeface="Calibri" charset="0"/>
              <a:ea typeface="Calibri" charset="0"/>
              <a:cs typeface="Times New Roman" charset="0"/>
            </a:endParaRPr>
          </a:p>
        </p:txBody>
      </p:sp>
      <p:sp>
        <p:nvSpPr>
          <p:cNvPr id="55" name="Text Box 27">
            <a:extLst>
              <a:ext uri="{FF2B5EF4-FFF2-40B4-BE49-F238E27FC236}">
                <a16:creationId xmlns="" xmlns:a16="http://schemas.microsoft.com/office/drawing/2014/main" id="{7AD2A7D3-61F2-47CB-ADD7-972964E7FF46}"/>
              </a:ext>
            </a:extLst>
          </p:cNvPr>
          <p:cNvSpPr txBox="1"/>
          <p:nvPr/>
        </p:nvSpPr>
        <p:spPr>
          <a:xfrm>
            <a:off x="3645682" y="2339956"/>
            <a:ext cx="2049288"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2400" dirty="0">
                <a:effectLst/>
                <a:latin typeface="Calibri" charset="0"/>
                <a:ea typeface="Calibri" charset="0"/>
                <a:cs typeface="Times New Roman" charset="0"/>
              </a:rPr>
              <a:t> Personal  Responsibility</a:t>
            </a:r>
          </a:p>
        </p:txBody>
      </p:sp>
      <p:sp>
        <p:nvSpPr>
          <p:cNvPr id="56" name="Text Box 28">
            <a:extLst>
              <a:ext uri="{FF2B5EF4-FFF2-40B4-BE49-F238E27FC236}">
                <a16:creationId xmlns="" xmlns:a16="http://schemas.microsoft.com/office/drawing/2014/main" id="{022C736D-409D-4D2F-A796-2284F557B49C}"/>
              </a:ext>
            </a:extLst>
          </p:cNvPr>
          <p:cNvSpPr txBox="1"/>
          <p:nvPr/>
        </p:nvSpPr>
        <p:spPr>
          <a:xfrm>
            <a:off x="1734882" y="2230362"/>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400" dirty="0">
                <a:effectLst/>
                <a:latin typeface="Calibri" charset="0"/>
                <a:ea typeface="Calibri" charset="0"/>
                <a:cs typeface="Times New Roman" charset="0"/>
              </a:rPr>
              <a:t> </a:t>
            </a:r>
            <a:endParaRPr lang="en-GB" sz="400" dirty="0">
              <a:latin typeface="Calibri" charset="0"/>
              <a:ea typeface="Calibri" charset="0"/>
              <a:cs typeface="Times New Roman" charset="0"/>
            </a:endParaRPr>
          </a:p>
          <a:p>
            <a:pPr marL="0" marR="0" algn="ctr">
              <a:lnSpc>
                <a:spcPct val="115000"/>
              </a:lnSpc>
              <a:spcBef>
                <a:spcPts val="0"/>
              </a:spcBef>
              <a:spcAft>
                <a:spcPts val="1000"/>
              </a:spcAft>
            </a:pPr>
            <a:r>
              <a:rPr lang="en-GB" sz="2400" i="1" dirty="0">
                <a:latin typeface="Calibri" charset="0"/>
                <a:ea typeface="Calibri" charset="0"/>
                <a:cs typeface="Times New Roman" charset="0"/>
              </a:rPr>
              <a:t>Self Belief</a:t>
            </a:r>
            <a:endParaRPr lang="en-GB" sz="2400" dirty="0">
              <a:latin typeface="Calibri" charset="0"/>
              <a:ea typeface="Calibri" charset="0"/>
              <a:cs typeface="Times New Roman" charset="0"/>
            </a:endParaRPr>
          </a:p>
          <a:p>
            <a:pPr marL="0" marR="0">
              <a:lnSpc>
                <a:spcPct val="115000"/>
              </a:lnSpc>
              <a:spcBef>
                <a:spcPts val="0"/>
              </a:spcBef>
              <a:spcAft>
                <a:spcPts val="1000"/>
              </a:spcAft>
            </a:pPr>
            <a:endParaRPr lang="en-GB" sz="1200" dirty="0">
              <a:effectLst/>
              <a:latin typeface="Calibri" charset="0"/>
              <a:ea typeface="Calibri" charset="0"/>
              <a:cs typeface="Times New Roman" charset="0"/>
            </a:endParaRPr>
          </a:p>
          <a:p>
            <a:pPr marL="0" marR="0">
              <a:lnSpc>
                <a:spcPct val="115000"/>
              </a:lnSpc>
              <a:spcBef>
                <a:spcPts val="0"/>
              </a:spcBef>
              <a:spcAft>
                <a:spcPts val="1000"/>
              </a:spcAft>
            </a:pPr>
            <a:r>
              <a:rPr lang="en-GB" sz="3200" i="1" dirty="0">
                <a:effectLst/>
                <a:latin typeface="Calibri" charset="0"/>
                <a:ea typeface="Calibri" charset="0"/>
                <a:cs typeface="Times New Roman" charset="0"/>
              </a:rPr>
              <a:t> </a:t>
            </a:r>
            <a:endParaRPr lang="en-GB" sz="1200" dirty="0">
              <a:effectLst/>
              <a:latin typeface="Calibri" charset="0"/>
              <a:ea typeface="Calibri" charset="0"/>
              <a:cs typeface="Times New Roman" charset="0"/>
            </a:endParaRPr>
          </a:p>
        </p:txBody>
      </p:sp>
      <p:sp>
        <p:nvSpPr>
          <p:cNvPr id="57" name="Text Box 29">
            <a:extLst>
              <a:ext uri="{FF2B5EF4-FFF2-40B4-BE49-F238E27FC236}">
                <a16:creationId xmlns="" xmlns:a16="http://schemas.microsoft.com/office/drawing/2014/main" id="{658094F9-31FB-4EA3-83BD-FF96C5C7ABBB}"/>
              </a:ext>
            </a:extLst>
          </p:cNvPr>
          <p:cNvSpPr txBox="1"/>
          <p:nvPr/>
        </p:nvSpPr>
        <p:spPr>
          <a:xfrm>
            <a:off x="798864" y="4235019"/>
            <a:ext cx="130589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105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i="1" dirty="0">
                <a:effectLst/>
                <a:latin typeface="Calibri" charset="0"/>
                <a:ea typeface="Calibri" charset="0"/>
                <a:cs typeface="Times New Roman" charset="0"/>
              </a:rPr>
              <a:t>Reasons Why</a:t>
            </a:r>
            <a:endParaRPr lang="en-GB" sz="1050" dirty="0">
              <a:effectLst/>
              <a:latin typeface="Calibri" charset="0"/>
              <a:ea typeface="Calibri" charset="0"/>
              <a:cs typeface="Times New Roman" charset="0"/>
            </a:endParaRPr>
          </a:p>
        </p:txBody>
      </p:sp>
      <p:sp>
        <p:nvSpPr>
          <p:cNvPr id="58" name="Text Box 30">
            <a:extLst>
              <a:ext uri="{FF2B5EF4-FFF2-40B4-BE49-F238E27FC236}">
                <a16:creationId xmlns="" xmlns:a16="http://schemas.microsoft.com/office/drawing/2014/main" id="{86808BCB-0284-42F8-A0D8-982520CC58D0}"/>
              </a:ext>
            </a:extLst>
          </p:cNvPr>
          <p:cNvSpPr txBox="1"/>
          <p:nvPr/>
        </p:nvSpPr>
        <p:spPr>
          <a:xfrm>
            <a:off x="4023284" y="4175942"/>
            <a:ext cx="1270464"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2400" dirty="0">
                <a:latin typeface="Calibri" charset="0"/>
                <a:ea typeface="Calibri" charset="0"/>
                <a:cs typeface="Times New Roman" charset="0"/>
              </a:rPr>
              <a:t>Define Goals</a:t>
            </a:r>
          </a:p>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gn="ctr">
              <a:lnSpc>
                <a:spcPct val="115000"/>
              </a:lnSpc>
              <a:spcBef>
                <a:spcPts val="0"/>
              </a:spcBef>
              <a:spcAft>
                <a:spcPts val="1000"/>
              </a:spcAft>
            </a:pPr>
            <a:r>
              <a:rPr lang="en-GB" sz="1100" dirty="0">
                <a:effectLst/>
                <a:latin typeface="Calibri" charset="0"/>
                <a:ea typeface="Calibri" charset="0"/>
                <a:cs typeface="Times New Roman" charset="0"/>
              </a:rPr>
              <a:t> </a:t>
            </a:r>
          </a:p>
          <a:p>
            <a:pPr marL="0" marR="0">
              <a:lnSpc>
                <a:spcPct val="115000"/>
              </a:lnSpc>
              <a:spcBef>
                <a:spcPts val="0"/>
              </a:spcBef>
              <a:spcAft>
                <a:spcPts val="1000"/>
              </a:spcAft>
            </a:pPr>
            <a:r>
              <a:rPr lang="en-GB" sz="2800" i="1" dirty="0">
                <a:effectLst/>
                <a:latin typeface="Calibri" charset="0"/>
                <a:ea typeface="Calibri" charset="0"/>
                <a:cs typeface="Times New Roman" charset="0"/>
              </a:rPr>
              <a:t> </a:t>
            </a:r>
            <a:endParaRPr lang="en-GB" sz="1100" dirty="0">
              <a:effectLst/>
              <a:latin typeface="Calibri" charset="0"/>
              <a:ea typeface="Calibri" charset="0"/>
              <a:cs typeface="Times New Roman" charset="0"/>
            </a:endParaRPr>
          </a:p>
        </p:txBody>
      </p:sp>
      <p:sp>
        <p:nvSpPr>
          <p:cNvPr id="59" name="Text Box 31">
            <a:extLst>
              <a:ext uri="{FF2B5EF4-FFF2-40B4-BE49-F238E27FC236}">
                <a16:creationId xmlns="" xmlns:a16="http://schemas.microsoft.com/office/drawing/2014/main" id="{573990AB-D4E2-4264-A6E7-27550C1EC337}"/>
              </a:ext>
            </a:extLst>
          </p:cNvPr>
          <p:cNvSpPr txBox="1"/>
          <p:nvPr/>
        </p:nvSpPr>
        <p:spPr>
          <a:xfrm>
            <a:off x="7269502" y="4225650"/>
            <a:ext cx="1575822" cy="132142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15000"/>
              </a:lnSpc>
              <a:spcBef>
                <a:spcPts val="0"/>
              </a:spcBef>
              <a:spcAft>
                <a:spcPts val="1000"/>
              </a:spcAft>
            </a:pPr>
            <a:r>
              <a:rPr lang="en-GB" sz="4000" dirty="0">
                <a:effectLst/>
                <a:latin typeface="Calibri" charset="0"/>
                <a:ea typeface="Calibri" charset="0"/>
                <a:cs typeface="Times New Roman" charset="0"/>
              </a:rPr>
              <a:t> </a:t>
            </a:r>
            <a:r>
              <a:rPr lang="en-GB" sz="2400" dirty="0">
                <a:effectLst/>
                <a:latin typeface="Calibri" charset="0"/>
                <a:ea typeface="Calibri" charset="0"/>
                <a:cs typeface="Times New Roman" charset="0"/>
              </a:rPr>
              <a:t>Plans &amp; Priorities</a:t>
            </a:r>
          </a:p>
          <a:p>
            <a:pPr marL="0" marR="0">
              <a:lnSpc>
                <a:spcPct val="115000"/>
              </a:lnSpc>
              <a:spcBef>
                <a:spcPts val="0"/>
              </a:spcBef>
              <a:spcAft>
                <a:spcPts val="1000"/>
              </a:spcAft>
            </a:pPr>
            <a:r>
              <a:rPr lang="en-GB" sz="3600" i="1" dirty="0">
                <a:effectLst/>
                <a:latin typeface="Calibri" charset="0"/>
                <a:ea typeface="Calibri" charset="0"/>
                <a:cs typeface="Times New Roman" charset="0"/>
              </a:rPr>
              <a:t> </a:t>
            </a:r>
            <a:endParaRPr lang="en-GB" sz="1400" dirty="0">
              <a:effectLst/>
              <a:latin typeface="Calibri" charset="0"/>
              <a:ea typeface="Calibri" charset="0"/>
              <a:cs typeface="Times New Roman" charset="0"/>
            </a:endParaRPr>
          </a:p>
        </p:txBody>
      </p:sp>
      <p:cxnSp>
        <p:nvCxnSpPr>
          <p:cNvPr id="60" name="Straight Connector 59">
            <a:extLst>
              <a:ext uri="{FF2B5EF4-FFF2-40B4-BE49-F238E27FC236}">
                <a16:creationId xmlns="" xmlns:a16="http://schemas.microsoft.com/office/drawing/2014/main" id="{01651812-3F82-4B58-9DC8-7529A26B78FC}"/>
              </a:ext>
            </a:extLst>
          </p:cNvPr>
          <p:cNvCxnSpPr>
            <a:cxnSpLocks/>
            <a:endCxn id="58" idx="3"/>
          </p:cNvCxnSpPr>
          <p:nvPr/>
        </p:nvCxnSpPr>
        <p:spPr>
          <a:xfrm flipH="1" flipV="1">
            <a:off x="5293748" y="4836652"/>
            <a:ext cx="2158036" cy="49708"/>
          </a:xfrm>
          <a:prstGeom prst="line">
            <a:avLst/>
          </a:prstGeom>
          <a:noFill/>
          <a:ln w="57150" cap="flat" cmpd="sng" algn="ctr">
            <a:solidFill>
              <a:srgbClr val="4F81BD">
                <a:shade val="95000"/>
                <a:satMod val="105000"/>
              </a:srgbClr>
            </a:solidFill>
            <a:prstDash val="solid"/>
          </a:ln>
          <a:effectLst/>
        </p:spPr>
      </p:cxnSp>
      <p:cxnSp>
        <p:nvCxnSpPr>
          <p:cNvPr id="61" name="Straight Connector 60">
            <a:extLst>
              <a:ext uri="{FF2B5EF4-FFF2-40B4-BE49-F238E27FC236}">
                <a16:creationId xmlns="" xmlns:a16="http://schemas.microsoft.com/office/drawing/2014/main" id="{7DCF934F-6E76-43B8-8941-54BC98CF297F}"/>
              </a:ext>
            </a:extLst>
          </p:cNvPr>
          <p:cNvCxnSpPr/>
          <p:nvPr/>
        </p:nvCxnSpPr>
        <p:spPr>
          <a:xfrm flipH="1" flipV="1">
            <a:off x="3004504" y="2870116"/>
            <a:ext cx="952868" cy="13996"/>
          </a:xfrm>
          <a:prstGeom prst="line">
            <a:avLst/>
          </a:prstGeom>
          <a:noFill/>
          <a:ln w="57150" cap="flat" cmpd="sng" algn="ctr">
            <a:solidFill>
              <a:srgbClr val="4F81BD">
                <a:shade val="95000"/>
                <a:satMod val="105000"/>
              </a:srgbClr>
            </a:solidFill>
            <a:prstDash val="solid"/>
          </a:ln>
          <a:effectLst/>
        </p:spPr>
      </p:cxnSp>
      <p:cxnSp>
        <p:nvCxnSpPr>
          <p:cNvPr id="62" name="Straight Connector 61">
            <a:extLst>
              <a:ext uri="{FF2B5EF4-FFF2-40B4-BE49-F238E27FC236}">
                <a16:creationId xmlns="" xmlns:a16="http://schemas.microsoft.com/office/drawing/2014/main" id="{D87EBBF2-6A5A-4A21-A236-4EC3AAA12B11}"/>
              </a:ext>
            </a:extLst>
          </p:cNvPr>
          <p:cNvCxnSpPr/>
          <p:nvPr/>
        </p:nvCxnSpPr>
        <p:spPr>
          <a:xfrm flipH="1">
            <a:off x="2048368" y="3415753"/>
            <a:ext cx="2123557" cy="1200265"/>
          </a:xfrm>
          <a:prstGeom prst="line">
            <a:avLst/>
          </a:prstGeom>
          <a:noFill/>
          <a:ln w="57150" cap="flat" cmpd="sng" algn="ctr">
            <a:solidFill>
              <a:srgbClr val="4F81BD">
                <a:shade val="95000"/>
                <a:satMod val="105000"/>
              </a:srgbClr>
            </a:solidFill>
            <a:prstDash val="solid"/>
          </a:ln>
          <a:effectLst/>
        </p:spPr>
      </p:cxnSp>
      <p:cxnSp>
        <p:nvCxnSpPr>
          <p:cNvPr id="63" name="Straight Connector 62">
            <a:extLst>
              <a:ext uri="{FF2B5EF4-FFF2-40B4-BE49-F238E27FC236}">
                <a16:creationId xmlns="" xmlns:a16="http://schemas.microsoft.com/office/drawing/2014/main" id="{7ED011E4-63A7-4F82-8931-717BBB91F100}"/>
              </a:ext>
            </a:extLst>
          </p:cNvPr>
          <p:cNvCxnSpPr/>
          <p:nvPr/>
        </p:nvCxnSpPr>
        <p:spPr>
          <a:xfrm>
            <a:off x="2723282" y="3449245"/>
            <a:ext cx="1468121" cy="1030303"/>
          </a:xfrm>
          <a:prstGeom prst="line">
            <a:avLst/>
          </a:prstGeom>
          <a:noFill/>
          <a:ln w="57150" cap="flat" cmpd="sng" algn="ctr">
            <a:solidFill>
              <a:srgbClr val="4F81BD">
                <a:shade val="95000"/>
                <a:satMod val="105000"/>
              </a:srgbClr>
            </a:solidFill>
            <a:prstDash val="solid"/>
          </a:ln>
          <a:effectLst/>
        </p:spPr>
      </p:cxnSp>
      <p:sp>
        <p:nvSpPr>
          <p:cNvPr id="64" name="TextBox 63">
            <a:extLst>
              <a:ext uri="{FF2B5EF4-FFF2-40B4-BE49-F238E27FC236}">
                <a16:creationId xmlns="" xmlns:a16="http://schemas.microsoft.com/office/drawing/2014/main" id="{A4D4C972-86C0-4C78-A196-71BC195602C0}"/>
              </a:ext>
            </a:extLst>
          </p:cNvPr>
          <p:cNvSpPr txBox="1"/>
          <p:nvPr/>
        </p:nvSpPr>
        <p:spPr>
          <a:xfrm>
            <a:off x="697971" y="101769"/>
            <a:ext cx="2039270" cy="646331"/>
          </a:xfrm>
          <a:prstGeom prst="rect">
            <a:avLst/>
          </a:prstGeom>
          <a:noFill/>
        </p:spPr>
        <p:txBody>
          <a:bodyPr wrap="square" rtlCol="0">
            <a:spAutoFit/>
          </a:bodyPr>
          <a:lstStyle/>
          <a:p>
            <a:r>
              <a:rPr lang="en-US" sz="3600" b="1" dirty="0"/>
              <a:t>Go Mad</a:t>
            </a:r>
          </a:p>
        </p:txBody>
      </p:sp>
      <p:sp>
        <p:nvSpPr>
          <p:cNvPr id="65" name="TextBox 64">
            <a:extLst>
              <a:ext uri="{FF2B5EF4-FFF2-40B4-BE49-F238E27FC236}">
                <a16:creationId xmlns="" xmlns:a16="http://schemas.microsoft.com/office/drawing/2014/main" id="{3F637514-0EB1-4E09-BBC5-12ECA069B735}"/>
              </a:ext>
            </a:extLst>
          </p:cNvPr>
          <p:cNvSpPr txBox="1"/>
          <p:nvPr/>
        </p:nvSpPr>
        <p:spPr>
          <a:xfrm>
            <a:off x="2385020" y="4863011"/>
            <a:ext cx="1569544" cy="400110"/>
          </a:xfrm>
          <a:prstGeom prst="rect">
            <a:avLst/>
          </a:prstGeom>
          <a:noFill/>
        </p:spPr>
        <p:txBody>
          <a:bodyPr wrap="square" rtlCol="0">
            <a:spAutoFit/>
          </a:bodyPr>
          <a:lstStyle/>
          <a:p>
            <a:r>
              <a:rPr lang="en-US" sz="2000" b="1"/>
              <a:t>Strengths</a:t>
            </a:r>
          </a:p>
        </p:txBody>
      </p:sp>
      <p:sp>
        <p:nvSpPr>
          <p:cNvPr id="66" name="TextBox 65">
            <a:extLst>
              <a:ext uri="{FF2B5EF4-FFF2-40B4-BE49-F238E27FC236}">
                <a16:creationId xmlns="" xmlns:a16="http://schemas.microsoft.com/office/drawing/2014/main" id="{F41AAF04-C105-463E-8C10-CA3F540DB91A}"/>
              </a:ext>
            </a:extLst>
          </p:cNvPr>
          <p:cNvSpPr txBox="1"/>
          <p:nvPr/>
        </p:nvSpPr>
        <p:spPr>
          <a:xfrm>
            <a:off x="5563904" y="4904306"/>
            <a:ext cx="1569544" cy="400110"/>
          </a:xfrm>
          <a:prstGeom prst="rect">
            <a:avLst/>
          </a:prstGeom>
          <a:noFill/>
        </p:spPr>
        <p:txBody>
          <a:bodyPr wrap="square" rtlCol="0">
            <a:spAutoFit/>
          </a:bodyPr>
          <a:lstStyle/>
          <a:p>
            <a:r>
              <a:rPr lang="en-US" sz="2000" b="1" dirty="0"/>
              <a:t>Importance</a:t>
            </a:r>
          </a:p>
        </p:txBody>
      </p:sp>
      <p:sp>
        <p:nvSpPr>
          <p:cNvPr id="67" name="TextBox 66">
            <a:extLst>
              <a:ext uri="{FF2B5EF4-FFF2-40B4-BE49-F238E27FC236}">
                <a16:creationId xmlns="" xmlns:a16="http://schemas.microsoft.com/office/drawing/2014/main" id="{7D8A926D-3FC6-4EE2-AFFC-5DA901EB7E24}"/>
              </a:ext>
            </a:extLst>
          </p:cNvPr>
          <p:cNvSpPr txBox="1"/>
          <p:nvPr/>
        </p:nvSpPr>
        <p:spPr>
          <a:xfrm rot="18121440">
            <a:off x="1285678" y="3550871"/>
            <a:ext cx="1050734" cy="400110"/>
          </a:xfrm>
          <a:prstGeom prst="rect">
            <a:avLst/>
          </a:prstGeom>
          <a:noFill/>
        </p:spPr>
        <p:txBody>
          <a:bodyPr wrap="square" rtlCol="0">
            <a:spAutoFit/>
          </a:bodyPr>
          <a:lstStyle/>
          <a:p>
            <a:r>
              <a:rPr lang="en-US" sz="2000" b="1" dirty="0"/>
              <a:t>Check</a:t>
            </a:r>
          </a:p>
        </p:txBody>
      </p:sp>
      <p:sp>
        <p:nvSpPr>
          <p:cNvPr id="68" name="TextBox 67">
            <a:extLst>
              <a:ext uri="{FF2B5EF4-FFF2-40B4-BE49-F238E27FC236}">
                <a16:creationId xmlns="" xmlns:a16="http://schemas.microsoft.com/office/drawing/2014/main" id="{1F4FFD99-90E6-41EB-A491-7661C99CC489}"/>
              </a:ext>
            </a:extLst>
          </p:cNvPr>
          <p:cNvSpPr txBox="1"/>
          <p:nvPr/>
        </p:nvSpPr>
        <p:spPr>
          <a:xfrm rot="2759507">
            <a:off x="7183334" y="3674877"/>
            <a:ext cx="949186" cy="409778"/>
          </a:xfrm>
          <a:prstGeom prst="rect">
            <a:avLst/>
          </a:prstGeom>
          <a:noFill/>
        </p:spPr>
        <p:txBody>
          <a:bodyPr wrap="square" rtlCol="0">
            <a:spAutoFit/>
          </a:bodyPr>
          <a:lstStyle/>
          <a:p>
            <a:r>
              <a:rPr lang="en-US" sz="2000" b="1"/>
              <a:t>Task</a:t>
            </a:r>
            <a:endParaRPr lang="en-US" sz="2000" b="1" dirty="0"/>
          </a:p>
        </p:txBody>
      </p:sp>
      <p:sp>
        <p:nvSpPr>
          <p:cNvPr id="69" name="TextBox 68">
            <a:extLst>
              <a:ext uri="{FF2B5EF4-FFF2-40B4-BE49-F238E27FC236}">
                <a16:creationId xmlns="" xmlns:a16="http://schemas.microsoft.com/office/drawing/2014/main" id="{6C5E40F3-01ED-41ED-9083-27C3AB1F55F1}"/>
              </a:ext>
            </a:extLst>
          </p:cNvPr>
          <p:cNvSpPr txBox="1"/>
          <p:nvPr/>
        </p:nvSpPr>
        <p:spPr>
          <a:xfrm rot="2040037">
            <a:off x="2719708" y="3646323"/>
            <a:ext cx="1798403" cy="400110"/>
          </a:xfrm>
          <a:prstGeom prst="rect">
            <a:avLst/>
          </a:prstGeom>
          <a:noFill/>
        </p:spPr>
        <p:txBody>
          <a:bodyPr wrap="square" rtlCol="0">
            <a:spAutoFit/>
          </a:bodyPr>
          <a:lstStyle/>
          <a:p>
            <a:r>
              <a:rPr lang="en-US" sz="2000" b="1"/>
              <a:t>Achievability</a:t>
            </a:r>
            <a:endParaRPr lang="en-US" sz="2000" b="1" dirty="0"/>
          </a:p>
        </p:txBody>
      </p:sp>
      <p:sp>
        <p:nvSpPr>
          <p:cNvPr id="70" name="TextBox 69">
            <a:extLst>
              <a:ext uri="{FF2B5EF4-FFF2-40B4-BE49-F238E27FC236}">
                <a16:creationId xmlns="" xmlns:a16="http://schemas.microsoft.com/office/drawing/2014/main" id="{D85F2856-0841-47A2-8601-6BB8A91551D3}"/>
              </a:ext>
            </a:extLst>
          </p:cNvPr>
          <p:cNvSpPr txBox="1"/>
          <p:nvPr/>
        </p:nvSpPr>
        <p:spPr>
          <a:xfrm rot="19567020">
            <a:off x="5431475" y="3589416"/>
            <a:ext cx="1106076" cy="400110"/>
          </a:xfrm>
          <a:prstGeom prst="rect">
            <a:avLst/>
          </a:prstGeom>
          <a:noFill/>
        </p:spPr>
        <p:txBody>
          <a:bodyPr wrap="square" rtlCol="0">
            <a:spAutoFit/>
          </a:bodyPr>
          <a:lstStyle/>
          <a:p>
            <a:r>
              <a:rPr lang="en-US" sz="2000" b="1" dirty="0"/>
              <a:t>Buy-in</a:t>
            </a:r>
          </a:p>
        </p:txBody>
      </p:sp>
      <p:sp>
        <p:nvSpPr>
          <p:cNvPr id="71" name="TextBox 70">
            <a:extLst>
              <a:ext uri="{FF2B5EF4-FFF2-40B4-BE49-F238E27FC236}">
                <a16:creationId xmlns="" xmlns:a16="http://schemas.microsoft.com/office/drawing/2014/main" id="{6E73FE12-2B51-4936-9FDD-4D8C20B58DCE}"/>
              </a:ext>
            </a:extLst>
          </p:cNvPr>
          <p:cNvSpPr txBox="1"/>
          <p:nvPr/>
        </p:nvSpPr>
        <p:spPr>
          <a:xfrm>
            <a:off x="464284" y="748100"/>
            <a:ext cx="2681041"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dirty="0"/>
              <a:t>Make a Difference</a:t>
            </a:r>
          </a:p>
          <a:p>
            <a:pPr algn="ctr"/>
            <a:endParaRPr lang="en-US" dirty="0"/>
          </a:p>
          <a:p>
            <a:pPr algn="ctr"/>
            <a:endParaRPr lang="en-US" dirty="0"/>
          </a:p>
          <a:p>
            <a:pPr algn="ctr"/>
            <a:endParaRPr lang="en-US" dirty="0"/>
          </a:p>
        </p:txBody>
      </p:sp>
      <p:sp>
        <p:nvSpPr>
          <p:cNvPr id="72" name="Text Box 25">
            <a:extLst>
              <a:ext uri="{FF2B5EF4-FFF2-40B4-BE49-F238E27FC236}">
                <a16:creationId xmlns="" xmlns:a16="http://schemas.microsoft.com/office/drawing/2014/main" id="{1E6D3CFA-5798-4F9A-93BF-3E89D972FEBD}"/>
              </a:ext>
            </a:extLst>
          </p:cNvPr>
          <p:cNvSpPr txBox="1"/>
          <p:nvPr/>
        </p:nvSpPr>
        <p:spPr>
          <a:xfrm>
            <a:off x="2932561" y="67797"/>
            <a:ext cx="3646118" cy="1321420"/>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spcBef>
                <a:spcPts val="0"/>
              </a:spcBef>
              <a:spcAft>
                <a:spcPts val="1000"/>
              </a:spcAft>
            </a:pPr>
            <a:r>
              <a:rPr lang="en-GB" sz="2400" dirty="0">
                <a:effectLst/>
                <a:ea typeface="Calibri" charset="0"/>
                <a:cs typeface="Times New Roman" charset="0"/>
              </a:rPr>
              <a:t>Take Action Measure Results &amp; </a:t>
            </a:r>
            <a:r>
              <a:rPr lang="en-GB" sz="2400" dirty="0">
                <a:latin typeface="Calibri" charset="0"/>
                <a:ea typeface="Calibri" charset="0"/>
                <a:cs typeface="Times New Roman" charset="0"/>
              </a:rPr>
              <a:t>Personal Responsibility</a:t>
            </a:r>
          </a:p>
          <a:p>
            <a:pPr marL="0" marR="0" algn="ctr">
              <a:lnSpc>
                <a:spcPct val="115000"/>
              </a:lnSpc>
              <a:spcBef>
                <a:spcPts val="0"/>
              </a:spcBef>
              <a:spcAft>
                <a:spcPts val="1000"/>
              </a:spcAft>
            </a:pPr>
            <a:endParaRPr lang="en-GB" sz="1600" dirty="0">
              <a:effectLst/>
              <a:ea typeface="Calibri" charset="0"/>
              <a:cs typeface="Times New Roman" charset="0"/>
            </a:endParaRPr>
          </a:p>
          <a:p>
            <a:pPr marL="0" marR="0" algn="ctr">
              <a:lnSpc>
                <a:spcPct val="115000"/>
              </a:lnSpc>
              <a:spcBef>
                <a:spcPts val="0"/>
              </a:spcBef>
              <a:spcAft>
                <a:spcPts val="1000"/>
              </a:spcAft>
            </a:pPr>
            <a:r>
              <a:rPr lang="en-GB" sz="1600" i="1" dirty="0">
                <a:effectLst/>
                <a:ea typeface="Calibri" charset="0"/>
                <a:cs typeface="Times New Roman" charset="0"/>
              </a:rPr>
              <a:t> </a:t>
            </a:r>
            <a:endParaRPr lang="en-GB" sz="1600" dirty="0">
              <a:effectLst/>
              <a:ea typeface="Calibri" charset="0"/>
              <a:cs typeface="Times New Roman" charset="0"/>
            </a:endParaRPr>
          </a:p>
        </p:txBody>
      </p:sp>
    </p:spTree>
    <p:extLst>
      <p:ext uri="{BB962C8B-B14F-4D97-AF65-F5344CB8AC3E}">
        <p14:creationId xmlns:p14="http://schemas.microsoft.com/office/powerpoint/2010/main" val="3114763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Line 17"/>
          <p:cNvSpPr>
            <a:spLocks noChangeShapeType="1"/>
          </p:cNvSpPr>
          <p:nvPr/>
        </p:nvSpPr>
        <p:spPr bwMode="auto">
          <a:xfrm flipH="1">
            <a:off x="5104947" y="3277054"/>
            <a:ext cx="1067027" cy="1524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5" name="Line 4"/>
          <p:cNvSpPr>
            <a:spLocks noChangeShapeType="1"/>
          </p:cNvSpPr>
          <p:nvPr/>
        </p:nvSpPr>
        <p:spPr bwMode="auto">
          <a:xfrm>
            <a:off x="1372054" y="5334000"/>
            <a:ext cx="5334000"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6" name="Line 15"/>
          <p:cNvSpPr>
            <a:spLocks noChangeShapeType="1"/>
          </p:cNvSpPr>
          <p:nvPr/>
        </p:nvSpPr>
        <p:spPr bwMode="auto">
          <a:xfrm>
            <a:off x="7544027" y="3580946"/>
            <a:ext cx="837973" cy="1143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7" name="Line 19"/>
          <p:cNvSpPr>
            <a:spLocks noChangeShapeType="1"/>
          </p:cNvSpPr>
          <p:nvPr/>
        </p:nvSpPr>
        <p:spPr bwMode="auto">
          <a:xfrm>
            <a:off x="2210027" y="3658054"/>
            <a:ext cx="1143000" cy="1143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8" name="Line 21"/>
          <p:cNvSpPr>
            <a:spLocks noChangeShapeType="1"/>
          </p:cNvSpPr>
          <p:nvPr/>
        </p:nvSpPr>
        <p:spPr bwMode="auto">
          <a:xfrm flipV="1">
            <a:off x="705304" y="3681867"/>
            <a:ext cx="684893" cy="913946"/>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9" name="Line 22"/>
          <p:cNvSpPr>
            <a:spLocks noChangeShapeType="1"/>
          </p:cNvSpPr>
          <p:nvPr/>
        </p:nvSpPr>
        <p:spPr bwMode="auto">
          <a:xfrm flipV="1">
            <a:off x="2312081" y="1218974"/>
            <a:ext cx="964973" cy="1143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80" name="Line 23"/>
          <p:cNvSpPr>
            <a:spLocks noChangeShapeType="1"/>
          </p:cNvSpPr>
          <p:nvPr/>
        </p:nvSpPr>
        <p:spPr bwMode="auto">
          <a:xfrm>
            <a:off x="5182054" y="1143001"/>
            <a:ext cx="1065893" cy="1294946"/>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81" name="Line 24"/>
          <p:cNvSpPr>
            <a:spLocks noChangeShapeType="1"/>
          </p:cNvSpPr>
          <p:nvPr/>
        </p:nvSpPr>
        <p:spPr bwMode="auto">
          <a:xfrm flipH="1">
            <a:off x="4247696" y="1526268"/>
            <a:ext cx="0" cy="68602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2065" name="Rectangle 37"/>
          <p:cNvSpPr>
            <a:spLocks noChangeArrowheads="1"/>
          </p:cNvSpPr>
          <p:nvPr/>
        </p:nvSpPr>
        <p:spPr bwMode="auto">
          <a:xfrm>
            <a:off x="5409974" y="75974"/>
            <a:ext cx="3658054" cy="119289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endParaRPr lang="en-US" altLang="en-US" sz="1786"/>
          </a:p>
        </p:txBody>
      </p:sp>
      <p:sp>
        <p:nvSpPr>
          <p:cNvPr id="3083" name="Text Box 38"/>
          <p:cNvSpPr txBox="1">
            <a:spLocks noChangeArrowheads="1"/>
          </p:cNvSpPr>
          <p:nvPr/>
        </p:nvSpPr>
        <p:spPr bwMode="auto">
          <a:xfrm>
            <a:off x="5395232" y="188232"/>
            <a:ext cx="3748768" cy="3561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857">
                <a:solidFill>
                  <a:srgbClr val="FF0000"/>
                </a:solidFill>
              </a:rPr>
              <a:t>The difference I want to make to make to my employment prospects is</a:t>
            </a:r>
            <a:r>
              <a:rPr lang="en-GB" altLang="en-US" sz="714"/>
              <a:t>……………………</a:t>
            </a:r>
          </a:p>
        </p:txBody>
      </p:sp>
      <p:sp>
        <p:nvSpPr>
          <p:cNvPr id="2" name="TextBox 1"/>
          <p:cNvSpPr txBox="1">
            <a:spLocks noChangeArrowheads="1"/>
          </p:cNvSpPr>
          <p:nvPr/>
        </p:nvSpPr>
        <p:spPr bwMode="auto">
          <a:xfrm>
            <a:off x="342447" y="3888242"/>
            <a:ext cx="1028474"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solidFill>
                  <a:srgbClr val="FF0000"/>
                </a:solidFill>
              </a:rPr>
              <a:t>Check</a:t>
            </a:r>
          </a:p>
        </p:txBody>
      </p:sp>
      <p:sp>
        <p:nvSpPr>
          <p:cNvPr id="3" name="TextBox 2"/>
          <p:cNvSpPr txBox="1">
            <a:spLocks noChangeArrowheads="1"/>
          </p:cNvSpPr>
          <p:nvPr/>
        </p:nvSpPr>
        <p:spPr bwMode="auto">
          <a:xfrm>
            <a:off x="2286000" y="5301208"/>
            <a:ext cx="1110048"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Strength</a:t>
            </a:r>
          </a:p>
        </p:txBody>
      </p:sp>
      <p:sp>
        <p:nvSpPr>
          <p:cNvPr id="4" name="TextBox 3"/>
          <p:cNvSpPr txBox="1">
            <a:spLocks noChangeArrowheads="1"/>
          </p:cNvSpPr>
          <p:nvPr/>
        </p:nvSpPr>
        <p:spPr bwMode="auto">
          <a:xfrm>
            <a:off x="2774724" y="3888242"/>
            <a:ext cx="1568223"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Achievability</a:t>
            </a:r>
          </a:p>
        </p:txBody>
      </p:sp>
      <p:sp>
        <p:nvSpPr>
          <p:cNvPr id="5" name="TextBox 4"/>
          <p:cNvSpPr txBox="1">
            <a:spLocks noChangeArrowheads="1"/>
          </p:cNvSpPr>
          <p:nvPr/>
        </p:nvSpPr>
        <p:spPr bwMode="auto">
          <a:xfrm>
            <a:off x="5301117" y="5373216"/>
            <a:ext cx="1404937"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Importance</a:t>
            </a:r>
          </a:p>
        </p:txBody>
      </p:sp>
      <p:sp>
        <p:nvSpPr>
          <p:cNvPr id="6" name="TextBox 5"/>
          <p:cNvSpPr txBox="1">
            <a:spLocks noChangeArrowheads="1"/>
          </p:cNvSpPr>
          <p:nvPr/>
        </p:nvSpPr>
        <p:spPr bwMode="auto">
          <a:xfrm>
            <a:off x="4940527" y="3738563"/>
            <a:ext cx="1029607"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solidFill>
                  <a:srgbClr val="FF0000"/>
                </a:solidFill>
              </a:rPr>
              <a:t>Buy in</a:t>
            </a:r>
          </a:p>
        </p:txBody>
      </p:sp>
      <p:sp>
        <p:nvSpPr>
          <p:cNvPr id="7" name="TextBox 6"/>
          <p:cNvSpPr txBox="1">
            <a:spLocks noChangeArrowheads="1"/>
          </p:cNvSpPr>
          <p:nvPr/>
        </p:nvSpPr>
        <p:spPr bwMode="auto">
          <a:xfrm>
            <a:off x="7863795" y="3736295"/>
            <a:ext cx="771071"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solidFill>
                  <a:srgbClr val="FF0000"/>
                </a:solidFill>
              </a:rPr>
              <a:t>Tasks</a:t>
            </a:r>
          </a:p>
        </p:txBody>
      </p:sp>
      <p:grpSp>
        <p:nvGrpSpPr>
          <p:cNvPr id="3090" name="Group 8"/>
          <p:cNvGrpSpPr>
            <a:grpSpLocks/>
          </p:cNvGrpSpPr>
          <p:nvPr/>
        </p:nvGrpSpPr>
        <p:grpSpPr bwMode="auto">
          <a:xfrm>
            <a:off x="102054" y="4496028"/>
            <a:ext cx="2210027" cy="1448026"/>
            <a:chOff x="280119" y="494357"/>
            <a:chExt cx="3094037" cy="2027237"/>
          </a:xfrm>
        </p:grpSpPr>
        <p:sp>
          <p:nvSpPr>
            <p:cNvPr id="3109" name="Oval 6"/>
            <p:cNvSpPr>
              <a:spLocks noChangeArrowheads="1"/>
            </p:cNvSpPr>
            <p:nvPr/>
          </p:nvSpPr>
          <p:spPr bwMode="auto">
            <a:xfrm>
              <a:off x="280119" y="494357"/>
              <a:ext cx="3094037"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10" name="TextBox 7"/>
            <p:cNvSpPr txBox="1">
              <a:spLocks noChangeArrowheads="1"/>
            </p:cNvSpPr>
            <p:nvPr/>
          </p:nvSpPr>
          <p:spPr bwMode="auto">
            <a:xfrm>
              <a:off x="784176" y="1069976"/>
              <a:ext cx="2160240" cy="89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Reasons Why</a:t>
              </a:r>
            </a:p>
          </p:txBody>
        </p:sp>
      </p:grpSp>
      <p:grpSp>
        <p:nvGrpSpPr>
          <p:cNvPr id="3091" name="Group 10"/>
          <p:cNvGrpSpPr>
            <a:grpSpLocks/>
          </p:cNvGrpSpPr>
          <p:nvPr/>
        </p:nvGrpSpPr>
        <p:grpSpPr bwMode="auto">
          <a:xfrm>
            <a:off x="3199947" y="4491492"/>
            <a:ext cx="2210027" cy="1448026"/>
            <a:chOff x="240929" y="692944"/>
            <a:chExt cx="3094037" cy="2027237"/>
          </a:xfrm>
        </p:grpSpPr>
        <p:sp>
          <p:nvSpPr>
            <p:cNvPr id="3107" name="Oval 7"/>
            <p:cNvSpPr>
              <a:spLocks noChangeArrowheads="1"/>
            </p:cNvSpPr>
            <p:nvPr/>
          </p:nvSpPr>
          <p:spPr bwMode="auto">
            <a:xfrm>
              <a:off x="240929" y="692944"/>
              <a:ext cx="3094037"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8" name="TextBox 9"/>
            <p:cNvSpPr txBox="1">
              <a:spLocks noChangeArrowheads="1"/>
            </p:cNvSpPr>
            <p:nvPr/>
          </p:nvSpPr>
          <p:spPr bwMode="auto">
            <a:xfrm>
              <a:off x="856184" y="1272208"/>
              <a:ext cx="1872208" cy="5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Define goal</a:t>
              </a:r>
            </a:p>
          </p:txBody>
        </p:sp>
      </p:grpSp>
      <p:grpSp>
        <p:nvGrpSpPr>
          <p:cNvPr id="3092" name="Group 12"/>
          <p:cNvGrpSpPr>
            <a:grpSpLocks/>
          </p:cNvGrpSpPr>
          <p:nvPr/>
        </p:nvGrpSpPr>
        <p:grpSpPr bwMode="auto">
          <a:xfrm>
            <a:off x="659947" y="2288268"/>
            <a:ext cx="2210027" cy="1448027"/>
            <a:chOff x="479128" y="725190"/>
            <a:chExt cx="3094037" cy="2027238"/>
          </a:xfrm>
        </p:grpSpPr>
        <p:sp>
          <p:nvSpPr>
            <p:cNvPr id="3105" name="Oval 9"/>
            <p:cNvSpPr>
              <a:spLocks noChangeArrowheads="1"/>
            </p:cNvSpPr>
            <p:nvPr/>
          </p:nvSpPr>
          <p:spPr bwMode="auto">
            <a:xfrm>
              <a:off x="479128" y="725190"/>
              <a:ext cx="3094037" cy="202723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6" name="TextBox 11"/>
            <p:cNvSpPr txBox="1">
              <a:spLocks noChangeArrowheads="1"/>
            </p:cNvSpPr>
            <p:nvPr/>
          </p:nvSpPr>
          <p:spPr bwMode="auto">
            <a:xfrm flipH="1">
              <a:off x="1105948" y="1500282"/>
              <a:ext cx="1712214" cy="5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Self belief</a:t>
              </a:r>
            </a:p>
          </p:txBody>
        </p:sp>
      </p:grpSp>
      <p:grpSp>
        <p:nvGrpSpPr>
          <p:cNvPr id="3093" name="Group 14"/>
          <p:cNvGrpSpPr>
            <a:grpSpLocks/>
          </p:cNvGrpSpPr>
          <p:nvPr/>
        </p:nvGrpSpPr>
        <p:grpSpPr bwMode="auto">
          <a:xfrm>
            <a:off x="6424839" y="4399643"/>
            <a:ext cx="2210027" cy="1448027"/>
            <a:chOff x="462310" y="263525"/>
            <a:chExt cx="3094037" cy="2027238"/>
          </a:xfrm>
        </p:grpSpPr>
        <p:sp>
          <p:nvSpPr>
            <p:cNvPr id="3103" name="Oval 5"/>
            <p:cNvSpPr>
              <a:spLocks noChangeArrowheads="1"/>
            </p:cNvSpPr>
            <p:nvPr/>
          </p:nvSpPr>
          <p:spPr bwMode="auto">
            <a:xfrm>
              <a:off x="462310" y="263525"/>
              <a:ext cx="3094037" cy="2027238"/>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4" name="TextBox 13"/>
            <p:cNvSpPr txBox="1">
              <a:spLocks noChangeArrowheads="1"/>
            </p:cNvSpPr>
            <p:nvPr/>
          </p:nvSpPr>
          <p:spPr bwMode="auto">
            <a:xfrm>
              <a:off x="784176" y="941313"/>
              <a:ext cx="2632816" cy="898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Plans &amp; priorities</a:t>
              </a:r>
            </a:p>
          </p:txBody>
        </p:sp>
      </p:grpSp>
      <p:grpSp>
        <p:nvGrpSpPr>
          <p:cNvPr id="3094" name="Group 16"/>
          <p:cNvGrpSpPr>
            <a:grpSpLocks/>
          </p:cNvGrpSpPr>
          <p:nvPr/>
        </p:nvGrpSpPr>
        <p:grpSpPr bwMode="auto">
          <a:xfrm>
            <a:off x="5944054" y="2227036"/>
            <a:ext cx="2208893" cy="1448027"/>
            <a:chOff x="473745" y="263525"/>
            <a:chExt cx="3092450" cy="2027237"/>
          </a:xfrm>
        </p:grpSpPr>
        <p:sp>
          <p:nvSpPr>
            <p:cNvPr id="3101" name="Oval 8"/>
            <p:cNvSpPr>
              <a:spLocks noChangeArrowheads="1"/>
            </p:cNvSpPr>
            <p:nvPr/>
          </p:nvSpPr>
          <p:spPr bwMode="auto">
            <a:xfrm>
              <a:off x="473745" y="263525"/>
              <a:ext cx="3092450"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2" name="TextBox 15"/>
            <p:cNvSpPr txBox="1">
              <a:spLocks noChangeArrowheads="1"/>
            </p:cNvSpPr>
            <p:nvPr/>
          </p:nvSpPr>
          <p:spPr bwMode="auto">
            <a:xfrm>
              <a:off x="923531" y="840160"/>
              <a:ext cx="2276867" cy="5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Involve others</a:t>
              </a:r>
            </a:p>
          </p:txBody>
        </p:sp>
      </p:grpSp>
      <p:grpSp>
        <p:nvGrpSpPr>
          <p:cNvPr id="3095" name="Group 18"/>
          <p:cNvGrpSpPr>
            <a:grpSpLocks/>
          </p:cNvGrpSpPr>
          <p:nvPr/>
        </p:nvGrpSpPr>
        <p:grpSpPr bwMode="auto">
          <a:xfrm>
            <a:off x="3194278" y="2210028"/>
            <a:ext cx="2210026" cy="1448026"/>
            <a:chOff x="399455" y="248392"/>
            <a:chExt cx="3094038" cy="2027238"/>
          </a:xfrm>
        </p:grpSpPr>
        <p:sp>
          <p:nvSpPr>
            <p:cNvPr id="3099" name="Oval 10"/>
            <p:cNvSpPr>
              <a:spLocks noChangeArrowheads="1"/>
            </p:cNvSpPr>
            <p:nvPr/>
          </p:nvSpPr>
          <p:spPr bwMode="auto">
            <a:xfrm>
              <a:off x="399455" y="248392"/>
              <a:ext cx="3094038" cy="202723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0" name="TextBox 17"/>
            <p:cNvSpPr txBox="1">
              <a:spLocks noChangeArrowheads="1"/>
            </p:cNvSpPr>
            <p:nvPr/>
          </p:nvSpPr>
          <p:spPr bwMode="auto">
            <a:xfrm>
              <a:off x="987623" y="738426"/>
              <a:ext cx="2107757" cy="89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Personal </a:t>
              </a:r>
            </a:p>
            <a:p>
              <a:pPr eaLnBrk="1" hangingPunct="1"/>
              <a:r>
                <a:rPr lang="en-GB" altLang="en-US" sz="1786"/>
                <a:t>responsibility</a:t>
              </a:r>
            </a:p>
          </p:txBody>
        </p:sp>
      </p:grpSp>
      <p:grpSp>
        <p:nvGrpSpPr>
          <p:cNvPr id="3096" name="Group 22"/>
          <p:cNvGrpSpPr>
            <a:grpSpLocks/>
          </p:cNvGrpSpPr>
          <p:nvPr/>
        </p:nvGrpSpPr>
        <p:grpSpPr bwMode="auto">
          <a:xfrm>
            <a:off x="3078617" y="98652"/>
            <a:ext cx="2210026" cy="1524000"/>
            <a:chOff x="479128" y="223762"/>
            <a:chExt cx="3094037" cy="2133600"/>
          </a:xfrm>
        </p:grpSpPr>
        <p:sp>
          <p:nvSpPr>
            <p:cNvPr id="3097" name="Oval 11"/>
            <p:cNvSpPr>
              <a:spLocks noChangeArrowheads="1"/>
            </p:cNvSpPr>
            <p:nvPr/>
          </p:nvSpPr>
          <p:spPr bwMode="auto">
            <a:xfrm>
              <a:off x="479128" y="223762"/>
              <a:ext cx="3094037" cy="2133600"/>
            </a:xfrm>
            <a:prstGeom prst="ellipse">
              <a:avLst/>
            </a:prstGeom>
            <a:solidFill>
              <a:schemeClr val="bg1"/>
            </a:solidFill>
            <a:ln w="9525">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098" name="TextBox 21"/>
            <p:cNvSpPr txBox="1">
              <a:spLocks noChangeArrowheads="1"/>
            </p:cNvSpPr>
            <p:nvPr/>
          </p:nvSpPr>
          <p:spPr bwMode="auto">
            <a:xfrm>
              <a:off x="923531" y="725190"/>
              <a:ext cx="2524940" cy="12835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a:t>Take action, measure results  &amp; celebrate!</a:t>
              </a:r>
            </a:p>
          </p:txBody>
        </p:sp>
      </p:grpSp>
    </p:spTree>
    <p:extLst>
      <p:ext uri="{BB962C8B-B14F-4D97-AF65-F5344CB8AC3E}">
        <p14:creationId xmlns:p14="http://schemas.microsoft.com/office/powerpoint/2010/main" val="27316064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6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5" grpId="0" animBg="1"/>
      <p:bldP spid="2" grpId="0"/>
      <p:bldP spid="3" grpId="0"/>
      <p:bldP spid="4" grpId="0"/>
      <p:bldP spid="5" grpId="0"/>
      <p:bldP spid="6" grpId="0"/>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DB60104-1186-4BAC-95A1-E394B23D4B2F}"/>
              </a:ext>
            </a:extLst>
          </p:cNvPr>
          <p:cNvSpPr>
            <a:spLocks noGrp="1"/>
          </p:cNvSpPr>
          <p:nvPr>
            <p:ph type="title"/>
          </p:nvPr>
        </p:nvSpPr>
        <p:spPr/>
        <p:txBody>
          <a:bodyPr/>
          <a:lstStyle/>
          <a:p>
            <a:r>
              <a:rPr lang="en-GB" b="1" dirty="0">
                <a:solidFill>
                  <a:srgbClr val="FF0000"/>
                </a:solidFill>
                <a:cs typeface="Arial" panose="020B0604020202020204" pitchFamily="34" charset="0"/>
              </a:rPr>
              <a:t>Go Mad</a:t>
            </a:r>
            <a:endParaRPr lang="en-GB" dirty="0"/>
          </a:p>
        </p:txBody>
      </p:sp>
      <p:sp>
        <p:nvSpPr>
          <p:cNvPr id="3" name="Content Placeholder 2">
            <a:extLst>
              <a:ext uri="{FF2B5EF4-FFF2-40B4-BE49-F238E27FC236}">
                <a16:creationId xmlns="" xmlns:a16="http://schemas.microsoft.com/office/drawing/2014/main" id="{5024133E-FDA7-46DC-850B-7FBA2869A3C9}"/>
              </a:ext>
            </a:extLst>
          </p:cNvPr>
          <p:cNvSpPr>
            <a:spLocks noGrp="1"/>
          </p:cNvSpPr>
          <p:nvPr>
            <p:ph idx="1"/>
          </p:nvPr>
        </p:nvSpPr>
        <p:spPr/>
        <p:txBody>
          <a:bodyPr/>
          <a:lstStyle/>
          <a:p>
            <a:pPr marL="0" indent="0">
              <a:buNone/>
              <a:defRPr/>
            </a:pPr>
            <a:r>
              <a:rPr lang="en-GB" altLang="en-US" dirty="0">
                <a:latin typeface="Arial" panose="020B0604020202020204" pitchFamily="34" charset="0"/>
                <a:cs typeface="Arial" panose="020B0604020202020204" pitchFamily="34" charset="0"/>
              </a:rPr>
              <a:t>“What difference do you want to make…….” (e.g. to your career)?</a:t>
            </a:r>
          </a:p>
          <a:p>
            <a:pPr marL="0" indent="0">
              <a:buNone/>
              <a:defRPr/>
            </a:pPr>
            <a:endParaRPr lang="en-GB" altLang="en-US" sz="1600" dirty="0">
              <a:latin typeface="Arial" panose="020B0604020202020204" pitchFamily="34" charset="0"/>
              <a:cs typeface="Arial" panose="020B0604020202020204" pitchFamily="34" charset="0"/>
            </a:endParaRPr>
          </a:p>
          <a:p>
            <a:pPr marL="0" indent="0">
              <a:buNone/>
              <a:defRPr/>
            </a:pPr>
            <a:r>
              <a:rPr lang="en-GB" altLang="en-US" i="1" dirty="0">
                <a:latin typeface="Arial" panose="020B0604020202020204" pitchFamily="34" charset="0"/>
                <a:cs typeface="Arial" panose="020B0604020202020204" pitchFamily="34" charset="0"/>
              </a:rPr>
              <a:t>Write</a:t>
            </a:r>
            <a:r>
              <a:rPr lang="en-GB" altLang="en-US" dirty="0">
                <a:latin typeface="Arial" panose="020B0604020202020204" pitchFamily="34" charset="0"/>
                <a:cs typeface="Arial" panose="020B0604020202020204" pitchFamily="34" charset="0"/>
              </a:rPr>
              <a:t> a </a:t>
            </a:r>
            <a:r>
              <a:rPr lang="en-GB" altLang="en-US" i="1" dirty="0">
                <a:latin typeface="Arial" panose="020B0604020202020204" pitchFamily="34" charset="0"/>
                <a:cs typeface="Arial" panose="020B0604020202020204" pitchFamily="34" charset="0"/>
              </a:rPr>
              <a:t>succinct</a:t>
            </a:r>
            <a:r>
              <a:rPr lang="en-GB" altLang="en-US" dirty="0">
                <a:latin typeface="Arial" panose="020B0604020202020204" pitchFamily="34" charset="0"/>
                <a:cs typeface="Arial" panose="020B0604020202020204" pitchFamily="34" charset="0"/>
              </a:rPr>
              <a:t> explanation of the difference you want to make in the box.</a:t>
            </a:r>
          </a:p>
          <a:p>
            <a:endParaRPr lang="en-GB" dirty="0"/>
          </a:p>
        </p:txBody>
      </p:sp>
    </p:spTree>
    <p:extLst>
      <p:ext uri="{BB962C8B-B14F-4D97-AF65-F5344CB8AC3E}">
        <p14:creationId xmlns:p14="http://schemas.microsoft.com/office/powerpoint/2010/main" val="4072318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2CA4FC-DC6A-4DB7-9D88-C40201A760FA}"/>
              </a:ext>
            </a:extLst>
          </p:cNvPr>
          <p:cNvSpPr>
            <a:spLocks noGrp="1"/>
          </p:cNvSpPr>
          <p:nvPr>
            <p:ph type="title"/>
          </p:nvPr>
        </p:nvSpPr>
        <p:spPr/>
        <p:txBody>
          <a:bodyPr>
            <a:normAutofit fontScale="90000"/>
          </a:bodyPr>
          <a:lstStyle/>
          <a:p>
            <a:r>
              <a:rPr lang="en-GB" dirty="0">
                <a:cs typeface="Arial" panose="020B0604020202020204" pitchFamily="34" charset="0"/>
              </a:rPr>
              <a:t>Reason ‘Why’ you want to                make the difference</a:t>
            </a:r>
            <a:endParaRPr lang="en-GB" dirty="0"/>
          </a:p>
        </p:txBody>
      </p:sp>
      <p:sp>
        <p:nvSpPr>
          <p:cNvPr id="4" name="Content Placeholder 2">
            <a:extLst>
              <a:ext uri="{FF2B5EF4-FFF2-40B4-BE49-F238E27FC236}">
                <a16:creationId xmlns="" xmlns:a16="http://schemas.microsoft.com/office/drawing/2014/main" id="{5E4C7945-2577-491C-8AD2-D002353E0A4E}"/>
              </a:ext>
            </a:extLst>
          </p:cNvPr>
          <p:cNvSpPr>
            <a:spLocks noGrp="1"/>
          </p:cNvSpPr>
          <p:nvPr>
            <p:ph idx="1"/>
          </p:nvPr>
        </p:nvSpPr>
        <p:spPr/>
        <p:txBody>
          <a:bodyPr rtlCol="0">
            <a:normAutofit/>
          </a:bodyPr>
          <a:lstStyle/>
          <a:p>
            <a:pPr marL="576072" indent="-457200">
              <a:spcBef>
                <a:spcPts val="0"/>
              </a:spcBef>
              <a:spcAft>
                <a:spcPts val="600"/>
              </a:spcAft>
              <a:buFont typeface="Wingdings" panose="05000000000000000000" pitchFamily="2" charset="2"/>
              <a:buChar char="§"/>
              <a:defRPr/>
            </a:pPr>
            <a:r>
              <a:rPr lang="en-GB" sz="2400" dirty="0">
                <a:latin typeface="Arial" panose="020B0604020202020204" pitchFamily="34" charset="0"/>
                <a:cs typeface="Arial" panose="020B0604020202020204" pitchFamily="34" charset="0"/>
              </a:rPr>
              <a:t>Write the “</a:t>
            </a:r>
            <a:r>
              <a:rPr lang="en-GB" sz="2400" b="1" dirty="0">
                <a:latin typeface="Arial" panose="020B0604020202020204" pitchFamily="34" charset="0"/>
                <a:cs typeface="Arial" panose="020B0604020202020204" pitchFamily="34" charset="0"/>
              </a:rPr>
              <a:t>Reasons Why</a:t>
            </a:r>
            <a:r>
              <a:rPr lang="en-GB" sz="2400" dirty="0">
                <a:latin typeface="Arial" panose="020B0604020202020204" pitchFamily="34" charset="0"/>
                <a:cs typeface="Arial" panose="020B0604020202020204" pitchFamily="34" charset="0"/>
              </a:rPr>
              <a:t>” in the bottom left hand circle</a:t>
            </a:r>
          </a:p>
          <a:p>
            <a:pPr marL="576072" indent="-457200">
              <a:spcBef>
                <a:spcPts val="0"/>
              </a:spcBef>
              <a:spcAft>
                <a:spcPts val="600"/>
              </a:spcAft>
              <a:buFont typeface="Wingdings" panose="05000000000000000000" pitchFamily="2" charset="2"/>
              <a:buChar char="§"/>
              <a:defRPr/>
            </a:pPr>
            <a:r>
              <a:rPr lang="en-GB" sz="2400" dirty="0">
                <a:latin typeface="Arial" panose="020B0604020202020204" pitchFamily="34" charset="0"/>
                <a:cs typeface="Arial" panose="020B0604020202020204" pitchFamily="34" charset="0"/>
              </a:rPr>
              <a:t>Be honest with yourself and write down ALL the reasons why in and around the circle</a:t>
            </a:r>
          </a:p>
          <a:p>
            <a:pPr marL="576072" lvl="1" indent="-457200">
              <a:spcBef>
                <a:spcPts val="0"/>
              </a:spcBef>
              <a:spcAft>
                <a:spcPts val="600"/>
              </a:spcAft>
              <a:buSzPct val="80000"/>
              <a:buFont typeface="Wingdings" panose="05000000000000000000" pitchFamily="2" charset="2"/>
              <a:buChar char="§"/>
              <a:defRPr/>
            </a:pPr>
            <a:r>
              <a:rPr lang="en-GB" sz="2400" dirty="0">
                <a:latin typeface="Arial" panose="020B0604020202020204" pitchFamily="34" charset="0"/>
                <a:cs typeface="Arial" panose="020B0604020202020204" pitchFamily="34" charset="0"/>
              </a:rPr>
              <a:t>They must be your reasons and no one else's</a:t>
            </a:r>
          </a:p>
          <a:p>
            <a:pPr marL="576072" lvl="1" indent="-457200">
              <a:spcBef>
                <a:spcPts val="0"/>
              </a:spcBef>
              <a:spcAft>
                <a:spcPts val="600"/>
              </a:spcAft>
              <a:buSzPct val="80000"/>
              <a:buFont typeface="Wingdings" panose="05000000000000000000" pitchFamily="2" charset="2"/>
              <a:buChar char="§"/>
              <a:defRPr/>
            </a:pPr>
            <a:r>
              <a:rPr lang="en-GB" sz="2400" dirty="0">
                <a:latin typeface="Arial" panose="020B0604020202020204" pitchFamily="34" charset="0"/>
                <a:cs typeface="Arial" panose="020B0604020202020204" pitchFamily="34" charset="0"/>
              </a:rPr>
              <a:t>Write down a number  that best indicates  your over rating </a:t>
            </a:r>
          </a:p>
          <a:p>
            <a:pPr marL="438912" lvl="1" indent="-320040" eaLnBrk="1" fontAlgn="auto" hangingPunct="1">
              <a:spcBef>
                <a:spcPts val="0"/>
              </a:spcBef>
              <a:spcAft>
                <a:spcPts val="0"/>
              </a:spcAft>
              <a:buClr>
                <a:schemeClr val="accent1"/>
              </a:buClr>
              <a:buSzPct val="80000"/>
              <a:buFont typeface="Wingdings 2"/>
              <a:buChar char=""/>
              <a:defRPr/>
            </a:pPr>
            <a:endParaRPr lang="en-GB" dirty="0">
              <a:latin typeface="Arial" panose="020B0604020202020204" pitchFamily="34" charset="0"/>
              <a:cs typeface="Arial" panose="020B0604020202020204" pitchFamily="34" charset="0"/>
            </a:endParaRPr>
          </a:p>
          <a:p>
            <a:pPr marL="438912" lvl="1" indent="-320040" eaLnBrk="1" fontAlgn="auto" hangingPunct="1">
              <a:spcBef>
                <a:spcPts val="0"/>
              </a:spcBef>
              <a:spcAft>
                <a:spcPts val="0"/>
              </a:spcAft>
              <a:buClr>
                <a:schemeClr val="accent1"/>
              </a:buClr>
              <a:buSzPct val="80000"/>
              <a:buFont typeface="Wingdings 2"/>
              <a:buChar char=""/>
              <a:defRPr/>
            </a:pPr>
            <a:endParaRPr lang="en-GB" dirty="0">
              <a:latin typeface="Arial" panose="020B0604020202020204" pitchFamily="34" charset="0"/>
              <a:cs typeface="Arial" panose="020B0604020202020204" pitchFamily="34" charset="0"/>
            </a:endParaRPr>
          </a:p>
          <a:p>
            <a:pPr marL="438912" indent="-320040" eaLnBrk="1" fontAlgn="auto" hangingPunct="1">
              <a:spcBef>
                <a:spcPts val="0"/>
              </a:spcBef>
              <a:spcAft>
                <a:spcPts val="0"/>
              </a:spcAft>
              <a:buFont typeface="Wingdings 2"/>
              <a:buChar char=""/>
              <a:defRPr/>
            </a:pPr>
            <a:endParaRPr lang="en-GB" sz="2800" dirty="0">
              <a:latin typeface="Arial" panose="020B0604020202020204" pitchFamily="34" charset="0"/>
              <a:cs typeface="Arial" panose="020B0604020202020204" pitchFamily="34" charset="0"/>
            </a:endParaRPr>
          </a:p>
          <a:p>
            <a:pPr marL="457200" lvl="1" indent="0" eaLnBrk="1" fontAlgn="auto" hangingPunct="1">
              <a:spcAft>
                <a:spcPts val="0"/>
              </a:spcAft>
              <a:buFont typeface="Wingdings"/>
              <a:buNone/>
              <a:defRPr/>
            </a:pPr>
            <a:endParaRPr lang="en-GB" dirty="0">
              <a:latin typeface="Arial" panose="020B0604020202020204" pitchFamily="34" charset="0"/>
              <a:cs typeface="Arial" panose="020B0604020202020204" pitchFamily="34" charset="0"/>
            </a:endParaRPr>
          </a:p>
        </p:txBody>
      </p:sp>
      <p:grpSp>
        <p:nvGrpSpPr>
          <p:cNvPr id="5" name="Group 14">
            <a:extLst>
              <a:ext uri="{FF2B5EF4-FFF2-40B4-BE49-F238E27FC236}">
                <a16:creationId xmlns="" xmlns:a16="http://schemas.microsoft.com/office/drawing/2014/main" id="{6704B124-2AF0-442F-9B4C-A181B108AFD4}"/>
              </a:ext>
            </a:extLst>
          </p:cNvPr>
          <p:cNvGrpSpPr>
            <a:grpSpLocks/>
          </p:cNvGrpSpPr>
          <p:nvPr/>
        </p:nvGrpSpPr>
        <p:grpSpPr bwMode="auto">
          <a:xfrm>
            <a:off x="731837" y="4581128"/>
            <a:ext cx="7680325" cy="1200150"/>
            <a:chOff x="780634" y="4540721"/>
            <a:chExt cx="7679798" cy="1200330"/>
          </a:xfrm>
        </p:grpSpPr>
        <p:cxnSp>
          <p:nvCxnSpPr>
            <p:cNvPr id="6" name="Straight Arrow Connector 5">
              <a:extLst>
                <a:ext uri="{FF2B5EF4-FFF2-40B4-BE49-F238E27FC236}">
                  <a16:creationId xmlns="" xmlns:a16="http://schemas.microsoft.com/office/drawing/2014/main" id="{D885EC86-AEFC-40F4-9B4A-B94F7F371290}"/>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7" name="TextBox 5">
              <a:extLst>
                <a:ext uri="{FF2B5EF4-FFF2-40B4-BE49-F238E27FC236}">
                  <a16:creationId xmlns="" xmlns:a16="http://schemas.microsoft.com/office/drawing/2014/main" id="{387B305E-206F-4310-8552-1C2F613E2ECA}"/>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200" b="1">
                  <a:latin typeface="Corbel" pitchFamily="34" charset="0"/>
                </a:rPr>
                <a:t>1</a:t>
              </a:r>
            </a:p>
          </p:txBody>
        </p:sp>
        <p:sp>
          <p:nvSpPr>
            <p:cNvPr id="8" name="TextBox 6">
              <a:extLst>
                <a:ext uri="{FF2B5EF4-FFF2-40B4-BE49-F238E27FC236}">
                  <a16:creationId xmlns="" xmlns:a16="http://schemas.microsoft.com/office/drawing/2014/main" id="{38CC8F27-C28F-4A83-805B-CDA65ECE8D24}"/>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3200" b="1">
                  <a:latin typeface="Corbel" pitchFamily="34" charset="0"/>
                </a:rPr>
                <a:t>10</a:t>
              </a:r>
            </a:p>
          </p:txBody>
        </p:sp>
        <p:sp>
          <p:nvSpPr>
            <p:cNvPr id="9" name="TextBox 7">
              <a:extLst>
                <a:ext uri="{FF2B5EF4-FFF2-40B4-BE49-F238E27FC236}">
                  <a16:creationId xmlns="" xmlns:a16="http://schemas.microsoft.com/office/drawing/2014/main" id="{813FB64A-5A7E-4C32-9D90-2FAC22B84207}"/>
                </a:ext>
              </a:extLst>
            </p:cNvPr>
            <p:cNvSpPr txBox="1">
              <a:spLocks noChangeArrowheads="1"/>
            </p:cNvSpPr>
            <p:nvPr/>
          </p:nvSpPr>
          <p:spPr bwMode="auto">
            <a:xfrm>
              <a:off x="6588224" y="4540721"/>
              <a:ext cx="187220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buFont typeface="Wingdings" pitchFamily="2" charset="2"/>
                <a:buChar char="ü"/>
              </a:pPr>
              <a:r>
                <a:rPr lang="en-GB" altLang="en-US">
                  <a:latin typeface="Corbel" pitchFamily="34" charset="0"/>
                </a:rPr>
                <a:t>Passionate</a:t>
              </a:r>
            </a:p>
            <a:p>
              <a:pPr eaLnBrk="1" hangingPunct="1">
                <a:buFont typeface="Wingdings" pitchFamily="2" charset="2"/>
                <a:buChar char="ü"/>
              </a:pPr>
              <a:r>
                <a:rPr lang="en-GB" altLang="en-US">
                  <a:latin typeface="Corbel" pitchFamily="34" charset="0"/>
                </a:rPr>
                <a:t>Burning desire</a:t>
              </a:r>
            </a:p>
            <a:p>
              <a:pPr eaLnBrk="1" hangingPunct="1">
                <a:buFont typeface="Wingdings" pitchFamily="2" charset="2"/>
                <a:buChar char="ü"/>
              </a:pPr>
              <a:r>
                <a:rPr lang="en-GB" altLang="en-US">
                  <a:latin typeface="Corbel" pitchFamily="34" charset="0"/>
                </a:rPr>
                <a:t>Keeps you awake at night</a:t>
              </a:r>
            </a:p>
          </p:txBody>
        </p:sp>
        <p:cxnSp>
          <p:nvCxnSpPr>
            <p:cNvPr id="10" name="Straight Connector 9">
              <a:extLst>
                <a:ext uri="{FF2B5EF4-FFF2-40B4-BE49-F238E27FC236}">
                  <a16:creationId xmlns="" xmlns:a16="http://schemas.microsoft.com/office/drawing/2014/main" id="{6A68E7AF-FE68-47C4-B740-32FB37D29091}"/>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1" name="Picture 3">
              <a:extLst>
                <a:ext uri="{FF2B5EF4-FFF2-40B4-BE49-F238E27FC236}">
                  <a16:creationId xmlns="" xmlns:a16="http://schemas.microsoft.com/office/drawing/2014/main" id="{591F7AEB-6B33-4428-AD52-E3D18FC698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4788259"/>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4">
              <a:extLst>
                <a:ext uri="{FF2B5EF4-FFF2-40B4-BE49-F238E27FC236}">
                  <a16:creationId xmlns="" xmlns:a16="http://schemas.microsoft.com/office/drawing/2014/main" id="{04D1A379-EDE7-4E53-BDC1-44F7976CF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6" y="4797152"/>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5">
              <a:extLst>
                <a:ext uri="{FF2B5EF4-FFF2-40B4-BE49-F238E27FC236}">
                  <a16:creationId xmlns="" xmlns:a16="http://schemas.microsoft.com/office/drawing/2014/main" id="{C64F775D-4301-453F-9164-256D1D9B73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876" y="4765287"/>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6">
              <a:extLst>
                <a:ext uri="{FF2B5EF4-FFF2-40B4-BE49-F238E27FC236}">
                  <a16:creationId xmlns="" xmlns:a16="http://schemas.microsoft.com/office/drawing/2014/main" id="{76AD7E45-EEEA-4E43-9B64-B6BF0737EA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4765288"/>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7">
              <a:extLst>
                <a:ext uri="{FF2B5EF4-FFF2-40B4-BE49-F238E27FC236}">
                  <a16:creationId xmlns="" xmlns:a16="http://schemas.microsoft.com/office/drawing/2014/main" id="{8647C662-BFC7-4862-B83C-470BEFA983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4763062"/>
              <a:ext cx="12700"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3">
              <a:extLst>
                <a:ext uri="{FF2B5EF4-FFF2-40B4-BE49-F238E27FC236}">
                  <a16:creationId xmlns="" xmlns:a16="http://schemas.microsoft.com/office/drawing/2014/main" id="{2CE78FBB-EB18-47EA-B48F-5AF83F426F93}"/>
                </a:ext>
              </a:extLst>
            </p:cNvPr>
            <p:cNvSpPr txBox="1">
              <a:spLocks noChangeArrowheads="1"/>
            </p:cNvSpPr>
            <p:nvPr/>
          </p:nvSpPr>
          <p:spPr bwMode="auto">
            <a:xfrm>
              <a:off x="780634" y="4540722"/>
              <a:ext cx="208823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buFont typeface="Wingdings" pitchFamily="2" charset="2"/>
                <a:buChar char="ü"/>
              </a:pPr>
              <a:r>
                <a:rPr lang="en-GB" altLang="en-US" dirty="0">
                  <a:latin typeface="Corbel" pitchFamily="34" charset="0"/>
                </a:rPr>
                <a:t>Going through the motions</a:t>
              </a:r>
            </a:p>
            <a:p>
              <a:pPr eaLnBrk="1" hangingPunct="1">
                <a:buFont typeface="Wingdings" pitchFamily="2" charset="2"/>
                <a:buChar char="ü"/>
              </a:pPr>
              <a:r>
                <a:rPr lang="en-GB" altLang="en-US" dirty="0">
                  <a:latin typeface="Corbel" pitchFamily="34" charset="0"/>
                </a:rPr>
                <a:t>Not that bothered</a:t>
              </a:r>
            </a:p>
          </p:txBody>
        </p:sp>
      </p:grpSp>
    </p:spTree>
    <p:extLst>
      <p:ext uri="{BB962C8B-B14F-4D97-AF65-F5344CB8AC3E}">
        <p14:creationId xmlns:p14="http://schemas.microsoft.com/office/powerpoint/2010/main" val="23517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49E77F-1153-44C7-A677-2991BF42D50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Define your Goal</a:t>
            </a:r>
            <a:endParaRPr lang="en-GB" dirty="0"/>
          </a:p>
        </p:txBody>
      </p:sp>
      <p:graphicFrame>
        <p:nvGraphicFramePr>
          <p:cNvPr id="4" name="Diagram 3">
            <a:extLst>
              <a:ext uri="{FF2B5EF4-FFF2-40B4-BE49-F238E27FC236}">
                <a16:creationId xmlns="" xmlns:a16="http://schemas.microsoft.com/office/drawing/2014/main" id="{A7C99196-D027-4094-800D-A9753C682F5B}"/>
              </a:ext>
            </a:extLst>
          </p:cNvPr>
          <p:cNvGraphicFramePr/>
          <p:nvPr>
            <p:extLst>
              <p:ext uri="{D42A27DB-BD31-4B8C-83A1-F6EECF244321}">
                <p14:modId xmlns:p14="http://schemas.microsoft.com/office/powerpoint/2010/main" val="1767379183"/>
              </p:ext>
            </p:extLst>
          </p:nvPr>
        </p:nvGraphicFramePr>
        <p:xfrm>
          <a:off x="5364088" y="1268760"/>
          <a:ext cx="3312368" cy="453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 xmlns:a16="http://schemas.microsoft.com/office/drawing/2014/main" id="{B1E4E18C-264B-4600-BD4F-31E8C966A8D8}"/>
              </a:ext>
            </a:extLst>
          </p:cNvPr>
          <p:cNvSpPr>
            <a:spLocks noGrp="1"/>
          </p:cNvSpPr>
          <p:nvPr>
            <p:ph sz="half" idx="1"/>
          </p:nvPr>
        </p:nvSpPr>
        <p:spPr>
          <a:xfrm>
            <a:off x="468312" y="1412875"/>
            <a:ext cx="4535735" cy="4624388"/>
          </a:xfrm>
        </p:spPr>
        <p:txBody>
          <a:bodyPr>
            <a:normAutofit/>
          </a:bodyPr>
          <a:lstStyle/>
          <a:p>
            <a:pPr marL="0" indent="0" eaLnBrk="1" hangingPunct="1">
              <a:buNone/>
            </a:pPr>
            <a:r>
              <a:rPr lang="en-GB" altLang="en-US" sz="2000" dirty="0">
                <a:latin typeface="Arial" charset="0"/>
                <a:cs typeface="Arial" charset="0"/>
              </a:rPr>
              <a:t>Locate </a:t>
            </a:r>
            <a:r>
              <a:rPr lang="en-GB" altLang="en-US" sz="2000" b="1" dirty="0">
                <a:latin typeface="Arial" charset="0"/>
                <a:cs typeface="Arial" charset="0"/>
              </a:rPr>
              <a:t>“Define Goal” </a:t>
            </a:r>
            <a:r>
              <a:rPr lang="en-GB" altLang="en-US" sz="2000" dirty="0">
                <a:latin typeface="Arial" charset="0"/>
                <a:cs typeface="Arial" charset="0"/>
              </a:rPr>
              <a:t>in the bottom line centre circle</a:t>
            </a:r>
          </a:p>
          <a:p>
            <a:pPr marL="0" indent="0" eaLnBrk="1" hangingPunct="1">
              <a:buNone/>
            </a:pPr>
            <a:endParaRPr lang="en-GB" altLang="en-US" sz="2000" dirty="0">
              <a:latin typeface="Arial" charset="0"/>
              <a:cs typeface="Arial" charset="0"/>
            </a:endParaRPr>
          </a:p>
          <a:p>
            <a:pPr marL="0" indent="0" eaLnBrk="1" hangingPunct="1">
              <a:buNone/>
            </a:pPr>
            <a:r>
              <a:rPr lang="en-GB" altLang="en-US" sz="2000" b="1" i="1" dirty="0">
                <a:latin typeface="Arial" charset="0"/>
                <a:cs typeface="Arial" charset="0"/>
              </a:rPr>
              <a:t>Write </a:t>
            </a:r>
            <a:r>
              <a:rPr lang="en-GB" altLang="en-US" sz="2000" dirty="0">
                <a:latin typeface="Arial" charset="0"/>
                <a:cs typeface="Arial" charset="0"/>
              </a:rPr>
              <a:t>a specific Goal in this circle and it needs to be SMART</a:t>
            </a:r>
          </a:p>
          <a:p>
            <a:pPr marL="0" indent="0" eaLnBrk="1" hangingPunct="1">
              <a:buNone/>
            </a:pPr>
            <a:endParaRPr lang="en-GB" altLang="en-US" sz="2000" dirty="0">
              <a:latin typeface="Arial" charset="0"/>
              <a:cs typeface="Arial" charset="0"/>
            </a:endParaRPr>
          </a:p>
          <a:p>
            <a:pPr marL="0" indent="0" eaLnBrk="1" hangingPunct="1">
              <a:buNone/>
            </a:pPr>
            <a:r>
              <a:rPr lang="en-GB" altLang="en-US" sz="2000" dirty="0">
                <a:latin typeface="Arial" charset="0"/>
                <a:cs typeface="Arial" charset="0"/>
              </a:rPr>
              <a:t>How achievable is your goal?  (Scale of 1 -10)</a:t>
            </a:r>
          </a:p>
          <a:p>
            <a:pPr marL="0" indent="0" eaLnBrk="1" hangingPunct="1">
              <a:buNone/>
            </a:pPr>
            <a:endParaRPr lang="en-GB" altLang="en-US" sz="2000" dirty="0">
              <a:latin typeface="Arial" charset="0"/>
              <a:cs typeface="Arial" charset="0"/>
            </a:endParaRPr>
          </a:p>
        </p:txBody>
      </p:sp>
      <p:pic>
        <p:nvPicPr>
          <p:cNvPr id="7" name="Picture 6">
            <a:extLst>
              <a:ext uri="{FF2B5EF4-FFF2-40B4-BE49-F238E27FC236}">
                <a16:creationId xmlns="" xmlns:a16="http://schemas.microsoft.com/office/drawing/2014/main" id="{0995E921-9197-4EDD-9E5F-58EDB78249F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 xmlns:a1611="http://schemas.microsoft.com/office/drawing/2016/11/main" r:id="rId8"/>
              </a:ext>
            </a:extLst>
          </a:blip>
          <a:stretch>
            <a:fillRect/>
          </a:stretch>
        </p:blipFill>
        <p:spPr>
          <a:xfrm>
            <a:off x="1665873" y="3861048"/>
            <a:ext cx="2345463" cy="1759097"/>
          </a:xfrm>
          <a:prstGeom prst="rect">
            <a:avLst/>
          </a:prstGeom>
        </p:spPr>
      </p:pic>
    </p:spTree>
    <p:extLst>
      <p:ext uri="{BB962C8B-B14F-4D97-AF65-F5344CB8AC3E}">
        <p14:creationId xmlns:p14="http://schemas.microsoft.com/office/powerpoint/2010/main" val="137001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143DA4-C244-4FFC-8C4D-B1ACEC3CC4A3}"/>
              </a:ext>
            </a:extLst>
          </p:cNvPr>
          <p:cNvSpPr>
            <a:spLocks noGrp="1"/>
          </p:cNvSpPr>
          <p:nvPr>
            <p:ph type="title"/>
          </p:nvPr>
        </p:nvSpPr>
        <p:spPr/>
        <p:txBody>
          <a:bodyPr/>
          <a:lstStyle/>
          <a:p>
            <a:r>
              <a:rPr lang="en-GB" dirty="0">
                <a:cs typeface="Arial" panose="020B0604020202020204" pitchFamily="34" charset="0"/>
              </a:rPr>
              <a:t>Self Belief</a:t>
            </a:r>
            <a:endParaRPr lang="en-GB" dirty="0"/>
          </a:p>
        </p:txBody>
      </p:sp>
      <p:sp>
        <p:nvSpPr>
          <p:cNvPr id="4" name="Content Placeholder 2">
            <a:extLst>
              <a:ext uri="{FF2B5EF4-FFF2-40B4-BE49-F238E27FC236}">
                <a16:creationId xmlns="" xmlns:a16="http://schemas.microsoft.com/office/drawing/2014/main" id="{F538F081-2BD9-41CB-A727-DDE1C81A1913}"/>
              </a:ext>
            </a:extLst>
          </p:cNvPr>
          <p:cNvSpPr>
            <a:spLocks noGrp="1"/>
          </p:cNvSpPr>
          <p:nvPr>
            <p:ph idx="1"/>
          </p:nvPr>
        </p:nvSpPr>
        <p:spPr>
          <a:xfrm>
            <a:off x="442318" y="1268760"/>
            <a:ext cx="4705745" cy="3917032"/>
          </a:xfrm>
        </p:spPr>
        <p:txBody>
          <a:bodyPr>
            <a:noAutofit/>
          </a:bodyPr>
          <a:lstStyle/>
          <a:p>
            <a:pPr marL="0" indent="0" eaLnBrk="1" hangingPunct="1">
              <a:spcBef>
                <a:spcPts val="0"/>
              </a:spcBef>
              <a:spcAft>
                <a:spcPts val="1200"/>
              </a:spcAft>
              <a:buNone/>
            </a:pPr>
            <a:r>
              <a:rPr lang="en-GB" altLang="en-US" sz="2400" dirty="0">
                <a:latin typeface="+mj-lt"/>
                <a:cs typeface="Arial" charset="0"/>
              </a:rPr>
              <a:t>Write the “</a:t>
            </a:r>
            <a:r>
              <a:rPr lang="en-GB" altLang="en-US" sz="2400" b="1" dirty="0">
                <a:latin typeface="+mj-lt"/>
                <a:cs typeface="Arial" charset="0"/>
              </a:rPr>
              <a:t>Self Belief</a:t>
            </a:r>
            <a:r>
              <a:rPr lang="en-GB" altLang="en-US" sz="2400" dirty="0">
                <a:latin typeface="+mj-lt"/>
                <a:cs typeface="Arial" charset="0"/>
              </a:rPr>
              <a:t>” in the left hand middle circle</a:t>
            </a:r>
          </a:p>
          <a:p>
            <a:pPr marL="0" indent="0" eaLnBrk="1" hangingPunct="1">
              <a:spcBef>
                <a:spcPts val="0"/>
              </a:spcBef>
              <a:spcAft>
                <a:spcPts val="1200"/>
              </a:spcAft>
              <a:buNone/>
            </a:pPr>
            <a:r>
              <a:rPr lang="en-GB" altLang="en-US" sz="2400" dirty="0">
                <a:latin typeface="+mj-lt"/>
                <a:cs typeface="Arial" charset="0"/>
              </a:rPr>
              <a:t>Consider your reasons why &amp; what you know about yourselves</a:t>
            </a:r>
          </a:p>
          <a:p>
            <a:pPr marL="0" indent="0" eaLnBrk="1" hangingPunct="1">
              <a:spcBef>
                <a:spcPts val="0"/>
              </a:spcBef>
              <a:buNone/>
            </a:pPr>
            <a:r>
              <a:rPr lang="en-GB" altLang="en-US" sz="2400" dirty="0">
                <a:latin typeface="+mj-lt"/>
                <a:cs typeface="Arial" charset="0"/>
              </a:rPr>
              <a:t>Considering everything you know about yourself on a scale of 1 to 10, write in the circle </a:t>
            </a:r>
            <a:r>
              <a:rPr lang="en-GB" altLang="en-US" sz="2400" b="1" i="1" dirty="0">
                <a:latin typeface="+mj-lt"/>
                <a:cs typeface="Arial" charset="0"/>
              </a:rPr>
              <a:t>the strength </a:t>
            </a:r>
            <a:r>
              <a:rPr lang="en-GB" altLang="en-US" sz="2400" dirty="0">
                <a:latin typeface="+mj-lt"/>
                <a:cs typeface="Arial" charset="0"/>
              </a:rPr>
              <a:t>of your </a:t>
            </a:r>
            <a:r>
              <a:rPr lang="en-GB" altLang="en-US" sz="2400" b="1" i="1" dirty="0">
                <a:latin typeface="+mj-lt"/>
                <a:cs typeface="Arial" charset="0"/>
              </a:rPr>
              <a:t>self belief </a:t>
            </a:r>
            <a:r>
              <a:rPr lang="en-GB" altLang="en-US" sz="2400" dirty="0">
                <a:latin typeface="+mj-lt"/>
                <a:cs typeface="Arial" charset="0"/>
              </a:rPr>
              <a:t>that you can achieve your goal.</a:t>
            </a:r>
          </a:p>
          <a:p>
            <a:pPr marL="0" indent="0" eaLnBrk="1" hangingPunct="1">
              <a:buNone/>
            </a:pPr>
            <a:endParaRPr lang="en-GB" altLang="en-US" sz="2400" dirty="0">
              <a:latin typeface="+mj-lt"/>
              <a:cs typeface="Arial" charset="0"/>
            </a:endParaRPr>
          </a:p>
        </p:txBody>
      </p:sp>
      <p:pic>
        <p:nvPicPr>
          <p:cNvPr id="5" name="Picture 2">
            <a:extLst>
              <a:ext uri="{FF2B5EF4-FFF2-40B4-BE49-F238E27FC236}">
                <a16:creationId xmlns="" xmlns:a16="http://schemas.microsoft.com/office/drawing/2014/main" id="{D6F01555-FA82-467B-BDAC-9A36DA0C7D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1124744"/>
            <a:ext cx="3133860" cy="4548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9893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3EADF68-11A6-46AA-9262-CC027DF10057}"/>
              </a:ext>
            </a:extLst>
          </p:cNvPr>
          <p:cNvSpPr>
            <a:spLocks noGrp="1"/>
          </p:cNvSpPr>
          <p:nvPr>
            <p:ph type="title"/>
          </p:nvPr>
        </p:nvSpPr>
        <p:spPr/>
        <p:txBody>
          <a:bodyPr/>
          <a:lstStyle/>
          <a:p>
            <a:r>
              <a:rPr lang="en-GB" dirty="0">
                <a:cs typeface="Arial" panose="020B0604020202020204" pitchFamily="34" charset="0"/>
              </a:rPr>
              <a:t>Internal Triangle</a:t>
            </a:r>
            <a:endParaRPr lang="en-GB" dirty="0"/>
          </a:p>
        </p:txBody>
      </p:sp>
      <p:sp>
        <p:nvSpPr>
          <p:cNvPr id="4" name="Content Placeholder 2">
            <a:extLst>
              <a:ext uri="{FF2B5EF4-FFF2-40B4-BE49-F238E27FC236}">
                <a16:creationId xmlns="" xmlns:a16="http://schemas.microsoft.com/office/drawing/2014/main" id="{DB79F8FE-0C44-4B81-BA44-DF4FCE71CC25}"/>
              </a:ext>
            </a:extLst>
          </p:cNvPr>
          <p:cNvSpPr>
            <a:spLocks noGrp="1"/>
          </p:cNvSpPr>
          <p:nvPr>
            <p:ph idx="1"/>
          </p:nvPr>
        </p:nvSpPr>
        <p:spPr>
          <a:xfrm>
            <a:off x="457200" y="1396751"/>
            <a:ext cx="3610744" cy="3917032"/>
          </a:xfrm>
        </p:spPr>
        <p:txBody>
          <a:bodyPr>
            <a:noAutofit/>
          </a:bodyPr>
          <a:lstStyle/>
          <a:p>
            <a:pPr marL="0" indent="0" eaLnBrk="1" hangingPunct="1">
              <a:spcBef>
                <a:spcPts val="0"/>
              </a:spcBef>
              <a:spcAft>
                <a:spcPts val="1200"/>
              </a:spcAft>
              <a:buNone/>
            </a:pPr>
            <a:r>
              <a:rPr lang="en-GB" altLang="en-US" sz="2400" dirty="0">
                <a:cs typeface="Arial" charset="0"/>
              </a:rPr>
              <a:t>Check that your </a:t>
            </a:r>
            <a:r>
              <a:rPr lang="en-GB" altLang="en-US" sz="2400" b="1" dirty="0">
                <a:cs typeface="Arial" charset="0"/>
              </a:rPr>
              <a:t>Reasons Why </a:t>
            </a:r>
            <a:r>
              <a:rPr lang="en-GB" altLang="en-US" sz="2400" dirty="0">
                <a:cs typeface="Arial" charset="0"/>
              </a:rPr>
              <a:t>are strong</a:t>
            </a:r>
          </a:p>
          <a:p>
            <a:pPr marL="0" indent="0" eaLnBrk="1" hangingPunct="1">
              <a:spcBef>
                <a:spcPts val="0"/>
              </a:spcBef>
              <a:spcAft>
                <a:spcPts val="1200"/>
              </a:spcAft>
              <a:buNone/>
            </a:pPr>
            <a:r>
              <a:rPr lang="en-GB" altLang="en-US" sz="2400" dirty="0">
                <a:cs typeface="Arial" charset="0"/>
              </a:rPr>
              <a:t>Check </a:t>
            </a:r>
            <a:r>
              <a:rPr lang="en-GB" altLang="en-US" sz="2400" b="1" dirty="0">
                <a:cs typeface="Arial" charset="0"/>
              </a:rPr>
              <a:t>Self Belief </a:t>
            </a:r>
            <a:r>
              <a:rPr lang="en-GB" altLang="en-US" sz="2400" dirty="0">
                <a:cs typeface="Arial" charset="0"/>
              </a:rPr>
              <a:t>is high</a:t>
            </a:r>
          </a:p>
          <a:p>
            <a:pPr marL="0" indent="0" eaLnBrk="1" hangingPunct="1">
              <a:spcBef>
                <a:spcPts val="0"/>
              </a:spcBef>
              <a:spcAft>
                <a:spcPts val="1200"/>
              </a:spcAft>
              <a:buNone/>
            </a:pPr>
            <a:r>
              <a:rPr lang="en-GB" altLang="en-US" sz="2400" dirty="0">
                <a:cs typeface="Arial" charset="0"/>
              </a:rPr>
              <a:t>The triangle must be solid, as it the foundation for your </a:t>
            </a:r>
            <a:r>
              <a:rPr lang="en-GB" altLang="en-US" sz="2400" b="1" dirty="0">
                <a:cs typeface="Arial" charset="0"/>
              </a:rPr>
              <a:t>motivation</a:t>
            </a:r>
            <a:r>
              <a:rPr lang="en-GB" altLang="en-US" sz="2400" dirty="0">
                <a:cs typeface="Arial" charset="0"/>
              </a:rPr>
              <a:t>.</a:t>
            </a:r>
          </a:p>
          <a:p>
            <a:pPr marL="0" indent="0" eaLnBrk="1" hangingPunct="1">
              <a:buNone/>
            </a:pPr>
            <a:r>
              <a:rPr lang="en-GB" altLang="en-US" sz="2400" dirty="0">
                <a:cs typeface="Arial" charset="0"/>
              </a:rPr>
              <a:t>If not then re-visit it later.</a:t>
            </a:r>
          </a:p>
        </p:txBody>
      </p:sp>
      <p:grpSp>
        <p:nvGrpSpPr>
          <p:cNvPr id="5" name="Group 26">
            <a:extLst>
              <a:ext uri="{FF2B5EF4-FFF2-40B4-BE49-F238E27FC236}">
                <a16:creationId xmlns="" xmlns:a16="http://schemas.microsoft.com/office/drawing/2014/main" id="{40C72F6C-C887-4AA2-B963-9A66C5943CA0}"/>
              </a:ext>
            </a:extLst>
          </p:cNvPr>
          <p:cNvGrpSpPr>
            <a:grpSpLocks/>
          </p:cNvGrpSpPr>
          <p:nvPr/>
        </p:nvGrpSpPr>
        <p:grpSpPr bwMode="auto">
          <a:xfrm>
            <a:off x="4638751" y="1396751"/>
            <a:ext cx="4505250" cy="3546475"/>
            <a:chOff x="4855914" y="2465318"/>
            <a:chExt cx="4166618" cy="3545676"/>
          </a:xfrm>
        </p:grpSpPr>
        <p:grpSp>
          <p:nvGrpSpPr>
            <p:cNvPr id="6" name="Group 4">
              <a:extLst>
                <a:ext uri="{FF2B5EF4-FFF2-40B4-BE49-F238E27FC236}">
                  <a16:creationId xmlns="" xmlns:a16="http://schemas.microsoft.com/office/drawing/2014/main" id="{A0801763-F8BE-4567-9B69-373BC778449E}"/>
                </a:ext>
              </a:extLst>
            </p:cNvPr>
            <p:cNvGrpSpPr>
              <a:grpSpLocks/>
            </p:cNvGrpSpPr>
            <p:nvPr/>
          </p:nvGrpSpPr>
          <p:grpSpPr bwMode="auto">
            <a:xfrm>
              <a:off x="4857312" y="2465318"/>
              <a:ext cx="4165220" cy="3545676"/>
              <a:chOff x="424136" y="3304522"/>
              <a:chExt cx="6165442" cy="5045729"/>
            </a:xfrm>
          </p:grpSpPr>
          <p:sp>
            <p:nvSpPr>
              <p:cNvPr id="11" name="TextBox 10">
                <a:extLst>
                  <a:ext uri="{FF2B5EF4-FFF2-40B4-BE49-F238E27FC236}">
                    <a16:creationId xmlns="" xmlns:a16="http://schemas.microsoft.com/office/drawing/2014/main" id="{382AAF2E-A2CB-4669-B22A-0981A7167EEA}"/>
                  </a:ext>
                </a:extLst>
              </p:cNvPr>
              <p:cNvSpPr txBox="1">
                <a:spLocks noChangeArrowheads="1"/>
              </p:cNvSpPr>
              <p:nvPr/>
            </p:nvSpPr>
            <p:spPr bwMode="auto">
              <a:xfrm>
                <a:off x="2740885" y="7823995"/>
                <a:ext cx="1926708" cy="526256"/>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800" kern="0" dirty="0">
                    <a:solidFill>
                      <a:srgbClr val="FF0000"/>
                    </a:solidFill>
                  </a:rPr>
                  <a:t>Strength</a:t>
                </a:r>
              </a:p>
            </p:txBody>
          </p:sp>
          <p:sp>
            <p:nvSpPr>
              <p:cNvPr id="12" name="TextBox 11">
                <a:extLst>
                  <a:ext uri="{FF2B5EF4-FFF2-40B4-BE49-F238E27FC236}">
                    <a16:creationId xmlns="" xmlns:a16="http://schemas.microsoft.com/office/drawing/2014/main" id="{9AEA5E61-D2E5-4E40-802F-60C6E1987E50}"/>
                  </a:ext>
                </a:extLst>
              </p:cNvPr>
              <p:cNvSpPr txBox="1">
                <a:spLocks noChangeArrowheads="1"/>
              </p:cNvSpPr>
              <p:nvPr/>
            </p:nvSpPr>
            <p:spPr bwMode="auto">
              <a:xfrm>
                <a:off x="3885163" y="5443423"/>
                <a:ext cx="2704415" cy="525465"/>
              </a:xfrm>
              <a:prstGeom prst="rect">
                <a:avLst/>
              </a:prstGeom>
              <a:noFill/>
              <a:ln>
                <a:noFill/>
              </a:ln>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sz="1800" kern="0" dirty="0">
                    <a:solidFill>
                      <a:srgbClr val="FF0000"/>
                    </a:solidFill>
                  </a:rPr>
                  <a:t>Achievability</a:t>
                </a:r>
              </a:p>
            </p:txBody>
          </p:sp>
          <p:grpSp>
            <p:nvGrpSpPr>
              <p:cNvPr id="13" name="Group 8">
                <a:extLst>
                  <a:ext uri="{FF2B5EF4-FFF2-40B4-BE49-F238E27FC236}">
                    <a16:creationId xmlns="" xmlns:a16="http://schemas.microsoft.com/office/drawing/2014/main" id="{5492D286-F9D9-48FF-B536-3975F0775ABE}"/>
                  </a:ext>
                </a:extLst>
              </p:cNvPr>
              <p:cNvGrpSpPr>
                <a:grpSpLocks/>
              </p:cNvGrpSpPr>
              <p:nvPr/>
            </p:nvGrpSpPr>
            <p:grpSpPr bwMode="auto">
              <a:xfrm>
                <a:off x="424136" y="6294919"/>
                <a:ext cx="2448328" cy="2025971"/>
                <a:chOff x="280119" y="494838"/>
                <a:chExt cx="3094108" cy="2025971"/>
              </a:xfrm>
            </p:grpSpPr>
            <p:sp>
              <p:nvSpPr>
                <p:cNvPr id="20" name="Oval 6">
                  <a:extLst>
                    <a:ext uri="{FF2B5EF4-FFF2-40B4-BE49-F238E27FC236}">
                      <a16:creationId xmlns="" xmlns:a16="http://schemas.microsoft.com/office/drawing/2014/main" id="{0C381333-E6A9-4449-8FE4-A0CBE142F06F}"/>
                    </a:ext>
                  </a:extLst>
                </p:cNvPr>
                <p:cNvSpPr>
                  <a:spLocks noChangeArrowheads="1"/>
                </p:cNvSpPr>
                <p:nvPr/>
              </p:nvSpPr>
              <p:spPr bwMode="auto">
                <a:xfrm>
                  <a:off x="280119" y="494838"/>
                  <a:ext cx="3094108" cy="2025971"/>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21" name="TextBox 7">
                  <a:extLst>
                    <a:ext uri="{FF2B5EF4-FFF2-40B4-BE49-F238E27FC236}">
                      <a16:creationId xmlns="" xmlns:a16="http://schemas.microsoft.com/office/drawing/2014/main" id="{B39CDD69-41A7-47E5-A512-7FD93D7276E3}"/>
                    </a:ext>
                  </a:extLst>
                </p:cNvPr>
                <p:cNvSpPr txBox="1">
                  <a:spLocks noChangeArrowheads="1"/>
                </p:cNvSpPr>
                <p:nvPr/>
              </p:nvSpPr>
              <p:spPr bwMode="auto">
                <a:xfrm>
                  <a:off x="291997" y="919456"/>
                  <a:ext cx="3082230" cy="1357451"/>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2800" kern="0" dirty="0">
                      <a:solidFill>
                        <a:srgbClr val="000000"/>
                      </a:solidFill>
                    </a:rPr>
                    <a:t>Reasons Why</a:t>
                  </a:r>
                </a:p>
              </p:txBody>
            </p:sp>
          </p:grpSp>
          <p:grpSp>
            <p:nvGrpSpPr>
              <p:cNvPr id="14" name="Group 10">
                <a:extLst>
                  <a:ext uri="{FF2B5EF4-FFF2-40B4-BE49-F238E27FC236}">
                    <a16:creationId xmlns="" xmlns:a16="http://schemas.microsoft.com/office/drawing/2014/main" id="{09B5D631-1923-401C-B843-A15C15FC08BE}"/>
                  </a:ext>
                </a:extLst>
              </p:cNvPr>
              <p:cNvGrpSpPr>
                <a:grpSpLocks/>
              </p:cNvGrpSpPr>
              <p:nvPr/>
            </p:nvGrpSpPr>
            <p:grpSpPr bwMode="auto">
              <a:xfrm>
                <a:off x="3885161" y="6143591"/>
                <a:ext cx="2443630" cy="2028229"/>
                <a:chOff x="241624" y="691828"/>
                <a:chExt cx="3093342" cy="2028229"/>
              </a:xfrm>
            </p:grpSpPr>
            <p:sp>
              <p:nvSpPr>
                <p:cNvPr id="18" name="Oval 7">
                  <a:extLst>
                    <a:ext uri="{FF2B5EF4-FFF2-40B4-BE49-F238E27FC236}">
                      <a16:creationId xmlns="" xmlns:a16="http://schemas.microsoft.com/office/drawing/2014/main" id="{74C9E789-23DF-4423-ABB7-DAE5C193CC7D}"/>
                    </a:ext>
                  </a:extLst>
                </p:cNvPr>
                <p:cNvSpPr>
                  <a:spLocks noChangeArrowheads="1"/>
                </p:cNvSpPr>
                <p:nvPr/>
              </p:nvSpPr>
              <p:spPr bwMode="auto">
                <a:xfrm>
                  <a:off x="241624" y="691828"/>
                  <a:ext cx="3093342" cy="2028229"/>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9" name="TextBox 9">
                  <a:extLst>
                    <a:ext uri="{FF2B5EF4-FFF2-40B4-BE49-F238E27FC236}">
                      <a16:creationId xmlns="" xmlns:a16="http://schemas.microsoft.com/office/drawing/2014/main" id="{A78ED7B4-DA18-4734-96E2-2C05EF18C4CB}"/>
                    </a:ext>
                  </a:extLst>
                </p:cNvPr>
                <p:cNvSpPr txBox="1">
                  <a:spLocks noChangeArrowheads="1"/>
                </p:cNvSpPr>
                <p:nvPr/>
              </p:nvSpPr>
              <p:spPr bwMode="auto">
                <a:xfrm>
                  <a:off x="506343" y="1177416"/>
                  <a:ext cx="2828623" cy="1357450"/>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2800" kern="0" dirty="0">
                      <a:solidFill>
                        <a:srgbClr val="000000"/>
                      </a:solidFill>
                    </a:rPr>
                    <a:t>Define goal</a:t>
                  </a:r>
                </a:p>
              </p:txBody>
            </p:sp>
          </p:grpSp>
          <p:grpSp>
            <p:nvGrpSpPr>
              <p:cNvPr id="15" name="Group 12">
                <a:extLst>
                  <a:ext uri="{FF2B5EF4-FFF2-40B4-BE49-F238E27FC236}">
                    <a16:creationId xmlns="" xmlns:a16="http://schemas.microsoft.com/office/drawing/2014/main" id="{7CAD66B7-6D30-4805-8BC2-9F9A1C163D05}"/>
                  </a:ext>
                </a:extLst>
              </p:cNvPr>
              <p:cNvGrpSpPr>
                <a:grpSpLocks/>
              </p:cNvGrpSpPr>
              <p:nvPr/>
            </p:nvGrpSpPr>
            <p:grpSpPr bwMode="auto">
              <a:xfrm>
                <a:off x="1490874" y="3304522"/>
                <a:ext cx="2394288" cy="2025970"/>
                <a:chOff x="856026" y="826137"/>
                <a:chExt cx="3095532" cy="2025970"/>
              </a:xfrm>
            </p:grpSpPr>
            <p:sp>
              <p:nvSpPr>
                <p:cNvPr id="16" name="Oval 9">
                  <a:extLst>
                    <a:ext uri="{FF2B5EF4-FFF2-40B4-BE49-F238E27FC236}">
                      <a16:creationId xmlns="" xmlns:a16="http://schemas.microsoft.com/office/drawing/2014/main" id="{B55FD036-6B00-458F-B61B-B020B2EB31F5}"/>
                    </a:ext>
                  </a:extLst>
                </p:cNvPr>
                <p:cNvSpPr>
                  <a:spLocks noChangeArrowheads="1"/>
                </p:cNvSpPr>
                <p:nvPr/>
              </p:nvSpPr>
              <p:spPr bwMode="auto">
                <a:xfrm>
                  <a:off x="856026" y="826137"/>
                  <a:ext cx="3095532" cy="2025970"/>
                </a:xfrm>
                <a:prstGeom prst="ellipse">
                  <a:avLst/>
                </a:prstGeom>
                <a:no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11">
                  <a:extLst>
                    <a:ext uri="{FF2B5EF4-FFF2-40B4-BE49-F238E27FC236}">
                      <a16:creationId xmlns="" xmlns:a16="http://schemas.microsoft.com/office/drawing/2014/main" id="{37CAA7C2-8A0E-408B-BBF2-DA31993ABC33}"/>
                    </a:ext>
                  </a:extLst>
                </p:cNvPr>
                <p:cNvSpPr txBox="1">
                  <a:spLocks noChangeArrowheads="1"/>
                </p:cNvSpPr>
                <p:nvPr/>
              </p:nvSpPr>
              <p:spPr bwMode="auto">
                <a:xfrm flipH="1">
                  <a:off x="1302585" y="993274"/>
                  <a:ext cx="2436326" cy="1357451"/>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2800" kern="0" dirty="0">
                      <a:solidFill>
                        <a:srgbClr val="000000"/>
                      </a:solidFill>
                    </a:rPr>
                    <a:t>Self belief</a:t>
                  </a:r>
                </a:p>
              </p:txBody>
            </p:sp>
          </p:grpSp>
        </p:grpSp>
        <p:cxnSp>
          <p:nvCxnSpPr>
            <p:cNvPr id="7" name="Straight Arrow Connector 6">
              <a:extLst>
                <a:ext uri="{FF2B5EF4-FFF2-40B4-BE49-F238E27FC236}">
                  <a16:creationId xmlns="" xmlns:a16="http://schemas.microsoft.com/office/drawing/2014/main" id="{16EBEAA4-22AB-4A5A-B2B5-B827734E4717}"/>
                </a:ext>
              </a:extLst>
            </p:cNvPr>
            <p:cNvCxnSpPr/>
            <p:nvPr/>
          </p:nvCxnSpPr>
          <p:spPr>
            <a:xfrm>
              <a:off x="6731986" y="3846132"/>
              <a:ext cx="704788" cy="809443"/>
            </a:xfrm>
            <a:prstGeom prst="straightConnector1">
              <a:avLst/>
            </a:prstGeom>
            <a:ln w="12700">
              <a:headEnd type="arrow"/>
              <a:tailEnd type="arrow"/>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 xmlns:a16="http://schemas.microsoft.com/office/drawing/2014/main" id="{BCB9ACEB-9B92-414F-B8C8-F5170EB8FDBE}"/>
                </a:ext>
              </a:extLst>
            </p:cNvPr>
            <p:cNvCxnSpPr>
              <a:stCxn id="20" idx="6"/>
            </p:cNvCxnSpPr>
            <p:nvPr/>
          </p:nvCxnSpPr>
          <p:spPr>
            <a:xfrm>
              <a:off x="6511342" y="5277734"/>
              <a:ext cx="684153" cy="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 xmlns:a16="http://schemas.microsoft.com/office/drawing/2014/main" id="{AC2CDE11-E127-4842-B610-F08C6B86FCA6}"/>
                </a:ext>
              </a:extLst>
            </p:cNvPr>
            <p:cNvCxnSpPr/>
            <p:nvPr/>
          </p:nvCxnSpPr>
          <p:spPr>
            <a:xfrm flipH="1">
              <a:off x="5577974" y="3788995"/>
              <a:ext cx="361918" cy="777700"/>
            </a:xfrm>
            <a:prstGeom prst="straightConnector1">
              <a:avLst/>
            </a:prstGeom>
            <a:ln w="1270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0" name="TextBox 25">
              <a:extLst>
                <a:ext uri="{FF2B5EF4-FFF2-40B4-BE49-F238E27FC236}">
                  <a16:creationId xmlns="" xmlns:a16="http://schemas.microsoft.com/office/drawing/2014/main" id="{04E42A62-AA43-4A5B-8449-6758F10748D4}"/>
                </a:ext>
              </a:extLst>
            </p:cNvPr>
            <p:cNvSpPr txBox="1">
              <a:spLocks noChangeArrowheads="1"/>
            </p:cNvSpPr>
            <p:nvPr/>
          </p:nvSpPr>
          <p:spPr bwMode="auto">
            <a:xfrm>
              <a:off x="4855914" y="3956696"/>
              <a:ext cx="1154584" cy="369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dirty="0">
                  <a:solidFill>
                    <a:srgbClr val="FF0000"/>
                  </a:solidFill>
                </a:rPr>
                <a:t>Check</a:t>
              </a:r>
            </a:p>
          </p:txBody>
        </p:sp>
      </p:grpSp>
    </p:spTree>
    <p:extLst>
      <p:ext uri="{BB962C8B-B14F-4D97-AF65-F5344CB8AC3E}">
        <p14:creationId xmlns:p14="http://schemas.microsoft.com/office/powerpoint/2010/main" val="406237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2E0D296-7C8E-420F-871A-C75218F108B6}"/>
              </a:ext>
            </a:extLst>
          </p:cNvPr>
          <p:cNvSpPr>
            <a:spLocks noGrp="1"/>
          </p:cNvSpPr>
          <p:nvPr>
            <p:ph type="title"/>
          </p:nvPr>
        </p:nvSpPr>
        <p:spPr/>
        <p:txBody>
          <a:bodyPr/>
          <a:lstStyle/>
          <a:p>
            <a:r>
              <a:rPr lang="en-GB" dirty="0">
                <a:cs typeface="Arial" panose="020B0604020202020204" pitchFamily="34" charset="0"/>
              </a:rPr>
              <a:t>Plans &amp; Priorities</a:t>
            </a:r>
            <a:endParaRPr lang="en-GB" dirty="0"/>
          </a:p>
        </p:txBody>
      </p:sp>
      <p:sp>
        <p:nvSpPr>
          <p:cNvPr id="3" name="Content Placeholder 2">
            <a:extLst>
              <a:ext uri="{FF2B5EF4-FFF2-40B4-BE49-F238E27FC236}">
                <a16:creationId xmlns="" xmlns:a16="http://schemas.microsoft.com/office/drawing/2014/main" id="{9A05C950-468C-45B9-80E1-2DA259726F55}"/>
              </a:ext>
            </a:extLst>
          </p:cNvPr>
          <p:cNvSpPr>
            <a:spLocks noGrp="1"/>
          </p:cNvSpPr>
          <p:nvPr>
            <p:ph idx="1"/>
          </p:nvPr>
        </p:nvSpPr>
        <p:spPr/>
        <p:txBody>
          <a:bodyPr>
            <a:noAutofit/>
          </a:bodyPr>
          <a:lstStyle/>
          <a:p>
            <a:pPr marL="118872" indent="0">
              <a:spcBef>
                <a:spcPts val="0"/>
              </a:spcBef>
              <a:spcAft>
                <a:spcPts val="1800"/>
              </a:spcAft>
              <a:buNone/>
              <a:defRPr/>
            </a:pPr>
            <a:r>
              <a:rPr lang="en-GB" sz="2800" dirty="0">
                <a:cs typeface="Arial" panose="020B0604020202020204" pitchFamily="34" charset="0"/>
              </a:rPr>
              <a:t>Write the </a:t>
            </a:r>
            <a:r>
              <a:rPr lang="en-GB" sz="2800" b="1" dirty="0">
                <a:cs typeface="Arial" panose="020B0604020202020204" pitchFamily="34" charset="0"/>
              </a:rPr>
              <a:t>“Plans &amp; Priorities” </a:t>
            </a:r>
            <a:r>
              <a:rPr lang="en-GB" sz="2800" dirty="0">
                <a:cs typeface="Arial" panose="020B0604020202020204" pitchFamily="34" charset="0"/>
              </a:rPr>
              <a:t>in the bottom right hand circle</a:t>
            </a:r>
          </a:p>
          <a:p>
            <a:pPr marL="118872" indent="0">
              <a:spcBef>
                <a:spcPts val="0"/>
              </a:spcBef>
              <a:spcAft>
                <a:spcPts val="1800"/>
              </a:spcAft>
              <a:buNone/>
              <a:defRPr/>
            </a:pPr>
            <a:r>
              <a:rPr lang="en-GB" sz="2800" dirty="0">
                <a:cs typeface="Arial" panose="020B0604020202020204" pitchFamily="34" charset="0"/>
              </a:rPr>
              <a:t>List everything that needs to happen to achieve your goal</a:t>
            </a:r>
          </a:p>
          <a:p>
            <a:pPr marL="118872" indent="0">
              <a:spcBef>
                <a:spcPts val="0"/>
              </a:spcBef>
              <a:spcAft>
                <a:spcPts val="1800"/>
              </a:spcAft>
              <a:buNone/>
              <a:defRPr/>
            </a:pPr>
            <a:r>
              <a:rPr lang="en-GB" sz="2800" dirty="0">
                <a:cs typeface="Arial" panose="020B0604020202020204" pitchFamily="34" charset="0"/>
              </a:rPr>
              <a:t>Explore all the tasks activities, obstacles, events etc. that need to happen</a:t>
            </a:r>
          </a:p>
          <a:p>
            <a:pPr marL="118872" indent="0">
              <a:spcBef>
                <a:spcPts val="0"/>
              </a:spcBef>
              <a:buNone/>
              <a:defRPr/>
            </a:pPr>
            <a:r>
              <a:rPr lang="en-GB" sz="2800" dirty="0">
                <a:cs typeface="Arial" panose="020B0604020202020204" pitchFamily="34" charset="0"/>
              </a:rPr>
              <a:t>Identify the top 3 with an asterisk.</a:t>
            </a:r>
          </a:p>
          <a:p>
            <a:endParaRPr lang="en-GB" sz="2800" dirty="0"/>
          </a:p>
        </p:txBody>
      </p:sp>
    </p:spTree>
    <p:extLst>
      <p:ext uri="{BB962C8B-B14F-4D97-AF65-F5344CB8AC3E}">
        <p14:creationId xmlns:p14="http://schemas.microsoft.com/office/powerpoint/2010/main" val="472491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31EF01-F840-4B09-939D-E57DEBBC0E61}"/>
              </a:ext>
            </a:extLst>
          </p:cNvPr>
          <p:cNvSpPr>
            <a:spLocks noGrp="1"/>
          </p:cNvSpPr>
          <p:nvPr>
            <p:ph type="title"/>
          </p:nvPr>
        </p:nvSpPr>
        <p:spPr/>
        <p:txBody>
          <a:bodyPr/>
          <a:lstStyle/>
          <a:p>
            <a:r>
              <a:rPr lang="en-GB" dirty="0">
                <a:cs typeface="Arial" panose="020B0604020202020204" pitchFamily="34" charset="0"/>
              </a:rPr>
              <a:t>Involve others</a:t>
            </a:r>
            <a:endParaRPr lang="en-GB" dirty="0"/>
          </a:p>
        </p:txBody>
      </p:sp>
      <p:sp>
        <p:nvSpPr>
          <p:cNvPr id="3" name="Content Placeholder 2">
            <a:extLst>
              <a:ext uri="{FF2B5EF4-FFF2-40B4-BE49-F238E27FC236}">
                <a16:creationId xmlns="" xmlns:a16="http://schemas.microsoft.com/office/drawing/2014/main" id="{114B75EF-1020-421F-9F2C-D512513714B0}"/>
              </a:ext>
            </a:extLst>
          </p:cNvPr>
          <p:cNvSpPr>
            <a:spLocks noGrp="1"/>
          </p:cNvSpPr>
          <p:nvPr>
            <p:ph idx="1"/>
          </p:nvPr>
        </p:nvSpPr>
        <p:spPr/>
        <p:txBody>
          <a:bodyPr/>
          <a:lstStyle/>
          <a:p>
            <a:pPr marL="0" indent="0">
              <a:buNone/>
              <a:defRPr/>
            </a:pPr>
            <a:r>
              <a:rPr lang="en-GB" altLang="en-US" dirty="0">
                <a:cs typeface="Arial" panose="020B0604020202020204" pitchFamily="34" charset="0"/>
              </a:rPr>
              <a:t>Write </a:t>
            </a:r>
            <a:r>
              <a:rPr lang="en-GB" altLang="en-US" b="1" dirty="0">
                <a:cs typeface="Arial" panose="020B0604020202020204" pitchFamily="34" charset="0"/>
              </a:rPr>
              <a:t>“Involve Others” </a:t>
            </a:r>
            <a:r>
              <a:rPr lang="en-GB" altLang="en-US" dirty="0">
                <a:cs typeface="Arial" panose="020B0604020202020204" pitchFamily="34" charset="0"/>
              </a:rPr>
              <a:t>in the middle right hand circle</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Think of all the people you need to involve to achieve your goal</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Identify the top 3 people</a:t>
            </a:r>
          </a:p>
          <a:p>
            <a:pPr marL="0" indent="0">
              <a:buNone/>
              <a:defRPr/>
            </a:pPr>
            <a:endParaRPr lang="en-GB" altLang="en-US" sz="1000" dirty="0">
              <a:cs typeface="Arial" panose="020B0604020202020204" pitchFamily="34" charset="0"/>
            </a:endParaRPr>
          </a:p>
          <a:p>
            <a:pPr marL="0" indent="0">
              <a:buNone/>
              <a:defRPr/>
            </a:pPr>
            <a:r>
              <a:rPr lang="en-GB" altLang="en-US" dirty="0">
                <a:cs typeface="Arial" panose="020B0604020202020204" pitchFamily="34" charset="0"/>
              </a:rPr>
              <a:t>How are you going to get their </a:t>
            </a:r>
            <a:r>
              <a:rPr lang="en-GB" altLang="en-US" b="1" dirty="0">
                <a:cs typeface="Arial" panose="020B0604020202020204" pitchFamily="34" charset="0"/>
              </a:rPr>
              <a:t>“buy in”?</a:t>
            </a:r>
          </a:p>
          <a:p>
            <a:endParaRPr lang="en-GB" dirty="0"/>
          </a:p>
        </p:txBody>
      </p:sp>
    </p:spTree>
    <p:extLst>
      <p:ext uri="{BB962C8B-B14F-4D97-AF65-F5344CB8AC3E}">
        <p14:creationId xmlns:p14="http://schemas.microsoft.com/office/powerpoint/2010/main" val="15676892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364703-C5A4-46C2-83A4-550229466B0D}"/>
              </a:ext>
            </a:extLst>
          </p:cNvPr>
          <p:cNvSpPr>
            <a:spLocks noGrp="1"/>
          </p:cNvSpPr>
          <p:nvPr>
            <p:ph type="title"/>
          </p:nvPr>
        </p:nvSpPr>
        <p:spPr/>
        <p:txBody>
          <a:bodyPr/>
          <a:lstStyle/>
          <a:p>
            <a:r>
              <a:rPr lang="en-GB" dirty="0">
                <a:cs typeface="Arial" panose="020B0604020202020204" pitchFamily="34" charset="0"/>
              </a:rPr>
              <a:t>External Triangle</a:t>
            </a:r>
            <a:endParaRPr lang="en-GB" dirty="0"/>
          </a:p>
        </p:txBody>
      </p:sp>
      <p:sp>
        <p:nvSpPr>
          <p:cNvPr id="3" name="Content Placeholder 2">
            <a:extLst>
              <a:ext uri="{FF2B5EF4-FFF2-40B4-BE49-F238E27FC236}">
                <a16:creationId xmlns="" xmlns:a16="http://schemas.microsoft.com/office/drawing/2014/main" id="{A13C38DC-B1F8-4E9F-B672-D3B546957660}"/>
              </a:ext>
            </a:extLst>
          </p:cNvPr>
          <p:cNvSpPr>
            <a:spLocks noGrp="1"/>
          </p:cNvSpPr>
          <p:nvPr>
            <p:ph idx="1"/>
          </p:nvPr>
        </p:nvSpPr>
        <p:spPr>
          <a:xfrm>
            <a:off x="457200" y="1600201"/>
            <a:ext cx="3970784" cy="3917032"/>
          </a:xfrm>
        </p:spPr>
        <p:txBody>
          <a:bodyPr>
            <a:normAutofit/>
          </a:bodyPr>
          <a:lstStyle/>
          <a:p>
            <a:pPr marL="0" indent="0">
              <a:buNone/>
              <a:defRPr/>
            </a:pPr>
            <a:r>
              <a:rPr lang="en-GB" altLang="en-US" sz="2800" dirty="0">
                <a:latin typeface="Arial" panose="020B0604020202020204" pitchFamily="34" charset="0"/>
                <a:cs typeface="Arial" panose="020B0604020202020204" pitchFamily="34" charset="0"/>
              </a:rPr>
              <a:t>Explore the tasks &amp; activities and the buy in</a:t>
            </a:r>
          </a:p>
          <a:p>
            <a:pPr marL="0" indent="0">
              <a:buNone/>
              <a:defRPr/>
            </a:pPr>
            <a:endParaRPr lang="en-GB" altLang="en-US" sz="2800" dirty="0">
              <a:latin typeface="Arial" panose="020B0604020202020204" pitchFamily="34" charset="0"/>
              <a:cs typeface="Arial" panose="020B0604020202020204" pitchFamily="34" charset="0"/>
            </a:endParaRPr>
          </a:p>
          <a:p>
            <a:pPr marL="0" indent="0">
              <a:buNone/>
              <a:defRPr/>
            </a:pPr>
            <a:r>
              <a:rPr lang="en-GB" altLang="en-US" sz="2800" dirty="0">
                <a:latin typeface="Arial" panose="020B0604020202020204" pitchFamily="34" charset="0"/>
                <a:cs typeface="Arial" panose="020B0604020202020204" pitchFamily="34" charset="0"/>
              </a:rPr>
              <a:t>Its important to identify workable engagement strategies</a:t>
            </a:r>
          </a:p>
          <a:p>
            <a:endParaRPr lang="en-GB" sz="2800" dirty="0"/>
          </a:p>
        </p:txBody>
      </p:sp>
      <p:grpSp>
        <p:nvGrpSpPr>
          <p:cNvPr id="4" name="Group 16">
            <a:extLst>
              <a:ext uri="{FF2B5EF4-FFF2-40B4-BE49-F238E27FC236}">
                <a16:creationId xmlns="" xmlns:a16="http://schemas.microsoft.com/office/drawing/2014/main" id="{E5967C33-0ABD-4EE7-AC71-7712AF18F096}"/>
              </a:ext>
            </a:extLst>
          </p:cNvPr>
          <p:cNvGrpSpPr>
            <a:grpSpLocks/>
          </p:cNvGrpSpPr>
          <p:nvPr/>
        </p:nvGrpSpPr>
        <p:grpSpPr bwMode="auto">
          <a:xfrm>
            <a:off x="5076056" y="1268760"/>
            <a:ext cx="3735388" cy="4389437"/>
            <a:chOff x="4499992" y="2039464"/>
            <a:chExt cx="4238525" cy="4646987"/>
          </a:xfrm>
        </p:grpSpPr>
        <p:grpSp>
          <p:nvGrpSpPr>
            <p:cNvPr id="5" name="Group 16">
              <a:extLst>
                <a:ext uri="{FF2B5EF4-FFF2-40B4-BE49-F238E27FC236}">
                  <a16:creationId xmlns="" xmlns:a16="http://schemas.microsoft.com/office/drawing/2014/main" id="{C03C268B-4B47-4BD6-8190-E7720CE8A262}"/>
                </a:ext>
              </a:extLst>
            </p:cNvPr>
            <p:cNvGrpSpPr>
              <a:grpSpLocks/>
            </p:cNvGrpSpPr>
            <p:nvPr/>
          </p:nvGrpSpPr>
          <p:grpSpPr bwMode="auto">
            <a:xfrm>
              <a:off x="5724895" y="2039464"/>
              <a:ext cx="1727474" cy="1722662"/>
              <a:chOff x="475116" y="263525"/>
              <a:chExt cx="3091165" cy="2027161"/>
            </a:xfrm>
          </p:grpSpPr>
          <p:sp>
            <p:nvSpPr>
              <p:cNvPr id="16" name="Oval 8">
                <a:extLst>
                  <a:ext uri="{FF2B5EF4-FFF2-40B4-BE49-F238E27FC236}">
                    <a16:creationId xmlns="" xmlns:a16="http://schemas.microsoft.com/office/drawing/2014/main" id="{96BFE8D3-228D-4EF5-879F-ECEB535911DC}"/>
                  </a:ext>
                </a:extLst>
              </p:cNvPr>
              <p:cNvSpPr>
                <a:spLocks noChangeArrowheads="1"/>
              </p:cNvSpPr>
              <p:nvPr/>
            </p:nvSpPr>
            <p:spPr bwMode="auto">
              <a:xfrm>
                <a:off x="475116" y="263525"/>
                <a:ext cx="3091165" cy="2027161"/>
              </a:xfrm>
              <a:prstGeom prst="ellipse">
                <a:avLst/>
              </a:prstGeom>
              <a:solidFill>
                <a:srgbClr val="FFFFFF"/>
              </a:solidFill>
              <a:ln w="9525" algn="ctr">
                <a:solidFill>
                  <a:srgbClr val="000000"/>
                </a:solidFill>
                <a:round/>
                <a:headEnd/>
                <a:tailEnd/>
              </a:ln>
              <a:effectLst/>
              <a:extLst/>
            </p:spPr>
            <p:txBody>
              <a:bodyPr wrap="none" lIns="128016" tIns="64008" rIns="128016" bIns="64008" anchor="ctr"/>
              <a:lstStyle>
                <a:lvl1pPr defTabSz="1279525" eaLnBrk="0" hangingPunct="0">
                  <a:defRPr sz="2500">
                    <a:solidFill>
                      <a:schemeClr val="tx1"/>
                    </a:solidFill>
                    <a:latin typeface="Arial" charset="0"/>
                    <a:cs typeface="Arial" charset="0"/>
                  </a:defRPr>
                </a:lvl1pPr>
                <a:lvl2pPr marL="742950" indent="-285750" defTabSz="1279525" eaLnBrk="0" hangingPunct="0">
                  <a:defRPr sz="2500">
                    <a:solidFill>
                      <a:schemeClr val="tx1"/>
                    </a:solidFill>
                    <a:latin typeface="Arial" charset="0"/>
                    <a:cs typeface="Arial" charset="0"/>
                  </a:defRPr>
                </a:lvl2pPr>
                <a:lvl3pPr marL="1143000" indent="-228600" defTabSz="1279525" eaLnBrk="0" hangingPunct="0">
                  <a:defRPr sz="2500">
                    <a:solidFill>
                      <a:schemeClr val="tx1"/>
                    </a:solidFill>
                    <a:latin typeface="Arial" charset="0"/>
                    <a:cs typeface="Arial" charset="0"/>
                  </a:defRPr>
                </a:lvl3pPr>
                <a:lvl4pPr marL="1600200" indent="-228600" defTabSz="1279525" eaLnBrk="0" hangingPunct="0">
                  <a:defRPr sz="2500">
                    <a:solidFill>
                      <a:schemeClr val="tx1"/>
                    </a:solidFill>
                    <a:latin typeface="Arial" charset="0"/>
                    <a:cs typeface="Arial" charset="0"/>
                  </a:defRPr>
                </a:lvl4pPr>
                <a:lvl5pPr marL="2057400" indent="-228600" defTabSz="1279525" eaLnBrk="0" hangingPunct="0">
                  <a:defRPr sz="2500">
                    <a:solidFill>
                      <a:schemeClr val="tx1"/>
                    </a:solidFill>
                    <a:latin typeface="Arial" charset="0"/>
                    <a:cs typeface="Arial" charset="0"/>
                  </a:defRPr>
                </a:lvl5pPr>
                <a:lvl6pPr marL="2514600" indent="-228600" defTabSz="1279525" eaLnBrk="0" fontAlgn="base" hangingPunct="0">
                  <a:spcBef>
                    <a:spcPct val="0"/>
                  </a:spcBef>
                  <a:spcAft>
                    <a:spcPct val="0"/>
                  </a:spcAft>
                  <a:defRPr sz="2500">
                    <a:solidFill>
                      <a:schemeClr val="tx1"/>
                    </a:solidFill>
                    <a:latin typeface="Arial" charset="0"/>
                    <a:cs typeface="Arial" charset="0"/>
                  </a:defRPr>
                </a:lvl6pPr>
                <a:lvl7pPr marL="2971800" indent="-228600" defTabSz="1279525" eaLnBrk="0" fontAlgn="base" hangingPunct="0">
                  <a:spcBef>
                    <a:spcPct val="0"/>
                  </a:spcBef>
                  <a:spcAft>
                    <a:spcPct val="0"/>
                  </a:spcAft>
                  <a:defRPr sz="2500">
                    <a:solidFill>
                      <a:schemeClr val="tx1"/>
                    </a:solidFill>
                    <a:latin typeface="Arial" charset="0"/>
                    <a:cs typeface="Arial" charset="0"/>
                  </a:defRPr>
                </a:lvl7pPr>
                <a:lvl8pPr marL="3429000" indent="-228600" defTabSz="1279525" eaLnBrk="0" fontAlgn="base" hangingPunct="0">
                  <a:spcBef>
                    <a:spcPct val="0"/>
                  </a:spcBef>
                  <a:spcAft>
                    <a:spcPct val="0"/>
                  </a:spcAft>
                  <a:defRPr sz="2500">
                    <a:solidFill>
                      <a:schemeClr val="tx1"/>
                    </a:solidFill>
                    <a:latin typeface="Arial" charset="0"/>
                    <a:cs typeface="Arial" charset="0"/>
                  </a:defRPr>
                </a:lvl8pPr>
                <a:lvl9pPr marL="3886200" indent="-228600" defTabSz="1279525"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3400" b="1" kern="0">
                    <a:solidFill>
                      <a:srgbClr val="000000"/>
                    </a:solidFill>
                    <a:latin typeface="Comic Sans MS" pitchFamily="66" charset="0"/>
                  </a:rPr>
                  <a:t> </a:t>
                </a:r>
              </a:p>
            </p:txBody>
          </p:sp>
          <p:sp>
            <p:nvSpPr>
              <p:cNvPr id="17" name="TextBox 15">
                <a:extLst>
                  <a:ext uri="{FF2B5EF4-FFF2-40B4-BE49-F238E27FC236}">
                    <a16:creationId xmlns="" xmlns:a16="http://schemas.microsoft.com/office/drawing/2014/main" id="{F400D80C-707B-434E-AC90-D4D12867A5F7}"/>
                  </a:ext>
                </a:extLst>
              </p:cNvPr>
              <p:cNvSpPr txBox="1">
                <a:spLocks noChangeArrowheads="1"/>
              </p:cNvSpPr>
              <p:nvPr/>
            </p:nvSpPr>
            <p:spPr bwMode="auto">
              <a:xfrm>
                <a:off x="687837" y="568094"/>
                <a:ext cx="2878444" cy="1035262"/>
              </a:xfrm>
              <a:prstGeom prst="rect">
                <a:avLst/>
              </a:prstGeom>
              <a:noFill/>
              <a:ln>
                <a:noFill/>
              </a:ln>
              <a:extLst/>
            </p:spPr>
            <p:txBody>
              <a:bodyPr wrap="square">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algn="ctr" eaLnBrk="1" hangingPunct="1">
                  <a:defRPr/>
                </a:pPr>
                <a:r>
                  <a:rPr lang="en-GB" altLang="en-US" sz="2400" kern="0" dirty="0">
                    <a:solidFill>
                      <a:srgbClr val="000000"/>
                    </a:solidFill>
                  </a:rPr>
                  <a:t>Involve others</a:t>
                </a:r>
              </a:p>
            </p:txBody>
          </p:sp>
        </p:grpSp>
        <p:pic>
          <p:nvPicPr>
            <p:cNvPr id="6" name="Picture 3">
              <a:extLst>
                <a:ext uri="{FF2B5EF4-FFF2-40B4-BE49-F238E27FC236}">
                  <a16:creationId xmlns="" xmlns:a16="http://schemas.microsoft.com/office/drawing/2014/main" id="{5514E027-13E3-4BD5-8B79-50EBABA6A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4393505"/>
              <a:ext cx="1650378" cy="1807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a:extLst>
                <a:ext uri="{FF2B5EF4-FFF2-40B4-BE49-F238E27FC236}">
                  <a16:creationId xmlns="" xmlns:a16="http://schemas.microsoft.com/office/drawing/2014/main" id="{7D460AC0-7C17-4F3C-9539-E114EA022F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2280" y="4396183"/>
              <a:ext cx="1646237" cy="180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 xmlns:a16="http://schemas.microsoft.com/office/drawing/2014/main" id="{27EFD9F0-76A3-4867-BF4B-390F5E4991F2}"/>
                </a:ext>
              </a:extLst>
            </p:cNvPr>
            <p:cNvSpPr txBox="1">
              <a:spLocks noChangeArrowheads="1"/>
            </p:cNvSpPr>
            <p:nvPr/>
          </p:nvSpPr>
          <p:spPr bwMode="auto">
            <a:xfrm>
              <a:off x="5004048" y="4725144"/>
              <a:ext cx="1224136" cy="879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400" dirty="0">
                  <a:latin typeface="Corbel" pitchFamily="34" charset="0"/>
                </a:rPr>
                <a:t>Define Goal</a:t>
              </a:r>
            </a:p>
          </p:txBody>
        </p:sp>
        <p:sp>
          <p:nvSpPr>
            <p:cNvPr id="9" name="TextBox 8">
              <a:extLst>
                <a:ext uri="{FF2B5EF4-FFF2-40B4-BE49-F238E27FC236}">
                  <a16:creationId xmlns="" xmlns:a16="http://schemas.microsoft.com/office/drawing/2014/main" id="{DD367B89-4183-4434-BD9B-60AFA67D0E3B}"/>
                </a:ext>
              </a:extLst>
            </p:cNvPr>
            <p:cNvSpPr txBox="1">
              <a:spLocks noChangeArrowheads="1"/>
            </p:cNvSpPr>
            <p:nvPr/>
          </p:nvSpPr>
          <p:spPr bwMode="auto">
            <a:xfrm>
              <a:off x="7092103" y="4653136"/>
              <a:ext cx="1646414" cy="879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400">
                  <a:latin typeface="Corbel" pitchFamily="34" charset="0"/>
                </a:rPr>
                <a:t>Plans &amp; Priorities</a:t>
              </a:r>
            </a:p>
          </p:txBody>
        </p:sp>
        <p:sp>
          <p:nvSpPr>
            <p:cNvPr id="10" name="TextBox 9">
              <a:extLst>
                <a:ext uri="{FF2B5EF4-FFF2-40B4-BE49-F238E27FC236}">
                  <a16:creationId xmlns="" xmlns:a16="http://schemas.microsoft.com/office/drawing/2014/main" id="{7DCCFAC0-E564-45A6-ABF2-5C894AF6EFEB}"/>
                </a:ext>
              </a:extLst>
            </p:cNvPr>
            <p:cNvSpPr txBox="1">
              <a:spLocks noChangeArrowheads="1"/>
            </p:cNvSpPr>
            <p:nvPr/>
          </p:nvSpPr>
          <p:spPr bwMode="auto">
            <a:xfrm>
              <a:off x="4499992" y="3767169"/>
              <a:ext cx="1441062" cy="477304"/>
            </a:xfrm>
            <a:prstGeom prst="rect">
              <a:avLst/>
            </a:prstGeom>
            <a:noFill/>
            <a:ln>
              <a:noFill/>
            </a:ln>
            <a:extLst/>
          </p:spPr>
          <p:txBody>
            <a:bodyPr>
              <a:spAutoFit/>
            </a:bodyPr>
            <a:lstStyle>
              <a:lvl1pPr eaLnBrk="0" hangingPunct="0">
                <a:defRPr sz="2500">
                  <a:solidFill>
                    <a:schemeClr val="tx1"/>
                  </a:solidFill>
                  <a:latin typeface="Arial" charset="0"/>
                  <a:cs typeface="Arial" charset="0"/>
                </a:defRPr>
              </a:lvl1pPr>
              <a:lvl2pPr marL="742950" indent="-285750" eaLnBrk="0" hangingPunct="0">
                <a:defRPr sz="2500">
                  <a:solidFill>
                    <a:schemeClr val="tx1"/>
                  </a:solidFill>
                  <a:latin typeface="Arial" charset="0"/>
                  <a:cs typeface="Arial" charset="0"/>
                </a:defRPr>
              </a:lvl2pPr>
              <a:lvl3pPr marL="1143000" indent="-228600" eaLnBrk="0" hangingPunct="0">
                <a:defRPr sz="2500">
                  <a:solidFill>
                    <a:schemeClr val="tx1"/>
                  </a:solidFill>
                  <a:latin typeface="Arial" charset="0"/>
                  <a:cs typeface="Arial" charset="0"/>
                </a:defRPr>
              </a:lvl3pPr>
              <a:lvl4pPr marL="1600200" indent="-228600" eaLnBrk="0" hangingPunct="0">
                <a:defRPr sz="2500">
                  <a:solidFill>
                    <a:schemeClr val="tx1"/>
                  </a:solidFill>
                  <a:latin typeface="Arial" charset="0"/>
                  <a:cs typeface="Arial" charset="0"/>
                </a:defRPr>
              </a:lvl4pPr>
              <a:lvl5pPr marL="2057400" indent="-228600" eaLnBrk="0" hangingPunct="0">
                <a:defRPr sz="2500">
                  <a:solidFill>
                    <a:schemeClr val="tx1"/>
                  </a:solidFill>
                  <a:latin typeface="Arial" charset="0"/>
                  <a:cs typeface="Arial" charset="0"/>
                </a:defRPr>
              </a:lvl5pPr>
              <a:lvl6pPr marL="2514600" indent="-228600" eaLnBrk="0" fontAlgn="base" hangingPunct="0">
                <a:spcBef>
                  <a:spcPct val="0"/>
                </a:spcBef>
                <a:spcAft>
                  <a:spcPct val="0"/>
                </a:spcAft>
                <a:defRPr sz="2500">
                  <a:solidFill>
                    <a:schemeClr val="tx1"/>
                  </a:solidFill>
                  <a:latin typeface="Arial" charset="0"/>
                  <a:cs typeface="Arial" charset="0"/>
                </a:defRPr>
              </a:lvl6pPr>
              <a:lvl7pPr marL="2971800" indent="-228600" eaLnBrk="0" fontAlgn="base" hangingPunct="0">
                <a:spcBef>
                  <a:spcPct val="0"/>
                </a:spcBef>
                <a:spcAft>
                  <a:spcPct val="0"/>
                </a:spcAft>
                <a:defRPr sz="2500">
                  <a:solidFill>
                    <a:schemeClr val="tx1"/>
                  </a:solidFill>
                  <a:latin typeface="Arial" charset="0"/>
                  <a:cs typeface="Arial" charset="0"/>
                </a:defRPr>
              </a:lvl7pPr>
              <a:lvl8pPr marL="3429000" indent="-228600" eaLnBrk="0" fontAlgn="base" hangingPunct="0">
                <a:spcBef>
                  <a:spcPct val="0"/>
                </a:spcBef>
                <a:spcAft>
                  <a:spcPct val="0"/>
                </a:spcAft>
                <a:defRPr sz="2500">
                  <a:solidFill>
                    <a:schemeClr val="tx1"/>
                  </a:solidFill>
                  <a:latin typeface="Arial" charset="0"/>
                  <a:cs typeface="Arial" charset="0"/>
                </a:defRPr>
              </a:lvl8pPr>
              <a:lvl9pPr marL="3886200" indent="-228600" eaLnBrk="0" fontAlgn="base" hangingPunct="0">
                <a:spcBef>
                  <a:spcPct val="0"/>
                </a:spcBef>
                <a:spcAft>
                  <a:spcPct val="0"/>
                </a:spcAft>
                <a:defRPr sz="2500">
                  <a:solidFill>
                    <a:schemeClr val="tx1"/>
                  </a:solidFill>
                  <a:latin typeface="Arial" charset="0"/>
                  <a:cs typeface="Arial" charset="0"/>
                </a:defRPr>
              </a:lvl9pPr>
            </a:lstStyle>
            <a:p>
              <a:pPr eaLnBrk="1" hangingPunct="1">
                <a:defRPr/>
              </a:pPr>
              <a:r>
                <a:rPr lang="en-GB" altLang="en-US" kern="0" dirty="0">
                  <a:solidFill>
                    <a:srgbClr val="FF0000"/>
                  </a:solidFill>
                </a:rPr>
                <a:t>Buy in</a:t>
              </a:r>
            </a:p>
          </p:txBody>
        </p:sp>
        <p:pic>
          <p:nvPicPr>
            <p:cNvPr id="11" name="Picture 5">
              <a:extLst>
                <a:ext uri="{FF2B5EF4-FFF2-40B4-BE49-F238E27FC236}">
                  <a16:creationId xmlns="" xmlns:a16="http://schemas.microsoft.com/office/drawing/2014/main" id="{1A5E1693-569B-4FF1-A924-FBE1F803CD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830" y="3572668"/>
              <a:ext cx="1182687"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6">
              <a:extLst>
                <a:ext uri="{FF2B5EF4-FFF2-40B4-BE49-F238E27FC236}">
                  <a16:creationId xmlns="" xmlns:a16="http://schemas.microsoft.com/office/drawing/2014/main" id="{DB89B31D-FF63-45E2-A8A6-9ADE43E3D4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43772" y="6021288"/>
              <a:ext cx="1944687"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 xmlns:a16="http://schemas.microsoft.com/office/drawing/2014/main" id="{E7BEC93C-5284-4C77-8578-43E7C224A3E9}"/>
                </a:ext>
              </a:extLst>
            </p:cNvPr>
            <p:cNvCxnSpPr/>
            <p:nvPr/>
          </p:nvCxnSpPr>
          <p:spPr>
            <a:xfrm flipH="1">
              <a:off x="5941054" y="3767169"/>
              <a:ext cx="425113" cy="741165"/>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 xmlns:a16="http://schemas.microsoft.com/office/drawing/2014/main" id="{42E342D4-29E7-48ED-A6CC-54259A22CE94}"/>
                </a:ext>
              </a:extLst>
            </p:cNvPr>
            <p:cNvCxnSpPr/>
            <p:nvPr/>
          </p:nvCxnSpPr>
          <p:spPr>
            <a:xfrm>
              <a:off x="7092103" y="3644481"/>
              <a:ext cx="823206" cy="75125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 xmlns:a16="http://schemas.microsoft.com/office/drawing/2014/main" id="{274EC279-30FF-453C-822A-9B803B7A82EA}"/>
                </a:ext>
              </a:extLst>
            </p:cNvPr>
            <p:cNvCxnSpPr/>
            <p:nvPr/>
          </p:nvCxnSpPr>
          <p:spPr>
            <a:xfrm>
              <a:off x="6366168" y="5157063"/>
              <a:ext cx="725936" cy="0"/>
            </a:xfrm>
            <a:prstGeom prst="straightConnector1">
              <a:avLst/>
            </a:prstGeom>
            <a:ln w="19050">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4697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0A3A3E-9E64-4974-AEFE-A2A8977A9851}"/>
              </a:ext>
            </a:extLst>
          </p:cNvPr>
          <p:cNvSpPr>
            <a:spLocks noGrp="1"/>
          </p:cNvSpPr>
          <p:nvPr>
            <p:ph type="title"/>
          </p:nvPr>
        </p:nvSpPr>
        <p:spPr/>
        <p:txBody>
          <a:bodyPr/>
          <a:lstStyle/>
          <a:p>
            <a:r>
              <a:rPr lang="en-GB" dirty="0">
                <a:cs typeface="Arial" panose="020B0604020202020204" pitchFamily="34" charset="0"/>
              </a:rPr>
              <a:t>Personal Responsibility</a:t>
            </a:r>
            <a:endParaRPr lang="en-GB" dirty="0"/>
          </a:p>
        </p:txBody>
      </p:sp>
      <p:sp>
        <p:nvSpPr>
          <p:cNvPr id="3" name="Content Placeholder 2">
            <a:extLst>
              <a:ext uri="{FF2B5EF4-FFF2-40B4-BE49-F238E27FC236}">
                <a16:creationId xmlns="" xmlns:a16="http://schemas.microsoft.com/office/drawing/2014/main" id="{A0D815B1-5082-4C08-AAF4-ECC4B03730A8}"/>
              </a:ext>
            </a:extLst>
          </p:cNvPr>
          <p:cNvSpPr>
            <a:spLocks noGrp="1"/>
          </p:cNvSpPr>
          <p:nvPr>
            <p:ph idx="1"/>
          </p:nvPr>
        </p:nvSpPr>
        <p:spPr/>
        <p:txBody>
          <a:bodyPr>
            <a:normAutofit lnSpcReduction="10000"/>
          </a:bodyPr>
          <a:lstStyle/>
          <a:p>
            <a:pPr marL="0" indent="0">
              <a:buNone/>
              <a:defRPr/>
            </a:pPr>
            <a:r>
              <a:rPr lang="en-GB" altLang="en-US" dirty="0">
                <a:cs typeface="Arial" panose="020B0604020202020204" pitchFamily="34" charset="0"/>
              </a:rPr>
              <a:t>Write </a:t>
            </a:r>
            <a:r>
              <a:rPr lang="en-GB" altLang="en-US" b="1" dirty="0">
                <a:cs typeface="Arial" panose="020B0604020202020204" pitchFamily="34" charset="0"/>
              </a:rPr>
              <a:t>“Personal Responsibility” </a:t>
            </a:r>
            <a:r>
              <a:rPr lang="en-GB" altLang="en-US" dirty="0">
                <a:cs typeface="Arial" panose="020B0604020202020204" pitchFamily="34" charset="0"/>
              </a:rPr>
              <a:t>in the middle centre circle</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How accountable do you feel you are in making sure this happens?  On a scale of 1 to 10</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Write down the number</a:t>
            </a:r>
          </a:p>
          <a:p>
            <a:pPr marL="0" indent="0">
              <a:buNone/>
              <a:defRPr/>
            </a:pPr>
            <a:endParaRPr lang="en-GB" altLang="en-US" sz="1200" dirty="0">
              <a:cs typeface="Arial" panose="020B0604020202020204" pitchFamily="34" charset="0"/>
            </a:endParaRPr>
          </a:p>
          <a:p>
            <a:pPr marL="0" indent="0">
              <a:buNone/>
              <a:defRPr/>
            </a:pPr>
            <a:r>
              <a:rPr lang="en-GB" altLang="en-US" dirty="0">
                <a:cs typeface="Arial" panose="020B0604020202020204" pitchFamily="34" charset="0"/>
              </a:rPr>
              <a:t>Whose responsibility is it?</a:t>
            </a:r>
          </a:p>
          <a:p>
            <a:endParaRPr lang="en-GB" dirty="0"/>
          </a:p>
        </p:txBody>
      </p:sp>
    </p:spTree>
    <p:extLst>
      <p:ext uri="{BB962C8B-B14F-4D97-AF65-F5344CB8AC3E}">
        <p14:creationId xmlns:p14="http://schemas.microsoft.com/office/powerpoint/2010/main" val="25467401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6CE346-A512-4E68-BC30-2F3150AB1D8D}"/>
              </a:ext>
            </a:extLst>
          </p:cNvPr>
          <p:cNvSpPr>
            <a:spLocks noGrp="1"/>
          </p:cNvSpPr>
          <p:nvPr>
            <p:ph type="title"/>
          </p:nvPr>
        </p:nvSpPr>
        <p:spPr/>
        <p:txBody>
          <a:bodyPr>
            <a:normAutofit fontScale="90000"/>
          </a:bodyPr>
          <a:lstStyle/>
          <a:p>
            <a:r>
              <a:rPr lang="en-GB" dirty="0">
                <a:cs typeface="Arial" panose="020B0604020202020204" pitchFamily="34" charset="0"/>
              </a:rPr>
              <a:t>Take Action, Measure Results &amp; Celebrate</a:t>
            </a:r>
            <a:endParaRPr lang="en-GB" dirty="0"/>
          </a:p>
        </p:txBody>
      </p:sp>
      <p:sp>
        <p:nvSpPr>
          <p:cNvPr id="3" name="Content Placeholder 2">
            <a:extLst>
              <a:ext uri="{FF2B5EF4-FFF2-40B4-BE49-F238E27FC236}">
                <a16:creationId xmlns="" xmlns:a16="http://schemas.microsoft.com/office/drawing/2014/main" id="{EC2DBA40-CCBB-47C9-8ADF-DC16FAAE515A}"/>
              </a:ext>
            </a:extLst>
          </p:cNvPr>
          <p:cNvSpPr>
            <a:spLocks noGrp="1"/>
          </p:cNvSpPr>
          <p:nvPr>
            <p:ph idx="1"/>
          </p:nvPr>
        </p:nvSpPr>
        <p:spPr/>
        <p:txBody>
          <a:bodyPr>
            <a:normAutofit fontScale="92500" lnSpcReduction="10000"/>
          </a:bodyPr>
          <a:lstStyle/>
          <a:p>
            <a:pPr marL="0" indent="0">
              <a:buNone/>
              <a:defRPr/>
            </a:pPr>
            <a:r>
              <a:rPr lang="en-GB" altLang="en-US" dirty="0">
                <a:cs typeface="Arial" panose="020B0604020202020204" pitchFamily="34" charset="0"/>
              </a:rPr>
              <a:t>Write the heading above in the top circle</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When are you going to start?</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How will you measure you progress?</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How will you celebrate your success for achieving your goal</a:t>
            </a:r>
          </a:p>
          <a:p>
            <a:pPr marL="0" indent="0">
              <a:buNone/>
              <a:defRPr/>
            </a:pPr>
            <a:endParaRPr lang="en-GB" altLang="en-US" sz="900" dirty="0">
              <a:cs typeface="Arial" panose="020B0604020202020204" pitchFamily="34" charset="0"/>
            </a:endParaRPr>
          </a:p>
          <a:p>
            <a:pPr marL="0" indent="0">
              <a:buNone/>
              <a:defRPr/>
            </a:pPr>
            <a:r>
              <a:rPr lang="en-GB" altLang="en-US" dirty="0">
                <a:cs typeface="Arial" panose="020B0604020202020204" pitchFamily="34" charset="0"/>
              </a:rPr>
              <a:t>Ensure that the reward or celebration is high enough to motivate you in the tough times.</a:t>
            </a:r>
          </a:p>
          <a:p>
            <a:endParaRPr lang="en-GB" dirty="0"/>
          </a:p>
        </p:txBody>
      </p:sp>
    </p:spTree>
    <p:extLst>
      <p:ext uri="{BB962C8B-B14F-4D97-AF65-F5344CB8AC3E}">
        <p14:creationId xmlns:p14="http://schemas.microsoft.com/office/powerpoint/2010/main" val="706547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51B6D1-1E17-4E6A-AD22-961D0DA651D1}"/>
              </a:ext>
            </a:extLst>
          </p:cNvPr>
          <p:cNvSpPr>
            <a:spLocks noGrp="1"/>
          </p:cNvSpPr>
          <p:nvPr>
            <p:ph type="title"/>
          </p:nvPr>
        </p:nvSpPr>
        <p:spPr/>
        <p:txBody>
          <a:bodyPr/>
          <a:lstStyle/>
          <a:p>
            <a:r>
              <a:rPr lang="en-GB" dirty="0"/>
              <a:t>Learning How to Learn</a:t>
            </a:r>
          </a:p>
        </p:txBody>
      </p:sp>
      <p:sp>
        <p:nvSpPr>
          <p:cNvPr id="3" name="Content Placeholder 2">
            <a:extLst>
              <a:ext uri="{FF2B5EF4-FFF2-40B4-BE49-F238E27FC236}">
                <a16:creationId xmlns="" xmlns:a16="http://schemas.microsoft.com/office/drawing/2014/main" id="{ABAE9BE0-743E-47C0-9243-D95F545A78A0}"/>
              </a:ext>
            </a:extLst>
          </p:cNvPr>
          <p:cNvSpPr>
            <a:spLocks noGrp="1"/>
          </p:cNvSpPr>
          <p:nvPr>
            <p:ph idx="1"/>
          </p:nvPr>
        </p:nvSpPr>
        <p:spPr/>
        <p:txBody>
          <a:bodyPr>
            <a:normAutofit fontScale="85000" lnSpcReduction="10000"/>
          </a:bodyPr>
          <a:lstStyle/>
          <a:p>
            <a:pPr>
              <a:lnSpc>
                <a:spcPct val="120000"/>
              </a:lnSpc>
              <a:spcBef>
                <a:spcPts val="0"/>
              </a:spcBef>
              <a:spcAft>
                <a:spcPts val="600"/>
              </a:spcAft>
            </a:pPr>
            <a:r>
              <a:rPr lang="en-GB" dirty="0"/>
              <a:t>Learning how to learn: it’s a process which we all engage in throughout our lives, although often we do not realise that we are, in fact, learning </a:t>
            </a:r>
            <a:r>
              <a:rPr lang="en-GB" b="1" dirty="0"/>
              <a:t>how</a:t>
            </a:r>
            <a:r>
              <a:rPr lang="en-GB" dirty="0"/>
              <a:t> to learn. </a:t>
            </a:r>
          </a:p>
          <a:p>
            <a:pPr>
              <a:lnSpc>
                <a:spcPct val="120000"/>
              </a:lnSpc>
              <a:spcBef>
                <a:spcPts val="0"/>
              </a:spcBef>
              <a:spcAft>
                <a:spcPts val="600"/>
              </a:spcAft>
            </a:pPr>
            <a:r>
              <a:rPr lang="en-GB" dirty="0"/>
              <a:t>Most of the time we concentrate on </a:t>
            </a:r>
            <a:r>
              <a:rPr lang="en-GB" b="1" dirty="0"/>
              <a:t>what</a:t>
            </a:r>
            <a:r>
              <a:rPr lang="en-GB" dirty="0"/>
              <a:t> we are learning rather than </a:t>
            </a:r>
            <a:r>
              <a:rPr lang="en-GB" b="1" dirty="0"/>
              <a:t>how</a:t>
            </a:r>
            <a:r>
              <a:rPr lang="en-GB" dirty="0"/>
              <a:t> we are learning it.</a:t>
            </a:r>
          </a:p>
          <a:p>
            <a:pPr>
              <a:lnSpc>
                <a:spcPct val="120000"/>
              </a:lnSpc>
              <a:spcBef>
                <a:spcPts val="0"/>
              </a:spcBef>
              <a:spcAft>
                <a:spcPts val="600"/>
              </a:spcAft>
            </a:pPr>
            <a:r>
              <a:rPr lang="en-GB" dirty="0"/>
              <a:t>Most learning has to be an active process - and this is particularly true of learning how to learn.</a:t>
            </a:r>
          </a:p>
          <a:p>
            <a:pPr>
              <a:lnSpc>
                <a:spcPct val="120000"/>
              </a:lnSpc>
              <a:spcBef>
                <a:spcPts val="0"/>
              </a:spcBef>
            </a:pPr>
            <a:endParaRPr lang="en-GB" dirty="0"/>
          </a:p>
        </p:txBody>
      </p:sp>
    </p:spTree>
    <p:extLst>
      <p:ext uri="{BB962C8B-B14F-4D97-AF65-F5344CB8AC3E}">
        <p14:creationId xmlns:p14="http://schemas.microsoft.com/office/powerpoint/2010/main" val="117224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6C56469-9516-475D-B475-6CA05C12BE97}"/>
              </a:ext>
            </a:extLst>
          </p:cNvPr>
          <p:cNvSpPr>
            <a:spLocks noGrp="1"/>
          </p:cNvSpPr>
          <p:nvPr>
            <p:ph type="title"/>
          </p:nvPr>
        </p:nvSpPr>
        <p:spPr/>
        <p:txBody>
          <a:bodyPr/>
          <a:lstStyle/>
          <a:p>
            <a:r>
              <a:rPr lang="en-GB" dirty="0"/>
              <a:t>Learning How to Learn</a:t>
            </a:r>
          </a:p>
        </p:txBody>
      </p:sp>
      <p:sp>
        <p:nvSpPr>
          <p:cNvPr id="3" name="Content Placeholder 2">
            <a:extLst>
              <a:ext uri="{FF2B5EF4-FFF2-40B4-BE49-F238E27FC236}">
                <a16:creationId xmlns="" xmlns:a16="http://schemas.microsoft.com/office/drawing/2014/main" id="{25602AE3-5073-4407-988F-B63B3E840582}"/>
              </a:ext>
            </a:extLst>
          </p:cNvPr>
          <p:cNvSpPr>
            <a:spLocks noGrp="1"/>
          </p:cNvSpPr>
          <p:nvPr>
            <p:ph idx="1"/>
          </p:nvPr>
        </p:nvSpPr>
        <p:spPr/>
        <p:txBody>
          <a:bodyPr>
            <a:normAutofit fontScale="92500"/>
          </a:bodyPr>
          <a:lstStyle/>
          <a:p>
            <a:pPr>
              <a:lnSpc>
                <a:spcPct val="120000"/>
              </a:lnSpc>
              <a:spcBef>
                <a:spcPts val="0"/>
              </a:spcBef>
              <a:spcAft>
                <a:spcPts val="600"/>
              </a:spcAft>
            </a:pPr>
            <a:r>
              <a:rPr lang="en-GB" dirty="0"/>
              <a:t>You will find that this module, in fact most of the course, will contain a range of activities for you to complete.</a:t>
            </a:r>
          </a:p>
          <a:p>
            <a:pPr>
              <a:lnSpc>
                <a:spcPct val="120000"/>
              </a:lnSpc>
              <a:spcBef>
                <a:spcPts val="0"/>
              </a:spcBef>
            </a:pPr>
            <a:r>
              <a:rPr lang="en-GB" dirty="0"/>
              <a:t>Sometimes you will take notes, sometimes just learn through your participation (or active learning).  The main thing is </a:t>
            </a:r>
            <a:r>
              <a:rPr lang="en-GB" i="1" dirty="0">
                <a:solidFill>
                  <a:srgbClr val="0070C0"/>
                </a:solidFill>
              </a:rPr>
              <a:t>you are learning</a:t>
            </a:r>
            <a:r>
              <a:rPr lang="en-GB" dirty="0">
                <a:solidFill>
                  <a:srgbClr val="0070C0"/>
                </a:solidFill>
              </a:rPr>
              <a:t>.</a:t>
            </a:r>
          </a:p>
          <a:p>
            <a:endParaRPr lang="en-GB" dirty="0"/>
          </a:p>
        </p:txBody>
      </p:sp>
    </p:spTree>
    <p:extLst>
      <p:ext uri="{BB962C8B-B14F-4D97-AF65-F5344CB8AC3E}">
        <p14:creationId xmlns:p14="http://schemas.microsoft.com/office/powerpoint/2010/main" val="6090434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6496AA2-305B-4487-86FC-FBF93F810090}"/>
              </a:ext>
            </a:extLst>
          </p:cNvPr>
          <p:cNvSpPr>
            <a:spLocks noGrp="1"/>
          </p:cNvSpPr>
          <p:nvPr>
            <p:ph type="title"/>
          </p:nvPr>
        </p:nvSpPr>
        <p:spPr/>
        <p:txBody>
          <a:bodyPr>
            <a:normAutofit fontScale="90000"/>
          </a:bodyPr>
          <a:lstStyle/>
          <a:p>
            <a:r>
              <a:rPr lang="en-US" dirty="0"/>
              <a:t>Setting Personal/Business Objectives</a:t>
            </a:r>
            <a:endParaRPr lang="en-GB" dirty="0"/>
          </a:p>
        </p:txBody>
      </p:sp>
      <p:sp>
        <p:nvSpPr>
          <p:cNvPr id="3" name="Content Placeholder 2">
            <a:extLst>
              <a:ext uri="{FF2B5EF4-FFF2-40B4-BE49-F238E27FC236}">
                <a16:creationId xmlns="" xmlns:a16="http://schemas.microsoft.com/office/drawing/2014/main" id="{985BDB53-3E4E-4C21-BB49-64DBC620F3EC}"/>
              </a:ext>
            </a:extLst>
          </p:cNvPr>
          <p:cNvSpPr>
            <a:spLocks noGrp="1"/>
          </p:cNvSpPr>
          <p:nvPr>
            <p:ph idx="1"/>
          </p:nvPr>
        </p:nvSpPr>
        <p:spPr/>
        <p:txBody>
          <a:bodyPr/>
          <a:lstStyle/>
          <a:p>
            <a:pPr>
              <a:buFont typeface="Wingdings" pitchFamily="2" charset="2"/>
              <a:buNone/>
            </a:pPr>
            <a:r>
              <a:rPr lang="en-US" b="1" dirty="0"/>
              <a:t>SMART OBJECTIVES</a:t>
            </a:r>
          </a:p>
          <a:p>
            <a:pPr>
              <a:buFont typeface="Wingdings" pitchFamily="2" charset="2"/>
              <a:buNone/>
            </a:pPr>
            <a:r>
              <a:rPr lang="en-US" b="1" dirty="0"/>
              <a:t>		S</a:t>
            </a:r>
            <a:r>
              <a:rPr lang="en-US" dirty="0"/>
              <a:t> 	= Specific</a:t>
            </a:r>
          </a:p>
          <a:p>
            <a:pPr>
              <a:buFont typeface="Wingdings" pitchFamily="2" charset="2"/>
              <a:buNone/>
            </a:pPr>
            <a:r>
              <a:rPr lang="en-US" b="1" dirty="0"/>
              <a:t>		M</a:t>
            </a:r>
            <a:r>
              <a:rPr lang="en-US" dirty="0"/>
              <a:t> 	= Measurable</a:t>
            </a:r>
          </a:p>
          <a:p>
            <a:pPr>
              <a:buFont typeface="Wingdings" pitchFamily="2" charset="2"/>
              <a:buNone/>
            </a:pPr>
            <a:r>
              <a:rPr lang="en-US" b="1" dirty="0"/>
              <a:t>		A</a:t>
            </a:r>
            <a:r>
              <a:rPr lang="en-US" dirty="0"/>
              <a:t> 	= Achievable (Agreed)</a:t>
            </a:r>
          </a:p>
          <a:p>
            <a:pPr>
              <a:buFont typeface="Wingdings" pitchFamily="2" charset="2"/>
              <a:buNone/>
            </a:pPr>
            <a:r>
              <a:rPr lang="en-US" b="1" dirty="0"/>
              <a:t>		R</a:t>
            </a:r>
            <a:r>
              <a:rPr lang="en-US" dirty="0"/>
              <a:t> 	= Realistic (Relevant)</a:t>
            </a:r>
          </a:p>
          <a:p>
            <a:pPr>
              <a:buFont typeface="Wingdings" pitchFamily="2" charset="2"/>
              <a:buNone/>
            </a:pPr>
            <a:r>
              <a:rPr lang="en-US" b="1" dirty="0"/>
              <a:t>		T 	</a:t>
            </a:r>
            <a:r>
              <a:rPr lang="en-US" dirty="0"/>
              <a:t>= Time bound</a:t>
            </a:r>
            <a:endParaRPr lang="en-GB" dirty="0"/>
          </a:p>
        </p:txBody>
      </p:sp>
      <p:pic>
        <p:nvPicPr>
          <p:cNvPr id="4" name="Picture 2" descr="https://www.fundingcircle.com/uploads/assets/blog/smart_objects_piece1.jpg">
            <a:extLst>
              <a:ext uri="{FF2B5EF4-FFF2-40B4-BE49-F238E27FC236}">
                <a16:creationId xmlns="" xmlns:a16="http://schemas.microsoft.com/office/drawing/2014/main" id="{C319BE10-0FE1-401A-94F6-DC79DC42D8E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44208" y="1268760"/>
            <a:ext cx="2427218" cy="2427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795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F97DCE-9A8B-4D06-875F-13355F79BE1F}"/>
              </a:ext>
            </a:extLst>
          </p:cNvPr>
          <p:cNvSpPr>
            <a:spLocks noGrp="1"/>
          </p:cNvSpPr>
          <p:nvPr>
            <p:ph type="title"/>
          </p:nvPr>
        </p:nvSpPr>
        <p:spPr/>
        <p:txBody>
          <a:bodyPr/>
          <a:lstStyle/>
          <a:p>
            <a:r>
              <a:rPr lang="en-GB" dirty="0"/>
              <a:t>What is an Objective?</a:t>
            </a:r>
          </a:p>
        </p:txBody>
      </p:sp>
      <p:sp>
        <p:nvSpPr>
          <p:cNvPr id="3" name="Content Placeholder 2">
            <a:extLst>
              <a:ext uri="{FF2B5EF4-FFF2-40B4-BE49-F238E27FC236}">
                <a16:creationId xmlns="" xmlns:a16="http://schemas.microsoft.com/office/drawing/2014/main" id="{57E58225-2C68-4C87-B94A-894249E48B1A}"/>
              </a:ext>
            </a:extLst>
          </p:cNvPr>
          <p:cNvSpPr>
            <a:spLocks noGrp="1"/>
          </p:cNvSpPr>
          <p:nvPr>
            <p:ph idx="1"/>
          </p:nvPr>
        </p:nvSpPr>
        <p:spPr/>
        <p:txBody>
          <a:bodyPr/>
          <a:lstStyle/>
          <a:p>
            <a:pPr>
              <a:lnSpc>
                <a:spcPct val="90000"/>
              </a:lnSpc>
            </a:pPr>
            <a:r>
              <a:rPr lang="en-GB" sz="2800" dirty="0"/>
              <a:t>An objective is a clear statement</a:t>
            </a:r>
            <a:r>
              <a:rPr lang="en-GB" sz="3400" dirty="0"/>
              <a:t> </a:t>
            </a:r>
            <a:br>
              <a:rPr lang="en-GB" sz="3400" dirty="0"/>
            </a:br>
            <a:r>
              <a:rPr lang="en-GB" sz="2100" dirty="0"/>
              <a:t>about what is to be achieved and what the end result will look like.</a:t>
            </a:r>
            <a:r>
              <a:rPr lang="en-GB" sz="2500" dirty="0"/>
              <a:t> </a:t>
            </a:r>
          </a:p>
          <a:p>
            <a:pPr>
              <a:lnSpc>
                <a:spcPct val="90000"/>
              </a:lnSpc>
            </a:pPr>
            <a:r>
              <a:rPr lang="en-GB" sz="2800" dirty="0"/>
              <a:t>It contains: </a:t>
            </a:r>
          </a:p>
          <a:p>
            <a:pPr lvl="1">
              <a:lnSpc>
                <a:spcPct val="90000"/>
              </a:lnSpc>
            </a:pPr>
            <a:r>
              <a:rPr lang="en-GB" sz="2400" dirty="0"/>
              <a:t>an active verb </a:t>
            </a:r>
            <a:r>
              <a:rPr lang="en-GB" sz="2000" dirty="0"/>
              <a:t>(e.g. to plan, to ensure, to prepare, to maintain)</a:t>
            </a:r>
            <a:r>
              <a:rPr lang="en-GB" sz="2400" dirty="0"/>
              <a:t> </a:t>
            </a:r>
          </a:p>
          <a:p>
            <a:pPr lvl="1">
              <a:lnSpc>
                <a:spcPct val="90000"/>
              </a:lnSpc>
            </a:pPr>
            <a:r>
              <a:rPr lang="en-GB" sz="2400" dirty="0"/>
              <a:t>an outcome </a:t>
            </a:r>
            <a:r>
              <a:rPr lang="en-GB" sz="2000" dirty="0"/>
              <a:t>(e.g. an increase in sales, a new product, a safe environment)</a:t>
            </a:r>
          </a:p>
          <a:p>
            <a:pPr lvl="1">
              <a:lnSpc>
                <a:spcPct val="90000"/>
              </a:lnSpc>
            </a:pPr>
            <a:r>
              <a:rPr lang="en-GB" sz="2400" dirty="0"/>
              <a:t>success indicators that are SMART </a:t>
            </a:r>
            <a:r>
              <a:rPr lang="en-GB" sz="2000" dirty="0"/>
              <a:t>(i.e. specific, measurable, achievable, realistic, time-bound) </a:t>
            </a:r>
          </a:p>
          <a:p>
            <a:endParaRPr lang="en-GB" dirty="0"/>
          </a:p>
        </p:txBody>
      </p:sp>
    </p:spTree>
    <p:extLst>
      <p:ext uri="{BB962C8B-B14F-4D97-AF65-F5344CB8AC3E}">
        <p14:creationId xmlns:p14="http://schemas.microsoft.com/office/powerpoint/2010/main" val="41379135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FBF94ED6-51F2-4264-B6BE-04AE6DDE6B4F}"/>
              </a:ext>
            </a:extLst>
          </p:cNvPr>
          <p:cNvSpPr>
            <a:spLocks noGrp="1"/>
          </p:cNvSpPr>
          <p:nvPr>
            <p:ph idx="1"/>
          </p:nvPr>
        </p:nvSpPr>
        <p:spPr>
          <a:xfrm>
            <a:off x="457200" y="1556792"/>
            <a:ext cx="8229600" cy="3917032"/>
          </a:xfrm>
        </p:spPr>
        <p:txBody>
          <a:bodyPr>
            <a:normAutofit/>
          </a:bodyPr>
          <a:lstStyle/>
          <a:p>
            <a:pPr marL="0" indent="0">
              <a:buNone/>
            </a:pPr>
            <a:r>
              <a:rPr lang="en-GB" sz="2800" dirty="0"/>
              <a:t>5 mins, then discuss with a colleague and evaluate the effectiveness of your objectives…</a:t>
            </a:r>
          </a:p>
        </p:txBody>
      </p:sp>
      <p:sp>
        <p:nvSpPr>
          <p:cNvPr id="5" name="Title 4">
            <a:extLst>
              <a:ext uri="{FF2B5EF4-FFF2-40B4-BE49-F238E27FC236}">
                <a16:creationId xmlns="" xmlns:a16="http://schemas.microsoft.com/office/drawing/2014/main" id="{C1BD23CC-FBDA-4758-9F97-96F630CDA5E6}"/>
              </a:ext>
            </a:extLst>
          </p:cNvPr>
          <p:cNvSpPr>
            <a:spLocks noGrp="1"/>
          </p:cNvSpPr>
          <p:nvPr>
            <p:ph type="title"/>
          </p:nvPr>
        </p:nvSpPr>
        <p:spPr/>
        <p:txBody>
          <a:bodyPr>
            <a:normAutofit fontScale="90000"/>
          </a:bodyPr>
          <a:lstStyle/>
          <a:p>
            <a:r>
              <a:rPr lang="en-GB" dirty="0"/>
              <a:t>Write a </a:t>
            </a:r>
            <a:r>
              <a:rPr lang="en-GB" b="1" i="1" dirty="0"/>
              <a:t>SMART</a:t>
            </a:r>
            <a:r>
              <a:rPr lang="en-GB" dirty="0"/>
              <a:t> objective……for something meaningful to you</a:t>
            </a:r>
          </a:p>
        </p:txBody>
      </p:sp>
      <p:pic>
        <p:nvPicPr>
          <p:cNvPr id="6" name="Picture 2" descr="http://mycollegeplaybook.com/Data/Sites/1/skins/collegeplaybookskin-v1/images/GetStarted/chartSmartPlanning.jpg">
            <a:extLst>
              <a:ext uri="{FF2B5EF4-FFF2-40B4-BE49-F238E27FC236}">
                <a16:creationId xmlns="" xmlns:a16="http://schemas.microsoft.com/office/drawing/2014/main" id="{518FE4FF-253F-4D57-842B-090C514A78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2467608"/>
            <a:ext cx="5884882" cy="3145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9041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03C21ED-2EAA-4102-8B23-DD15A6E5BD94}"/>
              </a:ext>
            </a:extLst>
          </p:cNvPr>
          <p:cNvSpPr>
            <a:spLocks noGrp="1"/>
          </p:cNvSpPr>
          <p:nvPr>
            <p:ph type="title"/>
          </p:nvPr>
        </p:nvSpPr>
        <p:spPr/>
        <p:txBody>
          <a:bodyPr/>
          <a:lstStyle/>
          <a:p>
            <a:r>
              <a:rPr lang="en-US" dirty="0"/>
              <a:t>Why Learning is Important</a:t>
            </a:r>
            <a:endParaRPr lang="en-GB" dirty="0"/>
          </a:p>
        </p:txBody>
      </p:sp>
      <p:sp>
        <p:nvSpPr>
          <p:cNvPr id="3" name="Content Placeholder 2">
            <a:extLst>
              <a:ext uri="{FF2B5EF4-FFF2-40B4-BE49-F238E27FC236}">
                <a16:creationId xmlns="" xmlns:a16="http://schemas.microsoft.com/office/drawing/2014/main" id="{ADC6AF96-8544-4C21-9502-EF0A99FCC928}"/>
              </a:ext>
            </a:extLst>
          </p:cNvPr>
          <p:cNvSpPr>
            <a:spLocks noGrp="1"/>
          </p:cNvSpPr>
          <p:nvPr>
            <p:ph idx="1"/>
          </p:nvPr>
        </p:nvSpPr>
        <p:spPr>
          <a:xfrm>
            <a:off x="457200" y="1600201"/>
            <a:ext cx="4042792" cy="3917032"/>
          </a:xfrm>
        </p:spPr>
        <p:txBody>
          <a:bodyPr>
            <a:normAutofit/>
          </a:bodyPr>
          <a:lstStyle/>
          <a:p>
            <a:pPr>
              <a:spcBef>
                <a:spcPts val="0"/>
              </a:spcBef>
              <a:spcAft>
                <a:spcPts val="1200"/>
              </a:spcAft>
            </a:pPr>
            <a:r>
              <a:rPr lang="en-US" sz="2800" dirty="0"/>
              <a:t>Improve Knowledge</a:t>
            </a:r>
          </a:p>
          <a:p>
            <a:pPr>
              <a:spcBef>
                <a:spcPts val="0"/>
              </a:spcBef>
              <a:spcAft>
                <a:spcPts val="1200"/>
              </a:spcAft>
            </a:pPr>
            <a:r>
              <a:rPr lang="en-US" sz="2800" dirty="0"/>
              <a:t>Develop Skills</a:t>
            </a:r>
          </a:p>
          <a:p>
            <a:pPr>
              <a:spcBef>
                <a:spcPts val="0"/>
              </a:spcBef>
              <a:spcAft>
                <a:spcPts val="1200"/>
              </a:spcAft>
            </a:pPr>
            <a:r>
              <a:rPr lang="en-US" sz="2800" dirty="0"/>
              <a:t>Enhance Job Prospects</a:t>
            </a:r>
          </a:p>
          <a:p>
            <a:pPr>
              <a:spcBef>
                <a:spcPts val="0"/>
              </a:spcBef>
              <a:spcAft>
                <a:spcPts val="1200"/>
              </a:spcAft>
            </a:pPr>
            <a:r>
              <a:rPr lang="en-US" sz="2800" dirty="0"/>
              <a:t>Help Adjust To Change</a:t>
            </a:r>
            <a:endParaRPr lang="en-GB" sz="2800" dirty="0"/>
          </a:p>
          <a:p>
            <a:pPr>
              <a:spcBef>
                <a:spcPts val="0"/>
              </a:spcBef>
              <a:spcAft>
                <a:spcPts val="1200"/>
              </a:spcAft>
            </a:pPr>
            <a:endParaRPr lang="en-GB" sz="2800" dirty="0"/>
          </a:p>
        </p:txBody>
      </p:sp>
      <p:sp>
        <p:nvSpPr>
          <p:cNvPr id="4" name="Rectangle 3">
            <a:extLst>
              <a:ext uri="{FF2B5EF4-FFF2-40B4-BE49-F238E27FC236}">
                <a16:creationId xmlns="" xmlns:a16="http://schemas.microsoft.com/office/drawing/2014/main" id="{B8F76494-7DFB-4293-9A8A-96F3811F8F39}"/>
              </a:ext>
            </a:extLst>
          </p:cNvPr>
          <p:cNvSpPr/>
          <p:nvPr/>
        </p:nvSpPr>
        <p:spPr>
          <a:xfrm>
            <a:off x="4860032" y="1600201"/>
            <a:ext cx="4032448" cy="3139321"/>
          </a:xfrm>
          <a:prstGeom prst="rect">
            <a:avLst/>
          </a:prstGeom>
        </p:spPr>
        <p:txBody>
          <a:bodyPr wrap="square">
            <a:spAutoFit/>
          </a:bodyPr>
          <a:lstStyle/>
          <a:p>
            <a:pPr marL="457200" indent="-457200">
              <a:spcAft>
                <a:spcPts val="1200"/>
              </a:spcAft>
              <a:buFont typeface="Arial" panose="020B0604020202020204" pitchFamily="34" charset="0"/>
              <a:buChar char="•"/>
            </a:pPr>
            <a:r>
              <a:rPr lang="en-US" sz="2800" dirty="0"/>
              <a:t>Keeping Up To Date</a:t>
            </a:r>
          </a:p>
          <a:p>
            <a:pPr marL="457200" indent="-457200">
              <a:spcAft>
                <a:spcPts val="1200"/>
              </a:spcAft>
              <a:buFont typeface="Arial" panose="020B0604020202020204" pitchFamily="34" charset="0"/>
              <a:buChar char="•"/>
            </a:pPr>
            <a:r>
              <a:rPr lang="en-US" sz="2800" dirty="0"/>
              <a:t>It Can Be Fun</a:t>
            </a:r>
          </a:p>
          <a:p>
            <a:pPr marL="457200" indent="-457200">
              <a:spcAft>
                <a:spcPts val="1200"/>
              </a:spcAft>
              <a:buFont typeface="Arial" panose="020B0604020202020204" pitchFamily="34" charset="0"/>
              <a:buChar char="•"/>
            </a:pPr>
            <a:r>
              <a:rPr lang="en-US" sz="2800" dirty="0"/>
              <a:t>Improve Understanding</a:t>
            </a:r>
          </a:p>
          <a:p>
            <a:pPr marL="457200" indent="-457200">
              <a:spcAft>
                <a:spcPts val="1200"/>
              </a:spcAft>
              <a:buFont typeface="Arial" panose="020B0604020202020204" pitchFamily="34" charset="0"/>
              <a:buChar char="•"/>
            </a:pPr>
            <a:r>
              <a:rPr lang="en-US" sz="2800" dirty="0"/>
              <a:t>Analyze &amp; Improve Performance</a:t>
            </a:r>
            <a:endParaRPr lang="en-GB" sz="2800" dirty="0"/>
          </a:p>
        </p:txBody>
      </p:sp>
      <p:pic>
        <p:nvPicPr>
          <p:cNvPr id="6" name="Picture 5">
            <a:extLst>
              <a:ext uri="{FF2B5EF4-FFF2-40B4-BE49-F238E27FC236}">
                <a16:creationId xmlns="" xmlns:a16="http://schemas.microsoft.com/office/drawing/2014/main" id="{F523E6AB-01B2-4B3A-BA6D-DB44F2473C3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3155801" y="3911634"/>
            <a:ext cx="1704231" cy="1441833"/>
          </a:xfrm>
          <a:prstGeom prst="rect">
            <a:avLst/>
          </a:prstGeom>
        </p:spPr>
      </p:pic>
      <p:sp>
        <p:nvSpPr>
          <p:cNvPr id="7" name="TextBox 6">
            <a:extLst>
              <a:ext uri="{FF2B5EF4-FFF2-40B4-BE49-F238E27FC236}">
                <a16:creationId xmlns="" xmlns:a16="http://schemas.microsoft.com/office/drawing/2014/main" id="{8DBA6CEA-44C5-42E9-9C0F-38597C694654}"/>
              </a:ext>
            </a:extLst>
          </p:cNvPr>
          <p:cNvSpPr txBox="1"/>
          <p:nvPr/>
        </p:nvSpPr>
        <p:spPr>
          <a:xfrm>
            <a:off x="1571625" y="5967412"/>
            <a:ext cx="6000750" cy="230832"/>
          </a:xfrm>
          <a:prstGeom prst="rect">
            <a:avLst/>
          </a:prstGeom>
          <a:noFill/>
        </p:spPr>
        <p:txBody>
          <a:bodyPr wrap="square" rtlCol="0">
            <a:spAutoFit/>
          </a:bodyPr>
          <a:lstStyle/>
          <a:p>
            <a:r>
              <a:rPr lang="en-GB" sz="900" dirty="0">
                <a:hlinkClick r:id="rId3" tooltip="http://blogs.ubc.ca/communicatingscience2014w110/2014/10/27/flavonoids-consumption-can-decrease-age-related-memory-decline/"/>
              </a:rPr>
              <a:t>This </a:t>
            </a:r>
            <a:r>
              <a:rPr lang="en-GB" sz="900" dirty="0" err="1">
                <a:hlinkClick r:id="rId3" tooltip="http://blogs.ubc.ca/communicatingscience2014w110/2014/10/27/flavonoids-consumption-can-decrease-age-related-memory-decline/"/>
              </a:rPr>
              <a:t>hoto</a:t>
            </a:r>
            <a:r>
              <a:rPr lang="en-GB" sz="900" dirty="0"/>
              <a:t> by Unknown Author is licensed under </a:t>
            </a:r>
            <a:r>
              <a:rPr lang="en-GB" sz="900" dirty="0">
                <a:hlinkClick r:id="rId4" tooltip="https://creativecommons.org/licenses/by-nc-nd/2.5/"/>
              </a:rPr>
              <a:t>CC BY-NC-ND</a:t>
            </a:r>
            <a:endParaRPr lang="en-GB" sz="900" dirty="0"/>
          </a:p>
        </p:txBody>
      </p:sp>
    </p:spTree>
    <p:extLst>
      <p:ext uri="{BB962C8B-B14F-4D97-AF65-F5344CB8AC3E}">
        <p14:creationId xmlns:p14="http://schemas.microsoft.com/office/powerpoint/2010/main" val="30685088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06D28BF-1680-4500-8ACE-DB9D1AB1C936}"/>
              </a:ext>
            </a:extLst>
          </p:cNvPr>
          <p:cNvSpPr>
            <a:spLocks noGrp="1"/>
          </p:cNvSpPr>
          <p:nvPr>
            <p:ph type="title"/>
          </p:nvPr>
        </p:nvSpPr>
        <p:spPr/>
        <p:txBody>
          <a:bodyPr/>
          <a:lstStyle/>
          <a:p>
            <a:r>
              <a:rPr lang="en-GB" dirty="0"/>
              <a:t>The Learning Cycle</a:t>
            </a:r>
          </a:p>
        </p:txBody>
      </p:sp>
      <p:sp>
        <p:nvSpPr>
          <p:cNvPr id="4" name="Oval 3">
            <a:extLst>
              <a:ext uri="{FF2B5EF4-FFF2-40B4-BE49-F238E27FC236}">
                <a16:creationId xmlns="" xmlns:a16="http://schemas.microsoft.com/office/drawing/2014/main" id="{FEBEA694-69BF-4A5D-85ED-70638492AF67}"/>
              </a:ext>
            </a:extLst>
          </p:cNvPr>
          <p:cNvSpPr/>
          <p:nvPr/>
        </p:nvSpPr>
        <p:spPr>
          <a:xfrm>
            <a:off x="3131840" y="1249199"/>
            <a:ext cx="2160240" cy="1224136"/>
          </a:xfrm>
          <a:prstGeom prst="ellipse">
            <a:avLst/>
          </a:prstGeom>
          <a:solidFill>
            <a:srgbClr val="00B05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Having an experience</a:t>
            </a:r>
          </a:p>
        </p:txBody>
      </p:sp>
      <p:sp>
        <p:nvSpPr>
          <p:cNvPr id="5" name="Oval 4">
            <a:extLst>
              <a:ext uri="{FF2B5EF4-FFF2-40B4-BE49-F238E27FC236}">
                <a16:creationId xmlns="" xmlns:a16="http://schemas.microsoft.com/office/drawing/2014/main" id="{CC31FAA2-5367-4E88-A00A-456D526C5113}"/>
              </a:ext>
            </a:extLst>
          </p:cNvPr>
          <p:cNvSpPr/>
          <p:nvPr/>
        </p:nvSpPr>
        <p:spPr>
          <a:xfrm>
            <a:off x="457200" y="2780928"/>
            <a:ext cx="2160240" cy="1224136"/>
          </a:xfrm>
          <a:prstGeom prst="ellipse">
            <a:avLst/>
          </a:prstGeom>
          <a:solidFill>
            <a:srgbClr val="FF000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Planning the next steps</a:t>
            </a:r>
          </a:p>
        </p:txBody>
      </p:sp>
      <p:sp>
        <p:nvSpPr>
          <p:cNvPr id="6" name="Oval 5">
            <a:extLst>
              <a:ext uri="{FF2B5EF4-FFF2-40B4-BE49-F238E27FC236}">
                <a16:creationId xmlns="" xmlns:a16="http://schemas.microsoft.com/office/drawing/2014/main" id="{868C8F87-EB33-4918-85BE-67D66FA74140}"/>
              </a:ext>
            </a:extLst>
          </p:cNvPr>
          <p:cNvSpPr/>
          <p:nvPr/>
        </p:nvSpPr>
        <p:spPr>
          <a:xfrm>
            <a:off x="3131840" y="4005064"/>
            <a:ext cx="2160240" cy="1224136"/>
          </a:xfrm>
          <a:prstGeom prst="ellipse">
            <a:avLst/>
          </a:prstGeom>
          <a:solidFill>
            <a:srgbClr val="0070C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Concluding from the experience</a:t>
            </a:r>
          </a:p>
        </p:txBody>
      </p:sp>
      <p:sp>
        <p:nvSpPr>
          <p:cNvPr id="7" name="Oval 6">
            <a:extLst>
              <a:ext uri="{FF2B5EF4-FFF2-40B4-BE49-F238E27FC236}">
                <a16:creationId xmlns="" xmlns:a16="http://schemas.microsoft.com/office/drawing/2014/main" id="{DB1CA71E-C6D1-4C26-9AB4-0AC09E7E8E12}"/>
              </a:ext>
            </a:extLst>
          </p:cNvPr>
          <p:cNvSpPr/>
          <p:nvPr/>
        </p:nvSpPr>
        <p:spPr>
          <a:xfrm>
            <a:off x="6015318" y="2780928"/>
            <a:ext cx="2160240" cy="1224136"/>
          </a:xfrm>
          <a:prstGeom prst="ellipse">
            <a:avLst/>
          </a:prstGeom>
          <a:solidFill>
            <a:srgbClr val="7030A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Reviewing the experience</a:t>
            </a:r>
          </a:p>
        </p:txBody>
      </p:sp>
      <p:cxnSp>
        <p:nvCxnSpPr>
          <p:cNvPr id="14" name="Straight Arrow Connector 13">
            <a:extLst>
              <a:ext uri="{FF2B5EF4-FFF2-40B4-BE49-F238E27FC236}">
                <a16:creationId xmlns="" xmlns:a16="http://schemas.microsoft.com/office/drawing/2014/main" id="{B9468C1A-8B93-4022-9A3F-8CA86E04A04E}"/>
              </a:ext>
            </a:extLst>
          </p:cNvPr>
          <p:cNvCxnSpPr>
            <a:cxnSpLocks/>
            <a:endCxn id="7" idx="0"/>
          </p:cNvCxnSpPr>
          <p:nvPr/>
        </p:nvCxnSpPr>
        <p:spPr>
          <a:xfrm>
            <a:off x="5220072" y="2106664"/>
            <a:ext cx="1875366" cy="67426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 xmlns:a16="http://schemas.microsoft.com/office/drawing/2014/main" id="{A713313A-01A7-4CEE-A356-1E27F84BA9A7}"/>
              </a:ext>
            </a:extLst>
          </p:cNvPr>
          <p:cNvCxnSpPr/>
          <p:nvPr/>
        </p:nvCxnSpPr>
        <p:spPr>
          <a:xfrm>
            <a:off x="6444208" y="3888465"/>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 xmlns:a16="http://schemas.microsoft.com/office/drawing/2014/main" id="{52AC04FE-55E5-4D9E-BD22-C8E4BDDCAA08}"/>
              </a:ext>
            </a:extLst>
          </p:cNvPr>
          <p:cNvCxnSpPr>
            <a:cxnSpLocks/>
            <a:stCxn id="7" idx="4"/>
            <a:endCxn id="6" idx="6"/>
          </p:cNvCxnSpPr>
          <p:nvPr/>
        </p:nvCxnSpPr>
        <p:spPr>
          <a:xfrm flipH="1">
            <a:off x="5292080" y="4005064"/>
            <a:ext cx="1803358" cy="612068"/>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 xmlns:a16="http://schemas.microsoft.com/office/drawing/2014/main" id="{8DA95D16-8399-4DC4-BBDB-86F962EF3268}"/>
              </a:ext>
            </a:extLst>
          </p:cNvPr>
          <p:cNvCxnSpPr>
            <a:cxnSpLocks/>
            <a:stCxn id="6" idx="2"/>
            <a:endCxn id="5" idx="4"/>
          </p:cNvCxnSpPr>
          <p:nvPr/>
        </p:nvCxnSpPr>
        <p:spPr>
          <a:xfrm flipH="1" flipV="1">
            <a:off x="1537320" y="4005064"/>
            <a:ext cx="1594520" cy="612068"/>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 xmlns:a16="http://schemas.microsoft.com/office/drawing/2014/main" id="{C8982B7E-FBED-49D5-A593-633FE5192937}"/>
              </a:ext>
            </a:extLst>
          </p:cNvPr>
          <p:cNvCxnSpPr>
            <a:cxnSpLocks/>
            <a:stCxn id="5" idx="0"/>
          </p:cNvCxnSpPr>
          <p:nvPr/>
        </p:nvCxnSpPr>
        <p:spPr>
          <a:xfrm flipV="1">
            <a:off x="1537320" y="2106664"/>
            <a:ext cx="1656184" cy="67426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15337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6BF7628-F080-4548-8C78-AD9F5F21CA1E}"/>
              </a:ext>
            </a:extLst>
          </p:cNvPr>
          <p:cNvSpPr>
            <a:spLocks noGrp="1"/>
          </p:cNvSpPr>
          <p:nvPr>
            <p:ph type="title"/>
          </p:nvPr>
        </p:nvSpPr>
        <p:spPr/>
        <p:txBody>
          <a:bodyPr>
            <a:normAutofit/>
          </a:bodyPr>
          <a:lstStyle/>
          <a:p>
            <a:r>
              <a:rPr lang="en-GB" sz="4000" b="1" dirty="0"/>
              <a:t>Stage 1- </a:t>
            </a:r>
            <a:r>
              <a:rPr lang="en-GB" sz="4000" dirty="0"/>
              <a:t>Having the Experience </a:t>
            </a:r>
          </a:p>
        </p:txBody>
      </p:sp>
      <p:sp>
        <p:nvSpPr>
          <p:cNvPr id="3" name="Content Placeholder 2">
            <a:extLst>
              <a:ext uri="{FF2B5EF4-FFF2-40B4-BE49-F238E27FC236}">
                <a16:creationId xmlns="" xmlns:a16="http://schemas.microsoft.com/office/drawing/2014/main" id="{2F224315-D21B-4D1F-8BB4-F1161B32C536}"/>
              </a:ext>
            </a:extLst>
          </p:cNvPr>
          <p:cNvSpPr>
            <a:spLocks noGrp="1"/>
          </p:cNvSpPr>
          <p:nvPr>
            <p:ph idx="1"/>
          </p:nvPr>
        </p:nvSpPr>
        <p:spPr/>
        <p:txBody>
          <a:bodyPr/>
          <a:lstStyle/>
          <a:p>
            <a:r>
              <a:rPr lang="en-GB" dirty="0"/>
              <a:t>You have chosen to attend this course, therefore you have consciously decided to have this experience (Proactive)</a:t>
            </a:r>
          </a:p>
          <a:p>
            <a:r>
              <a:rPr lang="en-GB" dirty="0"/>
              <a:t>One way of having an experience is letting that experience come to you (Reactive)</a:t>
            </a:r>
          </a:p>
          <a:p>
            <a:endParaRPr lang="en-GB" dirty="0"/>
          </a:p>
        </p:txBody>
      </p:sp>
    </p:spTree>
    <p:extLst>
      <p:ext uri="{BB962C8B-B14F-4D97-AF65-F5344CB8AC3E}">
        <p14:creationId xmlns:p14="http://schemas.microsoft.com/office/powerpoint/2010/main" val="3144482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3C97A96-CA16-4B0C-8C51-0847F83420F0}"/>
              </a:ext>
            </a:extLst>
          </p:cNvPr>
          <p:cNvSpPr>
            <a:spLocks noGrp="1"/>
          </p:cNvSpPr>
          <p:nvPr>
            <p:ph type="title"/>
          </p:nvPr>
        </p:nvSpPr>
        <p:spPr/>
        <p:txBody>
          <a:bodyPr>
            <a:normAutofit fontScale="90000"/>
          </a:bodyPr>
          <a:lstStyle/>
          <a:p>
            <a:r>
              <a:rPr lang="en-US" b="1" dirty="0">
                <a:cs typeface="Arial" pitchFamily="34" charset="0"/>
              </a:rPr>
              <a:t>Stage 2 </a:t>
            </a:r>
            <a:r>
              <a:rPr lang="en-US" dirty="0">
                <a:latin typeface="Arial" pitchFamily="34" charset="0"/>
                <a:cs typeface="Arial" pitchFamily="34" charset="0"/>
              </a:rPr>
              <a:t>- </a:t>
            </a:r>
            <a:r>
              <a:rPr lang="en-US" dirty="0">
                <a:cs typeface="Arial" pitchFamily="34" charset="0"/>
              </a:rPr>
              <a:t>Reviewing the Experience</a:t>
            </a:r>
            <a:r>
              <a:rPr lang="en-GB" dirty="0"/>
              <a:t> </a:t>
            </a:r>
          </a:p>
        </p:txBody>
      </p:sp>
      <p:sp>
        <p:nvSpPr>
          <p:cNvPr id="3" name="Content Placeholder 2">
            <a:extLst>
              <a:ext uri="{FF2B5EF4-FFF2-40B4-BE49-F238E27FC236}">
                <a16:creationId xmlns="" xmlns:a16="http://schemas.microsoft.com/office/drawing/2014/main" id="{A936061B-E091-4C1C-96FE-43513EB29E86}"/>
              </a:ext>
            </a:extLst>
          </p:cNvPr>
          <p:cNvSpPr>
            <a:spLocks noGrp="1"/>
          </p:cNvSpPr>
          <p:nvPr>
            <p:ph idx="1"/>
          </p:nvPr>
        </p:nvSpPr>
        <p:spPr/>
        <p:txBody>
          <a:bodyPr/>
          <a:lstStyle/>
          <a:p>
            <a:r>
              <a:rPr lang="en-GB" i="1" dirty="0"/>
              <a:t>Reflect</a:t>
            </a:r>
            <a:r>
              <a:rPr lang="en-GB" dirty="0"/>
              <a:t> on what happened</a:t>
            </a:r>
          </a:p>
          <a:p>
            <a:r>
              <a:rPr lang="en-GB" i="1" dirty="0"/>
              <a:t>Review</a:t>
            </a:r>
            <a:r>
              <a:rPr lang="en-GB" dirty="0"/>
              <a:t> what went well – what didn’t</a:t>
            </a:r>
          </a:p>
          <a:p>
            <a:pPr marL="0" indent="0">
              <a:buNone/>
            </a:pPr>
            <a:endParaRPr lang="en-GB" dirty="0"/>
          </a:p>
        </p:txBody>
      </p:sp>
      <p:pic>
        <p:nvPicPr>
          <p:cNvPr id="5" name="Picture 4">
            <a:extLst>
              <a:ext uri="{FF2B5EF4-FFF2-40B4-BE49-F238E27FC236}">
                <a16:creationId xmlns="" xmlns:a16="http://schemas.microsoft.com/office/drawing/2014/main" id="{12A241FB-ED12-41A6-B71F-D41489EC413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2610036" y="2756850"/>
            <a:ext cx="3923928" cy="2942946"/>
          </a:xfrm>
          <a:prstGeom prst="rect">
            <a:avLst/>
          </a:prstGeom>
        </p:spPr>
      </p:pic>
    </p:spTree>
    <p:extLst>
      <p:ext uri="{BB962C8B-B14F-4D97-AF65-F5344CB8AC3E}">
        <p14:creationId xmlns:p14="http://schemas.microsoft.com/office/powerpoint/2010/main" val="10831389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1EB7406-2D31-451B-A7BE-73A7688ACFB3}"/>
              </a:ext>
            </a:extLst>
          </p:cNvPr>
          <p:cNvSpPr>
            <a:spLocks noGrp="1"/>
          </p:cNvSpPr>
          <p:nvPr>
            <p:ph type="title"/>
          </p:nvPr>
        </p:nvSpPr>
        <p:spPr>
          <a:xfrm>
            <a:off x="251520" y="274638"/>
            <a:ext cx="8640960" cy="1143000"/>
          </a:xfrm>
        </p:spPr>
        <p:txBody>
          <a:bodyPr>
            <a:noAutofit/>
          </a:bodyPr>
          <a:lstStyle/>
          <a:p>
            <a:r>
              <a:rPr lang="en-US" sz="4000" b="1" dirty="0">
                <a:cs typeface="Arial" pitchFamily="34" charset="0"/>
              </a:rPr>
              <a:t>Stage 3 – </a:t>
            </a:r>
            <a:r>
              <a:rPr lang="en-US" sz="4000" dirty="0">
                <a:cs typeface="Arial" pitchFamily="34" charset="0"/>
              </a:rPr>
              <a:t>Concluding from the </a:t>
            </a:r>
            <a:br>
              <a:rPr lang="en-US" sz="4000" dirty="0">
                <a:cs typeface="Arial" pitchFamily="34" charset="0"/>
              </a:rPr>
            </a:br>
            <a:r>
              <a:rPr lang="en-US" sz="4000" dirty="0">
                <a:cs typeface="Arial" pitchFamily="34" charset="0"/>
              </a:rPr>
              <a:t>experience</a:t>
            </a:r>
            <a:r>
              <a:rPr lang="en-GB" sz="4000" dirty="0"/>
              <a:t> </a:t>
            </a:r>
          </a:p>
        </p:txBody>
      </p:sp>
      <p:sp>
        <p:nvSpPr>
          <p:cNvPr id="3" name="Content Placeholder 2">
            <a:extLst>
              <a:ext uri="{FF2B5EF4-FFF2-40B4-BE49-F238E27FC236}">
                <a16:creationId xmlns="" xmlns:a16="http://schemas.microsoft.com/office/drawing/2014/main" id="{72759BA8-5E29-4BF0-8DF6-8D1BA61797F5}"/>
              </a:ext>
            </a:extLst>
          </p:cNvPr>
          <p:cNvSpPr>
            <a:spLocks noGrp="1"/>
          </p:cNvSpPr>
          <p:nvPr>
            <p:ph idx="1"/>
          </p:nvPr>
        </p:nvSpPr>
        <p:spPr/>
        <p:txBody>
          <a:bodyPr/>
          <a:lstStyle/>
          <a:p>
            <a:r>
              <a:rPr lang="en-US" dirty="0">
                <a:cs typeface="Arial" pitchFamily="34" charset="0"/>
              </a:rPr>
              <a:t>There was no formal agenda</a:t>
            </a:r>
          </a:p>
          <a:p>
            <a:r>
              <a:rPr lang="en-US" dirty="0">
                <a:cs typeface="Arial" pitchFamily="34" charset="0"/>
              </a:rPr>
              <a:t>People wandered off the point</a:t>
            </a:r>
          </a:p>
          <a:p>
            <a:r>
              <a:rPr lang="en-US" dirty="0">
                <a:cs typeface="Arial" pitchFamily="34" charset="0"/>
              </a:rPr>
              <a:t>Time keeping was poor</a:t>
            </a:r>
          </a:p>
          <a:p>
            <a:r>
              <a:rPr lang="en-US" dirty="0">
                <a:cs typeface="Arial" pitchFamily="34" charset="0"/>
              </a:rPr>
              <a:t>There was little summary of agreed points, etc.</a:t>
            </a:r>
            <a:endParaRPr lang="en-GB" dirty="0"/>
          </a:p>
          <a:p>
            <a:endParaRPr lang="en-GB" dirty="0"/>
          </a:p>
        </p:txBody>
      </p:sp>
    </p:spTree>
    <p:extLst>
      <p:ext uri="{BB962C8B-B14F-4D97-AF65-F5344CB8AC3E}">
        <p14:creationId xmlns:p14="http://schemas.microsoft.com/office/powerpoint/2010/main" val="16688134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B34A275-92F0-42FB-B9C3-384018C8C932}"/>
              </a:ext>
            </a:extLst>
          </p:cNvPr>
          <p:cNvSpPr>
            <a:spLocks noGrp="1"/>
          </p:cNvSpPr>
          <p:nvPr>
            <p:ph type="title"/>
          </p:nvPr>
        </p:nvSpPr>
        <p:spPr/>
        <p:txBody>
          <a:bodyPr>
            <a:normAutofit/>
          </a:bodyPr>
          <a:lstStyle/>
          <a:p>
            <a:r>
              <a:rPr lang="en-GB" b="1" dirty="0"/>
              <a:t>Stage 4 - </a:t>
            </a:r>
            <a:r>
              <a:rPr lang="en-GB" dirty="0"/>
              <a:t>Planning the next steps</a:t>
            </a:r>
          </a:p>
        </p:txBody>
      </p:sp>
      <p:sp>
        <p:nvSpPr>
          <p:cNvPr id="3" name="Content Placeholder 2">
            <a:extLst>
              <a:ext uri="{FF2B5EF4-FFF2-40B4-BE49-F238E27FC236}">
                <a16:creationId xmlns="" xmlns:a16="http://schemas.microsoft.com/office/drawing/2014/main" id="{E912CE68-D445-41F3-B202-43A0FCF9B004}"/>
              </a:ext>
            </a:extLst>
          </p:cNvPr>
          <p:cNvSpPr>
            <a:spLocks noGrp="1"/>
          </p:cNvSpPr>
          <p:nvPr>
            <p:ph idx="1"/>
          </p:nvPr>
        </p:nvSpPr>
        <p:spPr/>
        <p:txBody>
          <a:bodyPr>
            <a:normAutofit/>
          </a:bodyPr>
          <a:lstStyle/>
          <a:p>
            <a:pPr>
              <a:buFont typeface="Arial" charset="0"/>
              <a:buChar char="•"/>
              <a:defRPr/>
            </a:pPr>
            <a:r>
              <a:rPr lang="en-GB" dirty="0"/>
              <a:t>Translate the conclusions into a form where they can be actioned (use SMART objectives) </a:t>
            </a:r>
          </a:p>
          <a:p>
            <a:pPr>
              <a:buFont typeface="Arial" charset="0"/>
              <a:buChar char="•"/>
              <a:defRPr/>
            </a:pPr>
            <a:r>
              <a:rPr lang="en-GB" dirty="0"/>
              <a:t>Use the ACTIONS to inform your Action Plan.</a:t>
            </a:r>
          </a:p>
          <a:p>
            <a:pPr>
              <a:buFont typeface="Arial" charset="0"/>
              <a:buChar char="•"/>
              <a:defRPr/>
            </a:pPr>
            <a:endParaRPr lang="en-GB" dirty="0"/>
          </a:p>
          <a:p>
            <a:pPr marL="0" indent="0">
              <a:buFont typeface="Arial" charset="0"/>
              <a:buNone/>
              <a:defRPr/>
            </a:pPr>
            <a:r>
              <a:rPr lang="en-GB" dirty="0"/>
              <a:t>	</a:t>
            </a:r>
            <a:r>
              <a:rPr lang="en-GB" sz="2800" i="1" dirty="0"/>
              <a:t>Always use  “SMART objectives” to implement 	your actions </a:t>
            </a:r>
          </a:p>
          <a:p>
            <a:endParaRPr lang="en-GB" dirty="0"/>
          </a:p>
        </p:txBody>
      </p:sp>
    </p:spTree>
    <p:extLst>
      <p:ext uri="{BB962C8B-B14F-4D97-AF65-F5344CB8AC3E}">
        <p14:creationId xmlns:p14="http://schemas.microsoft.com/office/powerpoint/2010/main" val="32771227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E2544A-41F6-453C-9138-E0E9E8656260}"/>
              </a:ext>
            </a:extLst>
          </p:cNvPr>
          <p:cNvSpPr>
            <a:spLocks noGrp="1"/>
          </p:cNvSpPr>
          <p:nvPr>
            <p:ph type="title"/>
          </p:nvPr>
        </p:nvSpPr>
        <p:spPr/>
        <p:txBody>
          <a:bodyPr/>
          <a:lstStyle/>
          <a:p>
            <a:r>
              <a:rPr lang="en-GB" dirty="0"/>
              <a:t>Learning Logs</a:t>
            </a:r>
          </a:p>
        </p:txBody>
      </p:sp>
      <p:sp>
        <p:nvSpPr>
          <p:cNvPr id="3" name="Content Placeholder 2">
            <a:extLst>
              <a:ext uri="{FF2B5EF4-FFF2-40B4-BE49-F238E27FC236}">
                <a16:creationId xmlns="" xmlns:a16="http://schemas.microsoft.com/office/drawing/2014/main" id="{C37E2939-27E7-45DB-A6A0-7114745F17AF}"/>
              </a:ext>
            </a:extLst>
          </p:cNvPr>
          <p:cNvSpPr>
            <a:spLocks noGrp="1"/>
          </p:cNvSpPr>
          <p:nvPr>
            <p:ph idx="1"/>
          </p:nvPr>
        </p:nvSpPr>
        <p:spPr/>
        <p:txBody>
          <a:bodyPr>
            <a:normAutofit fontScale="85000" lnSpcReduction="10000"/>
          </a:bodyPr>
          <a:lstStyle/>
          <a:p>
            <a:r>
              <a:rPr lang="en-US" dirty="0"/>
              <a:t>The log helps you record your learning experience - it is the Learning Cycle </a:t>
            </a:r>
            <a:r>
              <a:rPr lang="en-US" b="1" i="1" dirty="0"/>
              <a:t>put into practice</a:t>
            </a:r>
            <a:r>
              <a:rPr lang="en-US" dirty="0"/>
              <a:t>!</a:t>
            </a:r>
          </a:p>
          <a:p>
            <a:r>
              <a:rPr lang="en-US" dirty="0"/>
              <a:t>Write a running summary of what you have learned in the session</a:t>
            </a:r>
          </a:p>
          <a:p>
            <a:r>
              <a:rPr lang="en-US" dirty="0"/>
              <a:t>Reflect and draw conclusions on what you have learned - list learning points</a:t>
            </a:r>
          </a:p>
          <a:p>
            <a:r>
              <a:rPr lang="en-US" dirty="0"/>
              <a:t>Plan how to implement the point you have learned and when you expect to do it (Remember to set a SMART objective)</a:t>
            </a:r>
            <a:r>
              <a:rPr lang="en-US" altLang="en-US" dirty="0"/>
              <a:t> </a:t>
            </a:r>
          </a:p>
          <a:p>
            <a:endParaRPr lang="en-GB" dirty="0"/>
          </a:p>
        </p:txBody>
      </p:sp>
    </p:spTree>
    <p:extLst>
      <p:ext uri="{BB962C8B-B14F-4D97-AF65-F5344CB8AC3E}">
        <p14:creationId xmlns:p14="http://schemas.microsoft.com/office/powerpoint/2010/main" val="849663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9100446-BED2-4B66-91E0-C30BE2DDA36E}"/>
              </a:ext>
            </a:extLst>
          </p:cNvPr>
          <p:cNvSpPr>
            <a:spLocks noGrp="1"/>
          </p:cNvSpPr>
          <p:nvPr>
            <p:ph type="title"/>
          </p:nvPr>
        </p:nvSpPr>
        <p:spPr/>
        <p:txBody>
          <a:bodyPr/>
          <a:lstStyle/>
          <a:p>
            <a:r>
              <a:rPr lang="en-GB" dirty="0"/>
              <a:t>A helpful hint…</a:t>
            </a:r>
          </a:p>
        </p:txBody>
      </p:sp>
      <p:sp>
        <p:nvSpPr>
          <p:cNvPr id="3" name="Content Placeholder 2">
            <a:extLst>
              <a:ext uri="{FF2B5EF4-FFF2-40B4-BE49-F238E27FC236}">
                <a16:creationId xmlns="" xmlns:a16="http://schemas.microsoft.com/office/drawing/2014/main" id="{AE01DBF8-E779-4E08-BDF8-9CBDD15DCCA8}"/>
              </a:ext>
            </a:extLst>
          </p:cNvPr>
          <p:cNvSpPr>
            <a:spLocks noGrp="1"/>
          </p:cNvSpPr>
          <p:nvPr>
            <p:ph idx="1"/>
          </p:nvPr>
        </p:nvSpPr>
        <p:spPr>
          <a:xfrm>
            <a:off x="179512" y="1403538"/>
            <a:ext cx="4906888" cy="3917032"/>
          </a:xfrm>
        </p:spPr>
        <p:txBody>
          <a:bodyPr>
            <a:normAutofit lnSpcReduction="10000"/>
          </a:bodyPr>
          <a:lstStyle/>
          <a:p>
            <a:r>
              <a:rPr lang="en-GB" dirty="0"/>
              <a:t>Your assignment requires a reflective review of the whole module – maintaining Learning Logs or a Learning Diary for each session would make your task much more straightforward!  </a:t>
            </a:r>
          </a:p>
        </p:txBody>
      </p:sp>
      <p:pic>
        <p:nvPicPr>
          <p:cNvPr id="5" name="Picture 4">
            <a:extLst>
              <a:ext uri="{FF2B5EF4-FFF2-40B4-BE49-F238E27FC236}">
                <a16:creationId xmlns="" xmlns:a16="http://schemas.microsoft.com/office/drawing/2014/main" id="{C53BB649-3428-4518-BBA9-6A6FCE61ABE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 xmlns:a1611="http://schemas.microsoft.com/office/drawing/2016/11/main" r:id="rId3"/>
              </a:ext>
            </a:extLst>
          </a:blip>
          <a:stretch>
            <a:fillRect/>
          </a:stretch>
        </p:blipFill>
        <p:spPr>
          <a:xfrm>
            <a:off x="5064830" y="1844824"/>
            <a:ext cx="3737125" cy="2952328"/>
          </a:xfrm>
          <a:prstGeom prst="rect">
            <a:avLst/>
          </a:prstGeom>
        </p:spPr>
      </p:pic>
    </p:spTree>
    <p:extLst>
      <p:ext uri="{BB962C8B-B14F-4D97-AF65-F5344CB8AC3E}">
        <p14:creationId xmlns:p14="http://schemas.microsoft.com/office/powerpoint/2010/main" val="12210499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F42C41C-9D25-40B0-BE55-B8BDC3044541}"/>
              </a:ext>
            </a:extLst>
          </p:cNvPr>
          <p:cNvSpPr>
            <a:spLocks noGrp="1"/>
          </p:cNvSpPr>
          <p:nvPr>
            <p:ph type="title"/>
          </p:nvPr>
        </p:nvSpPr>
        <p:spPr>
          <a:xfrm>
            <a:off x="467544" y="116433"/>
            <a:ext cx="8229600" cy="1143000"/>
          </a:xfrm>
        </p:spPr>
        <p:txBody>
          <a:bodyPr/>
          <a:lstStyle/>
          <a:p>
            <a:r>
              <a:rPr lang="en-GB" dirty="0"/>
              <a:t>Learning Logs</a:t>
            </a:r>
          </a:p>
        </p:txBody>
      </p:sp>
      <p:sp>
        <p:nvSpPr>
          <p:cNvPr id="4" name="Rectangle 2">
            <a:extLst>
              <a:ext uri="{FF2B5EF4-FFF2-40B4-BE49-F238E27FC236}">
                <a16:creationId xmlns="" xmlns:a16="http://schemas.microsoft.com/office/drawing/2014/main" id="{22723CD5-05FD-4B3B-A3A0-2358A1799235}"/>
              </a:ext>
            </a:extLst>
          </p:cNvPr>
          <p:cNvSpPr>
            <a:spLocks noChangeArrowheads="1"/>
          </p:cNvSpPr>
          <p:nvPr/>
        </p:nvSpPr>
        <p:spPr bwMode="auto">
          <a:xfrm>
            <a:off x="791132" y="1198212"/>
            <a:ext cx="7494742" cy="140425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5" name="Rectangle 3">
            <a:extLst>
              <a:ext uri="{FF2B5EF4-FFF2-40B4-BE49-F238E27FC236}">
                <a16:creationId xmlns="" xmlns:a16="http://schemas.microsoft.com/office/drawing/2014/main" id="{0EC204E6-BDE2-4190-B5BB-2582FB59F550}"/>
              </a:ext>
            </a:extLst>
          </p:cNvPr>
          <p:cNvSpPr>
            <a:spLocks noChangeArrowheads="1"/>
          </p:cNvSpPr>
          <p:nvPr/>
        </p:nvSpPr>
        <p:spPr bwMode="auto">
          <a:xfrm>
            <a:off x="811058" y="2814740"/>
            <a:ext cx="7494742" cy="1262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 name="Rectangle 4">
            <a:extLst>
              <a:ext uri="{FF2B5EF4-FFF2-40B4-BE49-F238E27FC236}">
                <a16:creationId xmlns="" xmlns:a16="http://schemas.microsoft.com/office/drawing/2014/main" id="{F6AD03CD-3996-467D-9018-82779418118E}"/>
              </a:ext>
            </a:extLst>
          </p:cNvPr>
          <p:cNvSpPr>
            <a:spLocks noChangeArrowheads="1"/>
          </p:cNvSpPr>
          <p:nvPr/>
        </p:nvSpPr>
        <p:spPr bwMode="auto">
          <a:xfrm>
            <a:off x="811058" y="4310744"/>
            <a:ext cx="7494742" cy="106698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7" name="Text Box 5">
            <a:extLst>
              <a:ext uri="{FF2B5EF4-FFF2-40B4-BE49-F238E27FC236}">
                <a16:creationId xmlns="" xmlns:a16="http://schemas.microsoft.com/office/drawing/2014/main" id="{0F7AB6F3-C959-49B2-BE03-CC11A399027B}"/>
              </a:ext>
            </a:extLst>
          </p:cNvPr>
          <p:cNvSpPr txBox="1">
            <a:spLocks noChangeArrowheads="1"/>
          </p:cNvSpPr>
          <p:nvPr/>
        </p:nvSpPr>
        <p:spPr bwMode="auto">
          <a:xfrm>
            <a:off x="791132" y="1148831"/>
            <a:ext cx="5865316"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description of what happened</a:t>
            </a:r>
            <a:endParaRPr lang="en-US" dirty="0">
              <a:solidFill>
                <a:srgbClr val="FFFFFF"/>
              </a:solidFill>
              <a:effectLst>
                <a:outerShdw blurRad="38100" dist="38100" dir="2700000" algn="tl">
                  <a:srgbClr val="C0C0C0"/>
                </a:outerShdw>
              </a:effectLst>
              <a:latin typeface="Arial" charset="0"/>
              <a:cs typeface="Arial" charset="0"/>
            </a:endParaRPr>
          </a:p>
        </p:txBody>
      </p:sp>
      <p:sp>
        <p:nvSpPr>
          <p:cNvPr id="8" name="Text Box 6">
            <a:extLst>
              <a:ext uri="{FF2B5EF4-FFF2-40B4-BE49-F238E27FC236}">
                <a16:creationId xmlns="" xmlns:a16="http://schemas.microsoft.com/office/drawing/2014/main" id="{264380A5-2091-4C71-9F81-4709F3E813A0}"/>
              </a:ext>
            </a:extLst>
          </p:cNvPr>
          <p:cNvSpPr txBox="1">
            <a:spLocks noChangeArrowheads="1"/>
          </p:cNvSpPr>
          <p:nvPr/>
        </p:nvSpPr>
        <p:spPr bwMode="auto">
          <a:xfrm>
            <a:off x="791132" y="2814740"/>
            <a:ext cx="5268581" cy="369332"/>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conclusions / lessons learned</a:t>
            </a:r>
          </a:p>
        </p:txBody>
      </p:sp>
      <p:sp>
        <p:nvSpPr>
          <p:cNvPr id="9" name="Text Box 7">
            <a:extLst>
              <a:ext uri="{FF2B5EF4-FFF2-40B4-BE49-F238E27FC236}">
                <a16:creationId xmlns="" xmlns:a16="http://schemas.microsoft.com/office/drawing/2014/main" id="{C92E63F7-D618-40A1-873F-8261E8341BAE}"/>
              </a:ext>
            </a:extLst>
          </p:cNvPr>
          <p:cNvSpPr txBox="1">
            <a:spLocks noChangeArrowheads="1"/>
          </p:cNvSpPr>
          <p:nvPr/>
        </p:nvSpPr>
        <p:spPr bwMode="auto">
          <a:xfrm>
            <a:off x="811058" y="4266456"/>
            <a:ext cx="7233478" cy="646331"/>
          </a:xfrm>
          <a:prstGeom prst="rect">
            <a:avLst/>
          </a:prstGeom>
          <a:noFill/>
          <a:ln w="9525">
            <a:noFill/>
            <a:miter lim="800000"/>
            <a:headEnd/>
            <a:tailEnd/>
          </a:ln>
          <a:effectLst/>
        </p:spPr>
        <p:txBody>
          <a:bodyPr wrap="square">
            <a:spAutoFit/>
          </a:bodyPr>
          <a:lstStyle/>
          <a:p>
            <a:pPr>
              <a:defRPr/>
            </a:pPr>
            <a:r>
              <a:rPr lang="en-US" dirty="0">
                <a:effectLst>
                  <a:outerShdw blurRad="38100" dist="38100" dir="2700000" algn="tl">
                    <a:srgbClr val="C0C0C0"/>
                  </a:outerShdw>
                </a:effectLst>
                <a:latin typeface="Arial" charset="0"/>
                <a:cs typeface="Arial" charset="0"/>
              </a:rPr>
              <a:t>My plan to do something better / different</a:t>
            </a:r>
          </a:p>
          <a:p>
            <a:pPr>
              <a:defRPr/>
            </a:pPr>
            <a:r>
              <a:rPr lang="en-US" dirty="0">
                <a:effectLst>
                  <a:outerShdw blurRad="38100" dist="38100" dir="2700000" algn="tl">
                    <a:srgbClr val="C0C0C0"/>
                  </a:outerShdw>
                </a:effectLst>
                <a:latin typeface="Arial" charset="0"/>
                <a:cs typeface="Arial" charset="0"/>
              </a:rPr>
              <a:t>(set a SMART objective)</a:t>
            </a:r>
          </a:p>
        </p:txBody>
      </p:sp>
    </p:spTree>
    <p:extLst>
      <p:ext uri="{BB962C8B-B14F-4D97-AF65-F5344CB8AC3E}">
        <p14:creationId xmlns:p14="http://schemas.microsoft.com/office/powerpoint/2010/main" val="24578748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47419BD-2D64-476F-9C9C-F87153FFC150}"/>
              </a:ext>
            </a:extLst>
          </p:cNvPr>
          <p:cNvSpPr>
            <a:spLocks noGrp="1"/>
          </p:cNvSpPr>
          <p:nvPr>
            <p:ph type="title"/>
          </p:nvPr>
        </p:nvSpPr>
        <p:spPr/>
        <p:txBody>
          <a:bodyPr>
            <a:normAutofit/>
          </a:bodyPr>
          <a:lstStyle/>
          <a:p>
            <a:r>
              <a:rPr lang="en-GB" dirty="0"/>
              <a:t>Self Assessment and Learning</a:t>
            </a:r>
          </a:p>
        </p:txBody>
      </p:sp>
      <p:sp>
        <p:nvSpPr>
          <p:cNvPr id="3" name="Content Placeholder 2">
            <a:extLst>
              <a:ext uri="{FF2B5EF4-FFF2-40B4-BE49-F238E27FC236}">
                <a16:creationId xmlns="" xmlns:a16="http://schemas.microsoft.com/office/drawing/2014/main" id="{FFA0BCFA-1A86-42D9-ADAA-A38755B55A2D}"/>
              </a:ext>
            </a:extLst>
          </p:cNvPr>
          <p:cNvSpPr>
            <a:spLocks noGrp="1"/>
          </p:cNvSpPr>
          <p:nvPr>
            <p:ph idx="1"/>
          </p:nvPr>
        </p:nvSpPr>
        <p:spPr/>
        <p:txBody>
          <a:bodyPr>
            <a:normAutofit fontScale="70000" lnSpcReduction="20000"/>
          </a:bodyPr>
          <a:lstStyle/>
          <a:p>
            <a:pPr>
              <a:lnSpc>
                <a:spcPct val="120000"/>
              </a:lnSpc>
              <a:spcBef>
                <a:spcPts val="0"/>
              </a:spcBef>
              <a:spcAft>
                <a:spcPts val="600"/>
              </a:spcAft>
            </a:pPr>
            <a:r>
              <a:rPr lang="en-GB" dirty="0"/>
              <a:t>The ability to self-assess your work is a critical skill for you to develop, if you want to improve your performance and quality of learning.</a:t>
            </a:r>
          </a:p>
          <a:p>
            <a:pPr>
              <a:lnSpc>
                <a:spcPct val="120000"/>
              </a:lnSpc>
              <a:spcBef>
                <a:spcPts val="0"/>
              </a:spcBef>
              <a:spcAft>
                <a:spcPts val="600"/>
              </a:spcAft>
            </a:pPr>
            <a:r>
              <a:rPr lang="en-GB" dirty="0"/>
              <a:t>If you can assess your own work accurately and identify the gap between what is required and what you are producing, you are more likely to be able to </a:t>
            </a:r>
            <a:r>
              <a:rPr lang="en-GB" i="1" dirty="0"/>
              <a:t>close the gap</a:t>
            </a:r>
            <a:r>
              <a:rPr lang="en-GB" dirty="0"/>
              <a:t>, in other words </a:t>
            </a:r>
            <a:r>
              <a:rPr lang="en-GB" i="1" dirty="0"/>
              <a:t>improve.</a:t>
            </a:r>
          </a:p>
          <a:p>
            <a:pPr>
              <a:lnSpc>
                <a:spcPct val="120000"/>
              </a:lnSpc>
              <a:spcBef>
                <a:spcPts val="0"/>
              </a:spcBef>
            </a:pPr>
            <a:r>
              <a:rPr lang="en-GB" dirty="0"/>
              <a:t>Making an accurate and honest self-assessment is not an easy skill to develop, even though it is crucial in learning how to learn. </a:t>
            </a:r>
          </a:p>
          <a:p>
            <a:endParaRPr lang="en-GB" dirty="0"/>
          </a:p>
        </p:txBody>
      </p:sp>
    </p:spTree>
    <p:extLst>
      <p:ext uri="{BB962C8B-B14F-4D97-AF65-F5344CB8AC3E}">
        <p14:creationId xmlns:p14="http://schemas.microsoft.com/office/powerpoint/2010/main" val="561698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AF66E9D-331C-42B6-AAB9-F9FC687CBCFC}"/>
              </a:ext>
            </a:extLst>
          </p:cNvPr>
          <p:cNvSpPr>
            <a:spLocks noGrp="1"/>
          </p:cNvSpPr>
          <p:nvPr>
            <p:ph type="title"/>
          </p:nvPr>
        </p:nvSpPr>
        <p:spPr/>
        <p:txBody>
          <a:bodyPr>
            <a:normAutofit/>
          </a:bodyPr>
          <a:lstStyle/>
          <a:p>
            <a:r>
              <a:rPr lang="en-GB" dirty="0"/>
              <a:t>Self Assessment and Learning</a:t>
            </a:r>
          </a:p>
        </p:txBody>
      </p:sp>
      <p:sp>
        <p:nvSpPr>
          <p:cNvPr id="3" name="Content Placeholder 2">
            <a:extLst>
              <a:ext uri="{FF2B5EF4-FFF2-40B4-BE49-F238E27FC236}">
                <a16:creationId xmlns="" xmlns:a16="http://schemas.microsoft.com/office/drawing/2014/main" id="{996E5284-3BFA-48EF-87C9-A08902D0B32D}"/>
              </a:ext>
            </a:extLst>
          </p:cNvPr>
          <p:cNvSpPr>
            <a:spLocks noGrp="1"/>
          </p:cNvSpPr>
          <p:nvPr>
            <p:ph idx="1"/>
          </p:nvPr>
        </p:nvSpPr>
        <p:spPr/>
        <p:txBody>
          <a:bodyPr>
            <a:normAutofit fontScale="77500" lnSpcReduction="20000"/>
          </a:bodyPr>
          <a:lstStyle/>
          <a:p>
            <a:pPr>
              <a:lnSpc>
                <a:spcPct val="120000"/>
              </a:lnSpc>
              <a:spcBef>
                <a:spcPts val="0"/>
              </a:spcBef>
              <a:spcAft>
                <a:spcPts val="600"/>
              </a:spcAft>
            </a:pPr>
            <a:r>
              <a:rPr lang="en-GB" dirty="0"/>
              <a:t>What works best for you may not be the case for others, even those studying the same course.</a:t>
            </a:r>
          </a:p>
          <a:p>
            <a:pPr>
              <a:lnSpc>
                <a:spcPct val="120000"/>
              </a:lnSpc>
              <a:spcBef>
                <a:spcPts val="0"/>
              </a:spcBef>
              <a:spcAft>
                <a:spcPts val="600"/>
              </a:spcAft>
            </a:pPr>
            <a:r>
              <a:rPr lang="en-GB" dirty="0"/>
              <a:t>We are all unique as learners, although there are some patterns that emerge in any group of students. </a:t>
            </a:r>
          </a:p>
          <a:p>
            <a:pPr>
              <a:lnSpc>
                <a:spcPct val="120000"/>
              </a:lnSpc>
              <a:spcBef>
                <a:spcPts val="0"/>
              </a:spcBef>
            </a:pPr>
            <a:r>
              <a:rPr lang="en-GB" dirty="0"/>
              <a:t>In trying to find what works best for you, by all means share ideas with other students and try some that seem to work well for your colleagues, but if they don’t work for you, either modify them or try a different approach, that you feel comfortable with.</a:t>
            </a:r>
          </a:p>
          <a:p>
            <a:pPr>
              <a:lnSpc>
                <a:spcPct val="120000"/>
              </a:lnSpc>
              <a:spcBef>
                <a:spcPts val="0"/>
              </a:spcBef>
            </a:pPr>
            <a:endParaRPr lang="en-GB" dirty="0"/>
          </a:p>
        </p:txBody>
      </p:sp>
    </p:spTree>
    <p:extLst>
      <p:ext uri="{BB962C8B-B14F-4D97-AF65-F5344CB8AC3E}">
        <p14:creationId xmlns:p14="http://schemas.microsoft.com/office/powerpoint/2010/main" val="1679237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EC20A3-63FE-495C-B3A5-5648893E31D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 xmlns:a16="http://schemas.microsoft.com/office/drawing/2014/main" id="{22F6280E-5969-42DE-BC1E-B425D92306C7}"/>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14059225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7438E02-0E9A-489D-B025-B938847A30FD}"/>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 xmlns:a16="http://schemas.microsoft.com/office/drawing/2014/main" id="{392002EF-195C-4F9F-9CAE-9B760A34E516}"/>
              </a:ext>
            </a:extLst>
          </p:cNvPr>
          <p:cNvSpPr>
            <a:spLocks noGrp="1"/>
          </p:cNvSpPr>
          <p:nvPr>
            <p:ph idx="1"/>
          </p:nvPr>
        </p:nvSpPr>
        <p:spPr/>
        <p:txBody>
          <a:bodyPr/>
          <a:lstStyle/>
          <a:p>
            <a:pPr marL="0" indent="0">
              <a:buFont typeface="Arial" charset="0"/>
              <a:buNone/>
            </a:pPr>
            <a:r>
              <a:rPr lang="en-GB" altLang="en-US" dirty="0">
                <a:latin typeface="Arial" charset="0"/>
                <a:cs typeface="Arial" charset="0"/>
              </a:rPr>
              <a:t>Complete a VARK &amp; Honey &amp; Mumford questionnaire </a:t>
            </a:r>
            <a:r>
              <a:rPr lang="en-GB" altLang="en-US" sz="2400" dirty="0">
                <a:latin typeface="Arial" charset="0"/>
                <a:cs typeface="Arial" charset="0"/>
              </a:rPr>
              <a:t>(available on Moodle)</a:t>
            </a:r>
            <a:endParaRPr lang="en-GB" altLang="en-US" dirty="0">
              <a:latin typeface="Arial" charset="0"/>
              <a:cs typeface="Arial" charset="0"/>
            </a:endParaRPr>
          </a:p>
          <a:p>
            <a:pPr marL="0" indent="0">
              <a:buFont typeface="Arial" charset="0"/>
              <a:buNone/>
            </a:pPr>
            <a:endParaRPr lang="en-GB" altLang="en-US" sz="1050" dirty="0">
              <a:latin typeface="Arial" charset="0"/>
              <a:cs typeface="Arial" charset="0"/>
            </a:endParaRPr>
          </a:p>
          <a:p>
            <a:pPr marL="0" indent="0">
              <a:buFont typeface="Arial" charset="0"/>
              <a:buNone/>
            </a:pPr>
            <a:r>
              <a:rPr lang="en-GB" altLang="en-US" i="1" u="sng" dirty="0">
                <a:latin typeface="Arial" charset="0"/>
                <a:cs typeface="Arial" charset="0"/>
              </a:rPr>
              <a:t>Ask a colleague </a:t>
            </a:r>
            <a:r>
              <a:rPr lang="en-GB" altLang="en-US" dirty="0">
                <a:latin typeface="Arial" charset="0"/>
                <a:cs typeface="Arial" charset="0"/>
              </a:rPr>
              <a:t>to complete the VARK and Honey &amp; Mumford questionnaire</a:t>
            </a:r>
          </a:p>
          <a:p>
            <a:pPr marL="0" indent="0">
              <a:buFont typeface="Arial" charset="0"/>
              <a:buNone/>
            </a:pPr>
            <a:endParaRPr lang="en-GB" altLang="en-US" sz="1050" dirty="0">
              <a:latin typeface="Arial" charset="0"/>
              <a:cs typeface="Arial" charset="0"/>
            </a:endParaRPr>
          </a:p>
          <a:p>
            <a:pPr marL="0" indent="0">
              <a:buFont typeface="Arial" charset="0"/>
              <a:buNone/>
            </a:pPr>
            <a:r>
              <a:rPr lang="en-GB" altLang="en-US" dirty="0">
                <a:latin typeface="Arial" charset="0"/>
                <a:cs typeface="Arial" charset="0"/>
              </a:rPr>
              <a:t>Fully complete your Strengths &amp; Weaknesses. </a:t>
            </a:r>
          </a:p>
          <a:p>
            <a:pPr marL="0" indent="0">
              <a:buFont typeface="Arial" charset="0"/>
              <a:buNone/>
            </a:pPr>
            <a:endParaRPr lang="en-GB" altLang="en-US" dirty="0">
              <a:latin typeface="Arial" charset="0"/>
              <a:cs typeface="Arial" charset="0"/>
            </a:endParaRPr>
          </a:p>
          <a:p>
            <a:pPr marL="0" indent="0">
              <a:buFont typeface="Arial" charset="0"/>
              <a:buNone/>
            </a:pP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643749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472</TotalTime>
  <Words>3489</Words>
  <Application>Microsoft Office PowerPoint</Application>
  <PresentationFormat>On-screen Show (4:3)</PresentationFormat>
  <Paragraphs>424</Paragraphs>
  <Slides>50</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50</vt:i4>
      </vt:variant>
    </vt:vector>
  </HeadingPairs>
  <TitlesOfParts>
    <vt:vector size="61" baseType="lpstr">
      <vt:lpstr>Arial</vt:lpstr>
      <vt:lpstr>Calibri</vt:lpstr>
      <vt:lpstr>Comic Sans MS</vt:lpstr>
      <vt:lpstr>Corbel</vt:lpstr>
      <vt:lpstr>Courier New</vt:lpstr>
      <vt:lpstr>Myriad Pro</vt:lpstr>
      <vt:lpstr>Tahoma</vt:lpstr>
      <vt:lpstr>Times New Roman</vt:lpstr>
      <vt:lpstr>Wingdings</vt:lpstr>
      <vt:lpstr>Wingdings 2</vt:lpstr>
      <vt:lpstr>20140311PresentationUWTSDTemplate</vt:lpstr>
      <vt:lpstr>PowerPoint Presentation</vt:lpstr>
      <vt:lpstr>Overview of Workshop</vt:lpstr>
      <vt:lpstr>Professional Career Development</vt:lpstr>
      <vt:lpstr>PowerPoint Presentation</vt:lpstr>
      <vt:lpstr>Reality Check!</vt:lpstr>
      <vt:lpstr>Concepts of Self Awareness</vt:lpstr>
      <vt:lpstr>Self Assessment</vt:lpstr>
      <vt:lpstr>Self Awareness Exercises</vt:lpstr>
      <vt:lpstr>Self Awareness Exercises</vt:lpstr>
      <vt:lpstr>SWOT Analysis</vt:lpstr>
      <vt:lpstr>SWOT Analysis</vt:lpstr>
      <vt:lpstr>Self Awareness Exercises</vt:lpstr>
      <vt:lpstr>SWOT Analysis</vt:lpstr>
      <vt:lpstr>SWOT  Analysis</vt:lpstr>
      <vt:lpstr>SWOT  Analysis</vt:lpstr>
      <vt:lpstr>Self Awareness Exercises</vt:lpstr>
      <vt:lpstr>SWOT  Analysis</vt:lpstr>
      <vt:lpstr>Next Steps</vt:lpstr>
      <vt:lpstr>Go Mad</vt:lpstr>
      <vt:lpstr>Go Mad</vt:lpstr>
      <vt:lpstr>PowerPoint Presentation</vt:lpstr>
      <vt:lpstr>PowerPoint Presentation</vt:lpstr>
      <vt:lpstr>Go Mad</vt:lpstr>
      <vt:lpstr>Reason ‘Why’ you want to                make the difference</vt:lpstr>
      <vt:lpstr>Define your Goal</vt:lpstr>
      <vt:lpstr>Self Belief</vt:lpstr>
      <vt:lpstr>Internal Triangle</vt:lpstr>
      <vt:lpstr>Plans &amp; Priorities</vt:lpstr>
      <vt:lpstr>Involve others</vt:lpstr>
      <vt:lpstr>External Triangle</vt:lpstr>
      <vt:lpstr>Personal Responsibility</vt:lpstr>
      <vt:lpstr>Take Action, Measure Results &amp; Celebrate</vt:lpstr>
      <vt:lpstr>Learning How to Learn</vt:lpstr>
      <vt:lpstr>Learning How to Learn</vt:lpstr>
      <vt:lpstr>Setting Personal/Business Objectives</vt:lpstr>
      <vt:lpstr>What is an Objective?</vt:lpstr>
      <vt:lpstr>Write a SMART objective……for something meaningful to you</vt:lpstr>
      <vt:lpstr>Why Learning is Important</vt:lpstr>
      <vt:lpstr>The Learning Cycle</vt:lpstr>
      <vt:lpstr>Stage 1- Having the Experience </vt:lpstr>
      <vt:lpstr>Stage 2 - Reviewing the Experience </vt:lpstr>
      <vt:lpstr>Stage 3 – Concluding from the  experience </vt:lpstr>
      <vt:lpstr>Stage 4 - Planning the next steps</vt:lpstr>
      <vt:lpstr>Learning Logs</vt:lpstr>
      <vt:lpstr>A helpful hint…</vt:lpstr>
      <vt:lpstr>Learning Logs</vt:lpstr>
      <vt:lpstr>Self Assessment and Learning</vt:lpstr>
      <vt:lpstr>Self Assessment and Learning</vt:lpstr>
      <vt:lpstr>Summary</vt:lpstr>
      <vt:lpstr>Further Research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Manjit Biant</cp:lastModifiedBy>
  <cp:revision>5</cp:revision>
  <dcterms:created xsi:type="dcterms:W3CDTF">2015-04-14T15:21:28Z</dcterms:created>
  <dcterms:modified xsi:type="dcterms:W3CDTF">2018-10-18T12:30:02Z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