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63" r:id="rId4"/>
    <p:sldId id="267" r:id="rId5"/>
    <p:sldId id="257" r:id="rId6"/>
    <p:sldId id="268" r:id="rId7"/>
    <p:sldId id="265" r:id="rId8"/>
    <p:sldId id="258" r:id="rId9"/>
    <p:sldId id="259" r:id="rId10"/>
    <p:sldId id="260" r:id="rId11"/>
    <p:sldId id="261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95" d="100"/>
          <a:sy n="95" d="100"/>
        </p:scale>
        <p:origin x="58" y="6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3A909-512D-4DA4-AB3B-401A274613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39629EC-AD11-440A-A421-290000927B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40FD9-B565-4AED-9F96-B1BEA8973A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487ED3-0315-4D94-9ECC-0E4030D5E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59FE4C-4F79-4D1B-A96F-9A2CF38E8A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532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E3C80-7137-4541-8E0A-4F64157818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3ED2D3-44EE-4235-8537-95D244A7E8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556AA6-C626-4044-AE26-3A3B6E58F8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D4768E-5E65-46E0-A13F-9E0B930AAB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F89D3-3C1A-4282-9E8A-8F60216A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160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435D9-4240-488F-AC34-8404C6A5C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1C3481-9B9B-47B7-B6AF-21E0FD7F86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62F7AB-1093-4429-B65D-71EF349E8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1BF84-4DEF-4A38-871B-8676DEC640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8BBCD3-EE19-4B93-9D34-BA2F248CB9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6413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F8695-FBAA-4BEE-BE27-B1BFA31FB4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59B91B-92FA-43D8-86A0-8C5283F6BB4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9B0D4-0870-46F4-A612-136A8EB898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6BCF886-3105-45EB-B77A-F3404CCD5E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29D5BF-C246-451E-8788-204EE9FE41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BBAE66-8C25-4D6D-9A2E-01CCB9A38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5199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0BCCC-B001-4D8D-ADDF-1EDACB81E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4D5B73-BC4B-4CF8-A99C-47FBD7DFA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EF1476-89BA-48CD-846E-4EDD658134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9FDD46F-41A0-4F5B-BE65-4FD4600236E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64968E5-6EC3-42B1-AAB3-4D5E9266F7B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0C3B6C-6AE9-444E-B1AF-E7799C2EB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83C205-9CF3-4003-98A2-1FEFB8A557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454075-497B-41B7-AFFA-5CDA95951F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40815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31D9E-6E67-4B31-A00A-ED385CFAAA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56780B-6DCD-4C93-8451-1975B6EBA6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195DE1B-12A5-4D59-B3FA-96EF32E1DA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B9215B-A25E-48C1-8B0B-C313151AC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47001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4AE35A-D1BE-4702-876B-07373FF89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FBFC0C-88AB-4D51-8F89-1119787CE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FF362-9431-41C5-83CD-DCDFFCAE7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967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482CD-E2C0-4FEB-95DC-31BAB672F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E783A-10B1-4BB9-9294-F69D12AC54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9C7516-0580-4341-8289-0949DA75A4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DC2001-979D-4608-B323-ED0902D90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BB15B76-1424-47C1-9F54-2E8123C49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15BDC-834F-46B5-9BC8-A51FC77018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4561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C81BC6-A05D-4417-80DC-710D8E94B3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2E4511-8F31-42DB-B619-019BE6588C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89958A-99EF-4760-AA5F-0B52FD69FB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E3049B-EC87-4D3C-9FC1-70FBA7A92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5D06BA-FF52-40A2-83D1-DFF508E47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568F0E-8339-4DA4-BE92-1EB480963F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24062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1FFDC-23EF-4448-83CD-4B52B91AC5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82298B9-C1F1-4DEF-944B-2E37148B41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CB4644-7A36-46AD-B257-419AB3D2A2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F8D9DE-6C1D-43DF-A519-2C67D4FE7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E1A803-7569-4AE2-84EE-7DF51D70CC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1405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AAF4D49-6BC4-4145-B05B-EC9EE10D35F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FEE2FFB-CB80-4523-A19E-B8704929B92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FE10B-39F9-4DA3-AC8F-AD0E80AA79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7667A6-B911-4435-B784-15FCB6019D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29A483-6C0B-42F4-80B0-AEA7E7C2C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7431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859300-C613-4B5F-B59F-DC1C91863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323AE2-2946-4F3F-BBFC-893889EAA6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8391F6-9445-4EA3-A204-B1C58ACE461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9C0085-62FD-41A2-A8F3-27A528BB99E7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1A7512-37C9-45E9-9EFF-6115F86164D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F5A097-F1F2-413A-8409-82A08BF4C53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6DE8A7-DB80-430B-A8CF-5ACBD1F937B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2644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4A8F8-6744-40E5-B784-E8D16A035D9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Roland </a:t>
            </a:r>
            <a:r>
              <a:rPr lang="en-GB" sz="3200"/>
              <a:t>Barthes ‘</a:t>
            </a:r>
            <a:r>
              <a:rPr lang="en-GB" sz="3200" i="1"/>
              <a:t>Death </a:t>
            </a:r>
            <a:r>
              <a:rPr lang="en-GB" sz="3200" i="1" dirty="0"/>
              <a:t>of </a:t>
            </a:r>
            <a:r>
              <a:rPr lang="en-GB" sz="3200" i="1"/>
              <a:t>the Author’</a:t>
            </a:r>
            <a:r>
              <a:rPr lang="en-GB" sz="3200"/>
              <a:t> </a:t>
            </a:r>
            <a:r>
              <a:rPr lang="en-GB" sz="3200" dirty="0"/>
              <a:t>in relation </a:t>
            </a:r>
            <a:r>
              <a:rPr lang="en-GB" sz="3200"/>
              <a:t>to photography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8FA0D8-1140-4E93-B9B9-FC8DE4CD74A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6728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59C88-5600-496B-BD3F-4BAE1922E4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Appropriation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22F003-EB47-4F8B-BEBF-B3F99971B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  <a:r>
              <a:rPr lang="en-GB" sz="2400" dirty="0"/>
              <a:t>Appropriation in art is the use of pre-existing objects or images with little or no transformation applied to them.</a:t>
            </a:r>
          </a:p>
        </p:txBody>
      </p:sp>
    </p:spTree>
    <p:extLst>
      <p:ext uri="{BB962C8B-B14F-4D97-AF65-F5344CB8AC3E}">
        <p14:creationId xmlns:p14="http://schemas.microsoft.com/office/powerpoint/2010/main" val="834528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42EB02-479F-44E5-B3A3-B15A48D7BD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Marcel Duchamp and the Readymade</a:t>
            </a:r>
          </a:p>
        </p:txBody>
      </p:sp>
      <p:pic>
        <p:nvPicPr>
          <p:cNvPr id="5" name="Content Placeholder 4" descr="A close up of a bicycle&#10;&#10;Description automatically generated">
            <a:extLst>
              <a:ext uri="{FF2B5EF4-FFF2-40B4-BE49-F238E27FC236}">
                <a16:creationId xmlns:a16="http://schemas.microsoft.com/office/drawing/2014/main" id="{7F99E823-8E4F-4712-B23E-936A6DD3FC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5879" y="1641594"/>
            <a:ext cx="2545532" cy="4351338"/>
          </a:xfrm>
        </p:spPr>
      </p:pic>
      <p:pic>
        <p:nvPicPr>
          <p:cNvPr id="7" name="Picture 6" descr="A picture containing indoor, black, white, sitting&#10;&#10;Description automatically generated">
            <a:extLst>
              <a:ext uri="{FF2B5EF4-FFF2-40B4-BE49-F238E27FC236}">
                <a16:creationId xmlns:a16="http://schemas.microsoft.com/office/drawing/2014/main" id="{2FAC85E8-FDB4-4802-8A0B-7B307F2A87F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825625"/>
            <a:ext cx="4307923" cy="3765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39732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9FFA3-94C6-4C8B-B3B0-9F36B70CE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 descr="A person posing for the camera&#10;&#10;Description automatically generated">
            <a:extLst>
              <a:ext uri="{FF2B5EF4-FFF2-40B4-BE49-F238E27FC236}">
                <a16:creationId xmlns:a16="http://schemas.microsoft.com/office/drawing/2014/main" id="{F0AF67C9-89AC-44B0-9A60-00E53566B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604" y="1825625"/>
            <a:ext cx="5830792" cy="4351338"/>
          </a:xfrm>
        </p:spPr>
      </p:pic>
    </p:spTree>
    <p:extLst>
      <p:ext uri="{BB962C8B-B14F-4D97-AF65-F5344CB8AC3E}">
        <p14:creationId xmlns:p14="http://schemas.microsoft.com/office/powerpoint/2010/main" val="3221427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C4C64-45D4-4F23-93CD-84E15CBFC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/>
              <a:t>Sherrie Levine</a:t>
            </a:r>
            <a:endParaRPr lang="en-GB" sz="2400" dirty="0"/>
          </a:p>
        </p:txBody>
      </p:sp>
      <p:pic>
        <p:nvPicPr>
          <p:cNvPr id="7" name="Picture 6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59CD6CA-8117-4A40-8D02-8BC96A0398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08018" y="1820389"/>
            <a:ext cx="5257071" cy="3580041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5697652-DA0E-4F77-B14B-964415D85A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809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74548-B645-4BA5-8A74-BFA0BB2BF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Richard Prince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2CE7D22-9F82-40A4-861C-48A3E8E2C4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10479" y="2211963"/>
            <a:ext cx="5371042" cy="3578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18541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D2629-33AC-4232-AA4E-660FAF6954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Roland Barthes 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31A2E9BC-C290-4828-B8FA-C033E36A9A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6330" y="1825625"/>
            <a:ext cx="2779339" cy="4351338"/>
          </a:xfrm>
        </p:spPr>
      </p:pic>
    </p:spTree>
    <p:extLst>
      <p:ext uri="{BB962C8B-B14F-4D97-AF65-F5344CB8AC3E}">
        <p14:creationId xmlns:p14="http://schemas.microsoft.com/office/powerpoint/2010/main" val="1884241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B360C-A3F5-4E59-B1D8-BAA492A93D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Adam Ryder </a:t>
            </a:r>
            <a:br>
              <a:rPr lang="en-GB" sz="2400" dirty="0"/>
            </a:br>
            <a:r>
              <a:rPr lang="en-GB" sz="2400" i="1" dirty="0"/>
              <a:t>Joint Photographic survey</a:t>
            </a:r>
            <a:endParaRPr lang="en-GB" sz="2400" dirty="0"/>
          </a:p>
        </p:txBody>
      </p:sp>
      <p:pic>
        <p:nvPicPr>
          <p:cNvPr id="5" name="Content Placeholder 4" descr="A picture containing water, photo, mountain, sitting&#10;&#10;Description automatically generated">
            <a:extLst>
              <a:ext uri="{FF2B5EF4-FFF2-40B4-BE49-F238E27FC236}">
                <a16:creationId xmlns:a16="http://schemas.microsoft.com/office/drawing/2014/main" id="{D2E2E9AF-7FEC-4BAC-9A9E-1174301484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1447" y="2560587"/>
            <a:ext cx="3803412" cy="2544275"/>
          </a:xfrm>
        </p:spPr>
      </p:pic>
      <p:pic>
        <p:nvPicPr>
          <p:cNvPr id="7" name="Picture 6" descr="A person standing next to a horse&#10;&#10;Description automatically generated">
            <a:extLst>
              <a:ext uri="{FF2B5EF4-FFF2-40B4-BE49-F238E27FC236}">
                <a16:creationId xmlns:a16="http://schemas.microsoft.com/office/drawing/2014/main" id="{3B364805-80C9-44C5-B618-D32B02153F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9555" y="1690688"/>
            <a:ext cx="3232889" cy="428407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3D95026-9282-4354-AE6D-54622157AC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7141" y="2400909"/>
            <a:ext cx="3803412" cy="2544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47334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BC0E9-B870-4FA5-8C30-32FF272AD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Stephane Charpentier </a:t>
            </a:r>
            <a:br>
              <a:rPr lang="en-GB" sz="2400" dirty="0"/>
            </a:br>
            <a:r>
              <a:rPr lang="en-GB" sz="2400" i="1" dirty="0"/>
              <a:t>The Core</a:t>
            </a:r>
            <a:endParaRPr lang="en-GB" sz="2400" dirty="0"/>
          </a:p>
        </p:txBody>
      </p:sp>
      <p:pic>
        <p:nvPicPr>
          <p:cNvPr id="5" name="Content Placeholder 4" descr="A person holding his hands up&#10;&#10;Description automatically generated">
            <a:extLst>
              <a:ext uri="{FF2B5EF4-FFF2-40B4-BE49-F238E27FC236}">
                <a16:creationId xmlns:a16="http://schemas.microsoft.com/office/drawing/2014/main" id="{3129DADA-862D-4930-94EE-36E10E3842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9599" y="2848301"/>
            <a:ext cx="3678031" cy="2451408"/>
          </a:xfrm>
        </p:spPr>
      </p:pic>
      <p:pic>
        <p:nvPicPr>
          <p:cNvPr id="7" name="Picture 6" descr="A picture containing table&#10;&#10;Description automatically generated">
            <a:extLst>
              <a:ext uri="{FF2B5EF4-FFF2-40B4-BE49-F238E27FC236}">
                <a16:creationId xmlns:a16="http://schemas.microsoft.com/office/drawing/2014/main" id="{5B879375-8EBF-43B5-986E-686A96A3DA0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56985" y="2848301"/>
            <a:ext cx="3678030" cy="2451407"/>
          </a:xfrm>
          <a:prstGeom prst="rect">
            <a:avLst/>
          </a:prstGeom>
        </p:spPr>
      </p:pic>
      <p:pic>
        <p:nvPicPr>
          <p:cNvPr id="9" name="Picture 8" descr="A picture containing man, holding, woman, computer&#10;&#10;Description automatically generated">
            <a:extLst>
              <a:ext uri="{FF2B5EF4-FFF2-40B4-BE49-F238E27FC236}">
                <a16:creationId xmlns:a16="http://schemas.microsoft.com/office/drawing/2014/main" id="{A31EF87F-61B7-4F44-BC90-733924473E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371" y="2848301"/>
            <a:ext cx="3678030" cy="24514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1816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BCA25-957A-42D4-9587-A0F92936C9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 err="1"/>
              <a:t>Janire</a:t>
            </a:r>
            <a:r>
              <a:rPr lang="en-GB" sz="2400" dirty="0"/>
              <a:t> Najera</a:t>
            </a:r>
            <a:br>
              <a:rPr lang="en-GB" sz="2400" dirty="0"/>
            </a:br>
            <a:r>
              <a:rPr lang="en-GB" sz="2400" i="1" dirty="0"/>
              <a:t>Atomic Ed</a:t>
            </a:r>
            <a:endParaRPr lang="en-GB" sz="2400" dirty="0"/>
          </a:p>
        </p:txBody>
      </p:sp>
      <p:pic>
        <p:nvPicPr>
          <p:cNvPr id="5" name="Content Placeholder 4" descr="A close up of a piece of paper&#10;&#10;Description automatically generated">
            <a:extLst>
              <a:ext uri="{FF2B5EF4-FFF2-40B4-BE49-F238E27FC236}">
                <a16:creationId xmlns:a16="http://schemas.microsoft.com/office/drawing/2014/main" id="{53C9C342-CE9C-474E-9C5B-E83060AEFC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6701" y="2508737"/>
            <a:ext cx="4078598" cy="2726618"/>
          </a:xfrm>
        </p:spPr>
      </p:pic>
      <p:pic>
        <p:nvPicPr>
          <p:cNvPr id="7" name="Picture 6" descr="A picture containing comb&#10;&#10;Description automatically generated">
            <a:extLst>
              <a:ext uri="{FF2B5EF4-FFF2-40B4-BE49-F238E27FC236}">
                <a16:creationId xmlns:a16="http://schemas.microsoft.com/office/drawing/2014/main" id="{93652ADB-5B45-40DA-AF1A-1EA209FE6D8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19492" y="2504077"/>
            <a:ext cx="3236289" cy="3236289"/>
          </a:xfrm>
          <a:prstGeom prst="rect">
            <a:avLst/>
          </a:prstGeom>
        </p:spPr>
      </p:pic>
      <p:pic>
        <p:nvPicPr>
          <p:cNvPr id="9" name="Picture 8" descr="A picture containing photo, man, white, sitting&#10;&#10;Description automatically generated">
            <a:extLst>
              <a:ext uri="{FF2B5EF4-FFF2-40B4-BE49-F238E27FC236}">
                <a16:creationId xmlns:a16="http://schemas.microsoft.com/office/drawing/2014/main" id="{26C3FFC9-004E-42FE-98EF-06D3D891188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879" y="2508737"/>
            <a:ext cx="3231629" cy="3231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3351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16AB-CF49-449C-8504-CCC88BD37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Thomas </a:t>
            </a:r>
            <a:r>
              <a:rPr lang="en-GB" sz="2400" dirty="0" err="1"/>
              <a:t>Sauvin</a:t>
            </a:r>
            <a:br>
              <a:rPr lang="en-GB" sz="2400" dirty="0"/>
            </a:br>
            <a:r>
              <a:rPr lang="en-GB" sz="2400" i="1" dirty="0"/>
              <a:t>17 18 19</a:t>
            </a:r>
            <a:endParaRPr lang="en-GB" sz="2400" dirty="0"/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AD87C932-EEA2-402D-8150-5FEB46E531F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4800" y="2621026"/>
            <a:ext cx="4662399" cy="3085979"/>
          </a:xfrm>
        </p:spPr>
      </p:pic>
      <p:pic>
        <p:nvPicPr>
          <p:cNvPr id="7" name="Picture 6" descr="A picture containing outdoor, building, standing, photo&#10;&#10;Description automatically generated">
            <a:extLst>
              <a:ext uri="{FF2B5EF4-FFF2-40B4-BE49-F238E27FC236}">
                <a16:creationId xmlns:a16="http://schemas.microsoft.com/office/drawing/2014/main" id="{B2D1AB20-1EB8-4C6C-B5A7-F15A56ACDCB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384" y="1690688"/>
            <a:ext cx="3070027" cy="4605041"/>
          </a:xfrm>
          <a:prstGeom prst="rect">
            <a:avLst/>
          </a:prstGeom>
        </p:spPr>
      </p:pic>
      <p:pic>
        <p:nvPicPr>
          <p:cNvPr id="9" name="Picture 8" descr="A picture containing building, white, black, sitting&#10;&#10;Description automatically generated">
            <a:extLst>
              <a:ext uri="{FF2B5EF4-FFF2-40B4-BE49-F238E27FC236}">
                <a16:creationId xmlns:a16="http://schemas.microsoft.com/office/drawing/2014/main" id="{BADA2A00-54EE-4603-BA36-FFC7CC23B2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7589" y="1657942"/>
            <a:ext cx="3070027" cy="46377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9446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CD29F0-4FAB-4A21-B0B1-B9071E130A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400" dirty="0"/>
              <a:t>RORHOF (</a:t>
            </a:r>
            <a:r>
              <a:rPr lang="en-GB" sz="2400" dirty="0" err="1"/>
              <a:t>Nicoló</a:t>
            </a:r>
            <a:r>
              <a:rPr lang="en-GB" sz="2400" dirty="0"/>
              <a:t> </a:t>
            </a:r>
            <a:r>
              <a:rPr lang="en-GB" sz="2400" dirty="0" err="1"/>
              <a:t>Degiorgis</a:t>
            </a:r>
            <a:r>
              <a:rPr lang="en-GB" sz="2400" dirty="0"/>
              <a:t>)</a:t>
            </a:r>
            <a:br>
              <a:rPr lang="en-GB" sz="2400" dirty="0"/>
            </a:br>
            <a:r>
              <a:rPr lang="en-GB" sz="2400" i="1" dirty="0"/>
              <a:t>The Pigeon Photographer </a:t>
            </a:r>
            <a:endParaRPr lang="en-GB" sz="2400" dirty="0"/>
          </a:p>
        </p:txBody>
      </p:sp>
      <p:pic>
        <p:nvPicPr>
          <p:cNvPr id="5" name="Content Placeholder 4" descr="A screenshot of a cell phone screen with text&#10;&#10;Description automatically generated">
            <a:extLst>
              <a:ext uri="{FF2B5EF4-FFF2-40B4-BE49-F238E27FC236}">
                <a16:creationId xmlns:a16="http://schemas.microsoft.com/office/drawing/2014/main" id="{D3A42ACA-2D2C-42CA-A391-100558D8DB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62264" y="2545318"/>
            <a:ext cx="3067472" cy="2044183"/>
          </a:xfrm>
        </p:spPr>
      </p:pic>
      <p:pic>
        <p:nvPicPr>
          <p:cNvPr id="7" name="Picture 6" descr="A picture containing text, cat, refrigerator, white&#10;&#10;Description automatically generated">
            <a:extLst>
              <a:ext uri="{FF2B5EF4-FFF2-40B4-BE49-F238E27FC236}">
                <a16:creationId xmlns:a16="http://schemas.microsoft.com/office/drawing/2014/main" id="{E5C91299-D5EE-4D03-8242-5DB05E42232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48577" y="2545318"/>
            <a:ext cx="3067472" cy="2044182"/>
          </a:xfrm>
          <a:prstGeom prst="rect">
            <a:avLst/>
          </a:prstGeom>
        </p:spPr>
      </p:pic>
      <p:pic>
        <p:nvPicPr>
          <p:cNvPr id="9" name="Picture 8" descr="A painting on the wall&#10;&#10;Description automatically generated">
            <a:extLst>
              <a:ext uri="{FF2B5EF4-FFF2-40B4-BE49-F238E27FC236}">
                <a16:creationId xmlns:a16="http://schemas.microsoft.com/office/drawing/2014/main" id="{7ACBD508-0E0B-4E04-BE94-CE293D28E5D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951" y="2545318"/>
            <a:ext cx="3067472" cy="2044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98929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233</TotalTime>
  <Words>76</Words>
  <Application>Microsoft Office PowerPoint</Application>
  <PresentationFormat>Widescreen</PresentationFormat>
  <Paragraphs>15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Roland Barthes ‘Death of the Author’ in relation to photography</vt:lpstr>
      <vt:lpstr>Appropriation</vt:lpstr>
      <vt:lpstr>Marcel Duchamp and the Readymade</vt:lpstr>
      <vt:lpstr>PowerPoint Presentation</vt:lpstr>
      <vt:lpstr>Sherrie Levine</vt:lpstr>
      <vt:lpstr>Richard Prince</vt:lpstr>
      <vt:lpstr>Roland Barthes </vt:lpstr>
      <vt:lpstr>Adam Ryder  Joint Photographic survey</vt:lpstr>
      <vt:lpstr>Stephane Charpentier  The Core</vt:lpstr>
      <vt:lpstr>Janire Najera Atomic Ed</vt:lpstr>
      <vt:lpstr>Thomas Sauvin 17 18 19</vt:lpstr>
      <vt:lpstr>RORHOF (Nicoló Degiorgis) The Pigeon Photographer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Camille Relet</dc:creator>
  <cp:lastModifiedBy>Camille Relet</cp:lastModifiedBy>
  <cp:revision>27</cp:revision>
  <dcterms:created xsi:type="dcterms:W3CDTF">2019-11-14T11:15:25Z</dcterms:created>
  <dcterms:modified xsi:type="dcterms:W3CDTF">2019-11-19T08:38:46Z</dcterms:modified>
</cp:coreProperties>
</file>