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40"/>
  </p:notesMasterIdLst>
  <p:sldIdLst>
    <p:sldId id="256" r:id="rId2"/>
    <p:sldId id="322" r:id="rId3"/>
    <p:sldId id="294" r:id="rId4"/>
    <p:sldId id="327" r:id="rId5"/>
    <p:sldId id="407" r:id="rId6"/>
    <p:sldId id="423" r:id="rId7"/>
    <p:sldId id="422" r:id="rId8"/>
    <p:sldId id="424" r:id="rId9"/>
    <p:sldId id="428" r:id="rId10"/>
    <p:sldId id="425" r:id="rId11"/>
    <p:sldId id="429" r:id="rId12"/>
    <p:sldId id="430" r:id="rId13"/>
    <p:sldId id="431" r:id="rId14"/>
    <p:sldId id="432" r:id="rId15"/>
    <p:sldId id="433" r:id="rId16"/>
    <p:sldId id="434" r:id="rId17"/>
    <p:sldId id="435" r:id="rId18"/>
    <p:sldId id="436" r:id="rId19"/>
    <p:sldId id="437" r:id="rId20"/>
    <p:sldId id="438" r:id="rId21"/>
    <p:sldId id="439" r:id="rId22"/>
    <p:sldId id="440" r:id="rId23"/>
    <p:sldId id="441" r:id="rId24"/>
    <p:sldId id="442" r:id="rId25"/>
    <p:sldId id="443" r:id="rId26"/>
    <p:sldId id="444" r:id="rId27"/>
    <p:sldId id="445" r:id="rId28"/>
    <p:sldId id="446" r:id="rId29"/>
    <p:sldId id="447" r:id="rId30"/>
    <p:sldId id="448" r:id="rId31"/>
    <p:sldId id="449" r:id="rId32"/>
    <p:sldId id="450" r:id="rId33"/>
    <p:sldId id="451" r:id="rId34"/>
    <p:sldId id="452" r:id="rId35"/>
    <p:sldId id="426" r:id="rId36"/>
    <p:sldId id="427" r:id="rId37"/>
    <p:sldId id="453" r:id="rId38"/>
    <p:sldId id="318"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6E1C0E-169A-48B9-A27A-A9900E04DC8E}" v="65" dt="2023-03-08T19:27:05.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4" d="100"/>
          <a:sy n="84" d="100"/>
        </p:scale>
        <p:origin x="171"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D76E1C0E-169A-48B9-A27A-A9900E04DC8E}"/>
    <pc:docChg chg="undo custSel addSld delSld modSld sldOrd">
      <pc:chgData name="Sian Turvey" userId="9a374997-2901-41ac-b51e-a8948a26085a" providerId="ADAL" clId="{D76E1C0E-169A-48B9-A27A-A9900E04DC8E}" dt="2023-03-08T19:30:35.345" v="1494" actId="27636"/>
      <pc:docMkLst>
        <pc:docMk/>
      </pc:docMkLst>
      <pc:sldChg chg="modSp mod">
        <pc:chgData name="Sian Turvey" userId="9a374997-2901-41ac-b51e-a8948a26085a" providerId="ADAL" clId="{D76E1C0E-169A-48B9-A27A-A9900E04DC8E}" dt="2023-03-07T15:14:29.417" v="50" actId="14100"/>
        <pc:sldMkLst>
          <pc:docMk/>
          <pc:sldMk cId="3955292515" sldId="256"/>
        </pc:sldMkLst>
        <pc:spChg chg="mod">
          <ac:chgData name="Sian Turvey" userId="9a374997-2901-41ac-b51e-a8948a26085a" providerId="ADAL" clId="{D76E1C0E-169A-48B9-A27A-A9900E04DC8E}" dt="2023-03-07T15:14:29.417" v="50" actId="14100"/>
          <ac:spMkLst>
            <pc:docMk/>
            <pc:sldMk cId="3955292515" sldId="256"/>
            <ac:spMk id="2" creationId="{7EA445BA-DE2A-44FA-98CF-86D1A5058549}"/>
          </ac:spMkLst>
        </pc:spChg>
      </pc:sldChg>
      <pc:sldChg chg="modSp mod">
        <pc:chgData name="Sian Turvey" userId="9a374997-2901-41ac-b51e-a8948a26085a" providerId="ADAL" clId="{D76E1C0E-169A-48B9-A27A-A9900E04DC8E}" dt="2023-03-07T15:16:02.442" v="66" actId="1076"/>
        <pc:sldMkLst>
          <pc:docMk/>
          <pc:sldMk cId="1541734476" sldId="294"/>
        </pc:sldMkLst>
        <pc:spChg chg="mod">
          <ac:chgData name="Sian Turvey" userId="9a374997-2901-41ac-b51e-a8948a26085a" providerId="ADAL" clId="{D76E1C0E-169A-48B9-A27A-A9900E04DC8E}" dt="2023-03-07T15:16:02.442" v="66" actId="1076"/>
          <ac:spMkLst>
            <pc:docMk/>
            <pc:sldMk cId="1541734476" sldId="294"/>
            <ac:spMk id="7" creationId="{CF85D956-7161-233D-D442-FBFA4EC5097C}"/>
          </ac:spMkLst>
        </pc:spChg>
        <pc:picChg chg="mod">
          <ac:chgData name="Sian Turvey" userId="9a374997-2901-41ac-b51e-a8948a26085a" providerId="ADAL" clId="{D76E1C0E-169A-48B9-A27A-A9900E04DC8E}" dt="2023-03-07T15:15:45.395" v="65" actId="1076"/>
          <ac:picMkLst>
            <pc:docMk/>
            <pc:sldMk cId="1541734476" sldId="294"/>
            <ac:picMk id="8" creationId="{8E5FDBCB-D050-0BCB-6563-008A9DCEF919}"/>
          </ac:picMkLst>
        </pc:picChg>
      </pc:sldChg>
      <pc:sldChg chg="modSp mod">
        <pc:chgData name="Sian Turvey" userId="9a374997-2901-41ac-b51e-a8948a26085a" providerId="ADAL" clId="{D76E1C0E-169A-48B9-A27A-A9900E04DC8E}" dt="2023-03-07T15:15:35.971" v="64" actId="20577"/>
        <pc:sldMkLst>
          <pc:docMk/>
          <pc:sldMk cId="993811737" sldId="322"/>
        </pc:sldMkLst>
        <pc:spChg chg="mod">
          <ac:chgData name="Sian Turvey" userId="9a374997-2901-41ac-b51e-a8948a26085a" providerId="ADAL" clId="{D76E1C0E-169A-48B9-A27A-A9900E04DC8E}" dt="2023-03-07T15:15:35.971" v="64" actId="20577"/>
          <ac:spMkLst>
            <pc:docMk/>
            <pc:sldMk cId="993811737" sldId="322"/>
            <ac:spMk id="3" creationId="{E0C44DE8-FBA7-70AB-AB5B-8E8061297CFF}"/>
          </ac:spMkLst>
        </pc:spChg>
      </pc:sldChg>
      <pc:sldChg chg="modSp mod">
        <pc:chgData name="Sian Turvey" userId="9a374997-2901-41ac-b51e-a8948a26085a" providerId="ADAL" clId="{D76E1C0E-169A-48B9-A27A-A9900E04DC8E}" dt="2023-03-07T15:17:31.340" v="87" actId="20577"/>
        <pc:sldMkLst>
          <pc:docMk/>
          <pc:sldMk cId="2264491229" sldId="327"/>
        </pc:sldMkLst>
        <pc:spChg chg="mod">
          <ac:chgData name="Sian Turvey" userId="9a374997-2901-41ac-b51e-a8948a26085a" providerId="ADAL" clId="{D76E1C0E-169A-48B9-A27A-A9900E04DC8E}" dt="2023-03-07T15:17:31.340" v="87" actId="20577"/>
          <ac:spMkLst>
            <pc:docMk/>
            <pc:sldMk cId="2264491229" sldId="327"/>
            <ac:spMk id="3" creationId="{69052FE6-7752-AE95-4AE7-1D70CF8EADF3}"/>
          </ac:spMkLst>
        </pc:spChg>
      </pc:sldChg>
      <pc:sldChg chg="del">
        <pc:chgData name="Sian Turvey" userId="9a374997-2901-41ac-b51e-a8948a26085a" providerId="ADAL" clId="{D76E1C0E-169A-48B9-A27A-A9900E04DC8E}" dt="2023-03-07T15:19:18.737" v="116" actId="47"/>
        <pc:sldMkLst>
          <pc:docMk/>
          <pc:sldMk cId="360006280" sldId="402"/>
        </pc:sldMkLst>
      </pc:sldChg>
      <pc:sldChg chg="del">
        <pc:chgData name="Sian Turvey" userId="9a374997-2901-41ac-b51e-a8948a26085a" providerId="ADAL" clId="{D76E1C0E-169A-48B9-A27A-A9900E04DC8E}" dt="2023-03-07T15:19:20.992" v="117" actId="47"/>
        <pc:sldMkLst>
          <pc:docMk/>
          <pc:sldMk cId="138215127" sldId="403"/>
        </pc:sldMkLst>
      </pc:sldChg>
      <pc:sldChg chg="del">
        <pc:chgData name="Sian Turvey" userId="9a374997-2901-41ac-b51e-a8948a26085a" providerId="ADAL" clId="{D76E1C0E-169A-48B9-A27A-A9900E04DC8E}" dt="2023-03-07T15:27:48.645" v="268" actId="47"/>
        <pc:sldMkLst>
          <pc:docMk/>
          <pc:sldMk cId="2409988169" sldId="404"/>
        </pc:sldMkLst>
      </pc:sldChg>
      <pc:sldChg chg="del">
        <pc:chgData name="Sian Turvey" userId="9a374997-2901-41ac-b51e-a8948a26085a" providerId="ADAL" clId="{D76E1C0E-169A-48B9-A27A-A9900E04DC8E}" dt="2023-03-07T15:19:21.876" v="118" actId="47"/>
        <pc:sldMkLst>
          <pc:docMk/>
          <pc:sldMk cId="985129666" sldId="405"/>
        </pc:sldMkLst>
      </pc:sldChg>
      <pc:sldChg chg="del">
        <pc:chgData name="Sian Turvey" userId="9a374997-2901-41ac-b51e-a8948a26085a" providerId="ADAL" clId="{D76E1C0E-169A-48B9-A27A-A9900E04DC8E}" dt="2023-03-07T15:19:23.310" v="119" actId="47"/>
        <pc:sldMkLst>
          <pc:docMk/>
          <pc:sldMk cId="2589109095" sldId="406"/>
        </pc:sldMkLst>
      </pc:sldChg>
      <pc:sldChg chg="modSp mod ord">
        <pc:chgData name="Sian Turvey" userId="9a374997-2901-41ac-b51e-a8948a26085a" providerId="ADAL" clId="{D76E1C0E-169A-48B9-A27A-A9900E04DC8E}" dt="2023-03-07T15:26:27.073" v="248"/>
        <pc:sldMkLst>
          <pc:docMk/>
          <pc:sldMk cId="544633514" sldId="407"/>
        </pc:sldMkLst>
        <pc:spChg chg="mod">
          <ac:chgData name="Sian Turvey" userId="9a374997-2901-41ac-b51e-a8948a26085a" providerId="ADAL" clId="{D76E1C0E-169A-48B9-A27A-A9900E04DC8E}" dt="2023-03-07T15:19:29.594" v="128" actId="20577"/>
          <ac:spMkLst>
            <pc:docMk/>
            <pc:sldMk cId="544633514" sldId="407"/>
            <ac:spMk id="2" creationId="{09EE04CE-2970-6B08-FE42-0628A5556CD2}"/>
          </ac:spMkLst>
        </pc:spChg>
        <pc:spChg chg="mod">
          <ac:chgData name="Sian Turvey" userId="9a374997-2901-41ac-b51e-a8948a26085a" providerId="ADAL" clId="{D76E1C0E-169A-48B9-A27A-A9900E04DC8E}" dt="2023-03-07T15:21:44.522" v="169" actId="114"/>
          <ac:spMkLst>
            <pc:docMk/>
            <pc:sldMk cId="544633514" sldId="407"/>
            <ac:spMk id="3" creationId="{EEB6D63E-79DE-2FB1-2A1E-ED7926DB8E45}"/>
          </ac:spMkLst>
        </pc:spChg>
      </pc:sldChg>
      <pc:sldChg chg="modSp del mod">
        <pc:chgData name="Sian Turvey" userId="9a374997-2901-41ac-b51e-a8948a26085a" providerId="ADAL" clId="{D76E1C0E-169A-48B9-A27A-A9900E04DC8E}" dt="2023-03-07T15:27:32.734" v="254" actId="47"/>
        <pc:sldMkLst>
          <pc:docMk/>
          <pc:sldMk cId="4213981757" sldId="408"/>
        </pc:sldMkLst>
        <pc:spChg chg="mod">
          <ac:chgData name="Sian Turvey" userId="9a374997-2901-41ac-b51e-a8948a26085a" providerId="ADAL" clId="{D76E1C0E-169A-48B9-A27A-A9900E04DC8E}" dt="2023-03-07T15:23:54.005" v="178" actId="20577"/>
          <ac:spMkLst>
            <pc:docMk/>
            <pc:sldMk cId="4213981757" sldId="408"/>
            <ac:spMk id="2" creationId="{CC064CD8-73BC-21D0-45B3-E1367579BBBE}"/>
          </ac:spMkLst>
        </pc:spChg>
      </pc:sldChg>
      <pc:sldChg chg="del">
        <pc:chgData name="Sian Turvey" userId="9a374997-2901-41ac-b51e-a8948a26085a" providerId="ADAL" clId="{D76E1C0E-169A-48B9-A27A-A9900E04DC8E}" dt="2023-03-07T15:27:36.379" v="255" actId="47"/>
        <pc:sldMkLst>
          <pc:docMk/>
          <pc:sldMk cId="312526853" sldId="409"/>
        </pc:sldMkLst>
      </pc:sldChg>
      <pc:sldChg chg="del">
        <pc:chgData name="Sian Turvey" userId="9a374997-2901-41ac-b51e-a8948a26085a" providerId="ADAL" clId="{D76E1C0E-169A-48B9-A27A-A9900E04DC8E}" dt="2023-03-07T15:27:37.192" v="256" actId="47"/>
        <pc:sldMkLst>
          <pc:docMk/>
          <pc:sldMk cId="1915645501" sldId="410"/>
        </pc:sldMkLst>
      </pc:sldChg>
      <pc:sldChg chg="del">
        <pc:chgData name="Sian Turvey" userId="9a374997-2901-41ac-b51e-a8948a26085a" providerId="ADAL" clId="{D76E1C0E-169A-48B9-A27A-A9900E04DC8E}" dt="2023-03-07T15:27:38.085" v="257" actId="47"/>
        <pc:sldMkLst>
          <pc:docMk/>
          <pc:sldMk cId="525182724" sldId="411"/>
        </pc:sldMkLst>
      </pc:sldChg>
      <pc:sldChg chg="del">
        <pc:chgData name="Sian Turvey" userId="9a374997-2901-41ac-b51e-a8948a26085a" providerId="ADAL" clId="{D76E1C0E-169A-48B9-A27A-A9900E04DC8E}" dt="2023-03-07T15:27:39.776" v="258" actId="47"/>
        <pc:sldMkLst>
          <pc:docMk/>
          <pc:sldMk cId="4173003247" sldId="412"/>
        </pc:sldMkLst>
      </pc:sldChg>
      <pc:sldChg chg="del">
        <pc:chgData name="Sian Turvey" userId="9a374997-2901-41ac-b51e-a8948a26085a" providerId="ADAL" clId="{D76E1C0E-169A-48B9-A27A-A9900E04DC8E}" dt="2023-03-07T15:27:40.470" v="259" actId="47"/>
        <pc:sldMkLst>
          <pc:docMk/>
          <pc:sldMk cId="1317208197" sldId="413"/>
        </pc:sldMkLst>
      </pc:sldChg>
      <pc:sldChg chg="del">
        <pc:chgData name="Sian Turvey" userId="9a374997-2901-41ac-b51e-a8948a26085a" providerId="ADAL" clId="{D76E1C0E-169A-48B9-A27A-A9900E04DC8E}" dt="2023-03-07T15:27:41.311" v="260" actId="47"/>
        <pc:sldMkLst>
          <pc:docMk/>
          <pc:sldMk cId="3301276328" sldId="414"/>
        </pc:sldMkLst>
      </pc:sldChg>
      <pc:sldChg chg="del">
        <pc:chgData name="Sian Turvey" userId="9a374997-2901-41ac-b51e-a8948a26085a" providerId="ADAL" clId="{D76E1C0E-169A-48B9-A27A-A9900E04DC8E}" dt="2023-03-07T15:27:42.722" v="261" actId="47"/>
        <pc:sldMkLst>
          <pc:docMk/>
          <pc:sldMk cId="57507285" sldId="415"/>
        </pc:sldMkLst>
      </pc:sldChg>
      <pc:sldChg chg="del">
        <pc:chgData name="Sian Turvey" userId="9a374997-2901-41ac-b51e-a8948a26085a" providerId="ADAL" clId="{D76E1C0E-169A-48B9-A27A-A9900E04DC8E}" dt="2023-03-07T15:27:43.568" v="262" actId="47"/>
        <pc:sldMkLst>
          <pc:docMk/>
          <pc:sldMk cId="3657977622" sldId="416"/>
        </pc:sldMkLst>
      </pc:sldChg>
      <pc:sldChg chg="del">
        <pc:chgData name="Sian Turvey" userId="9a374997-2901-41ac-b51e-a8948a26085a" providerId="ADAL" clId="{D76E1C0E-169A-48B9-A27A-A9900E04DC8E}" dt="2023-03-07T15:27:44.411" v="263" actId="47"/>
        <pc:sldMkLst>
          <pc:docMk/>
          <pc:sldMk cId="1842433080" sldId="417"/>
        </pc:sldMkLst>
      </pc:sldChg>
      <pc:sldChg chg="del">
        <pc:chgData name="Sian Turvey" userId="9a374997-2901-41ac-b51e-a8948a26085a" providerId="ADAL" clId="{D76E1C0E-169A-48B9-A27A-A9900E04DC8E}" dt="2023-03-07T15:27:45.321" v="264" actId="47"/>
        <pc:sldMkLst>
          <pc:docMk/>
          <pc:sldMk cId="1451509459" sldId="418"/>
        </pc:sldMkLst>
      </pc:sldChg>
      <pc:sldChg chg="del">
        <pc:chgData name="Sian Turvey" userId="9a374997-2901-41ac-b51e-a8948a26085a" providerId="ADAL" clId="{D76E1C0E-169A-48B9-A27A-A9900E04DC8E}" dt="2023-03-07T15:27:46.228" v="265" actId="47"/>
        <pc:sldMkLst>
          <pc:docMk/>
          <pc:sldMk cId="192909391" sldId="419"/>
        </pc:sldMkLst>
      </pc:sldChg>
      <pc:sldChg chg="del">
        <pc:chgData name="Sian Turvey" userId="9a374997-2901-41ac-b51e-a8948a26085a" providerId="ADAL" clId="{D76E1C0E-169A-48B9-A27A-A9900E04DC8E}" dt="2023-03-07T15:27:46.909" v="266" actId="47"/>
        <pc:sldMkLst>
          <pc:docMk/>
          <pc:sldMk cId="1150612760" sldId="420"/>
        </pc:sldMkLst>
      </pc:sldChg>
      <pc:sldChg chg="del">
        <pc:chgData name="Sian Turvey" userId="9a374997-2901-41ac-b51e-a8948a26085a" providerId="ADAL" clId="{D76E1C0E-169A-48B9-A27A-A9900E04DC8E}" dt="2023-03-07T15:27:47.787" v="267" actId="47"/>
        <pc:sldMkLst>
          <pc:docMk/>
          <pc:sldMk cId="671030953" sldId="421"/>
        </pc:sldMkLst>
      </pc:sldChg>
      <pc:sldChg chg="addSp modSp new mod setBg">
        <pc:chgData name="Sian Turvey" userId="9a374997-2901-41ac-b51e-a8948a26085a" providerId="ADAL" clId="{D76E1C0E-169A-48B9-A27A-A9900E04DC8E}" dt="2023-03-08T18:38:53.454" v="393" actId="113"/>
        <pc:sldMkLst>
          <pc:docMk/>
          <pc:sldMk cId="1025706274" sldId="422"/>
        </pc:sldMkLst>
        <pc:spChg chg="mod">
          <ac:chgData name="Sian Turvey" userId="9a374997-2901-41ac-b51e-a8948a26085a" providerId="ADAL" clId="{D76E1C0E-169A-48B9-A27A-A9900E04DC8E}" dt="2023-03-07T15:26:44.863" v="251" actId="26606"/>
          <ac:spMkLst>
            <pc:docMk/>
            <pc:sldMk cId="1025706274" sldId="422"/>
            <ac:spMk id="2" creationId="{08B1CF15-F8C1-AC5F-73F2-B91E7F8FAE01}"/>
          </ac:spMkLst>
        </pc:spChg>
        <pc:spChg chg="mod">
          <ac:chgData name="Sian Turvey" userId="9a374997-2901-41ac-b51e-a8948a26085a" providerId="ADAL" clId="{D76E1C0E-169A-48B9-A27A-A9900E04DC8E}" dt="2023-03-08T18:38:53.454" v="393" actId="113"/>
          <ac:spMkLst>
            <pc:docMk/>
            <pc:sldMk cId="1025706274" sldId="422"/>
            <ac:spMk id="3" creationId="{E51204F1-3824-BC7C-5FAB-B04AB25182E0}"/>
          </ac:spMkLst>
        </pc:spChg>
        <pc:picChg chg="add">
          <ac:chgData name="Sian Turvey" userId="9a374997-2901-41ac-b51e-a8948a26085a" providerId="ADAL" clId="{D76E1C0E-169A-48B9-A27A-A9900E04DC8E}" dt="2023-03-07T15:26:44.863" v="251" actId="26606"/>
          <ac:picMkLst>
            <pc:docMk/>
            <pc:sldMk cId="1025706274" sldId="422"/>
            <ac:picMk id="5" creationId="{BA371879-53A3-C7D2-1F99-AE6918BADF4F}"/>
          </ac:picMkLst>
        </pc:picChg>
      </pc:sldChg>
      <pc:sldChg chg="modSp new mod ord">
        <pc:chgData name="Sian Turvey" userId="9a374997-2901-41ac-b51e-a8948a26085a" providerId="ADAL" clId="{D76E1C0E-169A-48B9-A27A-A9900E04DC8E}" dt="2023-03-07T15:26:29.550" v="250"/>
        <pc:sldMkLst>
          <pc:docMk/>
          <pc:sldMk cId="1694338359" sldId="423"/>
        </pc:sldMkLst>
        <pc:spChg chg="mod">
          <ac:chgData name="Sian Turvey" userId="9a374997-2901-41ac-b51e-a8948a26085a" providerId="ADAL" clId="{D76E1C0E-169A-48B9-A27A-A9900E04DC8E}" dt="2023-03-07T15:21:09.403" v="158" actId="20577"/>
          <ac:spMkLst>
            <pc:docMk/>
            <pc:sldMk cId="1694338359" sldId="423"/>
            <ac:spMk id="2" creationId="{A861845C-DC47-903E-4490-5145E739AFCD}"/>
          </ac:spMkLst>
        </pc:spChg>
        <pc:spChg chg="mod">
          <ac:chgData name="Sian Turvey" userId="9a374997-2901-41ac-b51e-a8948a26085a" providerId="ADAL" clId="{D76E1C0E-169A-48B9-A27A-A9900E04DC8E}" dt="2023-03-07T15:21:50.917" v="170" actId="20577"/>
          <ac:spMkLst>
            <pc:docMk/>
            <pc:sldMk cId="1694338359" sldId="423"/>
            <ac:spMk id="3" creationId="{57E187C8-221C-FB6B-261E-3C83A93111DE}"/>
          </ac:spMkLst>
        </pc:spChg>
      </pc:sldChg>
      <pc:sldChg chg="addSp delSp modSp new mod setBg setClrOvrMap">
        <pc:chgData name="Sian Turvey" userId="9a374997-2901-41ac-b51e-a8948a26085a" providerId="ADAL" clId="{D76E1C0E-169A-48B9-A27A-A9900E04DC8E}" dt="2023-03-08T18:39:32.931" v="401" actId="113"/>
        <pc:sldMkLst>
          <pc:docMk/>
          <pc:sldMk cId="3124629357" sldId="424"/>
        </pc:sldMkLst>
        <pc:spChg chg="mod">
          <ac:chgData name="Sian Turvey" userId="9a374997-2901-41ac-b51e-a8948a26085a" providerId="ADAL" clId="{D76E1C0E-169A-48B9-A27A-A9900E04DC8E}" dt="2023-03-07T15:27:24.163" v="253" actId="26606"/>
          <ac:spMkLst>
            <pc:docMk/>
            <pc:sldMk cId="3124629357" sldId="424"/>
            <ac:spMk id="2" creationId="{B3B8F7EC-9E48-F75C-CDD2-8865B3F4F341}"/>
          </ac:spMkLst>
        </pc:spChg>
        <pc:spChg chg="add del mod">
          <ac:chgData name="Sian Turvey" userId="9a374997-2901-41ac-b51e-a8948a26085a" providerId="ADAL" clId="{D76E1C0E-169A-48B9-A27A-A9900E04DC8E}" dt="2023-03-08T18:39:32.931" v="401" actId="113"/>
          <ac:spMkLst>
            <pc:docMk/>
            <pc:sldMk cId="3124629357" sldId="424"/>
            <ac:spMk id="3" creationId="{BBDA0BC3-8D9A-DFDE-F915-64099919F4A6}"/>
          </ac:spMkLst>
        </pc:spChg>
        <pc:spChg chg="add del">
          <ac:chgData name="Sian Turvey" userId="9a374997-2901-41ac-b51e-a8948a26085a" providerId="ADAL" clId="{D76E1C0E-169A-48B9-A27A-A9900E04DC8E}" dt="2023-03-07T15:27:24.163" v="253" actId="26606"/>
          <ac:spMkLst>
            <pc:docMk/>
            <pc:sldMk cId="3124629357" sldId="424"/>
            <ac:spMk id="9" creationId="{ABE6F9A3-300E-47F5-B41C-C8C5E758DE7C}"/>
          </ac:spMkLst>
        </pc:spChg>
        <pc:spChg chg="add del">
          <ac:chgData name="Sian Turvey" userId="9a374997-2901-41ac-b51e-a8948a26085a" providerId="ADAL" clId="{D76E1C0E-169A-48B9-A27A-A9900E04DC8E}" dt="2023-03-07T15:27:24.163" v="253" actId="26606"/>
          <ac:spMkLst>
            <pc:docMk/>
            <pc:sldMk cId="3124629357" sldId="424"/>
            <ac:spMk id="11" creationId="{61B4701B-39FE-43B8-86AA-D6B8789C2207}"/>
          </ac:spMkLst>
        </pc:spChg>
        <pc:spChg chg="add del">
          <ac:chgData name="Sian Turvey" userId="9a374997-2901-41ac-b51e-a8948a26085a" providerId="ADAL" clId="{D76E1C0E-169A-48B9-A27A-A9900E04DC8E}" dt="2023-03-07T15:27:24.163" v="253" actId="26606"/>
          <ac:spMkLst>
            <pc:docMk/>
            <pc:sldMk cId="3124629357" sldId="424"/>
            <ac:spMk id="13" creationId="{E9A7EF13-49FA-4355-971A-34B065F35022}"/>
          </ac:spMkLst>
        </pc:spChg>
        <pc:spChg chg="add del">
          <ac:chgData name="Sian Turvey" userId="9a374997-2901-41ac-b51e-a8948a26085a" providerId="ADAL" clId="{D76E1C0E-169A-48B9-A27A-A9900E04DC8E}" dt="2023-03-07T15:27:24.163" v="253" actId="26606"/>
          <ac:spMkLst>
            <pc:docMk/>
            <pc:sldMk cId="3124629357" sldId="424"/>
            <ac:spMk id="15" creationId="{92CF3C3E-0F7B-4F0C-8EBD-BDD38E9C66F5}"/>
          </ac:spMkLst>
        </pc:spChg>
        <pc:graphicFrameChg chg="add del">
          <ac:chgData name="Sian Turvey" userId="9a374997-2901-41ac-b51e-a8948a26085a" providerId="ADAL" clId="{D76E1C0E-169A-48B9-A27A-A9900E04DC8E}" dt="2023-03-07T15:27:24.163" v="253" actId="26606"/>
          <ac:graphicFrameMkLst>
            <pc:docMk/>
            <pc:sldMk cId="3124629357" sldId="424"/>
            <ac:graphicFrameMk id="5" creationId="{48DDC56B-0E4D-461C-0187-28DD2D87E6F6}"/>
          </ac:graphicFrameMkLst>
        </pc:graphicFrameChg>
      </pc:sldChg>
      <pc:sldChg chg="addSp modSp new mod setBg">
        <pc:chgData name="Sian Turvey" userId="9a374997-2901-41ac-b51e-a8948a26085a" providerId="ADAL" clId="{D76E1C0E-169A-48B9-A27A-A9900E04DC8E}" dt="2023-03-08T18:43:44.887" v="541" actId="14100"/>
        <pc:sldMkLst>
          <pc:docMk/>
          <pc:sldMk cId="2177990391" sldId="425"/>
        </pc:sldMkLst>
        <pc:spChg chg="mod">
          <ac:chgData name="Sian Turvey" userId="9a374997-2901-41ac-b51e-a8948a26085a" providerId="ADAL" clId="{D76E1C0E-169A-48B9-A27A-A9900E04DC8E}" dt="2023-03-08T18:43:35.443" v="539" actId="26606"/>
          <ac:spMkLst>
            <pc:docMk/>
            <pc:sldMk cId="2177990391" sldId="425"/>
            <ac:spMk id="2" creationId="{DC038DD4-2D99-0F6C-AAD7-1B6E11DF9B18}"/>
          </ac:spMkLst>
        </pc:spChg>
        <pc:spChg chg="mod ord">
          <ac:chgData name="Sian Turvey" userId="9a374997-2901-41ac-b51e-a8948a26085a" providerId="ADAL" clId="{D76E1C0E-169A-48B9-A27A-A9900E04DC8E}" dt="2023-03-08T18:43:44.887" v="541" actId="14100"/>
          <ac:spMkLst>
            <pc:docMk/>
            <pc:sldMk cId="2177990391" sldId="425"/>
            <ac:spMk id="3" creationId="{A4CB81CC-665C-BB1A-5AB6-FF08A23BE72E}"/>
          </ac:spMkLst>
        </pc:spChg>
        <pc:picChg chg="add mod">
          <ac:chgData name="Sian Turvey" userId="9a374997-2901-41ac-b51e-a8948a26085a" providerId="ADAL" clId="{D76E1C0E-169A-48B9-A27A-A9900E04DC8E}" dt="2023-03-08T18:43:35.443" v="539" actId="26606"/>
          <ac:picMkLst>
            <pc:docMk/>
            <pc:sldMk cId="2177990391" sldId="425"/>
            <ac:picMk id="4" creationId="{F3E8DBA0-5492-3A54-1E1C-E6967D9C125C}"/>
          </ac:picMkLst>
        </pc:picChg>
      </pc:sldChg>
      <pc:sldChg chg="addSp delSp modSp new mod setBg modNotesTx">
        <pc:chgData name="Sian Turvey" userId="9a374997-2901-41ac-b51e-a8948a26085a" providerId="ADAL" clId="{D76E1C0E-169A-48B9-A27A-A9900E04DC8E}" dt="2023-03-08T18:36:51.276" v="358" actId="14100"/>
        <pc:sldMkLst>
          <pc:docMk/>
          <pc:sldMk cId="3599118408" sldId="426"/>
        </pc:sldMkLst>
        <pc:spChg chg="del">
          <ac:chgData name="Sian Turvey" userId="9a374997-2901-41ac-b51e-a8948a26085a" providerId="ADAL" clId="{D76E1C0E-169A-48B9-A27A-A9900E04DC8E}" dt="2023-03-08T18:36:23.600" v="293" actId="26606"/>
          <ac:spMkLst>
            <pc:docMk/>
            <pc:sldMk cId="3599118408" sldId="426"/>
            <ac:spMk id="2" creationId="{07F35A40-0BA1-8F5A-B0A6-6BE037AEE054}"/>
          </ac:spMkLst>
        </pc:spChg>
        <pc:spChg chg="del">
          <ac:chgData name="Sian Turvey" userId="9a374997-2901-41ac-b51e-a8948a26085a" providerId="ADAL" clId="{D76E1C0E-169A-48B9-A27A-A9900E04DC8E}" dt="2023-03-08T18:36:20.307" v="292"/>
          <ac:spMkLst>
            <pc:docMk/>
            <pc:sldMk cId="3599118408" sldId="426"/>
            <ac:spMk id="3" creationId="{DBC43A93-DE32-FA80-A22D-C68002BD21A4}"/>
          </ac:spMkLst>
        </pc:spChg>
        <pc:spChg chg="add del">
          <ac:chgData name="Sian Turvey" userId="9a374997-2901-41ac-b51e-a8948a26085a" providerId="ADAL" clId="{D76E1C0E-169A-48B9-A27A-A9900E04DC8E}" dt="2023-03-08T18:36:38.593" v="328" actId="26606"/>
          <ac:spMkLst>
            <pc:docMk/>
            <pc:sldMk cId="3599118408" sldId="426"/>
            <ac:spMk id="13" creationId="{AEBE9F1A-B38D-446E-83AE-14B17CE77FF2}"/>
          </ac:spMkLst>
        </pc:spChg>
        <pc:spChg chg="add del">
          <ac:chgData name="Sian Turvey" userId="9a374997-2901-41ac-b51e-a8948a26085a" providerId="ADAL" clId="{D76E1C0E-169A-48B9-A27A-A9900E04DC8E}" dt="2023-03-08T18:36:38.593" v="328" actId="26606"/>
          <ac:spMkLst>
            <pc:docMk/>
            <pc:sldMk cId="3599118408" sldId="426"/>
            <ac:spMk id="19" creationId="{5E3EB826-A471-488F-9E8A-D65528A3C0CA}"/>
          </ac:spMkLst>
        </pc:spChg>
        <pc:spChg chg="add del">
          <ac:chgData name="Sian Turvey" userId="9a374997-2901-41ac-b51e-a8948a26085a" providerId="ADAL" clId="{D76E1C0E-169A-48B9-A27A-A9900E04DC8E}" dt="2023-03-08T18:36:38.593" v="328" actId="26606"/>
          <ac:spMkLst>
            <pc:docMk/>
            <pc:sldMk cId="3599118408" sldId="426"/>
            <ac:spMk id="21" creationId="{DFB3CEA1-88D9-42FB-88ED-1E9807FE6596}"/>
          </ac:spMkLst>
        </pc:spChg>
        <pc:spChg chg="add del">
          <ac:chgData name="Sian Turvey" userId="9a374997-2901-41ac-b51e-a8948a26085a" providerId="ADAL" clId="{D76E1C0E-169A-48B9-A27A-A9900E04DC8E}" dt="2023-03-08T18:36:38.593" v="328" actId="26606"/>
          <ac:spMkLst>
            <pc:docMk/>
            <pc:sldMk cId="3599118408" sldId="426"/>
            <ac:spMk id="23" creationId="{9A6C928E-4252-4F33-8C34-E50A12A3170B}"/>
          </ac:spMkLst>
        </pc:spChg>
        <pc:spChg chg="add mod">
          <ac:chgData name="Sian Turvey" userId="9a374997-2901-41ac-b51e-a8948a26085a" providerId="ADAL" clId="{D76E1C0E-169A-48B9-A27A-A9900E04DC8E}" dt="2023-03-08T18:36:48.838" v="357" actId="14100"/>
          <ac:spMkLst>
            <pc:docMk/>
            <pc:sldMk cId="3599118408" sldId="426"/>
            <ac:spMk id="27" creationId="{2AF9DC2A-7212-8327-9085-4AFF9362A49B}"/>
          </ac:spMkLst>
        </pc:spChg>
        <pc:spChg chg="add">
          <ac:chgData name="Sian Turvey" userId="9a374997-2901-41ac-b51e-a8948a26085a" providerId="ADAL" clId="{D76E1C0E-169A-48B9-A27A-A9900E04DC8E}" dt="2023-03-08T18:36:38.593" v="328" actId="26606"/>
          <ac:spMkLst>
            <pc:docMk/>
            <pc:sldMk cId="3599118408" sldId="426"/>
            <ac:spMk id="30" creationId="{A93A089E-0A16-452C-B341-0F769780D262}"/>
          </ac:spMkLst>
        </pc:spChg>
        <pc:picChg chg="add mod">
          <ac:chgData name="Sian Turvey" userId="9a374997-2901-41ac-b51e-a8948a26085a" providerId="ADAL" clId="{D76E1C0E-169A-48B9-A27A-A9900E04DC8E}" dt="2023-03-08T18:36:51.276" v="358" actId="14100"/>
          <ac:picMkLst>
            <pc:docMk/>
            <pc:sldMk cId="3599118408" sldId="426"/>
            <ac:picMk id="4" creationId="{F99AD710-D2B2-B344-E54B-AE13B5127E30}"/>
          </ac:picMkLst>
        </pc:picChg>
        <pc:picChg chg="add del">
          <ac:chgData name="Sian Turvey" userId="9a374997-2901-41ac-b51e-a8948a26085a" providerId="ADAL" clId="{D76E1C0E-169A-48B9-A27A-A9900E04DC8E}" dt="2023-03-08T18:36:38.593" v="328" actId="26606"/>
          <ac:picMkLst>
            <pc:docMk/>
            <pc:sldMk cId="3599118408" sldId="426"/>
            <ac:picMk id="9" creationId="{C9ECDD5C-152A-4CC7-8333-0F367B3A62EA}"/>
          </ac:picMkLst>
        </pc:picChg>
        <pc:picChg chg="add del">
          <ac:chgData name="Sian Turvey" userId="9a374997-2901-41ac-b51e-a8948a26085a" providerId="ADAL" clId="{D76E1C0E-169A-48B9-A27A-A9900E04DC8E}" dt="2023-03-08T18:36:38.593" v="328" actId="26606"/>
          <ac:picMkLst>
            <pc:docMk/>
            <pc:sldMk cId="3599118408" sldId="426"/>
            <ac:picMk id="11" creationId="{7F5C92A3-369B-43F3-BDCE-E560B1B0EC89}"/>
          </ac:picMkLst>
        </pc:picChg>
        <pc:picChg chg="add del">
          <ac:chgData name="Sian Turvey" userId="9a374997-2901-41ac-b51e-a8948a26085a" providerId="ADAL" clId="{D76E1C0E-169A-48B9-A27A-A9900E04DC8E}" dt="2023-03-08T18:36:38.593" v="328" actId="26606"/>
          <ac:picMkLst>
            <pc:docMk/>
            <pc:sldMk cId="3599118408" sldId="426"/>
            <ac:picMk id="15" creationId="{915B5014-A7EC-4BA6-9C83-8840CF81DB28}"/>
          </ac:picMkLst>
        </pc:picChg>
        <pc:picChg chg="add del">
          <ac:chgData name="Sian Turvey" userId="9a374997-2901-41ac-b51e-a8948a26085a" providerId="ADAL" clId="{D76E1C0E-169A-48B9-A27A-A9900E04DC8E}" dt="2023-03-08T18:36:38.593" v="328" actId="26606"/>
          <ac:picMkLst>
            <pc:docMk/>
            <pc:sldMk cId="3599118408" sldId="426"/>
            <ac:picMk id="17" creationId="{022C43AB-86D7-420D-8AD7-DC0A15FDD0AF}"/>
          </ac:picMkLst>
        </pc:picChg>
      </pc:sldChg>
      <pc:sldChg chg="addSp delSp modSp new mod setBg setClrOvrMap">
        <pc:chgData name="Sian Turvey" userId="9a374997-2901-41ac-b51e-a8948a26085a" providerId="ADAL" clId="{D76E1C0E-169A-48B9-A27A-A9900E04DC8E}" dt="2023-03-08T18:38:12.948" v="391" actId="14100"/>
        <pc:sldMkLst>
          <pc:docMk/>
          <pc:sldMk cId="605260729" sldId="427"/>
        </pc:sldMkLst>
        <pc:spChg chg="mod">
          <ac:chgData name="Sian Turvey" userId="9a374997-2901-41ac-b51e-a8948a26085a" providerId="ADAL" clId="{D76E1C0E-169A-48B9-A27A-A9900E04DC8E}" dt="2023-03-08T18:38:05.473" v="389" actId="20577"/>
          <ac:spMkLst>
            <pc:docMk/>
            <pc:sldMk cId="605260729" sldId="427"/>
            <ac:spMk id="2" creationId="{0AAD2C4D-5F02-4735-B8F8-AA59455FDAE3}"/>
          </ac:spMkLst>
        </pc:spChg>
        <pc:spChg chg="del">
          <ac:chgData name="Sian Turvey" userId="9a374997-2901-41ac-b51e-a8948a26085a" providerId="ADAL" clId="{D76E1C0E-169A-48B9-A27A-A9900E04DC8E}" dt="2023-03-08T18:37:45.496" v="360"/>
          <ac:spMkLst>
            <pc:docMk/>
            <pc:sldMk cId="605260729" sldId="427"/>
            <ac:spMk id="3" creationId="{C69718AF-FEF6-70C4-AE4B-9A8A074EF40F}"/>
          </ac:spMkLst>
        </pc:spChg>
        <pc:spChg chg="add del">
          <ac:chgData name="Sian Turvey" userId="9a374997-2901-41ac-b51e-a8948a26085a" providerId="ADAL" clId="{D76E1C0E-169A-48B9-A27A-A9900E04DC8E}" dt="2023-03-08T18:37:55.784" v="362" actId="26606"/>
          <ac:spMkLst>
            <pc:docMk/>
            <pc:sldMk cId="605260729" sldId="427"/>
            <ac:spMk id="8" creationId="{A7825976-F153-417F-84BD-8818CA86929C}"/>
          </ac:spMkLst>
        </pc:spChg>
        <pc:spChg chg="add del">
          <ac:chgData name="Sian Turvey" userId="9a374997-2901-41ac-b51e-a8948a26085a" providerId="ADAL" clId="{D76E1C0E-169A-48B9-A27A-A9900E04DC8E}" dt="2023-03-08T18:37:55.784" v="362" actId="26606"/>
          <ac:spMkLst>
            <pc:docMk/>
            <pc:sldMk cId="605260729" sldId="427"/>
            <ac:spMk id="11" creationId="{A93A089E-0A16-452C-B341-0F769780D262}"/>
          </ac:spMkLst>
        </pc:spChg>
        <pc:spChg chg="add">
          <ac:chgData name="Sian Turvey" userId="9a374997-2901-41ac-b51e-a8948a26085a" providerId="ADAL" clId="{D76E1C0E-169A-48B9-A27A-A9900E04DC8E}" dt="2023-03-08T18:37:55.849" v="363" actId="26606"/>
          <ac:spMkLst>
            <pc:docMk/>
            <pc:sldMk cId="605260729" sldId="427"/>
            <ac:spMk id="13" creationId="{4AC0CD9D-7610-4620-93B4-798CCD9AB581}"/>
          </ac:spMkLst>
        </pc:spChg>
        <pc:spChg chg="add">
          <ac:chgData name="Sian Turvey" userId="9a374997-2901-41ac-b51e-a8948a26085a" providerId="ADAL" clId="{D76E1C0E-169A-48B9-A27A-A9900E04DC8E}" dt="2023-03-08T18:37:55.849" v="363" actId="26606"/>
          <ac:spMkLst>
            <pc:docMk/>
            <pc:sldMk cId="605260729" sldId="427"/>
            <ac:spMk id="19" creationId="{DE4D62F9-188E-4530-84C2-24BDEE4BEB82}"/>
          </ac:spMkLst>
        </pc:spChg>
        <pc:spChg chg="add">
          <ac:chgData name="Sian Turvey" userId="9a374997-2901-41ac-b51e-a8948a26085a" providerId="ADAL" clId="{D76E1C0E-169A-48B9-A27A-A9900E04DC8E}" dt="2023-03-08T18:37:55.849" v="363" actId="26606"/>
          <ac:spMkLst>
            <pc:docMk/>
            <pc:sldMk cId="605260729" sldId="427"/>
            <ac:spMk id="21" creationId="{757B325C-3E35-45CF-9D07-3BCB281F3B9C}"/>
          </ac:spMkLst>
        </pc:spChg>
        <pc:spChg chg="add">
          <ac:chgData name="Sian Turvey" userId="9a374997-2901-41ac-b51e-a8948a26085a" providerId="ADAL" clId="{D76E1C0E-169A-48B9-A27A-A9900E04DC8E}" dt="2023-03-08T18:37:55.849" v="363" actId="26606"/>
          <ac:spMkLst>
            <pc:docMk/>
            <pc:sldMk cId="605260729" sldId="427"/>
            <ac:spMk id="23" creationId="{C24BEC42-AFF3-40D1-93A2-A27A42E1E23C}"/>
          </ac:spMkLst>
        </pc:spChg>
        <pc:spChg chg="add">
          <ac:chgData name="Sian Turvey" userId="9a374997-2901-41ac-b51e-a8948a26085a" providerId="ADAL" clId="{D76E1C0E-169A-48B9-A27A-A9900E04DC8E}" dt="2023-03-08T18:37:55.849" v="363" actId="26606"/>
          <ac:spMkLst>
            <pc:docMk/>
            <pc:sldMk cId="605260729" sldId="427"/>
            <ac:spMk id="25" creationId="{608F427C-1EC9-4280-9367-F2B3AA063E82}"/>
          </ac:spMkLst>
        </pc:spChg>
        <pc:spChg chg="add">
          <ac:chgData name="Sian Turvey" userId="9a374997-2901-41ac-b51e-a8948a26085a" providerId="ADAL" clId="{D76E1C0E-169A-48B9-A27A-A9900E04DC8E}" dt="2023-03-08T18:37:55.849" v="363" actId="26606"/>
          <ac:spMkLst>
            <pc:docMk/>
            <pc:sldMk cId="605260729" sldId="427"/>
            <ac:spMk id="27" creationId="{F98810A7-E114-447A-A7D6-69B27CFB5650}"/>
          </ac:spMkLst>
        </pc:spChg>
        <pc:picChg chg="add mod">
          <ac:chgData name="Sian Turvey" userId="9a374997-2901-41ac-b51e-a8948a26085a" providerId="ADAL" clId="{D76E1C0E-169A-48B9-A27A-A9900E04DC8E}" dt="2023-03-08T18:38:12.948" v="391" actId="14100"/>
          <ac:picMkLst>
            <pc:docMk/>
            <pc:sldMk cId="605260729" sldId="427"/>
            <ac:picMk id="4" creationId="{B34A7949-2528-EF75-8EB4-8772B11D8D03}"/>
          </ac:picMkLst>
        </pc:picChg>
        <pc:picChg chg="add">
          <ac:chgData name="Sian Turvey" userId="9a374997-2901-41ac-b51e-a8948a26085a" providerId="ADAL" clId="{D76E1C0E-169A-48B9-A27A-A9900E04DC8E}" dt="2023-03-08T18:37:55.849" v="363" actId="26606"/>
          <ac:picMkLst>
            <pc:docMk/>
            <pc:sldMk cId="605260729" sldId="427"/>
            <ac:picMk id="9" creationId="{41B68C77-138E-4BF7-A276-BD0C78A4219F}"/>
          </ac:picMkLst>
        </pc:picChg>
        <pc:picChg chg="add">
          <ac:chgData name="Sian Turvey" userId="9a374997-2901-41ac-b51e-a8948a26085a" providerId="ADAL" clId="{D76E1C0E-169A-48B9-A27A-A9900E04DC8E}" dt="2023-03-08T18:37:55.849" v="363" actId="26606"/>
          <ac:picMkLst>
            <pc:docMk/>
            <pc:sldMk cId="605260729" sldId="427"/>
            <ac:picMk id="14" creationId="{7C268552-D473-46ED-B1B8-422042C4DEF1}"/>
          </ac:picMkLst>
        </pc:picChg>
        <pc:picChg chg="add">
          <ac:chgData name="Sian Turvey" userId="9a374997-2901-41ac-b51e-a8948a26085a" providerId="ADAL" clId="{D76E1C0E-169A-48B9-A27A-A9900E04DC8E}" dt="2023-03-08T18:37:55.849" v="363" actId="26606"/>
          <ac:picMkLst>
            <pc:docMk/>
            <pc:sldMk cId="605260729" sldId="427"/>
            <ac:picMk id="15" creationId="{B9238B3E-24AA-439A-B527-6C5DF6D72145}"/>
          </ac:picMkLst>
        </pc:picChg>
        <pc:picChg chg="add">
          <ac:chgData name="Sian Turvey" userId="9a374997-2901-41ac-b51e-a8948a26085a" providerId="ADAL" clId="{D76E1C0E-169A-48B9-A27A-A9900E04DC8E}" dt="2023-03-08T18:37:55.849" v="363" actId="26606"/>
          <ac:picMkLst>
            <pc:docMk/>
            <pc:sldMk cId="605260729" sldId="427"/>
            <ac:picMk id="17" creationId="{69F01145-BEA3-4CBF-AA21-10077B948CA8}"/>
          </ac:picMkLst>
        </pc:picChg>
      </pc:sldChg>
      <pc:sldChg chg="addSp delSp modSp new mod setBg">
        <pc:chgData name="Sian Turvey" userId="9a374997-2901-41ac-b51e-a8948a26085a" providerId="ADAL" clId="{D76E1C0E-169A-48B9-A27A-A9900E04DC8E}" dt="2023-03-08T18:41:18.751" v="439" actId="5793"/>
        <pc:sldMkLst>
          <pc:docMk/>
          <pc:sldMk cId="968163650" sldId="428"/>
        </pc:sldMkLst>
        <pc:spChg chg="mod">
          <ac:chgData name="Sian Turvey" userId="9a374997-2901-41ac-b51e-a8948a26085a" providerId="ADAL" clId="{D76E1C0E-169A-48B9-A27A-A9900E04DC8E}" dt="2023-03-08T18:41:18.751" v="439" actId="5793"/>
          <ac:spMkLst>
            <pc:docMk/>
            <pc:sldMk cId="968163650" sldId="428"/>
            <ac:spMk id="2" creationId="{40A21046-F562-D54C-6239-2DC87C3CC93B}"/>
          </ac:spMkLst>
        </pc:spChg>
        <pc:spChg chg="del">
          <ac:chgData name="Sian Turvey" userId="9a374997-2901-41ac-b51e-a8948a26085a" providerId="ADAL" clId="{D76E1C0E-169A-48B9-A27A-A9900E04DC8E}" dt="2023-03-08T18:40:36.238" v="403"/>
          <ac:spMkLst>
            <pc:docMk/>
            <pc:sldMk cId="968163650" sldId="428"/>
            <ac:spMk id="3" creationId="{A9CC0313-8C36-5390-A200-38616A547BFC}"/>
          </ac:spMkLst>
        </pc:spChg>
        <pc:spChg chg="add">
          <ac:chgData name="Sian Turvey" userId="9a374997-2901-41ac-b51e-a8948a26085a" providerId="ADAL" clId="{D76E1C0E-169A-48B9-A27A-A9900E04DC8E}" dt="2023-03-08T18:40:42.396" v="404" actId="26606"/>
          <ac:spMkLst>
            <pc:docMk/>
            <pc:sldMk cId="968163650" sldId="428"/>
            <ac:spMk id="13" creationId="{989BE678-777B-482A-A616-FEDC47B162E5}"/>
          </ac:spMkLst>
        </pc:spChg>
        <pc:spChg chg="add">
          <ac:chgData name="Sian Turvey" userId="9a374997-2901-41ac-b51e-a8948a26085a" providerId="ADAL" clId="{D76E1C0E-169A-48B9-A27A-A9900E04DC8E}" dt="2023-03-08T18:40:42.396" v="404" actId="26606"/>
          <ac:spMkLst>
            <pc:docMk/>
            <pc:sldMk cId="968163650" sldId="428"/>
            <ac:spMk id="19" creationId="{D28BE0C3-2102-4820-B88B-A448B1840D14}"/>
          </ac:spMkLst>
        </pc:spChg>
        <pc:picChg chg="add mod">
          <ac:chgData name="Sian Turvey" userId="9a374997-2901-41ac-b51e-a8948a26085a" providerId="ADAL" clId="{D76E1C0E-169A-48B9-A27A-A9900E04DC8E}" dt="2023-03-08T18:40:42.396" v="404" actId="26606"/>
          <ac:picMkLst>
            <pc:docMk/>
            <pc:sldMk cId="968163650" sldId="428"/>
            <ac:picMk id="4" creationId="{D04AC36E-657C-EF4D-56E9-D327FA5D96AB}"/>
          </ac:picMkLst>
        </pc:picChg>
        <pc:picChg chg="add">
          <ac:chgData name="Sian Turvey" userId="9a374997-2901-41ac-b51e-a8948a26085a" providerId="ADAL" clId="{D76E1C0E-169A-48B9-A27A-A9900E04DC8E}" dt="2023-03-08T18:40:42.396" v="404" actId="26606"/>
          <ac:picMkLst>
            <pc:docMk/>
            <pc:sldMk cId="968163650" sldId="428"/>
            <ac:picMk id="9" creationId="{DF19BAF3-7E20-4B9D-B544-BABAEEA1FA75}"/>
          </ac:picMkLst>
        </pc:picChg>
        <pc:picChg chg="add">
          <ac:chgData name="Sian Turvey" userId="9a374997-2901-41ac-b51e-a8948a26085a" providerId="ADAL" clId="{D76E1C0E-169A-48B9-A27A-A9900E04DC8E}" dt="2023-03-08T18:40:42.396" v="404" actId="26606"/>
          <ac:picMkLst>
            <pc:docMk/>
            <pc:sldMk cId="968163650" sldId="428"/>
            <ac:picMk id="11" creationId="{950648F4-ABCD-4DF0-8641-76CFB2354721}"/>
          </ac:picMkLst>
        </pc:picChg>
        <pc:picChg chg="add">
          <ac:chgData name="Sian Turvey" userId="9a374997-2901-41ac-b51e-a8948a26085a" providerId="ADAL" clId="{D76E1C0E-169A-48B9-A27A-A9900E04DC8E}" dt="2023-03-08T18:40:42.396" v="404" actId="26606"/>
          <ac:picMkLst>
            <pc:docMk/>
            <pc:sldMk cId="968163650" sldId="428"/>
            <ac:picMk id="15" creationId="{CF1EB4BD-9C7E-4AA3-9681-C7EB0DA6250B}"/>
          </ac:picMkLst>
        </pc:picChg>
        <pc:picChg chg="add">
          <ac:chgData name="Sian Turvey" userId="9a374997-2901-41ac-b51e-a8948a26085a" providerId="ADAL" clId="{D76E1C0E-169A-48B9-A27A-A9900E04DC8E}" dt="2023-03-08T18:40:42.396" v="404" actId="26606"/>
          <ac:picMkLst>
            <pc:docMk/>
            <pc:sldMk cId="968163650" sldId="428"/>
            <ac:picMk id="17" creationId="{94AAE3AA-3759-4D28-B0EF-575F25A5146C}"/>
          </ac:picMkLst>
        </pc:picChg>
      </pc:sldChg>
      <pc:sldChg chg="modSp new mod">
        <pc:chgData name="Sian Turvey" userId="9a374997-2901-41ac-b51e-a8948a26085a" providerId="ADAL" clId="{D76E1C0E-169A-48B9-A27A-A9900E04DC8E}" dt="2023-03-08T18:45:25.413" v="555" actId="20577"/>
        <pc:sldMkLst>
          <pc:docMk/>
          <pc:sldMk cId="2130758844" sldId="429"/>
        </pc:sldMkLst>
        <pc:spChg chg="mod">
          <ac:chgData name="Sian Turvey" userId="9a374997-2901-41ac-b51e-a8948a26085a" providerId="ADAL" clId="{D76E1C0E-169A-48B9-A27A-A9900E04DC8E}" dt="2023-03-08T18:44:45.693" v="545" actId="20577"/>
          <ac:spMkLst>
            <pc:docMk/>
            <pc:sldMk cId="2130758844" sldId="429"/>
            <ac:spMk id="2" creationId="{01380D64-F786-9769-7EC7-69ED7762F28E}"/>
          </ac:spMkLst>
        </pc:spChg>
        <pc:spChg chg="mod">
          <ac:chgData name="Sian Turvey" userId="9a374997-2901-41ac-b51e-a8948a26085a" providerId="ADAL" clId="{D76E1C0E-169A-48B9-A27A-A9900E04DC8E}" dt="2023-03-08T18:45:25.413" v="555" actId="20577"/>
          <ac:spMkLst>
            <pc:docMk/>
            <pc:sldMk cId="2130758844" sldId="429"/>
            <ac:spMk id="3" creationId="{CE85B9F0-4410-C44C-7FAA-D9FA00D3EEA4}"/>
          </ac:spMkLst>
        </pc:spChg>
      </pc:sldChg>
      <pc:sldChg chg="modSp new mod">
        <pc:chgData name="Sian Turvey" userId="9a374997-2901-41ac-b51e-a8948a26085a" providerId="ADAL" clId="{D76E1C0E-169A-48B9-A27A-A9900E04DC8E}" dt="2023-03-08T18:47:01.125" v="636" actId="20577"/>
        <pc:sldMkLst>
          <pc:docMk/>
          <pc:sldMk cId="2636387426" sldId="430"/>
        </pc:sldMkLst>
        <pc:spChg chg="mod">
          <ac:chgData name="Sian Turvey" userId="9a374997-2901-41ac-b51e-a8948a26085a" providerId="ADAL" clId="{D76E1C0E-169A-48B9-A27A-A9900E04DC8E}" dt="2023-03-08T18:45:58.386" v="582" actId="20577"/>
          <ac:spMkLst>
            <pc:docMk/>
            <pc:sldMk cId="2636387426" sldId="430"/>
            <ac:spMk id="2" creationId="{6ABFF2A1-B98F-9420-71DB-15856666B3A2}"/>
          </ac:spMkLst>
        </pc:spChg>
        <pc:spChg chg="mod">
          <ac:chgData name="Sian Turvey" userId="9a374997-2901-41ac-b51e-a8948a26085a" providerId="ADAL" clId="{D76E1C0E-169A-48B9-A27A-A9900E04DC8E}" dt="2023-03-08T18:47:01.125" v="636" actId="20577"/>
          <ac:spMkLst>
            <pc:docMk/>
            <pc:sldMk cId="2636387426" sldId="430"/>
            <ac:spMk id="3" creationId="{41B7A187-D0FE-F96C-E4A4-590221A269B9}"/>
          </ac:spMkLst>
        </pc:spChg>
      </pc:sldChg>
      <pc:sldChg chg="addSp delSp modSp new mod setBg">
        <pc:chgData name="Sian Turvey" userId="9a374997-2901-41ac-b51e-a8948a26085a" providerId="ADAL" clId="{D76E1C0E-169A-48B9-A27A-A9900E04DC8E}" dt="2023-03-08T19:08:17.343" v="1034" actId="255"/>
        <pc:sldMkLst>
          <pc:docMk/>
          <pc:sldMk cId="2393952278" sldId="431"/>
        </pc:sldMkLst>
        <pc:spChg chg="del mod">
          <ac:chgData name="Sian Turvey" userId="9a374997-2901-41ac-b51e-a8948a26085a" providerId="ADAL" clId="{D76E1C0E-169A-48B9-A27A-A9900E04DC8E}" dt="2023-03-08T19:08:01.537" v="1030" actId="478"/>
          <ac:spMkLst>
            <pc:docMk/>
            <pc:sldMk cId="2393952278" sldId="431"/>
            <ac:spMk id="2" creationId="{4F28CABB-5ADF-5EE2-F136-41E7933E261F}"/>
          </ac:spMkLst>
        </pc:spChg>
        <pc:spChg chg="mod ord">
          <ac:chgData name="Sian Turvey" userId="9a374997-2901-41ac-b51e-a8948a26085a" providerId="ADAL" clId="{D76E1C0E-169A-48B9-A27A-A9900E04DC8E}" dt="2023-03-08T19:08:17.343" v="1034" actId="255"/>
          <ac:spMkLst>
            <pc:docMk/>
            <pc:sldMk cId="2393952278" sldId="431"/>
            <ac:spMk id="3" creationId="{DC0E96DD-C808-1ADD-336D-181052953CB6}"/>
          </ac:spMkLst>
        </pc:spChg>
        <pc:picChg chg="add mod">
          <ac:chgData name="Sian Turvey" userId="9a374997-2901-41ac-b51e-a8948a26085a" providerId="ADAL" clId="{D76E1C0E-169A-48B9-A27A-A9900E04DC8E}" dt="2023-03-08T19:07:55.833" v="1029" actId="14100"/>
          <ac:picMkLst>
            <pc:docMk/>
            <pc:sldMk cId="2393952278" sldId="431"/>
            <ac:picMk id="4" creationId="{6FF5DB08-CCF2-D18F-FF6D-98F13F830236}"/>
          </ac:picMkLst>
        </pc:picChg>
      </pc:sldChg>
      <pc:sldChg chg="addSp modSp new mod setBg setClrOvrMap modNotesTx">
        <pc:chgData name="Sian Turvey" userId="9a374997-2901-41ac-b51e-a8948a26085a" providerId="ADAL" clId="{D76E1C0E-169A-48B9-A27A-A9900E04DC8E}" dt="2023-03-08T19:08:25.576" v="1035" actId="26606"/>
        <pc:sldMkLst>
          <pc:docMk/>
          <pc:sldMk cId="3512206005" sldId="432"/>
        </pc:sldMkLst>
        <pc:spChg chg="mod">
          <ac:chgData name="Sian Turvey" userId="9a374997-2901-41ac-b51e-a8948a26085a" providerId="ADAL" clId="{D76E1C0E-169A-48B9-A27A-A9900E04DC8E}" dt="2023-03-08T19:08:25.576" v="1035" actId="26606"/>
          <ac:spMkLst>
            <pc:docMk/>
            <pc:sldMk cId="3512206005" sldId="432"/>
            <ac:spMk id="2" creationId="{9E28AAB2-8E71-93F9-6C79-8E688444E6D6}"/>
          </ac:spMkLst>
        </pc:spChg>
        <pc:spChg chg="mod">
          <ac:chgData name="Sian Turvey" userId="9a374997-2901-41ac-b51e-a8948a26085a" providerId="ADAL" clId="{D76E1C0E-169A-48B9-A27A-A9900E04DC8E}" dt="2023-03-08T19:08:25.576" v="1035" actId="26606"/>
          <ac:spMkLst>
            <pc:docMk/>
            <pc:sldMk cId="3512206005" sldId="432"/>
            <ac:spMk id="3" creationId="{4212B328-2FA3-2307-6726-7B09E067C77C}"/>
          </ac:spMkLst>
        </pc:spChg>
        <pc:spChg chg="add">
          <ac:chgData name="Sian Turvey" userId="9a374997-2901-41ac-b51e-a8948a26085a" providerId="ADAL" clId="{D76E1C0E-169A-48B9-A27A-A9900E04DC8E}" dt="2023-03-08T19:08:25.576" v="1035" actId="26606"/>
          <ac:spMkLst>
            <pc:docMk/>
            <pc:sldMk cId="3512206005" sldId="432"/>
            <ac:spMk id="8" creationId="{74CD14DB-BB81-479F-A1FC-1C75640E9F84}"/>
          </ac:spMkLst>
        </pc:spChg>
        <pc:spChg chg="add">
          <ac:chgData name="Sian Turvey" userId="9a374997-2901-41ac-b51e-a8948a26085a" providerId="ADAL" clId="{D76E1C0E-169A-48B9-A27A-A9900E04DC8E}" dt="2023-03-08T19:08:25.576" v="1035" actId="26606"/>
          <ac:spMkLst>
            <pc:docMk/>
            <pc:sldMk cId="3512206005" sldId="432"/>
            <ac:spMk id="10" creationId="{C943A91B-7CA7-4592-A975-73B1BF8C4C74}"/>
          </ac:spMkLst>
        </pc:spChg>
        <pc:spChg chg="add">
          <ac:chgData name="Sian Turvey" userId="9a374997-2901-41ac-b51e-a8948a26085a" providerId="ADAL" clId="{D76E1C0E-169A-48B9-A27A-A9900E04DC8E}" dt="2023-03-08T19:08:25.576" v="1035" actId="26606"/>
          <ac:spMkLst>
            <pc:docMk/>
            <pc:sldMk cId="3512206005" sldId="432"/>
            <ac:spMk id="12" creationId="{EC471314-E46A-414B-8D91-74880E84F187}"/>
          </ac:spMkLst>
        </pc:spChg>
        <pc:spChg chg="add">
          <ac:chgData name="Sian Turvey" userId="9a374997-2901-41ac-b51e-a8948a26085a" providerId="ADAL" clId="{D76E1C0E-169A-48B9-A27A-A9900E04DC8E}" dt="2023-03-08T19:08:25.576" v="1035" actId="26606"/>
          <ac:spMkLst>
            <pc:docMk/>
            <pc:sldMk cId="3512206005" sldId="432"/>
            <ac:spMk id="14" creationId="{6A681326-1C9D-44A3-A627-3871BDAE4127}"/>
          </ac:spMkLst>
        </pc:spChg>
      </pc:sldChg>
      <pc:sldChg chg="addSp modSp new mod setBg modNotesTx">
        <pc:chgData name="Sian Turvey" userId="9a374997-2901-41ac-b51e-a8948a26085a" providerId="ADAL" clId="{D76E1C0E-169A-48B9-A27A-A9900E04DC8E}" dt="2023-03-08T19:08:38.410" v="1036" actId="26606"/>
        <pc:sldMkLst>
          <pc:docMk/>
          <pc:sldMk cId="3692463143" sldId="433"/>
        </pc:sldMkLst>
        <pc:spChg chg="mod">
          <ac:chgData name="Sian Turvey" userId="9a374997-2901-41ac-b51e-a8948a26085a" providerId="ADAL" clId="{D76E1C0E-169A-48B9-A27A-A9900E04DC8E}" dt="2023-03-08T19:08:38.410" v="1036" actId="26606"/>
          <ac:spMkLst>
            <pc:docMk/>
            <pc:sldMk cId="3692463143" sldId="433"/>
            <ac:spMk id="2" creationId="{A42D5B46-63A8-E43D-E6F9-D88FDF1BB4E8}"/>
          </ac:spMkLst>
        </pc:spChg>
        <pc:spChg chg="mod">
          <ac:chgData name="Sian Turvey" userId="9a374997-2901-41ac-b51e-a8948a26085a" providerId="ADAL" clId="{D76E1C0E-169A-48B9-A27A-A9900E04DC8E}" dt="2023-03-08T19:08:38.410" v="1036" actId="26606"/>
          <ac:spMkLst>
            <pc:docMk/>
            <pc:sldMk cId="3692463143" sldId="433"/>
            <ac:spMk id="3" creationId="{1C69FC98-8FEA-C843-FFE0-11CCD7C303B7}"/>
          </ac:spMkLst>
        </pc:spChg>
        <pc:picChg chg="add">
          <ac:chgData name="Sian Turvey" userId="9a374997-2901-41ac-b51e-a8948a26085a" providerId="ADAL" clId="{D76E1C0E-169A-48B9-A27A-A9900E04DC8E}" dt="2023-03-08T19:08:38.410" v="1036" actId="26606"/>
          <ac:picMkLst>
            <pc:docMk/>
            <pc:sldMk cId="3692463143" sldId="433"/>
            <ac:picMk id="5" creationId="{C463A45A-7759-AA18-C97A-C2E0DC5100C8}"/>
          </ac:picMkLst>
        </pc:picChg>
      </pc:sldChg>
      <pc:sldChg chg="addSp modSp new mod setBg setClrOvrMap">
        <pc:chgData name="Sian Turvey" userId="9a374997-2901-41ac-b51e-a8948a26085a" providerId="ADAL" clId="{D76E1C0E-169A-48B9-A27A-A9900E04DC8E}" dt="2023-03-08T18:53:42.756" v="838" actId="14100"/>
        <pc:sldMkLst>
          <pc:docMk/>
          <pc:sldMk cId="3225713422" sldId="434"/>
        </pc:sldMkLst>
        <pc:spChg chg="mod">
          <ac:chgData name="Sian Turvey" userId="9a374997-2901-41ac-b51e-a8948a26085a" providerId="ADAL" clId="{D76E1C0E-169A-48B9-A27A-A9900E04DC8E}" dt="2023-03-08T18:53:34.996" v="836" actId="26606"/>
          <ac:spMkLst>
            <pc:docMk/>
            <pc:sldMk cId="3225713422" sldId="434"/>
            <ac:spMk id="2" creationId="{71ED1B7A-3651-06DC-AEB6-06A8FA6DA788}"/>
          </ac:spMkLst>
        </pc:spChg>
        <pc:spChg chg="mod">
          <ac:chgData name="Sian Turvey" userId="9a374997-2901-41ac-b51e-a8948a26085a" providerId="ADAL" clId="{D76E1C0E-169A-48B9-A27A-A9900E04DC8E}" dt="2023-03-08T18:53:42.756" v="838" actId="14100"/>
          <ac:spMkLst>
            <pc:docMk/>
            <pc:sldMk cId="3225713422" sldId="434"/>
            <ac:spMk id="3" creationId="{A35EBB4C-B12E-476F-C2A8-CC0D181EC35D}"/>
          </ac:spMkLst>
        </pc:spChg>
        <pc:spChg chg="add">
          <ac:chgData name="Sian Turvey" userId="9a374997-2901-41ac-b51e-a8948a26085a" providerId="ADAL" clId="{D76E1C0E-169A-48B9-A27A-A9900E04DC8E}" dt="2023-03-08T18:53:34.996" v="836" actId="26606"/>
          <ac:spMkLst>
            <pc:docMk/>
            <pc:sldMk cId="3225713422" sldId="434"/>
            <ac:spMk id="9" creationId="{EE4E366E-272A-409E-840F-9A6A64A9E3FF}"/>
          </ac:spMkLst>
        </pc:spChg>
        <pc:spChg chg="add">
          <ac:chgData name="Sian Turvey" userId="9a374997-2901-41ac-b51e-a8948a26085a" providerId="ADAL" clId="{D76E1C0E-169A-48B9-A27A-A9900E04DC8E}" dt="2023-03-08T18:53:34.996" v="836" actId="26606"/>
          <ac:spMkLst>
            <pc:docMk/>
            <pc:sldMk cId="3225713422" sldId="434"/>
            <ac:spMk id="11" creationId="{A721560C-E4AB-4287-A29C-3F6916794CB9}"/>
          </ac:spMkLst>
        </pc:spChg>
        <pc:spChg chg="add">
          <ac:chgData name="Sian Turvey" userId="9a374997-2901-41ac-b51e-a8948a26085a" providerId="ADAL" clId="{D76E1C0E-169A-48B9-A27A-A9900E04DC8E}" dt="2023-03-08T18:53:34.996" v="836" actId="26606"/>
          <ac:spMkLst>
            <pc:docMk/>
            <pc:sldMk cId="3225713422" sldId="434"/>
            <ac:spMk id="13" creationId="{DF6CFF07-D953-4F9C-9A0E-E0A6AACB6158}"/>
          </ac:spMkLst>
        </pc:spChg>
        <pc:spChg chg="add">
          <ac:chgData name="Sian Turvey" userId="9a374997-2901-41ac-b51e-a8948a26085a" providerId="ADAL" clId="{D76E1C0E-169A-48B9-A27A-A9900E04DC8E}" dt="2023-03-08T18:53:34.996" v="836" actId="26606"/>
          <ac:spMkLst>
            <pc:docMk/>
            <pc:sldMk cId="3225713422" sldId="434"/>
            <ac:spMk id="15" creationId="{DAA4FEEE-0B5F-41BF-825D-60F9FB089568}"/>
          </ac:spMkLst>
        </pc:spChg>
        <pc:picChg chg="add mod">
          <ac:chgData name="Sian Turvey" userId="9a374997-2901-41ac-b51e-a8948a26085a" providerId="ADAL" clId="{D76E1C0E-169A-48B9-A27A-A9900E04DC8E}" dt="2023-03-08T18:53:34.996" v="836" actId="26606"/>
          <ac:picMkLst>
            <pc:docMk/>
            <pc:sldMk cId="3225713422" sldId="434"/>
            <ac:picMk id="4" creationId="{06094C05-FB98-D9BA-8117-ED010AE329AE}"/>
          </ac:picMkLst>
        </pc:picChg>
      </pc:sldChg>
      <pc:sldChg chg="addSp modSp new mod setBg setClrOvrMap">
        <pc:chgData name="Sian Turvey" userId="9a374997-2901-41ac-b51e-a8948a26085a" providerId="ADAL" clId="{D76E1C0E-169A-48B9-A27A-A9900E04DC8E}" dt="2023-03-08T18:54:47.497" v="867" actId="14100"/>
        <pc:sldMkLst>
          <pc:docMk/>
          <pc:sldMk cId="2933782398" sldId="435"/>
        </pc:sldMkLst>
        <pc:spChg chg="mod">
          <ac:chgData name="Sian Turvey" userId="9a374997-2901-41ac-b51e-a8948a26085a" providerId="ADAL" clId="{D76E1C0E-169A-48B9-A27A-A9900E04DC8E}" dt="2023-03-08T18:54:29.443" v="862" actId="26606"/>
          <ac:spMkLst>
            <pc:docMk/>
            <pc:sldMk cId="2933782398" sldId="435"/>
            <ac:spMk id="2" creationId="{6F903338-68C7-1050-E52F-7D4BBF264BFD}"/>
          </ac:spMkLst>
        </pc:spChg>
        <pc:spChg chg="mod">
          <ac:chgData name="Sian Turvey" userId="9a374997-2901-41ac-b51e-a8948a26085a" providerId="ADAL" clId="{D76E1C0E-169A-48B9-A27A-A9900E04DC8E}" dt="2023-03-08T18:54:47.497" v="867" actId="14100"/>
          <ac:spMkLst>
            <pc:docMk/>
            <pc:sldMk cId="2933782398" sldId="435"/>
            <ac:spMk id="3" creationId="{7D92AD50-A94E-C679-2730-E7C11879FFA5}"/>
          </ac:spMkLst>
        </pc:spChg>
        <pc:spChg chg="add">
          <ac:chgData name="Sian Turvey" userId="9a374997-2901-41ac-b51e-a8948a26085a" providerId="ADAL" clId="{D76E1C0E-169A-48B9-A27A-A9900E04DC8E}" dt="2023-03-08T18:54:29.443" v="862" actId="26606"/>
          <ac:spMkLst>
            <pc:docMk/>
            <pc:sldMk cId="2933782398" sldId="435"/>
            <ac:spMk id="9" creationId="{EE4E366E-272A-409E-840F-9A6A64A9E3FF}"/>
          </ac:spMkLst>
        </pc:spChg>
        <pc:spChg chg="add">
          <ac:chgData name="Sian Turvey" userId="9a374997-2901-41ac-b51e-a8948a26085a" providerId="ADAL" clId="{D76E1C0E-169A-48B9-A27A-A9900E04DC8E}" dt="2023-03-08T18:54:29.443" v="862" actId="26606"/>
          <ac:spMkLst>
            <pc:docMk/>
            <pc:sldMk cId="2933782398" sldId="435"/>
            <ac:spMk id="11" creationId="{A721560C-E4AB-4287-A29C-3F6916794CB9}"/>
          </ac:spMkLst>
        </pc:spChg>
        <pc:spChg chg="add">
          <ac:chgData name="Sian Turvey" userId="9a374997-2901-41ac-b51e-a8948a26085a" providerId="ADAL" clId="{D76E1C0E-169A-48B9-A27A-A9900E04DC8E}" dt="2023-03-08T18:54:29.443" v="862" actId="26606"/>
          <ac:spMkLst>
            <pc:docMk/>
            <pc:sldMk cId="2933782398" sldId="435"/>
            <ac:spMk id="13" creationId="{DF6CFF07-D953-4F9C-9A0E-E0A6AACB6158}"/>
          </ac:spMkLst>
        </pc:spChg>
        <pc:spChg chg="add">
          <ac:chgData name="Sian Turvey" userId="9a374997-2901-41ac-b51e-a8948a26085a" providerId="ADAL" clId="{D76E1C0E-169A-48B9-A27A-A9900E04DC8E}" dt="2023-03-08T18:54:29.443" v="862" actId="26606"/>
          <ac:spMkLst>
            <pc:docMk/>
            <pc:sldMk cId="2933782398" sldId="435"/>
            <ac:spMk id="15" creationId="{DAA4FEEE-0B5F-41BF-825D-60F9FB089568}"/>
          </ac:spMkLst>
        </pc:spChg>
        <pc:picChg chg="add mod">
          <ac:chgData name="Sian Turvey" userId="9a374997-2901-41ac-b51e-a8948a26085a" providerId="ADAL" clId="{D76E1C0E-169A-48B9-A27A-A9900E04DC8E}" dt="2023-03-08T18:54:29.443" v="862" actId="26606"/>
          <ac:picMkLst>
            <pc:docMk/>
            <pc:sldMk cId="2933782398" sldId="435"/>
            <ac:picMk id="4" creationId="{D04A7210-9B7E-29C2-4039-46467E8A8D01}"/>
          </ac:picMkLst>
        </pc:picChg>
      </pc:sldChg>
      <pc:sldChg chg="modSp new mod">
        <pc:chgData name="Sian Turvey" userId="9a374997-2901-41ac-b51e-a8948a26085a" providerId="ADAL" clId="{D76E1C0E-169A-48B9-A27A-A9900E04DC8E}" dt="2023-03-08T18:56:18.881" v="931" actId="14100"/>
        <pc:sldMkLst>
          <pc:docMk/>
          <pc:sldMk cId="1743495760" sldId="436"/>
        </pc:sldMkLst>
        <pc:spChg chg="mod">
          <ac:chgData name="Sian Turvey" userId="9a374997-2901-41ac-b51e-a8948a26085a" providerId="ADAL" clId="{D76E1C0E-169A-48B9-A27A-A9900E04DC8E}" dt="2023-03-08T18:55:14.749" v="889" actId="20577"/>
          <ac:spMkLst>
            <pc:docMk/>
            <pc:sldMk cId="1743495760" sldId="436"/>
            <ac:spMk id="2" creationId="{7DC8E84F-C846-0B56-3C27-EA4BB03C87E2}"/>
          </ac:spMkLst>
        </pc:spChg>
        <pc:spChg chg="mod">
          <ac:chgData name="Sian Turvey" userId="9a374997-2901-41ac-b51e-a8948a26085a" providerId="ADAL" clId="{D76E1C0E-169A-48B9-A27A-A9900E04DC8E}" dt="2023-03-08T18:56:18.881" v="931" actId="14100"/>
          <ac:spMkLst>
            <pc:docMk/>
            <pc:sldMk cId="1743495760" sldId="436"/>
            <ac:spMk id="3" creationId="{136E2FE8-8524-3E85-6C89-11D1CBBBDC03}"/>
          </ac:spMkLst>
        </pc:spChg>
      </pc:sldChg>
      <pc:sldChg chg="addSp delSp modSp new mod setBg setClrOvrMap">
        <pc:chgData name="Sian Turvey" userId="9a374997-2901-41ac-b51e-a8948a26085a" providerId="ADAL" clId="{D76E1C0E-169A-48B9-A27A-A9900E04DC8E}" dt="2023-03-08T18:57:55.640" v="960" actId="255"/>
        <pc:sldMkLst>
          <pc:docMk/>
          <pc:sldMk cId="1855113934" sldId="437"/>
        </pc:sldMkLst>
        <pc:spChg chg="mod">
          <ac:chgData name="Sian Turvey" userId="9a374997-2901-41ac-b51e-a8948a26085a" providerId="ADAL" clId="{D76E1C0E-169A-48B9-A27A-A9900E04DC8E}" dt="2023-03-08T18:57:50.337" v="959" actId="26606"/>
          <ac:spMkLst>
            <pc:docMk/>
            <pc:sldMk cId="1855113934" sldId="437"/>
            <ac:spMk id="2" creationId="{40493FFF-28FD-5636-C6EF-473F1C428460}"/>
          </ac:spMkLst>
        </pc:spChg>
        <pc:spChg chg="mod">
          <ac:chgData name="Sian Turvey" userId="9a374997-2901-41ac-b51e-a8948a26085a" providerId="ADAL" clId="{D76E1C0E-169A-48B9-A27A-A9900E04DC8E}" dt="2023-03-08T18:57:55.640" v="960" actId="255"/>
          <ac:spMkLst>
            <pc:docMk/>
            <pc:sldMk cId="1855113934" sldId="437"/>
            <ac:spMk id="3" creationId="{8EC9AE4C-8290-63CB-8088-423CCA126553}"/>
          </ac:spMkLst>
        </pc:spChg>
        <pc:spChg chg="add del">
          <ac:chgData name="Sian Turvey" userId="9a374997-2901-41ac-b51e-a8948a26085a" providerId="ADAL" clId="{D76E1C0E-169A-48B9-A27A-A9900E04DC8E}" dt="2023-03-08T18:57:50.337" v="959" actId="26606"/>
          <ac:spMkLst>
            <pc:docMk/>
            <pc:sldMk cId="1855113934" sldId="437"/>
            <ac:spMk id="9" creationId="{EE4E366E-272A-409E-840F-9A6A64A9E3FF}"/>
          </ac:spMkLst>
        </pc:spChg>
        <pc:spChg chg="add del">
          <ac:chgData name="Sian Turvey" userId="9a374997-2901-41ac-b51e-a8948a26085a" providerId="ADAL" clId="{D76E1C0E-169A-48B9-A27A-A9900E04DC8E}" dt="2023-03-08T18:57:50.337" v="959" actId="26606"/>
          <ac:spMkLst>
            <pc:docMk/>
            <pc:sldMk cId="1855113934" sldId="437"/>
            <ac:spMk id="11" creationId="{A721560C-E4AB-4287-A29C-3F6916794CB9}"/>
          </ac:spMkLst>
        </pc:spChg>
        <pc:spChg chg="add del">
          <ac:chgData name="Sian Turvey" userId="9a374997-2901-41ac-b51e-a8948a26085a" providerId="ADAL" clId="{D76E1C0E-169A-48B9-A27A-A9900E04DC8E}" dt="2023-03-08T18:57:50.337" v="959" actId="26606"/>
          <ac:spMkLst>
            <pc:docMk/>
            <pc:sldMk cId="1855113934" sldId="437"/>
            <ac:spMk id="13" creationId="{DF6CFF07-D953-4F9C-9A0E-E0A6AACB6158}"/>
          </ac:spMkLst>
        </pc:spChg>
        <pc:spChg chg="add del">
          <ac:chgData name="Sian Turvey" userId="9a374997-2901-41ac-b51e-a8948a26085a" providerId="ADAL" clId="{D76E1C0E-169A-48B9-A27A-A9900E04DC8E}" dt="2023-03-08T18:57:50.337" v="959" actId="26606"/>
          <ac:spMkLst>
            <pc:docMk/>
            <pc:sldMk cId="1855113934" sldId="437"/>
            <ac:spMk id="15" creationId="{DAA4FEEE-0B5F-41BF-825D-60F9FB089568}"/>
          </ac:spMkLst>
        </pc:spChg>
        <pc:picChg chg="add mod">
          <ac:chgData name="Sian Turvey" userId="9a374997-2901-41ac-b51e-a8948a26085a" providerId="ADAL" clId="{D76E1C0E-169A-48B9-A27A-A9900E04DC8E}" dt="2023-03-08T18:57:50.337" v="959" actId="26606"/>
          <ac:picMkLst>
            <pc:docMk/>
            <pc:sldMk cId="1855113934" sldId="437"/>
            <ac:picMk id="4" creationId="{026152F5-2FEA-527C-D3FC-16512656706D}"/>
          </ac:picMkLst>
        </pc:picChg>
      </pc:sldChg>
      <pc:sldChg chg="addSp delSp modSp new mod setBg">
        <pc:chgData name="Sian Turvey" userId="9a374997-2901-41ac-b51e-a8948a26085a" providerId="ADAL" clId="{D76E1C0E-169A-48B9-A27A-A9900E04DC8E}" dt="2023-03-08T19:08:57.074" v="1037" actId="26606"/>
        <pc:sldMkLst>
          <pc:docMk/>
          <pc:sldMk cId="1194313326" sldId="438"/>
        </pc:sldMkLst>
        <pc:spChg chg="mod">
          <ac:chgData name="Sian Turvey" userId="9a374997-2901-41ac-b51e-a8948a26085a" providerId="ADAL" clId="{D76E1C0E-169A-48B9-A27A-A9900E04DC8E}" dt="2023-03-08T19:08:57.074" v="1037" actId="26606"/>
          <ac:spMkLst>
            <pc:docMk/>
            <pc:sldMk cId="1194313326" sldId="438"/>
            <ac:spMk id="2" creationId="{7693EA54-2905-AEAB-0EB5-3203BCAA98F8}"/>
          </ac:spMkLst>
        </pc:spChg>
        <pc:spChg chg="del mod">
          <ac:chgData name="Sian Turvey" userId="9a374997-2901-41ac-b51e-a8948a26085a" providerId="ADAL" clId="{D76E1C0E-169A-48B9-A27A-A9900E04DC8E}" dt="2023-03-08T19:08:57.074" v="1037" actId="26606"/>
          <ac:spMkLst>
            <pc:docMk/>
            <pc:sldMk cId="1194313326" sldId="438"/>
            <ac:spMk id="3" creationId="{2C8EDE65-D701-004F-19EB-3B8218107D35}"/>
          </ac:spMkLst>
        </pc:spChg>
        <pc:graphicFrameChg chg="add">
          <ac:chgData name="Sian Turvey" userId="9a374997-2901-41ac-b51e-a8948a26085a" providerId="ADAL" clId="{D76E1C0E-169A-48B9-A27A-A9900E04DC8E}" dt="2023-03-08T19:08:57.074" v="1037" actId="26606"/>
          <ac:graphicFrameMkLst>
            <pc:docMk/>
            <pc:sldMk cId="1194313326" sldId="438"/>
            <ac:graphicFrameMk id="5" creationId="{4C43DFFD-D9A9-6644-9F47-884136B3461F}"/>
          </ac:graphicFrameMkLst>
        </pc:graphicFrameChg>
      </pc:sldChg>
      <pc:sldChg chg="addSp delSp modSp new mod setBg">
        <pc:chgData name="Sian Turvey" userId="9a374997-2901-41ac-b51e-a8948a26085a" providerId="ADAL" clId="{D76E1C0E-169A-48B9-A27A-A9900E04DC8E}" dt="2023-03-08T19:09:10.123" v="1039" actId="20577"/>
        <pc:sldMkLst>
          <pc:docMk/>
          <pc:sldMk cId="3559857741" sldId="439"/>
        </pc:sldMkLst>
        <pc:spChg chg="mod">
          <ac:chgData name="Sian Turvey" userId="9a374997-2901-41ac-b51e-a8948a26085a" providerId="ADAL" clId="{D76E1C0E-169A-48B9-A27A-A9900E04DC8E}" dt="2023-03-08T19:09:03.692" v="1038" actId="26606"/>
          <ac:spMkLst>
            <pc:docMk/>
            <pc:sldMk cId="3559857741" sldId="439"/>
            <ac:spMk id="2" creationId="{F3524D6C-F078-F572-2ED3-5798B623D309}"/>
          </ac:spMkLst>
        </pc:spChg>
        <pc:spChg chg="del mod">
          <ac:chgData name="Sian Turvey" userId="9a374997-2901-41ac-b51e-a8948a26085a" providerId="ADAL" clId="{D76E1C0E-169A-48B9-A27A-A9900E04DC8E}" dt="2023-03-08T19:09:03.692" v="1038" actId="26606"/>
          <ac:spMkLst>
            <pc:docMk/>
            <pc:sldMk cId="3559857741" sldId="439"/>
            <ac:spMk id="3" creationId="{EA4C86E7-1C32-74F7-1873-5CF27DD98590}"/>
          </ac:spMkLst>
        </pc:spChg>
        <pc:graphicFrameChg chg="add mod">
          <ac:chgData name="Sian Turvey" userId="9a374997-2901-41ac-b51e-a8948a26085a" providerId="ADAL" clId="{D76E1C0E-169A-48B9-A27A-A9900E04DC8E}" dt="2023-03-08T19:09:10.123" v="1039" actId="20577"/>
          <ac:graphicFrameMkLst>
            <pc:docMk/>
            <pc:sldMk cId="3559857741" sldId="439"/>
            <ac:graphicFrameMk id="5" creationId="{0C5FBA53-A6B4-C67F-FA96-2551DDCBF158}"/>
          </ac:graphicFrameMkLst>
        </pc:graphicFrameChg>
      </pc:sldChg>
      <pc:sldChg chg="modSp new mod">
        <pc:chgData name="Sian Turvey" userId="9a374997-2901-41ac-b51e-a8948a26085a" providerId="ADAL" clId="{D76E1C0E-169A-48B9-A27A-A9900E04DC8E}" dt="2023-03-08T19:10:23.299" v="1050" actId="20577"/>
        <pc:sldMkLst>
          <pc:docMk/>
          <pc:sldMk cId="13439209" sldId="440"/>
        </pc:sldMkLst>
        <pc:spChg chg="mod">
          <ac:chgData name="Sian Turvey" userId="9a374997-2901-41ac-b51e-a8948a26085a" providerId="ADAL" clId="{D76E1C0E-169A-48B9-A27A-A9900E04DC8E}" dt="2023-03-08T19:10:00.157" v="1043"/>
          <ac:spMkLst>
            <pc:docMk/>
            <pc:sldMk cId="13439209" sldId="440"/>
            <ac:spMk id="2" creationId="{945EA33A-F389-A21E-E330-6384F9B33528}"/>
          </ac:spMkLst>
        </pc:spChg>
        <pc:spChg chg="mod">
          <ac:chgData name="Sian Turvey" userId="9a374997-2901-41ac-b51e-a8948a26085a" providerId="ADAL" clId="{D76E1C0E-169A-48B9-A27A-A9900E04DC8E}" dt="2023-03-08T19:10:23.299" v="1050" actId="20577"/>
          <ac:spMkLst>
            <pc:docMk/>
            <pc:sldMk cId="13439209" sldId="440"/>
            <ac:spMk id="3" creationId="{FEB50A30-0B5B-3623-6032-1529C5C9E843}"/>
          </ac:spMkLst>
        </pc:spChg>
      </pc:sldChg>
      <pc:sldChg chg="addSp modSp new mod setBg setClrOvrMap">
        <pc:chgData name="Sian Turvey" userId="9a374997-2901-41ac-b51e-a8948a26085a" providerId="ADAL" clId="{D76E1C0E-169A-48B9-A27A-A9900E04DC8E}" dt="2023-03-08T19:13:16.457" v="1078" actId="26606"/>
        <pc:sldMkLst>
          <pc:docMk/>
          <pc:sldMk cId="3412066226" sldId="441"/>
        </pc:sldMkLst>
        <pc:spChg chg="mod">
          <ac:chgData name="Sian Turvey" userId="9a374997-2901-41ac-b51e-a8948a26085a" providerId="ADAL" clId="{D76E1C0E-169A-48B9-A27A-A9900E04DC8E}" dt="2023-03-08T19:13:16.457" v="1078" actId="26606"/>
          <ac:spMkLst>
            <pc:docMk/>
            <pc:sldMk cId="3412066226" sldId="441"/>
            <ac:spMk id="2" creationId="{6FD0207F-D704-3087-8718-59DD11B5EB23}"/>
          </ac:spMkLst>
        </pc:spChg>
        <pc:spChg chg="mod">
          <ac:chgData name="Sian Turvey" userId="9a374997-2901-41ac-b51e-a8948a26085a" providerId="ADAL" clId="{D76E1C0E-169A-48B9-A27A-A9900E04DC8E}" dt="2023-03-08T19:13:16.457" v="1078" actId="26606"/>
          <ac:spMkLst>
            <pc:docMk/>
            <pc:sldMk cId="3412066226" sldId="441"/>
            <ac:spMk id="3" creationId="{16A8E75F-9526-5004-64E9-325E60343E18}"/>
          </ac:spMkLst>
        </pc:spChg>
        <pc:spChg chg="add">
          <ac:chgData name="Sian Turvey" userId="9a374997-2901-41ac-b51e-a8948a26085a" providerId="ADAL" clId="{D76E1C0E-169A-48B9-A27A-A9900E04DC8E}" dt="2023-03-08T19:13:16.457" v="1078" actId="26606"/>
          <ac:spMkLst>
            <pc:docMk/>
            <pc:sldMk cId="3412066226" sldId="441"/>
            <ac:spMk id="9" creationId="{EE4E366E-272A-409E-840F-9A6A64A9E3FF}"/>
          </ac:spMkLst>
        </pc:spChg>
        <pc:spChg chg="add">
          <ac:chgData name="Sian Turvey" userId="9a374997-2901-41ac-b51e-a8948a26085a" providerId="ADAL" clId="{D76E1C0E-169A-48B9-A27A-A9900E04DC8E}" dt="2023-03-08T19:13:16.457" v="1078" actId="26606"/>
          <ac:spMkLst>
            <pc:docMk/>
            <pc:sldMk cId="3412066226" sldId="441"/>
            <ac:spMk id="11" creationId="{A721560C-E4AB-4287-A29C-3F6916794CB9}"/>
          </ac:spMkLst>
        </pc:spChg>
        <pc:spChg chg="add">
          <ac:chgData name="Sian Turvey" userId="9a374997-2901-41ac-b51e-a8948a26085a" providerId="ADAL" clId="{D76E1C0E-169A-48B9-A27A-A9900E04DC8E}" dt="2023-03-08T19:13:16.457" v="1078" actId="26606"/>
          <ac:spMkLst>
            <pc:docMk/>
            <pc:sldMk cId="3412066226" sldId="441"/>
            <ac:spMk id="13" creationId="{DF6CFF07-D953-4F9C-9A0E-E0A6AACB6158}"/>
          </ac:spMkLst>
        </pc:spChg>
        <pc:spChg chg="add">
          <ac:chgData name="Sian Turvey" userId="9a374997-2901-41ac-b51e-a8948a26085a" providerId="ADAL" clId="{D76E1C0E-169A-48B9-A27A-A9900E04DC8E}" dt="2023-03-08T19:13:16.457" v="1078" actId="26606"/>
          <ac:spMkLst>
            <pc:docMk/>
            <pc:sldMk cId="3412066226" sldId="441"/>
            <ac:spMk id="15" creationId="{DAA4FEEE-0B5F-41BF-825D-60F9FB089568}"/>
          </ac:spMkLst>
        </pc:spChg>
        <pc:picChg chg="add mod">
          <ac:chgData name="Sian Turvey" userId="9a374997-2901-41ac-b51e-a8948a26085a" providerId="ADAL" clId="{D76E1C0E-169A-48B9-A27A-A9900E04DC8E}" dt="2023-03-08T19:13:16.457" v="1078" actId="26606"/>
          <ac:picMkLst>
            <pc:docMk/>
            <pc:sldMk cId="3412066226" sldId="441"/>
            <ac:picMk id="4" creationId="{7651D4F9-DDA6-CC32-F02C-D69C299CFBD9}"/>
          </ac:picMkLst>
        </pc:picChg>
      </pc:sldChg>
      <pc:sldChg chg="addSp modSp new mod setBg">
        <pc:chgData name="Sian Turvey" userId="9a374997-2901-41ac-b51e-a8948a26085a" providerId="ADAL" clId="{D76E1C0E-169A-48B9-A27A-A9900E04DC8E}" dt="2023-03-08T19:12:25.799" v="1076" actId="26606"/>
        <pc:sldMkLst>
          <pc:docMk/>
          <pc:sldMk cId="511124035" sldId="442"/>
        </pc:sldMkLst>
        <pc:spChg chg="mod">
          <ac:chgData name="Sian Turvey" userId="9a374997-2901-41ac-b51e-a8948a26085a" providerId="ADAL" clId="{D76E1C0E-169A-48B9-A27A-A9900E04DC8E}" dt="2023-03-08T19:12:25.799" v="1076" actId="26606"/>
          <ac:spMkLst>
            <pc:docMk/>
            <pc:sldMk cId="511124035" sldId="442"/>
            <ac:spMk id="2" creationId="{970B2B51-295C-10D7-E0F4-BA20B00523FA}"/>
          </ac:spMkLst>
        </pc:spChg>
        <pc:spChg chg="mod ord">
          <ac:chgData name="Sian Turvey" userId="9a374997-2901-41ac-b51e-a8948a26085a" providerId="ADAL" clId="{D76E1C0E-169A-48B9-A27A-A9900E04DC8E}" dt="2023-03-08T19:12:25.799" v="1076" actId="26606"/>
          <ac:spMkLst>
            <pc:docMk/>
            <pc:sldMk cId="511124035" sldId="442"/>
            <ac:spMk id="3" creationId="{11484CC2-0F60-9660-5B38-7AAC84E75A59}"/>
          </ac:spMkLst>
        </pc:spChg>
        <pc:picChg chg="add mod">
          <ac:chgData name="Sian Turvey" userId="9a374997-2901-41ac-b51e-a8948a26085a" providerId="ADAL" clId="{D76E1C0E-169A-48B9-A27A-A9900E04DC8E}" dt="2023-03-08T19:12:25.799" v="1076" actId="26606"/>
          <ac:picMkLst>
            <pc:docMk/>
            <pc:sldMk cId="511124035" sldId="442"/>
            <ac:picMk id="4" creationId="{631DE241-5345-13F1-CDC1-DDE7B12760A5}"/>
          </ac:picMkLst>
        </pc:picChg>
      </pc:sldChg>
      <pc:sldChg chg="addSp modSp new mod setBg">
        <pc:chgData name="Sian Turvey" userId="9a374997-2901-41ac-b51e-a8948a26085a" providerId="ADAL" clId="{D76E1C0E-169A-48B9-A27A-A9900E04DC8E}" dt="2023-03-08T19:15:26.703" v="1110" actId="26606"/>
        <pc:sldMkLst>
          <pc:docMk/>
          <pc:sldMk cId="4123253018" sldId="443"/>
        </pc:sldMkLst>
        <pc:spChg chg="mod">
          <ac:chgData name="Sian Turvey" userId="9a374997-2901-41ac-b51e-a8948a26085a" providerId="ADAL" clId="{D76E1C0E-169A-48B9-A27A-A9900E04DC8E}" dt="2023-03-08T19:15:26.703" v="1110" actId="26606"/>
          <ac:spMkLst>
            <pc:docMk/>
            <pc:sldMk cId="4123253018" sldId="443"/>
            <ac:spMk id="2" creationId="{F7E73E7A-A991-3BA1-F0F4-4D92108793D2}"/>
          </ac:spMkLst>
        </pc:spChg>
        <pc:spChg chg="mod ord">
          <ac:chgData name="Sian Turvey" userId="9a374997-2901-41ac-b51e-a8948a26085a" providerId="ADAL" clId="{D76E1C0E-169A-48B9-A27A-A9900E04DC8E}" dt="2023-03-08T19:15:26.703" v="1110" actId="26606"/>
          <ac:spMkLst>
            <pc:docMk/>
            <pc:sldMk cId="4123253018" sldId="443"/>
            <ac:spMk id="3" creationId="{57FF3604-6DC2-0171-6345-5288795AD8A0}"/>
          </ac:spMkLst>
        </pc:spChg>
        <pc:picChg chg="add mod">
          <ac:chgData name="Sian Turvey" userId="9a374997-2901-41ac-b51e-a8948a26085a" providerId="ADAL" clId="{D76E1C0E-169A-48B9-A27A-A9900E04DC8E}" dt="2023-03-08T19:15:26.703" v="1110" actId="26606"/>
          <ac:picMkLst>
            <pc:docMk/>
            <pc:sldMk cId="4123253018" sldId="443"/>
            <ac:picMk id="4" creationId="{1CFE6852-912B-1F59-1B70-F9260F057F91}"/>
          </ac:picMkLst>
        </pc:picChg>
      </pc:sldChg>
      <pc:sldChg chg="addSp modSp new mod setBg">
        <pc:chgData name="Sian Turvey" userId="9a374997-2901-41ac-b51e-a8948a26085a" providerId="ADAL" clId="{D76E1C0E-169A-48B9-A27A-A9900E04DC8E}" dt="2023-03-08T19:16:50.807" v="1141" actId="255"/>
        <pc:sldMkLst>
          <pc:docMk/>
          <pc:sldMk cId="2655925407" sldId="444"/>
        </pc:sldMkLst>
        <pc:spChg chg="mod">
          <ac:chgData name="Sian Turvey" userId="9a374997-2901-41ac-b51e-a8948a26085a" providerId="ADAL" clId="{D76E1C0E-169A-48B9-A27A-A9900E04DC8E}" dt="2023-03-08T19:16:42.994" v="1140" actId="26606"/>
          <ac:spMkLst>
            <pc:docMk/>
            <pc:sldMk cId="2655925407" sldId="444"/>
            <ac:spMk id="2" creationId="{81A23637-C778-3635-B418-14E802CAC5DC}"/>
          </ac:spMkLst>
        </pc:spChg>
        <pc:spChg chg="mod ord">
          <ac:chgData name="Sian Turvey" userId="9a374997-2901-41ac-b51e-a8948a26085a" providerId="ADAL" clId="{D76E1C0E-169A-48B9-A27A-A9900E04DC8E}" dt="2023-03-08T19:16:50.807" v="1141" actId="255"/>
          <ac:spMkLst>
            <pc:docMk/>
            <pc:sldMk cId="2655925407" sldId="444"/>
            <ac:spMk id="3" creationId="{85183800-A1BC-BD22-0370-72D302F42760}"/>
          </ac:spMkLst>
        </pc:spChg>
        <pc:picChg chg="add mod">
          <ac:chgData name="Sian Turvey" userId="9a374997-2901-41ac-b51e-a8948a26085a" providerId="ADAL" clId="{D76E1C0E-169A-48B9-A27A-A9900E04DC8E}" dt="2023-03-08T19:16:42.994" v="1140" actId="26606"/>
          <ac:picMkLst>
            <pc:docMk/>
            <pc:sldMk cId="2655925407" sldId="444"/>
            <ac:picMk id="4" creationId="{3BFC2637-DB18-5AE9-B8EB-6043B18304CA}"/>
          </ac:picMkLst>
        </pc:picChg>
      </pc:sldChg>
      <pc:sldChg chg="modSp new mod">
        <pc:chgData name="Sian Turvey" userId="9a374997-2901-41ac-b51e-a8948a26085a" providerId="ADAL" clId="{D76E1C0E-169A-48B9-A27A-A9900E04DC8E}" dt="2023-03-08T19:18:10.485" v="1184" actId="255"/>
        <pc:sldMkLst>
          <pc:docMk/>
          <pc:sldMk cId="1014612563" sldId="445"/>
        </pc:sldMkLst>
        <pc:spChg chg="mod">
          <ac:chgData name="Sian Turvey" userId="9a374997-2901-41ac-b51e-a8948a26085a" providerId="ADAL" clId="{D76E1C0E-169A-48B9-A27A-A9900E04DC8E}" dt="2023-03-08T19:17:53.092" v="1180" actId="20577"/>
          <ac:spMkLst>
            <pc:docMk/>
            <pc:sldMk cId="1014612563" sldId="445"/>
            <ac:spMk id="2" creationId="{C6A2119F-C3DC-5211-0BC7-91C2B39FFE7F}"/>
          </ac:spMkLst>
        </pc:spChg>
        <pc:spChg chg="mod">
          <ac:chgData name="Sian Turvey" userId="9a374997-2901-41ac-b51e-a8948a26085a" providerId="ADAL" clId="{D76E1C0E-169A-48B9-A27A-A9900E04DC8E}" dt="2023-03-08T19:18:10.485" v="1184" actId="255"/>
          <ac:spMkLst>
            <pc:docMk/>
            <pc:sldMk cId="1014612563" sldId="445"/>
            <ac:spMk id="3" creationId="{CF33C784-F197-A1C5-E945-1D967C4B439A}"/>
          </ac:spMkLst>
        </pc:spChg>
      </pc:sldChg>
      <pc:sldChg chg="modSp new mod modNotesTx">
        <pc:chgData name="Sian Turvey" userId="9a374997-2901-41ac-b51e-a8948a26085a" providerId="ADAL" clId="{D76E1C0E-169A-48B9-A27A-A9900E04DC8E}" dt="2023-03-08T19:19:51.227" v="1251" actId="113"/>
        <pc:sldMkLst>
          <pc:docMk/>
          <pc:sldMk cId="1379771917" sldId="446"/>
        </pc:sldMkLst>
        <pc:spChg chg="mod">
          <ac:chgData name="Sian Turvey" userId="9a374997-2901-41ac-b51e-a8948a26085a" providerId="ADAL" clId="{D76E1C0E-169A-48B9-A27A-A9900E04DC8E}" dt="2023-03-08T19:18:36.924" v="1202" actId="20577"/>
          <ac:spMkLst>
            <pc:docMk/>
            <pc:sldMk cId="1379771917" sldId="446"/>
            <ac:spMk id="2" creationId="{7B485C69-8A75-DB17-EBA1-FFC5BD3AD37B}"/>
          </ac:spMkLst>
        </pc:spChg>
        <pc:spChg chg="mod">
          <ac:chgData name="Sian Turvey" userId="9a374997-2901-41ac-b51e-a8948a26085a" providerId="ADAL" clId="{D76E1C0E-169A-48B9-A27A-A9900E04DC8E}" dt="2023-03-08T19:19:51.227" v="1251" actId="113"/>
          <ac:spMkLst>
            <pc:docMk/>
            <pc:sldMk cId="1379771917" sldId="446"/>
            <ac:spMk id="3" creationId="{8DE37761-9E5F-5DDC-B057-AD5341EB8125}"/>
          </ac:spMkLst>
        </pc:spChg>
      </pc:sldChg>
      <pc:sldChg chg="modSp new mod">
        <pc:chgData name="Sian Turvey" userId="9a374997-2901-41ac-b51e-a8948a26085a" providerId="ADAL" clId="{D76E1C0E-169A-48B9-A27A-A9900E04DC8E}" dt="2023-03-08T19:21:10.622" v="1293" actId="20577"/>
        <pc:sldMkLst>
          <pc:docMk/>
          <pc:sldMk cId="3197850366" sldId="447"/>
        </pc:sldMkLst>
        <pc:spChg chg="mod">
          <ac:chgData name="Sian Turvey" userId="9a374997-2901-41ac-b51e-a8948a26085a" providerId="ADAL" clId="{D76E1C0E-169A-48B9-A27A-A9900E04DC8E}" dt="2023-03-08T19:20:41.207" v="1287" actId="5793"/>
          <ac:spMkLst>
            <pc:docMk/>
            <pc:sldMk cId="3197850366" sldId="447"/>
            <ac:spMk id="2" creationId="{08C97957-280A-184A-27C7-47CE305C23C9}"/>
          </ac:spMkLst>
        </pc:spChg>
        <pc:spChg chg="mod">
          <ac:chgData name="Sian Turvey" userId="9a374997-2901-41ac-b51e-a8948a26085a" providerId="ADAL" clId="{D76E1C0E-169A-48B9-A27A-A9900E04DC8E}" dt="2023-03-08T19:21:10.622" v="1293" actId="20577"/>
          <ac:spMkLst>
            <pc:docMk/>
            <pc:sldMk cId="3197850366" sldId="447"/>
            <ac:spMk id="3" creationId="{881B87D4-5E22-5D30-7499-9CA911F90D2E}"/>
          </ac:spMkLst>
        </pc:spChg>
      </pc:sldChg>
      <pc:sldChg chg="modSp new mod">
        <pc:chgData name="Sian Turvey" userId="9a374997-2901-41ac-b51e-a8948a26085a" providerId="ADAL" clId="{D76E1C0E-169A-48B9-A27A-A9900E04DC8E}" dt="2023-03-08T19:22:09.975" v="1317" actId="6549"/>
        <pc:sldMkLst>
          <pc:docMk/>
          <pc:sldMk cId="3891927585" sldId="448"/>
        </pc:sldMkLst>
        <pc:spChg chg="mod">
          <ac:chgData name="Sian Turvey" userId="9a374997-2901-41ac-b51e-a8948a26085a" providerId="ADAL" clId="{D76E1C0E-169A-48B9-A27A-A9900E04DC8E}" dt="2023-03-08T19:21:41.077" v="1302" actId="20577"/>
          <ac:spMkLst>
            <pc:docMk/>
            <pc:sldMk cId="3891927585" sldId="448"/>
            <ac:spMk id="2" creationId="{D9776BF9-6186-168B-B777-EF51E9917CBD}"/>
          </ac:spMkLst>
        </pc:spChg>
        <pc:spChg chg="mod">
          <ac:chgData name="Sian Turvey" userId="9a374997-2901-41ac-b51e-a8948a26085a" providerId="ADAL" clId="{D76E1C0E-169A-48B9-A27A-A9900E04DC8E}" dt="2023-03-08T19:22:09.975" v="1317" actId="6549"/>
          <ac:spMkLst>
            <pc:docMk/>
            <pc:sldMk cId="3891927585" sldId="448"/>
            <ac:spMk id="3" creationId="{09142731-DCE8-F615-532D-64B1B3004018}"/>
          </ac:spMkLst>
        </pc:spChg>
      </pc:sldChg>
      <pc:sldChg chg="modSp new mod">
        <pc:chgData name="Sian Turvey" userId="9a374997-2901-41ac-b51e-a8948a26085a" providerId="ADAL" clId="{D76E1C0E-169A-48B9-A27A-A9900E04DC8E}" dt="2023-03-08T19:23:49.385" v="1336" actId="114"/>
        <pc:sldMkLst>
          <pc:docMk/>
          <pc:sldMk cId="1954574803" sldId="449"/>
        </pc:sldMkLst>
        <pc:spChg chg="mod">
          <ac:chgData name="Sian Turvey" userId="9a374997-2901-41ac-b51e-a8948a26085a" providerId="ADAL" clId="{D76E1C0E-169A-48B9-A27A-A9900E04DC8E}" dt="2023-03-08T19:23:29.997" v="1327" actId="20577"/>
          <ac:spMkLst>
            <pc:docMk/>
            <pc:sldMk cId="1954574803" sldId="449"/>
            <ac:spMk id="2" creationId="{2ABBAE3F-18EB-CA29-400B-3521C6253480}"/>
          </ac:spMkLst>
        </pc:spChg>
        <pc:spChg chg="mod">
          <ac:chgData name="Sian Turvey" userId="9a374997-2901-41ac-b51e-a8948a26085a" providerId="ADAL" clId="{D76E1C0E-169A-48B9-A27A-A9900E04DC8E}" dt="2023-03-08T19:23:49.385" v="1336" actId="114"/>
          <ac:spMkLst>
            <pc:docMk/>
            <pc:sldMk cId="1954574803" sldId="449"/>
            <ac:spMk id="3" creationId="{C3FA53A8-0773-C7E7-849D-DA012682F9F3}"/>
          </ac:spMkLst>
        </pc:spChg>
      </pc:sldChg>
      <pc:sldChg chg="addSp modSp new mod setBg setClrOvrMap">
        <pc:chgData name="Sian Turvey" userId="9a374997-2901-41ac-b51e-a8948a26085a" providerId="ADAL" clId="{D76E1C0E-169A-48B9-A27A-A9900E04DC8E}" dt="2023-03-08T19:24:51.359" v="1374" actId="20577"/>
        <pc:sldMkLst>
          <pc:docMk/>
          <pc:sldMk cId="3447062983" sldId="450"/>
        </pc:sldMkLst>
        <pc:spChg chg="mod">
          <ac:chgData name="Sian Turvey" userId="9a374997-2901-41ac-b51e-a8948a26085a" providerId="ADAL" clId="{D76E1C0E-169A-48B9-A27A-A9900E04DC8E}" dt="2023-03-08T19:24:46.351" v="1373" actId="26606"/>
          <ac:spMkLst>
            <pc:docMk/>
            <pc:sldMk cId="3447062983" sldId="450"/>
            <ac:spMk id="2" creationId="{09960BC3-BE77-ACB0-93CC-01754ED7D570}"/>
          </ac:spMkLst>
        </pc:spChg>
        <pc:spChg chg="mod">
          <ac:chgData name="Sian Turvey" userId="9a374997-2901-41ac-b51e-a8948a26085a" providerId="ADAL" clId="{D76E1C0E-169A-48B9-A27A-A9900E04DC8E}" dt="2023-03-08T19:24:51.359" v="1374" actId="20577"/>
          <ac:spMkLst>
            <pc:docMk/>
            <pc:sldMk cId="3447062983" sldId="450"/>
            <ac:spMk id="3" creationId="{77D35382-80A1-48B2-BEDE-18D1079C5809}"/>
          </ac:spMkLst>
        </pc:spChg>
        <pc:spChg chg="add">
          <ac:chgData name="Sian Turvey" userId="9a374997-2901-41ac-b51e-a8948a26085a" providerId="ADAL" clId="{D76E1C0E-169A-48B9-A27A-A9900E04DC8E}" dt="2023-03-08T19:24:46.351" v="1373" actId="26606"/>
          <ac:spMkLst>
            <pc:docMk/>
            <pc:sldMk cId="3447062983" sldId="450"/>
            <ac:spMk id="9" creationId="{EE4E366E-272A-409E-840F-9A6A64A9E3FF}"/>
          </ac:spMkLst>
        </pc:spChg>
        <pc:spChg chg="add">
          <ac:chgData name="Sian Turvey" userId="9a374997-2901-41ac-b51e-a8948a26085a" providerId="ADAL" clId="{D76E1C0E-169A-48B9-A27A-A9900E04DC8E}" dt="2023-03-08T19:24:46.351" v="1373" actId="26606"/>
          <ac:spMkLst>
            <pc:docMk/>
            <pc:sldMk cId="3447062983" sldId="450"/>
            <ac:spMk id="11" creationId="{A721560C-E4AB-4287-A29C-3F6916794CB9}"/>
          </ac:spMkLst>
        </pc:spChg>
        <pc:spChg chg="add">
          <ac:chgData name="Sian Turvey" userId="9a374997-2901-41ac-b51e-a8948a26085a" providerId="ADAL" clId="{D76E1C0E-169A-48B9-A27A-A9900E04DC8E}" dt="2023-03-08T19:24:46.351" v="1373" actId="26606"/>
          <ac:spMkLst>
            <pc:docMk/>
            <pc:sldMk cId="3447062983" sldId="450"/>
            <ac:spMk id="13" creationId="{DF6CFF07-D953-4F9C-9A0E-E0A6AACB6158}"/>
          </ac:spMkLst>
        </pc:spChg>
        <pc:spChg chg="add">
          <ac:chgData name="Sian Turvey" userId="9a374997-2901-41ac-b51e-a8948a26085a" providerId="ADAL" clId="{D76E1C0E-169A-48B9-A27A-A9900E04DC8E}" dt="2023-03-08T19:24:46.351" v="1373" actId="26606"/>
          <ac:spMkLst>
            <pc:docMk/>
            <pc:sldMk cId="3447062983" sldId="450"/>
            <ac:spMk id="15" creationId="{DAA4FEEE-0B5F-41BF-825D-60F9FB089568}"/>
          </ac:spMkLst>
        </pc:spChg>
        <pc:picChg chg="add mod">
          <ac:chgData name="Sian Turvey" userId="9a374997-2901-41ac-b51e-a8948a26085a" providerId="ADAL" clId="{D76E1C0E-169A-48B9-A27A-A9900E04DC8E}" dt="2023-03-08T19:24:46.351" v="1373" actId="26606"/>
          <ac:picMkLst>
            <pc:docMk/>
            <pc:sldMk cId="3447062983" sldId="450"/>
            <ac:picMk id="4" creationId="{A0E32F95-7BE4-1D60-6150-CE7898FE072A}"/>
          </ac:picMkLst>
        </pc:picChg>
      </pc:sldChg>
      <pc:sldChg chg="addSp delSp modSp new mod setBg modNotesTx">
        <pc:chgData name="Sian Turvey" userId="9a374997-2901-41ac-b51e-a8948a26085a" providerId="ADAL" clId="{D76E1C0E-169A-48B9-A27A-A9900E04DC8E}" dt="2023-03-08T19:27:39.134" v="1447" actId="255"/>
        <pc:sldMkLst>
          <pc:docMk/>
          <pc:sldMk cId="2718021797" sldId="451"/>
        </pc:sldMkLst>
        <pc:spChg chg="mod">
          <ac:chgData name="Sian Turvey" userId="9a374997-2901-41ac-b51e-a8948a26085a" providerId="ADAL" clId="{D76E1C0E-169A-48B9-A27A-A9900E04DC8E}" dt="2023-03-08T19:27:17.837" v="1444" actId="26606"/>
          <ac:spMkLst>
            <pc:docMk/>
            <pc:sldMk cId="2718021797" sldId="451"/>
            <ac:spMk id="2" creationId="{81A4ACDC-C1FA-C74A-1E2B-95A1CBE13437}"/>
          </ac:spMkLst>
        </pc:spChg>
        <pc:spChg chg="mod ord">
          <ac:chgData name="Sian Turvey" userId="9a374997-2901-41ac-b51e-a8948a26085a" providerId="ADAL" clId="{D76E1C0E-169A-48B9-A27A-A9900E04DC8E}" dt="2023-03-08T19:27:39.134" v="1447" actId="255"/>
          <ac:spMkLst>
            <pc:docMk/>
            <pc:sldMk cId="2718021797" sldId="451"/>
            <ac:spMk id="3" creationId="{7F355298-7FBA-7140-3362-B158D787737A}"/>
          </ac:spMkLst>
        </pc:spChg>
        <pc:spChg chg="add del">
          <ac:chgData name="Sian Turvey" userId="9a374997-2901-41ac-b51e-a8948a26085a" providerId="ADAL" clId="{D76E1C0E-169A-48B9-A27A-A9900E04DC8E}" dt="2023-03-08T19:27:17.837" v="1444" actId="26606"/>
          <ac:spMkLst>
            <pc:docMk/>
            <pc:sldMk cId="2718021797" sldId="451"/>
            <ac:spMk id="9" creationId="{AA047838-7F9E-43CF-A116-26E7AAA8F842}"/>
          </ac:spMkLst>
        </pc:spChg>
        <pc:spChg chg="add">
          <ac:chgData name="Sian Turvey" userId="9a374997-2901-41ac-b51e-a8948a26085a" providerId="ADAL" clId="{D76E1C0E-169A-48B9-A27A-A9900E04DC8E}" dt="2023-03-08T19:27:17.837" v="1444" actId="26606"/>
          <ac:spMkLst>
            <pc:docMk/>
            <pc:sldMk cId="2718021797" sldId="451"/>
            <ac:spMk id="14" creationId="{0D187C4E-14B9-4504-B200-5127823FA78C}"/>
          </ac:spMkLst>
        </pc:spChg>
        <pc:picChg chg="add mod">
          <ac:chgData name="Sian Turvey" userId="9a374997-2901-41ac-b51e-a8948a26085a" providerId="ADAL" clId="{D76E1C0E-169A-48B9-A27A-A9900E04DC8E}" dt="2023-03-08T19:27:17.837" v="1444" actId="26606"/>
          <ac:picMkLst>
            <pc:docMk/>
            <pc:sldMk cId="2718021797" sldId="451"/>
            <ac:picMk id="4" creationId="{13E2B96D-2937-F7FB-0CE4-97CAE4FE8BD1}"/>
          </ac:picMkLst>
        </pc:picChg>
      </pc:sldChg>
      <pc:sldChg chg="modSp new mod">
        <pc:chgData name="Sian Turvey" userId="9a374997-2901-41ac-b51e-a8948a26085a" providerId="ADAL" clId="{D76E1C0E-169A-48B9-A27A-A9900E04DC8E}" dt="2023-03-08T19:28:33.905" v="1468" actId="255"/>
        <pc:sldMkLst>
          <pc:docMk/>
          <pc:sldMk cId="3006699811" sldId="452"/>
        </pc:sldMkLst>
        <pc:spChg chg="mod">
          <ac:chgData name="Sian Turvey" userId="9a374997-2901-41ac-b51e-a8948a26085a" providerId="ADAL" clId="{D76E1C0E-169A-48B9-A27A-A9900E04DC8E}" dt="2023-03-08T19:28:09.878" v="1458" actId="20577"/>
          <ac:spMkLst>
            <pc:docMk/>
            <pc:sldMk cId="3006699811" sldId="452"/>
            <ac:spMk id="2" creationId="{C994952D-8B2B-CAFA-0C58-3DF162EB4FEF}"/>
          </ac:spMkLst>
        </pc:spChg>
        <pc:spChg chg="mod">
          <ac:chgData name="Sian Turvey" userId="9a374997-2901-41ac-b51e-a8948a26085a" providerId="ADAL" clId="{D76E1C0E-169A-48B9-A27A-A9900E04DC8E}" dt="2023-03-08T19:28:33.905" v="1468" actId="255"/>
          <ac:spMkLst>
            <pc:docMk/>
            <pc:sldMk cId="3006699811" sldId="452"/>
            <ac:spMk id="3" creationId="{5136BEB1-B270-476F-1E86-CBFCF4958164}"/>
          </ac:spMkLst>
        </pc:spChg>
      </pc:sldChg>
      <pc:sldChg chg="modSp new mod">
        <pc:chgData name="Sian Turvey" userId="9a374997-2901-41ac-b51e-a8948a26085a" providerId="ADAL" clId="{D76E1C0E-169A-48B9-A27A-A9900E04DC8E}" dt="2023-03-08T19:30:35.345" v="1494" actId="27636"/>
        <pc:sldMkLst>
          <pc:docMk/>
          <pc:sldMk cId="756937534" sldId="453"/>
        </pc:sldMkLst>
        <pc:spChg chg="mod">
          <ac:chgData name="Sian Turvey" userId="9a374997-2901-41ac-b51e-a8948a26085a" providerId="ADAL" clId="{D76E1C0E-169A-48B9-A27A-A9900E04DC8E}" dt="2023-03-08T19:29:54.159" v="1480" actId="20577"/>
          <ac:spMkLst>
            <pc:docMk/>
            <pc:sldMk cId="756937534" sldId="453"/>
            <ac:spMk id="2" creationId="{0A87A04D-6656-BED6-3C49-DA714EAEEE72}"/>
          </ac:spMkLst>
        </pc:spChg>
        <pc:spChg chg="mod">
          <ac:chgData name="Sian Turvey" userId="9a374997-2901-41ac-b51e-a8948a26085a" providerId="ADAL" clId="{D76E1C0E-169A-48B9-A27A-A9900E04DC8E}" dt="2023-03-08T19:30:35.345" v="1494" actId="27636"/>
          <ac:spMkLst>
            <pc:docMk/>
            <pc:sldMk cId="756937534" sldId="453"/>
            <ac:spMk id="3" creationId="{398D1974-9401-8017-4B9B-AB9EA472053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F5613A-6CD4-47A3-B734-4BE36201954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0949967-6CE7-4D4B-8475-BC7E9C36A21B}">
      <dgm:prSet/>
      <dgm:spPr/>
      <dgm:t>
        <a:bodyPr/>
        <a:lstStyle/>
        <a:p>
          <a:r>
            <a:rPr lang="en-GB" b="0" i="0"/>
            <a:t>The benefit of the trust must be clear, and it must relate to the purposes of the charity. </a:t>
          </a:r>
          <a:endParaRPr lang="en-US"/>
        </a:p>
      </dgm:t>
    </dgm:pt>
    <dgm:pt modelId="{CF6B10E0-5507-4A2E-AC1A-ABBE905B1C4F}" type="parTrans" cxnId="{27A923B2-8B16-4471-AC8B-00D07B6DE130}">
      <dgm:prSet/>
      <dgm:spPr/>
      <dgm:t>
        <a:bodyPr/>
        <a:lstStyle/>
        <a:p>
          <a:endParaRPr lang="en-US"/>
        </a:p>
      </dgm:t>
    </dgm:pt>
    <dgm:pt modelId="{0A641B29-7499-4D75-B10B-B2D89FA3C956}" type="sibTrans" cxnId="{27A923B2-8B16-4471-AC8B-00D07B6DE130}">
      <dgm:prSet/>
      <dgm:spPr/>
      <dgm:t>
        <a:bodyPr/>
        <a:lstStyle/>
        <a:p>
          <a:endParaRPr lang="en-US"/>
        </a:p>
      </dgm:t>
    </dgm:pt>
    <dgm:pt modelId="{65CB4E1C-3287-4777-8672-A88708A774E1}">
      <dgm:prSet/>
      <dgm:spPr/>
      <dgm:t>
        <a:bodyPr/>
        <a:lstStyle/>
        <a:p>
          <a:r>
            <a:rPr lang="en-GB" b="0" i="0"/>
            <a:t>Any potential detriments have to be outweighed by the clear primary benefit. </a:t>
          </a:r>
          <a:endParaRPr lang="en-US"/>
        </a:p>
      </dgm:t>
    </dgm:pt>
    <dgm:pt modelId="{3454391A-7B57-43FE-AD72-88AD3FC3B486}" type="parTrans" cxnId="{D8F6E6DC-E294-4E53-8BFC-0F9979DA17B3}">
      <dgm:prSet/>
      <dgm:spPr/>
      <dgm:t>
        <a:bodyPr/>
        <a:lstStyle/>
        <a:p>
          <a:endParaRPr lang="en-US"/>
        </a:p>
      </dgm:t>
    </dgm:pt>
    <dgm:pt modelId="{11060681-891E-46D8-B08D-F196910E55E7}" type="sibTrans" cxnId="{D8F6E6DC-E294-4E53-8BFC-0F9979DA17B3}">
      <dgm:prSet/>
      <dgm:spPr/>
      <dgm:t>
        <a:bodyPr/>
        <a:lstStyle/>
        <a:p>
          <a:endParaRPr lang="en-US"/>
        </a:p>
      </dgm:t>
    </dgm:pt>
    <dgm:pt modelId="{1BA5DC2D-706E-4F02-BF1C-715FBC4287FD}">
      <dgm:prSet/>
      <dgm:spPr/>
      <dgm:t>
        <a:bodyPr/>
        <a:lstStyle/>
        <a:p>
          <a:r>
            <a:rPr lang="en-GB" b="0" i="0"/>
            <a:t>A school for pickpockets might be educational but is unlikely to be of benefit.</a:t>
          </a:r>
          <a:endParaRPr lang="en-US"/>
        </a:p>
      </dgm:t>
    </dgm:pt>
    <dgm:pt modelId="{0681B1C1-49F8-4D1C-8C28-4DE1919CF4FC}" type="parTrans" cxnId="{855E58FD-A452-4C56-9A3E-65E10C8DD13C}">
      <dgm:prSet/>
      <dgm:spPr/>
      <dgm:t>
        <a:bodyPr/>
        <a:lstStyle/>
        <a:p>
          <a:endParaRPr lang="en-US"/>
        </a:p>
      </dgm:t>
    </dgm:pt>
    <dgm:pt modelId="{37EAE2AA-A391-4BF5-981D-C5A22D6172D6}" type="sibTrans" cxnId="{855E58FD-A452-4C56-9A3E-65E10C8DD13C}">
      <dgm:prSet/>
      <dgm:spPr/>
      <dgm:t>
        <a:bodyPr/>
        <a:lstStyle/>
        <a:p>
          <a:endParaRPr lang="en-US"/>
        </a:p>
      </dgm:t>
    </dgm:pt>
    <dgm:pt modelId="{69DEF9EC-E7F6-401C-A55F-D6CAC70E614C}" type="pres">
      <dgm:prSet presAssocID="{34F5613A-6CD4-47A3-B734-4BE362019542}" presName="hierChild1" presStyleCnt="0">
        <dgm:presLayoutVars>
          <dgm:chPref val="1"/>
          <dgm:dir/>
          <dgm:animOne val="branch"/>
          <dgm:animLvl val="lvl"/>
          <dgm:resizeHandles/>
        </dgm:presLayoutVars>
      </dgm:prSet>
      <dgm:spPr/>
    </dgm:pt>
    <dgm:pt modelId="{7285AAD1-CC04-423E-9AB0-0141F15628A2}" type="pres">
      <dgm:prSet presAssocID="{50949967-6CE7-4D4B-8475-BC7E9C36A21B}" presName="hierRoot1" presStyleCnt="0"/>
      <dgm:spPr/>
    </dgm:pt>
    <dgm:pt modelId="{F6347886-304D-4EEB-B14E-1944E7795E47}" type="pres">
      <dgm:prSet presAssocID="{50949967-6CE7-4D4B-8475-BC7E9C36A21B}" presName="composite" presStyleCnt="0"/>
      <dgm:spPr/>
    </dgm:pt>
    <dgm:pt modelId="{8F378164-3B61-4750-8843-67AA207E8EC0}" type="pres">
      <dgm:prSet presAssocID="{50949967-6CE7-4D4B-8475-BC7E9C36A21B}" presName="background" presStyleLbl="node0" presStyleIdx="0" presStyleCnt="3"/>
      <dgm:spPr/>
    </dgm:pt>
    <dgm:pt modelId="{23391045-BE52-48C7-8E2A-C31427C7DAD7}" type="pres">
      <dgm:prSet presAssocID="{50949967-6CE7-4D4B-8475-BC7E9C36A21B}" presName="text" presStyleLbl="fgAcc0" presStyleIdx="0" presStyleCnt="3">
        <dgm:presLayoutVars>
          <dgm:chPref val="3"/>
        </dgm:presLayoutVars>
      </dgm:prSet>
      <dgm:spPr/>
    </dgm:pt>
    <dgm:pt modelId="{E2028AA2-D4FB-426A-920A-F76CDC812CDB}" type="pres">
      <dgm:prSet presAssocID="{50949967-6CE7-4D4B-8475-BC7E9C36A21B}" presName="hierChild2" presStyleCnt="0"/>
      <dgm:spPr/>
    </dgm:pt>
    <dgm:pt modelId="{3F691111-D373-4E09-B517-9E0E570C1EC8}" type="pres">
      <dgm:prSet presAssocID="{65CB4E1C-3287-4777-8672-A88708A774E1}" presName="hierRoot1" presStyleCnt="0"/>
      <dgm:spPr/>
    </dgm:pt>
    <dgm:pt modelId="{9F19A001-5E9F-47F0-A39E-67390A83AA1E}" type="pres">
      <dgm:prSet presAssocID="{65CB4E1C-3287-4777-8672-A88708A774E1}" presName="composite" presStyleCnt="0"/>
      <dgm:spPr/>
    </dgm:pt>
    <dgm:pt modelId="{A462D500-D9F2-42A1-A58B-A8A5880ADFF9}" type="pres">
      <dgm:prSet presAssocID="{65CB4E1C-3287-4777-8672-A88708A774E1}" presName="background" presStyleLbl="node0" presStyleIdx="1" presStyleCnt="3"/>
      <dgm:spPr/>
    </dgm:pt>
    <dgm:pt modelId="{BBDC0679-9062-4ABA-A388-0CCB509B617D}" type="pres">
      <dgm:prSet presAssocID="{65CB4E1C-3287-4777-8672-A88708A774E1}" presName="text" presStyleLbl="fgAcc0" presStyleIdx="1" presStyleCnt="3">
        <dgm:presLayoutVars>
          <dgm:chPref val="3"/>
        </dgm:presLayoutVars>
      </dgm:prSet>
      <dgm:spPr/>
    </dgm:pt>
    <dgm:pt modelId="{F1F6AB83-9CCD-4914-BAA1-87AF525C681B}" type="pres">
      <dgm:prSet presAssocID="{65CB4E1C-3287-4777-8672-A88708A774E1}" presName="hierChild2" presStyleCnt="0"/>
      <dgm:spPr/>
    </dgm:pt>
    <dgm:pt modelId="{BC105C7D-86D8-4C40-B79A-72D6077B60B6}" type="pres">
      <dgm:prSet presAssocID="{1BA5DC2D-706E-4F02-BF1C-715FBC4287FD}" presName="hierRoot1" presStyleCnt="0"/>
      <dgm:spPr/>
    </dgm:pt>
    <dgm:pt modelId="{4F85875C-29BC-4102-BA84-891C181209BF}" type="pres">
      <dgm:prSet presAssocID="{1BA5DC2D-706E-4F02-BF1C-715FBC4287FD}" presName="composite" presStyleCnt="0"/>
      <dgm:spPr/>
    </dgm:pt>
    <dgm:pt modelId="{4C7C31AF-AF0D-4A55-B24F-03371FAD5C58}" type="pres">
      <dgm:prSet presAssocID="{1BA5DC2D-706E-4F02-BF1C-715FBC4287FD}" presName="background" presStyleLbl="node0" presStyleIdx="2" presStyleCnt="3"/>
      <dgm:spPr/>
    </dgm:pt>
    <dgm:pt modelId="{7E4F1396-52AF-4B0A-81F8-ADC77A00ABA7}" type="pres">
      <dgm:prSet presAssocID="{1BA5DC2D-706E-4F02-BF1C-715FBC4287FD}" presName="text" presStyleLbl="fgAcc0" presStyleIdx="2" presStyleCnt="3">
        <dgm:presLayoutVars>
          <dgm:chPref val="3"/>
        </dgm:presLayoutVars>
      </dgm:prSet>
      <dgm:spPr/>
    </dgm:pt>
    <dgm:pt modelId="{96215828-A829-48EA-B7EC-5A0E84D1AE79}" type="pres">
      <dgm:prSet presAssocID="{1BA5DC2D-706E-4F02-BF1C-715FBC4287FD}" presName="hierChild2" presStyleCnt="0"/>
      <dgm:spPr/>
    </dgm:pt>
  </dgm:ptLst>
  <dgm:cxnLst>
    <dgm:cxn modelId="{43CD6125-7204-49EF-97BA-E7B36B48E740}" type="presOf" srcId="{50949967-6CE7-4D4B-8475-BC7E9C36A21B}" destId="{23391045-BE52-48C7-8E2A-C31427C7DAD7}" srcOrd="0" destOrd="0" presId="urn:microsoft.com/office/officeart/2005/8/layout/hierarchy1"/>
    <dgm:cxn modelId="{1ACE1029-5F7F-41A0-A50A-8ACDC7D476D0}" type="presOf" srcId="{34F5613A-6CD4-47A3-B734-4BE362019542}" destId="{69DEF9EC-E7F6-401C-A55F-D6CAC70E614C}" srcOrd="0" destOrd="0" presId="urn:microsoft.com/office/officeart/2005/8/layout/hierarchy1"/>
    <dgm:cxn modelId="{641F6E4F-C3C8-4D88-9075-CDDF69FCFD54}" type="presOf" srcId="{65CB4E1C-3287-4777-8672-A88708A774E1}" destId="{BBDC0679-9062-4ABA-A388-0CCB509B617D}" srcOrd="0" destOrd="0" presId="urn:microsoft.com/office/officeart/2005/8/layout/hierarchy1"/>
    <dgm:cxn modelId="{8CFE61AD-66B7-4B64-9F17-01D8A91E4537}" type="presOf" srcId="{1BA5DC2D-706E-4F02-BF1C-715FBC4287FD}" destId="{7E4F1396-52AF-4B0A-81F8-ADC77A00ABA7}" srcOrd="0" destOrd="0" presId="urn:microsoft.com/office/officeart/2005/8/layout/hierarchy1"/>
    <dgm:cxn modelId="{27A923B2-8B16-4471-AC8B-00D07B6DE130}" srcId="{34F5613A-6CD4-47A3-B734-4BE362019542}" destId="{50949967-6CE7-4D4B-8475-BC7E9C36A21B}" srcOrd="0" destOrd="0" parTransId="{CF6B10E0-5507-4A2E-AC1A-ABBE905B1C4F}" sibTransId="{0A641B29-7499-4D75-B10B-B2D89FA3C956}"/>
    <dgm:cxn modelId="{D8F6E6DC-E294-4E53-8BFC-0F9979DA17B3}" srcId="{34F5613A-6CD4-47A3-B734-4BE362019542}" destId="{65CB4E1C-3287-4777-8672-A88708A774E1}" srcOrd="1" destOrd="0" parTransId="{3454391A-7B57-43FE-AD72-88AD3FC3B486}" sibTransId="{11060681-891E-46D8-B08D-F196910E55E7}"/>
    <dgm:cxn modelId="{855E58FD-A452-4C56-9A3E-65E10C8DD13C}" srcId="{34F5613A-6CD4-47A3-B734-4BE362019542}" destId="{1BA5DC2D-706E-4F02-BF1C-715FBC4287FD}" srcOrd="2" destOrd="0" parTransId="{0681B1C1-49F8-4D1C-8C28-4DE1919CF4FC}" sibTransId="{37EAE2AA-A391-4BF5-981D-C5A22D6172D6}"/>
    <dgm:cxn modelId="{DF27A8D9-2172-4FF1-9E78-DDF59485366B}" type="presParOf" srcId="{69DEF9EC-E7F6-401C-A55F-D6CAC70E614C}" destId="{7285AAD1-CC04-423E-9AB0-0141F15628A2}" srcOrd="0" destOrd="0" presId="urn:microsoft.com/office/officeart/2005/8/layout/hierarchy1"/>
    <dgm:cxn modelId="{8A8DA22E-1CB7-40A3-B7E3-743362EB875B}" type="presParOf" srcId="{7285AAD1-CC04-423E-9AB0-0141F15628A2}" destId="{F6347886-304D-4EEB-B14E-1944E7795E47}" srcOrd="0" destOrd="0" presId="urn:microsoft.com/office/officeart/2005/8/layout/hierarchy1"/>
    <dgm:cxn modelId="{39EB0968-177E-4F8B-A4A8-EFD9B9FF1C48}" type="presParOf" srcId="{F6347886-304D-4EEB-B14E-1944E7795E47}" destId="{8F378164-3B61-4750-8843-67AA207E8EC0}" srcOrd="0" destOrd="0" presId="urn:microsoft.com/office/officeart/2005/8/layout/hierarchy1"/>
    <dgm:cxn modelId="{4BD4AA97-A7A8-4F34-8048-2B7E56452252}" type="presParOf" srcId="{F6347886-304D-4EEB-B14E-1944E7795E47}" destId="{23391045-BE52-48C7-8E2A-C31427C7DAD7}" srcOrd="1" destOrd="0" presId="urn:microsoft.com/office/officeart/2005/8/layout/hierarchy1"/>
    <dgm:cxn modelId="{FA5624B7-1C9E-4E90-B98A-95CB5591F540}" type="presParOf" srcId="{7285AAD1-CC04-423E-9AB0-0141F15628A2}" destId="{E2028AA2-D4FB-426A-920A-F76CDC812CDB}" srcOrd="1" destOrd="0" presId="urn:microsoft.com/office/officeart/2005/8/layout/hierarchy1"/>
    <dgm:cxn modelId="{0DDFAA10-AF73-4971-A88B-72036EC58DEA}" type="presParOf" srcId="{69DEF9EC-E7F6-401C-A55F-D6CAC70E614C}" destId="{3F691111-D373-4E09-B517-9E0E570C1EC8}" srcOrd="1" destOrd="0" presId="urn:microsoft.com/office/officeart/2005/8/layout/hierarchy1"/>
    <dgm:cxn modelId="{8FFE529B-E816-4DE4-92E5-880ED2CEBFA6}" type="presParOf" srcId="{3F691111-D373-4E09-B517-9E0E570C1EC8}" destId="{9F19A001-5E9F-47F0-A39E-67390A83AA1E}" srcOrd="0" destOrd="0" presId="urn:microsoft.com/office/officeart/2005/8/layout/hierarchy1"/>
    <dgm:cxn modelId="{4DAB69F2-943B-46C5-AD67-CB7A07FEECFF}" type="presParOf" srcId="{9F19A001-5E9F-47F0-A39E-67390A83AA1E}" destId="{A462D500-D9F2-42A1-A58B-A8A5880ADFF9}" srcOrd="0" destOrd="0" presId="urn:microsoft.com/office/officeart/2005/8/layout/hierarchy1"/>
    <dgm:cxn modelId="{CB191859-C2B5-476F-B24D-59AE5C5364AD}" type="presParOf" srcId="{9F19A001-5E9F-47F0-A39E-67390A83AA1E}" destId="{BBDC0679-9062-4ABA-A388-0CCB509B617D}" srcOrd="1" destOrd="0" presId="urn:microsoft.com/office/officeart/2005/8/layout/hierarchy1"/>
    <dgm:cxn modelId="{44AB0B22-5500-4B6C-BC0D-50B2301B18C9}" type="presParOf" srcId="{3F691111-D373-4E09-B517-9E0E570C1EC8}" destId="{F1F6AB83-9CCD-4914-BAA1-87AF525C681B}" srcOrd="1" destOrd="0" presId="urn:microsoft.com/office/officeart/2005/8/layout/hierarchy1"/>
    <dgm:cxn modelId="{F0F4601C-DA64-4405-83F7-171561D68235}" type="presParOf" srcId="{69DEF9EC-E7F6-401C-A55F-D6CAC70E614C}" destId="{BC105C7D-86D8-4C40-B79A-72D6077B60B6}" srcOrd="2" destOrd="0" presId="urn:microsoft.com/office/officeart/2005/8/layout/hierarchy1"/>
    <dgm:cxn modelId="{70F04F0E-5362-4D45-97A2-742A2B30791D}" type="presParOf" srcId="{BC105C7D-86D8-4C40-B79A-72D6077B60B6}" destId="{4F85875C-29BC-4102-BA84-891C181209BF}" srcOrd="0" destOrd="0" presId="urn:microsoft.com/office/officeart/2005/8/layout/hierarchy1"/>
    <dgm:cxn modelId="{C66FF547-AC54-440B-A426-D8624569C08E}" type="presParOf" srcId="{4F85875C-29BC-4102-BA84-891C181209BF}" destId="{4C7C31AF-AF0D-4A55-B24F-03371FAD5C58}" srcOrd="0" destOrd="0" presId="urn:microsoft.com/office/officeart/2005/8/layout/hierarchy1"/>
    <dgm:cxn modelId="{B84A3EBB-ABB9-4BCE-A893-C1B79541C565}" type="presParOf" srcId="{4F85875C-29BC-4102-BA84-891C181209BF}" destId="{7E4F1396-52AF-4B0A-81F8-ADC77A00ABA7}" srcOrd="1" destOrd="0" presId="urn:microsoft.com/office/officeart/2005/8/layout/hierarchy1"/>
    <dgm:cxn modelId="{0CD5BBDB-AF7C-4E16-8108-B7732A818D8B}" type="presParOf" srcId="{BC105C7D-86D8-4C40-B79A-72D6077B60B6}" destId="{96215828-A829-48EA-B7EC-5A0E84D1AE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B6AF35-D2EF-440C-9036-A9D0A74CFD55}"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285B096E-7E69-4396-AC9C-AF49561D84C7}">
      <dgm:prSet/>
      <dgm:spPr/>
      <dgm:t>
        <a:bodyPr/>
        <a:lstStyle/>
        <a:p>
          <a:r>
            <a:rPr lang="en-GB" b="0" i="0"/>
            <a:t>There is no problem where the benefits of a trust are offered to the whole public, such as trusts to maintain a museum that is open to all. </a:t>
          </a:r>
          <a:endParaRPr lang="en-US"/>
        </a:p>
      </dgm:t>
    </dgm:pt>
    <dgm:pt modelId="{10F858F8-E960-411A-B3C8-488A9F624477}" type="parTrans" cxnId="{97DA651C-8BD6-4234-BAB8-9E7068CF8B41}">
      <dgm:prSet/>
      <dgm:spPr/>
      <dgm:t>
        <a:bodyPr/>
        <a:lstStyle/>
        <a:p>
          <a:endParaRPr lang="en-US"/>
        </a:p>
      </dgm:t>
    </dgm:pt>
    <dgm:pt modelId="{8C11F6FF-EF1C-4526-AEE8-7C9D9AFF6E3B}" type="sibTrans" cxnId="{97DA651C-8BD6-4234-BAB8-9E7068CF8B41}">
      <dgm:prSet/>
      <dgm:spPr/>
      <dgm:t>
        <a:bodyPr/>
        <a:lstStyle/>
        <a:p>
          <a:endParaRPr lang="en-US"/>
        </a:p>
      </dgm:t>
    </dgm:pt>
    <dgm:pt modelId="{B8B0193E-1FE2-40B9-94BA-3A03B793620F}">
      <dgm:prSet/>
      <dgm:spPr/>
      <dgm:t>
        <a:bodyPr/>
        <a:lstStyle/>
        <a:p>
          <a:r>
            <a:rPr lang="en-GB" b="0" i="0"/>
            <a:t>The position is not so clear- cut if the benefits are only offered to a restricted group. </a:t>
          </a:r>
          <a:endParaRPr lang="en-US"/>
        </a:p>
      </dgm:t>
    </dgm:pt>
    <dgm:pt modelId="{A90402F2-F9ED-488E-B2A3-F471EE909038}" type="parTrans" cxnId="{8E11C409-D8CA-447A-B37C-1D9C0ECBC3ED}">
      <dgm:prSet/>
      <dgm:spPr/>
      <dgm:t>
        <a:bodyPr/>
        <a:lstStyle/>
        <a:p>
          <a:endParaRPr lang="en-US"/>
        </a:p>
      </dgm:t>
    </dgm:pt>
    <dgm:pt modelId="{0010950C-26A5-4EA1-8A86-7A9546CBFA69}" type="sibTrans" cxnId="{8E11C409-D8CA-447A-B37C-1D9C0ECBC3ED}">
      <dgm:prSet/>
      <dgm:spPr/>
      <dgm:t>
        <a:bodyPr/>
        <a:lstStyle/>
        <a:p>
          <a:endParaRPr lang="en-US"/>
        </a:p>
      </dgm:t>
    </dgm:pt>
    <dgm:pt modelId="{82129D76-E291-4565-B469-5EA1E7E05F0D}">
      <dgm:prSet/>
      <dgm:spPr/>
      <dgm:t>
        <a:bodyPr/>
        <a:lstStyle/>
        <a:p>
          <a:r>
            <a:rPr lang="en-GB" b="0" i="0" dirty="0"/>
            <a:t>In these cases, what constitutes a sufficient section of the public varies depending on which charitable purpose you are trying to achieve.</a:t>
          </a:r>
          <a:endParaRPr lang="en-US" dirty="0"/>
        </a:p>
      </dgm:t>
    </dgm:pt>
    <dgm:pt modelId="{3B39C9A7-437E-4717-BC95-6D08429115B4}" type="parTrans" cxnId="{A7AB65D5-4B80-4CEE-8D8F-9248E50D1D47}">
      <dgm:prSet/>
      <dgm:spPr/>
      <dgm:t>
        <a:bodyPr/>
        <a:lstStyle/>
        <a:p>
          <a:endParaRPr lang="en-US"/>
        </a:p>
      </dgm:t>
    </dgm:pt>
    <dgm:pt modelId="{90DEFEAF-3146-49F0-ABB3-5C77B4B742D4}" type="sibTrans" cxnId="{A7AB65D5-4B80-4CEE-8D8F-9248E50D1D47}">
      <dgm:prSet/>
      <dgm:spPr/>
      <dgm:t>
        <a:bodyPr/>
        <a:lstStyle/>
        <a:p>
          <a:endParaRPr lang="en-US"/>
        </a:p>
      </dgm:t>
    </dgm:pt>
    <dgm:pt modelId="{15B482C7-02BE-4E41-AB31-85DA3FE2C4EC}" type="pres">
      <dgm:prSet presAssocID="{FBB6AF35-D2EF-440C-9036-A9D0A74CFD55}" presName="Name0" presStyleCnt="0">
        <dgm:presLayoutVars>
          <dgm:dir/>
          <dgm:animLvl val="lvl"/>
          <dgm:resizeHandles val="exact"/>
        </dgm:presLayoutVars>
      </dgm:prSet>
      <dgm:spPr/>
    </dgm:pt>
    <dgm:pt modelId="{C545310F-4A2F-4C6D-B592-EC12A3295A50}" type="pres">
      <dgm:prSet presAssocID="{82129D76-E291-4565-B469-5EA1E7E05F0D}" presName="boxAndChildren" presStyleCnt="0"/>
      <dgm:spPr/>
    </dgm:pt>
    <dgm:pt modelId="{A818E493-B628-4010-BF4E-9E2A529F65A5}" type="pres">
      <dgm:prSet presAssocID="{82129D76-E291-4565-B469-5EA1E7E05F0D}" presName="parentTextBox" presStyleLbl="node1" presStyleIdx="0" presStyleCnt="3"/>
      <dgm:spPr/>
    </dgm:pt>
    <dgm:pt modelId="{E86DABA1-8CE2-4244-B94F-3265ECC68FAF}" type="pres">
      <dgm:prSet presAssocID="{0010950C-26A5-4EA1-8A86-7A9546CBFA69}" presName="sp" presStyleCnt="0"/>
      <dgm:spPr/>
    </dgm:pt>
    <dgm:pt modelId="{B2BDFF25-1561-4F1E-AE59-33ECC2B8FD09}" type="pres">
      <dgm:prSet presAssocID="{B8B0193E-1FE2-40B9-94BA-3A03B793620F}" presName="arrowAndChildren" presStyleCnt="0"/>
      <dgm:spPr/>
    </dgm:pt>
    <dgm:pt modelId="{CE058ACB-6B29-4006-8155-E8C1C86E5545}" type="pres">
      <dgm:prSet presAssocID="{B8B0193E-1FE2-40B9-94BA-3A03B793620F}" presName="parentTextArrow" presStyleLbl="node1" presStyleIdx="1" presStyleCnt="3"/>
      <dgm:spPr/>
    </dgm:pt>
    <dgm:pt modelId="{0393DE95-846A-431E-9B74-551571E9BBD4}" type="pres">
      <dgm:prSet presAssocID="{8C11F6FF-EF1C-4526-AEE8-7C9D9AFF6E3B}" presName="sp" presStyleCnt="0"/>
      <dgm:spPr/>
    </dgm:pt>
    <dgm:pt modelId="{A7666AAC-7FAE-4227-9D25-DE5B918B1BF4}" type="pres">
      <dgm:prSet presAssocID="{285B096E-7E69-4396-AC9C-AF49561D84C7}" presName="arrowAndChildren" presStyleCnt="0"/>
      <dgm:spPr/>
    </dgm:pt>
    <dgm:pt modelId="{F334F834-EED4-4306-8809-190AD57DA356}" type="pres">
      <dgm:prSet presAssocID="{285B096E-7E69-4396-AC9C-AF49561D84C7}" presName="parentTextArrow" presStyleLbl="node1" presStyleIdx="2" presStyleCnt="3"/>
      <dgm:spPr/>
    </dgm:pt>
  </dgm:ptLst>
  <dgm:cxnLst>
    <dgm:cxn modelId="{8E11C409-D8CA-447A-B37C-1D9C0ECBC3ED}" srcId="{FBB6AF35-D2EF-440C-9036-A9D0A74CFD55}" destId="{B8B0193E-1FE2-40B9-94BA-3A03B793620F}" srcOrd="1" destOrd="0" parTransId="{A90402F2-F9ED-488E-B2A3-F471EE909038}" sibTransId="{0010950C-26A5-4EA1-8A86-7A9546CBFA69}"/>
    <dgm:cxn modelId="{97DA651C-8BD6-4234-BAB8-9E7068CF8B41}" srcId="{FBB6AF35-D2EF-440C-9036-A9D0A74CFD55}" destId="{285B096E-7E69-4396-AC9C-AF49561D84C7}" srcOrd="0" destOrd="0" parTransId="{10F858F8-E960-411A-B3C8-488A9F624477}" sibTransId="{8C11F6FF-EF1C-4526-AEE8-7C9D9AFF6E3B}"/>
    <dgm:cxn modelId="{F05DA924-AB32-4B3A-A96D-01E6A719845C}" type="presOf" srcId="{82129D76-E291-4565-B469-5EA1E7E05F0D}" destId="{A818E493-B628-4010-BF4E-9E2A529F65A5}" srcOrd="0" destOrd="0" presId="urn:microsoft.com/office/officeart/2005/8/layout/process4"/>
    <dgm:cxn modelId="{ED17EC3E-3DB7-40EE-A122-9CA7B964DFAC}" type="presOf" srcId="{285B096E-7E69-4396-AC9C-AF49561D84C7}" destId="{F334F834-EED4-4306-8809-190AD57DA356}" srcOrd="0" destOrd="0" presId="urn:microsoft.com/office/officeart/2005/8/layout/process4"/>
    <dgm:cxn modelId="{DAA69368-A1D4-48D6-B9F4-3922D18FC9EB}" type="presOf" srcId="{FBB6AF35-D2EF-440C-9036-A9D0A74CFD55}" destId="{15B482C7-02BE-4E41-AB31-85DA3FE2C4EC}" srcOrd="0" destOrd="0" presId="urn:microsoft.com/office/officeart/2005/8/layout/process4"/>
    <dgm:cxn modelId="{2807C0A8-E550-483E-8ED4-1B90A2A89679}" type="presOf" srcId="{B8B0193E-1FE2-40B9-94BA-3A03B793620F}" destId="{CE058ACB-6B29-4006-8155-E8C1C86E5545}" srcOrd="0" destOrd="0" presId="urn:microsoft.com/office/officeart/2005/8/layout/process4"/>
    <dgm:cxn modelId="{A7AB65D5-4B80-4CEE-8D8F-9248E50D1D47}" srcId="{FBB6AF35-D2EF-440C-9036-A9D0A74CFD55}" destId="{82129D76-E291-4565-B469-5EA1E7E05F0D}" srcOrd="2" destOrd="0" parTransId="{3B39C9A7-437E-4717-BC95-6D08429115B4}" sibTransId="{90DEFEAF-3146-49F0-ABB3-5C77B4B742D4}"/>
    <dgm:cxn modelId="{2F12E4B5-1511-482F-8CEF-63643F9195B8}" type="presParOf" srcId="{15B482C7-02BE-4E41-AB31-85DA3FE2C4EC}" destId="{C545310F-4A2F-4C6D-B592-EC12A3295A50}" srcOrd="0" destOrd="0" presId="urn:microsoft.com/office/officeart/2005/8/layout/process4"/>
    <dgm:cxn modelId="{8566B52A-6FDE-46C4-9DD5-06C0C7D2670B}" type="presParOf" srcId="{C545310F-4A2F-4C6D-B592-EC12A3295A50}" destId="{A818E493-B628-4010-BF4E-9E2A529F65A5}" srcOrd="0" destOrd="0" presId="urn:microsoft.com/office/officeart/2005/8/layout/process4"/>
    <dgm:cxn modelId="{1B25A715-B4D8-43EA-B047-3DE28B67A56D}" type="presParOf" srcId="{15B482C7-02BE-4E41-AB31-85DA3FE2C4EC}" destId="{E86DABA1-8CE2-4244-B94F-3265ECC68FAF}" srcOrd="1" destOrd="0" presId="urn:microsoft.com/office/officeart/2005/8/layout/process4"/>
    <dgm:cxn modelId="{8A9C7F25-7F38-4AF6-8FBD-FD4781857F31}" type="presParOf" srcId="{15B482C7-02BE-4E41-AB31-85DA3FE2C4EC}" destId="{B2BDFF25-1561-4F1E-AE59-33ECC2B8FD09}" srcOrd="2" destOrd="0" presId="urn:microsoft.com/office/officeart/2005/8/layout/process4"/>
    <dgm:cxn modelId="{7FD501F3-5FE7-4021-8694-F4A49C0C072A}" type="presParOf" srcId="{B2BDFF25-1561-4F1E-AE59-33ECC2B8FD09}" destId="{CE058ACB-6B29-4006-8155-E8C1C86E5545}" srcOrd="0" destOrd="0" presId="urn:microsoft.com/office/officeart/2005/8/layout/process4"/>
    <dgm:cxn modelId="{3327D0AA-377A-464E-9411-DA52208B5072}" type="presParOf" srcId="{15B482C7-02BE-4E41-AB31-85DA3FE2C4EC}" destId="{0393DE95-846A-431E-9B74-551571E9BBD4}" srcOrd="3" destOrd="0" presId="urn:microsoft.com/office/officeart/2005/8/layout/process4"/>
    <dgm:cxn modelId="{FEE5A1F3-A57B-4487-AAF5-CFC077E15434}" type="presParOf" srcId="{15B482C7-02BE-4E41-AB31-85DA3FE2C4EC}" destId="{A7666AAC-7FAE-4227-9D25-DE5B918B1BF4}" srcOrd="4" destOrd="0" presId="urn:microsoft.com/office/officeart/2005/8/layout/process4"/>
    <dgm:cxn modelId="{57971AB5-A99A-48A0-A05D-609882C143BA}" type="presParOf" srcId="{A7666AAC-7FAE-4227-9D25-DE5B918B1BF4}" destId="{F334F834-EED4-4306-8809-190AD57DA35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78164-3B61-4750-8843-67AA207E8EC0}">
      <dsp:nvSpPr>
        <dsp:cNvPr id="0" name=""/>
        <dsp:cNvSpPr/>
      </dsp:nvSpPr>
      <dsp:spPr>
        <a:xfrm>
          <a:off x="0"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391045-BE52-48C7-8E2A-C31427C7DAD7}">
      <dsp:nvSpPr>
        <dsp:cNvPr id="0" name=""/>
        <dsp:cNvSpPr/>
      </dsp:nvSpPr>
      <dsp:spPr>
        <a:xfrm>
          <a:off x="293885"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The benefit of the trust must be clear, and it must relate to the purposes of the charity. </a:t>
          </a:r>
          <a:endParaRPr lang="en-US" sz="2000" kern="1200"/>
        </a:p>
      </dsp:txBody>
      <dsp:txXfrm>
        <a:off x="343078" y="1377226"/>
        <a:ext cx="2546588" cy="1581172"/>
      </dsp:txXfrm>
    </dsp:sp>
    <dsp:sp modelId="{A462D500-D9F2-42A1-A58B-A8A5880ADFF9}">
      <dsp:nvSpPr>
        <dsp:cNvPr id="0" name=""/>
        <dsp:cNvSpPr/>
      </dsp:nvSpPr>
      <dsp:spPr>
        <a:xfrm>
          <a:off x="3232745"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DC0679-9062-4ABA-A388-0CCB509B617D}">
      <dsp:nvSpPr>
        <dsp:cNvPr id="0" name=""/>
        <dsp:cNvSpPr/>
      </dsp:nvSpPr>
      <dsp:spPr>
        <a:xfrm>
          <a:off x="3526631"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Any potential detriments have to be outweighed by the clear primary benefit. </a:t>
          </a:r>
          <a:endParaRPr lang="en-US" sz="2000" kern="1200"/>
        </a:p>
      </dsp:txBody>
      <dsp:txXfrm>
        <a:off x="3575824" y="1377226"/>
        <a:ext cx="2546588" cy="1581172"/>
      </dsp:txXfrm>
    </dsp:sp>
    <dsp:sp modelId="{4C7C31AF-AF0D-4A55-B24F-03371FAD5C58}">
      <dsp:nvSpPr>
        <dsp:cNvPr id="0" name=""/>
        <dsp:cNvSpPr/>
      </dsp:nvSpPr>
      <dsp:spPr>
        <a:xfrm>
          <a:off x="6465492"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4F1396-52AF-4B0A-81F8-ADC77A00ABA7}">
      <dsp:nvSpPr>
        <dsp:cNvPr id="0" name=""/>
        <dsp:cNvSpPr/>
      </dsp:nvSpPr>
      <dsp:spPr>
        <a:xfrm>
          <a:off x="6759378"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A school for pickpockets might be educational but is unlikely to be of benefit.</a:t>
          </a:r>
          <a:endParaRPr lang="en-US" sz="2000" kern="1200"/>
        </a:p>
      </dsp:txBody>
      <dsp:txXfrm>
        <a:off x="6808571" y="1377226"/>
        <a:ext cx="2546588" cy="15811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8E493-B628-4010-BF4E-9E2A529F65A5}">
      <dsp:nvSpPr>
        <dsp:cNvPr id="0" name=""/>
        <dsp:cNvSpPr/>
      </dsp:nvSpPr>
      <dsp:spPr>
        <a:xfrm>
          <a:off x="0" y="3053492"/>
          <a:ext cx="9404352" cy="100222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dirty="0"/>
            <a:t>In these cases, what constitutes a sufficient section of the public varies depending on which charitable purpose you are trying to achieve.</a:t>
          </a:r>
          <a:endParaRPr lang="en-US" sz="2100" kern="1200" dirty="0"/>
        </a:p>
      </dsp:txBody>
      <dsp:txXfrm>
        <a:off x="0" y="3053492"/>
        <a:ext cx="9404352" cy="1002224"/>
      </dsp:txXfrm>
    </dsp:sp>
    <dsp:sp modelId="{CE058ACB-6B29-4006-8155-E8C1C86E5545}">
      <dsp:nvSpPr>
        <dsp:cNvPr id="0" name=""/>
        <dsp:cNvSpPr/>
      </dsp:nvSpPr>
      <dsp:spPr>
        <a:xfrm rot="10800000">
          <a:off x="0" y="1527104"/>
          <a:ext cx="9404352" cy="1541421"/>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a:t>The position is not so clear- cut if the benefits are only offered to a restricted group. </a:t>
          </a:r>
          <a:endParaRPr lang="en-US" sz="2100" kern="1200"/>
        </a:p>
      </dsp:txBody>
      <dsp:txXfrm rot="10800000">
        <a:off x="0" y="1527104"/>
        <a:ext cx="9404352" cy="1001569"/>
      </dsp:txXfrm>
    </dsp:sp>
    <dsp:sp modelId="{F334F834-EED4-4306-8809-190AD57DA356}">
      <dsp:nvSpPr>
        <dsp:cNvPr id="0" name=""/>
        <dsp:cNvSpPr/>
      </dsp:nvSpPr>
      <dsp:spPr>
        <a:xfrm rot="10800000">
          <a:off x="0" y="717"/>
          <a:ext cx="9404352" cy="1541421"/>
        </a:xfrm>
        <a:prstGeom prst="upArrowCallou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0" i="0" kern="1200"/>
            <a:t>There is no problem where the benefits of a trust are offered to the whole public, such as trusts to maintain a museum that is open to all. </a:t>
          </a:r>
          <a:endParaRPr lang="en-US" sz="2100" kern="1200"/>
        </a:p>
      </dsp:txBody>
      <dsp:txXfrm rot="10800000">
        <a:off x="0" y="717"/>
        <a:ext cx="9404352" cy="100156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directed that the trustees must use income to achieve the specified aim of maintaining the changing rooms. Income is a regular receipt of money derived from property (or capital). </a:t>
            </a:r>
          </a:p>
          <a:p>
            <a:r>
              <a:rPr lang="en-GB" dirty="0"/>
              <a:t>In order to generate income, my trustees must therefore lock away the trust capital – if they were to spend trust capital, there would be no underlying property left to generate income. As I have not specified that the trust should come to an end within 21 years, I am effectively telling my trustees to lock away trust capital in perpetuity and maintain the changing rooms forever. This trust will be void. </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14</a:t>
            </a:fld>
            <a:endParaRPr lang="en-GB"/>
          </a:p>
        </p:txBody>
      </p:sp>
    </p:spTree>
    <p:extLst>
      <p:ext uri="{BB962C8B-B14F-4D97-AF65-F5344CB8AC3E}">
        <p14:creationId xmlns:p14="http://schemas.microsoft.com/office/powerpoint/2010/main" val="2405585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trustees can spend the trust capital in one go on building changing rooms and can bring this trust to an end at any time. There is nothing to suggest that this trust should last in perpetuity.</a:t>
            </a:r>
          </a:p>
        </p:txBody>
      </p:sp>
      <p:sp>
        <p:nvSpPr>
          <p:cNvPr id="4" name="Slide Number Placeholder 3"/>
          <p:cNvSpPr>
            <a:spLocks noGrp="1"/>
          </p:cNvSpPr>
          <p:nvPr>
            <p:ph type="sldNum" sz="quarter" idx="5"/>
          </p:nvPr>
        </p:nvSpPr>
        <p:spPr/>
        <p:txBody>
          <a:bodyPr/>
          <a:lstStyle/>
          <a:p>
            <a:fld id="{26806482-62E7-43E8-9CEA-128A3A1A545C}" type="slidenum">
              <a:rPr lang="en-GB" smtClean="0"/>
              <a:t>15</a:t>
            </a:fld>
            <a:endParaRPr lang="en-GB"/>
          </a:p>
        </p:txBody>
      </p:sp>
    </p:spTree>
    <p:extLst>
      <p:ext uri="{BB962C8B-B14F-4D97-AF65-F5344CB8AC3E}">
        <p14:creationId xmlns:p14="http://schemas.microsoft.com/office/powerpoint/2010/main" val="3012947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 </a:t>
            </a:r>
            <a:r>
              <a:rPr lang="en-GB" dirty="0" err="1"/>
              <a:t>Denley’s</a:t>
            </a:r>
            <a:r>
              <a:rPr lang="en-GB" dirty="0"/>
              <a:t> Trust Deed [1969] 1 Ch 373, a plot of land was transferred to trustees to be maintained and used for a sports and recreation ground for 21 years for the </a:t>
            </a:r>
            <a:r>
              <a:rPr lang="en-GB" dirty="0" err="1"/>
              <a:t>benefi</a:t>
            </a:r>
            <a:r>
              <a:rPr lang="en-GB" dirty="0"/>
              <a:t> t of employees of a named company. Although this was a purpose trust, the court held it was ‘outside the mischief of the </a:t>
            </a:r>
            <a:r>
              <a:rPr lang="en-GB" dirty="0" err="1"/>
              <a:t>benefi</a:t>
            </a:r>
            <a:r>
              <a:rPr lang="en-GB" dirty="0"/>
              <a:t> </a:t>
            </a:r>
            <a:r>
              <a:rPr lang="en-GB" dirty="0" err="1"/>
              <a:t>ciary</a:t>
            </a:r>
            <a:r>
              <a:rPr lang="en-GB" dirty="0"/>
              <a:t> principle’. The purpose was </a:t>
            </a:r>
            <a:r>
              <a:rPr lang="en-GB" dirty="0" err="1"/>
              <a:t>suffi</a:t>
            </a:r>
            <a:r>
              <a:rPr lang="en-GB" dirty="0"/>
              <a:t> </a:t>
            </a:r>
            <a:r>
              <a:rPr lang="en-GB" dirty="0" err="1"/>
              <a:t>ciently</a:t>
            </a:r>
            <a:r>
              <a:rPr lang="en-GB" dirty="0"/>
              <a:t> clear and tangible to allow the employees to go to court to enforce the trust.</a:t>
            </a:r>
          </a:p>
        </p:txBody>
      </p:sp>
      <p:sp>
        <p:nvSpPr>
          <p:cNvPr id="4" name="Slide Number Placeholder 3"/>
          <p:cNvSpPr>
            <a:spLocks noGrp="1"/>
          </p:cNvSpPr>
          <p:nvPr>
            <p:ph type="sldNum" sz="quarter" idx="5"/>
          </p:nvPr>
        </p:nvSpPr>
        <p:spPr/>
        <p:txBody>
          <a:bodyPr/>
          <a:lstStyle/>
          <a:p>
            <a:fld id="{26806482-62E7-43E8-9CEA-128A3A1A545C}" type="slidenum">
              <a:rPr lang="en-GB" smtClean="0"/>
              <a:t>28</a:t>
            </a:fld>
            <a:endParaRPr lang="en-GB"/>
          </a:p>
        </p:txBody>
      </p:sp>
    </p:spTree>
    <p:extLst>
      <p:ext uri="{BB962C8B-B14F-4D97-AF65-F5344CB8AC3E}">
        <p14:creationId xmlns:p14="http://schemas.microsoft.com/office/powerpoint/2010/main" val="3125928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accepted view in these situations is that the settlor (or, more likely, the residuary beneficiary of the deceased settlor’s estate) can go to court to claim the trust property for themselves. These trusts must comply with the rule against inalienability of trust capital. The courts have recognised that these trusts are anomalous and have refused to extend them much further.</a:t>
            </a:r>
          </a:p>
        </p:txBody>
      </p:sp>
      <p:sp>
        <p:nvSpPr>
          <p:cNvPr id="4" name="Slide Number Placeholder 3"/>
          <p:cNvSpPr>
            <a:spLocks noGrp="1"/>
          </p:cNvSpPr>
          <p:nvPr>
            <p:ph type="sldNum" sz="quarter" idx="5"/>
          </p:nvPr>
        </p:nvSpPr>
        <p:spPr/>
        <p:txBody>
          <a:bodyPr/>
          <a:lstStyle/>
          <a:p>
            <a:fld id="{26806482-62E7-43E8-9CEA-128A3A1A545C}" type="slidenum">
              <a:rPr lang="en-GB" smtClean="0"/>
              <a:t>33</a:t>
            </a:fld>
            <a:endParaRPr lang="en-GB"/>
          </a:p>
        </p:txBody>
      </p:sp>
    </p:spTree>
    <p:extLst>
      <p:ext uri="{BB962C8B-B14F-4D97-AF65-F5344CB8AC3E}">
        <p14:creationId xmlns:p14="http://schemas.microsoft.com/office/powerpoint/2010/main" val="63795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Summary of Charitable Trusts</a:t>
            </a:r>
          </a:p>
        </p:txBody>
      </p:sp>
      <p:sp>
        <p:nvSpPr>
          <p:cNvPr id="4" name="Slide Number Placeholder 3"/>
          <p:cNvSpPr>
            <a:spLocks noGrp="1"/>
          </p:cNvSpPr>
          <p:nvPr>
            <p:ph type="sldNum" sz="quarter" idx="5"/>
          </p:nvPr>
        </p:nvSpPr>
        <p:spPr/>
        <p:txBody>
          <a:bodyPr/>
          <a:lstStyle/>
          <a:p>
            <a:fld id="{26806482-62E7-43E8-9CEA-128A3A1A545C}" type="slidenum">
              <a:rPr lang="en-GB" smtClean="0"/>
              <a:t>35</a:t>
            </a:fld>
            <a:endParaRPr lang="en-GB"/>
          </a:p>
        </p:txBody>
      </p:sp>
    </p:spTree>
    <p:extLst>
      <p:ext uri="{BB962C8B-B14F-4D97-AF65-F5344CB8AC3E}">
        <p14:creationId xmlns:p14="http://schemas.microsoft.com/office/powerpoint/2010/main" val="2032121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07/03/2023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07/03/2023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2">
            <a:alphaModFix amt="40000"/>
          </a:blip>
          <a:srcRect t="18750" b="187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1154955" y="2080620"/>
            <a:ext cx="8825658" cy="2696761"/>
          </a:xfrm>
        </p:spPr>
        <p:txBody>
          <a:bodyPr>
            <a:noAutofit/>
          </a:bodyPr>
          <a:lstStyle/>
          <a:p>
            <a:pPr>
              <a:lnSpc>
                <a:spcPct val="90000"/>
              </a:lnSpc>
            </a:pPr>
            <a:r>
              <a:rPr lang="en-US" sz="6000" dirty="0">
                <a:solidFill>
                  <a:schemeClr val="tx1"/>
                </a:solidFill>
              </a:rPr>
              <a:t>Lecture 5 – Charitable and Non-Charitable Purpose Trusts</a:t>
            </a:r>
            <a:endParaRPr lang="en-GB" sz="6000" dirty="0">
              <a:solidFill>
                <a:schemeClr val="tx1"/>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BMLW6007 Equity and trusts</a:t>
            </a:r>
            <a:endParaRPr lang="en-GB">
              <a:solidFill>
                <a:schemeClr val="tx1"/>
              </a:solidFill>
            </a:endParaRPr>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E0C44DE8-FBA7-70AB-AB5B-8E8061297CFF}"/>
              </a:ext>
            </a:extLst>
          </p:cNvPr>
          <p:cNvSpPr>
            <a:spLocks noGrp="1"/>
          </p:cNvSpPr>
          <p:nvPr>
            <p:ph idx="1"/>
          </p:nvPr>
        </p:nvSpPr>
        <p:spPr/>
        <p:txBody>
          <a:bodyPr>
            <a:normAutofit/>
          </a:bodyPr>
          <a:lstStyle/>
          <a:p>
            <a:pPr>
              <a:lnSpc>
                <a:spcPct val="115000"/>
              </a:lnSpc>
              <a:spcAft>
                <a:spcPts val="1000"/>
              </a:spcAft>
            </a:pPr>
            <a:r>
              <a:rPr lang="en-GB" sz="2800" dirty="0"/>
              <a:t>By the end of this session you will be able to: </a:t>
            </a:r>
          </a:p>
          <a:p>
            <a:pPr>
              <a:lnSpc>
                <a:spcPct val="115000"/>
              </a:lnSpc>
              <a:spcAft>
                <a:spcPts val="1000"/>
              </a:spcAft>
            </a:pPr>
            <a:r>
              <a:rPr lang="en-GB" dirty="0"/>
              <a:t>distinguishing between trusts for individuals and trusts for purposes;</a:t>
            </a:r>
          </a:p>
          <a:p>
            <a:pPr>
              <a:lnSpc>
                <a:spcPct val="115000"/>
              </a:lnSpc>
              <a:spcAft>
                <a:spcPts val="1000"/>
              </a:spcAft>
            </a:pPr>
            <a:r>
              <a:rPr lang="en-GB" dirty="0"/>
              <a:t>recognising the validity issues connected with trusts for purposes;</a:t>
            </a:r>
          </a:p>
          <a:p>
            <a:pPr>
              <a:lnSpc>
                <a:spcPct val="115000"/>
              </a:lnSpc>
              <a:spcAft>
                <a:spcPts val="1000"/>
              </a:spcAft>
            </a:pPr>
            <a:r>
              <a:rPr lang="en-GB" dirty="0"/>
              <a:t>advising on how those validity issues are overcome in respect of charitable trusts; and</a:t>
            </a:r>
          </a:p>
          <a:p>
            <a:pPr>
              <a:lnSpc>
                <a:spcPct val="115000"/>
              </a:lnSpc>
              <a:spcAft>
                <a:spcPts val="1000"/>
              </a:spcAft>
            </a:pPr>
            <a:r>
              <a:rPr lang="en-GB" dirty="0"/>
              <a:t>advising on how those validity issues are overcome in respect of certain noncharitable purpose trusts.</a:t>
            </a:r>
            <a:endParaRPr lang="en-GB" sz="2400" dirty="0"/>
          </a:p>
        </p:txBody>
      </p:sp>
    </p:spTree>
    <p:extLst>
      <p:ext uri="{BB962C8B-B14F-4D97-AF65-F5344CB8AC3E}">
        <p14:creationId xmlns:p14="http://schemas.microsoft.com/office/powerpoint/2010/main" val="99381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0929" y="533904"/>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a:extLst>
              <a:ext uri="{FF2B5EF4-FFF2-40B4-BE49-F238E27FC236}">
                <a16:creationId xmlns:a16="http://schemas.microsoft.com/office/drawing/2014/main" id="{8E5FDBCB-D050-0BCB-6563-008A9DCEF919}"/>
              </a:ext>
            </a:extLst>
          </p:cNvPr>
          <p:cNvPicPr>
            <a:picLocks noGrp="1" noChangeAspect="1"/>
          </p:cNvPicPr>
          <p:nvPr>
            <p:ph idx="1"/>
          </p:nvPr>
        </p:nvPicPr>
        <p:blipFill>
          <a:blip r:embed="rId3"/>
          <a:stretch>
            <a:fillRect/>
          </a:stretch>
        </p:blipFill>
        <p:spPr>
          <a:xfrm>
            <a:off x="372875" y="140078"/>
            <a:ext cx="6684818" cy="6395746"/>
          </a:xfrm>
          <a:prstGeom prst="rect">
            <a:avLst/>
          </a:prstGeom>
        </p:spPr>
      </p:pic>
      <p:sp>
        <p:nvSpPr>
          <p:cNvPr id="6" name="Oval 5">
            <a:extLst>
              <a:ext uri="{FF2B5EF4-FFF2-40B4-BE49-F238E27FC236}">
                <a16:creationId xmlns:a16="http://schemas.microsoft.com/office/drawing/2014/main" id="{65071639-413B-F7CF-8206-A0A9FBA92CD5}"/>
              </a:ext>
            </a:extLst>
          </p:cNvPr>
          <p:cNvSpPr/>
          <p:nvPr/>
        </p:nvSpPr>
        <p:spPr>
          <a:xfrm>
            <a:off x="3630967" y="3737499"/>
            <a:ext cx="1358283" cy="213064"/>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allout: Left Arrow 6">
            <a:extLst>
              <a:ext uri="{FF2B5EF4-FFF2-40B4-BE49-F238E27FC236}">
                <a16:creationId xmlns:a16="http://schemas.microsoft.com/office/drawing/2014/main" id="{CF85D956-7161-233D-D442-FBFA4EC5097C}"/>
              </a:ext>
            </a:extLst>
          </p:cNvPr>
          <p:cNvSpPr/>
          <p:nvPr/>
        </p:nvSpPr>
        <p:spPr>
          <a:xfrm>
            <a:off x="6473133" y="3134097"/>
            <a:ext cx="3577701" cy="2001690"/>
          </a:xfrm>
          <a:prstGeom prst="leftArrowCallou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CA05412A-22E9-59B9-CB8A-2EC72A234509}"/>
              </a:ext>
            </a:extLst>
          </p:cNvPr>
          <p:cNvSpPr txBox="1"/>
          <p:nvPr/>
        </p:nvSpPr>
        <p:spPr>
          <a:xfrm>
            <a:off x="8060924" y="3174776"/>
            <a:ext cx="1411550" cy="646331"/>
          </a:xfrm>
          <a:prstGeom prst="rect">
            <a:avLst/>
          </a:prstGeom>
          <a:noFill/>
        </p:spPr>
        <p:txBody>
          <a:bodyPr wrap="square" rtlCol="0">
            <a:spAutoFit/>
          </a:bodyPr>
          <a:lstStyle/>
          <a:p>
            <a:r>
              <a:rPr lang="en-GB" dirty="0">
                <a:solidFill>
                  <a:schemeClr val="accent2"/>
                </a:solidFill>
              </a:rPr>
              <a:t>This week’s session</a:t>
            </a:r>
          </a:p>
        </p:txBody>
      </p:sp>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1EF2-9C0E-31C2-E3FE-02034A62FED6}"/>
              </a:ext>
            </a:extLst>
          </p:cNvPr>
          <p:cNvSpPr>
            <a:spLocks noGrp="1"/>
          </p:cNvSpPr>
          <p:nvPr>
            <p:ph type="title"/>
          </p:nvPr>
        </p:nvSpPr>
        <p:spPr>
          <a:xfrm>
            <a:off x="5411931" y="452718"/>
            <a:ext cx="4638903" cy="1400530"/>
          </a:xfrm>
        </p:spPr>
        <p:txBody>
          <a:bodyPr>
            <a:normAutofit/>
          </a:bodyPr>
          <a:lstStyle/>
          <a:p>
            <a:pPr>
              <a:lnSpc>
                <a:spcPct val="90000"/>
              </a:lnSpc>
            </a:pPr>
            <a:r>
              <a:rPr lang="en-GB" sz="3300" dirty="0"/>
              <a:t>Introduction</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C1F21BA9-2156-A6BB-2E4F-8005AF4C3201}"/>
              </a:ext>
            </a:extLst>
          </p:cNvPr>
          <p:cNvPicPr>
            <a:picLocks noChangeAspect="1"/>
          </p:cNvPicPr>
          <p:nvPr/>
        </p:nvPicPr>
        <p:blipFill rotWithShape="1">
          <a:blip r:embed="rId3"/>
          <a:srcRect l="29880" r="2933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9052FE6-7752-AE95-4AE7-1D70CF8EADF3}"/>
              </a:ext>
            </a:extLst>
          </p:cNvPr>
          <p:cNvSpPr>
            <a:spLocks noGrp="1"/>
          </p:cNvSpPr>
          <p:nvPr>
            <p:ph idx="1"/>
          </p:nvPr>
        </p:nvSpPr>
        <p:spPr>
          <a:xfrm>
            <a:off x="5410950" y="1056444"/>
            <a:ext cx="4638903" cy="5726096"/>
          </a:xfrm>
        </p:spPr>
        <p:txBody>
          <a:bodyPr>
            <a:noAutofit/>
          </a:bodyPr>
          <a:lstStyle/>
          <a:p>
            <a:r>
              <a:rPr lang="en-GB" dirty="0"/>
              <a:t>So far, we have considered trusts that seek to directly benefit individuals. </a:t>
            </a:r>
          </a:p>
          <a:p>
            <a:r>
              <a:rPr lang="en-GB" dirty="0"/>
              <a:t>Settlors may want to use trust property to achieve a purpose or attain an objective or aim, such as the eradication of poverty or to build a gym - known as </a:t>
            </a:r>
            <a:r>
              <a:rPr lang="en-GB" b="1" dirty="0"/>
              <a:t>‘purpose trusts’ </a:t>
            </a:r>
            <a:r>
              <a:rPr lang="en-GB" dirty="0"/>
              <a:t>– are a form of express trust. </a:t>
            </a:r>
          </a:p>
          <a:p>
            <a:r>
              <a:rPr lang="en-GB" dirty="0"/>
              <a:t>Follow the general rules for creating express trusts, </a:t>
            </a:r>
            <a:r>
              <a:rPr lang="en-GB" dirty="0" err="1"/>
              <a:t>ie</a:t>
            </a:r>
            <a:r>
              <a:rPr lang="en-GB" dirty="0"/>
              <a:t>: </a:t>
            </a:r>
          </a:p>
          <a:p>
            <a:r>
              <a:rPr lang="en-GB" dirty="0"/>
              <a:t>(a) the settlor must make a valid declaration of trust; and </a:t>
            </a:r>
          </a:p>
          <a:p>
            <a:r>
              <a:rPr lang="en-GB" dirty="0"/>
              <a:t>(b) the trust must be constituted.</a:t>
            </a:r>
          </a:p>
        </p:txBody>
      </p:sp>
    </p:spTree>
    <p:extLst>
      <p:ext uri="{BB962C8B-B14F-4D97-AF65-F5344CB8AC3E}">
        <p14:creationId xmlns:p14="http://schemas.microsoft.com/office/powerpoint/2010/main" val="2264491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9EE04CE-2970-6B08-FE42-0628A5556CD2}"/>
              </a:ext>
            </a:extLst>
          </p:cNvPr>
          <p:cNvSpPr>
            <a:spLocks noGrp="1"/>
          </p:cNvSpPr>
          <p:nvPr>
            <p:ph type="title"/>
          </p:nvPr>
        </p:nvSpPr>
        <p:spPr>
          <a:xfrm>
            <a:off x="1103312" y="452718"/>
            <a:ext cx="8947522" cy="1400530"/>
          </a:xfrm>
        </p:spPr>
        <p:txBody>
          <a:bodyPr anchor="ctr">
            <a:normAutofit/>
          </a:bodyPr>
          <a:lstStyle/>
          <a:p>
            <a:r>
              <a:rPr lang="en-GB" sz="3900" dirty="0">
                <a:solidFill>
                  <a:srgbClr val="FFFFFF"/>
                </a:solidFill>
              </a:rPr>
              <a:t>Examples </a:t>
            </a:r>
          </a:p>
        </p:txBody>
      </p:sp>
      <p:sp>
        <p:nvSpPr>
          <p:cNvPr id="3" name="Content Placeholder 2">
            <a:extLst>
              <a:ext uri="{FF2B5EF4-FFF2-40B4-BE49-F238E27FC236}">
                <a16:creationId xmlns:a16="http://schemas.microsoft.com/office/drawing/2014/main" id="{EEB6D63E-79DE-2FB1-2A1E-ED7926DB8E45}"/>
              </a:ext>
            </a:extLst>
          </p:cNvPr>
          <p:cNvSpPr>
            <a:spLocks noGrp="1"/>
          </p:cNvSpPr>
          <p:nvPr>
            <p:ph idx="1"/>
          </p:nvPr>
        </p:nvSpPr>
        <p:spPr>
          <a:xfrm>
            <a:off x="1103312" y="2170478"/>
            <a:ext cx="8946541" cy="4388942"/>
          </a:xfrm>
        </p:spPr>
        <p:txBody>
          <a:bodyPr>
            <a:normAutofit/>
          </a:bodyPr>
          <a:lstStyle/>
          <a:p>
            <a:r>
              <a:rPr lang="en-GB" sz="2000" dirty="0"/>
              <a:t>‘</a:t>
            </a:r>
            <a:r>
              <a:rPr lang="en-GB" sz="2000" i="1" dirty="0"/>
              <a:t>I give £400,000 on trust to my Trustees for such residents of Swansea and in such shares as my Trustees think fit’. </a:t>
            </a:r>
            <a:r>
              <a:rPr lang="en-GB" sz="2000" dirty="0"/>
              <a:t>In an accompanying letter of wishes, I request my Trustees to distribute money to those residents of Swansea who have received public recognition for being good citizens. </a:t>
            </a:r>
          </a:p>
          <a:p>
            <a:r>
              <a:rPr lang="en-GB" sz="2000" dirty="0"/>
              <a:t>This is a trust for individuals. </a:t>
            </a:r>
          </a:p>
          <a:p>
            <a:r>
              <a:rPr lang="en-GB" sz="2000" dirty="0"/>
              <a:t>The trustees will distribute trust property to individuals who fall within the class designated by the settlor. </a:t>
            </a:r>
          </a:p>
          <a:p>
            <a:r>
              <a:rPr lang="en-GB" sz="2000" dirty="0"/>
              <a:t>They may do so by reference to the criteria set out in the accompanying letter of wishes, but they do not have to</a:t>
            </a:r>
            <a:endParaRPr lang="en-GB" sz="2400" dirty="0"/>
          </a:p>
        </p:txBody>
      </p:sp>
    </p:spTree>
    <p:extLst>
      <p:ext uri="{BB962C8B-B14F-4D97-AF65-F5344CB8AC3E}">
        <p14:creationId xmlns:p14="http://schemas.microsoft.com/office/powerpoint/2010/main" val="54463351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1845C-DC47-903E-4490-5145E739AFCD}"/>
              </a:ext>
            </a:extLst>
          </p:cNvPr>
          <p:cNvSpPr>
            <a:spLocks noGrp="1"/>
          </p:cNvSpPr>
          <p:nvPr>
            <p:ph type="title"/>
          </p:nvPr>
        </p:nvSpPr>
        <p:spPr/>
        <p:txBody>
          <a:bodyPr/>
          <a:lstStyle/>
          <a:p>
            <a:r>
              <a:rPr lang="en-GB" dirty="0"/>
              <a:t>Examples </a:t>
            </a:r>
          </a:p>
        </p:txBody>
      </p:sp>
      <p:sp>
        <p:nvSpPr>
          <p:cNvPr id="3" name="Content Placeholder 2">
            <a:extLst>
              <a:ext uri="{FF2B5EF4-FFF2-40B4-BE49-F238E27FC236}">
                <a16:creationId xmlns:a16="http://schemas.microsoft.com/office/drawing/2014/main" id="{57E187C8-221C-FB6B-261E-3C83A93111DE}"/>
              </a:ext>
            </a:extLst>
          </p:cNvPr>
          <p:cNvSpPr>
            <a:spLocks noGrp="1"/>
          </p:cNvSpPr>
          <p:nvPr>
            <p:ph idx="1"/>
          </p:nvPr>
        </p:nvSpPr>
        <p:spPr/>
        <p:txBody>
          <a:bodyPr/>
          <a:lstStyle/>
          <a:p>
            <a:r>
              <a:rPr lang="en-GB" dirty="0"/>
              <a:t>‘</a:t>
            </a:r>
            <a:r>
              <a:rPr lang="en-GB" i="1" dirty="0"/>
              <a:t>I give £400,000 on trust to my Trustees to promote good citizenship’. </a:t>
            </a:r>
            <a:r>
              <a:rPr lang="en-GB" dirty="0"/>
              <a:t>This is a purpose trust. </a:t>
            </a:r>
          </a:p>
          <a:p>
            <a:r>
              <a:rPr lang="en-GB" dirty="0"/>
              <a:t>The trustees are not directed to distribute trust property to individuals. Rather, they are directed to achieve the objective, or advance the cause, of good citizenship. </a:t>
            </a:r>
          </a:p>
          <a:p>
            <a:r>
              <a:rPr lang="en-GB" i="1" dirty="0"/>
              <a:t>‘I give £ 400,000 on trust to my Trustees to promote good citizenship amongst my relatives’. </a:t>
            </a:r>
          </a:p>
          <a:p>
            <a:r>
              <a:rPr lang="en-GB" dirty="0"/>
              <a:t>This is a purpose trust. Whilst people are identified in the declaration, they are not to take a sum of cash or a share of trust property. I (the settlor) have specified that the money be used to achieve an objective or advance a cause. It is therefore a type of purpose trust. </a:t>
            </a:r>
          </a:p>
        </p:txBody>
      </p:sp>
    </p:spTree>
    <p:extLst>
      <p:ext uri="{BB962C8B-B14F-4D97-AF65-F5344CB8AC3E}">
        <p14:creationId xmlns:p14="http://schemas.microsoft.com/office/powerpoint/2010/main" val="1694338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1CF15-F8C1-AC5F-73F2-B91E7F8FAE01}"/>
              </a:ext>
            </a:extLst>
          </p:cNvPr>
          <p:cNvSpPr>
            <a:spLocks noGrp="1"/>
          </p:cNvSpPr>
          <p:nvPr>
            <p:ph type="title"/>
          </p:nvPr>
        </p:nvSpPr>
        <p:spPr>
          <a:xfrm>
            <a:off x="5282381" y="629266"/>
            <a:ext cx="4767471" cy="1641986"/>
          </a:xfrm>
        </p:spPr>
        <p:txBody>
          <a:bodyPr>
            <a:normAutofit/>
          </a:bodyPr>
          <a:lstStyle/>
          <a:p>
            <a:r>
              <a:rPr lang="en-GB" dirty="0"/>
              <a:t>Validity Rules</a:t>
            </a:r>
          </a:p>
        </p:txBody>
      </p:sp>
      <p:pic>
        <p:nvPicPr>
          <p:cNvPr id="5" name="Picture 4" descr="Pen placed on top of a signature line">
            <a:extLst>
              <a:ext uri="{FF2B5EF4-FFF2-40B4-BE49-F238E27FC236}">
                <a16:creationId xmlns:a16="http://schemas.microsoft.com/office/drawing/2014/main" id="{BA371879-53A3-C7D2-1F99-AE6918BADF4F}"/>
              </a:ext>
            </a:extLst>
          </p:cNvPr>
          <p:cNvPicPr>
            <a:picLocks noChangeAspect="1"/>
          </p:cNvPicPr>
          <p:nvPr/>
        </p:nvPicPr>
        <p:blipFill rotWithShape="1">
          <a:blip r:embed="rId3"/>
          <a:srcRect l="52392" r="2497"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E51204F1-3824-BC7C-5FAB-B04AB25182E0}"/>
              </a:ext>
            </a:extLst>
          </p:cNvPr>
          <p:cNvSpPr>
            <a:spLocks noGrp="1"/>
          </p:cNvSpPr>
          <p:nvPr>
            <p:ph idx="1"/>
          </p:nvPr>
        </p:nvSpPr>
        <p:spPr>
          <a:xfrm>
            <a:off x="5282381" y="2438400"/>
            <a:ext cx="4767471" cy="3809999"/>
          </a:xfrm>
        </p:spPr>
        <p:txBody>
          <a:bodyPr>
            <a:normAutofit/>
          </a:bodyPr>
          <a:lstStyle/>
          <a:p>
            <a:pPr>
              <a:lnSpc>
                <a:spcPct val="90000"/>
              </a:lnSpc>
            </a:pPr>
            <a:r>
              <a:rPr lang="en-GB" sz="1900" dirty="0"/>
              <a:t>When it comes to considering the declaration of trust, the settlor must be aware of two validity rules that are not generally an issue with trusts for individuals, but which become more problematic for purpose trusts: </a:t>
            </a:r>
          </a:p>
          <a:p>
            <a:pPr>
              <a:lnSpc>
                <a:spcPct val="90000"/>
              </a:lnSpc>
            </a:pPr>
            <a:r>
              <a:rPr lang="en-GB" sz="1900" dirty="0"/>
              <a:t>(a) </a:t>
            </a:r>
            <a:r>
              <a:rPr lang="en-GB" sz="1900" b="1" dirty="0"/>
              <a:t>the beneficiary principle</a:t>
            </a:r>
            <a:r>
              <a:rPr lang="en-GB" sz="1900" dirty="0"/>
              <a:t>, which requires that trusts ordinarily directly benefit individuals; and </a:t>
            </a:r>
          </a:p>
          <a:p>
            <a:pPr>
              <a:lnSpc>
                <a:spcPct val="90000"/>
              </a:lnSpc>
            </a:pPr>
            <a:r>
              <a:rPr lang="en-GB" sz="1900" dirty="0"/>
              <a:t>(b) </a:t>
            </a:r>
            <a:r>
              <a:rPr lang="en-GB" sz="1900" b="1" dirty="0"/>
              <a:t>the rule against perpetuities</a:t>
            </a:r>
            <a:r>
              <a:rPr lang="en-GB" sz="1900" dirty="0"/>
              <a:t>, which requires that property should not be locked away in the trust for too long.</a:t>
            </a:r>
          </a:p>
        </p:txBody>
      </p:sp>
    </p:spTree>
    <p:extLst>
      <p:ext uri="{BB962C8B-B14F-4D97-AF65-F5344CB8AC3E}">
        <p14:creationId xmlns:p14="http://schemas.microsoft.com/office/powerpoint/2010/main" val="1025706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8F7EC-9E48-F75C-CDD2-8865B3F4F341}"/>
              </a:ext>
            </a:extLst>
          </p:cNvPr>
          <p:cNvSpPr>
            <a:spLocks noGrp="1"/>
          </p:cNvSpPr>
          <p:nvPr>
            <p:ph type="title"/>
          </p:nvPr>
        </p:nvSpPr>
        <p:spPr/>
        <p:txBody>
          <a:bodyPr/>
          <a:lstStyle/>
          <a:p>
            <a:r>
              <a:rPr lang="en-GB"/>
              <a:t>Validity Rules</a:t>
            </a:r>
            <a:endParaRPr lang="en-GB" dirty="0"/>
          </a:p>
        </p:txBody>
      </p:sp>
      <p:sp>
        <p:nvSpPr>
          <p:cNvPr id="3" name="Content Placeholder 2">
            <a:extLst>
              <a:ext uri="{FF2B5EF4-FFF2-40B4-BE49-F238E27FC236}">
                <a16:creationId xmlns:a16="http://schemas.microsoft.com/office/drawing/2014/main" id="{BBDA0BC3-8D9A-DFDE-F915-64099919F4A6}"/>
              </a:ext>
            </a:extLst>
          </p:cNvPr>
          <p:cNvSpPr>
            <a:spLocks noGrp="1"/>
          </p:cNvSpPr>
          <p:nvPr>
            <p:ph idx="1"/>
          </p:nvPr>
        </p:nvSpPr>
        <p:spPr>
          <a:xfrm>
            <a:off x="1103312" y="1177636"/>
            <a:ext cx="8946541" cy="5070763"/>
          </a:xfrm>
        </p:spPr>
        <p:txBody>
          <a:bodyPr>
            <a:normAutofit fontScale="92500" lnSpcReduction="10000"/>
          </a:bodyPr>
          <a:lstStyle/>
          <a:p>
            <a:r>
              <a:rPr lang="en-GB" dirty="0"/>
              <a:t>The declaration of trust in relation to a purpose trust must in general satisfy the same validity rules that we considered previously: - </a:t>
            </a:r>
          </a:p>
          <a:p>
            <a:r>
              <a:rPr lang="en-GB" dirty="0"/>
              <a:t>(a) </a:t>
            </a:r>
            <a:r>
              <a:rPr lang="en-GB" b="1" dirty="0"/>
              <a:t>Certainty of intention</a:t>
            </a:r>
            <a:r>
              <a:rPr lang="en-GB" dirty="0"/>
              <a:t>: it must be clear that the person making the declaration intended to create a trust. </a:t>
            </a:r>
          </a:p>
          <a:p>
            <a:r>
              <a:rPr lang="en-GB" dirty="0"/>
              <a:t>(b) </a:t>
            </a:r>
            <a:r>
              <a:rPr lang="en-GB" b="1" dirty="0"/>
              <a:t>Certainty of subject- matter</a:t>
            </a:r>
            <a:r>
              <a:rPr lang="en-GB" dirty="0"/>
              <a:t>: it must be clear what property is being held on trust. </a:t>
            </a:r>
          </a:p>
          <a:p>
            <a:r>
              <a:rPr lang="en-GB" dirty="0"/>
              <a:t>(c) </a:t>
            </a:r>
            <a:r>
              <a:rPr lang="en-GB" b="1" dirty="0"/>
              <a:t>Certainty of objects</a:t>
            </a:r>
            <a:r>
              <a:rPr lang="en-GB" dirty="0"/>
              <a:t>: in the case of a purpose trust, the object is the purpose. It must therefore usually be clear what purpose the trustees should be trying to achieve with the trust property. </a:t>
            </a:r>
          </a:p>
          <a:p>
            <a:r>
              <a:rPr lang="en-GB" dirty="0"/>
              <a:t>(d) </a:t>
            </a:r>
            <a:r>
              <a:rPr lang="en-GB" b="1" dirty="0"/>
              <a:t>Beneficiary principle: </a:t>
            </a:r>
            <a:r>
              <a:rPr lang="en-GB" dirty="0"/>
              <a:t>this principle states that trusts must usually benefit individuals. This clearly creates a problem for purpose trusts. </a:t>
            </a:r>
          </a:p>
          <a:p>
            <a:r>
              <a:rPr lang="en-GB" dirty="0"/>
              <a:t>(e) </a:t>
            </a:r>
            <a:r>
              <a:rPr lang="en-GB" b="1" dirty="0"/>
              <a:t>Perpetuities</a:t>
            </a:r>
            <a:r>
              <a:rPr lang="en-GB" dirty="0"/>
              <a:t>: property should not be locked away in trusts for too long. Different time periods are relevant when considering purpose trusts. </a:t>
            </a:r>
          </a:p>
          <a:p>
            <a:r>
              <a:rPr lang="en-GB" dirty="0"/>
              <a:t>(f) </a:t>
            </a:r>
            <a:r>
              <a:rPr lang="en-GB" b="1" dirty="0"/>
              <a:t>Formalities:</a:t>
            </a:r>
            <a:r>
              <a:rPr lang="en-GB" dirty="0"/>
              <a:t> if the trust property contains land, the declaration of trust must comply with s 53(1)(b) of the LPA 1925. </a:t>
            </a:r>
          </a:p>
        </p:txBody>
      </p:sp>
    </p:spTree>
    <p:extLst>
      <p:ext uri="{BB962C8B-B14F-4D97-AF65-F5344CB8AC3E}">
        <p14:creationId xmlns:p14="http://schemas.microsoft.com/office/powerpoint/2010/main" val="3124629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0A21046-F562-D54C-6239-2DC87C3CC93B}"/>
              </a:ext>
            </a:extLst>
          </p:cNvPr>
          <p:cNvSpPr>
            <a:spLocks noGrp="1"/>
          </p:cNvSpPr>
          <p:nvPr>
            <p:ph type="title"/>
          </p:nvPr>
        </p:nvSpPr>
        <p:spPr>
          <a:xfrm>
            <a:off x="8201837" y="1454963"/>
            <a:ext cx="3342462" cy="3308380"/>
          </a:xfrm>
        </p:spPr>
        <p:txBody>
          <a:bodyPr vert="horz" lIns="91440" tIns="45720" rIns="91440" bIns="45720" rtlCol="0" anchor="b">
            <a:normAutofit fontScale="90000"/>
          </a:bodyPr>
          <a:lstStyle/>
          <a:p>
            <a:r>
              <a:rPr lang="en-US" sz="6000" dirty="0"/>
              <a:t>Purpose Trusts have two issues…</a:t>
            </a:r>
          </a:p>
        </p:txBody>
      </p:sp>
      <p:pic>
        <p:nvPicPr>
          <p:cNvPr id="4" name="Content Placeholder 3">
            <a:extLst>
              <a:ext uri="{FF2B5EF4-FFF2-40B4-BE49-F238E27FC236}">
                <a16:creationId xmlns:a16="http://schemas.microsoft.com/office/drawing/2014/main" id="{D04AC36E-657C-EF4D-56E9-D327FA5D96AB}"/>
              </a:ext>
            </a:extLst>
          </p:cNvPr>
          <p:cNvPicPr>
            <a:picLocks noGrp="1" noChangeAspect="1"/>
          </p:cNvPicPr>
          <p:nvPr>
            <p:ph idx="1"/>
          </p:nvPr>
        </p:nvPicPr>
        <p:blipFill rotWithShape="1">
          <a:blip r:embed="rId7"/>
          <a:srcRect t="8867"/>
          <a:stretch/>
        </p:blipFill>
        <p:spPr>
          <a:xfrm>
            <a:off x="607848" y="609601"/>
            <a:ext cx="6946288"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968163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38DD4-2D99-0F6C-AAD7-1B6E11DF9B18}"/>
              </a:ext>
            </a:extLst>
          </p:cNvPr>
          <p:cNvSpPr>
            <a:spLocks noGrp="1"/>
          </p:cNvSpPr>
          <p:nvPr>
            <p:ph type="title"/>
          </p:nvPr>
        </p:nvSpPr>
        <p:spPr>
          <a:xfrm>
            <a:off x="648930" y="629266"/>
            <a:ext cx="9252154" cy="1223983"/>
          </a:xfrm>
        </p:spPr>
        <p:txBody>
          <a:bodyPr>
            <a:normAutofit/>
          </a:bodyPr>
          <a:lstStyle/>
          <a:p>
            <a:r>
              <a:rPr lang="en-GB" dirty="0"/>
              <a:t>(1) Beneficiary Principle</a:t>
            </a:r>
          </a:p>
        </p:txBody>
      </p:sp>
      <p:pic>
        <p:nvPicPr>
          <p:cNvPr id="4" name="Picture 3">
            <a:extLst>
              <a:ext uri="{FF2B5EF4-FFF2-40B4-BE49-F238E27FC236}">
                <a16:creationId xmlns:a16="http://schemas.microsoft.com/office/drawing/2014/main" id="{F3E8DBA0-5492-3A54-1E1C-E6967D9C125C}"/>
              </a:ext>
            </a:extLst>
          </p:cNvPr>
          <p:cNvPicPr>
            <a:picLocks noChangeAspect="1"/>
          </p:cNvPicPr>
          <p:nvPr/>
        </p:nvPicPr>
        <p:blipFill>
          <a:blip r:embed="rId3"/>
          <a:stretch>
            <a:fillRect/>
          </a:stretch>
        </p:blipFill>
        <p:spPr>
          <a:xfrm>
            <a:off x="889615" y="2052213"/>
            <a:ext cx="4946227" cy="419618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A4CB81CC-665C-BB1A-5AB6-FF08A23BE72E}"/>
              </a:ext>
            </a:extLst>
          </p:cNvPr>
          <p:cNvSpPr>
            <a:spLocks noGrp="1"/>
          </p:cNvSpPr>
          <p:nvPr>
            <p:ph idx="1"/>
          </p:nvPr>
        </p:nvSpPr>
        <p:spPr>
          <a:xfrm>
            <a:off x="6575729" y="1731818"/>
            <a:ext cx="4415293" cy="4516581"/>
          </a:xfrm>
        </p:spPr>
        <p:txBody>
          <a:bodyPr>
            <a:noAutofit/>
          </a:bodyPr>
          <a:lstStyle/>
          <a:p>
            <a:r>
              <a:rPr lang="en-GB" sz="2400" dirty="0"/>
              <a:t>There needs to be a beneficiary to enforce the trust in court (if necessary)</a:t>
            </a:r>
          </a:p>
          <a:p>
            <a:r>
              <a:rPr lang="en-GB" sz="2400" dirty="0"/>
              <a:t>Purpose trusts potentially offend the beneficiary principle because there is no individual who can go to court to enforce the trust. </a:t>
            </a:r>
          </a:p>
          <a:p>
            <a:r>
              <a:rPr lang="en-GB" sz="2400" dirty="0"/>
              <a:t>As a general rule, purpose trusts are void.</a:t>
            </a:r>
          </a:p>
        </p:txBody>
      </p:sp>
    </p:spTree>
    <p:extLst>
      <p:ext uri="{BB962C8B-B14F-4D97-AF65-F5344CB8AC3E}">
        <p14:creationId xmlns:p14="http://schemas.microsoft.com/office/powerpoint/2010/main" val="2177990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80D64-F786-9769-7EC7-69ED7762F28E}"/>
              </a:ext>
            </a:extLst>
          </p:cNvPr>
          <p:cNvSpPr>
            <a:spLocks noGrp="1"/>
          </p:cNvSpPr>
          <p:nvPr>
            <p:ph type="title"/>
          </p:nvPr>
        </p:nvSpPr>
        <p:spPr/>
        <p:txBody>
          <a:bodyPr/>
          <a:lstStyle/>
          <a:p>
            <a:r>
              <a:rPr lang="en-GB" dirty="0"/>
              <a:t>Re Shaw [1957] 1 WLR 51</a:t>
            </a:r>
          </a:p>
        </p:txBody>
      </p:sp>
      <p:sp>
        <p:nvSpPr>
          <p:cNvPr id="3" name="Content Placeholder 2">
            <a:extLst>
              <a:ext uri="{FF2B5EF4-FFF2-40B4-BE49-F238E27FC236}">
                <a16:creationId xmlns:a16="http://schemas.microsoft.com/office/drawing/2014/main" id="{CE85B9F0-4410-C44C-7FAA-D9FA00D3EEA4}"/>
              </a:ext>
            </a:extLst>
          </p:cNvPr>
          <p:cNvSpPr>
            <a:spLocks noGrp="1"/>
          </p:cNvSpPr>
          <p:nvPr>
            <p:ph idx="1"/>
          </p:nvPr>
        </p:nvSpPr>
        <p:spPr/>
        <p:txBody>
          <a:bodyPr/>
          <a:lstStyle/>
          <a:p>
            <a:r>
              <a:rPr lang="en-GB" dirty="0"/>
              <a:t>The court had to consider the validity of a trust created by the author George Bernard Shaw. </a:t>
            </a:r>
          </a:p>
          <a:p>
            <a:r>
              <a:rPr lang="en-GB" dirty="0"/>
              <a:t>That trust included undertaking research into how much time would be saved by substituting the present 26- letter alphabet with a 40- letter alphabet. </a:t>
            </a:r>
          </a:p>
          <a:p>
            <a:r>
              <a:rPr lang="en-GB" dirty="0"/>
              <a:t>The court observed that for a ‘trust to be valid [it] must be for the benefit of individuals … one cannot have a trust … for the benefit, not of individuals, but of Trusts 56 [purposes]. The reason has often been stated, that the court cannot control the trust’. </a:t>
            </a:r>
          </a:p>
          <a:p>
            <a:r>
              <a:rPr lang="en-GB" dirty="0"/>
              <a:t>As this trust did not benefit individuals (and the court could not bring the trust within the permitted exceptions to the beneficiary principle), the trust failed.</a:t>
            </a:r>
          </a:p>
        </p:txBody>
      </p:sp>
    </p:spTree>
    <p:extLst>
      <p:ext uri="{BB962C8B-B14F-4D97-AF65-F5344CB8AC3E}">
        <p14:creationId xmlns:p14="http://schemas.microsoft.com/office/powerpoint/2010/main" val="2130758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FF2A1-B98F-9420-71DB-15856666B3A2}"/>
              </a:ext>
            </a:extLst>
          </p:cNvPr>
          <p:cNvSpPr>
            <a:spLocks noGrp="1"/>
          </p:cNvSpPr>
          <p:nvPr>
            <p:ph type="title"/>
          </p:nvPr>
        </p:nvSpPr>
        <p:spPr/>
        <p:txBody>
          <a:bodyPr/>
          <a:lstStyle/>
          <a:p>
            <a:r>
              <a:rPr lang="en-GB" dirty="0"/>
              <a:t>Rule against perpetuities</a:t>
            </a:r>
          </a:p>
        </p:txBody>
      </p:sp>
      <p:sp>
        <p:nvSpPr>
          <p:cNvPr id="3" name="Content Placeholder 2">
            <a:extLst>
              <a:ext uri="{FF2B5EF4-FFF2-40B4-BE49-F238E27FC236}">
                <a16:creationId xmlns:a16="http://schemas.microsoft.com/office/drawing/2014/main" id="{41B7A187-D0FE-F96C-E4A4-590221A269B9}"/>
              </a:ext>
            </a:extLst>
          </p:cNvPr>
          <p:cNvSpPr>
            <a:spLocks noGrp="1"/>
          </p:cNvSpPr>
          <p:nvPr>
            <p:ph idx="1"/>
          </p:nvPr>
        </p:nvSpPr>
        <p:spPr/>
        <p:txBody>
          <a:bodyPr/>
          <a:lstStyle/>
          <a:p>
            <a:r>
              <a:rPr lang="en-GB" dirty="0"/>
              <a:t>Property should not be locked away in a trust for too long. </a:t>
            </a:r>
          </a:p>
          <a:p>
            <a:r>
              <a:rPr lang="en-GB" dirty="0"/>
              <a:t>When it comes to trusts for individuals, the law allows a settlor to lock away trust property for a relatively generous period – up to </a:t>
            </a:r>
            <a:r>
              <a:rPr lang="en-GB" b="1" dirty="0"/>
              <a:t>125 years.</a:t>
            </a:r>
          </a:p>
          <a:p>
            <a:r>
              <a:rPr lang="en-GB" b="1" dirty="0"/>
              <a:t>Not the same for purpose trusts. </a:t>
            </a:r>
          </a:p>
          <a:p>
            <a:r>
              <a:rPr lang="en-GB" dirty="0"/>
              <a:t>If the purpose trust is not charitable, it will be void if it locks capital away (or, to put it more formally, renders capital inalienable) for a period of more than 21 years. </a:t>
            </a:r>
          </a:p>
          <a:p>
            <a:r>
              <a:rPr lang="en-GB" dirty="0"/>
              <a:t>This is known as the ‘rule against inalienability of trust capital’.</a:t>
            </a:r>
          </a:p>
        </p:txBody>
      </p:sp>
    </p:spTree>
    <p:extLst>
      <p:ext uri="{BB962C8B-B14F-4D97-AF65-F5344CB8AC3E}">
        <p14:creationId xmlns:p14="http://schemas.microsoft.com/office/powerpoint/2010/main" val="2636387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F5DB08-CCF2-D18F-FF6D-98F13F830236}"/>
              </a:ext>
            </a:extLst>
          </p:cNvPr>
          <p:cNvPicPr>
            <a:picLocks noChangeAspect="1"/>
          </p:cNvPicPr>
          <p:nvPr/>
        </p:nvPicPr>
        <p:blipFill>
          <a:blip r:embed="rId3"/>
          <a:stretch>
            <a:fillRect/>
          </a:stretch>
        </p:blipFill>
        <p:spPr>
          <a:xfrm>
            <a:off x="636915" y="1874229"/>
            <a:ext cx="3498668" cy="3191703"/>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DC0E96DD-C808-1ADD-336D-181052953CB6}"/>
              </a:ext>
            </a:extLst>
          </p:cNvPr>
          <p:cNvSpPr>
            <a:spLocks noGrp="1"/>
          </p:cNvSpPr>
          <p:nvPr>
            <p:ph idx="1"/>
          </p:nvPr>
        </p:nvSpPr>
        <p:spPr>
          <a:xfrm>
            <a:off x="4648200" y="547255"/>
            <a:ext cx="6303817" cy="5701144"/>
          </a:xfrm>
        </p:spPr>
        <p:txBody>
          <a:bodyPr>
            <a:noAutofit/>
          </a:bodyPr>
          <a:lstStyle/>
          <a:p>
            <a:pPr>
              <a:lnSpc>
                <a:spcPct val="90000"/>
              </a:lnSpc>
            </a:pPr>
            <a:r>
              <a:rPr lang="en-GB" sz="2800" dirty="0"/>
              <a:t>Therefore, non-charitable purpose trusts are void for offending the rule against inalienability of trust capital unless either: </a:t>
            </a:r>
          </a:p>
          <a:p>
            <a:pPr>
              <a:lnSpc>
                <a:spcPct val="90000"/>
              </a:lnSpc>
            </a:pPr>
            <a:r>
              <a:rPr lang="en-GB" sz="2800" dirty="0"/>
              <a:t>(a) the trust states that it is to last for no more than 21 years (in trust deeds, solicitors will often state that the trust will last ‘for as long as the law allows’ – this means the same thing); or </a:t>
            </a:r>
          </a:p>
          <a:p>
            <a:pPr>
              <a:lnSpc>
                <a:spcPct val="90000"/>
              </a:lnSpc>
            </a:pPr>
            <a:r>
              <a:rPr lang="en-GB" sz="2800" dirty="0"/>
              <a:t>(b) the trustees may spend all the trust capital on the purpose and thereby end the trust at any time.</a:t>
            </a:r>
          </a:p>
        </p:txBody>
      </p:sp>
    </p:spTree>
    <p:extLst>
      <p:ext uri="{BB962C8B-B14F-4D97-AF65-F5344CB8AC3E}">
        <p14:creationId xmlns:p14="http://schemas.microsoft.com/office/powerpoint/2010/main" val="2393952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9E28AAB2-8E71-93F9-6C79-8E688444E6D6}"/>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Example</a:t>
            </a:r>
          </a:p>
        </p:txBody>
      </p:sp>
      <p:sp>
        <p:nvSpPr>
          <p:cNvPr id="3" name="Content Placeholder 2">
            <a:extLst>
              <a:ext uri="{FF2B5EF4-FFF2-40B4-BE49-F238E27FC236}">
                <a16:creationId xmlns:a16="http://schemas.microsoft.com/office/drawing/2014/main" id="{4212B328-2FA3-2307-6726-7B09E067C77C}"/>
              </a:ext>
            </a:extLst>
          </p:cNvPr>
          <p:cNvSpPr>
            <a:spLocks noGrp="1"/>
          </p:cNvSpPr>
          <p:nvPr>
            <p:ph idx="1"/>
          </p:nvPr>
        </p:nvSpPr>
        <p:spPr>
          <a:xfrm>
            <a:off x="1103312" y="2763520"/>
            <a:ext cx="8946541" cy="3484879"/>
          </a:xfrm>
        </p:spPr>
        <p:txBody>
          <a:bodyPr>
            <a:normAutofit/>
          </a:bodyPr>
          <a:lstStyle/>
          <a:p>
            <a:r>
              <a:rPr lang="en-GB" i="1" dirty="0"/>
              <a:t>‘I give £40,000 to my Trustees so that they may use the income to maintain the changing rooms at Ammanford tennis club’.</a:t>
            </a:r>
            <a:r>
              <a:rPr lang="en-GB" dirty="0"/>
              <a:t> </a:t>
            </a:r>
          </a:p>
          <a:p>
            <a:r>
              <a:rPr lang="en-GB" dirty="0"/>
              <a:t>This purpose trust will be void as it offends the rule against inalienability of trust capital. </a:t>
            </a:r>
          </a:p>
          <a:p>
            <a:r>
              <a:rPr lang="en-GB" dirty="0"/>
              <a:t>Why?</a:t>
            </a:r>
          </a:p>
        </p:txBody>
      </p:sp>
    </p:spTree>
    <p:extLst>
      <p:ext uri="{BB962C8B-B14F-4D97-AF65-F5344CB8AC3E}">
        <p14:creationId xmlns:p14="http://schemas.microsoft.com/office/powerpoint/2010/main" val="351220600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D5B46-63A8-E43D-E6F9-D88FDF1BB4E8}"/>
              </a:ext>
            </a:extLst>
          </p:cNvPr>
          <p:cNvSpPr>
            <a:spLocks noGrp="1"/>
          </p:cNvSpPr>
          <p:nvPr>
            <p:ph type="title"/>
          </p:nvPr>
        </p:nvSpPr>
        <p:spPr>
          <a:xfrm>
            <a:off x="5282381" y="629266"/>
            <a:ext cx="4767471" cy="1641986"/>
          </a:xfrm>
        </p:spPr>
        <p:txBody>
          <a:bodyPr>
            <a:normAutofit/>
          </a:bodyPr>
          <a:lstStyle/>
          <a:p>
            <a:r>
              <a:rPr lang="en-GB" dirty="0"/>
              <a:t>Example</a:t>
            </a:r>
          </a:p>
        </p:txBody>
      </p:sp>
      <p:pic>
        <p:nvPicPr>
          <p:cNvPr id="5" name="Picture 4" descr="Aerial shot of clay-coloured tennis court">
            <a:extLst>
              <a:ext uri="{FF2B5EF4-FFF2-40B4-BE49-F238E27FC236}">
                <a16:creationId xmlns:a16="http://schemas.microsoft.com/office/drawing/2014/main" id="{C463A45A-7759-AA18-C97A-C2E0DC5100C8}"/>
              </a:ext>
            </a:extLst>
          </p:cNvPr>
          <p:cNvPicPr>
            <a:picLocks noChangeAspect="1"/>
          </p:cNvPicPr>
          <p:nvPr/>
        </p:nvPicPr>
        <p:blipFill rotWithShape="1">
          <a:blip r:embed="rId4"/>
          <a:srcRect l="16094" r="39810"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1C69FC98-8FEA-C843-FFE0-11CCD7C303B7}"/>
              </a:ext>
            </a:extLst>
          </p:cNvPr>
          <p:cNvSpPr>
            <a:spLocks noGrp="1"/>
          </p:cNvSpPr>
          <p:nvPr>
            <p:ph idx="1"/>
          </p:nvPr>
        </p:nvSpPr>
        <p:spPr>
          <a:xfrm>
            <a:off x="5282381" y="2438400"/>
            <a:ext cx="4767471" cy="3809999"/>
          </a:xfrm>
        </p:spPr>
        <p:txBody>
          <a:bodyPr>
            <a:normAutofit/>
          </a:bodyPr>
          <a:lstStyle/>
          <a:p>
            <a:r>
              <a:rPr lang="en-GB" dirty="0"/>
              <a:t>‘</a:t>
            </a:r>
            <a:r>
              <a:rPr lang="en-GB" i="1" dirty="0"/>
              <a:t>I give £40,000 to my Trustees so that they may build changing rooms at Ammanford tennis club’. </a:t>
            </a:r>
          </a:p>
          <a:p>
            <a:r>
              <a:rPr lang="en-GB" dirty="0"/>
              <a:t>This purpose trust does not offend the rule against inalienability of trust capital. </a:t>
            </a:r>
          </a:p>
          <a:p>
            <a:r>
              <a:rPr lang="en-GB" dirty="0"/>
              <a:t>Why is this different? </a:t>
            </a:r>
          </a:p>
        </p:txBody>
      </p:sp>
    </p:spTree>
    <p:extLst>
      <p:ext uri="{BB962C8B-B14F-4D97-AF65-F5344CB8AC3E}">
        <p14:creationId xmlns:p14="http://schemas.microsoft.com/office/powerpoint/2010/main" val="3692463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1ED1B7A-3651-06DC-AEB6-06A8FA6DA788}"/>
              </a:ext>
            </a:extLst>
          </p:cNvPr>
          <p:cNvSpPr>
            <a:spLocks noGrp="1"/>
          </p:cNvSpPr>
          <p:nvPr>
            <p:ph type="title"/>
          </p:nvPr>
        </p:nvSpPr>
        <p:spPr>
          <a:xfrm>
            <a:off x="648930" y="629267"/>
            <a:ext cx="9252154" cy="1016654"/>
          </a:xfrm>
        </p:spPr>
        <p:txBody>
          <a:bodyPr>
            <a:normAutofit/>
          </a:bodyPr>
          <a:lstStyle/>
          <a:p>
            <a:r>
              <a:rPr lang="en-GB">
                <a:solidFill>
                  <a:srgbClr val="EBEBEB"/>
                </a:solidFill>
              </a:rPr>
              <a:t>Charitable Trusts</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35EBB4C-B12E-476F-C2A8-CC0D181EC35D}"/>
              </a:ext>
            </a:extLst>
          </p:cNvPr>
          <p:cNvSpPr>
            <a:spLocks noGrp="1"/>
          </p:cNvSpPr>
          <p:nvPr>
            <p:ph idx="1"/>
          </p:nvPr>
        </p:nvSpPr>
        <p:spPr>
          <a:xfrm>
            <a:off x="648931" y="2275189"/>
            <a:ext cx="5122606" cy="3931782"/>
          </a:xfrm>
        </p:spPr>
        <p:txBody>
          <a:bodyPr>
            <a:normAutofit/>
          </a:bodyPr>
          <a:lstStyle/>
          <a:p>
            <a:r>
              <a:rPr lang="en-GB" sz="2400" dirty="0"/>
              <a:t>Exempt from the beneficiary principle.</a:t>
            </a:r>
          </a:p>
          <a:p>
            <a:r>
              <a:rPr lang="en-GB" sz="2400" dirty="0"/>
              <a:t>Exempt from the rule against inalienability of trust capital.</a:t>
            </a:r>
          </a:p>
          <a:p>
            <a:r>
              <a:rPr lang="en-GB" sz="2400" dirty="0"/>
              <a:t>Most charities and charitable trusts are enforced by the Attorney General and regulated by the Charity Commission.</a:t>
            </a:r>
          </a:p>
          <a:p>
            <a:endParaRPr lang="en-GB" dirty="0"/>
          </a:p>
        </p:txBody>
      </p:sp>
      <p:pic>
        <p:nvPicPr>
          <p:cNvPr id="4" name="Picture 3">
            <a:extLst>
              <a:ext uri="{FF2B5EF4-FFF2-40B4-BE49-F238E27FC236}">
                <a16:creationId xmlns:a16="http://schemas.microsoft.com/office/drawing/2014/main" id="{06094C05-FB98-D9BA-8117-ED010AE329AE}"/>
              </a:ext>
            </a:extLst>
          </p:cNvPr>
          <p:cNvPicPr>
            <a:picLocks noChangeAspect="1"/>
          </p:cNvPicPr>
          <p:nvPr/>
        </p:nvPicPr>
        <p:blipFill>
          <a:blip r:embed="rId2"/>
          <a:stretch>
            <a:fillRect/>
          </a:stretch>
        </p:blipFill>
        <p:spPr>
          <a:xfrm>
            <a:off x="6091916" y="2571957"/>
            <a:ext cx="5451627" cy="3614665"/>
          </a:xfrm>
          <a:prstGeom prst="rect">
            <a:avLst/>
          </a:prstGeom>
          <a:effectLst/>
        </p:spPr>
      </p:pic>
    </p:spTree>
    <p:extLst>
      <p:ext uri="{BB962C8B-B14F-4D97-AF65-F5344CB8AC3E}">
        <p14:creationId xmlns:p14="http://schemas.microsoft.com/office/powerpoint/2010/main" val="322571342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F903338-68C7-1050-E52F-7D4BBF264BFD}"/>
              </a:ext>
            </a:extLst>
          </p:cNvPr>
          <p:cNvSpPr>
            <a:spLocks noGrp="1"/>
          </p:cNvSpPr>
          <p:nvPr>
            <p:ph type="title"/>
          </p:nvPr>
        </p:nvSpPr>
        <p:spPr>
          <a:xfrm>
            <a:off x="648930" y="629267"/>
            <a:ext cx="9252154" cy="1016654"/>
          </a:xfrm>
        </p:spPr>
        <p:txBody>
          <a:bodyPr>
            <a:normAutofit/>
          </a:bodyPr>
          <a:lstStyle/>
          <a:p>
            <a:r>
              <a:rPr lang="en-GB">
                <a:solidFill>
                  <a:srgbClr val="EBEBEB"/>
                </a:solidFill>
              </a:rPr>
              <a:t>Registration rules</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7D92AD50-A94E-C679-2730-E7C11879FFA5}"/>
              </a:ext>
            </a:extLst>
          </p:cNvPr>
          <p:cNvSpPr>
            <a:spLocks noGrp="1"/>
          </p:cNvSpPr>
          <p:nvPr>
            <p:ph idx="1"/>
          </p:nvPr>
        </p:nvSpPr>
        <p:spPr>
          <a:xfrm>
            <a:off x="648931" y="2275188"/>
            <a:ext cx="5122606" cy="4527394"/>
          </a:xfrm>
        </p:spPr>
        <p:txBody>
          <a:bodyPr>
            <a:noAutofit/>
          </a:bodyPr>
          <a:lstStyle/>
          <a:p>
            <a:r>
              <a:rPr lang="en-GB" sz="2400" dirty="0"/>
              <a:t>To be registered as a charity, the Commission will decide whether the trust satisfies the conditions set out in the Charities Act (CA) 2011: </a:t>
            </a:r>
          </a:p>
          <a:p>
            <a:r>
              <a:rPr lang="en-GB" sz="2400" dirty="0"/>
              <a:t>(a) the trust must be for a charitable purpose; </a:t>
            </a:r>
          </a:p>
          <a:p>
            <a:r>
              <a:rPr lang="en-GB" sz="2400" dirty="0"/>
              <a:t>(b) the trust must have sufficient public benefit; and </a:t>
            </a:r>
          </a:p>
          <a:p>
            <a:r>
              <a:rPr lang="en-GB" sz="2400" dirty="0"/>
              <a:t>(c) the trust must be exclusively charitable.</a:t>
            </a:r>
          </a:p>
        </p:txBody>
      </p:sp>
      <p:pic>
        <p:nvPicPr>
          <p:cNvPr id="4" name="Picture 3">
            <a:extLst>
              <a:ext uri="{FF2B5EF4-FFF2-40B4-BE49-F238E27FC236}">
                <a16:creationId xmlns:a16="http://schemas.microsoft.com/office/drawing/2014/main" id="{D04A7210-9B7E-29C2-4039-46467E8A8D01}"/>
              </a:ext>
            </a:extLst>
          </p:cNvPr>
          <p:cNvPicPr>
            <a:picLocks noChangeAspect="1"/>
          </p:cNvPicPr>
          <p:nvPr/>
        </p:nvPicPr>
        <p:blipFill>
          <a:blip r:embed="rId2"/>
          <a:stretch>
            <a:fillRect/>
          </a:stretch>
        </p:blipFill>
        <p:spPr>
          <a:xfrm>
            <a:off x="6091916" y="2626981"/>
            <a:ext cx="5451627" cy="3504617"/>
          </a:xfrm>
          <a:prstGeom prst="rect">
            <a:avLst/>
          </a:prstGeom>
          <a:effectLst/>
        </p:spPr>
      </p:pic>
    </p:spTree>
    <p:extLst>
      <p:ext uri="{BB962C8B-B14F-4D97-AF65-F5344CB8AC3E}">
        <p14:creationId xmlns:p14="http://schemas.microsoft.com/office/powerpoint/2010/main" val="293378239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8E84F-C846-0B56-3C27-EA4BB03C87E2}"/>
              </a:ext>
            </a:extLst>
          </p:cNvPr>
          <p:cNvSpPr>
            <a:spLocks noGrp="1"/>
          </p:cNvSpPr>
          <p:nvPr>
            <p:ph type="title"/>
          </p:nvPr>
        </p:nvSpPr>
        <p:spPr/>
        <p:txBody>
          <a:bodyPr/>
          <a:lstStyle/>
          <a:p>
            <a:r>
              <a:rPr lang="en-GB" dirty="0"/>
              <a:t>Charitable Purposes </a:t>
            </a:r>
          </a:p>
        </p:txBody>
      </p:sp>
      <p:sp>
        <p:nvSpPr>
          <p:cNvPr id="3" name="Content Placeholder 2">
            <a:extLst>
              <a:ext uri="{FF2B5EF4-FFF2-40B4-BE49-F238E27FC236}">
                <a16:creationId xmlns:a16="http://schemas.microsoft.com/office/drawing/2014/main" id="{136E2FE8-8524-3E85-6C89-11D1CBBBDC03}"/>
              </a:ext>
            </a:extLst>
          </p:cNvPr>
          <p:cNvSpPr>
            <a:spLocks noGrp="1"/>
          </p:cNvSpPr>
          <p:nvPr>
            <p:ph idx="1"/>
          </p:nvPr>
        </p:nvSpPr>
        <p:spPr>
          <a:xfrm>
            <a:off x="1103312" y="2052918"/>
            <a:ext cx="8946541" cy="4455793"/>
          </a:xfrm>
        </p:spPr>
        <p:txBody>
          <a:bodyPr>
            <a:noAutofit/>
          </a:bodyPr>
          <a:lstStyle/>
          <a:p>
            <a:r>
              <a:rPr lang="en-GB" sz="2800" dirty="0"/>
              <a:t>Charitable purposes are listed in s 3(1) of the CA 2011. </a:t>
            </a:r>
          </a:p>
          <a:p>
            <a:r>
              <a:rPr lang="en-GB" sz="2800" dirty="0"/>
              <a:t>To be charitable, a trust must seek to promote or attain at least one of these purposes, although charitable trusts often seek to promote or attain more than one.</a:t>
            </a:r>
          </a:p>
          <a:p>
            <a:r>
              <a:rPr lang="en-GB" sz="2800" dirty="0"/>
              <a:t>Thirteen charitable purposes are listed in s 3(1) of the CA 2011.</a:t>
            </a:r>
          </a:p>
          <a:p>
            <a:r>
              <a:rPr lang="en-GB" sz="2800" b="1" dirty="0"/>
              <a:t>Have a look at the first three…</a:t>
            </a:r>
          </a:p>
        </p:txBody>
      </p:sp>
    </p:spTree>
    <p:extLst>
      <p:ext uri="{BB962C8B-B14F-4D97-AF65-F5344CB8AC3E}">
        <p14:creationId xmlns:p14="http://schemas.microsoft.com/office/powerpoint/2010/main" val="1743495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93FFF-28FD-5636-C6EF-473F1C428460}"/>
              </a:ext>
            </a:extLst>
          </p:cNvPr>
          <p:cNvSpPr>
            <a:spLocks noGrp="1"/>
          </p:cNvSpPr>
          <p:nvPr>
            <p:ph type="title"/>
          </p:nvPr>
        </p:nvSpPr>
        <p:spPr>
          <a:xfrm>
            <a:off x="648930" y="629266"/>
            <a:ext cx="9252154" cy="1223983"/>
          </a:xfrm>
        </p:spPr>
        <p:txBody>
          <a:bodyPr>
            <a:normAutofit/>
          </a:bodyPr>
          <a:lstStyle/>
          <a:p>
            <a:r>
              <a:rPr lang="en-GB"/>
              <a:t>Public Benefit</a:t>
            </a:r>
          </a:p>
        </p:txBody>
      </p:sp>
      <p:sp>
        <p:nvSpPr>
          <p:cNvPr id="3" name="Content Placeholder 2">
            <a:extLst>
              <a:ext uri="{FF2B5EF4-FFF2-40B4-BE49-F238E27FC236}">
                <a16:creationId xmlns:a16="http://schemas.microsoft.com/office/drawing/2014/main" id="{8EC9AE4C-8290-63CB-8088-423CCA126553}"/>
              </a:ext>
            </a:extLst>
          </p:cNvPr>
          <p:cNvSpPr>
            <a:spLocks noGrp="1"/>
          </p:cNvSpPr>
          <p:nvPr>
            <p:ph idx="1"/>
          </p:nvPr>
        </p:nvSpPr>
        <p:spPr>
          <a:xfrm>
            <a:off x="1103311" y="2052214"/>
            <a:ext cx="5965394" cy="4196185"/>
          </a:xfrm>
        </p:spPr>
        <p:txBody>
          <a:bodyPr>
            <a:normAutofit/>
          </a:bodyPr>
          <a:lstStyle/>
          <a:p>
            <a:r>
              <a:rPr lang="en-GB" sz="2400" dirty="0"/>
              <a:t>To be charitable, the purpose being promoted by the trust must have sufficient public benefit. </a:t>
            </a:r>
          </a:p>
          <a:p>
            <a:r>
              <a:rPr lang="en-GB" sz="2400" dirty="0"/>
              <a:t>There are two aspects to this test: </a:t>
            </a:r>
          </a:p>
          <a:p>
            <a:r>
              <a:rPr lang="en-GB" sz="2400" dirty="0"/>
              <a:t>(a) the trust purpose must have an identifiable benefit or benefits; and </a:t>
            </a:r>
          </a:p>
          <a:p>
            <a:r>
              <a:rPr lang="en-GB" sz="2400" dirty="0"/>
              <a:t>(b) the benefit must accrue to the public or a sufficiently large section of the public.</a:t>
            </a:r>
          </a:p>
        </p:txBody>
      </p:sp>
      <p:pic>
        <p:nvPicPr>
          <p:cNvPr id="4" name="Picture 3">
            <a:extLst>
              <a:ext uri="{FF2B5EF4-FFF2-40B4-BE49-F238E27FC236}">
                <a16:creationId xmlns:a16="http://schemas.microsoft.com/office/drawing/2014/main" id="{026152F5-2FEA-527C-D3FC-16512656706D}"/>
              </a:ext>
            </a:extLst>
          </p:cNvPr>
          <p:cNvPicPr>
            <a:picLocks noChangeAspect="1"/>
          </p:cNvPicPr>
          <p:nvPr/>
        </p:nvPicPr>
        <p:blipFill>
          <a:blip r:embed="rId3"/>
          <a:stretch>
            <a:fillRect/>
          </a:stretch>
        </p:blipFill>
        <p:spPr>
          <a:xfrm>
            <a:off x="7534655" y="3148083"/>
            <a:ext cx="4008888" cy="2004444"/>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855113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3EA54-2905-AEAB-0EB5-3203BCAA98F8}"/>
              </a:ext>
            </a:extLst>
          </p:cNvPr>
          <p:cNvSpPr>
            <a:spLocks noGrp="1"/>
          </p:cNvSpPr>
          <p:nvPr>
            <p:ph type="title"/>
          </p:nvPr>
        </p:nvSpPr>
        <p:spPr>
          <a:xfrm>
            <a:off x="646111" y="452718"/>
            <a:ext cx="9404723" cy="1400530"/>
          </a:xfrm>
        </p:spPr>
        <p:txBody>
          <a:bodyPr>
            <a:normAutofit/>
          </a:bodyPr>
          <a:lstStyle/>
          <a:p>
            <a:r>
              <a:rPr lang="en-GB" dirty="0"/>
              <a:t>Identifiable Benefits</a:t>
            </a:r>
          </a:p>
        </p:txBody>
      </p:sp>
      <p:graphicFrame>
        <p:nvGraphicFramePr>
          <p:cNvPr id="5" name="Content Placeholder 2">
            <a:extLst>
              <a:ext uri="{FF2B5EF4-FFF2-40B4-BE49-F238E27FC236}">
                <a16:creationId xmlns:a16="http://schemas.microsoft.com/office/drawing/2014/main" id="{4C43DFFD-D9A9-6644-9F47-884136B3461F}"/>
              </a:ext>
            </a:extLst>
          </p:cNvPr>
          <p:cNvGraphicFramePr>
            <a:graphicFrameLocks noGrp="1"/>
          </p:cNvGraphicFramePr>
          <p:nvPr>
            <p:ph idx="1"/>
            <p:extLst>
              <p:ext uri="{D42A27DB-BD31-4B8C-83A1-F6EECF244321}">
                <p14:modId xmlns:p14="http://schemas.microsoft.com/office/powerpoint/2010/main" val="3168853305"/>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4313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4D6C-F078-F572-2ED3-5798B623D309}"/>
              </a:ext>
            </a:extLst>
          </p:cNvPr>
          <p:cNvSpPr>
            <a:spLocks noGrp="1"/>
          </p:cNvSpPr>
          <p:nvPr>
            <p:ph type="title"/>
          </p:nvPr>
        </p:nvSpPr>
        <p:spPr>
          <a:xfrm>
            <a:off x="646111" y="452718"/>
            <a:ext cx="9404723" cy="1400530"/>
          </a:xfrm>
        </p:spPr>
        <p:txBody>
          <a:bodyPr>
            <a:normAutofit/>
          </a:bodyPr>
          <a:lstStyle/>
          <a:p>
            <a:r>
              <a:rPr lang="en-GB" dirty="0"/>
              <a:t>Benefit must be to the public</a:t>
            </a:r>
          </a:p>
        </p:txBody>
      </p:sp>
      <p:graphicFrame>
        <p:nvGraphicFramePr>
          <p:cNvPr id="5" name="Content Placeholder 2">
            <a:extLst>
              <a:ext uri="{FF2B5EF4-FFF2-40B4-BE49-F238E27FC236}">
                <a16:creationId xmlns:a16="http://schemas.microsoft.com/office/drawing/2014/main" id="{0C5FBA53-A6B4-C67F-FA96-2551DDCBF158}"/>
              </a:ext>
            </a:extLst>
          </p:cNvPr>
          <p:cNvGraphicFramePr>
            <a:graphicFrameLocks noGrp="1"/>
          </p:cNvGraphicFramePr>
          <p:nvPr>
            <p:ph idx="1"/>
            <p:extLst>
              <p:ext uri="{D42A27DB-BD31-4B8C-83A1-F6EECF244321}">
                <p14:modId xmlns:p14="http://schemas.microsoft.com/office/powerpoint/2010/main" val="1667389300"/>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98577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EA33A-F389-A21E-E330-6384F9B33528}"/>
              </a:ext>
            </a:extLst>
          </p:cNvPr>
          <p:cNvSpPr>
            <a:spLocks noGrp="1"/>
          </p:cNvSpPr>
          <p:nvPr>
            <p:ph type="title"/>
          </p:nvPr>
        </p:nvSpPr>
        <p:spPr/>
        <p:txBody>
          <a:bodyPr/>
          <a:lstStyle/>
          <a:p>
            <a:r>
              <a:rPr lang="en-GB" dirty="0"/>
              <a:t>The prevention or relief of poverty</a:t>
            </a:r>
          </a:p>
        </p:txBody>
      </p:sp>
      <p:sp>
        <p:nvSpPr>
          <p:cNvPr id="3" name="Content Placeholder 2">
            <a:extLst>
              <a:ext uri="{FF2B5EF4-FFF2-40B4-BE49-F238E27FC236}">
                <a16:creationId xmlns:a16="http://schemas.microsoft.com/office/drawing/2014/main" id="{FEB50A30-0B5B-3623-6032-1529C5C9E843}"/>
              </a:ext>
            </a:extLst>
          </p:cNvPr>
          <p:cNvSpPr>
            <a:spLocks noGrp="1"/>
          </p:cNvSpPr>
          <p:nvPr>
            <p:ph idx="1"/>
          </p:nvPr>
        </p:nvSpPr>
        <p:spPr/>
        <p:txBody>
          <a:bodyPr/>
          <a:lstStyle/>
          <a:p>
            <a:r>
              <a:rPr lang="en-GB" dirty="0"/>
              <a:t>A trust to relieve poverty amongst named individuals is not charitable. </a:t>
            </a:r>
          </a:p>
          <a:p>
            <a:r>
              <a:rPr lang="en-GB" dirty="0"/>
              <a:t>However, a trust to relieve poverty amongst ‘my family’ or ‘my relatives’ is charitable. </a:t>
            </a:r>
          </a:p>
          <a:p>
            <a:r>
              <a:rPr lang="en-GB" dirty="0"/>
              <a:t>This is generally justified on the ground that the prevention of poverty is such an important objective that anything that seeks to achieve it should be upheld even if the benefit only extends practically to a small number of individuals. </a:t>
            </a:r>
          </a:p>
          <a:p>
            <a:r>
              <a:rPr lang="en-GB" dirty="0"/>
              <a:t>This generous rule only applies to trusts for the prevention or relief of poverty.</a:t>
            </a:r>
          </a:p>
        </p:txBody>
      </p:sp>
    </p:spTree>
    <p:extLst>
      <p:ext uri="{BB962C8B-B14F-4D97-AF65-F5344CB8AC3E}">
        <p14:creationId xmlns:p14="http://schemas.microsoft.com/office/powerpoint/2010/main" val="13439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FD0207F-D704-3087-8718-59DD11B5EB23}"/>
              </a:ext>
            </a:extLst>
          </p:cNvPr>
          <p:cNvSpPr>
            <a:spLocks noGrp="1"/>
          </p:cNvSpPr>
          <p:nvPr>
            <p:ph type="title"/>
          </p:nvPr>
        </p:nvSpPr>
        <p:spPr>
          <a:xfrm>
            <a:off x="648930" y="629267"/>
            <a:ext cx="9252154" cy="1016654"/>
          </a:xfrm>
        </p:spPr>
        <p:txBody>
          <a:bodyPr>
            <a:normAutofit/>
          </a:bodyPr>
          <a:lstStyle/>
          <a:p>
            <a:r>
              <a:rPr lang="en-GB">
                <a:solidFill>
                  <a:srgbClr val="EBEBEB"/>
                </a:solidFill>
              </a:rPr>
              <a:t>The advancement of religion</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16A8E75F-9526-5004-64E9-325E60343E18}"/>
              </a:ext>
            </a:extLst>
          </p:cNvPr>
          <p:cNvSpPr>
            <a:spLocks noGrp="1"/>
          </p:cNvSpPr>
          <p:nvPr>
            <p:ph idx="1"/>
          </p:nvPr>
        </p:nvSpPr>
        <p:spPr>
          <a:xfrm>
            <a:off x="648931" y="2548281"/>
            <a:ext cx="5122606" cy="3658689"/>
          </a:xfrm>
        </p:spPr>
        <p:txBody>
          <a:bodyPr>
            <a:normAutofit/>
          </a:bodyPr>
          <a:lstStyle/>
          <a:p>
            <a:pPr>
              <a:lnSpc>
                <a:spcPct val="90000"/>
              </a:lnSpc>
            </a:pPr>
            <a:r>
              <a:rPr lang="en-GB" sz="1900" dirty="0"/>
              <a:t>Public benefit will be present if either: </a:t>
            </a:r>
          </a:p>
          <a:p>
            <a:pPr>
              <a:lnSpc>
                <a:spcPct val="90000"/>
              </a:lnSpc>
            </a:pPr>
            <a:r>
              <a:rPr lang="en-GB" sz="1900" dirty="0"/>
              <a:t>(</a:t>
            </a:r>
            <a:r>
              <a:rPr lang="en-GB" sz="1900" dirty="0" err="1"/>
              <a:t>i</a:t>
            </a:r>
            <a:r>
              <a:rPr lang="en-GB" sz="1900" dirty="0"/>
              <a:t>) the place of worship is open to all, even if only a small number attend; or </a:t>
            </a:r>
          </a:p>
          <a:p>
            <a:pPr>
              <a:lnSpc>
                <a:spcPct val="90000"/>
              </a:lnSpc>
            </a:pPr>
            <a:r>
              <a:rPr lang="en-GB" sz="1900" dirty="0"/>
              <a:t>(ii) whilst the place of worship is not open to all, members of the relevant congregation ‘live in this world and mix with their fellow citizens’, Neville Estates v Madden [1962] Ch 832. </a:t>
            </a:r>
          </a:p>
          <a:p>
            <a:pPr>
              <a:lnSpc>
                <a:spcPct val="90000"/>
              </a:lnSpc>
            </a:pPr>
            <a:r>
              <a:rPr lang="en-GB" sz="1900" dirty="0"/>
              <a:t>Contemplative religious orders that are cloistered and have no contact with the outside world are not charitable ( Gilmour v Coats [1949] AC 426).</a:t>
            </a:r>
          </a:p>
        </p:txBody>
      </p:sp>
      <p:pic>
        <p:nvPicPr>
          <p:cNvPr id="4" name="Picture 3">
            <a:extLst>
              <a:ext uri="{FF2B5EF4-FFF2-40B4-BE49-F238E27FC236}">
                <a16:creationId xmlns:a16="http://schemas.microsoft.com/office/drawing/2014/main" id="{7651D4F9-DDA6-CC32-F02C-D69C299CFBD9}"/>
              </a:ext>
            </a:extLst>
          </p:cNvPr>
          <p:cNvPicPr>
            <a:picLocks noChangeAspect="1"/>
          </p:cNvPicPr>
          <p:nvPr/>
        </p:nvPicPr>
        <p:blipFill>
          <a:blip r:embed="rId2"/>
          <a:stretch>
            <a:fillRect/>
          </a:stretch>
        </p:blipFill>
        <p:spPr>
          <a:xfrm>
            <a:off x="6091916" y="2758789"/>
            <a:ext cx="5451627" cy="3241001"/>
          </a:xfrm>
          <a:prstGeom prst="rect">
            <a:avLst/>
          </a:prstGeom>
          <a:effectLst/>
        </p:spPr>
      </p:pic>
    </p:spTree>
    <p:extLst>
      <p:ext uri="{BB962C8B-B14F-4D97-AF65-F5344CB8AC3E}">
        <p14:creationId xmlns:p14="http://schemas.microsoft.com/office/powerpoint/2010/main" val="3412066226"/>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2B51-295C-10D7-E0F4-BA20B00523FA}"/>
              </a:ext>
            </a:extLst>
          </p:cNvPr>
          <p:cNvSpPr>
            <a:spLocks noGrp="1"/>
          </p:cNvSpPr>
          <p:nvPr>
            <p:ph type="title"/>
          </p:nvPr>
        </p:nvSpPr>
        <p:spPr>
          <a:xfrm>
            <a:off x="648930" y="629266"/>
            <a:ext cx="9252154" cy="1223983"/>
          </a:xfrm>
        </p:spPr>
        <p:txBody>
          <a:bodyPr>
            <a:normAutofit/>
          </a:bodyPr>
          <a:lstStyle/>
          <a:p>
            <a:pPr>
              <a:lnSpc>
                <a:spcPct val="90000"/>
              </a:lnSpc>
            </a:pPr>
            <a:r>
              <a:rPr lang="en-GB" sz="3900"/>
              <a:t>The advancement of education and other charitable purposes</a:t>
            </a:r>
          </a:p>
        </p:txBody>
      </p:sp>
      <p:pic>
        <p:nvPicPr>
          <p:cNvPr id="4" name="Picture 3">
            <a:extLst>
              <a:ext uri="{FF2B5EF4-FFF2-40B4-BE49-F238E27FC236}">
                <a16:creationId xmlns:a16="http://schemas.microsoft.com/office/drawing/2014/main" id="{631DE241-5345-13F1-CDC1-DDE7B12760A5}"/>
              </a:ext>
            </a:extLst>
          </p:cNvPr>
          <p:cNvPicPr>
            <a:picLocks noChangeAspect="1"/>
          </p:cNvPicPr>
          <p:nvPr/>
        </p:nvPicPr>
        <p:blipFill rotWithShape="1">
          <a:blip r:embed="rId3"/>
          <a:srcRect l="32973" r="3721"/>
          <a:stretch/>
        </p:blipFill>
        <p:spPr>
          <a:xfrm>
            <a:off x="648930" y="2052213"/>
            <a:ext cx="3991900" cy="419618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11484CC2-0F60-9660-5B38-7AAC84E75A59}"/>
              </a:ext>
            </a:extLst>
          </p:cNvPr>
          <p:cNvSpPr>
            <a:spLocks noGrp="1"/>
          </p:cNvSpPr>
          <p:nvPr>
            <p:ph idx="1"/>
          </p:nvPr>
        </p:nvSpPr>
        <p:spPr>
          <a:xfrm>
            <a:off x="5290457" y="2052214"/>
            <a:ext cx="5803129" cy="4196185"/>
          </a:xfrm>
        </p:spPr>
        <p:txBody>
          <a:bodyPr>
            <a:normAutofit/>
          </a:bodyPr>
          <a:lstStyle/>
          <a:p>
            <a:r>
              <a:rPr lang="en-GB" dirty="0"/>
              <a:t>Trusts seeking to achieve these charitable purposes may have to overcome a number of tests designed to distinguish public from private benefits: </a:t>
            </a:r>
          </a:p>
          <a:p>
            <a:r>
              <a:rPr lang="en-GB" dirty="0"/>
              <a:t>(</a:t>
            </a:r>
            <a:r>
              <a:rPr lang="en-GB" dirty="0" err="1"/>
              <a:t>i</a:t>
            </a:r>
            <a:r>
              <a:rPr lang="en-GB" dirty="0"/>
              <a:t>) the ‘personal nexus’ test. People linked by a personal nexus – </a:t>
            </a:r>
            <a:r>
              <a:rPr lang="en-GB" dirty="0" err="1"/>
              <a:t>ie</a:t>
            </a:r>
            <a:r>
              <a:rPr lang="en-GB" dirty="0"/>
              <a:t> people linked by a relationship to a particular individual or company – are not a sufficient section of the public. </a:t>
            </a:r>
          </a:p>
          <a:p>
            <a:r>
              <a:rPr lang="en-GB" dirty="0"/>
              <a:t>The usual relationships that fall foul of this test are family and common employment.</a:t>
            </a:r>
          </a:p>
        </p:txBody>
      </p:sp>
    </p:spTree>
    <p:extLst>
      <p:ext uri="{BB962C8B-B14F-4D97-AF65-F5344CB8AC3E}">
        <p14:creationId xmlns:p14="http://schemas.microsoft.com/office/powerpoint/2010/main" val="511124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3E7A-A991-3BA1-F0F4-4D92108793D2}"/>
              </a:ext>
            </a:extLst>
          </p:cNvPr>
          <p:cNvSpPr>
            <a:spLocks noGrp="1"/>
          </p:cNvSpPr>
          <p:nvPr>
            <p:ph type="title"/>
          </p:nvPr>
        </p:nvSpPr>
        <p:spPr>
          <a:xfrm>
            <a:off x="648930" y="629266"/>
            <a:ext cx="9252154" cy="1223983"/>
          </a:xfrm>
        </p:spPr>
        <p:txBody>
          <a:bodyPr>
            <a:normAutofit/>
          </a:bodyPr>
          <a:lstStyle/>
          <a:p>
            <a:r>
              <a:rPr lang="en-GB" dirty="0"/>
              <a:t>Exclusively charitable</a:t>
            </a:r>
          </a:p>
        </p:txBody>
      </p:sp>
      <p:pic>
        <p:nvPicPr>
          <p:cNvPr id="4" name="Picture 3">
            <a:extLst>
              <a:ext uri="{FF2B5EF4-FFF2-40B4-BE49-F238E27FC236}">
                <a16:creationId xmlns:a16="http://schemas.microsoft.com/office/drawing/2014/main" id="{1CFE6852-912B-1F59-1B70-F9260F057F91}"/>
              </a:ext>
            </a:extLst>
          </p:cNvPr>
          <p:cNvPicPr>
            <a:picLocks noChangeAspect="1"/>
          </p:cNvPicPr>
          <p:nvPr/>
        </p:nvPicPr>
        <p:blipFill rotWithShape="1">
          <a:blip r:embed="rId3"/>
          <a:srcRect l="31875" r="20559"/>
          <a:stretch/>
        </p:blipFill>
        <p:spPr>
          <a:xfrm>
            <a:off x="648930" y="2052213"/>
            <a:ext cx="3991900" cy="419618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57FF3604-6DC2-0171-6345-5288795AD8A0}"/>
              </a:ext>
            </a:extLst>
          </p:cNvPr>
          <p:cNvSpPr>
            <a:spLocks noGrp="1"/>
          </p:cNvSpPr>
          <p:nvPr>
            <p:ph idx="1"/>
          </p:nvPr>
        </p:nvSpPr>
        <p:spPr>
          <a:xfrm>
            <a:off x="5290457" y="2052214"/>
            <a:ext cx="5803129" cy="4196185"/>
          </a:xfrm>
        </p:spPr>
        <p:txBody>
          <a:bodyPr>
            <a:normAutofit/>
          </a:bodyPr>
          <a:lstStyle/>
          <a:p>
            <a:pPr>
              <a:lnSpc>
                <a:spcPct val="90000"/>
              </a:lnSpc>
            </a:pPr>
            <a:r>
              <a:rPr lang="en-GB" dirty="0"/>
              <a:t>A trust with both charitable and noncharitable purposes will not be charitable. </a:t>
            </a:r>
          </a:p>
          <a:p>
            <a:pPr>
              <a:lnSpc>
                <a:spcPct val="90000"/>
              </a:lnSpc>
            </a:pPr>
            <a:r>
              <a:rPr lang="en-GB" dirty="0"/>
              <a:t>There tend to be two different aspects to this limb of the definition of a charitable trust: </a:t>
            </a:r>
          </a:p>
          <a:p>
            <a:pPr>
              <a:lnSpc>
                <a:spcPct val="90000"/>
              </a:lnSpc>
            </a:pPr>
            <a:r>
              <a:rPr lang="en-GB" dirty="0"/>
              <a:t>(a) to be charitable, a trust must not have political purposes; and (b) if a charitable organisation charges fees, the profits from those fees must be ploughed back into the trust rather than be paid over to private individuals (such as the owners of the organisation).</a:t>
            </a:r>
          </a:p>
        </p:txBody>
      </p:sp>
    </p:spTree>
    <p:extLst>
      <p:ext uri="{BB962C8B-B14F-4D97-AF65-F5344CB8AC3E}">
        <p14:creationId xmlns:p14="http://schemas.microsoft.com/office/powerpoint/2010/main" val="4123253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23637-C778-3635-B418-14E802CAC5DC}"/>
              </a:ext>
            </a:extLst>
          </p:cNvPr>
          <p:cNvSpPr>
            <a:spLocks noGrp="1"/>
          </p:cNvSpPr>
          <p:nvPr>
            <p:ph type="title"/>
          </p:nvPr>
        </p:nvSpPr>
        <p:spPr>
          <a:xfrm>
            <a:off x="648930" y="629266"/>
            <a:ext cx="9252154" cy="1223983"/>
          </a:xfrm>
        </p:spPr>
        <p:txBody>
          <a:bodyPr>
            <a:normAutofit/>
          </a:bodyPr>
          <a:lstStyle/>
          <a:p>
            <a:r>
              <a:rPr lang="en-GB" dirty="0"/>
              <a:t>Political Purposes</a:t>
            </a:r>
          </a:p>
        </p:txBody>
      </p:sp>
      <p:pic>
        <p:nvPicPr>
          <p:cNvPr id="4" name="Picture 3">
            <a:extLst>
              <a:ext uri="{FF2B5EF4-FFF2-40B4-BE49-F238E27FC236}">
                <a16:creationId xmlns:a16="http://schemas.microsoft.com/office/drawing/2014/main" id="{3BFC2637-DB18-5AE9-B8EB-6043B18304CA}"/>
              </a:ext>
            </a:extLst>
          </p:cNvPr>
          <p:cNvPicPr>
            <a:picLocks noChangeAspect="1"/>
          </p:cNvPicPr>
          <p:nvPr/>
        </p:nvPicPr>
        <p:blipFill rotWithShape="1">
          <a:blip r:embed="rId3"/>
          <a:srcRect l="24960" r="21765" b="-1"/>
          <a:stretch/>
        </p:blipFill>
        <p:spPr>
          <a:xfrm>
            <a:off x="648930" y="2052213"/>
            <a:ext cx="3991900" cy="419618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85183800-A1BC-BD22-0370-72D302F42760}"/>
              </a:ext>
            </a:extLst>
          </p:cNvPr>
          <p:cNvSpPr>
            <a:spLocks noGrp="1"/>
          </p:cNvSpPr>
          <p:nvPr>
            <p:ph idx="1"/>
          </p:nvPr>
        </p:nvSpPr>
        <p:spPr>
          <a:xfrm>
            <a:off x="5290457" y="2052214"/>
            <a:ext cx="5803129" cy="4196185"/>
          </a:xfrm>
        </p:spPr>
        <p:txBody>
          <a:bodyPr>
            <a:normAutofit/>
          </a:bodyPr>
          <a:lstStyle/>
          <a:p>
            <a:r>
              <a:rPr lang="en-GB" sz="2400" dirty="0"/>
              <a:t>Political purposes include: </a:t>
            </a:r>
          </a:p>
          <a:p>
            <a:r>
              <a:rPr lang="en-GB" sz="2400" dirty="0"/>
              <a:t>(a) supporting a political party; and </a:t>
            </a:r>
          </a:p>
          <a:p>
            <a:r>
              <a:rPr lang="en-GB" sz="2400" dirty="0"/>
              <a:t>(b) campaigning for a change in the law (whether here or abroad) or a change in government policy/ decisions. </a:t>
            </a:r>
          </a:p>
          <a:p>
            <a:r>
              <a:rPr lang="en-GB" sz="2400" dirty="0"/>
              <a:t>Bodies that have a mixture of charitable and political purposes will not be given charitable status.</a:t>
            </a:r>
          </a:p>
        </p:txBody>
      </p:sp>
    </p:spTree>
    <p:extLst>
      <p:ext uri="{BB962C8B-B14F-4D97-AF65-F5344CB8AC3E}">
        <p14:creationId xmlns:p14="http://schemas.microsoft.com/office/powerpoint/2010/main" val="2655925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2119F-C3DC-5211-0BC7-91C2B39FFE7F}"/>
              </a:ext>
            </a:extLst>
          </p:cNvPr>
          <p:cNvSpPr>
            <a:spLocks noGrp="1"/>
          </p:cNvSpPr>
          <p:nvPr>
            <p:ph type="title"/>
          </p:nvPr>
        </p:nvSpPr>
        <p:spPr/>
        <p:txBody>
          <a:bodyPr/>
          <a:lstStyle/>
          <a:p>
            <a:r>
              <a:rPr lang="en-GB" dirty="0"/>
              <a:t>Valid non charitable purpose trusts</a:t>
            </a:r>
          </a:p>
        </p:txBody>
      </p:sp>
      <p:sp>
        <p:nvSpPr>
          <p:cNvPr id="3" name="Content Placeholder 2">
            <a:extLst>
              <a:ext uri="{FF2B5EF4-FFF2-40B4-BE49-F238E27FC236}">
                <a16:creationId xmlns:a16="http://schemas.microsoft.com/office/drawing/2014/main" id="{CF33C784-F197-A1C5-E945-1D967C4B439A}"/>
              </a:ext>
            </a:extLst>
          </p:cNvPr>
          <p:cNvSpPr>
            <a:spLocks noGrp="1"/>
          </p:cNvSpPr>
          <p:nvPr>
            <p:ph idx="1"/>
          </p:nvPr>
        </p:nvSpPr>
        <p:spPr/>
        <p:txBody>
          <a:bodyPr>
            <a:normAutofit/>
          </a:bodyPr>
          <a:lstStyle/>
          <a:p>
            <a:r>
              <a:rPr lang="en-GB" sz="2800" dirty="0"/>
              <a:t>If a purpose trust is not charitable, it will only overcome the beneficiary principle and the rule against inalienability of trust capital if either: </a:t>
            </a:r>
          </a:p>
          <a:p>
            <a:r>
              <a:rPr lang="en-GB" sz="2800" dirty="0"/>
              <a:t>(a) it is a Re </a:t>
            </a:r>
            <a:r>
              <a:rPr lang="en-GB" sz="2800" dirty="0" err="1"/>
              <a:t>Denley</a:t>
            </a:r>
            <a:r>
              <a:rPr lang="en-GB" sz="2800" dirty="0"/>
              <a:t> trust; or </a:t>
            </a:r>
          </a:p>
          <a:p>
            <a:r>
              <a:rPr lang="en-GB" sz="2800" dirty="0"/>
              <a:t>(b) it is a trust of imperfect obligation.</a:t>
            </a:r>
          </a:p>
        </p:txBody>
      </p:sp>
    </p:spTree>
    <p:extLst>
      <p:ext uri="{BB962C8B-B14F-4D97-AF65-F5344CB8AC3E}">
        <p14:creationId xmlns:p14="http://schemas.microsoft.com/office/powerpoint/2010/main" val="1014612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85C69-8A75-DB17-EBA1-FFC5BD3AD37B}"/>
              </a:ext>
            </a:extLst>
          </p:cNvPr>
          <p:cNvSpPr>
            <a:spLocks noGrp="1"/>
          </p:cNvSpPr>
          <p:nvPr>
            <p:ph type="title"/>
          </p:nvPr>
        </p:nvSpPr>
        <p:spPr/>
        <p:txBody>
          <a:bodyPr/>
          <a:lstStyle/>
          <a:p>
            <a:r>
              <a:rPr lang="en-GB" dirty="0"/>
              <a:t>Re </a:t>
            </a:r>
            <a:r>
              <a:rPr lang="en-GB" dirty="0" err="1"/>
              <a:t>Denley</a:t>
            </a:r>
            <a:r>
              <a:rPr lang="en-GB" dirty="0"/>
              <a:t> Trusts</a:t>
            </a:r>
          </a:p>
        </p:txBody>
      </p:sp>
      <p:sp>
        <p:nvSpPr>
          <p:cNvPr id="3" name="Content Placeholder 2">
            <a:extLst>
              <a:ext uri="{FF2B5EF4-FFF2-40B4-BE49-F238E27FC236}">
                <a16:creationId xmlns:a16="http://schemas.microsoft.com/office/drawing/2014/main" id="{8DE37761-9E5F-5DDC-B057-AD5341EB8125}"/>
              </a:ext>
            </a:extLst>
          </p:cNvPr>
          <p:cNvSpPr>
            <a:spLocks noGrp="1"/>
          </p:cNvSpPr>
          <p:nvPr>
            <p:ph idx="1"/>
          </p:nvPr>
        </p:nvSpPr>
        <p:spPr/>
        <p:txBody>
          <a:bodyPr/>
          <a:lstStyle/>
          <a:p>
            <a:r>
              <a:rPr lang="en-GB" dirty="0"/>
              <a:t>If the declaration of trust identifies the people who will benefit from a particular purpose then problems with the beneficiary principle can be overcome – </a:t>
            </a:r>
          </a:p>
          <a:p>
            <a:r>
              <a:rPr lang="en-GB" dirty="0"/>
              <a:t>the people identified in the declaration of trust will be given standing to enforce the trustees’ duty to apply trust property to achieve the stated purpose and the court can therefore control the trust.</a:t>
            </a:r>
          </a:p>
          <a:p>
            <a:r>
              <a:rPr lang="en-GB" b="1" dirty="0"/>
              <a:t>What happened in the case of Re </a:t>
            </a:r>
            <a:r>
              <a:rPr lang="en-GB" b="1" dirty="0" err="1"/>
              <a:t>Denley</a:t>
            </a:r>
            <a:r>
              <a:rPr lang="en-GB" b="1" dirty="0"/>
              <a:t>? </a:t>
            </a:r>
          </a:p>
        </p:txBody>
      </p:sp>
    </p:spTree>
    <p:extLst>
      <p:ext uri="{BB962C8B-B14F-4D97-AF65-F5344CB8AC3E}">
        <p14:creationId xmlns:p14="http://schemas.microsoft.com/office/powerpoint/2010/main" val="1379771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97957-280A-184A-27C7-47CE305C23C9}"/>
              </a:ext>
            </a:extLst>
          </p:cNvPr>
          <p:cNvSpPr>
            <a:spLocks noGrp="1"/>
          </p:cNvSpPr>
          <p:nvPr>
            <p:ph type="title"/>
          </p:nvPr>
        </p:nvSpPr>
        <p:spPr/>
        <p:txBody>
          <a:bodyPr/>
          <a:lstStyle/>
          <a:p>
            <a:r>
              <a:rPr lang="en-GB" dirty="0"/>
              <a:t>To be a valid Re </a:t>
            </a:r>
            <a:r>
              <a:rPr lang="en-GB" dirty="0" err="1"/>
              <a:t>Denley</a:t>
            </a:r>
            <a:r>
              <a:rPr lang="en-GB" dirty="0"/>
              <a:t> trust…</a:t>
            </a:r>
          </a:p>
        </p:txBody>
      </p:sp>
      <p:sp>
        <p:nvSpPr>
          <p:cNvPr id="3" name="Content Placeholder 2">
            <a:extLst>
              <a:ext uri="{FF2B5EF4-FFF2-40B4-BE49-F238E27FC236}">
                <a16:creationId xmlns:a16="http://schemas.microsoft.com/office/drawing/2014/main" id="{881B87D4-5E22-5D30-7499-9CA911F90D2E}"/>
              </a:ext>
            </a:extLst>
          </p:cNvPr>
          <p:cNvSpPr>
            <a:spLocks noGrp="1"/>
          </p:cNvSpPr>
          <p:nvPr>
            <p:ph idx="1"/>
          </p:nvPr>
        </p:nvSpPr>
        <p:spPr/>
        <p:txBody>
          <a:bodyPr/>
          <a:lstStyle/>
          <a:p>
            <a:r>
              <a:rPr lang="en-GB" dirty="0"/>
              <a:t>(a) the purpose of the trust must be sufficiently clear and give rise to a sufficiently tangible benefit; </a:t>
            </a:r>
          </a:p>
          <a:p>
            <a:r>
              <a:rPr lang="en-GB" dirty="0"/>
              <a:t>(b) the persons who stand to benefit from the carrying out of the purpose must be ascertainable. </a:t>
            </a:r>
          </a:p>
          <a:p>
            <a:r>
              <a:rPr lang="en-GB" dirty="0"/>
              <a:t>In order to work out who can enforce the purpose trust, it is thought that the description of those persons who stand to benefit must satisfy the given postulant test (The description of this class of persons must therefore be conceptually certain; and </a:t>
            </a:r>
          </a:p>
          <a:p>
            <a:r>
              <a:rPr lang="en-GB" dirty="0"/>
              <a:t>(c) the trust must not offend the rule against inalienability of trust capital, </a:t>
            </a:r>
            <a:r>
              <a:rPr lang="en-GB" dirty="0" err="1"/>
              <a:t>ie</a:t>
            </a:r>
            <a:r>
              <a:rPr lang="en-GB" dirty="0"/>
              <a:t> it must be limited to 21 years in duration or the trustees must be able to spend all the trust capital on the purpose and bring the trust to an end.</a:t>
            </a:r>
          </a:p>
        </p:txBody>
      </p:sp>
    </p:spTree>
    <p:extLst>
      <p:ext uri="{BB962C8B-B14F-4D97-AF65-F5344CB8AC3E}">
        <p14:creationId xmlns:p14="http://schemas.microsoft.com/office/powerpoint/2010/main" val="3197850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76BF9-6186-168B-B777-EF51E9917CBD}"/>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09142731-DCE8-F615-532D-64B1B3004018}"/>
              </a:ext>
            </a:extLst>
          </p:cNvPr>
          <p:cNvSpPr>
            <a:spLocks noGrp="1"/>
          </p:cNvSpPr>
          <p:nvPr>
            <p:ph idx="1"/>
          </p:nvPr>
        </p:nvSpPr>
        <p:spPr/>
        <p:txBody>
          <a:bodyPr/>
          <a:lstStyle/>
          <a:p>
            <a:r>
              <a:rPr lang="en-GB" i="1" dirty="0"/>
              <a:t>‘I give £500,000 on trust for building a gymnasium for use by employees of King International Limited</a:t>
            </a:r>
            <a:r>
              <a:rPr lang="en-GB" dirty="0"/>
              <a:t>.’ </a:t>
            </a:r>
          </a:p>
          <a:p>
            <a:r>
              <a:rPr lang="en-GB" dirty="0"/>
              <a:t>This is a valid Re </a:t>
            </a:r>
            <a:r>
              <a:rPr lang="en-GB" dirty="0" err="1"/>
              <a:t>Denley</a:t>
            </a:r>
            <a:r>
              <a:rPr lang="en-GB" dirty="0"/>
              <a:t> trust: </a:t>
            </a:r>
          </a:p>
          <a:p>
            <a:r>
              <a:rPr lang="en-GB" dirty="0"/>
              <a:t>the purpose of the trust is sufficiently clear and tangible (building a gym); </a:t>
            </a:r>
          </a:p>
          <a:p>
            <a:r>
              <a:rPr lang="en-GB" dirty="0"/>
              <a:t>the persons who stand to benefit are ascertainable. The employees of King International Limited are a conceptually certain class capable of satisfying the given postulant test; and </a:t>
            </a:r>
          </a:p>
          <a:p>
            <a:r>
              <a:rPr lang="en-GB" dirty="0"/>
              <a:t>the trust does not offend the rule against inalienability of trust capital, because the trustees can spend all the capital on building the gym.</a:t>
            </a:r>
          </a:p>
        </p:txBody>
      </p:sp>
    </p:spTree>
    <p:extLst>
      <p:ext uri="{BB962C8B-B14F-4D97-AF65-F5344CB8AC3E}">
        <p14:creationId xmlns:p14="http://schemas.microsoft.com/office/powerpoint/2010/main" val="3891927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BAE3F-18EB-CA29-400B-3521C6253480}"/>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C3FA53A8-0773-C7E7-849D-DA012682F9F3}"/>
              </a:ext>
            </a:extLst>
          </p:cNvPr>
          <p:cNvSpPr>
            <a:spLocks noGrp="1"/>
          </p:cNvSpPr>
          <p:nvPr>
            <p:ph idx="1"/>
          </p:nvPr>
        </p:nvSpPr>
        <p:spPr/>
        <p:txBody>
          <a:bodyPr/>
          <a:lstStyle/>
          <a:p>
            <a:r>
              <a:rPr lang="en-GB" i="1" dirty="0"/>
              <a:t>‘I give £500,000 on trust for building and maintaining a gymnasium for use by employees of King International Limited’. </a:t>
            </a:r>
          </a:p>
          <a:p>
            <a:r>
              <a:rPr lang="en-GB" dirty="0"/>
              <a:t>This is not a valid Re </a:t>
            </a:r>
            <a:r>
              <a:rPr lang="en-GB" dirty="0" err="1"/>
              <a:t>Denley</a:t>
            </a:r>
            <a:r>
              <a:rPr lang="en-GB" dirty="0"/>
              <a:t> trust: </a:t>
            </a:r>
          </a:p>
          <a:p>
            <a:r>
              <a:rPr lang="en-GB" dirty="0"/>
              <a:t>the purpose of the trust and the persons who stand to benefit are sufficiently clear; but </a:t>
            </a:r>
          </a:p>
          <a:p>
            <a:r>
              <a:rPr lang="en-GB" dirty="0"/>
              <a:t>the trust offends the rule against inalienability of trust capital, because the trustees must maintain the gym. </a:t>
            </a:r>
          </a:p>
          <a:p>
            <a:r>
              <a:rPr lang="en-GB" dirty="0"/>
              <a:t>Maintenance is an ongoing obligation, for which the trustees will constantly need to lock away capital in order to fund it. As that obligation has not been time-limited to 21 years or less, the trust will be void.</a:t>
            </a:r>
          </a:p>
        </p:txBody>
      </p:sp>
    </p:spTree>
    <p:extLst>
      <p:ext uri="{BB962C8B-B14F-4D97-AF65-F5344CB8AC3E}">
        <p14:creationId xmlns:p14="http://schemas.microsoft.com/office/powerpoint/2010/main" val="19545748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9960BC3-BE77-ACB0-93CC-01754ED7D570}"/>
              </a:ext>
            </a:extLst>
          </p:cNvPr>
          <p:cNvSpPr>
            <a:spLocks noGrp="1"/>
          </p:cNvSpPr>
          <p:nvPr>
            <p:ph type="title"/>
          </p:nvPr>
        </p:nvSpPr>
        <p:spPr>
          <a:xfrm>
            <a:off x="648930" y="629267"/>
            <a:ext cx="9252154" cy="1016654"/>
          </a:xfrm>
        </p:spPr>
        <p:txBody>
          <a:bodyPr>
            <a:normAutofit/>
          </a:bodyPr>
          <a:lstStyle/>
          <a:p>
            <a:r>
              <a:rPr lang="en-GB">
                <a:solidFill>
                  <a:srgbClr val="EBEBEB"/>
                </a:solidFill>
              </a:rPr>
              <a:t>Trusts of imperfect obligation</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77D35382-80A1-48B2-BEDE-18D1079C5809}"/>
              </a:ext>
            </a:extLst>
          </p:cNvPr>
          <p:cNvSpPr>
            <a:spLocks noGrp="1"/>
          </p:cNvSpPr>
          <p:nvPr>
            <p:ph idx="1"/>
          </p:nvPr>
        </p:nvSpPr>
        <p:spPr>
          <a:xfrm>
            <a:off x="648931" y="2548281"/>
            <a:ext cx="5122606" cy="3658689"/>
          </a:xfrm>
        </p:spPr>
        <p:txBody>
          <a:bodyPr>
            <a:normAutofit/>
          </a:bodyPr>
          <a:lstStyle/>
          <a:p>
            <a:r>
              <a:rPr lang="en-GB" dirty="0"/>
              <a:t>These trusts include: </a:t>
            </a:r>
          </a:p>
          <a:p>
            <a:r>
              <a:rPr lang="en-GB" dirty="0"/>
              <a:t>(a) trusts to care for specific animals, such as a favourite pet; and </a:t>
            </a:r>
          </a:p>
          <a:p>
            <a:r>
              <a:rPr lang="en-GB" dirty="0"/>
              <a:t>(b) trusts to maintain graves and tombs. </a:t>
            </a:r>
          </a:p>
          <a:p>
            <a:r>
              <a:rPr lang="en-GB" dirty="0"/>
              <a:t>In both cases, there is no human beneficiary who can enforce the trust and they therefore offend the beneficiary principle.</a:t>
            </a:r>
          </a:p>
        </p:txBody>
      </p:sp>
      <p:pic>
        <p:nvPicPr>
          <p:cNvPr id="4" name="Picture 3">
            <a:extLst>
              <a:ext uri="{FF2B5EF4-FFF2-40B4-BE49-F238E27FC236}">
                <a16:creationId xmlns:a16="http://schemas.microsoft.com/office/drawing/2014/main" id="{A0E32F95-7BE4-1D60-6150-CE7898FE072A}"/>
              </a:ext>
            </a:extLst>
          </p:cNvPr>
          <p:cNvPicPr>
            <a:picLocks noChangeAspect="1"/>
          </p:cNvPicPr>
          <p:nvPr/>
        </p:nvPicPr>
        <p:blipFill>
          <a:blip r:embed="rId2"/>
          <a:stretch>
            <a:fillRect/>
          </a:stretch>
        </p:blipFill>
        <p:spPr>
          <a:xfrm>
            <a:off x="6309629" y="2548281"/>
            <a:ext cx="5016201" cy="3662018"/>
          </a:xfrm>
          <a:prstGeom prst="rect">
            <a:avLst/>
          </a:prstGeom>
          <a:effectLst/>
        </p:spPr>
      </p:pic>
    </p:spTree>
    <p:extLst>
      <p:ext uri="{BB962C8B-B14F-4D97-AF65-F5344CB8AC3E}">
        <p14:creationId xmlns:p14="http://schemas.microsoft.com/office/powerpoint/2010/main" val="3447062983"/>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ACDC-C1FA-C74A-1E2B-95A1CBE13437}"/>
              </a:ext>
            </a:extLst>
          </p:cNvPr>
          <p:cNvSpPr>
            <a:spLocks noGrp="1"/>
          </p:cNvSpPr>
          <p:nvPr>
            <p:ph type="title"/>
          </p:nvPr>
        </p:nvSpPr>
        <p:spPr>
          <a:xfrm>
            <a:off x="648929" y="629266"/>
            <a:ext cx="6256423" cy="1641987"/>
          </a:xfrm>
        </p:spPr>
        <p:txBody>
          <a:bodyPr>
            <a:normAutofit/>
          </a:bodyPr>
          <a:lstStyle/>
          <a:p>
            <a:r>
              <a:rPr lang="en-GB" dirty="0"/>
              <a:t>Valid but unenforceable</a:t>
            </a:r>
          </a:p>
        </p:txBody>
      </p:sp>
      <p:pic>
        <p:nvPicPr>
          <p:cNvPr id="4" name="Picture 3">
            <a:extLst>
              <a:ext uri="{FF2B5EF4-FFF2-40B4-BE49-F238E27FC236}">
                <a16:creationId xmlns:a16="http://schemas.microsoft.com/office/drawing/2014/main" id="{13E2B96D-2937-F7FB-0CE4-97CAE4FE8BD1}"/>
              </a:ext>
            </a:extLst>
          </p:cNvPr>
          <p:cNvPicPr>
            <a:picLocks noChangeAspect="1"/>
          </p:cNvPicPr>
          <p:nvPr/>
        </p:nvPicPr>
        <p:blipFill rotWithShape="1">
          <a:blip r:embed="rId4"/>
          <a:srcRect l="30250" r="22661"/>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14" name="Rectangle 13">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F355298-7FBA-7140-3362-B158D787737A}"/>
              </a:ext>
            </a:extLst>
          </p:cNvPr>
          <p:cNvSpPr>
            <a:spLocks noGrp="1"/>
          </p:cNvSpPr>
          <p:nvPr>
            <p:ph idx="1"/>
          </p:nvPr>
        </p:nvSpPr>
        <p:spPr>
          <a:xfrm>
            <a:off x="647700" y="2271253"/>
            <a:ext cx="6258737" cy="3977146"/>
          </a:xfrm>
        </p:spPr>
        <p:txBody>
          <a:bodyPr>
            <a:normAutofit/>
          </a:bodyPr>
          <a:lstStyle/>
          <a:p>
            <a:pPr>
              <a:lnSpc>
                <a:spcPct val="90000"/>
              </a:lnSpc>
            </a:pPr>
            <a:r>
              <a:rPr lang="en-GB" sz="2400" dirty="0"/>
              <a:t>If I leave £225,000 to my trustees to spend it on looking after my dog Alfie: </a:t>
            </a:r>
          </a:p>
          <a:p>
            <a:pPr>
              <a:lnSpc>
                <a:spcPct val="90000"/>
              </a:lnSpc>
            </a:pPr>
            <a:r>
              <a:rPr lang="en-GB" sz="2400" dirty="0"/>
              <a:t>the trust is valid, so if my trustees spend the money on looking after my dog Alfie, no one can complain; but</a:t>
            </a:r>
          </a:p>
          <a:p>
            <a:pPr>
              <a:lnSpc>
                <a:spcPct val="90000"/>
              </a:lnSpc>
            </a:pPr>
            <a:r>
              <a:rPr lang="en-GB" sz="2400" dirty="0"/>
              <a:t>the trust is unenforceable, so if my trustees do not spend any money on my dog Alfie, no-one can go to court to compel them to do so</a:t>
            </a:r>
            <a:r>
              <a:rPr lang="en-GB" dirty="0"/>
              <a:t>. </a:t>
            </a:r>
          </a:p>
        </p:txBody>
      </p:sp>
    </p:spTree>
    <p:extLst>
      <p:ext uri="{BB962C8B-B14F-4D97-AF65-F5344CB8AC3E}">
        <p14:creationId xmlns:p14="http://schemas.microsoft.com/office/powerpoint/2010/main" val="27180217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952D-8B2B-CAFA-0C58-3DF162EB4FEF}"/>
              </a:ext>
            </a:extLst>
          </p:cNvPr>
          <p:cNvSpPr>
            <a:spLocks noGrp="1"/>
          </p:cNvSpPr>
          <p:nvPr>
            <p:ph type="title"/>
          </p:nvPr>
        </p:nvSpPr>
        <p:spPr/>
        <p:txBody>
          <a:bodyPr/>
          <a:lstStyle/>
          <a:p>
            <a:br>
              <a:rPr lang="en-GB" dirty="0"/>
            </a:br>
            <a:r>
              <a:rPr lang="en-GB" dirty="0"/>
              <a:t>Example </a:t>
            </a:r>
          </a:p>
        </p:txBody>
      </p:sp>
      <p:sp>
        <p:nvSpPr>
          <p:cNvPr id="3" name="Content Placeholder 2">
            <a:extLst>
              <a:ext uri="{FF2B5EF4-FFF2-40B4-BE49-F238E27FC236}">
                <a16:creationId xmlns:a16="http://schemas.microsoft.com/office/drawing/2014/main" id="{5136BEB1-B270-476F-1E86-CBFCF4958164}"/>
              </a:ext>
            </a:extLst>
          </p:cNvPr>
          <p:cNvSpPr>
            <a:spLocks noGrp="1"/>
          </p:cNvSpPr>
          <p:nvPr>
            <p:ph idx="1"/>
          </p:nvPr>
        </p:nvSpPr>
        <p:spPr/>
        <p:txBody>
          <a:bodyPr>
            <a:normAutofit/>
          </a:bodyPr>
          <a:lstStyle/>
          <a:p>
            <a:r>
              <a:rPr lang="en-GB" sz="2400" dirty="0"/>
              <a:t>‘</a:t>
            </a:r>
            <a:r>
              <a:rPr lang="en-GB" sz="2400" i="1" dirty="0"/>
              <a:t>I give £20,000 to my Trustees to hold on trust to maintain my horse, Max, for as long as the law allows’. </a:t>
            </a:r>
          </a:p>
          <a:p>
            <a:r>
              <a:rPr lang="en-GB" sz="2400" dirty="0"/>
              <a:t>This is a valid trust of imperfect obligation: </a:t>
            </a:r>
          </a:p>
          <a:p>
            <a:r>
              <a:rPr lang="en-GB" sz="2400" dirty="0"/>
              <a:t>the purpose is to maintain a specific animal; and</a:t>
            </a:r>
          </a:p>
          <a:p>
            <a:r>
              <a:rPr lang="en-GB" sz="2400" dirty="0"/>
              <a:t>the trust complies with the rule against inalienability of trust capital because the words ‘for as long as the law allows’ limit the duration of the trust to the permitted period of 21 years (Re Hooper [1932] 1 Ch 38)</a:t>
            </a:r>
          </a:p>
        </p:txBody>
      </p:sp>
    </p:spTree>
    <p:extLst>
      <p:ext uri="{BB962C8B-B14F-4D97-AF65-F5344CB8AC3E}">
        <p14:creationId xmlns:p14="http://schemas.microsoft.com/office/powerpoint/2010/main" val="30066998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99AD710-D2B2-B344-E54B-AE13B5127E30}"/>
              </a:ext>
            </a:extLst>
          </p:cNvPr>
          <p:cNvPicPr>
            <a:picLocks noChangeAspect="1"/>
          </p:cNvPicPr>
          <p:nvPr/>
        </p:nvPicPr>
        <p:blipFill rotWithShape="1">
          <a:blip r:embed="rId4"/>
          <a:srcRect l="1860" r="1431"/>
          <a:stretch/>
        </p:blipFill>
        <p:spPr>
          <a:xfrm>
            <a:off x="4073236" y="609601"/>
            <a:ext cx="7471064" cy="5638797"/>
          </a:xfrm>
          <a:prstGeom prst="rect">
            <a:avLst/>
          </a:prstGeom>
          <a:effectLst>
            <a:outerShdw blurRad="50800" dist="38100" dir="5400000" algn="t" rotWithShape="0">
              <a:prstClr val="black">
                <a:alpha val="43000"/>
              </a:prstClr>
            </a:outerShdw>
          </a:effectLst>
        </p:spPr>
      </p:pic>
      <p:sp>
        <p:nvSpPr>
          <p:cNvPr id="30" name="Rectangle 29">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Content Placeholder 26">
            <a:extLst>
              <a:ext uri="{FF2B5EF4-FFF2-40B4-BE49-F238E27FC236}">
                <a16:creationId xmlns:a16="http://schemas.microsoft.com/office/drawing/2014/main" id="{2AF9DC2A-7212-8327-9085-4AFF9362A49B}"/>
              </a:ext>
            </a:extLst>
          </p:cNvPr>
          <p:cNvSpPr>
            <a:spLocks noGrp="1"/>
          </p:cNvSpPr>
          <p:nvPr>
            <p:ph idx="1"/>
          </p:nvPr>
        </p:nvSpPr>
        <p:spPr>
          <a:xfrm>
            <a:off x="647702" y="2438401"/>
            <a:ext cx="2580408" cy="3809998"/>
          </a:xfrm>
        </p:spPr>
        <p:txBody>
          <a:bodyPr>
            <a:normAutofit/>
          </a:bodyPr>
          <a:lstStyle/>
          <a:p>
            <a:r>
              <a:rPr lang="en-US" dirty="0"/>
              <a:t>Summary of Charitable Trusts</a:t>
            </a:r>
          </a:p>
        </p:txBody>
      </p:sp>
    </p:spTree>
    <p:extLst>
      <p:ext uri="{BB962C8B-B14F-4D97-AF65-F5344CB8AC3E}">
        <p14:creationId xmlns:p14="http://schemas.microsoft.com/office/powerpoint/2010/main" val="35991184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D2C4D-5F02-4735-B8F8-AA59455FDAE3}"/>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dirty="0">
                <a:solidFill>
                  <a:srgbClr val="EBEBEB"/>
                </a:solidFill>
              </a:rPr>
              <a:t>Purpose trusts flowchart</a:t>
            </a:r>
            <a:endParaRPr lang="en-US" sz="5400" b="0" i="0" kern="1200" dirty="0">
              <a:solidFill>
                <a:srgbClr val="EBEBEB"/>
              </a:solidFill>
              <a:latin typeface="+mj-lt"/>
              <a:ea typeface="+mj-ea"/>
              <a:cs typeface="+mj-cs"/>
            </a:endParaRPr>
          </a:p>
        </p:txBody>
      </p:sp>
      <p:sp>
        <p:nvSpPr>
          <p:cNvPr id="23"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34A7949-2528-EF75-8EB4-8772B11D8D03}"/>
              </a:ext>
            </a:extLst>
          </p:cNvPr>
          <p:cNvPicPr>
            <a:picLocks noGrp="1" noChangeAspect="1"/>
          </p:cNvPicPr>
          <p:nvPr>
            <p:ph idx="1"/>
          </p:nvPr>
        </p:nvPicPr>
        <p:blipFill>
          <a:blip r:embed="rId6"/>
          <a:stretch>
            <a:fillRect/>
          </a:stretch>
        </p:blipFill>
        <p:spPr>
          <a:xfrm>
            <a:off x="221673" y="31344"/>
            <a:ext cx="7073236" cy="6754942"/>
          </a:xfrm>
          <a:prstGeom prst="rect">
            <a:avLst/>
          </a:prstGeom>
          <a:effectLst/>
        </p:spPr>
      </p:pic>
    </p:spTree>
    <p:extLst>
      <p:ext uri="{BB962C8B-B14F-4D97-AF65-F5344CB8AC3E}">
        <p14:creationId xmlns:p14="http://schemas.microsoft.com/office/powerpoint/2010/main" val="605260729"/>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A04D-6656-BED6-3C49-DA714EAEEE72}"/>
              </a:ext>
            </a:extLst>
          </p:cNvPr>
          <p:cNvSpPr>
            <a:spLocks noGrp="1"/>
          </p:cNvSpPr>
          <p:nvPr>
            <p:ph type="title"/>
          </p:nvPr>
        </p:nvSpPr>
        <p:spPr/>
        <p:txBody>
          <a:bodyPr/>
          <a:lstStyle/>
          <a:p>
            <a:r>
              <a:rPr lang="en-GB" dirty="0"/>
              <a:t>Questions </a:t>
            </a:r>
          </a:p>
        </p:txBody>
      </p:sp>
      <p:sp>
        <p:nvSpPr>
          <p:cNvPr id="3" name="Content Placeholder 2">
            <a:extLst>
              <a:ext uri="{FF2B5EF4-FFF2-40B4-BE49-F238E27FC236}">
                <a16:creationId xmlns:a16="http://schemas.microsoft.com/office/drawing/2014/main" id="{398D1974-9401-8017-4B9B-AB9EA472053B}"/>
              </a:ext>
            </a:extLst>
          </p:cNvPr>
          <p:cNvSpPr>
            <a:spLocks noGrp="1"/>
          </p:cNvSpPr>
          <p:nvPr>
            <p:ph idx="1"/>
          </p:nvPr>
        </p:nvSpPr>
        <p:spPr>
          <a:xfrm>
            <a:off x="1103312" y="1351722"/>
            <a:ext cx="8946541" cy="4896677"/>
          </a:xfrm>
        </p:spPr>
        <p:txBody>
          <a:bodyPr>
            <a:normAutofit fontScale="92500" lnSpcReduction="10000"/>
          </a:bodyPr>
          <a:lstStyle/>
          <a:p>
            <a:pPr>
              <a:buAutoNum type="arabicPeriod"/>
            </a:pPr>
            <a:r>
              <a:rPr lang="en-US" sz="2400" dirty="0">
                <a:effectLst/>
                <a:latin typeface="Calibri" panose="020F0502020204030204" pitchFamily="34" charset="0"/>
                <a:ea typeface="Calibri" panose="020F0502020204030204" pitchFamily="34" charset="0"/>
                <a:cs typeface="Times New Roman" panose="02020603050405020304" pitchFamily="18" charset="0"/>
              </a:rPr>
              <a:t>Briefly explain four of the advantages charitable trusts enjoy over private trusts.</a:t>
            </a:r>
          </a:p>
          <a:p>
            <a:pPr>
              <a:buAutoNum type="arabicPeriod"/>
            </a:pPr>
            <a:r>
              <a:rPr lang="en-US" sz="2400" dirty="0">
                <a:effectLst/>
                <a:latin typeface="Calibri" panose="020F0502020204030204" pitchFamily="34" charset="0"/>
                <a:ea typeface="Calibri" panose="020F0502020204030204" pitchFamily="34" charset="0"/>
                <a:cs typeface="Times New Roman" panose="02020603050405020304" pitchFamily="18" charset="0"/>
              </a:rPr>
              <a:t>Explain whether the following trusts for purposes would be charitable under CA 2011.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lphaLcParenBoth"/>
            </a:pPr>
            <a:r>
              <a:rPr lang="en-US" sz="2400" dirty="0">
                <a:effectLst/>
                <a:latin typeface="Calibri" panose="020F0502020204030204" pitchFamily="34" charset="0"/>
                <a:ea typeface="Calibri" panose="020F0502020204030204" pitchFamily="34" charset="0"/>
                <a:cs typeface="Times New Roman" panose="02020603050405020304" pitchFamily="18" charset="0"/>
              </a:rPr>
              <a:t>A trust for the establishment of a museum in Birmingham that is dedicated to the history of nursing.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lphaLcParenBoth"/>
            </a:pPr>
            <a:r>
              <a:rPr lang="en-US" sz="2400" dirty="0">
                <a:effectLst/>
                <a:latin typeface="Calibri" panose="020F0502020204030204" pitchFamily="34" charset="0"/>
                <a:ea typeface="Calibri" panose="020F0502020204030204" pitchFamily="34" charset="0"/>
                <a:cs typeface="Times New Roman" panose="02020603050405020304" pitchFamily="18" charset="0"/>
              </a:rPr>
              <a:t>A trust to provide emergency food parcels for people living in the north west of England.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lphaLcParenBoth"/>
            </a:pPr>
            <a:r>
              <a:rPr lang="en-US" sz="2400" dirty="0">
                <a:effectLst/>
                <a:latin typeface="Calibri" panose="020F0502020204030204" pitchFamily="34" charset="0"/>
                <a:ea typeface="Calibri" panose="020F0502020204030204" pitchFamily="34" charset="0"/>
                <a:cs typeface="Times New Roman" panose="02020603050405020304" pitchFamily="18" charset="0"/>
              </a:rPr>
              <a:t>A trust to promote the sport of extreme skateboarding among the general population.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lphaLcParenBoth"/>
            </a:pPr>
            <a:r>
              <a:rPr lang="en-US" sz="2400" dirty="0">
                <a:effectLst/>
                <a:latin typeface="Calibri" panose="020F0502020204030204" pitchFamily="34" charset="0"/>
                <a:ea typeface="Calibri" panose="020F0502020204030204" pitchFamily="34" charset="0"/>
                <a:cs typeface="Times New Roman" panose="02020603050405020304" pitchFamily="18" charset="0"/>
              </a:rPr>
              <a:t>A trust to provide college bursaries for the Children of Members of Parliament.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569375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3065</Words>
  <Application>Microsoft Office PowerPoint</Application>
  <PresentationFormat>Widescreen</PresentationFormat>
  <Paragraphs>174</Paragraphs>
  <Slides>38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Century Gothic</vt:lpstr>
      <vt:lpstr>Wingdings 3</vt:lpstr>
      <vt:lpstr>Ion</vt:lpstr>
      <vt:lpstr>Lecture 5 – Charitable and Non-Charitable Purpose Trusts</vt:lpstr>
      <vt:lpstr>Learning Outcomes</vt:lpstr>
      <vt:lpstr>PowerPoint Presentation</vt:lpstr>
      <vt:lpstr>Introduction</vt:lpstr>
      <vt:lpstr>Examples </vt:lpstr>
      <vt:lpstr>Examples </vt:lpstr>
      <vt:lpstr>Validity Rules</vt:lpstr>
      <vt:lpstr>Validity Rules</vt:lpstr>
      <vt:lpstr>Purpose Trusts have two issues…</vt:lpstr>
      <vt:lpstr>(1) Beneficiary Principle</vt:lpstr>
      <vt:lpstr>Re Shaw [1957] 1 WLR 51</vt:lpstr>
      <vt:lpstr>Rule against perpetuities</vt:lpstr>
      <vt:lpstr>PowerPoint Presentation</vt:lpstr>
      <vt:lpstr>Example</vt:lpstr>
      <vt:lpstr>Example</vt:lpstr>
      <vt:lpstr>Charitable Trusts</vt:lpstr>
      <vt:lpstr>Registration rules</vt:lpstr>
      <vt:lpstr>Charitable Purposes </vt:lpstr>
      <vt:lpstr>Public Benefit</vt:lpstr>
      <vt:lpstr>Identifiable Benefits</vt:lpstr>
      <vt:lpstr>Benefit must be to the public</vt:lpstr>
      <vt:lpstr>The prevention or relief of poverty</vt:lpstr>
      <vt:lpstr>The advancement of religion</vt:lpstr>
      <vt:lpstr>The advancement of education and other charitable purposes</vt:lpstr>
      <vt:lpstr>Exclusively charitable</vt:lpstr>
      <vt:lpstr>Political Purposes</vt:lpstr>
      <vt:lpstr>Valid non charitable purpose trusts</vt:lpstr>
      <vt:lpstr>Re Denley Trusts</vt:lpstr>
      <vt:lpstr>To be a valid Re Denley trust…</vt:lpstr>
      <vt:lpstr>Example</vt:lpstr>
      <vt:lpstr>Example </vt:lpstr>
      <vt:lpstr>Trusts of imperfect obligation</vt:lpstr>
      <vt:lpstr>Valid but unenforceable</vt:lpstr>
      <vt:lpstr> Example </vt:lpstr>
      <vt:lpstr>PowerPoint Presentation</vt:lpstr>
      <vt:lpstr>Purpose trusts flowchart</vt:lpstr>
      <vt:lpstr>Questions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8</cp:revision>
  <dcterms:created xsi:type="dcterms:W3CDTF">2020-09-23T12:37:13Z</dcterms:created>
  <dcterms:modified xsi:type="dcterms:W3CDTF">2023-03-08T19:30:40Z</dcterms:modified>
</cp:coreProperties>
</file>