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8" r:id="rId1"/>
  </p:sldMasterIdLst>
  <p:sldIdLst>
    <p:sldId id="256" r:id="rId2"/>
    <p:sldId id="257" r:id="rId3"/>
    <p:sldId id="258" r:id="rId4"/>
    <p:sldId id="260" r:id="rId5"/>
    <p:sldId id="265" r:id="rId6"/>
    <p:sldId id="259" r:id="rId7"/>
    <p:sldId id="261" r:id="rId8"/>
    <p:sldId id="262" r:id="rId9"/>
    <p:sldId id="263" r:id="rId10"/>
    <p:sldId id="266"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8C86E1-0421-B48E-7F1D-001EBF16A6F5}" v="7" dt="2026-06-28T19:53:30.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ice Comoy Gordon (2508269)" userId="S::2508269@student.uwtsd.ac.uk::397c22a2-0a6d-456c-ba34-0626d9b8585f" providerId="AD" clId="Web-{232D8D26-A73D-F145-CD01-AB68A3B8563C}"/>
    <pc:docChg chg="modSld">
      <pc:chgData name="Janice Comoy Gordon (2508269)" userId="S::2508269@student.uwtsd.ac.uk::397c22a2-0a6d-456c-ba34-0626d9b8585f" providerId="AD" clId="Web-{232D8D26-A73D-F145-CD01-AB68A3B8563C}" dt="2026-06-21T23:02:01.801" v="57" actId="20577"/>
      <pc:docMkLst>
        <pc:docMk/>
      </pc:docMkLst>
      <pc:sldChg chg="modSp">
        <pc:chgData name="Janice Comoy Gordon (2508269)" userId="S::2508269@student.uwtsd.ac.uk::397c22a2-0a6d-456c-ba34-0626d9b8585f" providerId="AD" clId="Web-{232D8D26-A73D-F145-CD01-AB68A3B8563C}" dt="2026-06-21T22:49:00.291" v="4" actId="20577"/>
        <pc:sldMkLst>
          <pc:docMk/>
          <pc:sldMk cId="109857222" sldId="256"/>
        </pc:sldMkLst>
        <pc:spChg chg="mod">
          <ac:chgData name="Janice Comoy Gordon (2508269)" userId="S::2508269@student.uwtsd.ac.uk::397c22a2-0a6d-456c-ba34-0626d9b8585f" providerId="AD" clId="Web-{232D8D26-A73D-F145-CD01-AB68A3B8563C}" dt="2026-06-21T22:49:00.291" v="4" actId="20577"/>
          <ac:spMkLst>
            <pc:docMk/>
            <pc:sldMk cId="109857222" sldId="256"/>
            <ac:spMk id="3" creationId="{00000000-0000-0000-0000-000000000000}"/>
          </ac:spMkLst>
        </pc:spChg>
      </pc:sldChg>
      <pc:sldChg chg="modSp">
        <pc:chgData name="Janice Comoy Gordon (2508269)" userId="S::2508269@student.uwtsd.ac.uk::397c22a2-0a6d-456c-ba34-0626d9b8585f" providerId="AD" clId="Web-{232D8D26-A73D-F145-CD01-AB68A3B8563C}" dt="2026-06-21T23:00:01.731" v="27" actId="20577"/>
        <pc:sldMkLst>
          <pc:docMk/>
          <pc:sldMk cId="748720920" sldId="261"/>
        </pc:sldMkLst>
        <pc:spChg chg="mod">
          <ac:chgData name="Janice Comoy Gordon (2508269)" userId="S::2508269@student.uwtsd.ac.uk::397c22a2-0a6d-456c-ba34-0626d9b8585f" providerId="AD" clId="Web-{232D8D26-A73D-F145-CD01-AB68A3B8563C}" dt="2026-06-21T23:00:01.731" v="27" actId="20577"/>
          <ac:spMkLst>
            <pc:docMk/>
            <pc:sldMk cId="748720920" sldId="261"/>
            <ac:spMk id="7" creationId="{FCEE92DA-F33C-404E-B9B0-950EFBBB2301}"/>
          </ac:spMkLst>
        </pc:spChg>
      </pc:sldChg>
      <pc:sldChg chg="modSp">
        <pc:chgData name="Janice Comoy Gordon (2508269)" userId="S::2508269@student.uwtsd.ac.uk::397c22a2-0a6d-456c-ba34-0626d9b8585f" providerId="AD" clId="Web-{232D8D26-A73D-F145-CD01-AB68A3B8563C}" dt="2026-06-21T22:59:43.590" v="24" actId="20577"/>
        <pc:sldMkLst>
          <pc:docMk/>
          <pc:sldMk cId="2397731537" sldId="262"/>
        </pc:sldMkLst>
        <pc:spChg chg="mod">
          <ac:chgData name="Janice Comoy Gordon (2508269)" userId="S::2508269@student.uwtsd.ac.uk::397c22a2-0a6d-456c-ba34-0626d9b8585f" providerId="AD" clId="Web-{232D8D26-A73D-F145-CD01-AB68A3B8563C}" dt="2026-06-21T22:59:43.590" v="24" actId="20577"/>
          <ac:spMkLst>
            <pc:docMk/>
            <pc:sldMk cId="2397731537" sldId="262"/>
            <ac:spMk id="3" creationId="{54D827A9-EE8A-8928-6BE3-40C539DF1E93}"/>
          </ac:spMkLst>
        </pc:spChg>
      </pc:sldChg>
      <pc:sldChg chg="modSp">
        <pc:chgData name="Janice Comoy Gordon (2508269)" userId="S::2508269@student.uwtsd.ac.uk::397c22a2-0a6d-456c-ba34-0626d9b8585f" providerId="AD" clId="Web-{232D8D26-A73D-F145-CD01-AB68A3B8563C}" dt="2026-06-21T22:59:13.277" v="20" actId="1076"/>
        <pc:sldMkLst>
          <pc:docMk/>
          <pc:sldMk cId="2126469859" sldId="263"/>
        </pc:sldMkLst>
        <pc:spChg chg="mod">
          <ac:chgData name="Janice Comoy Gordon (2508269)" userId="S::2508269@student.uwtsd.ac.uk::397c22a2-0a6d-456c-ba34-0626d9b8585f" providerId="AD" clId="Web-{232D8D26-A73D-F145-CD01-AB68A3B8563C}" dt="2026-06-21T22:59:03.323" v="18" actId="1076"/>
          <ac:spMkLst>
            <pc:docMk/>
            <pc:sldMk cId="2126469859" sldId="263"/>
            <ac:spMk id="2" creationId="{7228A990-341C-940B-6800-22571153CF9C}"/>
          </ac:spMkLst>
        </pc:spChg>
        <pc:spChg chg="mod">
          <ac:chgData name="Janice Comoy Gordon (2508269)" userId="S::2508269@student.uwtsd.ac.uk::397c22a2-0a6d-456c-ba34-0626d9b8585f" providerId="AD" clId="Web-{232D8D26-A73D-F145-CD01-AB68A3B8563C}" dt="2026-06-21T22:59:13.277" v="20" actId="1076"/>
          <ac:spMkLst>
            <pc:docMk/>
            <pc:sldMk cId="2126469859" sldId="263"/>
            <ac:spMk id="3" creationId="{3C9AEA57-2168-5657-5FEE-5FDF415EBE6B}"/>
          </ac:spMkLst>
        </pc:spChg>
      </pc:sldChg>
      <pc:sldChg chg="modSp">
        <pc:chgData name="Janice Comoy Gordon (2508269)" userId="S::2508269@student.uwtsd.ac.uk::397c22a2-0a6d-456c-ba34-0626d9b8585f" providerId="AD" clId="Web-{232D8D26-A73D-F145-CD01-AB68A3B8563C}" dt="2026-06-21T23:02:01.801" v="57" actId="20577"/>
        <pc:sldMkLst>
          <pc:docMk/>
          <pc:sldMk cId="3291927432" sldId="265"/>
        </pc:sldMkLst>
        <pc:spChg chg="mod">
          <ac:chgData name="Janice Comoy Gordon (2508269)" userId="S::2508269@student.uwtsd.ac.uk::397c22a2-0a6d-456c-ba34-0626d9b8585f" providerId="AD" clId="Web-{232D8D26-A73D-F145-CD01-AB68A3B8563C}" dt="2026-06-21T23:01:33.832" v="47" actId="20577"/>
          <ac:spMkLst>
            <pc:docMk/>
            <pc:sldMk cId="3291927432" sldId="265"/>
            <ac:spMk id="2" creationId="{7F1D3B45-DC07-29C4-1B01-B0E71E73C427}"/>
          </ac:spMkLst>
        </pc:spChg>
        <pc:spChg chg="mod">
          <ac:chgData name="Janice Comoy Gordon (2508269)" userId="S::2508269@student.uwtsd.ac.uk::397c22a2-0a6d-456c-ba34-0626d9b8585f" providerId="AD" clId="Web-{232D8D26-A73D-F145-CD01-AB68A3B8563C}" dt="2026-06-21T23:02:01.801" v="57" actId="20577"/>
          <ac:spMkLst>
            <pc:docMk/>
            <pc:sldMk cId="3291927432" sldId="265"/>
            <ac:spMk id="3" creationId="{122AC19B-D7FE-374A-2363-C3C2756CDC1A}"/>
          </ac:spMkLst>
        </pc:spChg>
      </pc:sldChg>
    </pc:docChg>
  </pc:docChgLst>
  <pc:docChgLst>
    <pc:chgData name="Janice Comoy Gordon (2508269)" userId="S::2508269@student.uwtsd.ac.uk::397c22a2-0a6d-456c-ba34-0626d9b8585f" providerId="AD" clId="Web-{CBF57933-C324-DCE9-8BEB-186AA6FB4E9E}"/>
    <pc:docChg chg="modSld">
      <pc:chgData name="Janice Comoy Gordon (2508269)" userId="S::2508269@student.uwtsd.ac.uk::397c22a2-0a6d-456c-ba34-0626d9b8585f" providerId="AD" clId="Web-{CBF57933-C324-DCE9-8BEB-186AA6FB4E9E}" dt="2026-06-22T00:15:32.160" v="1" actId="20577"/>
      <pc:docMkLst>
        <pc:docMk/>
      </pc:docMkLst>
      <pc:sldChg chg="modSp">
        <pc:chgData name="Janice Comoy Gordon (2508269)" userId="S::2508269@student.uwtsd.ac.uk::397c22a2-0a6d-456c-ba34-0626d9b8585f" providerId="AD" clId="Web-{CBF57933-C324-DCE9-8BEB-186AA6FB4E9E}" dt="2026-06-22T00:15:32.160" v="1" actId="20577"/>
        <pc:sldMkLst>
          <pc:docMk/>
          <pc:sldMk cId="109857222" sldId="256"/>
        </pc:sldMkLst>
        <pc:spChg chg="mod">
          <ac:chgData name="Janice Comoy Gordon (2508269)" userId="S::2508269@student.uwtsd.ac.uk::397c22a2-0a6d-456c-ba34-0626d9b8585f" providerId="AD" clId="Web-{CBF57933-C324-DCE9-8BEB-186AA6FB4E9E}" dt="2026-06-22T00:15:32.160" v="1" actId="20577"/>
          <ac:spMkLst>
            <pc:docMk/>
            <pc:sldMk cId="109857222" sldId="256"/>
            <ac:spMk id="3" creationId="{00000000-0000-0000-0000-000000000000}"/>
          </ac:spMkLst>
        </pc:spChg>
      </pc:sldChg>
    </pc:docChg>
  </pc:docChgLst>
  <pc:docChgLst>
    <pc:chgData name="Janice Comoy Gordon (2508269)" userId="S::2508269@student.uwtsd.ac.uk::397c22a2-0a6d-456c-ba34-0626d9b8585f" providerId="AD" clId="Web-{3061D845-D770-B23E-9D24-C212C1BE809E}"/>
    <pc:docChg chg="addSld modSld">
      <pc:chgData name="Janice Comoy Gordon (2508269)" userId="S::2508269@student.uwtsd.ac.uk::397c22a2-0a6d-456c-ba34-0626d9b8585f" providerId="AD" clId="Web-{3061D845-D770-B23E-9D24-C212C1BE809E}" dt="2026-06-26T16:05:37.798" v="610" actId="20577"/>
      <pc:docMkLst>
        <pc:docMk/>
      </pc:docMkLst>
      <pc:sldChg chg="modSp">
        <pc:chgData name="Janice Comoy Gordon (2508269)" userId="S::2508269@student.uwtsd.ac.uk::397c22a2-0a6d-456c-ba34-0626d9b8585f" providerId="AD" clId="Web-{3061D845-D770-B23E-9D24-C212C1BE809E}" dt="2026-06-26T16:05:37.798" v="610" actId="20577"/>
        <pc:sldMkLst>
          <pc:docMk/>
          <pc:sldMk cId="109857222" sldId="256"/>
        </pc:sldMkLst>
        <pc:spChg chg="mod">
          <ac:chgData name="Janice Comoy Gordon (2508269)" userId="S::2508269@student.uwtsd.ac.uk::397c22a2-0a6d-456c-ba34-0626d9b8585f" providerId="AD" clId="Web-{3061D845-D770-B23E-9D24-C212C1BE809E}" dt="2026-06-26T16:05:37.798" v="610" actId="20577"/>
          <ac:spMkLst>
            <pc:docMk/>
            <pc:sldMk cId="109857222" sldId="256"/>
            <ac:spMk id="3" creationId="{00000000-0000-0000-0000-000000000000}"/>
          </ac:spMkLst>
        </pc:spChg>
      </pc:sldChg>
      <pc:sldChg chg="modSp">
        <pc:chgData name="Janice Comoy Gordon (2508269)" userId="S::2508269@student.uwtsd.ac.uk::397c22a2-0a6d-456c-ba34-0626d9b8585f" providerId="AD" clId="Web-{3061D845-D770-B23E-9D24-C212C1BE809E}" dt="2026-06-26T15:58:40.929" v="606" actId="20577"/>
        <pc:sldMkLst>
          <pc:docMk/>
          <pc:sldMk cId="2397731537" sldId="262"/>
        </pc:sldMkLst>
        <pc:spChg chg="mod">
          <ac:chgData name="Janice Comoy Gordon (2508269)" userId="S::2508269@student.uwtsd.ac.uk::397c22a2-0a6d-456c-ba34-0626d9b8585f" providerId="AD" clId="Web-{3061D845-D770-B23E-9D24-C212C1BE809E}" dt="2026-06-26T15:58:40.929" v="606" actId="20577"/>
          <ac:spMkLst>
            <pc:docMk/>
            <pc:sldMk cId="2397731537" sldId="262"/>
            <ac:spMk id="3" creationId="{54D827A9-EE8A-8928-6BE3-40C539DF1E93}"/>
          </ac:spMkLst>
        </pc:spChg>
      </pc:sldChg>
      <pc:sldChg chg="modSp new">
        <pc:chgData name="Janice Comoy Gordon (2508269)" userId="S::2508269@student.uwtsd.ac.uk::397c22a2-0a6d-456c-ba34-0626d9b8585f" providerId="AD" clId="Web-{3061D845-D770-B23E-9D24-C212C1BE809E}" dt="2026-06-26T15:59:38.336" v="607" actId="20577"/>
        <pc:sldMkLst>
          <pc:docMk/>
          <pc:sldMk cId="3400710615" sldId="266"/>
        </pc:sldMkLst>
        <pc:spChg chg="mod">
          <ac:chgData name="Janice Comoy Gordon (2508269)" userId="S::2508269@student.uwtsd.ac.uk::397c22a2-0a6d-456c-ba34-0626d9b8585f" providerId="AD" clId="Web-{3061D845-D770-B23E-9D24-C212C1BE809E}" dt="2026-06-25T14:38:21.828" v="18" actId="20577"/>
          <ac:spMkLst>
            <pc:docMk/>
            <pc:sldMk cId="3400710615" sldId="266"/>
            <ac:spMk id="2" creationId="{1A70DC79-AF30-9741-2C2D-BCB19194D397}"/>
          </ac:spMkLst>
        </pc:spChg>
        <pc:spChg chg="mod">
          <ac:chgData name="Janice Comoy Gordon (2508269)" userId="S::2508269@student.uwtsd.ac.uk::397c22a2-0a6d-456c-ba34-0626d9b8585f" providerId="AD" clId="Web-{3061D845-D770-B23E-9D24-C212C1BE809E}" dt="2026-06-26T15:59:38.336" v="607" actId="20577"/>
          <ac:spMkLst>
            <pc:docMk/>
            <pc:sldMk cId="3400710615" sldId="266"/>
            <ac:spMk id="3" creationId="{B66DA9AC-E376-FFFE-4C5A-E5D4E04F59FC}"/>
          </ac:spMkLst>
        </pc:spChg>
      </pc:sldChg>
    </pc:docChg>
  </pc:docChgLst>
  <pc:docChgLst>
    <pc:chgData name="Janice Comoy Gordon (2508269)" userId="S::2508269@student.uwtsd.ac.uk::397c22a2-0a6d-456c-ba34-0626d9b8585f" providerId="AD" clId="Web-{70B71032-2A10-618B-F8DD-42893617F6A8}"/>
    <pc:docChg chg="mod addSld modSld sldOrd addMainMaster delMainMaster">
      <pc:chgData name="Janice Comoy Gordon (2508269)" userId="S::2508269@student.uwtsd.ac.uk::397c22a2-0a6d-456c-ba34-0626d9b8585f" providerId="AD" clId="Web-{70B71032-2A10-618B-F8DD-42893617F6A8}" dt="2026-06-18T14:07:18.289" v="1004" actId="20577"/>
      <pc:docMkLst>
        <pc:docMk/>
      </pc:docMkLst>
      <pc:sldChg chg="addSp delSp modSp mod setBg modClrScheme delDesignElem chgLayout">
        <pc:chgData name="Janice Comoy Gordon (2508269)" userId="S::2508269@student.uwtsd.ac.uk::397c22a2-0a6d-456c-ba34-0626d9b8585f" providerId="AD" clId="Web-{70B71032-2A10-618B-F8DD-42893617F6A8}" dt="2026-06-18T13:47:06.172" v="745"/>
        <pc:sldMkLst>
          <pc:docMk/>
          <pc:sldMk cId="109857222" sldId="256"/>
        </pc:sldMkLst>
        <pc:spChg chg="mod ord">
          <ac:chgData name="Janice Comoy Gordon (2508269)" userId="S::2508269@student.uwtsd.ac.uk::397c22a2-0a6d-456c-ba34-0626d9b8585f" providerId="AD" clId="Web-{70B71032-2A10-618B-F8DD-42893617F6A8}" dt="2026-06-18T13:47:06.172" v="745"/>
          <ac:spMkLst>
            <pc:docMk/>
            <pc:sldMk cId="109857222" sldId="256"/>
            <ac:spMk id="3" creationId="{00000000-0000-0000-0000-000000000000}"/>
          </ac:spMkLst>
        </pc:spChg>
        <pc:spChg chg="add">
          <ac:chgData name="Janice Comoy Gordon (2508269)" userId="S::2508269@student.uwtsd.ac.uk::397c22a2-0a6d-456c-ba34-0626d9b8585f" providerId="AD" clId="Web-{70B71032-2A10-618B-F8DD-42893617F6A8}" dt="2026-06-18T13:47:06.172" v="745"/>
          <ac:spMkLst>
            <pc:docMk/>
            <pc:sldMk cId="109857222" sldId="256"/>
            <ac:spMk id="44" creationId="{F3C5918A-1DC5-4CF3-AA27-00AA3088AA9F}"/>
          </ac:spMkLst>
        </pc:spChg>
        <pc:spChg chg="add">
          <ac:chgData name="Janice Comoy Gordon (2508269)" userId="S::2508269@student.uwtsd.ac.uk::397c22a2-0a6d-456c-ba34-0626d9b8585f" providerId="AD" clId="Web-{70B71032-2A10-618B-F8DD-42893617F6A8}" dt="2026-06-18T13:47:06.172" v="745"/>
          <ac:spMkLst>
            <pc:docMk/>
            <pc:sldMk cId="109857222" sldId="256"/>
            <ac:spMk id="46" creationId="{B786683A-6FD6-4BF7-B3B0-DC397677391F}"/>
          </ac:spMkLst>
        </pc:spChg>
        <pc:spChg chg="add">
          <ac:chgData name="Janice Comoy Gordon (2508269)" userId="S::2508269@student.uwtsd.ac.uk::397c22a2-0a6d-456c-ba34-0626d9b8585f" providerId="AD" clId="Web-{70B71032-2A10-618B-F8DD-42893617F6A8}" dt="2026-06-18T13:47:06.172" v="745"/>
          <ac:spMkLst>
            <pc:docMk/>
            <pc:sldMk cId="109857222" sldId="256"/>
            <ac:spMk id="48" creationId="{05169E50-59FB-4AEE-B61D-44A882A4CD2C}"/>
          </ac:spMkLst>
        </pc:spChg>
        <pc:spChg chg="add">
          <ac:chgData name="Janice Comoy Gordon (2508269)" userId="S::2508269@student.uwtsd.ac.uk::397c22a2-0a6d-456c-ba34-0626d9b8585f" providerId="AD" clId="Web-{70B71032-2A10-618B-F8DD-42893617F6A8}" dt="2026-06-18T13:47:06.172" v="745"/>
          <ac:spMkLst>
            <pc:docMk/>
            <pc:sldMk cId="109857222" sldId="256"/>
            <ac:spMk id="50" creationId="{117C30F0-5A38-4B60-B632-3AF7C2780824}"/>
          </ac:spMkLst>
        </pc:spChg>
        <pc:spChg chg="add">
          <ac:chgData name="Janice Comoy Gordon (2508269)" userId="S::2508269@student.uwtsd.ac.uk::397c22a2-0a6d-456c-ba34-0626d9b8585f" providerId="AD" clId="Web-{70B71032-2A10-618B-F8DD-42893617F6A8}" dt="2026-06-18T13:47:06.172" v="745"/>
          <ac:spMkLst>
            <pc:docMk/>
            <pc:sldMk cId="109857222" sldId="256"/>
            <ac:spMk id="52" creationId="{A200CBA5-3F2B-4AAC-9F86-99AFECC19C1D}"/>
          </ac:spMkLst>
        </pc:spChg>
      </pc:sldChg>
      <pc:sldChg chg="addSp delSp modSp new mod setBg modClrScheme delDesignElem chgLayout">
        <pc:chgData name="Janice Comoy Gordon (2508269)" userId="S::2508269@student.uwtsd.ac.uk::397c22a2-0a6d-456c-ba34-0626d9b8585f" providerId="AD" clId="Web-{70B71032-2A10-618B-F8DD-42893617F6A8}" dt="2026-06-18T13:47:52.377" v="748"/>
        <pc:sldMkLst>
          <pc:docMk/>
          <pc:sldMk cId="3085211469" sldId="257"/>
        </pc:sldMkLst>
        <pc:spChg chg="mod ord">
          <ac:chgData name="Janice Comoy Gordon (2508269)" userId="S::2508269@student.uwtsd.ac.uk::397c22a2-0a6d-456c-ba34-0626d9b8585f" providerId="AD" clId="Web-{70B71032-2A10-618B-F8DD-42893617F6A8}" dt="2026-06-18T13:47:52.377" v="748"/>
          <ac:spMkLst>
            <pc:docMk/>
            <pc:sldMk cId="3085211469" sldId="257"/>
            <ac:spMk id="2" creationId="{72457431-39D2-AAFF-02D3-35C3568FC0F2}"/>
          </ac:spMkLst>
        </pc:spChg>
        <pc:spChg chg="add">
          <ac:chgData name="Janice Comoy Gordon (2508269)" userId="S::2508269@student.uwtsd.ac.uk::397c22a2-0a6d-456c-ba34-0626d9b8585f" providerId="AD" clId="Web-{70B71032-2A10-618B-F8DD-42893617F6A8}" dt="2026-06-18T13:47:52.377" v="748"/>
          <ac:spMkLst>
            <pc:docMk/>
            <pc:sldMk cId="3085211469" sldId="257"/>
            <ac:spMk id="67" creationId="{E90C9789-8898-4FEC-BED9-27A7D6375D29}"/>
          </ac:spMkLst>
        </pc:spChg>
        <pc:grpChg chg="add">
          <ac:chgData name="Janice Comoy Gordon (2508269)" userId="S::2508269@student.uwtsd.ac.uk::397c22a2-0a6d-456c-ba34-0626d9b8585f" providerId="AD" clId="Web-{70B71032-2A10-618B-F8DD-42893617F6A8}" dt="2026-06-18T13:47:52.377" v="748"/>
          <ac:grpSpMkLst>
            <pc:docMk/>
            <pc:sldMk cId="3085211469" sldId="257"/>
            <ac:grpSpMk id="58" creationId="{311F8D4F-0F0F-4E68-80C6-05F8FC8B1FBE}"/>
          </ac:grpSpMkLst>
        </pc:grpChg>
        <pc:grpChg chg="add">
          <ac:chgData name="Janice Comoy Gordon (2508269)" userId="S::2508269@student.uwtsd.ac.uk::397c22a2-0a6d-456c-ba34-0626d9b8585f" providerId="AD" clId="Web-{70B71032-2A10-618B-F8DD-42893617F6A8}" dt="2026-06-18T13:47:52.377" v="748"/>
          <ac:grpSpMkLst>
            <pc:docMk/>
            <pc:sldMk cId="3085211469" sldId="257"/>
            <ac:grpSpMk id="65" creationId="{2DAE3342-9DFC-49D4-B09C-25E310769317}"/>
          </ac:grpSpMkLst>
        </pc:grpChg>
        <pc:grpChg chg="add">
          <ac:chgData name="Janice Comoy Gordon (2508269)" userId="S::2508269@student.uwtsd.ac.uk::397c22a2-0a6d-456c-ba34-0626d9b8585f" providerId="AD" clId="Web-{70B71032-2A10-618B-F8DD-42893617F6A8}" dt="2026-06-18T13:47:52.377" v="748"/>
          <ac:grpSpMkLst>
            <pc:docMk/>
            <pc:sldMk cId="3085211469" sldId="257"/>
            <ac:grpSpMk id="66" creationId="{B54F73D8-62C2-4127-9D19-01219BBB9942}"/>
          </ac:grpSpMkLst>
        </pc:grpChg>
        <pc:grpChg chg="add">
          <ac:chgData name="Janice Comoy Gordon (2508269)" userId="S::2508269@student.uwtsd.ac.uk::397c22a2-0a6d-456c-ba34-0626d9b8585f" providerId="AD" clId="Web-{70B71032-2A10-618B-F8DD-42893617F6A8}" dt="2026-06-18T13:47:52.377" v="748"/>
          <ac:grpSpMkLst>
            <pc:docMk/>
            <pc:sldMk cId="3085211469" sldId="257"/>
            <ac:grpSpMk id="68" creationId="{89153D07-52E5-4D47-B7D3-59D3AEBCE76F}"/>
          </ac:grpSpMkLst>
        </pc:grpChg>
        <pc:picChg chg="add mod">
          <ac:chgData name="Janice Comoy Gordon (2508269)" userId="S::2508269@student.uwtsd.ac.uk::397c22a2-0a6d-456c-ba34-0626d9b8585f" providerId="AD" clId="Web-{70B71032-2A10-618B-F8DD-42893617F6A8}" dt="2026-06-18T13:47:52.377" v="748"/>
          <ac:picMkLst>
            <pc:docMk/>
            <pc:sldMk cId="3085211469" sldId="257"/>
            <ac:picMk id="4" creationId="{CCEE94D3-3613-7829-ACC5-7D7A36F25636}"/>
          </ac:picMkLst>
        </pc:picChg>
      </pc:sldChg>
      <pc:sldChg chg="addSp delSp modSp new mod setBg modClrScheme chgLayout">
        <pc:chgData name="Janice Comoy Gordon (2508269)" userId="S::2508269@student.uwtsd.ac.uk::397c22a2-0a6d-456c-ba34-0626d9b8585f" providerId="AD" clId="Web-{70B71032-2A10-618B-F8DD-42893617F6A8}" dt="2026-06-18T13:46:10.045" v="744"/>
        <pc:sldMkLst>
          <pc:docMk/>
          <pc:sldMk cId="308744710" sldId="258"/>
        </pc:sldMkLst>
        <pc:spChg chg="mod ord">
          <ac:chgData name="Janice Comoy Gordon (2508269)" userId="S::2508269@student.uwtsd.ac.uk::397c22a2-0a6d-456c-ba34-0626d9b8585f" providerId="AD" clId="Web-{70B71032-2A10-618B-F8DD-42893617F6A8}" dt="2026-06-18T13:38:07.671" v="738" actId="1076"/>
          <ac:spMkLst>
            <pc:docMk/>
            <pc:sldMk cId="308744710" sldId="258"/>
            <ac:spMk id="2" creationId="{52CFA443-99BB-32FF-1DF4-42A1FAF10241}"/>
          </ac:spMkLst>
        </pc:spChg>
        <pc:spChg chg="mod ord">
          <ac:chgData name="Janice Comoy Gordon (2508269)" userId="S::2508269@student.uwtsd.ac.uk::397c22a2-0a6d-456c-ba34-0626d9b8585f" providerId="AD" clId="Web-{70B71032-2A10-618B-F8DD-42893617F6A8}" dt="2026-06-18T13:38:14.702" v="739" actId="1076"/>
          <ac:spMkLst>
            <pc:docMk/>
            <pc:sldMk cId="308744710" sldId="258"/>
            <ac:spMk id="3" creationId="{E96ABDB2-5480-44DC-BF2E-A127D0D32642}"/>
          </ac:spMkLst>
        </pc:spChg>
        <pc:spChg chg="add mod ord">
          <ac:chgData name="Janice Comoy Gordon (2508269)" userId="S::2508269@student.uwtsd.ac.uk::397c22a2-0a6d-456c-ba34-0626d9b8585f" providerId="AD" clId="Web-{70B71032-2A10-618B-F8DD-42893617F6A8}" dt="2026-06-18T13:27:03.149" v="727"/>
          <ac:spMkLst>
            <pc:docMk/>
            <pc:sldMk cId="308744710" sldId="258"/>
            <ac:spMk id="14" creationId="{FB4F9018-1487-092B-7186-FFD6CF1A2016}"/>
          </ac:spMkLst>
        </pc:spChg>
        <pc:spChg chg="add mod ord">
          <ac:chgData name="Janice Comoy Gordon (2508269)" userId="S::2508269@student.uwtsd.ac.uk::397c22a2-0a6d-456c-ba34-0626d9b8585f" providerId="AD" clId="Web-{70B71032-2A10-618B-F8DD-42893617F6A8}" dt="2026-06-18T13:27:03.149" v="727"/>
          <ac:spMkLst>
            <pc:docMk/>
            <pc:sldMk cId="308744710" sldId="258"/>
            <ac:spMk id="16" creationId="{406387F7-9F50-F77A-0B92-C13F2E32775D}"/>
          </ac:spMkLst>
        </pc:spChg>
        <pc:spChg chg="add mod ord">
          <ac:chgData name="Janice Comoy Gordon (2508269)" userId="S::2508269@student.uwtsd.ac.uk::397c22a2-0a6d-456c-ba34-0626d9b8585f" providerId="AD" clId="Web-{70B71032-2A10-618B-F8DD-42893617F6A8}" dt="2026-06-18T13:27:03.149" v="727"/>
          <ac:spMkLst>
            <pc:docMk/>
            <pc:sldMk cId="308744710" sldId="258"/>
            <ac:spMk id="18" creationId="{9B6F1B67-BE29-DCB6-4699-3E9F46CF7EBB}"/>
          </ac:spMkLst>
        </pc:spChg>
        <pc:graphicFrameChg chg="add mod modGraphic">
          <ac:chgData name="Janice Comoy Gordon (2508269)" userId="S::2508269@student.uwtsd.ac.uk::397c22a2-0a6d-456c-ba34-0626d9b8585f" providerId="AD" clId="Web-{70B71032-2A10-618B-F8DD-42893617F6A8}" dt="2026-06-18T13:46:10.045" v="744"/>
          <ac:graphicFrameMkLst>
            <pc:docMk/>
            <pc:sldMk cId="308744710" sldId="258"/>
            <ac:graphicFrameMk id="9" creationId="{1474AB11-B209-C928-D3A0-E5FAEE437478}"/>
          </ac:graphicFrameMkLst>
        </pc:graphicFrameChg>
      </pc:sldChg>
      <pc:sldChg chg="addSp delSp modSp new mod setBg modClrScheme delDesignElem chgLayout">
        <pc:chgData name="Janice Comoy Gordon (2508269)" userId="S::2508269@student.uwtsd.ac.uk::397c22a2-0a6d-456c-ba34-0626d9b8585f" providerId="AD" clId="Web-{70B71032-2A10-618B-F8DD-42893617F6A8}" dt="2026-06-18T13:28:34.449" v="731"/>
        <pc:sldMkLst>
          <pc:docMk/>
          <pc:sldMk cId="113551222" sldId="259"/>
        </pc:sldMkLst>
        <pc:spChg chg="mod ord">
          <ac:chgData name="Janice Comoy Gordon (2508269)" userId="S::2508269@student.uwtsd.ac.uk::397c22a2-0a6d-456c-ba34-0626d9b8585f" providerId="AD" clId="Web-{70B71032-2A10-618B-F8DD-42893617F6A8}" dt="2026-06-18T13:27:03.149" v="727"/>
          <ac:spMkLst>
            <pc:docMk/>
            <pc:sldMk cId="113551222" sldId="259"/>
            <ac:spMk id="2" creationId="{D0DD8018-5290-DAF8-1243-47601D14DF05}"/>
          </ac:spMkLst>
        </pc:spChg>
        <pc:spChg chg="add">
          <ac:chgData name="Janice Comoy Gordon (2508269)" userId="S::2508269@student.uwtsd.ac.uk::397c22a2-0a6d-456c-ba34-0626d9b8585f" providerId="AD" clId="Web-{70B71032-2A10-618B-F8DD-42893617F6A8}" dt="2026-06-18T13:28:34.449" v="731"/>
          <ac:spMkLst>
            <pc:docMk/>
            <pc:sldMk cId="113551222" sldId="259"/>
            <ac:spMk id="10" creationId="{982413CC-69E6-4BDA-A88D-E4EF8F95B27D}"/>
          </ac:spMkLst>
        </pc:spChg>
        <pc:grpChg chg="add">
          <ac:chgData name="Janice Comoy Gordon (2508269)" userId="S::2508269@student.uwtsd.ac.uk::397c22a2-0a6d-456c-ba34-0626d9b8585f" providerId="AD" clId="Web-{70B71032-2A10-618B-F8DD-42893617F6A8}" dt="2026-06-18T13:28:34.449" v="731"/>
          <ac:grpSpMkLst>
            <pc:docMk/>
            <pc:sldMk cId="113551222" sldId="259"/>
            <ac:grpSpMk id="12" creationId="{4F1F7357-8633-4CE7-BF80-475EE8A2FAEA}"/>
          </ac:grpSpMkLst>
        </pc:grpChg>
        <pc:graphicFrameChg chg="add mod ord modGraphic">
          <ac:chgData name="Janice Comoy Gordon (2508269)" userId="S::2508269@student.uwtsd.ac.uk::397c22a2-0a6d-456c-ba34-0626d9b8585f" providerId="AD" clId="Web-{70B71032-2A10-618B-F8DD-42893617F6A8}" dt="2026-06-18T13:28:34.449" v="731"/>
          <ac:graphicFrameMkLst>
            <pc:docMk/>
            <pc:sldMk cId="113551222" sldId="259"/>
            <ac:graphicFrameMk id="5" creationId="{5416D101-D151-51BB-17EF-09D677E7AE14}"/>
          </ac:graphicFrameMkLst>
        </pc:graphicFrameChg>
      </pc:sldChg>
      <pc:sldChg chg="addSp delSp modSp new mod ord setBg modClrScheme delDesignElem chgLayout">
        <pc:chgData name="Janice Comoy Gordon (2508269)" userId="S::2508269@student.uwtsd.ac.uk::397c22a2-0a6d-456c-ba34-0626d9b8585f" providerId="AD" clId="Web-{70B71032-2A10-618B-F8DD-42893617F6A8}" dt="2026-06-18T14:07:18.289" v="1004" actId="20577"/>
        <pc:sldMkLst>
          <pc:docMk/>
          <pc:sldMk cId="1490256978" sldId="260"/>
        </pc:sldMkLst>
        <pc:spChg chg="add">
          <ac:chgData name="Janice Comoy Gordon (2508269)" userId="S::2508269@student.uwtsd.ac.uk::397c22a2-0a6d-456c-ba34-0626d9b8585f" providerId="AD" clId="Web-{70B71032-2A10-618B-F8DD-42893617F6A8}" dt="2026-06-18T13:56:35.503" v="775"/>
          <ac:spMkLst>
            <pc:docMk/>
            <pc:sldMk cId="1490256978" sldId="260"/>
            <ac:spMk id="98" creationId="{E2366EBA-92FD-44AE-87A9-25E5135EB2C9}"/>
          </ac:spMkLst>
        </pc:spChg>
        <pc:spChg chg="add">
          <ac:chgData name="Janice Comoy Gordon (2508269)" userId="S::2508269@student.uwtsd.ac.uk::397c22a2-0a6d-456c-ba34-0626d9b8585f" providerId="AD" clId="Web-{70B71032-2A10-618B-F8DD-42893617F6A8}" dt="2026-06-18T13:56:35.503" v="775"/>
          <ac:spMkLst>
            <pc:docMk/>
            <pc:sldMk cId="1490256978" sldId="260"/>
            <ac:spMk id="123" creationId="{7C462C46-EFB7-4580-9921-DFC346FCC3C2}"/>
          </ac:spMkLst>
        </pc:spChg>
        <pc:spChg chg="add">
          <ac:chgData name="Janice Comoy Gordon (2508269)" userId="S::2508269@student.uwtsd.ac.uk::397c22a2-0a6d-456c-ba34-0626d9b8585f" providerId="AD" clId="Web-{70B71032-2A10-618B-F8DD-42893617F6A8}" dt="2026-06-18T13:56:35.503" v="775"/>
          <ac:spMkLst>
            <pc:docMk/>
            <pc:sldMk cId="1490256978" sldId="260"/>
            <ac:spMk id="125" creationId="{B8B918B4-AB10-4E3A-916E-A9625586EA47}"/>
          </ac:spMkLst>
        </pc:spChg>
        <pc:grpChg chg="add">
          <ac:chgData name="Janice Comoy Gordon (2508269)" userId="S::2508269@student.uwtsd.ac.uk::397c22a2-0a6d-456c-ba34-0626d9b8585f" providerId="AD" clId="Web-{70B71032-2A10-618B-F8DD-42893617F6A8}" dt="2026-06-18T13:56:35.503" v="775"/>
          <ac:grpSpMkLst>
            <pc:docMk/>
            <pc:sldMk cId="1490256978" sldId="260"/>
            <ac:grpSpMk id="100" creationId="{B437F5FC-01F7-4EB4-81E7-C27D917E9554}"/>
          </ac:grpSpMkLst>
        </pc:grpChg>
        <pc:graphicFrameChg chg="add mod modGraphic">
          <ac:chgData name="Janice Comoy Gordon (2508269)" userId="S::2508269@student.uwtsd.ac.uk::397c22a2-0a6d-456c-ba34-0626d9b8585f" providerId="AD" clId="Web-{70B71032-2A10-618B-F8DD-42893617F6A8}" dt="2026-06-18T14:07:18.289" v="1004" actId="20577"/>
          <ac:graphicFrameMkLst>
            <pc:docMk/>
            <pc:sldMk cId="1490256978" sldId="260"/>
            <ac:graphicFrameMk id="359" creationId="{0619F565-916A-B31C-CB03-30E97A9AC37E}"/>
          </ac:graphicFrameMkLst>
        </pc:graphicFrameChg>
      </pc:sldChg>
      <pc:sldChg chg="addSp delSp modSp new mod setBg modClrScheme delDesignElem chgLayout">
        <pc:chgData name="Janice Comoy Gordon (2508269)" userId="S::2508269@student.uwtsd.ac.uk::397c22a2-0a6d-456c-ba34-0626d9b8585f" providerId="AD" clId="Web-{70B71032-2A10-618B-F8DD-42893617F6A8}" dt="2026-06-18T13:29:08.185" v="732"/>
        <pc:sldMkLst>
          <pc:docMk/>
          <pc:sldMk cId="748720920" sldId="261"/>
        </pc:sldMkLst>
        <pc:spChg chg="mod ord">
          <ac:chgData name="Janice Comoy Gordon (2508269)" userId="S::2508269@student.uwtsd.ac.uk::397c22a2-0a6d-456c-ba34-0626d9b8585f" providerId="AD" clId="Web-{70B71032-2A10-618B-F8DD-42893617F6A8}" dt="2026-06-18T13:29:08.185" v="732"/>
          <ac:spMkLst>
            <pc:docMk/>
            <pc:sldMk cId="748720920" sldId="261"/>
            <ac:spMk id="2" creationId="{7D0404AF-ACC7-9E06-AF6E-8802EDCBA152}"/>
          </ac:spMkLst>
        </pc:spChg>
        <pc:spChg chg="add mod ord">
          <ac:chgData name="Janice Comoy Gordon (2508269)" userId="S::2508269@student.uwtsd.ac.uk::397c22a2-0a6d-456c-ba34-0626d9b8585f" providerId="AD" clId="Web-{70B71032-2A10-618B-F8DD-42893617F6A8}" dt="2026-06-18T13:29:08.185" v="732"/>
          <ac:spMkLst>
            <pc:docMk/>
            <pc:sldMk cId="748720920" sldId="261"/>
            <ac:spMk id="7" creationId="{FCEE92DA-F33C-404E-B9B0-950EFBBB2301}"/>
          </ac:spMkLst>
        </pc:spChg>
        <pc:spChg chg="add">
          <ac:chgData name="Janice Comoy Gordon (2508269)" userId="S::2508269@student.uwtsd.ac.uk::397c22a2-0a6d-456c-ba34-0626d9b8585f" providerId="AD" clId="Web-{70B71032-2A10-618B-F8DD-42893617F6A8}" dt="2026-06-18T13:29:08.185" v="732"/>
          <ac:spMkLst>
            <pc:docMk/>
            <pc:sldMk cId="748720920" sldId="261"/>
            <ac:spMk id="9" creationId="{10CE3618-1D7A-4256-B2AF-9DB692996C65}"/>
          </ac:spMkLst>
        </pc:spChg>
        <pc:spChg chg="add">
          <ac:chgData name="Janice Comoy Gordon (2508269)" userId="S::2508269@student.uwtsd.ac.uk::397c22a2-0a6d-456c-ba34-0626d9b8585f" providerId="AD" clId="Web-{70B71032-2A10-618B-F8DD-42893617F6A8}" dt="2026-06-18T13:29:08.185" v="732"/>
          <ac:spMkLst>
            <pc:docMk/>
            <pc:sldMk cId="748720920" sldId="261"/>
            <ac:spMk id="37" creationId="{3F39476B-1A6D-47CB-AC7A-FB87EF003323}"/>
          </ac:spMkLst>
        </pc:spChg>
        <pc:grpChg chg="add">
          <ac:chgData name="Janice Comoy Gordon (2508269)" userId="S::2508269@student.uwtsd.ac.uk::397c22a2-0a6d-456c-ba34-0626d9b8585f" providerId="AD" clId="Web-{70B71032-2A10-618B-F8DD-42893617F6A8}" dt="2026-06-18T13:29:08.185" v="732"/>
          <ac:grpSpMkLst>
            <pc:docMk/>
            <pc:sldMk cId="748720920" sldId="261"/>
            <ac:grpSpMk id="11" creationId="{B984687B-789E-453B-921F-7804CCA6BA01}"/>
          </ac:grpSpMkLst>
        </pc:grpChg>
      </pc:sldChg>
      <pc:sldChg chg="addSp delSp modSp new mod setBg modClrScheme delDesignElem chgLayout">
        <pc:chgData name="Janice Comoy Gordon (2508269)" userId="S::2508269@student.uwtsd.ac.uk::397c22a2-0a6d-456c-ba34-0626d9b8585f" providerId="AD" clId="Web-{70B71032-2A10-618B-F8DD-42893617F6A8}" dt="2026-06-18T13:30:21.875" v="733"/>
        <pc:sldMkLst>
          <pc:docMk/>
          <pc:sldMk cId="2397731537" sldId="262"/>
        </pc:sldMkLst>
        <pc:spChg chg="mod ord">
          <ac:chgData name="Janice Comoy Gordon (2508269)" userId="S::2508269@student.uwtsd.ac.uk::397c22a2-0a6d-456c-ba34-0626d9b8585f" providerId="AD" clId="Web-{70B71032-2A10-618B-F8DD-42893617F6A8}" dt="2026-06-18T13:27:03.149" v="727"/>
          <ac:spMkLst>
            <pc:docMk/>
            <pc:sldMk cId="2397731537" sldId="262"/>
            <ac:spMk id="2" creationId="{1D28668A-B12A-70EA-16DC-BAF08954007D}"/>
          </ac:spMkLst>
        </pc:spChg>
        <pc:spChg chg="mod ord">
          <ac:chgData name="Janice Comoy Gordon (2508269)" userId="S::2508269@student.uwtsd.ac.uk::397c22a2-0a6d-456c-ba34-0626d9b8585f" providerId="AD" clId="Web-{70B71032-2A10-618B-F8DD-42893617F6A8}" dt="2026-06-18T13:30:21.875" v="733"/>
          <ac:spMkLst>
            <pc:docMk/>
            <pc:sldMk cId="2397731537" sldId="262"/>
            <ac:spMk id="3" creationId="{54D827A9-EE8A-8928-6BE3-40C539DF1E93}"/>
          </ac:spMkLst>
        </pc:spChg>
        <pc:spChg chg="add">
          <ac:chgData name="Janice Comoy Gordon (2508269)" userId="S::2508269@student.uwtsd.ac.uk::397c22a2-0a6d-456c-ba34-0626d9b8585f" providerId="AD" clId="Web-{70B71032-2A10-618B-F8DD-42893617F6A8}" dt="2026-06-18T13:30:21.875" v="733"/>
          <ac:spMkLst>
            <pc:docMk/>
            <pc:sldMk cId="2397731537" sldId="262"/>
            <ac:spMk id="5" creationId="{E2366EBA-92FD-44AE-87A9-25E5135EB2C9}"/>
          </ac:spMkLst>
        </pc:spChg>
        <pc:spChg chg="add">
          <ac:chgData name="Janice Comoy Gordon (2508269)" userId="S::2508269@student.uwtsd.ac.uk::397c22a2-0a6d-456c-ba34-0626d9b8585f" providerId="AD" clId="Web-{70B71032-2A10-618B-F8DD-42893617F6A8}" dt="2026-06-18T13:30:21.875" v="733"/>
          <ac:spMkLst>
            <pc:docMk/>
            <pc:sldMk cId="2397731537" sldId="262"/>
            <ac:spMk id="7" creationId="{7C462C46-EFB7-4580-9921-DFC346FCC3C2}"/>
          </ac:spMkLst>
        </pc:spChg>
        <pc:spChg chg="add">
          <ac:chgData name="Janice Comoy Gordon (2508269)" userId="S::2508269@student.uwtsd.ac.uk::397c22a2-0a6d-456c-ba34-0626d9b8585f" providerId="AD" clId="Web-{70B71032-2A10-618B-F8DD-42893617F6A8}" dt="2026-06-18T13:30:21.875" v="733"/>
          <ac:spMkLst>
            <pc:docMk/>
            <pc:sldMk cId="2397731537" sldId="262"/>
            <ac:spMk id="9" creationId="{B8B918B4-AB10-4E3A-916E-A9625586EA47}"/>
          </ac:spMkLst>
        </pc:spChg>
        <pc:grpChg chg="add">
          <ac:chgData name="Janice Comoy Gordon (2508269)" userId="S::2508269@student.uwtsd.ac.uk::397c22a2-0a6d-456c-ba34-0626d9b8585f" providerId="AD" clId="Web-{70B71032-2A10-618B-F8DD-42893617F6A8}" dt="2026-06-18T13:30:21.875" v="733"/>
          <ac:grpSpMkLst>
            <pc:docMk/>
            <pc:sldMk cId="2397731537" sldId="262"/>
            <ac:grpSpMk id="6" creationId="{B437F5FC-01F7-4EB4-81E7-C27D917E9554}"/>
          </ac:grpSpMkLst>
        </pc:grpChg>
      </pc:sldChg>
      <pc:sldChg chg="addSp delSp modSp new mod setBg modClrScheme delDesignElem chgLayout">
        <pc:chgData name="Janice Comoy Gordon (2508269)" userId="S::2508269@student.uwtsd.ac.uk::397c22a2-0a6d-456c-ba34-0626d9b8585f" providerId="AD" clId="Web-{70B71032-2A10-618B-F8DD-42893617F6A8}" dt="2026-06-18T13:44:37.792" v="741"/>
        <pc:sldMkLst>
          <pc:docMk/>
          <pc:sldMk cId="2126469859" sldId="263"/>
        </pc:sldMkLst>
        <pc:spChg chg="mod ord">
          <ac:chgData name="Janice Comoy Gordon (2508269)" userId="S::2508269@student.uwtsd.ac.uk::397c22a2-0a6d-456c-ba34-0626d9b8585f" providerId="AD" clId="Web-{70B71032-2A10-618B-F8DD-42893617F6A8}" dt="2026-06-18T13:44:37.792" v="741"/>
          <ac:spMkLst>
            <pc:docMk/>
            <pc:sldMk cId="2126469859" sldId="263"/>
            <ac:spMk id="2" creationId="{7228A990-341C-940B-6800-22571153CF9C}"/>
          </ac:spMkLst>
        </pc:spChg>
        <pc:spChg chg="mod ord">
          <ac:chgData name="Janice Comoy Gordon (2508269)" userId="S::2508269@student.uwtsd.ac.uk::397c22a2-0a6d-456c-ba34-0626d9b8585f" providerId="AD" clId="Web-{70B71032-2A10-618B-F8DD-42893617F6A8}" dt="2026-06-18T13:44:37.792" v="741"/>
          <ac:spMkLst>
            <pc:docMk/>
            <pc:sldMk cId="2126469859" sldId="263"/>
            <ac:spMk id="3" creationId="{3C9AEA57-2168-5657-5FEE-5FDF415EBE6B}"/>
          </ac:spMkLst>
        </pc:spChg>
        <pc:spChg chg="add">
          <ac:chgData name="Janice Comoy Gordon (2508269)" userId="S::2508269@student.uwtsd.ac.uk::397c22a2-0a6d-456c-ba34-0626d9b8585f" providerId="AD" clId="Web-{70B71032-2A10-618B-F8DD-42893617F6A8}" dt="2026-06-18T13:44:37.792" v="741"/>
          <ac:spMkLst>
            <pc:docMk/>
            <pc:sldMk cId="2126469859" sldId="263"/>
            <ac:spMk id="5" creationId="{EDB4298B-514D-4087-BFCF-5E0B7C9A9979}"/>
          </ac:spMkLst>
        </pc:spChg>
        <pc:grpChg chg="add">
          <ac:chgData name="Janice Comoy Gordon (2508269)" userId="S::2508269@student.uwtsd.ac.uk::397c22a2-0a6d-456c-ba34-0626d9b8585f" providerId="AD" clId="Web-{70B71032-2A10-618B-F8DD-42893617F6A8}" dt="2026-06-18T13:44:37.792" v="741"/>
          <ac:grpSpMkLst>
            <pc:docMk/>
            <pc:sldMk cId="2126469859" sldId="263"/>
            <ac:grpSpMk id="6" creationId="{04250D78-05C1-41CC-8744-FF361296252F}"/>
          </ac:grpSpMkLst>
        </pc:grpChg>
      </pc:sldChg>
      <pc:sldChg chg="addSp delSp modSp new mod setBg modClrScheme delDesignElem chgLayout">
        <pc:chgData name="Janice Comoy Gordon (2508269)" userId="S::2508269@student.uwtsd.ac.uk::397c22a2-0a6d-456c-ba34-0626d9b8585f" providerId="AD" clId="Web-{70B71032-2A10-618B-F8DD-42893617F6A8}" dt="2026-06-18T13:41:38.287" v="740"/>
        <pc:sldMkLst>
          <pc:docMk/>
          <pc:sldMk cId="1272073098" sldId="264"/>
        </pc:sldMkLst>
        <pc:spChg chg="mod ord">
          <ac:chgData name="Janice Comoy Gordon (2508269)" userId="S::2508269@student.uwtsd.ac.uk::397c22a2-0a6d-456c-ba34-0626d9b8585f" providerId="AD" clId="Web-{70B71032-2A10-618B-F8DD-42893617F6A8}" dt="2026-06-18T13:41:38.287" v="740"/>
          <ac:spMkLst>
            <pc:docMk/>
            <pc:sldMk cId="1272073098" sldId="264"/>
            <ac:spMk id="2" creationId="{CF152283-FFA7-BDD7-35A9-5EDBE961B7E5}"/>
          </ac:spMkLst>
        </pc:spChg>
        <pc:spChg chg="mod ord">
          <ac:chgData name="Janice Comoy Gordon (2508269)" userId="S::2508269@student.uwtsd.ac.uk::397c22a2-0a6d-456c-ba34-0626d9b8585f" providerId="AD" clId="Web-{70B71032-2A10-618B-F8DD-42893617F6A8}" dt="2026-06-18T13:41:38.287" v="740"/>
          <ac:spMkLst>
            <pc:docMk/>
            <pc:sldMk cId="1272073098" sldId="264"/>
            <ac:spMk id="3" creationId="{9AE01D85-1691-F2DB-E7D4-4AEA06904522}"/>
          </ac:spMkLst>
        </pc:spChg>
        <pc:spChg chg="add">
          <ac:chgData name="Janice Comoy Gordon (2508269)" userId="S::2508269@student.uwtsd.ac.uk::397c22a2-0a6d-456c-ba34-0626d9b8585f" providerId="AD" clId="Web-{70B71032-2A10-618B-F8DD-42893617F6A8}" dt="2026-06-18T13:41:38.287" v="740"/>
          <ac:spMkLst>
            <pc:docMk/>
            <pc:sldMk cId="1272073098" sldId="264"/>
            <ac:spMk id="5" creationId="{7D490819-5666-421A-BA38-5BB7F760B6E2}"/>
          </ac:spMkLst>
        </pc:spChg>
        <pc:spChg chg="add">
          <ac:chgData name="Janice Comoy Gordon (2508269)" userId="S::2508269@student.uwtsd.ac.uk::397c22a2-0a6d-456c-ba34-0626d9b8585f" providerId="AD" clId="Web-{70B71032-2A10-618B-F8DD-42893617F6A8}" dt="2026-06-18T13:41:38.287" v="740"/>
          <ac:spMkLst>
            <pc:docMk/>
            <pc:sldMk cId="1272073098" sldId="264"/>
            <ac:spMk id="7" creationId="{BC2574CF-1D35-4994-87BD-5A3378E1AB34}"/>
          </ac:spMkLst>
        </pc:spChg>
        <pc:grpChg chg="add">
          <ac:chgData name="Janice Comoy Gordon (2508269)" userId="S::2508269@student.uwtsd.ac.uk::397c22a2-0a6d-456c-ba34-0626d9b8585f" providerId="AD" clId="Web-{70B71032-2A10-618B-F8DD-42893617F6A8}" dt="2026-06-18T13:41:38.287" v="740"/>
          <ac:grpSpMkLst>
            <pc:docMk/>
            <pc:sldMk cId="1272073098" sldId="264"/>
            <ac:grpSpMk id="6" creationId="{8FDFAB5E-BFB6-4290-9F06-1AD4E52A3DF8}"/>
          </ac:grpSpMkLst>
        </pc:grpChg>
      </pc:sldChg>
      <pc:sldChg chg="new">
        <pc:chgData name="Janice Comoy Gordon (2508269)" userId="S::2508269@student.uwtsd.ac.uk::397c22a2-0a6d-456c-ba34-0626d9b8585f" providerId="AD" clId="Web-{70B71032-2A10-618B-F8DD-42893617F6A8}" dt="2026-06-18T13:49:30.005" v="749"/>
        <pc:sldMkLst>
          <pc:docMk/>
          <pc:sldMk cId="3291927432" sldId="265"/>
        </pc:sldMkLst>
      </pc:sldChg>
      <pc:sldMasterChg chg="add addSldLayout modSldLayout">
        <pc:chgData name="Janice Comoy Gordon (2508269)" userId="S::2508269@student.uwtsd.ac.uk::397c22a2-0a6d-456c-ba34-0626d9b8585f" providerId="AD" clId="Web-{70B71032-2A10-618B-F8DD-42893617F6A8}" dt="2026-06-18T13:27:03.149" v="727"/>
        <pc:sldMasterMkLst>
          <pc:docMk/>
          <pc:sldMasterMk cId="4278252777" sldId="2147484068"/>
        </pc:sldMasterMkLst>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1582754406" sldId="2147484069"/>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936129601" sldId="2147484070"/>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3351139619" sldId="2147484071"/>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891722070" sldId="2147484072"/>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2612588860" sldId="2147484073"/>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309086260" sldId="2147484074"/>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3088183761" sldId="2147484075"/>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2697427436" sldId="2147484076"/>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3591987584" sldId="2147484077"/>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2557327934" sldId="2147484078"/>
          </pc:sldLayoutMkLst>
        </pc:sldLayoutChg>
        <pc:sldLayoutChg chg="add mod replId">
          <pc:chgData name="Janice Comoy Gordon (2508269)" userId="S::2508269@student.uwtsd.ac.uk::397c22a2-0a6d-456c-ba34-0626d9b8585f" providerId="AD" clId="Web-{70B71032-2A10-618B-F8DD-42893617F6A8}" dt="2026-06-18T13:27:03.149" v="727"/>
          <pc:sldLayoutMkLst>
            <pc:docMk/>
            <pc:sldMasterMk cId="4278252777" sldId="2147484068"/>
            <pc:sldLayoutMk cId="657689035" sldId="2147484079"/>
          </pc:sldLayoutMkLst>
        </pc:sldLayoutChg>
      </pc:sldMasterChg>
    </pc:docChg>
  </pc:docChgLst>
  <pc:docChgLst>
    <pc:chgData name="Janice Comoy Gordon (2508269)" userId="S::2508269@student.uwtsd.ac.uk::397c22a2-0a6d-456c-ba34-0626d9b8585f" providerId="AD" clId="Web-{D58C86E1-0421-B48E-7F1D-001EBF16A6F5}"/>
    <pc:docChg chg="modSld">
      <pc:chgData name="Janice Comoy Gordon (2508269)" userId="S::2508269@student.uwtsd.ac.uk::397c22a2-0a6d-456c-ba34-0626d9b8585f" providerId="AD" clId="Web-{D58C86E1-0421-B48E-7F1D-001EBF16A6F5}" dt="2026-06-28T19:53:30.908" v="6" actId="20577"/>
      <pc:docMkLst>
        <pc:docMk/>
      </pc:docMkLst>
      <pc:sldChg chg="modSp">
        <pc:chgData name="Janice Comoy Gordon (2508269)" userId="S::2508269@student.uwtsd.ac.uk::397c22a2-0a6d-456c-ba34-0626d9b8585f" providerId="AD" clId="Web-{D58C86E1-0421-B48E-7F1D-001EBF16A6F5}" dt="2026-06-28T19:53:30.908" v="6" actId="20577"/>
        <pc:sldMkLst>
          <pc:docMk/>
          <pc:sldMk cId="109857222" sldId="256"/>
        </pc:sldMkLst>
        <pc:spChg chg="mod">
          <ac:chgData name="Janice Comoy Gordon (2508269)" userId="S::2508269@student.uwtsd.ac.uk::397c22a2-0a6d-456c-ba34-0626d9b8585f" providerId="AD" clId="Web-{D58C86E1-0421-B48E-7F1D-001EBF16A6F5}" dt="2026-06-28T19:53:30.908" v="6" actId="20577"/>
          <ac:spMkLst>
            <pc:docMk/>
            <pc:sldMk cId="109857222"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4129C3-084C-4B19-8CFA-8AF24579344B}" type="doc">
      <dgm:prSet loTypeId="urn:microsoft.com/office/officeart/2016/7/layout/RepeatingBendingProcessNew" loCatId="process" qsTypeId="urn:microsoft.com/office/officeart/2005/8/quickstyle/simple4" qsCatId="simple" csTypeId="urn:microsoft.com/office/officeart/2005/8/colors/accent2_2" csCatId="accent2"/>
      <dgm:spPr/>
      <dgm:t>
        <a:bodyPr/>
        <a:lstStyle/>
        <a:p>
          <a:endParaRPr lang="en-US"/>
        </a:p>
      </dgm:t>
    </dgm:pt>
    <dgm:pt modelId="{5CC6EA1C-BA2D-4AFF-B22D-A596EE892935}">
      <dgm:prSet/>
      <dgm:spPr/>
      <dgm:t>
        <a:bodyPr/>
        <a:lstStyle/>
        <a:p>
          <a:r>
            <a:rPr lang="en-US"/>
            <a:t>Why it matters:</a:t>
          </a:r>
        </a:p>
      </dgm:t>
    </dgm:pt>
    <dgm:pt modelId="{1F899AA8-9BD9-41F5-8F5F-005EA4115C12}" type="parTrans" cxnId="{8F6EDE0E-0057-42DD-A01E-20F71E4D4E76}">
      <dgm:prSet/>
      <dgm:spPr/>
      <dgm:t>
        <a:bodyPr/>
        <a:lstStyle/>
        <a:p>
          <a:endParaRPr lang="en-US"/>
        </a:p>
      </dgm:t>
    </dgm:pt>
    <dgm:pt modelId="{BCF85A4C-F603-40E8-A7A9-64A54516B692}" type="sibTrans" cxnId="{8F6EDE0E-0057-42DD-A01E-20F71E4D4E76}">
      <dgm:prSet phldrT="1"/>
      <dgm:spPr/>
      <dgm:t>
        <a:bodyPr/>
        <a:lstStyle/>
        <a:p>
          <a:endParaRPr lang="en-US"/>
        </a:p>
      </dgm:t>
    </dgm:pt>
    <dgm:pt modelId="{0768A8B3-1BED-401D-A6DD-3F8E5C1A532D}">
      <dgm:prSet/>
      <dgm:spPr/>
      <dgm:t>
        <a:bodyPr/>
        <a:lstStyle/>
        <a:p>
          <a:r>
            <a:rPr lang="en-US" b="1"/>
            <a:t>Builds Trust:</a:t>
          </a:r>
          <a:r>
            <a:rPr lang="en-US"/>
            <a:t> Facilitates open and honest relationships between care workers and service users.</a:t>
          </a:r>
        </a:p>
      </dgm:t>
    </dgm:pt>
    <dgm:pt modelId="{FA9FC037-55D1-4F00-B800-A8263223B2EA}" type="parTrans" cxnId="{A07D1BCC-B1D5-469B-B1EB-F7B6445CD9F2}">
      <dgm:prSet/>
      <dgm:spPr/>
      <dgm:t>
        <a:bodyPr/>
        <a:lstStyle/>
        <a:p>
          <a:endParaRPr lang="en-US"/>
        </a:p>
      </dgm:t>
    </dgm:pt>
    <dgm:pt modelId="{0765E799-870E-48D7-BE43-F57E3D3507D5}" type="sibTrans" cxnId="{A07D1BCC-B1D5-469B-B1EB-F7B6445CD9F2}">
      <dgm:prSet phldrT="2"/>
      <dgm:spPr/>
      <dgm:t>
        <a:bodyPr/>
        <a:lstStyle/>
        <a:p>
          <a:endParaRPr lang="en-US"/>
        </a:p>
      </dgm:t>
    </dgm:pt>
    <dgm:pt modelId="{FFAF0D93-205F-4777-A7E1-06B0422A54B0}">
      <dgm:prSet/>
      <dgm:spPr/>
      <dgm:t>
        <a:bodyPr/>
        <a:lstStyle/>
        <a:p>
          <a:r>
            <a:rPr lang="en-US" b="1"/>
            <a:t>Ensures Safety:</a:t>
          </a:r>
          <a:r>
            <a:rPr lang="en-US"/>
            <a:t> Clear communication minimizes errors and supports accurate information transfer during handovers.</a:t>
          </a:r>
        </a:p>
      </dgm:t>
    </dgm:pt>
    <dgm:pt modelId="{1B405CF0-4490-4C11-B0DD-B85E17D002ED}" type="parTrans" cxnId="{8AA8896B-7557-4A07-87F6-7606FEFB5DC1}">
      <dgm:prSet/>
      <dgm:spPr/>
      <dgm:t>
        <a:bodyPr/>
        <a:lstStyle/>
        <a:p>
          <a:endParaRPr lang="en-US"/>
        </a:p>
      </dgm:t>
    </dgm:pt>
    <dgm:pt modelId="{30FC139D-CD49-4ABF-AFCD-51A0B38E60ED}" type="sibTrans" cxnId="{8AA8896B-7557-4A07-87F6-7606FEFB5DC1}">
      <dgm:prSet phldrT="3"/>
      <dgm:spPr/>
      <dgm:t>
        <a:bodyPr/>
        <a:lstStyle/>
        <a:p>
          <a:endParaRPr lang="en-US"/>
        </a:p>
      </dgm:t>
    </dgm:pt>
    <dgm:pt modelId="{DCF620D9-8A5A-4367-B9FE-89BEF85B99A7}">
      <dgm:prSet/>
      <dgm:spPr/>
      <dgm:t>
        <a:bodyPr/>
        <a:lstStyle/>
        <a:p>
          <a:r>
            <a:rPr lang="en-US" b="1"/>
            <a:t>Supports Wellbeing:</a:t>
          </a:r>
          <a:r>
            <a:rPr lang="en-US"/>
            <a:t> Addresses emotional and psychological needs of individuals.</a:t>
          </a:r>
        </a:p>
      </dgm:t>
    </dgm:pt>
    <dgm:pt modelId="{17973ABA-6C21-4B62-880B-3EFC58BFEC4C}" type="parTrans" cxnId="{4ECF1CF7-295E-45AF-9B68-DE52E770CEA2}">
      <dgm:prSet/>
      <dgm:spPr/>
      <dgm:t>
        <a:bodyPr/>
        <a:lstStyle/>
        <a:p>
          <a:endParaRPr lang="en-US"/>
        </a:p>
      </dgm:t>
    </dgm:pt>
    <dgm:pt modelId="{654DF532-0115-458B-953B-3CFB2E1A929C}" type="sibTrans" cxnId="{4ECF1CF7-295E-45AF-9B68-DE52E770CEA2}">
      <dgm:prSet phldrT="4"/>
      <dgm:spPr/>
      <dgm:t>
        <a:bodyPr/>
        <a:lstStyle/>
        <a:p>
          <a:endParaRPr lang="en-US"/>
        </a:p>
      </dgm:t>
    </dgm:pt>
    <dgm:pt modelId="{1992AD0C-5851-4ACE-9099-5D89A86766D4}">
      <dgm:prSet/>
      <dgm:spPr/>
      <dgm:t>
        <a:bodyPr/>
        <a:lstStyle/>
        <a:p>
          <a:r>
            <a:rPr lang="en-US" b="1"/>
            <a:t>Promotes Dignity:</a:t>
          </a:r>
          <a:r>
            <a:rPr lang="en-US"/>
            <a:t> Person-centred communication upholds individual rights and fosters inclusion.</a:t>
          </a:r>
        </a:p>
      </dgm:t>
    </dgm:pt>
    <dgm:pt modelId="{05898BD8-BE8B-4836-8040-DAF446F86BEA}" type="parTrans" cxnId="{169B76A3-470B-40DB-8295-5D0CF6ED5F1D}">
      <dgm:prSet/>
      <dgm:spPr/>
      <dgm:t>
        <a:bodyPr/>
        <a:lstStyle/>
        <a:p>
          <a:endParaRPr lang="en-US"/>
        </a:p>
      </dgm:t>
    </dgm:pt>
    <dgm:pt modelId="{080C5AD1-E4BB-4E1C-A76A-39186372C9E4}" type="sibTrans" cxnId="{169B76A3-470B-40DB-8295-5D0CF6ED5F1D}">
      <dgm:prSet phldrT="5"/>
      <dgm:spPr/>
      <dgm:t>
        <a:bodyPr/>
        <a:lstStyle/>
        <a:p>
          <a:endParaRPr lang="en-US"/>
        </a:p>
      </dgm:t>
    </dgm:pt>
    <dgm:pt modelId="{3CD686CE-78D8-41E2-A6DB-A40AB58A8AF0}" type="pres">
      <dgm:prSet presAssocID="{244129C3-084C-4B19-8CFA-8AF24579344B}" presName="Name0" presStyleCnt="0">
        <dgm:presLayoutVars>
          <dgm:dir/>
          <dgm:resizeHandles val="exact"/>
        </dgm:presLayoutVars>
      </dgm:prSet>
      <dgm:spPr/>
    </dgm:pt>
    <dgm:pt modelId="{F27DFE88-A3E3-423C-93BA-753088B375AA}" type="pres">
      <dgm:prSet presAssocID="{5CC6EA1C-BA2D-4AFF-B22D-A596EE892935}" presName="node" presStyleLbl="node1" presStyleIdx="0" presStyleCnt="5">
        <dgm:presLayoutVars>
          <dgm:bulletEnabled val="1"/>
        </dgm:presLayoutVars>
      </dgm:prSet>
      <dgm:spPr/>
    </dgm:pt>
    <dgm:pt modelId="{157278CD-FA3A-4BE0-81A8-75324EF08A79}" type="pres">
      <dgm:prSet presAssocID="{BCF85A4C-F603-40E8-A7A9-64A54516B692}" presName="sibTrans" presStyleLbl="sibTrans1D1" presStyleIdx="0" presStyleCnt="4"/>
      <dgm:spPr/>
    </dgm:pt>
    <dgm:pt modelId="{04072E0F-5C30-43B6-A7A7-8861DA6A43A7}" type="pres">
      <dgm:prSet presAssocID="{BCF85A4C-F603-40E8-A7A9-64A54516B692}" presName="connectorText" presStyleLbl="sibTrans1D1" presStyleIdx="0" presStyleCnt="4"/>
      <dgm:spPr/>
    </dgm:pt>
    <dgm:pt modelId="{2D9D7BC3-0260-4FE5-A7AF-A492A4FC17EE}" type="pres">
      <dgm:prSet presAssocID="{0768A8B3-1BED-401D-A6DD-3F8E5C1A532D}" presName="node" presStyleLbl="node1" presStyleIdx="1" presStyleCnt="5">
        <dgm:presLayoutVars>
          <dgm:bulletEnabled val="1"/>
        </dgm:presLayoutVars>
      </dgm:prSet>
      <dgm:spPr/>
    </dgm:pt>
    <dgm:pt modelId="{1AA3B7A7-F08D-4F3D-91BA-25ED4D116838}" type="pres">
      <dgm:prSet presAssocID="{0765E799-870E-48D7-BE43-F57E3D3507D5}" presName="sibTrans" presStyleLbl="sibTrans1D1" presStyleIdx="1" presStyleCnt="4"/>
      <dgm:spPr/>
    </dgm:pt>
    <dgm:pt modelId="{6BB1D52F-5408-4198-AF24-453A86D90BD1}" type="pres">
      <dgm:prSet presAssocID="{0765E799-870E-48D7-BE43-F57E3D3507D5}" presName="connectorText" presStyleLbl="sibTrans1D1" presStyleIdx="1" presStyleCnt="4"/>
      <dgm:spPr/>
    </dgm:pt>
    <dgm:pt modelId="{FBBB81C1-6664-4AFB-96CF-207FECCCED5A}" type="pres">
      <dgm:prSet presAssocID="{FFAF0D93-205F-4777-A7E1-06B0422A54B0}" presName="node" presStyleLbl="node1" presStyleIdx="2" presStyleCnt="5">
        <dgm:presLayoutVars>
          <dgm:bulletEnabled val="1"/>
        </dgm:presLayoutVars>
      </dgm:prSet>
      <dgm:spPr/>
    </dgm:pt>
    <dgm:pt modelId="{4415A852-5F1D-46D7-B06B-7F8CA00D1CEC}" type="pres">
      <dgm:prSet presAssocID="{30FC139D-CD49-4ABF-AFCD-51A0B38E60ED}" presName="sibTrans" presStyleLbl="sibTrans1D1" presStyleIdx="2" presStyleCnt="4"/>
      <dgm:spPr/>
    </dgm:pt>
    <dgm:pt modelId="{661D0710-1A08-418E-95E4-1CD12629D10C}" type="pres">
      <dgm:prSet presAssocID="{30FC139D-CD49-4ABF-AFCD-51A0B38E60ED}" presName="connectorText" presStyleLbl="sibTrans1D1" presStyleIdx="2" presStyleCnt="4"/>
      <dgm:spPr/>
    </dgm:pt>
    <dgm:pt modelId="{BBD402C0-1750-49EC-8CEC-9446280CC72B}" type="pres">
      <dgm:prSet presAssocID="{DCF620D9-8A5A-4367-B9FE-89BEF85B99A7}" presName="node" presStyleLbl="node1" presStyleIdx="3" presStyleCnt="5">
        <dgm:presLayoutVars>
          <dgm:bulletEnabled val="1"/>
        </dgm:presLayoutVars>
      </dgm:prSet>
      <dgm:spPr/>
    </dgm:pt>
    <dgm:pt modelId="{5F73C6DD-041D-48A2-9788-19F3AE5BBAE6}" type="pres">
      <dgm:prSet presAssocID="{654DF532-0115-458B-953B-3CFB2E1A929C}" presName="sibTrans" presStyleLbl="sibTrans1D1" presStyleIdx="3" presStyleCnt="4"/>
      <dgm:spPr/>
    </dgm:pt>
    <dgm:pt modelId="{D661C324-6764-4E34-A8B9-A68E0E62FEDC}" type="pres">
      <dgm:prSet presAssocID="{654DF532-0115-458B-953B-3CFB2E1A929C}" presName="connectorText" presStyleLbl="sibTrans1D1" presStyleIdx="3" presStyleCnt="4"/>
      <dgm:spPr/>
    </dgm:pt>
    <dgm:pt modelId="{4C212D15-469E-4AAC-B6D3-82B4A9BE23A7}" type="pres">
      <dgm:prSet presAssocID="{1992AD0C-5851-4ACE-9099-5D89A86766D4}" presName="node" presStyleLbl="node1" presStyleIdx="4" presStyleCnt="5">
        <dgm:presLayoutVars>
          <dgm:bulletEnabled val="1"/>
        </dgm:presLayoutVars>
      </dgm:prSet>
      <dgm:spPr/>
    </dgm:pt>
  </dgm:ptLst>
  <dgm:cxnLst>
    <dgm:cxn modelId="{01EF2102-33C0-49B6-A082-323EDB49660E}" type="presOf" srcId="{FFAF0D93-205F-4777-A7E1-06B0422A54B0}" destId="{FBBB81C1-6664-4AFB-96CF-207FECCCED5A}" srcOrd="0" destOrd="0" presId="urn:microsoft.com/office/officeart/2016/7/layout/RepeatingBendingProcessNew"/>
    <dgm:cxn modelId="{8F6EDE0E-0057-42DD-A01E-20F71E4D4E76}" srcId="{244129C3-084C-4B19-8CFA-8AF24579344B}" destId="{5CC6EA1C-BA2D-4AFF-B22D-A596EE892935}" srcOrd="0" destOrd="0" parTransId="{1F899AA8-9BD9-41F5-8F5F-005EA4115C12}" sibTransId="{BCF85A4C-F603-40E8-A7A9-64A54516B692}"/>
    <dgm:cxn modelId="{10977A16-199C-491B-9795-4401A0903B8D}" type="presOf" srcId="{30FC139D-CD49-4ABF-AFCD-51A0B38E60ED}" destId="{4415A852-5F1D-46D7-B06B-7F8CA00D1CEC}" srcOrd="0" destOrd="0" presId="urn:microsoft.com/office/officeart/2016/7/layout/RepeatingBendingProcessNew"/>
    <dgm:cxn modelId="{631EF81E-063F-4756-96FA-CF34A31DE219}" type="presOf" srcId="{BCF85A4C-F603-40E8-A7A9-64A54516B692}" destId="{04072E0F-5C30-43B6-A7A7-8861DA6A43A7}" srcOrd="1" destOrd="0" presId="urn:microsoft.com/office/officeart/2016/7/layout/RepeatingBendingProcessNew"/>
    <dgm:cxn modelId="{59FAA52A-CC0E-445D-9DCE-01C977A5CDBC}" type="presOf" srcId="{654DF532-0115-458B-953B-3CFB2E1A929C}" destId="{5F73C6DD-041D-48A2-9788-19F3AE5BBAE6}" srcOrd="0" destOrd="0" presId="urn:microsoft.com/office/officeart/2016/7/layout/RepeatingBendingProcessNew"/>
    <dgm:cxn modelId="{D9E6502F-ACC4-40AD-9507-8EED70416000}" type="presOf" srcId="{0765E799-870E-48D7-BE43-F57E3D3507D5}" destId="{6BB1D52F-5408-4198-AF24-453A86D90BD1}" srcOrd="1" destOrd="0" presId="urn:microsoft.com/office/officeart/2016/7/layout/RepeatingBendingProcessNew"/>
    <dgm:cxn modelId="{CFEC1866-94BE-4824-93D6-CA7A35BF20CE}" type="presOf" srcId="{BCF85A4C-F603-40E8-A7A9-64A54516B692}" destId="{157278CD-FA3A-4BE0-81A8-75324EF08A79}" srcOrd="0" destOrd="0" presId="urn:microsoft.com/office/officeart/2016/7/layout/RepeatingBendingProcessNew"/>
    <dgm:cxn modelId="{8AA8896B-7557-4A07-87F6-7606FEFB5DC1}" srcId="{244129C3-084C-4B19-8CFA-8AF24579344B}" destId="{FFAF0D93-205F-4777-A7E1-06B0422A54B0}" srcOrd="2" destOrd="0" parTransId="{1B405CF0-4490-4C11-B0DD-B85E17D002ED}" sibTransId="{30FC139D-CD49-4ABF-AFCD-51A0B38E60ED}"/>
    <dgm:cxn modelId="{228D4B4C-61BE-49C8-BFAE-40BF8561BE79}" type="presOf" srcId="{244129C3-084C-4B19-8CFA-8AF24579344B}" destId="{3CD686CE-78D8-41E2-A6DB-A40AB58A8AF0}" srcOrd="0" destOrd="0" presId="urn:microsoft.com/office/officeart/2016/7/layout/RepeatingBendingProcessNew"/>
    <dgm:cxn modelId="{A3FA1653-1189-4D76-82EA-18380ECC54D4}" type="presOf" srcId="{DCF620D9-8A5A-4367-B9FE-89BEF85B99A7}" destId="{BBD402C0-1750-49EC-8CEC-9446280CC72B}" srcOrd="0" destOrd="0" presId="urn:microsoft.com/office/officeart/2016/7/layout/RepeatingBendingProcessNew"/>
    <dgm:cxn modelId="{169B76A3-470B-40DB-8295-5D0CF6ED5F1D}" srcId="{244129C3-084C-4B19-8CFA-8AF24579344B}" destId="{1992AD0C-5851-4ACE-9099-5D89A86766D4}" srcOrd="4" destOrd="0" parTransId="{05898BD8-BE8B-4836-8040-DAF446F86BEA}" sibTransId="{080C5AD1-E4BB-4E1C-A76A-39186372C9E4}"/>
    <dgm:cxn modelId="{780FB1A6-CA7D-4CE1-B7E6-9A396CA90FFB}" type="presOf" srcId="{5CC6EA1C-BA2D-4AFF-B22D-A596EE892935}" destId="{F27DFE88-A3E3-423C-93BA-753088B375AA}" srcOrd="0" destOrd="0" presId="urn:microsoft.com/office/officeart/2016/7/layout/RepeatingBendingProcessNew"/>
    <dgm:cxn modelId="{EAAEB4C0-568F-487A-84DD-FF768E6724B6}" type="presOf" srcId="{1992AD0C-5851-4ACE-9099-5D89A86766D4}" destId="{4C212D15-469E-4AAC-B6D3-82B4A9BE23A7}" srcOrd="0" destOrd="0" presId="urn:microsoft.com/office/officeart/2016/7/layout/RepeatingBendingProcessNew"/>
    <dgm:cxn modelId="{182098C1-BE02-41DB-9C14-B16756AD2E37}" type="presOf" srcId="{654DF532-0115-458B-953B-3CFB2E1A929C}" destId="{D661C324-6764-4E34-A8B9-A68E0E62FEDC}" srcOrd="1" destOrd="0" presId="urn:microsoft.com/office/officeart/2016/7/layout/RepeatingBendingProcessNew"/>
    <dgm:cxn modelId="{6534B6CB-792B-459C-B2A0-0B4676F65A22}" type="presOf" srcId="{0765E799-870E-48D7-BE43-F57E3D3507D5}" destId="{1AA3B7A7-F08D-4F3D-91BA-25ED4D116838}" srcOrd="0" destOrd="0" presId="urn:microsoft.com/office/officeart/2016/7/layout/RepeatingBendingProcessNew"/>
    <dgm:cxn modelId="{A07D1BCC-B1D5-469B-B1EB-F7B6445CD9F2}" srcId="{244129C3-084C-4B19-8CFA-8AF24579344B}" destId="{0768A8B3-1BED-401D-A6DD-3F8E5C1A532D}" srcOrd="1" destOrd="0" parTransId="{FA9FC037-55D1-4F00-B800-A8263223B2EA}" sibTransId="{0765E799-870E-48D7-BE43-F57E3D3507D5}"/>
    <dgm:cxn modelId="{5E179FF4-830D-4920-A053-736352B9A5B6}" type="presOf" srcId="{30FC139D-CD49-4ABF-AFCD-51A0B38E60ED}" destId="{661D0710-1A08-418E-95E4-1CD12629D10C}" srcOrd="1" destOrd="0" presId="urn:microsoft.com/office/officeart/2016/7/layout/RepeatingBendingProcessNew"/>
    <dgm:cxn modelId="{753F25F6-79A9-4E27-A45D-2EF906599C03}" type="presOf" srcId="{0768A8B3-1BED-401D-A6DD-3F8E5C1A532D}" destId="{2D9D7BC3-0260-4FE5-A7AF-A492A4FC17EE}" srcOrd="0" destOrd="0" presId="urn:microsoft.com/office/officeart/2016/7/layout/RepeatingBendingProcessNew"/>
    <dgm:cxn modelId="{4ECF1CF7-295E-45AF-9B68-DE52E770CEA2}" srcId="{244129C3-084C-4B19-8CFA-8AF24579344B}" destId="{DCF620D9-8A5A-4367-B9FE-89BEF85B99A7}" srcOrd="3" destOrd="0" parTransId="{17973ABA-6C21-4B62-880B-3EFC58BFEC4C}" sibTransId="{654DF532-0115-458B-953B-3CFB2E1A929C}"/>
    <dgm:cxn modelId="{EF68DAA1-C7FC-4C19-8579-7CD231EE391F}" type="presParOf" srcId="{3CD686CE-78D8-41E2-A6DB-A40AB58A8AF0}" destId="{F27DFE88-A3E3-423C-93BA-753088B375AA}" srcOrd="0" destOrd="0" presId="urn:microsoft.com/office/officeart/2016/7/layout/RepeatingBendingProcessNew"/>
    <dgm:cxn modelId="{B765881A-2E2C-49D6-AED7-45354B2AD7D3}" type="presParOf" srcId="{3CD686CE-78D8-41E2-A6DB-A40AB58A8AF0}" destId="{157278CD-FA3A-4BE0-81A8-75324EF08A79}" srcOrd="1" destOrd="0" presId="urn:microsoft.com/office/officeart/2016/7/layout/RepeatingBendingProcessNew"/>
    <dgm:cxn modelId="{B05EBFE2-D4B5-49E2-82CF-D8EAB6A7193B}" type="presParOf" srcId="{157278CD-FA3A-4BE0-81A8-75324EF08A79}" destId="{04072E0F-5C30-43B6-A7A7-8861DA6A43A7}" srcOrd="0" destOrd="0" presId="urn:microsoft.com/office/officeart/2016/7/layout/RepeatingBendingProcessNew"/>
    <dgm:cxn modelId="{D57F207A-6E20-4195-8D41-EA0E922901AA}" type="presParOf" srcId="{3CD686CE-78D8-41E2-A6DB-A40AB58A8AF0}" destId="{2D9D7BC3-0260-4FE5-A7AF-A492A4FC17EE}" srcOrd="2" destOrd="0" presId="urn:microsoft.com/office/officeart/2016/7/layout/RepeatingBendingProcessNew"/>
    <dgm:cxn modelId="{302F56FA-A20F-4FF6-8D9F-CE3441E8A150}" type="presParOf" srcId="{3CD686CE-78D8-41E2-A6DB-A40AB58A8AF0}" destId="{1AA3B7A7-F08D-4F3D-91BA-25ED4D116838}" srcOrd="3" destOrd="0" presId="urn:microsoft.com/office/officeart/2016/7/layout/RepeatingBendingProcessNew"/>
    <dgm:cxn modelId="{A6DD66B3-455A-46FF-A535-048AF079C643}" type="presParOf" srcId="{1AA3B7A7-F08D-4F3D-91BA-25ED4D116838}" destId="{6BB1D52F-5408-4198-AF24-453A86D90BD1}" srcOrd="0" destOrd="0" presId="urn:microsoft.com/office/officeart/2016/7/layout/RepeatingBendingProcessNew"/>
    <dgm:cxn modelId="{3009027A-705B-4F97-88CD-951E2801DC95}" type="presParOf" srcId="{3CD686CE-78D8-41E2-A6DB-A40AB58A8AF0}" destId="{FBBB81C1-6664-4AFB-96CF-207FECCCED5A}" srcOrd="4" destOrd="0" presId="urn:microsoft.com/office/officeart/2016/7/layout/RepeatingBendingProcessNew"/>
    <dgm:cxn modelId="{E1B4142F-8AB3-40EA-9A25-A1CDD275FC1E}" type="presParOf" srcId="{3CD686CE-78D8-41E2-A6DB-A40AB58A8AF0}" destId="{4415A852-5F1D-46D7-B06B-7F8CA00D1CEC}" srcOrd="5" destOrd="0" presId="urn:microsoft.com/office/officeart/2016/7/layout/RepeatingBendingProcessNew"/>
    <dgm:cxn modelId="{C609A117-E250-458F-89DE-DE4F5DA2274F}" type="presParOf" srcId="{4415A852-5F1D-46D7-B06B-7F8CA00D1CEC}" destId="{661D0710-1A08-418E-95E4-1CD12629D10C}" srcOrd="0" destOrd="0" presId="urn:microsoft.com/office/officeart/2016/7/layout/RepeatingBendingProcessNew"/>
    <dgm:cxn modelId="{5CBA97B1-E5C4-4122-996F-13E532BA3D7D}" type="presParOf" srcId="{3CD686CE-78D8-41E2-A6DB-A40AB58A8AF0}" destId="{BBD402C0-1750-49EC-8CEC-9446280CC72B}" srcOrd="6" destOrd="0" presId="urn:microsoft.com/office/officeart/2016/7/layout/RepeatingBendingProcessNew"/>
    <dgm:cxn modelId="{A832042D-899A-4998-86F8-2231BD89F61B}" type="presParOf" srcId="{3CD686CE-78D8-41E2-A6DB-A40AB58A8AF0}" destId="{5F73C6DD-041D-48A2-9788-19F3AE5BBAE6}" srcOrd="7" destOrd="0" presId="urn:microsoft.com/office/officeart/2016/7/layout/RepeatingBendingProcessNew"/>
    <dgm:cxn modelId="{C581B545-1EEF-4CEE-9678-7403A5D8D935}" type="presParOf" srcId="{5F73C6DD-041D-48A2-9788-19F3AE5BBAE6}" destId="{D661C324-6764-4E34-A8B9-A68E0E62FEDC}" srcOrd="0" destOrd="0" presId="urn:microsoft.com/office/officeart/2016/7/layout/RepeatingBendingProcessNew"/>
    <dgm:cxn modelId="{4CB67F3E-A20B-4DDC-BF23-BBB813347655}" type="presParOf" srcId="{3CD686CE-78D8-41E2-A6DB-A40AB58A8AF0}" destId="{4C212D15-469E-4AAC-B6D3-82B4A9BE23A7}"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A345CD-E791-4542-B445-BC2CD1202674}"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07D76490-7A31-4086-A890-D47965B4E72D}">
      <dgm:prSet phldrT="[Text]" phldr="0"/>
      <dgm:spPr/>
      <dgm:t>
        <a:bodyPr/>
        <a:lstStyle/>
        <a:p>
          <a:pPr rtl="0"/>
          <a:r>
            <a:rPr lang="en-US" dirty="0">
              <a:latin typeface="Calibri Light" panose="020F0302020204030204"/>
            </a:rPr>
            <a:t>Verbal </a:t>
          </a:r>
          <a:r>
            <a:rPr lang="en-US">
              <a:latin typeface="Calibri Light" panose="020F0302020204030204"/>
            </a:rPr>
            <a:t>Communication</a:t>
          </a:r>
          <a:endParaRPr lang="en-US"/>
        </a:p>
      </dgm:t>
    </dgm:pt>
    <dgm:pt modelId="{49C2CF36-219D-423C-9615-7DF8F7675D06}" type="parTrans" cxnId="{2BB570C3-5FB4-4295-BD45-40FA0AE74174}">
      <dgm:prSet/>
      <dgm:spPr/>
      <dgm:t>
        <a:bodyPr/>
        <a:lstStyle/>
        <a:p>
          <a:endParaRPr lang="en-US"/>
        </a:p>
      </dgm:t>
    </dgm:pt>
    <dgm:pt modelId="{996A5A68-3F69-4EB4-BEC4-B8FCD91C3E72}" type="sibTrans" cxnId="{2BB570C3-5FB4-4295-BD45-40FA0AE74174}">
      <dgm:prSet/>
      <dgm:spPr/>
      <dgm:t>
        <a:bodyPr/>
        <a:lstStyle/>
        <a:p>
          <a:endParaRPr lang="en-US"/>
        </a:p>
      </dgm:t>
    </dgm:pt>
    <dgm:pt modelId="{957BF4D0-0DC4-498F-86E9-0CA100350E60}">
      <dgm:prSet phldrT="[Text]" phldr="0"/>
      <dgm:spPr/>
      <dgm:t>
        <a:bodyPr/>
        <a:lstStyle/>
        <a:p>
          <a:pPr rtl="0"/>
          <a:r>
            <a:rPr lang="en-US" dirty="0">
              <a:latin typeface="Calibri Light" panose="020F0302020204030204"/>
            </a:rPr>
            <a:t>Includes spoken words, tone of </a:t>
          </a:r>
          <a:r>
            <a:rPr lang="en-US">
              <a:latin typeface="Calibri Light" panose="020F0302020204030204"/>
            </a:rPr>
            <a:t>voice, and pace of speech.</a:t>
          </a:r>
          <a:endParaRPr lang="en-US"/>
        </a:p>
      </dgm:t>
    </dgm:pt>
    <dgm:pt modelId="{AEE06AF1-CF82-4A6C-B1F7-1236DA68ADD5}" type="parTrans" cxnId="{D4C1C8BC-C141-420F-AF01-E576F492EDF7}">
      <dgm:prSet/>
      <dgm:spPr/>
      <dgm:t>
        <a:bodyPr/>
        <a:lstStyle/>
        <a:p>
          <a:endParaRPr lang="en-US"/>
        </a:p>
      </dgm:t>
    </dgm:pt>
    <dgm:pt modelId="{AE6E5417-FB71-47A2-B42C-8D4607761017}" type="sibTrans" cxnId="{D4C1C8BC-C141-420F-AF01-E576F492EDF7}">
      <dgm:prSet/>
      <dgm:spPr/>
      <dgm:t>
        <a:bodyPr/>
        <a:lstStyle/>
        <a:p>
          <a:endParaRPr lang="en-US"/>
        </a:p>
      </dgm:t>
    </dgm:pt>
    <dgm:pt modelId="{82BFFFB1-0394-4DC0-9212-B08CC73BC21C}">
      <dgm:prSet phldrT="[Text]" phldr="0"/>
      <dgm:spPr/>
      <dgm:t>
        <a:bodyPr/>
        <a:lstStyle/>
        <a:p>
          <a:pPr rtl="0"/>
          <a:r>
            <a:rPr lang="en-US" dirty="0">
              <a:latin typeface="Calibri Light" panose="020F0302020204030204"/>
            </a:rPr>
            <a:t>Involves active listening and reflective responses.</a:t>
          </a:r>
          <a:endParaRPr lang="en-US" dirty="0"/>
        </a:p>
      </dgm:t>
    </dgm:pt>
    <dgm:pt modelId="{E4984E4C-3C3A-4BF0-8C4A-050E1A261167}" type="parTrans" cxnId="{D2F07D5F-FC4B-44FA-A7A3-637425D6603C}">
      <dgm:prSet/>
      <dgm:spPr/>
      <dgm:t>
        <a:bodyPr/>
        <a:lstStyle/>
        <a:p>
          <a:endParaRPr lang="en-US"/>
        </a:p>
      </dgm:t>
    </dgm:pt>
    <dgm:pt modelId="{6F6925F1-FB42-4DB7-B0E2-42421A28B36F}" type="sibTrans" cxnId="{D2F07D5F-FC4B-44FA-A7A3-637425D6603C}">
      <dgm:prSet/>
      <dgm:spPr/>
      <dgm:t>
        <a:bodyPr/>
        <a:lstStyle/>
        <a:p>
          <a:endParaRPr lang="en-US"/>
        </a:p>
      </dgm:t>
    </dgm:pt>
    <dgm:pt modelId="{8E44A75C-6305-4395-B41A-396F14FB7CE1}">
      <dgm:prSet phldrT="[Text]" phldr="0"/>
      <dgm:spPr/>
      <dgm:t>
        <a:bodyPr/>
        <a:lstStyle/>
        <a:p>
          <a:pPr rtl="0"/>
          <a:r>
            <a:rPr lang="en-US" dirty="0">
              <a:latin typeface="Calibri Light" panose="020F0302020204030204"/>
            </a:rPr>
            <a:t>Entails asking questions and seeking clarification.</a:t>
          </a:r>
          <a:endParaRPr lang="en-US" dirty="0"/>
        </a:p>
      </dgm:t>
    </dgm:pt>
    <dgm:pt modelId="{EDD4E9DB-A4EB-433B-A815-710CA9F7BA87}" type="parTrans" cxnId="{55E008C5-F7A3-41C8-BECE-5457933D39FF}">
      <dgm:prSet/>
      <dgm:spPr/>
      <dgm:t>
        <a:bodyPr/>
        <a:lstStyle/>
        <a:p>
          <a:endParaRPr lang="en-US"/>
        </a:p>
      </dgm:t>
    </dgm:pt>
    <dgm:pt modelId="{2890133A-A49A-43FC-8081-1BAE98B765C1}" type="sibTrans" cxnId="{55E008C5-F7A3-41C8-BECE-5457933D39FF}">
      <dgm:prSet/>
      <dgm:spPr/>
      <dgm:t>
        <a:bodyPr/>
        <a:lstStyle/>
        <a:p>
          <a:endParaRPr lang="en-US"/>
        </a:p>
      </dgm:t>
    </dgm:pt>
    <dgm:pt modelId="{9FF7C805-9712-40BB-878A-D09E60E05537}">
      <dgm:prSet phldrT="[Text]" phldr="0"/>
      <dgm:spPr/>
      <dgm:t>
        <a:bodyPr/>
        <a:lstStyle/>
        <a:p>
          <a:pPr rtl="0"/>
          <a:r>
            <a:rPr lang="en-US" dirty="0">
              <a:latin typeface="Calibri Light" panose="020F0302020204030204"/>
            </a:rPr>
            <a:t>Utilizes simple and clear language to enhance understanding.</a:t>
          </a:r>
          <a:endParaRPr lang="en-US" dirty="0"/>
        </a:p>
      </dgm:t>
    </dgm:pt>
    <dgm:pt modelId="{3395BDDA-6390-42A3-B314-6D89E998E21E}" type="parTrans" cxnId="{F30B1737-5183-4B77-B3E8-04EC1BC9F784}">
      <dgm:prSet/>
      <dgm:spPr/>
      <dgm:t>
        <a:bodyPr/>
        <a:lstStyle/>
        <a:p>
          <a:endParaRPr lang="en-US"/>
        </a:p>
      </dgm:t>
    </dgm:pt>
    <dgm:pt modelId="{B440F3AF-B484-427B-8744-DC04CBA88D36}" type="sibTrans" cxnId="{F30B1737-5183-4B77-B3E8-04EC1BC9F784}">
      <dgm:prSet/>
      <dgm:spPr/>
      <dgm:t>
        <a:bodyPr/>
        <a:lstStyle/>
        <a:p>
          <a:endParaRPr lang="en-US"/>
        </a:p>
      </dgm:t>
    </dgm:pt>
    <dgm:pt modelId="{199A27B5-9262-4D43-8C5E-7EF4F6E88922}">
      <dgm:prSet phldrT="[Text]" phldr="1"/>
      <dgm:spPr/>
      <dgm:t>
        <a:bodyPr/>
        <a:lstStyle/>
        <a:p>
          <a:endParaRPr lang="en-US" dirty="0"/>
        </a:p>
      </dgm:t>
    </dgm:pt>
    <dgm:pt modelId="{CC86F372-AE41-4D38-A100-549527666289}" type="parTrans" cxnId="{42F86283-0AE7-462D-AEC9-2EAB9EB932F2}">
      <dgm:prSet/>
      <dgm:spPr/>
      <dgm:t>
        <a:bodyPr/>
        <a:lstStyle/>
        <a:p>
          <a:endParaRPr lang="en-US"/>
        </a:p>
      </dgm:t>
    </dgm:pt>
    <dgm:pt modelId="{ADD60304-AA1D-4252-91EC-D64EC76E2AE7}" type="sibTrans" cxnId="{42F86283-0AE7-462D-AEC9-2EAB9EB932F2}">
      <dgm:prSet/>
      <dgm:spPr/>
      <dgm:t>
        <a:bodyPr/>
        <a:lstStyle/>
        <a:p>
          <a:endParaRPr lang="en-US"/>
        </a:p>
      </dgm:t>
    </dgm:pt>
    <dgm:pt modelId="{9C5AE622-5EEC-4E74-BCF0-5AB7C1855B97}" type="pres">
      <dgm:prSet presAssocID="{CFA345CD-E791-4542-B445-BC2CD1202674}" presName="Name0" presStyleCnt="0">
        <dgm:presLayoutVars>
          <dgm:dir/>
          <dgm:animLvl val="lvl"/>
          <dgm:resizeHandles val="exact"/>
        </dgm:presLayoutVars>
      </dgm:prSet>
      <dgm:spPr/>
    </dgm:pt>
    <dgm:pt modelId="{C8F30C1F-73C6-4D57-A913-42E85F546E8E}" type="pres">
      <dgm:prSet presAssocID="{07D76490-7A31-4086-A890-D47965B4E72D}" presName="composite" presStyleCnt="0"/>
      <dgm:spPr/>
    </dgm:pt>
    <dgm:pt modelId="{4CAD0B60-8399-4016-8EE8-A3C9F6FD824D}" type="pres">
      <dgm:prSet presAssocID="{07D76490-7A31-4086-A890-D47965B4E72D}" presName="parTx" presStyleLbl="alignNode1" presStyleIdx="0" presStyleCnt="1">
        <dgm:presLayoutVars>
          <dgm:chMax val="0"/>
          <dgm:chPref val="0"/>
          <dgm:bulletEnabled val="1"/>
        </dgm:presLayoutVars>
      </dgm:prSet>
      <dgm:spPr/>
    </dgm:pt>
    <dgm:pt modelId="{2DEA9A82-FAB4-4C4E-A250-61BF70061F41}" type="pres">
      <dgm:prSet presAssocID="{07D76490-7A31-4086-A890-D47965B4E72D}" presName="desTx" presStyleLbl="alignAccFollowNode1" presStyleIdx="0" presStyleCnt="1">
        <dgm:presLayoutVars>
          <dgm:bulletEnabled val="1"/>
        </dgm:presLayoutVars>
      </dgm:prSet>
      <dgm:spPr/>
    </dgm:pt>
  </dgm:ptLst>
  <dgm:cxnLst>
    <dgm:cxn modelId="{7026861C-FE1D-4638-A1A0-DFE1EB0B6AD3}" type="presOf" srcId="{199A27B5-9262-4D43-8C5E-7EF4F6E88922}" destId="{2DEA9A82-FAB4-4C4E-A250-61BF70061F41}" srcOrd="0" destOrd="4" presId="urn:microsoft.com/office/officeart/2005/8/layout/hList1"/>
    <dgm:cxn modelId="{8901D234-5E04-4191-A9EA-B1E44460AC8E}" type="presOf" srcId="{82BFFFB1-0394-4DC0-9212-B08CC73BC21C}" destId="{2DEA9A82-FAB4-4C4E-A250-61BF70061F41}" srcOrd="0" destOrd="1" presId="urn:microsoft.com/office/officeart/2005/8/layout/hList1"/>
    <dgm:cxn modelId="{F30B1737-5183-4B77-B3E8-04EC1BC9F784}" srcId="{07D76490-7A31-4086-A890-D47965B4E72D}" destId="{9FF7C805-9712-40BB-878A-D09E60E05537}" srcOrd="3" destOrd="0" parTransId="{3395BDDA-6390-42A3-B314-6D89E998E21E}" sibTransId="{B440F3AF-B484-427B-8744-DC04CBA88D36}"/>
    <dgm:cxn modelId="{5033EC38-D8D5-44EE-9244-04EEBA41E7C2}" type="presOf" srcId="{9FF7C805-9712-40BB-878A-D09E60E05537}" destId="{2DEA9A82-FAB4-4C4E-A250-61BF70061F41}" srcOrd="0" destOrd="3" presId="urn:microsoft.com/office/officeart/2005/8/layout/hList1"/>
    <dgm:cxn modelId="{D2F07D5F-FC4B-44FA-A7A3-637425D6603C}" srcId="{07D76490-7A31-4086-A890-D47965B4E72D}" destId="{82BFFFB1-0394-4DC0-9212-B08CC73BC21C}" srcOrd="1" destOrd="0" parTransId="{E4984E4C-3C3A-4BF0-8C4A-050E1A261167}" sibTransId="{6F6925F1-FB42-4DB7-B0E2-42421A28B36F}"/>
    <dgm:cxn modelId="{9A0FE167-E245-4867-981F-209AE4AE563E}" type="presOf" srcId="{957BF4D0-0DC4-498F-86E9-0CA100350E60}" destId="{2DEA9A82-FAB4-4C4E-A250-61BF70061F41}" srcOrd="0" destOrd="0" presId="urn:microsoft.com/office/officeart/2005/8/layout/hList1"/>
    <dgm:cxn modelId="{42F86283-0AE7-462D-AEC9-2EAB9EB932F2}" srcId="{07D76490-7A31-4086-A890-D47965B4E72D}" destId="{199A27B5-9262-4D43-8C5E-7EF4F6E88922}" srcOrd="4" destOrd="0" parTransId="{CC86F372-AE41-4D38-A100-549527666289}" sibTransId="{ADD60304-AA1D-4252-91EC-D64EC76E2AE7}"/>
    <dgm:cxn modelId="{C7D90096-6144-414F-9BBC-F9BD76B01B4A}" type="presOf" srcId="{CFA345CD-E791-4542-B445-BC2CD1202674}" destId="{9C5AE622-5EEC-4E74-BCF0-5AB7C1855B97}" srcOrd="0" destOrd="0" presId="urn:microsoft.com/office/officeart/2005/8/layout/hList1"/>
    <dgm:cxn modelId="{D4C1C8BC-C141-420F-AF01-E576F492EDF7}" srcId="{07D76490-7A31-4086-A890-D47965B4E72D}" destId="{957BF4D0-0DC4-498F-86E9-0CA100350E60}" srcOrd="0" destOrd="0" parTransId="{AEE06AF1-CF82-4A6C-B1F7-1236DA68ADD5}" sibTransId="{AE6E5417-FB71-47A2-B42C-8D4607761017}"/>
    <dgm:cxn modelId="{2BB570C3-5FB4-4295-BD45-40FA0AE74174}" srcId="{CFA345CD-E791-4542-B445-BC2CD1202674}" destId="{07D76490-7A31-4086-A890-D47965B4E72D}" srcOrd="0" destOrd="0" parTransId="{49C2CF36-219D-423C-9615-7DF8F7675D06}" sibTransId="{996A5A68-3F69-4EB4-BEC4-B8FCD91C3E72}"/>
    <dgm:cxn modelId="{55E008C5-F7A3-41C8-BECE-5457933D39FF}" srcId="{07D76490-7A31-4086-A890-D47965B4E72D}" destId="{8E44A75C-6305-4395-B41A-396F14FB7CE1}" srcOrd="2" destOrd="0" parTransId="{EDD4E9DB-A4EB-433B-A815-710CA9F7BA87}" sibTransId="{2890133A-A49A-43FC-8081-1BAE98B765C1}"/>
    <dgm:cxn modelId="{D28099E5-1D14-4932-BBF5-DF3665E45725}" type="presOf" srcId="{8E44A75C-6305-4395-B41A-396F14FB7CE1}" destId="{2DEA9A82-FAB4-4C4E-A250-61BF70061F41}" srcOrd="0" destOrd="2" presId="urn:microsoft.com/office/officeart/2005/8/layout/hList1"/>
    <dgm:cxn modelId="{A959B4FF-DED2-464C-9A01-A05C3EA1A63F}" type="presOf" srcId="{07D76490-7A31-4086-A890-D47965B4E72D}" destId="{4CAD0B60-8399-4016-8EE8-A3C9F6FD824D}" srcOrd="0" destOrd="0" presId="urn:microsoft.com/office/officeart/2005/8/layout/hList1"/>
    <dgm:cxn modelId="{C474210D-9617-4DDC-9833-45B7AEFB2045}" type="presParOf" srcId="{9C5AE622-5EEC-4E74-BCF0-5AB7C1855B97}" destId="{C8F30C1F-73C6-4D57-A913-42E85F546E8E}" srcOrd="0" destOrd="0" presId="urn:microsoft.com/office/officeart/2005/8/layout/hList1"/>
    <dgm:cxn modelId="{DE5BEA09-C33D-477C-9471-BAA233A823E5}" type="presParOf" srcId="{C8F30C1F-73C6-4D57-A913-42E85F546E8E}" destId="{4CAD0B60-8399-4016-8EE8-A3C9F6FD824D}" srcOrd="0" destOrd="0" presId="urn:microsoft.com/office/officeart/2005/8/layout/hList1"/>
    <dgm:cxn modelId="{BE3C4706-51D5-4BC4-8754-4391CA3B1160}" type="presParOf" srcId="{C8F30C1F-73C6-4D57-A913-42E85F546E8E}" destId="{2DEA9A82-FAB4-4C4E-A250-61BF70061F4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B6F7FD-8F5F-469E-8DA2-2E78FFB64BE8}"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1585A69D-4F67-49CB-B21D-C994A40C160E}">
      <dgm:prSet/>
      <dgm:spPr/>
      <dgm:t>
        <a:bodyPr/>
        <a:lstStyle/>
        <a:p>
          <a:r>
            <a:rPr lang="en-US" b="1"/>
            <a:t>The Six Stages:</a:t>
          </a:r>
          <a:endParaRPr lang="en-US"/>
        </a:p>
      </dgm:t>
    </dgm:pt>
    <dgm:pt modelId="{FCF6F2C9-DE37-44FF-B9D9-F59A1A93BE67}" type="parTrans" cxnId="{549E9FBD-7B69-4B8F-9583-B7C91C029A83}">
      <dgm:prSet/>
      <dgm:spPr/>
      <dgm:t>
        <a:bodyPr/>
        <a:lstStyle/>
        <a:p>
          <a:endParaRPr lang="en-US"/>
        </a:p>
      </dgm:t>
    </dgm:pt>
    <dgm:pt modelId="{AB6B66DF-5C88-45BD-BC2C-D968BEB5D715}" type="sibTrans" cxnId="{549E9FBD-7B69-4B8F-9583-B7C91C029A83}">
      <dgm:prSet/>
      <dgm:spPr/>
      <dgm:t>
        <a:bodyPr/>
        <a:lstStyle/>
        <a:p>
          <a:endParaRPr lang="en-US"/>
        </a:p>
      </dgm:t>
    </dgm:pt>
    <dgm:pt modelId="{F54D1F5D-84B1-4AF7-AFD7-9ED076C06459}">
      <dgm:prSet/>
      <dgm:spPr/>
      <dgm:t>
        <a:bodyPr/>
        <a:lstStyle/>
        <a:p>
          <a:r>
            <a:rPr lang="en-US" b="1"/>
            <a:t>Message Coded</a:t>
          </a:r>
          <a:r>
            <a:rPr lang="en-US"/>
            <a:t> – The sender determines the intended message and expresses it using words, tone, or body language.</a:t>
          </a:r>
        </a:p>
      </dgm:t>
    </dgm:pt>
    <dgm:pt modelId="{0100ACAA-32CF-4B1C-8D11-44B002B16D10}" type="parTrans" cxnId="{A6F13CEC-F894-43DA-AA1E-B18C6EA5C50F}">
      <dgm:prSet/>
      <dgm:spPr/>
      <dgm:t>
        <a:bodyPr/>
        <a:lstStyle/>
        <a:p>
          <a:endParaRPr lang="en-US"/>
        </a:p>
      </dgm:t>
    </dgm:pt>
    <dgm:pt modelId="{A1504F6A-9FD3-4E4F-837B-5B80AC5929A0}" type="sibTrans" cxnId="{A6F13CEC-F894-43DA-AA1E-B18C6EA5C50F}">
      <dgm:prSet/>
      <dgm:spPr/>
      <dgm:t>
        <a:bodyPr/>
        <a:lstStyle/>
        <a:p>
          <a:endParaRPr lang="en-US"/>
        </a:p>
      </dgm:t>
    </dgm:pt>
    <dgm:pt modelId="{EABD4D08-35AF-48A0-BA31-FB2C6CD72485}">
      <dgm:prSet/>
      <dgm:spPr/>
      <dgm:t>
        <a:bodyPr/>
        <a:lstStyle/>
        <a:p>
          <a:r>
            <a:rPr lang="en-US" b="1"/>
            <a:t>Message Sent</a:t>
          </a:r>
          <a:r>
            <a:rPr lang="en-US"/>
            <a:t> – The message is transmitted verbally, non-verbally, or in written form.</a:t>
          </a:r>
        </a:p>
      </dgm:t>
    </dgm:pt>
    <dgm:pt modelId="{F7791B91-B846-49A2-B49D-67237225ACEF}" type="parTrans" cxnId="{AFC2461E-BF5D-4858-B272-77CAC037B3CC}">
      <dgm:prSet/>
      <dgm:spPr/>
      <dgm:t>
        <a:bodyPr/>
        <a:lstStyle/>
        <a:p>
          <a:endParaRPr lang="en-US"/>
        </a:p>
      </dgm:t>
    </dgm:pt>
    <dgm:pt modelId="{F1005618-7D98-4C0A-9E60-59888D5F315F}" type="sibTrans" cxnId="{AFC2461E-BF5D-4858-B272-77CAC037B3CC}">
      <dgm:prSet/>
      <dgm:spPr/>
      <dgm:t>
        <a:bodyPr/>
        <a:lstStyle/>
        <a:p>
          <a:endParaRPr lang="en-US"/>
        </a:p>
      </dgm:t>
    </dgm:pt>
    <dgm:pt modelId="{761BE47A-93BD-4F80-9F81-1C4AA6EA8C99}">
      <dgm:prSet/>
      <dgm:spPr/>
      <dgm:t>
        <a:bodyPr/>
        <a:lstStyle/>
        <a:p>
          <a:r>
            <a:rPr lang="en-US" b="1"/>
            <a:t>Message Received</a:t>
          </a:r>
          <a:r>
            <a:rPr lang="en-US"/>
            <a:t> – The recipient hears, reads, or observes the message.</a:t>
          </a:r>
        </a:p>
      </dgm:t>
    </dgm:pt>
    <dgm:pt modelId="{7AD1C97C-82CE-44F2-827A-38BD96581DFC}" type="parTrans" cxnId="{009E6036-06DF-4871-9B1A-6EA612358F78}">
      <dgm:prSet/>
      <dgm:spPr/>
      <dgm:t>
        <a:bodyPr/>
        <a:lstStyle/>
        <a:p>
          <a:endParaRPr lang="en-US"/>
        </a:p>
      </dgm:t>
    </dgm:pt>
    <dgm:pt modelId="{EB807F4B-0E53-432A-8809-A9230E4B5308}" type="sibTrans" cxnId="{009E6036-06DF-4871-9B1A-6EA612358F78}">
      <dgm:prSet/>
      <dgm:spPr/>
      <dgm:t>
        <a:bodyPr/>
        <a:lstStyle/>
        <a:p>
          <a:endParaRPr lang="en-US"/>
        </a:p>
      </dgm:t>
    </dgm:pt>
    <dgm:pt modelId="{68E62A73-D91A-49DC-98D7-A35C2FC26C41}">
      <dgm:prSet/>
      <dgm:spPr/>
      <dgm:t>
        <a:bodyPr/>
        <a:lstStyle/>
        <a:p>
          <a:r>
            <a:rPr lang="en-US" b="1"/>
            <a:t>Message Decoded</a:t>
          </a:r>
          <a:r>
            <a:rPr lang="en-US"/>
            <a:t> – The recipient interprets the message based on context, prior experience, and language.</a:t>
          </a:r>
        </a:p>
      </dgm:t>
    </dgm:pt>
    <dgm:pt modelId="{6066BBCF-97E9-4D16-94C7-CADFD78C4D2A}" type="parTrans" cxnId="{3B9F9649-352A-459F-8993-CC411EB531E0}">
      <dgm:prSet/>
      <dgm:spPr/>
      <dgm:t>
        <a:bodyPr/>
        <a:lstStyle/>
        <a:p>
          <a:endParaRPr lang="en-US"/>
        </a:p>
      </dgm:t>
    </dgm:pt>
    <dgm:pt modelId="{EA44859A-4F34-4778-AAF0-088DD2F1287D}" type="sibTrans" cxnId="{3B9F9649-352A-459F-8993-CC411EB531E0}">
      <dgm:prSet/>
      <dgm:spPr/>
      <dgm:t>
        <a:bodyPr/>
        <a:lstStyle/>
        <a:p>
          <a:endParaRPr lang="en-US"/>
        </a:p>
      </dgm:t>
    </dgm:pt>
    <dgm:pt modelId="{3892CE65-461A-450C-85DD-AEC6E298BC1D}">
      <dgm:prSet/>
      <dgm:spPr/>
      <dgm:t>
        <a:bodyPr/>
        <a:lstStyle/>
        <a:p>
          <a:r>
            <a:rPr lang="en-US" b="1"/>
            <a:t>Message Understood</a:t>
          </a:r>
          <a:r>
            <a:rPr lang="en-US"/>
            <a:t> – The recipient forms meaning, influenced by emotions, cultural background, and assumptions.</a:t>
          </a:r>
        </a:p>
      </dgm:t>
    </dgm:pt>
    <dgm:pt modelId="{4C2653E0-56F9-4EA2-8E34-0C38FC8D8ADC}" type="parTrans" cxnId="{BE9D93AF-D9B1-42B1-A082-1F1FA9E137F4}">
      <dgm:prSet/>
      <dgm:spPr/>
      <dgm:t>
        <a:bodyPr/>
        <a:lstStyle/>
        <a:p>
          <a:endParaRPr lang="en-US"/>
        </a:p>
      </dgm:t>
    </dgm:pt>
    <dgm:pt modelId="{9982A331-01CA-4083-9FFA-ACFDDBE6FE1B}" type="sibTrans" cxnId="{BE9D93AF-D9B1-42B1-A082-1F1FA9E137F4}">
      <dgm:prSet/>
      <dgm:spPr/>
      <dgm:t>
        <a:bodyPr/>
        <a:lstStyle/>
        <a:p>
          <a:endParaRPr lang="en-US"/>
        </a:p>
      </dgm:t>
    </dgm:pt>
    <dgm:pt modelId="{ED036E10-51B7-49F3-A668-9EAC029A0995}">
      <dgm:prSet/>
      <dgm:spPr/>
      <dgm:t>
        <a:bodyPr/>
        <a:lstStyle/>
        <a:p>
          <a:r>
            <a:rPr lang="en-US" b="1"/>
            <a:t>Feedback Given</a:t>
          </a:r>
          <a:r>
            <a:rPr lang="en-US"/>
            <a:t> – The recipient responds, either confirming understanding or requesting clarification.</a:t>
          </a:r>
        </a:p>
      </dgm:t>
    </dgm:pt>
    <dgm:pt modelId="{6D092E75-7A64-43EA-AFC8-39C345302191}" type="parTrans" cxnId="{6F7B2406-F7E6-44D8-8ABB-FBBCE8C2112F}">
      <dgm:prSet/>
      <dgm:spPr/>
      <dgm:t>
        <a:bodyPr/>
        <a:lstStyle/>
        <a:p>
          <a:endParaRPr lang="en-US"/>
        </a:p>
      </dgm:t>
    </dgm:pt>
    <dgm:pt modelId="{B94403CA-5EC7-4C6C-A70B-FB627EDAD349}" type="sibTrans" cxnId="{6F7B2406-F7E6-44D8-8ABB-FBBCE8C2112F}">
      <dgm:prSet/>
      <dgm:spPr/>
      <dgm:t>
        <a:bodyPr/>
        <a:lstStyle/>
        <a:p>
          <a:endParaRPr lang="en-US"/>
        </a:p>
      </dgm:t>
    </dgm:pt>
    <dgm:pt modelId="{62510755-E6F3-46DA-B1FE-1B78D8C30A22}" type="pres">
      <dgm:prSet presAssocID="{8BB6F7FD-8F5F-469E-8DA2-2E78FFB64BE8}" presName="Name0" presStyleCnt="0">
        <dgm:presLayoutVars>
          <dgm:dir/>
          <dgm:resizeHandles val="exact"/>
        </dgm:presLayoutVars>
      </dgm:prSet>
      <dgm:spPr/>
    </dgm:pt>
    <dgm:pt modelId="{97A318F8-D944-47D2-957C-1B6F9BD60823}" type="pres">
      <dgm:prSet presAssocID="{1585A69D-4F67-49CB-B21D-C994A40C160E}" presName="node" presStyleLbl="node1" presStyleIdx="0" presStyleCnt="7">
        <dgm:presLayoutVars>
          <dgm:bulletEnabled val="1"/>
        </dgm:presLayoutVars>
      </dgm:prSet>
      <dgm:spPr/>
    </dgm:pt>
    <dgm:pt modelId="{1F713F6B-3D83-44F6-B369-5B7F22CA86B9}" type="pres">
      <dgm:prSet presAssocID="{AB6B66DF-5C88-45BD-BC2C-D968BEB5D715}" presName="sibTrans" presStyleLbl="sibTrans1D1" presStyleIdx="0" presStyleCnt="6"/>
      <dgm:spPr/>
    </dgm:pt>
    <dgm:pt modelId="{C800B63E-BC00-4A4B-B388-D863470B8BB4}" type="pres">
      <dgm:prSet presAssocID="{AB6B66DF-5C88-45BD-BC2C-D968BEB5D715}" presName="connectorText" presStyleLbl="sibTrans1D1" presStyleIdx="0" presStyleCnt="6"/>
      <dgm:spPr/>
    </dgm:pt>
    <dgm:pt modelId="{F3D02512-A1A5-4198-B1B9-5E8C611D3029}" type="pres">
      <dgm:prSet presAssocID="{F54D1F5D-84B1-4AF7-AFD7-9ED076C06459}" presName="node" presStyleLbl="node1" presStyleIdx="1" presStyleCnt="7">
        <dgm:presLayoutVars>
          <dgm:bulletEnabled val="1"/>
        </dgm:presLayoutVars>
      </dgm:prSet>
      <dgm:spPr/>
    </dgm:pt>
    <dgm:pt modelId="{B3AFA8B8-81E8-4B1B-9986-FA3C30BFCA68}" type="pres">
      <dgm:prSet presAssocID="{A1504F6A-9FD3-4E4F-837B-5B80AC5929A0}" presName="sibTrans" presStyleLbl="sibTrans1D1" presStyleIdx="1" presStyleCnt="6"/>
      <dgm:spPr/>
    </dgm:pt>
    <dgm:pt modelId="{4EFF9B5C-3341-4CBF-BE4F-E76CD807DD11}" type="pres">
      <dgm:prSet presAssocID="{A1504F6A-9FD3-4E4F-837B-5B80AC5929A0}" presName="connectorText" presStyleLbl="sibTrans1D1" presStyleIdx="1" presStyleCnt="6"/>
      <dgm:spPr/>
    </dgm:pt>
    <dgm:pt modelId="{B899B7B8-005B-425E-9F16-B6DC133A9F66}" type="pres">
      <dgm:prSet presAssocID="{EABD4D08-35AF-48A0-BA31-FB2C6CD72485}" presName="node" presStyleLbl="node1" presStyleIdx="2" presStyleCnt="7">
        <dgm:presLayoutVars>
          <dgm:bulletEnabled val="1"/>
        </dgm:presLayoutVars>
      </dgm:prSet>
      <dgm:spPr/>
    </dgm:pt>
    <dgm:pt modelId="{A18513BA-E65D-4B18-8DDE-1BDFF64F0A1A}" type="pres">
      <dgm:prSet presAssocID="{F1005618-7D98-4C0A-9E60-59888D5F315F}" presName="sibTrans" presStyleLbl="sibTrans1D1" presStyleIdx="2" presStyleCnt="6"/>
      <dgm:spPr/>
    </dgm:pt>
    <dgm:pt modelId="{A4862FEF-F4CB-4B6E-BA22-49E1D6550D19}" type="pres">
      <dgm:prSet presAssocID="{F1005618-7D98-4C0A-9E60-59888D5F315F}" presName="connectorText" presStyleLbl="sibTrans1D1" presStyleIdx="2" presStyleCnt="6"/>
      <dgm:spPr/>
    </dgm:pt>
    <dgm:pt modelId="{6D3760E7-D9F2-4083-A4CE-45C746E936F2}" type="pres">
      <dgm:prSet presAssocID="{761BE47A-93BD-4F80-9F81-1C4AA6EA8C99}" presName="node" presStyleLbl="node1" presStyleIdx="3" presStyleCnt="7">
        <dgm:presLayoutVars>
          <dgm:bulletEnabled val="1"/>
        </dgm:presLayoutVars>
      </dgm:prSet>
      <dgm:spPr/>
    </dgm:pt>
    <dgm:pt modelId="{B810CEC9-A8E7-4E0F-95CD-58D83800D0B1}" type="pres">
      <dgm:prSet presAssocID="{EB807F4B-0E53-432A-8809-A9230E4B5308}" presName="sibTrans" presStyleLbl="sibTrans1D1" presStyleIdx="3" presStyleCnt="6"/>
      <dgm:spPr/>
    </dgm:pt>
    <dgm:pt modelId="{EF212472-F242-48C7-8B57-75F34FF534FE}" type="pres">
      <dgm:prSet presAssocID="{EB807F4B-0E53-432A-8809-A9230E4B5308}" presName="connectorText" presStyleLbl="sibTrans1D1" presStyleIdx="3" presStyleCnt="6"/>
      <dgm:spPr/>
    </dgm:pt>
    <dgm:pt modelId="{AD3E6CC4-0B06-48EE-9733-C19D7E5D391C}" type="pres">
      <dgm:prSet presAssocID="{68E62A73-D91A-49DC-98D7-A35C2FC26C41}" presName="node" presStyleLbl="node1" presStyleIdx="4" presStyleCnt="7">
        <dgm:presLayoutVars>
          <dgm:bulletEnabled val="1"/>
        </dgm:presLayoutVars>
      </dgm:prSet>
      <dgm:spPr/>
    </dgm:pt>
    <dgm:pt modelId="{4450D292-7B07-4F02-882D-FC2088942B7B}" type="pres">
      <dgm:prSet presAssocID="{EA44859A-4F34-4778-AAF0-088DD2F1287D}" presName="sibTrans" presStyleLbl="sibTrans1D1" presStyleIdx="4" presStyleCnt="6"/>
      <dgm:spPr/>
    </dgm:pt>
    <dgm:pt modelId="{96EBB7AC-C7CC-471B-970F-C4E4504F5693}" type="pres">
      <dgm:prSet presAssocID="{EA44859A-4F34-4778-AAF0-088DD2F1287D}" presName="connectorText" presStyleLbl="sibTrans1D1" presStyleIdx="4" presStyleCnt="6"/>
      <dgm:spPr/>
    </dgm:pt>
    <dgm:pt modelId="{94A29B73-6834-4676-B2C0-5486AAED83CC}" type="pres">
      <dgm:prSet presAssocID="{3892CE65-461A-450C-85DD-AEC6E298BC1D}" presName="node" presStyleLbl="node1" presStyleIdx="5" presStyleCnt="7">
        <dgm:presLayoutVars>
          <dgm:bulletEnabled val="1"/>
        </dgm:presLayoutVars>
      </dgm:prSet>
      <dgm:spPr/>
    </dgm:pt>
    <dgm:pt modelId="{7649EE3F-C8BD-4E50-BE19-EC74C637213A}" type="pres">
      <dgm:prSet presAssocID="{9982A331-01CA-4083-9FFA-ACFDDBE6FE1B}" presName="sibTrans" presStyleLbl="sibTrans1D1" presStyleIdx="5" presStyleCnt="6"/>
      <dgm:spPr/>
    </dgm:pt>
    <dgm:pt modelId="{30DFCD03-F410-4218-89EA-0C6D73B7D1EE}" type="pres">
      <dgm:prSet presAssocID="{9982A331-01CA-4083-9FFA-ACFDDBE6FE1B}" presName="connectorText" presStyleLbl="sibTrans1D1" presStyleIdx="5" presStyleCnt="6"/>
      <dgm:spPr/>
    </dgm:pt>
    <dgm:pt modelId="{0AA1F66F-5353-4299-8E3F-179491864142}" type="pres">
      <dgm:prSet presAssocID="{ED036E10-51B7-49F3-A668-9EAC029A0995}" presName="node" presStyleLbl="node1" presStyleIdx="6" presStyleCnt="7">
        <dgm:presLayoutVars>
          <dgm:bulletEnabled val="1"/>
        </dgm:presLayoutVars>
      </dgm:prSet>
      <dgm:spPr/>
    </dgm:pt>
  </dgm:ptLst>
  <dgm:cxnLst>
    <dgm:cxn modelId="{6F7B2406-F7E6-44D8-8ABB-FBBCE8C2112F}" srcId="{8BB6F7FD-8F5F-469E-8DA2-2E78FFB64BE8}" destId="{ED036E10-51B7-49F3-A668-9EAC029A0995}" srcOrd="6" destOrd="0" parTransId="{6D092E75-7A64-43EA-AFC8-39C345302191}" sibTransId="{B94403CA-5EC7-4C6C-A70B-FB627EDAD349}"/>
    <dgm:cxn modelId="{BE7A5508-B686-4BF9-A900-819C1AF2EEFE}" type="presOf" srcId="{F1005618-7D98-4C0A-9E60-59888D5F315F}" destId="{A18513BA-E65D-4B18-8DDE-1BDFF64F0A1A}" srcOrd="0" destOrd="0" presId="urn:microsoft.com/office/officeart/2016/7/layout/RepeatingBendingProcessNew"/>
    <dgm:cxn modelId="{606DD70F-DF62-4885-9F2D-1A1D836A53B1}" type="presOf" srcId="{EA44859A-4F34-4778-AAF0-088DD2F1287D}" destId="{96EBB7AC-C7CC-471B-970F-C4E4504F5693}" srcOrd="1" destOrd="0" presId="urn:microsoft.com/office/officeart/2016/7/layout/RepeatingBendingProcessNew"/>
    <dgm:cxn modelId="{2F7A4610-1331-4408-967E-8A0F2D7C95B7}" type="presOf" srcId="{AB6B66DF-5C88-45BD-BC2C-D968BEB5D715}" destId="{1F713F6B-3D83-44F6-B369-5B7F22CA86B9}" srcOrd="0" destOrd="0" presId="urn:microsoft.com/office/officeart/2016/7/layout/RepeatingBendingProcessNew"/>
    <dgm:cxn modelId="{AFC2461E-BF5D-4858-B272-77CAC037B3CC}" srcId="{8BB6F7FD-8F5F-469E-8DA2-2E78FFB64BE8}" destId="{EABD4D08-35AF-48A0-BA31-FB2C6CD72485}" srcOrd="2" destOrd="0" parTransId="{F7791B91-B846-49A2-B49D-67237225ACEF}" sibTransId="{F1005618-7D98-4C0A-9E60-59888D5F315F}"/>
    <dgm:cxn modelId="{009E6036-06DF-4871-9B1A-6EA612358F78}" srcId="{8BB6F7FD-8F5F-469E-8DA2-2E78FFB64BE8}" destId="{761BE47A-93BD-4F80-9F81-1C4AA6EA8C99}" srcOrd="3" destOrd="0" parTransId="{7AD1C97C-82CE-44F2-827A-38BD96581DFC}" sibTransId="{EB807F4B-0E53-432A-8809-A9230E4B5308}"/>
    <dgm:cxn modelId="{E25D463C-2DEB-4C0D-A61B-8497B5EE1EB4}" type="presOf" srcId="{F1005618-7D98-4C0A-9E60-59888D5F315F}" destId="{A4862FEF-F4CB-4B6E-BA22-49E1D6550D19}" srcOrd="1" destOrd="0" presId="urn:microsoft.com/office/officeart/2016/7/layout/RepeatingBendingProcessNew"/>
    <dgm:cxn modelId="{85E5B564-4BF8-4306-BD9E-C1B970C2C229}" type="presOf" srcId="{ED036E10-51B7-49F3-A668-9EAC029A0995}" destId="{0AA1F66F-5353-4299-8E3F-179491864142}" srcOrd="0" destOrd="0" presId="urn:microsoft.com/office/officeart/2016/7/layout/RepeatingBendingProcessNew"/>
    <dgm:cxn modelId="{3B9F9649-352A-459F-8993-CC411EB531E0}" srcId="{8BB6F7FD-8F5F-469E-8DA2-2E78FFB64BE8}" destId="{68E62A73-D91A-49DC-98D7-A35C2FC26C41}" srcOrd="4" destOrd="0" parTransId="{6066BBCF-97E9-4D16-94C7-CADFD78C4D2A}" sibTransId="{EA44859A-4F34-4778-AAF0-088DD2F1287D}"/>
    <dgm:cxn modelId="{FCF9F26C-2409-4C13-8562-43CE4E38DFC7}" type="presOf" srcId="{A1504F6A-9FD3-4E4F-837B-5B80AC5929A0}" destId="{B3AFA8B8-81E8-4B1B-9986-FA3C30BFCA68}" srcOrd="0" destOrd="0" presId="urn:microsoft.com/office/officeart/2016/7/layout/RepeatingBendingProcessNew"/>
    <dgm:cxn modelId="{D2868071-CFAF-4D03-83E0-D8E0C12CA9C3}" type="presOf" srcId="{EABD4D08-35AF-48A0-BA31-FB2C6CD72485}" destId="{B899B7B8-005B-425E-9F16-B6DC133A9F66}" srcOrd="0" destOrd="0" presId="urn:microsoft.com/office/officeart/2016/7/layout/RepeatingBendingProcessNew"/>
    <dgm:cxn modelId="{8622B654-7E0C-4866-8C2E-0FD83A331099}" type="presOf" srcId="{EA44859A-4F34-4778-AAF0-088DD2F1287D}" destId="{4450D292-7B07-4F02-882D-FC2088942B7B}" srcOrd="0" destOrd="0" presId="urn:microsoft.com/office/officeart/2016/7/layout/RepeatingBendingProcessNew"/>
    <dgm:cxn modelId="{59752D5A-BD1E-43D5-91A6-4FBD17953514}" type="presOf" srcId="{9982A331-01CA-4083-9FFA-ACFDDBE6FE1B}" destId="{30DFCD03-F410-4218-89EA-0C6D73B7D1EE}" srcOrd="1" destOrd="0" presId="urn:microsoft.com/office/officeart/2016/7/layout/RepeatingBendingProcessNew"/>
    <dgm:cxn modelId="{D655948A-53C1-45EB-A9FD-84E3A5BACC15}" type="presOf" srcId="{761BE47A-93BD-4F80-9F81-1C4AA6EA8C99}" destId="{6D3760E7-D9F2-4083-A4CE-45C746E936F2}" srcOrd="0" destOrd="0" presId="urn:microsoft.com/office/officeart/2016/7/layout/RepeatingBendingProcessNew"/>
    <dgm:cxn modelId="{BE9D93AF-D9B1-42B1-A082-1F1FA9E137F4}" srcId="{8BB6F7FD-8F5F-469E-8DA2-2E78FFB64BE8}" destId="{3892CE65-461A-450C-85DD-AEC6E298BC1D}" srcOrd="5" destOrd="0" parTransId="{4C2653E0-56F9-4EA2-8E34-0C38FC8D8ADC}" sibTransId="{9982A331-01CA-4083-9FFA-ACFDDBE6FE1B}"/>
    <dgm:cxn modelId="{C0BCB5B3-27E6-4233-BFCF-C6EE79B1A7CC}" type="presOf" srcId="{68E62A73-D91A-49DC-98D7-A35C2FC26C41}" destId="{AD3E6CC4-0B06-48EE-9733-C19D7E5D391C}" srcOrd="0" destOrd="0" presId="urn:microsoft.com/office/officeart/2016/7/layout/RepeatingBendingProcessNew"/>
    <dgm:cxn modelId="{672F90BD-8758-477F-8C20-DAFAD30A0C38}" type="presOf" srcId="{A1504F6A-9FD3-4E4F-837B-5B80AC5929A0}" destId="{4EFF9B5C-3341-4CBF-BE4F-E76CD807DD11}" srcOrd="1" destOrd="0" presId="urn:microsoft.com/office/officeart/2016/7/layout/RepeatingBendingProcessNew"/>
    <dgm:cxn modelId="{549E9FBD-7B69-4B8F-9583-B7C91C029A83}" srcId="{8BB6F7FD-8F5F-469E-8DA2-2E78FFB64BE8}" destId="{1585A69D-4F67-49CB-B21D-C994A40C160E}" srcOrd="0" destOrd="0" parTransId="{FCF6F2C9-DE37-44FF-B9D9-F59A1A93BE67}" sibTransId="{AB6B66DF-5C88-45BD-BC2C-D968BEB5D715}"/>
    <dgm:cxn modelId="{8AA026C0-4798-4A5D-BC10-500B8254633B}" type="presOf" srcId="{EB807F4B-0E53-432A-8809-A9230E4B5308}" destId="{B810CEC9-A8E7-4E0F-95CD-58D83800D0B1}" srcOrd="0" destOrd="0" presId="urn:microsoft.com/office/officeart/2016/7/layout/RepeatingBendingProcessNew"/>
    <dgm:cxn modelId="{D43750C8-99D7-4DBC-8AF9-2E8A741695DA}" type="presOf" srcId="{8BB6F7FD-8F5F-469E-8DA2-2E78FFB64BE8}" destId="{62510755-E6F3-46DA-B1FE-1B78D8C30A22}" srcOrd="0" destOrd="0" presId="urn:microsoft.com/office/officeart/2016/7/layout/RepeatingBendingProcessNew"/>
    <dgm:cxn modelId="{D775EADE-0DD4-4D9D-8BA5-9ED1CA3BF3E2}" type="presOf" srcId="{3892CE65-461A-450C-85DD-AEC6E298BC1D}" destId="{94A29B73-6834-4676-B2C0-5486AAED83CC}" srcOrd="0" destOrd="0" presId="urn:microsoft.com/office/officeart/2016/7/layout/RepeatingBendingProcessNew"/>
    <dgm:cxn modelId="{A6F13CEC-F894-43DA-AA1E-B18C6EA5C50F}" srcId="{8BB6F7FD-8F5F-469E-8DA2-2E78FFB64BE8}" destId="{F54D1F5D-84B1-4AF7-AFD7-9ED076C06459}" srcOrd="1" destOrd="0" parTransId="{0100ACAA-32CF-4B1C-8D11-44B002B16D10}" sibTransId="{A1504F6A-9FD3-4E4F-837B-5B80AC5929A0}"/>
    <dgm:cxn modelId="{8E1176EC-DEC5-4FA9-81CE-AF93BE14D42C}" type="presOf" srcId="{9982A331-01CA-4083-9FFA-ACFDDBE6FE1B}" destId="{7649EE3F-C8BD-4E50-BE19-EC74C637213A}" srcOrd="0" destOrd="0" presId="urn:microsoft.com/office/officeart/2016/7/layout/RepeatingBendingProcessNew"/>
    <dgm:cxn modelId="{36E065EE-0843-4208-AF08-884D7557FA71}" type="presOf" srcId="{AB6B66DF-5C88-45BD-BC2C-D968BEB5D715}" destId="{C800B63E-BC00-4A4B-B388-D863470B8BB4}" srcOrd="1" destOrd="0" presId="urn:microsoft.com/office/officeart/2016/7/layout/RepeatingBendingProcessNew"/>
    <dgm:cxn modelId="{8214E7EE-3CC2-42DC-B481-AD40C4F8F731}" type="presOf" srcId="{1585A69D-4F67-49CB-B21D-C994A40C160E}" destId="{97A318F8-D944-47D2-957C-1B6F9BD60823}" srcOrd="0" destOrd="0" presId="urn:microsoft.com/office/officeart/2016/7/layout/RepeatingBendingProcessNew"/>
    <dgm:cxn modelId="{EAAEC3F1-8FE1-4E50-8100-5B38556F8229}" type="presOf" srcId="{F54D1F5D-84B1-4AF7-AFD7-9ED076C06459}" destId="{F3D02512-A1A5-4198-B1B9-5E8C611D3029}" srcOrd="0" destOrd="0" presId="urn:microsoft.com/office/officeart/2016/7/layout/RepeatingBendingProcessNew"/>
    <dgm:cxn modelId="{0E6275F2-8B00-4239-A32C-0493A633C2B4}" type="presOf" srcId="{EB807F4B-0E53-432A-8809-A9230E4B5308}" destId="{EF212472-F242-48C7-8B57-75F34FF534FE}" srcOrd="1" destOrd="0" presId="urn:microsoft.com/office/officeart/2016/7/layout/RepeatingBendingProcessNew"/>
    <dgm:cxn modelId="{9649AD64-1833-4D79-8E23-C35A9C802FEB}" type="presParOf" srcId="{62510755-E6F3-46DA-B1FE-1B78D8C30A22}" destId="{97A318F8-D944-47D2-957C-1B6F9BD60823}" srcOrd="0" destOrd="0" presId="urn:microsoft.com/office/officeart/2016/7/layout/RepeatingBendingProcessNew"/>
    <dgm:cxn modelId="{BDD9A670-66DA-4DFB-92E6-9E72E41EE543}" type="presParOf" srcId="{62510755-E6F3-46DA-B1FE-1B78D8C30A22}" destId="{1F713F6B-3D83-44F6-B369-5B7F22CA86B9}" srcOrd="1" destOrd="0" presId="urn:microsoft.com/office/officeart/2016/7/layout/RepeatingBendingProcessNew"/>
    <dgm:cxn modelId="{F1F6888F-0A5F-4A3B-AB63-AE1877226E81}" type="presParOf" srcId="{1F713F6B-3D83-44F6-B369-5B7F22CA86B9}" destId="{C800B63E-BC00-4A4B-B388-D863470B8BB4}" srcOrd="0" destOrd="0" presId="urn:microsoft.com/office/officeart/2016/7/layout/RepeatingBendingProcessNew"/>
    <dgm:cxn modelId="{4B38AC14-C162-4090-8DDD-DEEF3BBD7282}" type="presParOf" srcId="{62510755-E6F3-46DA-B1FE-1B78D8C30A22}" destId="{F3D02512-A1A5-4198-B1B9-5E8C611D3029}" srcOrd="2" destOrd="0" presId="urn:microsoft.com/office/officeart/2016/7/layout/RepeatingBendingProcessNew"/>
    <dgm:cxn modelId="{6F1729BB-5C7E-476E-8959-C3E9EA80E076}" type="presParOf" srcId="{62510755-E6F3-46DA-B1FE-1B78D8C30A22}" destId="{B3AFA8B8-81E8-4B1B-9986-FA3C30BFCA68}" srcOrd="3" destOrd="0" presId="urn:microsoft.com/office/officeart/2016/7/layout/RepeatingBendingProcessNew"/>
    <dgm:cxn modelId="{3FF8DEDD-9E11-4B39-8F24-2EF1602BD3D9}" type="presParOf" srcId="{B3AFA8B8-81E8-4B1B-9986-FA3C30BFCA68}" destId="{4EFF9B5C-3341-4CBF-BE4F-E76CD807DD11}" srcOrd="0" destOrd="0" presId="urn:microsoft.com/office/officeart/2016/7/layout/RepeatingBendingProcessNew"/>
    <dgm:cxn modelId="{2B3FEF79-DB4E-4425-BFB1-8EA0C005F033}" type="presParOf" srcId="{62510755-E6F3-46DA-B1FE-1B78D8C30A22}" destId="{B899B7B8-005B-425E-9F16-B6DC133A9F66}" srcOrd="4" destOrd="0" presId="urn:microsoft.com/office/officeart/2016/7/layout/RepeatingBendingProcessNew"/>
    <dgm:cxn modelId="{5223D151-690A-42C0-9324-15726BFD1685}" type="presParOf" srcId="{62510755-E6F3-46DA-B1FE-1B78D8C30A22}" destId="{A18513BA-E65D-4B18-8DDE-1BDFF64F0A1A}" srcOrd="5" destOrd="0" presId="urn:microsoft.com/office/officeart/2016/7/layout/RepeatingBendingProcessNew"/>
    <dgm:cxn modelId="{923B3C30-63EB-455B-8026-912D2AF836F2}" type="presParOf" srcId="{A18513BA-E65D-4B18-8DDE-1BDFF64F0A1A}" destId="{A4862FEF-F4CB-4B6E-BA22-49E1D6550D19}" srcOrd="0" destOrd="0" presId="urn:microsoft.com/office/officeart/2016/7/layout/RepeatingBendingProcessNew"/>
    <dgm:cxn modelId="{51B30AD3-DA72-415A-9720-8FB1BF22E734}" type="presParOf" srcId="{62510755-E6F3-46DA-B1FE-1B78D8C30A22}" destId="{6D3760E7-D9F2-4083-A4CE-45C746E936F2}" srcOrd="6" destOrd="0" presId="urn:microsoft.com/office/officeart/2016/7/layout/RepeatingBendingProcessNew"/>
    <dgm:cxn modelId="{36F60B24-0689-4B5C-ADA5-F8C3838879AD}" type="presParOf" srcId="{62510755-E6F3-46DA-B1FE-1B78D8C30A22}" destId="{B810CEC9-A8E7-4E0F-95CD-58D83800D0B1}" srcOrd="7" destOrd="0" presId="urn:microsoft.com/office/officeart/2016/7/layout/RepeatingBendingProcessNew"/>
    <dgm:cxn modelId="{FCB8D232-378F-44B0-91BB-87D37F941592}" type="presParOf" srcId="{B810CEC9-A8E7-4E0F-95CD-58D83800D0B1}" destId="{EF212472-F242-48C7-8B57-75F34FF534FE}" srcOrd="0" destOrd="0" presId="urn:microsoft.com/office/officeart/2016/7/layout/RepeatingBendingProcessNew"/>
    <dgm:cxn modelId="{4C76046F-F345-45D3-B962-CA8600C08413}" type="presParOf" srcId="{62510755-E6F3-46DA-B1FE-1B78D8C30A22}" destId="{AD3E6CC4-0B06-48EE-9733-C19D7E5D391C}" srcOrd="8" destOrd="0" presId="urn:microsoft.com/office/officeart/2016/7/layout/RepeatingBendingProcessNew"/>
    <dgm:cxn modelId="{8F48BCBB-C1F8-4830-86BB-71B820E05BB9}" type="presParOf" srcId="{62510755-E6F3-46DA-B1FE-1B78D8C30A22}" destId="{4450D292-7B07-4F02-882D-FC2088942B7B}" srcOrd="9" destOrd="0" presId="urn:microsoft.com/office/officeart/2016/7/layout/RepeatingBendingProcessNew"/>
    <dgm:cxn modelId="{405EBCCF-D3D0-4F15-A5E2-B80E514E0015}" type="presParOf" srcId="{4450D292-7B07-4F02-882D-FC2088942B7B}" destId="{96EBB7AC-C7CC-471B-970F-C4E4504F5693}" srcOrd="0" destOrd="0" presId="urn:microsoft.com/office/officeart/2016/7/layout/RepeatingBendingProcessNew"/>
    <dgm:cxn modelId="{DA7F1D5E-6499-412D-AD67-4F8D68AF8EB9}" type="presParOf" srcId="{62510755-E6F3-46DA-B1FE-1B78D8C30A22}" destId="{94A29B73-6834-4676-B2C0-5486AAED83CC}" srcOrd="10" destOrd="0" presId="urn:microsoft.com/office/officeart/2016/7/layout/RepeatingBendingProcessNew"/>
    <dgm:cxn modelId="{DB23BD84-1709-476E-8965-755C0EBC0DF5}" type="presParOf" srcId="{62510755-E6F3-46DA-B1FE-1B78D8C30A22}" destId="{7649EE3F-C8BD-4E50-BE19-EC74C637213A}" srcOrd="11" destOrd="0" presId="urn:microsoft.com/office/officeart/2016/7/layout/RepeatingBendingProcessNew"/>
    <dgm:cxn modelId="{76A1C53A-7661-443B-8003-70C6A496960C}" type="presParOf" srcId="{7649EE3F-C8BD-4E50-BE19-EC74C637213A}" destId="{30DFCD03-F410-4218-89EA-0C6D73B7D1EE}" srcOrd="0" destOrd="0" presId="urn:microsoft.com/office/officeart/2016/7/layout/RepeatingBendingProcessNew"/>
    <dgm:cxn modelId="{8F107441-C476-4B57-8842-C943557702AB}" type="presParOf" srcId="{62510755-E6F3-46DA-B1FE-1B78D8C30A22}" destId="{0AA1F66F-5353-4299-8E3F-179491864142}"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278CD-FA3A-4BE0-81A8-75324EF08A79}">
      <dsp:nvSpPr>
        <dsp:cNvPr id="0" name=""/>
        <dsp:cNvSpPr/>
      </dsp:nvSpPr>
      <dsp:spPr>
        <a:xfrm>
          <a:off x="2859146" y="684375"/>
          <a:ext cx="527248" cy="91440"/>
        </a:xfrm>
        <a:custGeom>
          <a:avLst/>
          <a:gdLst/>
          <a:ahLst/>
          <a:cxnLst/>
          <a:rect l="0" t="0" r="0" b="0"/>
          <a:pathLst>
            <a:path>
              <a:moveTo>
                <a:pt x="0" y="45720"/>
              </a:moveTo>
              <a:lnTo>
                <a:pt x="527248"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8824" y="727306"/>
        <a:ext cx="27892" cy="5578"/>
      </dsp:txXfrm>
    </dsp:sp>
    <dsp:sp modelId="{F27DFE88-A3E3-423C-93BA-753088B375AA}">
      <dsp:nvSpPr>
        <dsp:cNvPr id="0" name=""/>
        <dsp:cNvSpPr/>
      </dsp:nvSpPr>
      <dsp:spPr>
        <a:xfrm>
          <a:off x="435519" y="2467"/>
          <a:ext cx="2425427" cy="1455256"/>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848" tIns="124752" rIns="118848" bIns="124752" numCol="1" spcCol="1270" anchor="ctr" anchorCtr="0">
          <a:noAutofit/>
        </a:bodyPr>
        <a:lstStyle/>
        <a:p>
          <a:pPr marL="0" lvl="0" indent="0" algn="ctr" defTabSz="622300">
            <a:lnSpc>
              <a:spcPct val="90000"/>
            </a:lnSpc>
            <a:spcBef>
              <a:spcPct val="0"/>
            </a:spcBef>
            <a:spcAft>
              <a:spcPct val="35000"/>
            </a:spcAft>
            <a:buNone/>
          </a:pPr>
          <a:r>
            <a:rPr lang="en-US" sz="1400" kern="1200"/>
            <a:t>Why it matters:</a:t>
          </a:r>
        </a:p>
      </dsp:txBody>
      <dsp:txXfrm>
        <a:off x="435519" y="2467"/>
        <a:ext cx="2425427" cy="1455256"/>
      </dsp:txXfrm>
    </dsp:sp>
    <dsp:sp modelId="{1AA3B7A7-F08D-4F3D-91BA-25ED4D116838}">
      <dsp:nvSpPr>
        <dsp:cNvPr id="0" name=""/>
        <dsp:cNvSpPr/>
      </dsp:nvSpPr>
      <dsp:spPr>
        <a:xfrm>
          <a:off x="1648232" y="1455923"/>
          <a:ext cx="2983275" cy="527248"/>
        </a:xfrm>
        <a:custGeom>
          <a:avLst/>
          <a:gdLst/>
          <a:ahLst/>
          <a:cxnLst/>
          <a:rect l="0" t="0" r="0" b="0"/>
          <a:pathLst>
            <a:path>
              <a:moveTo>
                <a:pt x="2983275" y="0"/>
              </a:moveTo>
              <a:lnTo>
                <a:pt x="2983275" y="280724"/>
              </a:lnTo>
              <a:lnTo>
                <a:pt x="0" y="280724"/>
              </a:lnTo>
              <a:lnTo>
                <a:pt x="0" y="527248"/>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3995" y="1716758"/>
        <a:ext cx="151749" cy="5578"/>
      </dsp:txXfrm>
    </dsp:sp>
    <dsp:sp modelId="{2D9D7BC3-0260-4FE5-A7AF-A492A4FC17EE}">
      <dsp:nvSpPr>
        <dsp:cNvPr id="0" name=""/>
        <dsp:cNvSpPr/>
      </dsp:nvSpPr>
      <dsp:spPr>
        <a:xfrm>
          <a:off x="3418794" y="2467"/>
          <a:ext cx="2425427" cy="1455256"/>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848" tIns="124752" rIns="118848" bIns="124752" numCol="1" spcCol="1270" anchor="ctr" anchorCtr="0">
          <a:noAutofit/>
        </a:bodyPr>
        <a:lstStyle/>
        <a:p>
          <a:pPr marL="0" lvl="0" indent="0" algn="ctr" defTabSz="622300">
            <a:lnSpc>
              <a:spcPct val="90000"/>
            </a:lnSpc>
            <a:spcBef>
              <a:spcPct val="0"/>
            </a:spcBef>
            <a:spcAft>
              <a:spcPct val="35000"/>
            </a:spcAft>
            <a:buNone/>
          </a:pPr>
          <a:r>
            <a:rPr lang="en-US" sz="1400" b="1" kern="1200"/>
            <a:t>Builds Trust:</a:t>
          </a:r>
          <a:r>
            <a:rPr lang="en-US" sz="1400" kern="1200"/>
            <a:t> Facilitates open and honest relationships between care workers and service users.</a:t>
          </a:r>
        </a:p>
      </dsp:txBody>
      <dsp:txXfrm>
        <a:off x="3418794" y="2467"/>
        <a:ext cx="2425427" cy="1455256"/>
      </dsp:txXfrm>
    </dsp:sp>
    <dsp:sp modelId="{4415A852-5F1D-46D7-B06B-7F8CA00D1CEC}">
      <dsp:nvSpPr>
        <dsp:cNvPr id="0" name=""/>
        <dsp:cNvSpPr/>
      </dsp:nvSpPr>
      <dsp:spPr>
        <a:xfrm>
          <a:off x="2859146" y="2697480"/>
          <a:ext cx="527248" cy="91440"/>
        </a:xfrm>
        <a:custGeom>
          <a:avLst/>
          <a:gdLst/>
          <a:ahLst/>
          <a:cxnLst/>
          <a:rect l="0" t="0" r="0" b="0"/>
          <a:pathLst>
            <a:path>
              <a:moveTo>
                <a:pt x="0" y="45720"/>
              </a:moveTo>
              <a:lnTo>
                <a:pt x="527248"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8824" y="2740410"/>
        <a:ext cx="27892" cy="5578"/>
      </dsp:txXfrm>
    </dsp:sp>
    <dsp:sp modelId="{FBBB81C1-6664-4AFB-96CF-207FECCCED5A}">
      <dsp:nvSpPr>
        <dsp:cNvPr id="0" name=""/>
        <dsp:cNvSpPr/>
      </dsp:nvSpPr>
      <dsp:spPr>
        <a:xfrm>
          <a:off x="435519" y="2015571"/>
          <a:ext cx="2425427" cy="1455256"/>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848" tIns="124752" rIns="118848" bIns="124752" numCol="1" spcCol="1270" anchor="ctr" anchorCtr="0">
          <a:noAutofit/>
        </a:bodyPr>
        <a:lstStyle/>
        <a:p>
          <a:pPr marL="0" lvl="0" indent="0" algn="ctr" defTabSz="622300">
            <a:lnSpc>
              <a:spcPct val="90000"/>
            </a:lnSpc>
            <a:spcBef>
              <a:spcPct val="0"/>
            </a:spcBef>
            <a:spcAft>
              <a:spcPct val="35000"/>
            </a:spcAft>
            <a:buNone/>
          </a:pPr>
          <a:r>
            <a:rPr lang="en-US" sz="1400" b="1" kern="1200"/>
            <a:t>Ensures Safety:</a:t>
          </a:r>
          <a:r>
            <a:rPr lang="en-US" sz="1400" kern="1200"/>
            <a:t> Clear communication minimizes errors and supports accurate information transfer during handovers.</a:t>
          </a:r>
        </a:p>
      </dsp:txBody>
      <dsp:txXfrm>
        <a:off x="435519" y="2015571"/>
        <a:ext cx="2425427" cy="1455256"/>
      </dsp:txXfrm>
    </dsp:sp>
    <dsp:sp modelId="{5F73C6DD-041D-48A2-9788-19F3AE5BBAE6}">
      <dsp:nvSpPr>
        <dsp:cNvPr id="0" name=""/>
        <dsp:cNvSpPr/>
      </dsp:nvSpPr>
      <dsp:spPr>
        <a:xfrm>
          <a:off x="1648232" y="3469028"/>
          <a:ext cx="2983275" cy="527248"/>
        </a:xfrm>
        <a:custGeom>
          <a:avLst/>
          <a:gdLst/>
          <a:ahLst/>
          <a:cxnLst/>
          <a:rect l="0" t="0" r="0" b="0"/>
          <a:pathLst>
            <a:path>
              <a:moveTo>
                <a:pt x="2983275" y="0"/>
              </a:moveTo>
              <a:lnTo>
                <a:pt x="2983275" y="280724"/>
              </a:lnTo>
              <a:lnTo>
                <a:pt x="0" y="280724"/>
              </a:lnTo>
              <a:lnTo>
                <a:pt x="0" y="527248"/>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3995" y="3729863"/>
        <a:ext cx="151749" cy="5578"/>
      </dsp:txXfrm>
    </dsp:sp>
    <dsp:sp modelId="{BBD402C0-1750-49EC-8CEC-9446280CC72B}">
      <dsp:nvSpPr>
        <dsp:cNvPr id="0" name=""/>
        <dsp:cNvSpPr/>
      </dsp:nvSpPr>
      <dsp:spPr>
        <a:xfrm>
          <a:off x="3418794" y="2015571"/>
          <a:ext cx="2425427" cy="1455256"/>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848" tIns="124752" rIns="118848" bIns="124752" numCol="1" spcCol="1270" anchor="ctr" anchorCtr="0">
          <a:noAutofit/>
        </a:bodyPr>
        <a:lstStyle/>
        <a:p>
          <a:pPr marL="0" lvl="0" indent="0" algn="ctr" defTabSz="622300">
            <a:lnSpc>
              <a:spcPct val="90000"/>
            </a:lnSpc>
            <a:spcBef>
              <a:spcPct val="0"/>
            </a:spcBef>
            <a:spcAft>
              <a:spcPct val="35000"/>
            </a:spcAft>
            <a:buNone/>
          </a:pPr>
          <a:r>
            <a:rPr lang="en-US" sz="1400" b="1" kern="1200"/>
            <a:t>Supports Wellbeing:</a:t>
          </a:r>
          <a:r>
            <a:rPr lang="en-US" sz="1400" kern="1200"/>
            <a:t> Addresses emotional and psychological needs of individuals.</a:t>
          </a:r>
        </a:p>
      </dsp:txBody>
      <dsp:txXfrm>
        <a:off x="3418794" y="2015571"/>
        <a:ext cx="2425427" cy="1455256"/>
      </dsp:txXfrm>
    </dsp:sp>
    <dsp:sp modelId="{4C212D15-469E-4AAC-B6D3-82B4A9BE23A7}">
      <dsp:nvSpPr>
        <dsp:cNvPr id="0" name=""/>
        <dsp:cNvSpPr/>
      </dsp:nvSpPr>
      <dsp:spPr>
        <a:xfrm>
          <a:off x="435519" y="4028676"/>
          <a:ext cx="2425427" cy="1455256"/>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848" tIns="124752" rIns="118848" bIns="124752" numCol="1" spcCol="1270" anchor="ctr" anchorCtr="0">
          <a:noAutofit/>
        </a:bodyPr>
        <a:lstStyle/>
        <a:p>
          <a:pPr marL="0" lvl="0" indent="0" algn="ctr" defTabSz="622300">
            <a:lnSpc>
              <a:spcPct val="90000"/>
            </a:lnSpc>
            <a:spcBef>
              <a:spcPct val="0"/>
            </a:spcBef>
            <a:spcAft>
              <a:spcPct val="35000"/>
            </a:spcAft>
            <a:buNone/>
          </a:pPr>
          <a:r>
            <a:rPr lang="en-US" sz="1400" b="1" kern="1200"/>
            <a:t>Promotes Dignity:</a:t>
          </a:r>
          <a:r>
            <a:rPr lang="en-US" sz="1400" kern="1200"/>
            <a:t> Person-centred communication upholds individual rights and fosters inclusion.</a:t>
          </a:r>
        </a:p>
      </dsp:txBody>
      <dsp:txXfrm>
        <a:off x="435519" y="4028676"/>
        <a:ext cx="2425427" cy="14552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D0B60-8399-4016-8EE8-A3C9F6FD824D}">
      <dsp:nvSpPr>
        <dsp:cNvPr id="0" name=""/>
        <dsp:cNvSpPr/>
      </dsp:nvSpPr>
      <dsp:spPr>
        <a:xfrm>
          <a:off x="0" y="258338"/>
          <a:ext cx="9291482" cy="8352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rtl="0">
            <a:lnSpc>
              <a:spcPct val="90000"/>
            </a:lnSpc>
            <a:spcBef>
              <a:spcPct val="0"/>
            </a:spcBef>
            <a:spcAft>
              <a:spcPct val="35000"/>
            </a:spcAft>
            <a:buNone/>
          </a:pPr>
          <a:r>
            <a:rPr lang="en-US" sz="2900" kern="1200" dirty="0">
              <a:latin typeface="Calibri Light" panose="020F0302020204030204"/>
            </a:rPr>
            <a:t>Verbal </a:t>
          </a:r>
          <a:r>
            <a:rPr lang="en-US" sz="2900" kern="1200">
              <a:latin typeface="Calibri Light" panose="020F0302020204030204"/>
            </a:rPr>
            <a:t>Communication</a:t>
          </a:r>
          <a:endParaRPr lang="en-US" sz="2900" kern="1200"/>
        </a:p>
      </dsp:txBody>
      <dsp:txXfrm>
        <a:off x="0" y="258338"/>
        <a:ext cx="9291482" cy="835200"/>
      </dsp:txXfrm>
    </dsp:sp>
    <dsp:sp modelId="{2DEA9A82-FAB4-4C4E-A250-61BF70061F41}">
      <dsp:nvSpPr>
        <dsp:cNvPr id="0" name=""/>
        <dsp:cNvSpPr/>
      </dsp:nvSpPr>
      <dsp:spPr>
        <a:xfrm>
          <a:off x="0" y="1093538"/>
          <a:ext cx="9291482" cy="310459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rtl="0">
            <a:lnSpc>
              <a:spcPct val="90000"/>
            </a:lnSpc>
            <a:spcBef>
              <a:spcPct val="0"/>
            </a:spcBef>
            <a:spcAft>
              <a:spcPct val="15000"/>
            </a:spcAft>
            <a:buChar char="•"/>
          </a:pPr>
          <a:r>
            <a:rPr lang="en-US" sz="2900" kern="1200" dirty="0">
              <a:latin typeface="Calibri Light" panose="020F0302020204030204"/>
            </a:rPr>
            <a:t>Includes spoken words, tone of </a:t>
          </a:r>
          <a:r>
            <a:rPr lang="en-US" sz="2900" kern="1200">
              <a:latin typeface="Calibri Light" panose="020F0302020204030204"/>
            </a:rPr>
            <a:t>voice, and pace of speech.</a:t>
          </a:r>
          <a:endParaRPr lang="en-US" sz="2900" kern="1200"/>
        </a:p>
        <a:p>
          <a:pPr marL="285750" lvl="1" indent="-285750" algn="l" defTabSz="1289050" rtl="0">
            <a:lnSpc>
              <a:spcPct val="90000"/>
            </a:lnSpc>
            <a:spcBef>
              <a:spcPct val="0"/>
            </a:spcBef>
            <a:spcAft>
              <a:spcPct val="15000"/>
            </a:spcAft>
            <a:buChar char="•"/>
          </a:pPr>
          <a:r>
            <a:rPr lang="en-US" sz="2900" kern="1200" dirty="0">
              <a:latin typeface="Calibri Light" panose="020F0302020204030204"/>
            </a:rPr>
            <a:t>Involves active listening and reflective responses.</a:t>
          </a:r>
          <a:endParaRPr lang="en-US" sz="2900" kern="1200" dirty="0"/>
        </a:p>
        <a:p>
          <a:pPr marL="285750" lvl="1" indent="-285750" algn="l" defTabSz="1289050" rtl="0">
            <a:lnSpc>
              <a:spcPct val="90000"/>
            </a:lnSpc>
            <a:spcBef>
              <a:spcPct val="0"/>
            </a:spcBef>
            <a:spcAft>
              <a:spcPct val="15000"/>
            </a:spcAft>
            <a:buChar char="•"/>
          </a:pPr>
          <a:r>
            <a:rPr lang="en-US" sz="2900" kern="1200" dirty="0">
              <a:latin typeface="Calibri Light" panose="020F0302020204030204"/>
            </a:rPr>
            <a:t>Entails asking questions and seeking clarification.</a:t>
          </a:r>
          <a:endParaRPr lang="en-US" sz="2900" kern="1200" dirty="0"/>
        </a:p>
        <a:p>
          <a:pPr marL="285750" lvl="1" indent="-285750" algn="l" defTabSz="1289050" rtl="0">
            <a:lnSpc>
              <a:spcPct val="90000"/>
            </a:lnSpc>
            <a:spcBef>
              <a:spcPct val="0"/>
            </a:spcBef>
            <a:spcAft>
              <a:spcPct val="15000"/>
            </a:spcAft>
            <a:buChar char="•"/>
          </a:pPr>
          <a:r>
            <a:rPr lang="en-US" sz="2900" kern="1200" dirty="0">
              <a:latin typeface="Calibri Light" panose="020F0302020204030204"/>
            </a:rPr>
            <a:t>Utilizes simple and clear language to enhance understanding.</a:t>
          </a:r>
          <a:endParaRPr lang="en-US" sz="2900" kern="1200" dirty="0"/>
        </a:p>
        <a:p>
          <a:pPr marL="285750" lvl="1" indent="-285750" algn="l" defTabSz="1289050">
            <a:lnSpc>
              <a:spcPct val="90000"/>
            </a:lnSpc>
            <a:spcBef>
              <a:spcPct val="0"/>
            </a:spcBef>
            <a:spcAft>
              <a:spcPct val="15000"/>
            </a:spcAft>
            <a:buChar char="•"/>
          </a:pPr>
          <a:endParaRPr lang="en-US" sz="2900" kern="1200" dirty="0"/>
        </a:p>
      </dsp:txBody>
      <dsp:txXfrm>
        <a:off x="0" y="1093538"/>
        <a:ext cx="9291482" cy="31045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13F6B-3D83-44F6-B369-5B7F22CA86B9}">
      <dsp:nvSpPr>
        <dsp:cNvPr id="0" name=""/>
        <dsp:cNvSpPr/>
      </dsp:nvSpPr>
      <dsp:spPr>
        <a:xfrm>
          <a:off x="2254536" y="1106507"/>
          <a:ext cx="487873" cy="91440"/>
        </a:xfrm>
        <a:custGeom>
          <a:avLst/>
          <a:gdLst/>
          <a:ahLst/>
          <a:cxnLst/>
          <a:rect l="0" t="0" r="0" b="0"/>
          <a:pathLst>
            <a:path>
              <a:moveTo>
                <a:pt x="0" y="45720"/>
              </a:moveTo>
              <a:lnTo>
                <a:pt x="487873"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5511" y="1149635"/>
        <a:ext cx="25923" cy="5184"/>
      </dsp:txXfrm>
    </dsp:sp>
    <dsp:sp modelId="{97A318F8-D944-47D2-957C-1B6F9BD60823}">
      <dsp:nvSpPr>
        <dsp:cNvPr id="0" name=""/>
        <dsp:cNvSpPr/>
      </dsp:nvSpPr>
      <dsp:spPr>
        <a:xfrm>
          <a:off x="2104" y="475957"/>
          <a:ext cx="2254232" cy="1352539"/>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577850">
            <a:lnSpc>
              <a:spcPct val="90000"/>
            </a:lnSpc>
            <a:spcBef>
              <a:spcPct val="0"/>
            </a:spcBef>
            <a:spcAft>
              <a:spcPct val="35000"/>
            </a:spcAft>
            <a:buNone/>
          </a:pPr>
          <a:r>
            <a:rPr lang="en-US" sz="1300" b="1" kern="1200"/>
            <a:t>The Six Stages:</a:t>
          </a:r>
          <a:endParaRPr lang="en-US" sz="1300" kern="1200"/>
        </a:p>
      </dsp:txBody>
      <dsp:txXfrm>
        <a:off x="2104" y="475957"/>
        <a:ext cx="2254232" cy="1352539"/>
      </dsp:txXfrm>
    </dsp:sp>
    <dsp:sp modelId="{B3AFA8B8-81E8-4B1B-9986-FA3C30BFCA68}">
      <dsp:nvSpPr>
        <dsp:cNvPr id="0" name=""/>
        <dsp:cNvSpPr/>
      </dsp:nvSpPr>
      <dsp:spPr>
        <a:xfrm>
          <a:off x="5027242" y="1106507"/>
          <a:ext cx="487873" cy="91440"/>
        </a:xfrm>
        <a:custGeom>
          <a:avLst/>
          <a:gdLst/>
          <a:ahLst/>
          <a:cxnLst/>
          <a:rect l="0" t="0" r="0" b="0"/>
          <a:pathLst>
            <a:path>
              <a:moveTo>
                <a:pt x="0" y="45720"/>
              </a:moveTo>
              <a:lnTo>
                <a:pt x="487873"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8217" y="1149635"/>
        <a:ext cx="25923" cy="5184"/>
      </dsp:txXfrm>
    </dsp:sp>
    <dsp:sp modelId="{F3D02512-A1A5-4198-B1B9-5E8C611D3029}">
      <dsp:nvSpPr>
        <dsp:cNvPr id="0" name=""/>
        <dsp:cNvSpPr/>
      </dsp:nvSpPr>
      <dsp:spPr>
        <a:xfrm>
          <a:off x="2774810" y="475957"/>
          <a:ext cx="2254232" cy="135253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577850">
            <a:lnSpc>
              <a:spcPct val="90000"/>
            </a:lnSpc>
            <a:spcBef>
              <a:spcPct val="0"/>
            </a:spcBef>
            <a:spcAft>
              <a:spcPct val="35000"/>
            </a:spcAft>
            <a:buNone/>
          </a:pPr>
          <a:r>
            <a:rPr lang="en-US" sz="1300" b="1" kern="1200"/>
            <a:t>Message Coded</a:t>
          </a:r>
          <a:r>
            <a:rPr lang="en-US" sz="1300" kern="1200"/>
            <a:t> – The sender determines the intended message and expresses it using words, tone, or body language.</a:t>
          </a:r>
        </a:p>
      </dsp:txBody>
      <dsp:txXfrm>
        <a:off x="2774810" y="475957"/>
        <a:ext cx="2254232" cy="1352539"/>
      </dsp:txXfrm>
    </dsp:sp>
    <dsp:sp modelId="{A18513BA-E65D-4B18-8DDE-1BDFF64F0A1A}">
      <dsp:nvSpPr>
        <dsp:cNvPr id="0" name=""/>
        <dsp:cNvSpPr/>
      </dsp:nvSpPr>
      <dsp:spPr>
        <a:xfrm>
          <a:off x="7799947" y="1106507"/>
          <a:ext cx="487873" cy="91440"/>
        </a:xfrm>
        <a:custGeom>
          <a:avLst/>
          <a:gdLst/>
          <a:ahLst/>
          <a:cxnLst/>
          <a:rect l="0" t="0" r="0" b="0"/>
          <a:pathLst>
            <a:path>
              <a:moveTo>
                <a:pt x="0" y="45720"/>
              </a:moveTo>
              <a:lnTo>
                <a:pt x="487873"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30922" y="1149635"/>
        <a:ext cx="25923" cy="5184"/>
      </dsp:txXfrm>
    </dsp:sp>
    <dsp:sp modelId="{B899B7B8-005B-425E-9F16-B6DC133A9F66}">
      <dsp:nvSpPr>
        <dsp:cNvPr id="0" name=""/>
        <dsp:cNvSpPr/>
      </dsp:nvSpPr>
      <dsp:spPr>
        <a:xfrm>
          <a:off x="5547515" y="475957"/>
          <a:ext cx="2254232" cy="1352539"/>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577850">
            <a:lnSpc>
              <a:spcPct val="90000"/>
            </a:lnSpc>
            <a:spcBef>
              <a:spcPct val="0"/>
            </a:spcBef>
            <a:spcAft>
              <a:spcPct val="35000"/>
            </a:spcAft>
            <a:buNone/>
          </a:pPr>
          <a:r>
            <a:rPr lang="en-US" sz="1300" b="1" kern="1200"/>
            <a:t>Message Sent</a:t>
          </a:r>
          <a:r>
            <a:rPr lang="en-US" sz="1300" kern="1200"/>
            <a:t> – The message is transmitted verbally, non-verbally, or in written form.</a:t>
          </a:r>
        </a:p>
      </dsp:txBody>
      <dsp:txXfrm>
        <a:off x="5547515" y="475957"/>
        <a:ext cx="2254232" cy="1352539"/>
      </dsp:txXfrm>
    </dsp:sp>
    <dsp:sp modelId="{B810CEC9-A8E7-4E0F-95CD-58D83800D0B1}">
      <dsp:nvSpPr>
        <dsp:cNvPr id="0" name=""/>
        <dsp:cNvSpPr/>
      </dsp:nvSpPr>
      <dsp:spPr>
        <a:xfrm>
          <a:off x="1129220" y="1826697"/>
          <a:ext cx="8318116" cy="487873"/>
        </a:xfrm>
        <a:custGeom>
          <a:avLst/>
          <a:gdLst/>
          <a:ahLst/>
          <a:cxnLst/>
          <a:rect l="0" t="0" r="0" b="0"/>
          <a:pathLst>
            <a:path>
              <a:moveTo>
                <a:pt x="8318116" y="0"/>
              </a:moveTo>
              <a:lnTo>
                <a:pt x="8318116" y="261036"/>
              </a:lnTo>
              <a:lnTo>
                <a:pt x="0" y="261036"/>
              </a:lnTo>
              <a:lnTo>
                <a:pt x="0" y="487873"/>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9922" y="2068041"/>
        <a:ext cx="416712" cy="5184"/>
      </dsp:txXfrm>
    </dsp:sp>
    <dsp:sp modelId="{6D3760E7-D9F2-4083-A4CE-45C746E936F2}">
      <dsp:nvSpPr>
        <dsp:cNvPr id="0" name=""/>
        <dsp:cNvSpPr/>
      </dsp:nvSpPr>
      <dsp:spPr>
        <a:xfrm>
          <a:off x="8320221" y="475957"/>
          <a:ext cx="2254232" cy="1352539"/>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577850">
            <a:lnSpc>
              <a:spcPct val="90000"/>
            </a:lnSpc>
            <a:spcBef>
              <a:spcPct val="0"/>
            </a:spcBef>
            <a:spcAft>
              <a:spcPct val="35000"/>
            </a:spcAft>
            <a:buNone/>
          </a:pPr>
          <a:r>
            <a:rPr lang="en-US" sz="1300" b="1" kern="1200"/>
            <a:t>Message Received</a:t>
          </a:r>
          <a:r>
            <a:rPr lang="en-US" sz="1300" kern="1200"/>
            <a:t> – The recipient hears, reads, or observes the message.</a:t>
          </a:r>
        </a:p>
      </dsp:txBody>
      <dsp:txXfrm>
        <a:off x="8320221" y="475957"/>
        <a:ext cx="2254232" cy="1352539"/>
      </dsp:txXfrm>
    </dsp:sp>
    <dsp:sp modelId="{4450D292-7B07-4F02-882D-FC2088942B7B}">
      <dsp:nvSpPr>
        <dsp:cNvPr id="0" name=""/>
        <dsp:cNvSpPr/>
      </dsp:nvSpPr>
      <dsp:spPr>
        <a:xfrm>
          <a:off x="2254536" y="2977520"/>
          <a:ext cx="487873" cy="91440"/>
        </a:xfrm>
        <a:custGeom>
          <a:avLst/>
          <a:gdLst/>
          <a:ahLst/>
          <a:cxnLst/>
          <a:rect l="0" t="0" r="0" b="0"/>
          <a:pathLst>
            <a:path>
              <a:moveTo>
                <a:pt x="0" y="45720"/>
              </a:moveTo>
              <a:lnTo>
                <a:pt x="487873"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5511" y="3020648"/>
        <a:ext cx="25923" cy="5184"/>
      </dsp:txXfrm>
    </dsp:sp>
    <dsp:sp modelId="{AD3E6CC4-0B06-48EE-9733-C19D7E5D391C}">
      <dsp:nvSpPr>
        <dsp:cNvPr id="0" name=""/>
        <dsp:cNvSpPr/>
      </dsp:nvSpPr>
      <dsp:spPr>
        <a:xfrm>
          <a:off x="2104" y="2346970"/>
          <a:ext cx="2254232" cy="1352539"/>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577850">
            <a:lnSpc>
              <a:spcPct val="90000"/>
            </a:lnSpc>
            <a:spcBef>
              <a:spcPct val="0"/>
            </a:spcBef>
            <a:spcAft>
              <a:spcPct val="35000"/>
            </a:spcAft>
            <a:buNone/>
          </a:pPr>
          <a:r>
            <a:rPr lang="en-US" sz="1300" b="1" kern="1200"/>
            <a:t>Message Decoded</a:t>
          </a:r>
          <a:r>
            <a:rPr lang="en-US" sz="1300" kern="1200"/>
            <a:t> – The recipient interprets the message based on context, prior experience, and language.</a:t>
          </a:r>
        </a:p>
      </dsp:txBody>
      <dsp:txXfrm>
        <a:off x="2104" y="2346970"/>
        <a:ext cx="2254232" cy="1352539"/>
      </dsp:txXfrm>
    </dsp:sp>
    <dsp:sp modelId="{7649EE3F-C8BD-4E50-BE19-EC74C637213A}">
      <dsp:nvSpPr>
        <dsp:cNvPr id="0" name=""/>
        <dsp:cNvSpPr/>
      </dsp:nvSpPr>
      <dsp:spPr>
        <a:xfrm>
          <a:off x="5027242" y="2977520"/>
          <a:ext cx="487873" cy="91440"/>
        </a:xfrm>
        <a:custGeom>
          <a:avLst/>
          <a:gdLst/>
          <a:ahLst/>
          <a:cxnLst/>
          <a:rect l="0" t="0" r="0" b="0"/>
          <a:pathLst>
            <a:path>
              <a:moveTo>
                <a:pt x="0" y="45720"/>
              </a:moveTo>
              <a:lnTo>
                <a:pt x="487873"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8217" y="3020648"/>
        <a:ext cx="25923" cy="5184"/>
      </dsp:txXfrm>
    </dsp:sp>
    <dsp:sp modelId="{94A29B73-6834-4676-B2C0-5486AAED83CC}">
      <dsp:nvSpPr>
        <dsp:cNvPr id="0" name=""/>
        <dsp:cNvSpPr/>
      </dsp:nvSpPr>
      <dsp:spPr>
        <a:xfrm>
          <a:off x="2774810" y="2346970"/>
          <a:ext cx="2254232" cy="1352539"/>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577850">
            <a:lnSpc>
              <a:spcPct val="90000"/>
            </a:lnSpc>
            <a:spcBef>
              <a:spcPct val="0"/>
            </a:spcBef>
            <a:spcAft>
              <a:spcPct val="35000"/>
            </a:spcAft>
            <a:buNone/>
          </a:pPr>
          <a:r>
            <a:rPr lang="en-US" sz="1300" b="1" kern="1200"/>
            <a:t>Message Understood</a:t>
          </a:r>
          <a:r>
            <a:rPr lang="en-US" sz="1300" kern="1200"/>
            <a:t> – The recipient forms meaning, influenced by emotions, cultural background, and assumptions.</a:t>
          </a:r>
        </a:p>
      </dsp:txBody>
      <dsp:txXfrm>
        <a:off x="2774810" y="2346970"/>
        <a:ext cx="2254232" cy="1352539"/>
      </dsp:txXfrm>
    </dsp:sp>
    <dsp:sp modelId="{0AA1F66F-5353-4299-8E3F-179491864142}">
      <dsp:nvSpPr>
        <dsp:cNvPr id="0" name=""/>
        <dsp:cNvSpPr/>
      </dsp:nvSpPr>
      <dsp:spPr>
        <a:xfrm>
          <a:off x="5547515" y="2346970"/>
          <a:ext cx="2254232" cy="135253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577850">
            <a:lnSpc>
              <a:spcPct val="90000"/>
            </a:lnSpc>
            <a:spcBef>
              <a:spcPct val="0"/>
            </a:spcBef>
            <a:spcAft>
              <a:spcPct val="35000"/>
            </a:spcAft>
            <a:buNone/>
          </a:pPr>
          <a:r>
            <a:rPr lang="en-US" sz="1300" b="1" kern="1200"/>
            <a:t>Feedback Given</a:t>
          </a:r>
          <a:r>
            <a:rPr lang="en-US" sz="1300" kern="1200"/>
            <a:t> – The recipient responds, either confirming understanding or requesting clarification.</a:t>
          </a:r>
        </a:p>
      </dsp:txBody>
      <dsp:txXfrm>
        <a:off x="5547515" y="2346970"/>
        <a:ext cx="2254232" cy="135253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6/28/2026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82754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3612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6/28/2026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51139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6/28/2026</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91722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6/28/2026</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12588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6/28/2026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9086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6/28/2026</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88183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97427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6/28/2026</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91987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57327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6/28/2026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57689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6/28/2026</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278252777"/>
      </p:ext>
    </p:extLst>
  </p:cSld>
  <p:clrMap bg1="lt1" tx1="dk1" bg2="lt2" tx2="dk2" accent1="accent1" accent2="accent2" accent3="accent3" accent4="accent4" accent5="accent5" accent6="accent6" hlink="hlink" folHlink="folHlink"/>
  <p:sldLayoutIdLst>
    <p:sldLayoutId id="2147484069" r:id="rId1"/>
    <p:sldLayoutId id="2147484070" r:id="rId2"/>
    <p:sldLayoutId id="2147484071" r:id="rId3"/>
    <p:sldLayoutId id="2147484072" r:id="rId4"/>
    <p:sldLayoutId id="2147484073" r:id="rId5"/>
    <p:sldLayoutId id="2147484074" r:id="rId6"/>
    <p:sldLayoutId id="2147484075" r:id="rId7"/>
    <p:sldLayoutId id="2147484076" r:id="rId8"/>
    <p:sldLayoutId id="2147484077" r:id="rId9"/>
    <p:sldLayoutId id="2147484078" r:id="rId10"/>
    <p:sldLayoutId id="214748407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Shape 47">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Shape 49">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Shape 51">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idx="1"/>
          </p:nvPr>
        </p:nvSpPr>
        <p:spPr>
          <a:xfrm>
            <a:off x="798577" y="794042"/>
            <a:ext cx="5427137" cy="5248622"/>
          </a:xfrm>
        </p:spPr>
        <p:txBody>
          <a:bodyPr vert="horz" lIns="91440" tIns="45720" rIns="91440" bIns="45720" rtlCol="0">
            <a:normAutofit/>
          </a:bodyPr>
          <a:lstStyle/>
          <a:p>
            <a:pPr marL="0" indent="0">
              <a:buNone/>
            </a:pPr>
            <a:r>
              <a:rPr lang="en-US" sz="1600" dirty="0" err="1"/>
              <a:t>Programme</a:t>
            </a:r>
            <a:r>
              <a:rPr lang="en-US" sz="1600" dirty="0"/>
              <a:t>: Certificate of Higher Education Skills for the Workplace (Health and Social Care).</a:t>
            </a:r>
          </a:p>
          <a:p>
            <a:pPr marL="0" indent="0">
              <a:buNone/>
            </a:pPr>
            <a:endParaRPr lang="en-US" sz="1600"/>
          </a:p>
          <a:p>
            <a:pPr marL="0" indent="0">
              <a:buNone/>
            </a:pPr>
            <a:r>
              <a:rPr lang="en-US" sz="1600"/>
              <a:t>Module: Professional Development within Health and Social Care</a:t>
            </a:r>
          </a:p>
          <a:p>
            <a:pPr marL="0" indent="0">
              <a:buNone/>
            </a:pPr>
            <a:r>
              <a:rPr lang="en-US" sz="1600"/>
              <a:t>Module code: LCHS4009</a:t>
            </a:r>
          </a:p>
          <a:p>
            <a:pPr marL="0" indent="0">
              <a:buNone/>
            </a:pPr>
            <a:r>
              <a:rPr lang="en-US" sz="1600"/>
              <a:t>Module leader: Olubukola Adegbite </a:t>
            </a:r>
          </a:p>
          <a:p>
            <a:pPr marL="0" indent="0">
              <a:buNone/>
            </a:pPr>
            <a:r>
              <a:rPr lang="en-US" sz="1600"/>
              <a:t>Lecturer: Zara Ahmed</a:t>
            </a:r>
          </a:p>
          <a:p>
            <a:pPr marL="0" indent="0">
              <a:buNone/>
            </a:pPr>
            <a:endParaRPr lang="en-US" sz="1600"/>
          </a:p>
          <a:p>
            <a:pPr marL="0" indent="0">
              <a:buNone/>
            </a:pPr>
            <a:r>
              <a:rPr lang="en-US" sz="1600"/>
              <a:t>Student Name: Janice Gordon</a:t>
            </a:r>
          </a:p>
          <a:p>
            <a:pPr marL="0" indent="0">
              <a:buNone/>
            </a:pPr>
            <a:r>
              <a:rPr lang="en-US" sz="1600"/>
              <a:t>Student ID: 2508269</a:t>
            </a:r>
          </a:p>
          <a:p>
            <a:pPr marL="0" indent="0">
              <a:buNone/>
            </a:pPr>
            <a:endParaRPr lang="en-US" sz="1600"/>
          </a:p>
          <a:p>
            <a:pPr marL="0" indent="0">
              <a:buNone/>
            </a:pPr>
            <a:r>
              <a:rPr lang="en-US" sz="1600" dirty="0"/>
              <a:t>Date Submitted: </a:t>
            </a:r>
            <a:r>
              <a:rPr lang="en-US" sz="1600"/>
              <a:t>28th June 2026</a:t>
            </a:r>
          </a:p>
          <a:p>
            <a:pPr marL="0" indent="0">
              <a:buNone/>
            </a:pPr>
            <a:endParaRPr lang="en-US" sz="16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6" name="Group 65">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7" name="Rectangle 66">
            <a:extLst>
              <a:ext uri="{FF2B5EF4-FFF2-40B4-BE49-F238E27FC236}">
                <a16:creationId xmlns:a16="http://schemas.microsoft.com/office/drawing/2014/main" id="{E90C9789-8898-4FEC-BED9-27A7D6375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89153D07-52E5-4D47-B7D3-59D3AEBCE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027BE9E0-BC0A-4047-A9F3-FEE382941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6">
              <a:extLst>
                <a:ext uri="{FF2B5EF4-FFF2-40B4-BE49-F238E27FC236}">
                  <a16:creationId xmlns:a16="http://schemas.microsoft.com/office/drawing/2014/main" id="{28516BE5-9FF5-4AEB-A961-87CAA86D71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CD9AC01B-ED21-4897-8502-6C9F3C8376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8">
              <a:extLst>
                <a:ext uri="{FF2B5EF4-FFF2-40B4-BE49-F238E27FC236}">
                  <a16:creationId xmlns:a16="http://schemas.microsoft.com/office/drawing/2014/main" id="{802488C1-A326-4736-9090-A782CE18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A19BF381-8A69-4838-985C-B6A75AB9ED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10">
              <a:extLst>
                <a:ext uri="{FF2B5EF4-FFF2-40B4-BE49-F238E27FC236}">
                  <a16:creationId xmlns:a16="http://schemas.microsoft.com/office/drawing/2014/main" id="{6174A2B7-42B9-4604-ADB8-C0390ABD5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85597E73-3E99-4AA6-95B7-CCC340643E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12">
              <a:extLst>
                <a:ext uri="{FF2B5EF4-FFF2-40B4-BE49-F238E27FC236}">
                  <a16:creationId xmlns:a16="http://schemas.microsoft.com/office/drawing/2014/main" id="{3EC32C20-5ED7-4B71-84A2-33F1928DE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CEB02A33-615B-47C2-A3A1-79CEFCE383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14">
              <a:extLst>
                <a:ext uri="{FF2B5EF4-FFF2-40B4-BE49-F238E27FC236}">
                  <a16:creationId xmlns:a16="http://schemas.microsoft.com/office/drawing/2014/main" id="{A817D172-34FE-44A0-8FE7-2DE53F9515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015DF00F-1666-4048-817A-9598EB3248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16">
              <a:extLst>
                <a:ext uri="{FF2B5EF4-FFF2-40B4-BE49-F238E27FC236}">
                  <a16:creationId xmlns:a16="http://schemas.microsoft.com/office/drawing/2014/main" id="{2CC138E0-9CAE-42D1-AEC0-4905ABBAF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84BD67A0-AD60-4697-9B64-60CD44B22C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18">
              <a:extLst>
                <a:ext uri="{FF2B5EF4-FFF2-40B4-BE49-F238E27FC236}">
                  <a16:creationId xmlns:a16="http://schemas.microsoft.com/office/drawing/2014/main" id="{F80EDFB0-2145-435B-90B7-DA5F2B635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A4E59382-4DEE-4AC7-8446-2416D176CD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20">
              <a:extLst>
                <a:ext uri="{FF2B5EF4-FFF2-40B4-BE49-F238E27FC236}">
                  <a16:creationId xmlns:a16="http://schemas.microsoft.com/office/drawing/2014/main" id="{55D26D19-6E95-4DBB-9C93-34AF9AD16E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EE5A8A25-AF2F-45A2-8C83-777501F678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22">
              <a:extLst>
                <a:ext uri="{FF2B5EF4-FFF2-40B4-BE49-F238E27FC236}">
                  <a16:creationId xmlns:a16="http://schemas.microsoft.com/office/drawing/2014/main" id="{5165BC0D-45A1-45A5-AAC9-6EEC27CF72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4F1DD539-EB18-4BEC-BF0D-106B762AE4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4" name="Picture 3" descr="Top shot of a representation of networks with stick figures.">
            <a:extLst>
              <a:ext uri="{FF2B5EF4-FFF2-40B4-BE49-F238E27FC236}">
                <a16:creationId xmlns:a16="http://schemas.microsoft.com/office/drawing/2014/main" id="{CCEE94D3-3613-7829-ACC5-7D7A36F25636}"/>
              </a:ext>
            </a:extLst>
          </p:cNvPr>
          <p:cNvPicPr>
            <a:picLocks noChangeAspect="1"/>
          </p:cNvPicPr>
          <p:nvPr/>
        </p:nvPicPr>
        <p:blipFill>
          <a:blip r:embed="rId2"/>
          <a:srcRect t="8795" r="-1" b="6616"/>
          <a:stretch>
            <a:fillRect/>
          </a:stretch>
        </p:blipFill>
        <p:spPr>
          <a:xfrm>
            <a:off x="20" y="227"/>
            <a:ext cx="12191675" cy="6858000"/>
          </a:xfrm>
          <a:prstGeom prst="rect">
            <a:avLst/>
          </a:prstGeom>
        </p:spPr>
      </p:pic>
      <p:grpSp>
        <p:nvGrpSpPr>
          <p:cNvPr id="58" name="Group 57">
            <a:extLst>
              <a:ext uri="{FF2B5EF4-FFF2-40B4-BE49-F238E27FC236}">
                <a16:creationId xmlns:a16="http://schemas.microsoft.com/office/drawing/2014/main" id="{311F8D4F-0F0F-4E68-80C6-05F8FC8B1F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78" name="Rectangle 77">
              <a:extLst>
                <a:ext uri="{FF2B5EF4-FFF2-40B4-BE49-F238E27FC236}">
                  <a16:creationId xmlns:a16="http://schemas.microsoft.com/office/drawing/2014/main" id="{2C88A4A2-49A3-4B71-89F7-FBB6CDFE3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39">
              <a:extLst>
                <a:ext uri="{FF2B5EF4-FFF2-40B4-BE49-F238E27FC236}">
                  <a16:creationId xmlns:a16="http://schemas.microsoft.com/office/drawing/2014/main" id="{D9655F80-B020-45DF-8854-E66FE5CE8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BF147E35-2CC4-4188-845B-72F2A29C8A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2457431-39D2-AAFF-02D3-35C3568FC0F2}"/>
              </a:ext>
            </a:extLst>
          </p:cNvPr>
          <p:cNvSpPr>
            <a:spLocks noGrp="1"/>
          </p:cNvSpPr>
          <p:nvPr>
            <p:ph type="title"/>
          </p:nvPr>
        </p:nvSpPr>
        <p:spPr>
          <a:xfrm>
            <a:off x="1759236" y="2075504"/>
            <a:ext cx="8679915" cy="1748729"/>
          </a:xfrm>
        </p:spPr>
        <p:txBody>
          <a:bodyPr vert="horz" lIns="228600" tIns="228600" rIns="228600" bIns="0" rtlCol="0" anchor="b">
            <a:normAutofit/>
          </a:bodyPr>
          <a:lstStyle/>
          <a:p>
            <a:pPr>
              <a:lnSpc>
                <a:spcPct val="80000"/>
              </a:lnSpc>
            </a:pPr>
            <a:r>
              <a:rPr lang="en-US" sz="5400"/>
              <a:t>Communication</a:t>
            </a:r>
          </a:p>
        </p:txBody>
      </p:sp>
    </p:spTree>
    <p:extLst>
      <p:ext uri="{BB962C8B-B14F-4D97-AF65-F5344CB8AC3E}">
        <p14:creationId xmlns:p14="http://schemas.microsoft.com/office/powerpoint/2010/main" val="3085211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FA443-99BB-32FF-1DF4-42A1FAF10241}"/>
              </a:ext>
            </a:extLst>
          </p:cNvPr>
          <p:cNvSpPr>
            <a:spLocks noGrp="1"/>
          </p:cNvSpPr>
          <p:nvPr>
            <p:ph type="title"/>
          </p:nvPr>
        </p:nvSpPr>
        <p:spPr>
          <a:xfrm>
            <a:off x="1146728" y="552723"/>
            <a:ext cx="3548089" cy="1235021"/>
          </a:xfrm>
        </p:spPr>
        <p:txBody>
          <a:bodyPr anchor="t">
            <a:normAutofit/>
          </a:bodyPr>
          <a:lstStyle/>
          <a:p>
            <a:r>
              <a:rPr lang="en-US" sz="2400">
                <a:solidFill>
                  <a:schemeClr val="tx1"/>
                </a:solidFill>
              </a:rPr>
              <a:t>What is Communication and its importance in health and social care</a:t>
            </a:r>
            <a:endParaRPr lang="en-US" sz="2400">
              <a:solidFill>
                <a:schemeClr val="tx1"/>
              </a:solidFill>
              <a:ea typeface="Calibri Light"/>
              <a:cs typeface="Calibri Light"/>
            </a:endParaRPr>
          </a:p>
        </p:txBody>
      </p:sp>
      <p:sp>
        <p:nvSpPr>
          <p:cNvPr id="3" name="Content Placeholder 2">
            <a:extLst>
              <a:ext uri="{FF2B5EF4-FFF2-40B4-BE49-F238E27FC236}">
                <a16:creationId xmlns:a16="http://schemas.microsoft.com/office/drawing/2014/main" id="{E96ABDB2-5480-44DC-BF2E-A127D0D32642}"/>
              </a:ext>
            </a:extLst>
          </p:cNvPr>
          <p:cNvSpPr>
            <a:spLocks noGrp="1"/>
          </p:cNvSpPr>
          <p:nvPr>
            <p:ph type="body" sz="half" idx="2"/>
          </p:nvPr>
        </p:nvSpPr>
        <p:spPr>
          <a:xfrm>
            <a:off x="802599" y="2682992"/>
            <a:ext cx="3501197" cy="1221164"/>
          </a:xfrm>
        </p:spPr>
        <p:txBody>
          <a:bodyPr vert="horz" lIns="91440" tIns="45720" rIns="91440" bIns="45720" rtlCol="0" anchor="t">
            <a:normAutofit/>
          </a:bodyPr>
          <a:lstStyle/>
          <a:p>
            <a:r>
              <a:rPr lang="en-US" dirty="0"/>
              <a:t>Communication is the exchange of information, ideas, and emotions through spoken </a:t>
            </a:r>
            <a:r>
              <a:rPr lang="en-US"/>
              <a:t>language</a:t>
            </a:r>
            <a:r>
              <a:rPr lang="en-US" dirty="0"/>
              <a:t>, body language and written messages. Effective communication fosters mutual understanding and trust.</a:t>
            </a:r>
          </a:p>
        </p:txBody>
      </p:sp>
      <p:sp>
        <p:nvSpPr>
          <p:cNvPr id="14" name="Date Placeholder 4">
            <a:extLst>
              <a:ext uri="{FF2B5EF4-FFF2-40B4-BE49-F238E27FC236}">
                <a16:creationId xmlns:a16="http://schemas.microsoft.com/office/drawing/2014/main" id="{FB4F9018-1487-092B-7186-FFD6CF1A2016}"/>
              </a:ext>
            </a:extLst>
          </p:cNvPr>
          <p:cNvSpPr>
            <a:spLocks noGrp="1"/>
          </p:cNvSpPr>
          <p:nvPr>
            <p:ph type="dt" sz="half" idx="10"/>
          </p:nvPr>
        </p:nvSpPr>
        <p:spPr/>
        <p:txBody>
          <a:bodyPr anchor="ctr">
            <a:normAutofit/>
          </a:bodyPr>
          <a:lstStyle/>
          <a:p>
            <a:pPr>
              <a:spcAft>
                <a:spcPts val="600"/>
              </a:spcAft>
            </a:pPr>
            <a:fld id="{1E519697-7BB7-45F5-80F2-3C23A81F5C64}" type="datetime1">
              <a:rPr lang="en-US" smtClean="0"/>
              <a:pPr>
                <a:spcAft>
                  <a:spcPts val="600"/>
                </a:spcAft>
              </a:pPr>
              <a:t>6/28/2026</a:t>
            </a:fld>
            <a:endParaRPr lang="en-US"/>
          </a:p>
        </p:txBody>
      </p:sp>
      <p:sp>
        <p:nvSpPr>
          <p:cNvPr id="16" name="Footer Placeholder 5">
            <a:extLst>
              <a:ext uri="{FF2B5EF4-FFF2-40B4-BE49-F238E27FC236}">
                <a16:creationId xmlns:a16="http://schemas.microsoft.com/office/drawing/2014/main" id="{406387F7-9F50-F77A-0B92-C13F2E32775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8" name="Slide Number Placeholder 6">
            <a:extLst>
              <a:ext uri="{FF2B5EF4-FFF2-40B4-BE49-F238E27FC236}">
                <a16:creationId xmlns:a16="http://schemas.microsoft.com/office/drawing/2014/main" id="{9B6F1B67-BE29-DCB6-4699-3E9F46CF7EBB}"/>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smtClean="0"/>
              <a:pPr>
                <a:spcAft>
                  <a:spcPts val="600"/>
                </a:spcAft>
              </a:pPr>
              <a:t>3</a:t>
            </a:fld>
            <a:endParaRPr lang="en-US"/>
          </a:p>
        </p:txBody>
      </p:sp>
      <p:graphicFrame>
        <p:nvGraphicFramePr>
          <p:cNvPr id="9" name="TextBox 4">
            <a:extLst>
              <a:ext uri="{FF2B5EF4-FFF2-40B4-BE49-F238E27FC236}">
                <a16:creationId xmlns:a16="http://schemas.microsoft.com/office/drawing/2014/main" id="{1474AB11-B209-C928-D3A0-E5FAEE437478}"/>
              </a:ext>
            </a:extLst>
          </p:cNvPr>
          <p:cNvGraphicFramePr/>
          <p:nvPr>
            <p:extLst>
              <p:ext uri="{D42A27DB-BD31-4B8C-83A1-F6EECF244321}">
                <p14:modId xmlns:p14="http://schemas.microsoft.com/office/powerpoint/2010/main" val="2489363479"/>
              </p:ext>
            </p:extLst>
          </p:nvPr>
        </p:nvGraphicFramePr>
        <p:xfrm>
          <a:off x="5134708" y="553616"/>
          <a:ext cx="6279741"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744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9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1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123" name="Rectangle 12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Isosceles Triangle 12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graphicFrame>
        <p:nvGraphicFramePr>
          <p:cNvPr id="359" name="Diagram 358">
            <a:extLst>
              <a:ext uri="{FF2B5EF4-FFF2-40B4-BE49-F238E27FC236}">
                <a16:creationId xmlns:a16="http://schemas.microsoft.com/office/drawing/2014/main" id="{0619F565-916A-B31C-CB03-30E97A9AC37E}"/>
              </a:ext>
            </a:extLst>
          </p:cNvPr>
          <p:cNvGraphicFramePr/>
          <p:nvPr>
            <p:extLst>
              <p:ext uri="{D42A27DB-BD31-4B8C-83A1-F6EECF244321}">
                <p14:modId xmlns:p14="http://schemas.microsoft.com/office/powerpoint/2010/main" val="3110936244"/>
              </p:ext>
            </p:extLst>
          </p:nvPr>
        </p:nvGraphicFramePr>
        <p:xfrm>
          <a:off x="2249130" y="1710811"/>
          <a:ext cx="9291482" cy="4456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0256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D3B45-DC07-29C4-1B01-B0E71E73C427}"/>
              </a:ext>
            </a:extLst>
          </p:cNvPr>
          <p:cNvSpPr>
            <a:spLocks noGrp="1"/>
          </p:cNvSpPr>
          <p:nvPr>
            <p:ph type="title"/>
          </p:nvPr>
        </p:nvSpPr>
        <p:spPr/>
        <p:txBody>
          <a:bodyPr/>
          <a:lstStyle/>
          <a:p>
            <a:r>
              <a:rPr lang="en-US" sz="2800" i="1" dirty="0">
                <a:solidFill>
                  <a:srgbClr val="000000"/>
                </a:solidFill>
                <a:latin typeface="Aptos"/>
              </a:rPr>
              <a:t>Applying Effective Communication in a Real Health &amp; Social Care Setting  (Practical </a:t>
            </a:r>
            <a:r>
              <a:rPr lang="en-US" sz="2800" i="1">
                <a:solidFill>
                  <a:srgbClr val="000000"/>
                </a:solidFill>
                <a:latin typeface="Aptos"/>
              </a:rPr>
              <a:t>Example)</a:t>
            </a:r>
            <a:endParaRPr lang="en-US" sz="2800">
              <a:latin typeface="Aptos"/>
            </a:endParaRPr>
          </a:p>
        </p:txBody>
      </p:sp>
      <p:sp>
        <p:nvSpPr>
          <p:cNvPr id="3" name="Content Placeholder 2">
            <a:extLst>
              <a:ext uri="{FF2B5EF4-FFF2-40B4-BE49-F238E27FC236}">
                <a16:creationId xmlns:a16="http://schemas.microsoft.com/office/drawing/2014/main" id="{122AC19B-D7FE-374A-2363-C3C2756CDC1A}"/>
              </a:ext>
            </a:extLst>
          </p:cNvPr>
          <p:cNvSpPr>
            <a:spLocks noGrp="1"/>
          </p:cNvSpPr>
          <p:nvPr>
            <p:ph idx="1"/>
          </p:nvPr>
        </p:nvSpPr>
        <p:spPr/>
        <p:txBody>
          <a:bodyPr vert="horz" lIns="91440" tIns="45720" rIns="91440" bIns="45720" rtlCol="0" anchor="ctr">
            <a:noAutofit/>
          </a:bodyPr>
          <a:lstStyle/>
          <a:p>
            <a:pPr marL="0" indent="0">
              <a:buNone/>
            </a:pPr>
            <a:r>
              <a:rPr lang="en-US" sz="1600">
                <a:latin typeface="Aptos"/>
                <a:ea typeface="+mn-lt"/>
                <a:cs typeface="+mn-lt"/>
              </a:rPr>
              <a:t>Scenario: During my placement, a four‑year‑old child appeared unusually withdrawn and avoided interacting with others.</a:t>
            </a:r>
            <a:endParaRPr lang="en-US" sz="1600">
              <a:latin typeface="Aptos"/>
            </a:endParaRPr>
          </a:p>
          <a:p>
            <a:r>
              <a:rPr lang="en-US" sz="1600">
                <a:latin typeface="Aptos"/>
                <a:ea typeface="+mn-lt"/>
                <a:cs typeface="+mn-lt"/>
              </a:rPr>
              <a:t>How I applied effective communication:</a:t>
            </a:r>
            <a:endParaRPr lang="en-US" sz="1600">
              <a:latin typeface="Aptos"/>
            </a:endParaRPr>
          </a:p>
          <a:p>
            <a:r>
              <a:rPr lang="en-US" sz="1600">
                <a:latin typeface="Aptos"/>
                <a:ea typeface="+mn-lt"/>
                <a:cs typeface="+mn-lt"/>
              </a:rPr>
              <a:t>I used active listening by giving the child time to express themselves and observing their non‑verbal cues.</a:t>
            </a:r>
            <a:endParaRPr lang="en-US" sz="1600">
              <a:latin typeface="Aptos"/>
            </a:endParaRPr>
          </a:p>
          <a:p>
            <a:r>
              <a:rPr lang="en-US" sz="1600">
                <a:latin typeface="Aptos"/>
                <a:ea typeface="+mn-lt"/>
                <a:cs typeface="+mn-lt"/>
              </a:rPr>
              <a:t>I used simple, age‑appropriate language to ask gentle questions.</a:t>
            </a:r>
            <a:endParaRPr lang="en-US" sz="1600">
              <a:latin typeface="Aptos"/>
            </a:endParaRPr>
          </a:p>
          <a:p>
            <a:r>
              <a:rPr lang="en-US" sz="1600">
                <a:latin typeface="Aptos"/>
                <a:ea typeface="+mn-lt"/>
                <a:cs typeface="+mn-lt"/>
              </a:rPr>
              <a:t>I maintained open body language to help the child feel safe and supported.</a:t>
            </a:r>
            <a:endParaRPr lang="en-US" sz="1600">
              <a:latin typeface="Aptos"/>
            </a:endParaRPr>
          </a:p>
          <a:p>
            <a:r>
              <a:rPr lang="en-US" sz="1600">
                <a:latin typeface="Aptos"/>
                <a:ea typeface="+mn-lt"/>
                <a:cs typeface="+mn-lt"/>
              </a:rPr>
              <a:t>I recorded my observations clearly and used SBAR to communicate my concerns to the safeguarding lead.</a:t>
            </a:r>
            <a:endParaRPr lang="en-US" sz="1600">
              <a:latin typeface="Aptos"/>
            </a:endParaRPr>
          </a:p>
          <a:p>
            <a:r>
              <a:rPr lang="en-US" sz="1600">
                <a:latin typeface="Aptos"/>
                <a:ea typeface="+mn-lt"/>
                <a:cs typeface="+mn-lt"/>
              </a:rPr>
              <a:t>Why this matters: This example shows how effective communication supports safeguarding, promotes wellbeing, and ensures information is shared accurately and professionally.</a:t>
            </a:r>
            <a:endParaRPr lang="en-US" sz="1600">
              <a:latin typeface="Aptos"/>
            </a:endParaRPr>
          </a:p>
          <a:p>
            <a:endParaRPr lang="en-US" dirty="0"/>
          </a:p>
        </p:txBody>
      </p:sp>
    </p:spTree>
    <p:extLst>
      <p:ext uri="{BB962C8B-B14F-4D97-AF65-F5344CB8AC3E}">
        <p14:creationId xmlns:p14="http://schemas.microsoft.com/office/powerpoint/2010/main" val="3291927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0DD8018-5290-DAF8-1243-47601D14DF05}"/>
              </a:ext>
            </a:extLst>
          </p:cNvPr>
          <p:cNvSpPr>
            <a:spLocks noGrp="1"/>
          </p:cNvSpPr>
          <p:nvPr>
            <p:ph type="title"/>
          </p:nvPr>
        </p:nvSpPr>
        <p:spPr>
          <a:xfrm>
            <a:off x="1759287" y="798881"/>
            <a:ext cx="8673427" cy="1048945"/>
          </a:xfrm>
        </p:spPr>
        <p:txBody>
          <a:bodyPr>
            <a:normAutofit/>
          </a:bodyPr>
          <a:lstStyle/>
          <a:p>
            <a:r>
              <a:rPr lang="en-US">
                <a:solidFill>
                  <a:schemeClr val="tx1"/>
                </a:solidFill>
              </a:rPr>
              <a:t>Argyle's communication cycle</a:t>
            </a:r>
          </a:p>
        </p:txBody>
      </p:sp>
      <p:graphicFrame>
        <p:nvGraphicFramePr>
          <p:cNvPr id="5" name="Content Placeholder 2">
            <a:extLst>
              <a:ext uri="{FF2B5EF4-FFF2-40B4-BE49-F238E27FC236}">
                <a16:creationId xmlns:a16="http://schemas.microsoft.com/office/drawing/2014/main" id="{5416D101-D151-51BB-17EF-09D677E7AE14}"/>
              </a:ext>
            </a:extLst>
          </p:cNvPr>
          <p:cNvGraphicFramePr>
            <a:graphicFrameLocks noGrp="1"/>
          </p:cNvGraphicFramePr>
          <p:nvPr>
            <p:ph idx="1"/>
            <p:extLst>
              <p:ext uri="{D42A27DB-BD31-4B8C-83A1-F6EECF244321}">
                <p14:modId xmlns:p14="http://schemas.microsoft.com/office/powerpoint/2010/main" val="2911206637"/>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551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3"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7D0404AF-ACC7-9E06-AF6E-8802EDCBA152}"/>
              </a:ext>
            </a:extLst>
          </p:cNvPr>
          <p:cNvSpPr>
            <a:spLocks noGrp="1"/>
          </p:cNvSpPr>
          <p:nvPr>
            <p:ph type="title"/>
          </p:nvPr>
        </p:nvSpPr>
        <p:spPr>
          <a:xfrm>
            <a:off x="888631" y="1477651"/>
            <a:ext cx="3756774" cy="4575659"/>
          </a:xfrm>
        </p:spPr>
        <p:txBody>
          <a:bodyPr anchor="t">
            <a:normAutofit/>
          </a:bodyPr>
          <a:lstStyle/>
          <a:p>
            <a:pPr algn="l"/>
            <a:r>
              <a:rPr lang="en-US" sz="4200">
                <a:solidFill>
                  <a:schemeClr val="accent1"/>
                </a:solidFill>
              </a:rPr>
              <a:t>Communication in professional standard</a:t>
            </a:r>
          </a:p>
        </p:txBody>
      </p:sp>
      <p:sp>
        <p:nvSpPr>
          <p:cNvPr id="37" name="Isosceles Triangle 36">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7" name="Content Placeholder 2">
            <a:extLst>
              <a:ext uri="{FF2B5EF4-FFF2-40B4-BE49-F238E27FC236}">
                <a16:creationId xmlns:a16="http://schemas.microsoft.com/office/drawing/2014/main" id="{FCEE92DA-F33C-404E-B9B0-950EFBBB2301}"/>
              </a:ext>
            </a:extLst>
          </p:cNvPr>
          <p:cNvSpPr>
            <a:spLocks noGrp="1"/>
          </p:cNvSpPr>
          <p:nvPr>
            <p:ph idx="1"/>
          </p:nvPr>
        </p:nvSpPr>
        <p:spPr>
          <a:xfrm>
            <a:off x="4501211" y="1465928"/>
            <a:ext cx="6899108" cy="4587383"/>
          </a:xfrm>
        </p:spPr>
        <p:txBody>
          <a:bodyPr vert="horz" lIns="91440" tIns="45720" rIns="91440" bIns="45720" rtlCol="0" anchor="t">
            <a:normAutofit/>
          </a:bodyPr>
          <a:lstStyle/>
          <a:p>
            <a:pPr marL="0" indent="0">
              <a:lnSpc>
                <a:spcPct val="110000"/>
              </a:lnSpc>
              <a:buNone/>
            </a:pPr>
            <a:r>
              <a:rPr lang="en-US" sz="1400" b="1">
                <a:latin typeface="Aptos"/>
              </a:rPr>
              <a:t>Key Legislation, Policies &amp; Professional Standards</a:t>
            </a:r>
            <a:endParaRPr lang="en-US" sz="1400">
              <a:latin typeface="Aptos"/>
            </a:endParaRPr>
          </a:p>
          <a:p>
            <a:pPr>
              <a:lnSpc>
                <a:spcPct val="110000"/>
              </a:lnSpc>
            </a:pPr>
            <a:r>
              <a:rPr lang="en-US" sz="1400" b="1" dirty="0">
                <a:latin typeface="Aptos"/>
                <a:ea typeface="+mn-lt"/>
                <a:cs typeface="+mn-lt"/>
              </a:rPr>
              <a:t>Care Act (2014):</a:t>
            </a:r>
            <a:r>
              <a:rPr lang="en-US" sz="1400" dirty="0">
                <a:latin typeface="Aptos"/>
                <a:ea typeface="+mn-lt"/>
                <a:cs typeface="+mn-lt"/>
              </a:rPr>
              <a:t> Promotes person-</a:t>
            </a:r>
            <a:r>
              <a:rPr lang="en-US" sz="1400" dirty="0" err="1">
                <a:latin typeface="Aptos"/>
                <a:ea typeface="+mn-lt"/>
                <a:cs typeface="+mn-lt"/>
              </a:rPr>
              <a:t>centred</a:t>
            </a:r>
            <a:r>
              <a:rPr lang="en-US" sz="1400" dirty="0">
                <a:latin typeface="Aptos"/>
                <a:ea typeface="+mn-lt"/>
                <a:cs typeface="+mn-lt"/>
              </a:rPr>
              <a:t> care and requires professionals to communicate effectively to support wellbeing, choice, and independence. </a:t>
            </a:r>
            <a:endParaRPr lang="en-US" sz="1400" dirty="0">
              <a:latin typeface="Aptos"/>
            </a:endParaRPr>
          </a:p>
          <a:p>
            <a:pPr>
              <a:lnSpc>
                <a:spcPct val="110000"/>
              </a:lnSpc>
            </a:pPr>
            <a:r>
              <a:rPr lang="en-US" sz="1400" b="1" dirty="0">
                <a:latin typeface="Aptos"/>
                <a:ea typeface="+mn-lt"/>
                <a:cs typeface="+mn-lt"/>
              </a:rPr>
              <a:t>Equality Act (2010):</a:t>
            </a:r>
            <a:r>
              <a:rPr lang="en-US" sz="1400" dirty="0">
                <a:latin typeface="Aptos"/>
                <a:ea typeface="+mn-lt"/>
                <a:cs typeface="+mn-lt"/>
              </a:rPr>
              <a:t> Ensures communication is inclusive and accessible, protecting individuals from discrimination and </a:t>
            </a:r>
            <a:r>
              <a:rPr lang="en-US" sz="1400" dirty="0" err="1">
                <a:latin typeface="Aptos"/>
                <a:ea typeface="+mn-lt"/>
                <a:cs typeface="+mn-lt"/>
              </a:rPr>
              <a:t>recognising</a:t>
            </a:r>
            <a:r>
              <a:rPr lang="en-US" sz="1400" dirty="0">
                <a:latin typeface="Aptos"/>
                <a:ea typeface="+mn-lt"/>
                <a:cs typeface="+mn-lt"/>
              </a:rPr>
              <a:t> diverse communication needs. </a:t>
            </a:r>
            <a:endParaRPr lang="en-US" sz="1400" dirty="0">
              <a:latin typeface="Aptos"/>
            </a:endParaRPr>
          </a:p>
          <a:p>
            <a:pPr>
              <a:lnSpc>
                <a:spcPct val="110000"/>
              </a:lnSpc>
            </a:pPr>
            <a:r>
              <a:rPr lang="en-US" sz="1400" b="1">
                <a:latin typeface="Aptos"/>
                <a:ea typeface="+mn-lt"/>
                <a:cs typeface="+mn-lt"/>
              </a:rPr>
              <a:t>Mental Capacity Act (2005):</a:t>
            </a:r>
            <a:r>
              <a:rPr lang="en-US" sz="1400">
                <a:latin typeface="Aptos"/>
                <a:ea typeface="+mn-lt"/>
                <a:cs typeface="+mn-lt"/>
              </a:rPr>
              <a:t> Requires practitioners to provide information in a way that enables individuals to understand, participate in decision-making, and give informed consent. </a:t>
            </a:r>
            <a:endParaRPr lang="en-US" sz="1400">
              <a:latin typeface="Aptos"/>
            </a:endParaRPr>
          </a:p>
          <a:p>
            <a:pPr>
              <a:lnSpc>
                <a:spcPct val="110000"/>
              </a:lnSpc>
            </a:pPr>
            <a:r>
              <a:rPr lang="en-US" sz="1400" b="1">
                <a:latin typeface="Aptos"/>
                <a:ea typeface="+mn-lt"/>
                <a:cs typeface="+mn-lt"/>
              </a:rPr>
              <a:t>Francis Report (2013):</a:t>
            </a:r>
            <a:r>
              <a:rPr lang="en-US" sz="1400">
                <a:latin typeface="Aptos"/>
                <a:ea typeface="+mn-lt"/>
                <a:cs typeface="+mn-lt"/>
              </a:rPr>
              <a:t> Highlighted how poor communication and a lack of openness can contribute to unsafe and inadequate care. </a:t>
            </a:r>
            <a:endParaRPr lang="en-US" sz="1400">
              <a:latin typeface="Aptos"/>
            </a:endParaRPr>
          </a:p>
          <a:p>
            <a:pPr>
              <a:lnSpc>
                <a:spcPct val="110000"/>
              </a:lnSpc>
            </a:pPr>
            <a:r>
              <a:rPr lang="en-US" sz="1400" b="1">
                <a:latin typeface="Aptos"/>
                <a:ea typeface="+mn-lt"/>
                <a:cs typeface="+mn-lt"/>
              </a:rPr>
              <a:t>HCPC Standards of Conduct, Performance and Ethics:</a:t>
            </a:r>
            <a:r>
              <a:rPr lang="en-US" sz="1400">
                <a:latin typeface="Aptos"/>
                <a:ea typeface="+mn-lt"/>
                <a:cs typeface="+mn-lt"/>
              </a:rPr>
              <a:t> Requires health and care professionals to communicate respectfully and effectively with service users, carers, and colleagues, adapting communication to individual needs. </a:t>
            </a:r>
            <a:endParaRPr lang="en-US" sz="1400">
              <a:latin typeface="Aptos"/>
            </a:endParaRPr>
          </a:p>
          <a:p>
            <a:pPr>
              <a:lnSpc>
                <a:spcPct val="110000"/>
              </a:lnSpc>
            </a:pPr>
            <a:r>
              <a:rPr lang="en-US" sz="1400" b="1">
                <a:latin typeface="Aptos"/>
                <a:ea typeface="+mn-lt"/>
                <a:cs typeface="+mn-lt"/>
              </a:rPr>
              <a:t>Care Certificate (Skills for Care):</a:t>
            </a:r>
            <a:r>
              <a:rPr lang="en-US" sz="1400">
                <a:latin typeface="Aptos"/>
                <a:ea typeface="+mn-lt"/>
                <a:cs typeface="+mn-lt"/>
              </a:rPr>
              <a:t> Identifies effective communication as a fundamental skill for delivering safe, compassionate, and high-quality care.</a:t>
            </a:r>
            <a:endParaRPr lang="en-US" sz="1400">
              <a:latin typeface="Aptos"/>
            </a:endParaRPr>
          </a:p>
          <a:p>
            <a:pPr>
              <a:lnSpc>
                <a:spcPct val="110000"/>
              </a:lnSpc>
            </a:pPr>
            <a:endParaRPr lang="en-US" sz="1100"/>
          </a:p>
        </p:txBody>
      </p:sp>
    </p:spTree>
    <p:extLst>
      <p:ext uri="{BB962C8B-B14F-4D97-AF65-F5344CB8AC3E}">
        <p14:creationId xmlns:p14="http://schemas.microsoft.com/office/powerpoint/2010/main" val="748720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7" name="Rectangle 6">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28668A-B12A-70EA-16DC-BAF08954007D}"/>
              </a:ext>
            </a:extLst>
          </p:cNvPr>
          <p:cNvSpPr>
            <a:spLocks noGrp="1"/>
          </p:cNvSpPr>
          <p:nvPr>
            <p:ph type="title"/>
          </p:nvPr>
        </p:nvSpPr>
        <p:spPr>
          <a:xfrm>
            <a:off x="2880485" y="841375"/>
            <a:ext cx="6230857" cy="1230570"/>
          </a:xfrm>
        </p:spPr>
        <p:txBody>
          <a:bodyPr anchor="t">
            <a:normAutofit/>
          </a:bodyPr>
          <a:lstStyle/>
          <a:p>
            <a:pPr algn="l"/>
            <a:r>
              <a:rPr lang="en-US" sz="3300">
                <a:solidFill>
                  <a:schemeClr val="accent1"/>
                </a:solidFill>
              </a:rPr>
              <a:t>Communication in professional skills</a:t>
            </a:r>
          </a:p>
        </p:txBody>
      </p:sp>
      <p:sp>
        <p:nvSpPr>
          <p:cNvPr id="9" name="Isosceles Triangle 8">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54D827A9-EE8A-8928-6BE3-40C539DF1E93}"/>
              </a:ext>
            </a:extLst>
          </p:cNvPr>
          <p:cNvSpPr>
            <a:spLocks noGrp="1"/>
          </p:cNvSpPr>
          <p:nvPr>
            <p:ph idx="1"/>
          </p:nvPr>
        </p:nvSpPr>
        <p:spPr>
          <a:xfrm>
            <a:off x="2880487" y="1838739"/>
            <a:ext cx="7061629" cy="4213069"/>
          </a:xfrm>
        </p:spPr>
        <p:txBody>
          <a:bodyPr vert="horz" lIns="91440" tIns="45720" rIns="91440" bIns="45720" rtlCol="0" anchor="t">
            <a:normAutofit/>
          </a:bodyPr>
          <a:lstStyle/>
          <a:p>
            <a:pPr marL="0" indent="0">
              <a:lnSpc>
                <a:spcPct val="110000"/>
              </a:lnSpc>
              <a:buNone/>
            </a:pPr>
            <a:r>
              <a:rPr lang="en-US" sz="1200" b="1">
                <a:latin typeface="Aptos"/>
              </a:rPr>
              <a:t>Relevance for Support and Care Workers</a:t>
            </a:r>
            <a:endParaRPr lang="en-US" sz="1200">
              <a:latin typeface="Aptos"/>
            </a:endParaRPr>
          </a:p>
          <a:p>
            <a:pPr>
              <a:lnSpc>
                <a:spcPct val="110000"/>
              </a:lnSpc>
            </a:pPr>
            <a:r>
              <a:rPr lang="en-US" sz="1200">
                <a:latin typeface="Aptos"/>
                <a:ea typeface="+mn-lt"/>
                <a:cs typeface="+mn-lt"/>
              </a:rPr>
              <a:t>Enables the formation of positive and trusting relationships with children, families, carers, and professionals. </a:t>
            </a:r>
            <a:endParaRPr lang="en-US" sz="1200">
              <a:latin typeface="Aptos"/>
            </a:endParaRPr>
          </a:p>
          <a:p>
            <a:pPr>
              <a:lnSpc>
                <a:spcPct val="110000"/>
              </a:lnSpc>
            </a:pPr>
            <a:r>
              <a:rPr lang="en-US" sz="1200">
                <a:latin typeface="Aptos"/>
                <a:ea typeface="+mn-lt"/>
                <a:cs typeface="+mn-lt"/>
              </a:rPr>
              <a:t>Promotes accurate recording and appropriate sharing of information. </a:t>
            </a:r>
            <a:endParaRPr lang="en-US" sz="1200">
              <a:latin typeface="Aptos"/>
            </a:endParaRPr>
          </a:p>
          <a:p>
            <a:pPr>
              <a:lnSpc>
                <a:spcPct val="110000"/>
              </a:lnSpc>
            </a:pPr>
            <a:r>
              <a:rPr lang="en-US" sz="1200">
                <a:latin typeface="Aptos"/>
                <a:ea typeface="+mn-lt"/>
                <a:cs typeface="+mn-lt"/>
              </a:rPr>
              <a:t>Supports the identification of individual needs, including developmental, emotional, and social needs. </a:t>
            </a:r>
            <a:endParaRPr lang="en-US" sz="1200">
              <a:latin typeface="Aptos"/>
            </a:endParaRPr>
          </a:p>
          <a:p>
            <a:pPr>
              <a:lnSpc>
                <a:spcPct val="110000"/>
              </a:lnSpc>
            </a:pPr>
            <a:r>
              <a:rPr lang="en-US" sz="1200">
                <a:latin typeface="Aptos"/>
                <a:ea typeface="+mn-lt"/>
                <a:cs typeface="+mn-lt"/>
              </a:rPr>
              <a:t>Encourages collaborative working across multidisciplinary and multi-agency teams. </a:t>
            </a:r>
            <a:endParaRPr lang="en-US" sz="1200">
              <a:latin typeface="Aptos"/>
            </a:endParaRPr>
          </a:p>
          <a:p>
            <a:pPr>
              <a:lnSpc>
                <a:spcPct val="110000"/>
              </a:lnSpc>
            </a:pPr>
            <a:r>
              <a:rPr lang="en-US" sz="1200">
                <a:latin typeface="Aptos"/>
                <a:ea typeface="+mn-lt"/>
                <a:cs typeface="+mn-lt"/>
              </a:rPr>
              <a:t>Balances confidentiality with safeguarding responsibilities to protect vulnerable individuals. </a:t>
            </a:r>
            <a:endParaRPr lang="en-US" sz="1200">
              <a:latin typeface="Aptos"/>
            </a:endParaRPr>
          </a:p>
          <a:p>
            <a:pPr>
              <a:lnSpc>
                <a:spcPct val="110000"/>
              </a:lnSpc>
            </a:pPr>
            <a:r>
              <a:rPr lang="en-US" sz="1200" dirty="0">
                <a:latin typeface="Aptos"/>
                <a:ea typeface="+mn-lt"/>
                <a:cs typeface="+mn-lt"/>
              </a:rPr>
              <a:t>Promotes respectful, inclusive, and person-</a:t>
            </a:r>
            <a:r>
              <a:rPr lang="en-US" sz="1200" dirty="0" err="1">
                <a:latin typeface="Aptos"/>
                <a:ea typeface="+mn-lt"/>
                <a:cs typeface="+mn-lt"/>
              </a:rPr>
              <a:t>centred</a:t>
            </a:r>
            <a:r>
              <a:rPr lang="en-US" sz="1200" dirty="0">
                <a:latin typeface="Aptos"/>
                <a:ea typeface="+mn-lt"/>
                <a:cs typeface="+mn-lt"/>
              </a:rPr>
              <a:t> communication. </a:t>
            </a:r>
            <a:endParaRPr lang="en-US" sz="1200">
              <a:latin typeface="Aptos"/>
            </a:endParaRPr>
          </a:p>
          <a:p>
            <a:pPr marL="0" indent="0">
              <a:lnSpc>
                <a:spcPct val="110000"/>
              </a:lnSpc>
              <a:buNone/>
            </a:pPr>
            <a:r>
              <a:rPr lang="en-US" sz="1200" b="1">
                <a:latin typeface="Aptos"/>
                <a:ea typeface="+mn-lt"/>
                <a:cs typeface="+mn-lt"/>
              </a:rPr>
              <a:t>Additional policies you could also mention (if you need more):</a:t>
            </a:r>
            <a:endParaRPr lang="en-US" sz="1200">
              <a:latin typeface="Aptos"/>
            </a:endParaRPr>
          </a:p>
          <a:p>
            <a:pPr>
              <a:lnSpc>
                <a:spcPct val="110000"/>
              </a:lnSpc>
            </a:pPr>
            <a:r>
              <a:rPr lang="en-US" sz="1200" b="1" dirty="0">
                <a:latin typeface="Aptos"/>
                <a:ea typeface="+mn-lt"/>
                <a:cs typeface="+mn-lt"/>
              </a:rPr>
              <a:t>Children Act (1989 &amp; 2004)</a:t>
            </a:r>
            <a:r>
              <a:rPr lang="en-US" sz="1200" dirty="0">
                <a:latin typeface="Aptos"/>
                <a:ea typeface="+mn-lt"/>
                <a:cs typeface="+mn-lt"/>
              </a:rPr>
              <a:t> – </a:t>
            </a:r>
            <a:r>
              <a:rPr lang="en-US" sz="1200" err="1">
                <a:latin typeface="Aptos"/>
                <a:ea typeface="+mn-lt"/>
                <a:cs typeface="+mn-lt"/>
              </a:rPr>
              <a:t>emphasises</a:t>
            </a:r>
            <a:r>
              <a:rPr lang="en-US" sz="1200" dirty="0">
                <a:latin typeface="Aptos"/>
                <a:ea typeface="+mn-lt"/>
                <a:cs typeface="+mn-lt"/>
              </a:rPr>
              <a:t> effective information sharing and multi-agency working to safeguard and promote the welfare of children. </a:t>
            </a:r>
            <a:endParaRPr lang="en-US" sz="1200">
              <a:latin typeface="Aptos"/>
            </a:endParaRPr>
          </a:p>
          <a:p>
            <a:pPr>
              <a:lnSpc>
                <a:spcPct val="110000"/>
              </a:lnSpc>
            </a:pPr>
            <a:r>
              <a:rPr lang="en-US" sz="1200" b="1">
                <a:latin typeface="Aptos"/>
                <a:ea typeface="+mn-lt"/>
                <a:cs typeface="+mn-lt"/>
              </a:rPr>
              <a:t>Data Protection Act (2018) and UK GDPR</a:t>
            </a:r>
            <a:r>
              <a:rPr lang="en-US" sz="1200">
                <a:latin typeface="Aptos"/>
                <a:ea typeface="+mn-lt"/>
                <a:cs typeface="+mn-lt"/>
              </a:rPr>
              <a:t> – guides professionals on maintaining confidentiality and sharing personal information appropriately.</a:t>
            </a:r>
            <a:endParaRPr lang="en-US" sz="1200">
              <a:latin typeface="Aptos"/>
            </a:endParaRPr>
          </a:p>
          <a:p>
            <a:pPr>
              <a:lnSpc>
                <a:spcPct val="110000"/>
              </a:lnSpc>
            </a:pPr>
            <a:endParaRPr lang="en-US" sz="1000"/>
          </a:p>
        </p:txBody>
      </p:sp>
    </p:spTree>
    <p:extLst>
      <p:ext uri="{BB962C8B-B14F-4D97-AF65-F5344CB8AC3E}">
        <p14:creationId xmlns:p14="http://schemas.microsoft.com/office/powerpoint/2010/main" val="2397731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7228A990-341C-940B-6800-22571153CF9C}"/>
              </a:ext>
            </a:extLst>
          </p:cNvPr>
          <p:cNvSpPr>
            <a:spLocks noGrp="1"/>
          </p:cNvSpPr>
          <p:nvPr>
            <p:ph type="title"/>
          </p:nvPr>
        </p:nvSpPr>
        <p:spPr>
          <a:xfrm>
            <a:off x="3996839" y="138567"/>
            <a:ext cx="6677553" cy="1353310"/>
          </a:xfrm>
        </p:spPr>
        <p:txBody>
          <a:bodyPr anchor="b">
            <a:normAutofit/>
          </a:bodyPr>
          <a:lstStyle/>
          <a:p>
            <a:pPr algn="l"/>
            <a:r>
              <a:rPr lang="en-US" sz="3600">
                <a:solidFill>
                  <a:schemeClr val="tx1"/>
                </a:solidFill>
              </a:rPr>
              <a:t>SBAR communication example</a:t>
            </a:r>
          </a:p>
        </p:txBody>
      </p:sp>
      <p:sp>
        <p:nvSpPr>
          <p:cNvPr id="3" name="Content Placeholder 2">
            <a:extLst>
              <a:ext uri="{FF2B5EF4-FFF2-40B4-BE49-F238E27FC236}">
                <a16:creationId xmlns:a16="http://schemas.microsoft.com/office/drawing/2014/main" id="{3C9AEA57-2168-5657-5FEE-5FDF415EBE6B}"/>
              </a:ext>
            </a:extLst>
          </p:cNvPr>
          <p:cNvSpPr>
            <a:spLocks noGrp="1"/>
          </p:cNvSpPr>
          <p:nvPr>
            <p:ph idx="1"/>
          </p:nvPr>
        </p:nvSpPr>
        <p:spPr>
          <a:xfrm>
            <a:off x="1335702" y="1715870"/>
            <a:ext cx="10850964" cy="4875199"/>
          </a:xfrm>
        </p:spPr>
        <p:txBody>
          <a:bodyPr vert="horz" lIns="91440" tIns="45720" rIns="91440" bIns="45720" rtlCol="0" anchor="ctr">
            <a:noAutofit/>
          </a:bodyPr>
          <a:lstStyle/>
          <a:p>
            <a:pPr marL="0" indent="0">
              <a:lnSpc>
                <a:spcPct val="110000"/>
              </a:lnSpc>
              <a:buNone/>
            </a:pPr>
            <a:r>
              <a:rPr lang="en-US" sz="1100" b="1">
                <a:latin typeface="Aptos"/>
                <a:ea typeface="Calibri"/>
                <a:cs typeface="Calibri"/>
              </a:rPr>
              <a:t>Scenario</a:t>
            </a:r>
            <a:endParaRPr lang="en-US" sz="1100" dirty="0">
              <a:latin typeface="Aptos"/>
              <a:ea typeface="Calibri"/>
              <a:cs typeface="Calibri"/>
            </a:endParaRPr>
          </a:p>
          <a:p>
            <a:pPr>
              <a:lnSpc>
                <a:spcPct val="110000"/>
              </a:lnSpc>
            </a:pPr>
            <a:r>
              <a:rPr lang="en-US" sz="1100" dirty="0">
                <a:latin typeface="Aptos"/>
                <a:ea typeface="Calibri"/>
                <a:cs typeface="Calibri"/>
              </a:rPr>
              <a:t>During my placement, I observed a four-year-old child who had become unusually quiet, avoided interacting with other children, and appeared distressed when it was time to go home. As these changes were different from their typical </a:t>
            </a:r>
            <a:r>
              <a:rPr lang="en-US" sz="1100" err="1">
                <a:latin typeface="Aptos"/>
                <a:ea typeface="Calibri"/>
                <a:cs typeface="Calibri"/>
              </a:rPr>
              <a:t>behaviour</a:t>
            </a:r>
            <a:r>
              <a:rPr lang="en-US" sz="1100" dirty="0">
                <a:latin typeface="Aptos"/>
                <a:ea typeface="Calibri"/>
                <a:cs typeface="Calibri"/>
              </a:rPr>
              <a:t>, I used a structured communication approach to raise my concerns with the appropriate professional.</a:t>
            </a:r>
          </a:p>
          <a:p>
            <a:pPr marL="0" indent="0">
              <a:lnSpc>
                <a:spcPct val="110000"/>
              </a:lnSpc>
              <a:buNone/>
            </a:pPr>
            <a:r>
              <a:rPr lang="en-US" sz="1100" b="1">
                <a:latin typeface="Aptos"/>
                <a:ea typeface="Calibri"/>
                <a:cs typeface="Calibri"/>
              </a:rPr>
              <a:t>Why SBAR?</a:t>
            </a:r>
            <a:endParaRPr lang="en-US" sz="1100" dirty="0">
              <a:latin typeface="Aptos"/>
              <a:ea typeface="Calibri"/>
              <a:cs typeface="Calibri"/>
            </a:endParaRPr>
          </a:p>
          <a:p>
            <a:pPr>
              <a:lnSpc>
                <a:spcPct val="110000"/>
              </a:lnSpc>
            </a:pPr>
            <a:r>
              <a:rPr lang="en-US" sz="1100" dirty="0">
                <a:latin typeface="Aptos"/>
                <a:ea typeface="Calibri"/>
                <a:cs typeface="Calibri"/>
              </a:rPr>
              <a:t>SBAR provides a clear and </a:t>
            </a:r>
            <a:r>
              <a:rPr lang="en-US" sz="1100" err="1">
                <a:latin typeface="Aptos"/>
                <a:ea typeface="Calibri"/>
                <a:cs typeface="Calibri"/>
              </a:rPr>
              <a:t>organised</a:t>
            </a:r>
            <a:r>
              <a:rPr lang="en-US" sz="1100" dirty="0">
                <a:latin typeface="Aptos"/>
                <a:ea typeface="Calibri"/>
                <a:cs typeface="Calibri"/>
              </a:rPr>
              <a:t> method for sharing important information. It helps professionals communicate concerns accurately, reduces the risk of misunderstanding, and supports timely and appropriate action.</a:t>
            </a:r>
          </a:p>
          <a:p>
            <a:pPr marL="0" indent="0">
              <a:lnSpc>
                <a:spcPct val="110000"/>
              </a:lnSpc>
              <a:buNone/>
            </a:pPr>
            <a:r>
              <a:rPr lang="en-US" sz="1100" b="1">
                <a:latin typeface="Aptos"/>
                <a:ea typeface="Calibri"/>
                <a:cs typeface="Calibri"/>
              </a:rPr>
              <a:t>S – Situation</a:t>
            </a:r>
            <a:endParaRPr lang="en-US" sz="1100" dirty="0">
              <a:latin typeface="Aptos"/>
              <a:ea typeface="Calibri"/>
              <a:cs typeface="Calibri"/>
            </a:endParaRPr>
          </a:p>
          <a:p>
            <a:pPr>
              <a:lnSpc>
                <a:spcPct val="110000"/>
              </a:lnSpc>
            </a:pPr>
            <a:r>
              <a:rPr lang="en-US" sz="1100">
                <a:latin typeface="Aptos"/>
                <a:ea typeface="Calibri"/>
                <a:cs typeface="Calibri"/>
              </a:rPr>
              <a:t>“I am concerned about Child B. They have become withdrawn over the past week and appear anxious when discussing going home.”</a:t>
            </a:r>
            <a:endParaRPr lang="en-US" sz="1100" dirty="0">
              <a:latin typeface="Aptos"/>
              <a:ea typeface="Calibri"/>
              <a:cs typeface="Calibri"/>
            </a:endParaRPr>
          </a:p>
          <a:p>
            <a:pPr marL="0" indent="0">
              <a:lnSpc>
                <a:spcPct val="110000"/>
              </a:lnSpc>
              <a:buNone/>
            </a:pPr>
            <a:r>
              <a:rPr lang="en-US" sz="1100" b="1">
                <a:latin typeface="Aptos"/>
                <a:ea typeface="Calibri"/>
                <a:cs typeface="Calibri"/>
              </a:rPr>
              <a:t>B – Background</a:t>
            </a:r>
            <a:endParaRPr lang="en-US" sz="1100" dirty="0">
              <a:latin typeface="Aptos"/>
              <a:ea typeface="Calibri"/>
              <a:cs typeface="Calibri"/>
            </a:endParaRPr>
          </a:p>
          <a:p>
            <a:pPr>
              <a:lnSpc>
                <a:spcPct val="110000"/>
              </a:lnSpc>
            </a:pPr>
            <a:r>
              <a:rPr lang="en-US" sz="1100" dirty="0">
                <a:latin typeface="Aptos"/>
                <a:ea typeface="Calibri"/>
                <a:cs typeface="Calibri"/>
              </a:rPr>
              <a:t>“Child B is usually confident, engages well with peers, and participates in activities. This change in </a:t>
            </a:r>
            <a:r>
              <a:rPr lang="en-US" sz="1100" dirty="0" err="1">
                <a:latin typeface="Aptos"/>
                <a:ea typeface="Calibri"/>
                <a:cs typeface="Calibri"/>
              </a:rPr>
              <a:t>behaviour</a:t>
            </a:r>
            <a:r>
              <a:rPr lang="en-US" sz="1100" dirty="0">
                <a:latin typeface="Aptos"/>
                <a:ea typeface="Calibri"/>
                <a:cs typeface="Calibri"/>
              </a:rPr>
              <a:t> is unusual for them.”</a:t>
            </a:r>
          </a:p>
          <a:p>
            <a:pPr marL="0" indent="0">
              <a:lnSpc>
                <a:spcPct val="110000"/>
              </a:lnSpc>
              <a:buNone/>
            </a:pPr>
            <a:r>
              <a:rPr lang="en-US" sz="1100" b="1">
                <a:latin typeface="Aptos"/>
                <a:ea typeface="Calibri"/>
                <a:cs typeface="Calibri"/>
              </a:rPr>
              <a:t>A – Assessment</a:t>
            </a:r>
            <a:endParaRPr lang="en-US" sz="1100" dirty="0">
              <a:latin typeface="Aptos"/>
              <a:ea typeface="Calibri"/>
              <a:cs typeface="Calibri"/>
            </a:endParaRPr>
          </a:p>
          <a:p>
            <a:pPr>
              <a:lnSpc>
                <a:spcPct val="110000"/>
              </a:lnSpc>
            </a:pPr>
            <a:r>
              <a:rPr lang="en-US" sz="1100" dirty="0">
                <a:latin typeface="Aptos"/>
                <a:ea typeface="Calibri"/>
                <a:cs typeface="Calibri"/>
              </a:rPr>
              <a:t>“The change in </a:t>
            </a:r>
            <a:r>
              <a:rPr lang="en-US" sz="1100" dirty="0" err="1">
                <a:latin typeface="Aptos"/>
                <a:ea typeface="Calibri"/>
                <a:cs typeface="Calibri"/>
              </a:rPr>
              <a:t>behaviour</a:t>
            </a:r>
            <a:r>
              <a:rPr lang="en-US" sz="1100" dirty="0">
                <a:latin typeface="Aptos"/>
                <a:ea typeface="Calibri"/>
                <a:cs typeface="Calibri"/>
              </a:rPr>
              <a:t> may indicate that the child is experiencing emotional distress or another safeguarding concern that requires further attention.”</a:t>
            </a:r>
          </a:p>
          <a:p>
            <a:pPr marL="0" indent="0">
              <a:lnSpc>
                <a:spcPct val="110000"/>
              </a:lnSpc>
              <a:buNone/>
            </a:pPr>
            <a:r>
              <a:rPr lang="en-US" sz="1100" b="1">
                <a:latin typeface="Aptos"/>
                <a:ea typeface="Calibri"/>
                <a:cs typeface="Calibri"/>
              </a:rPr>
              <a:t>R – Recommendation</a:t>
            </a:r>
            <a:endParaRPr lang="en-US" sz="1100" dirty="0">
              <a:latin typeface="Aptos"/>
              <a:ea typeface="Calibri"/>
              <a:cs typeface="Calibri"/>
            </a:endParaRPr>
          </a:p>
          <a:p>
            <a:pPr>
              <a:lnSpc>
                <a:spcPct val="110000"/>
              </a:lnSpc>
            </a:pPr>
            <a:r>
              <a:rPr lang="en-US" sz="1100">
                <a:latin typeface="Aptos"/>
                <a:ea typeface="Calibri"/>
                <a:cs typeface="Calibri"/>
              </a:rPr>
              <a:t>“I recommend documenting all observations, discussing the concern with the designated safeguarding lead, and following the setting’s safeguarding procedures.”</a:t>
            </a:r>
            <a:endParaRPr lang="en-US" sz="1100" dirty="0">
              <a:latin typeface="Aptos"/>
              <a:ea typeface="Calibri"/>
              <a:cs typeface="Calibri"/>
            </a:endParaRPr>
          </a:p>
          <a:p>
            <a:pPr marL="0" indent="0">
              <a:lnSpc>
                <a:spcPct val="110000"/>
              </a:lnSpc>
              <a:buNone/>
            </a:pPr>
            <a:r>
              <a:rPr lang="en-US" sz="1100" b="1">
                <a:latin typeface="Aptos"/>
                <a:ea typeface="Calibri"/>
                <a:cs typeface="Calibri"/>
              </a:rPr>
              <a:t>Link to Professional Practice</a:t>
            </a:r>
            <a:endParaRPr lang="en-US" sz="1100" dirty="0">
              <a:latin typeface="Aptos"/>
              <a:ea typeface="Calibri"/>
              <a:cs typeface="Calibri"/>
            </a:endParaRPr>
          </a:p>
          <a:p>
            <a:pPr>
              <a:lnSpc>
                <a:spcPct val="110000"/>
              </a:lnSpc>
            </a:pPr>
            <a:r>
              <a:rPr lang="en-US" sz="1100">
                <a:latin typeface="Aptos"/>
                <a:ea typeface="Calibri"/>
                <a:cs typeface="Calibri"/>
              </a:rPr>
              <a:t>Using SBAR supports effective communication by ensuring information is shared clearly and professionally. This helps practitioners work collaboratively, maintain accurate records, and fulfil their safeguarding responsibilities while promoting the child’s wellbeing.</a:t>
            </a:r>
            <a:endParaRPr lang="en-US" sz="1100" dirty="0">
              <a:latin typeface="Aptos"/>
              <a:ea typeface="Calibri"/>
              <a:cs typeface="Calibri"/>
            </a:endParaRPr>
          </a:p>
          <a:p>
            <a:pPr>
              <a:lnSpc>
                <a:spcPct val="110000"/>
              </a:lnSpc>
            </a:pPr>
            <a:endParaRPr lang="en-US" sz="600"/>
          </a:p>
          <a:p>
            <a:pPr>
              <a:lnSpc>
                <a:spcPct val="110000"/>
              </a:lnSpc>
            </a:pPr>
            <a:endParaRPr lang="en-US" sz="600"/>
          </a:p>
        </p:txBody>
      </p:sp>
    </p:spTree>
    <p:extLst>
      <p:ext uri="{BB962C8B-B14F-4D97-AF65-F5344CB8AC3E}">
        <p14:creationId xmlns:p14="http://schemas.microsoft.com/office/powerpoint/2010/main" val="2126469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0DC79-AF30-9741-2C2D-BCB19194D397}"/>
              </a:ext>
            </a:extLst>
          </p:cNvPr>
          <p:cNvSpPr>
            <a:spLocks noGrp="1"/>
          </p:cNvSpPr>
          <p:nvPr>
            <p:ph type="title"/>
          </p:nvPr>
        </p:nvSpPr>
        <p:spPr/>
        <p:txBody>
          <a:bodyPr/>
          <a:lstStyle/>
          <a:p>
            <a:endParaRPr lang="en-GB" dirty="0">
              <a:ea typeface="Calibri Light"/>
              <a:cs typeface="Calibri Light"/>
            </a:endParaRPr>
          </a:p>
        </p:txBody>
      </p:sp>
      <p:sp>
        <p:nvSpPr>
          <p:cNvPr id="3" name="Content Placeholder 2">
            <a:extLst>
              <a:ext uri="{FF2B5EF4-FFF2-40B4-BE49-F238E27FC236}">
                <a16:creationId xmlns:a16="http://schemas.microsoft.com/office/drawing/2014/main" id="{B66DA9AC-E376-FFFE-4C5A-E5D4E04F59FC}"/>
              </a:ext>
            </a:extLst>
          </p:cNvPr>
          <p:cNvSpPr>
            <a:spLocks noGrp="1"/>
          </p:cNvSpPr>
          <p:nvPr>
            <p:ph idx="1"/>
          </p:nvPr>
        </p:nvSpPr>
        <p:spPr>
          <a:xfrm>
            <a:off x="4944275" y="774158"/>
            <a:ext cx="6361702" cy="5313936"/>
          </a:xfrm>
        </p:spPr>
        <p:txBody>
          <a:bodyPr/>
          <a:lstStyle/>
          <a:p>
            <a:pPr>
              <a:buNone/>
            </a:pPr>
            <a:r>
              <a:rPr lang="en-US" dirty="0"/>
              <a:t>                                 C</a:t>
            </a:r>
            <a:r>
              <a:rPr lang="en-US" b="1" dirty="0"/>
              <a:t>onclusion </a:t>
            </a:r>
            <a:r>
              <a:rPr lang="en-US" dirty="0"/>
              <a:t>                                                                                                                                                            </a:t>
            </a:r>
            <a:r>
              <a:rPr lang="en-US" sz="1200" dirty="0"/>
              <a:t> </a:t>
            </a:r>
            <a:r>
              <a:rPr lang="en-US" sz="1200"/>
              <a:t>Effective communication is essential </a:t>
            </a:r>
            <a:r>
              <a:rPr lang="en-US" sz="1200" dirty="0"/>
              <a:t>in any professional setting, and SBAR model provides a structured framework to achieve this, as demonstrated in the presentation. By organizing information into Situation, Background , Assessment, and Recommendation, the SBAR model ensures clarity, conciseness, and completeness in critical discussions. This systematic approach minimizes misunderstandings, Enhances collaboration, and ultimately leads to better decision-making and improved outcomes.</a:t>
            </a:r>
          </a:p>
        </p:txBody>
      </p:sp>
    </p:spTree>
    <p:extLst>
      <p:ext uri="{BB962C8B-B14F-4D97-AF65-F5344CB8AC3E}">
        <p14:creationId xmlns:p14="http://schemas.microsoft.com/office/powerpoint/2010/main" val="3400710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D490819-5666-421A-BA38-5BB7F760B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45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8FDFAB5E-BFB6-4290-9F06-1AD4E52A3D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14FA43FA-82AD-4E41-A5A7-32F0F9DAA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C3C34A1E-706E-4DB7-891E-6FB476241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E55BE0F-8EA7-4F30-B3FD-8F6DD29BA2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C9F415B-574B-4647-BD72-F211EA3FA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CDD98CAF-1BC1-4BD6-AAD2-68EBF8D8B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FF6CBDDA-3893-44B9-86D9-F1F38D4B5F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5FEF4109-DC7B-4C15-9C2D-53A69A120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40DAA94-BB0A-4185-97AF-CB63182E8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114C7C3A-04DD-4CC1-A272-F2578FE23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4AA1C8D2-B988-4C8F-97B7-229630F2AD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5621FCD-0E62-4332-965D-80FA0EF80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1E7C9B8-4AA1-43A1-A547-785A41395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01F4C519-3639-48B7-A720-466A40BF1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39AFA97-19A9-4DA4-A478-A3E31B83B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01126FE-0E00-4313-BDE9-CF2C04D96B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1D31F0FA-D603-49E8-B72E-7665CF9A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28C24D97-A4EA-4764-AEE5-61C0892F6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6B724DA-22AE-4918-B782-3E7CD485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F6E83DB-ADF8-409A-95CF-41BE0E028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C83EE84C-89F7-406E-959C-8E3518D3E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09B50F9-709E-4054-AD5F-814AD7459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7" name="Rectangle 6">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52283-FFA7-BDD7-35A9-5EDBE961B7E5}"/>
              </a:ext>
            </a:extLst>
          </p:cNvPr>
          <p:cNvSpPr>
            <a:spLocks noGrp="1"/>
          </p:cNvSpPr>
          <p:nvPr>
            <p:ph type="title"/>
          </p:nvPr>
        </p:nvSpPr>
        <p:spPr>
          <a:xfrm>
            <a:off x="807720" y="960120"/>
            <a:ext cx="3988993" cy="4171278"/>
          </a:xfrm>
        </p:spPr>
        <p:txBody>
          <a:bodyPr>
            <a:normAutofit/>
          </a:bodyPr>
          <a:lstStyle/>
          <a:p>
            <a:pPr algn="l"/>
            <a:r>
              <a:rPr lang="en-US" sz="5400">
                <a:solidFill>
                  <a:schemeClr val="tx1"/>
                </a:solidFill>
              </a:rPr>
              <a:t>Reference</a:t>
            </a:r>
          </a:p>
        </p:txBody>
      </p:sp>
      <p:sp>
        <p:nvSpPr>
          <p:cNvPr id="3" name="Content Placeholder 2">
            <a:extLst>
              <a:ext uri="{FF2B5EF4-FFF2-40B4-BE49-F238E27FC236}">
                <a16:creationId xmlns:a16="http://schemas.microsoft.com/office/drawing/2014/main" id="{9AE01D85-1691-F2DB-E7D4-4AEA06904522}"/>
              </a:ext>
            </a:extLst>
          </p:cNvPr>
          <p:cNvSpPr>
            <a:spLocks noGrp="1"/>
          </p:cNvSpPr>
          <p:nvPr>
            <p:ph idx="1"/>
          </p:nvPr>
        </p:nvSpPr>
        <p:spPr>
          <a:xfrm>
            <a:off x="5118447" y="960120"/>
            <a:ext cx="6281873" cy="4171278"/>
          </a:xfrm>
        </p:spPr>
        <p:txBody>
          <a:bodyPr vert="horz" lIns="91440" tIns="45720" rIns="91440" bIns="45720" rtlCol="0">
            <a:normAutofit/>
          </a:bodyPr>
          <a:lstStyle/>
          <a:p>
            <a:pPr>
              <a:lnSpc>
                <a:spcPct val="110000"/>
              </a:lnSpc>
            </a:pPr>
            <a:r>
              <a:rPr lang="en-US" sz="1200">
                <a:ea typeface="+mn-lt"/>
                <a:cs typeface="+mn-lt"/>
              </a:rPr>
              <a:t>Care Act 2014. (2014) </a:t>
            </a:r>
            <a:r>
              <a:rPr lang="en-US" sz="1200" i="1">
                <a:ea typeface="+mn-lt"/>
                <a:cs typeface="+mn-lt"/>
              </a:rPr>
              <a:t>Care Act 2014</a:t>
            </a:r>
            <a:r>
              <a:rPr lang="en-US" sz="1200">
                <a:ea typeface="+mn-lt"/>
                <a:cs typeface="+mn-lt"/>
              </a:rPr>
              <a:t>. London: The Stationery Office.</a:t>
            </a:r>
            <a:endParaRPr lang="en-US" sz="1200"/>
          </a:p>
          <a:p>
            <a:pPr>
              <a:lnSpc>
                <a:spcPct val="110000"/>
              </a:lnSpc>
            </a:pPr>
            <a:r>
              <a:rPr lang="en-US" sz="1200">
                <a:ea typeface="+mn-lt"/>
                <a:cs typeface="+mn-lt"/>
              </a:rPr>
              <a:t>Children Act 2004. (2004) </a:t>
            </a:r>
            <a:r>
              <a:rPr lang="en-US" sz="1200" i="1">
                <a:ea typeface="+mn-lt"/>
                <a:cs typeface="+mn-lt"/>
              </a:rPr>
              <a:t>Children Act 2004</a:t>
            </a:r>
            <a:r>
              <a:rPr lang="en-US" sz="1200">
                <a:ea typeface="+mn-lt"/>
                <a:cs typeface="+mn-lt"/>
              </a:rPr>
              <a:t>. London: The Stationery Office.</a:t>
            </a:r>
            <a:endParaRPr lang="en-US" sz="1200"/>
          </a:p>
          <a:p>
            <a:pPr>
              <a:lnSpc>
                <a:spcPct val="110000"/>
              </a:lnSpc>
            </a:pPr>
            <a:r>
              <a:rPr lang="en-US" sz="1200">
                <a:ea typeface="+mn-lt"/>
                <a:cs typeface="+mn-lt"/>
              </a:rPr>
              <a:t>Equality Act 2010. (2010) </a:t>
            </a:r>
            <a:r>
              <a:rPr lang="en-US" sz="1200" i="1">
                <a:ea typeface="+mn-lt"/>
                <a:cs typeface="+mn-lt"/>
              </a:rPr>
              <a:t>Equality Act 2010</a:t>
            </a:r>
            <a:r>
              <a:rPr lang="en-US" sz="1200">
                <a:ea typeface="+mn-lt"/>
                <a:cs typeface="+mn-lt"/>
              </a:rPr>
              <a:t>. London: The Stationery Office.</a:t>
            </a:r>
            <a:endParaRPr lang="en-US" sz="1200"/>
          </a:p>
          <a:p>
            <a:pPr>
              <a:lnSpc>
                <a:spcPct val="110000"/>
              </a:lnSpc>
            </a:pPr>
            <a:r>
              <a:rPr lang="en-US" sz="1200">
                <a:ea typeface="+mn-lt"/>
                <a:cs typeface="+mn-lt"/>
              </a:rPr>
              <a:t>Francis, R. (2013) </a:t>
            </a:r>
            <a:r>
              <a:rPr lang="en-US" sz="1200" i="1">
                <a:ea typeface="+mn-lt"/>
                <a:cs typeface="+mn-lt"/>
              </a:rPr>
              <a:t>Report of the Mid Staffordshire NHS Foundation Trust Public Inquiry: Executive Summary</a:t>
            </a:r>
            <a:r>
              <a:rPr lang="en-US" sz="1200">
                <a:ea typeface="+mn-lt"/>
                <a:cs typeface="+mn-lt"/>
              </a:rPr>
              <a:t>. London: The Stationery Office.</a:t>
            </a:r>
            <a:endParaRPr lang="en-US" sz="1200"/>
          </a:p>
          <a:p>
            <a:pPr>
              <a:lnSpc>
                <a:spcPct val="110000"/>
              </a:lnSpc>
            </a:pPr>
            <a:r>
              <a:rPr lang="en-US" sz="1200">
                <a:ea typeface="+mn-lt"/>
                <a:cs typeface="+mn-lt"/>
              </a:rPr>
              <a:t>Hargie, O. (2011) </a:t>
            </a:r>
            <a:r>
              <a:rPr lang="en-US" sz="1200" i="1">
                <a:ea typeface="+mn-lt"/>
                <a:cs typeface="+mn-lt"/>
              </a:rPr>
              <a:t>Skilled Interpersonal Communication: Research, Theory and Practice</a:t>
            </a:r>
            <a:r>
              <a:rPr lang="en-US" sz="1200">
                <a:ea typeface="+mn-lt"/>
                <a:cs typeface="+mn-lt"/>
              </a:rPr>
              <a:t>. 5th edn. London: Routledge.</a:t>
            </a:r>
            <a:endParaRPr lang="en-US" sz="1200"/>
          </a:p>
          <a:p>
            <a:pPr>
              <a:lnSpc>
                <a:spcPct val="110000"/>
              </a:lnSpc>
            </a:pPr>
            <a:r>
              <a:rPr lang="en-US" sz="1200">
                <a:ea typeface="+mn-lt"/>
                <a:cs typeface="+mn-lt"/>
              </a:rPr>
              <a:t>Health and Care Professions Council (HCPC) (2016) </a:t>
            </a:r>
            <a:r>
              <a:rPr lang="en-US" sz="1200" i="1">
                <a:ea typeface="+mn-lt"/>
                <a:cs typeface="+mn-lt"/>
              </a:rPr>
              <a:t>Standards of Conduct, Performance and Ethics</a:t>
            </a:r>
            <a:r>
              <a:rPr lang="en-US" sz="1200">
                <a:ea typeface="+mn-lt"/>
                <a:cs typeface="+mn-lt"/>
              </a:rPr>
              <a:t>. London: HCPC.</a:t>
            </a:r>
            <a:endParaRPr lang="en-US" sz="1200"/>
          </a:p>
          <a:p>
            <a:pPr>
              <a:lnSpc>
                <a:spcPct val="110000"/>
              </a:lnSpc>
            </a:pPr>
            <a:r>
              <a:rPr lang="en-US" sz="1200">
                <a:ea typeface="+mn-lt"/>
                <a:cs typeface="+mn-lt"/>
              </a:rPr>
              <a:t>Mental Capacity Act 2005. (2005) </a:t>
            </a:r>
            <a:r>
              <a:rPr lang="en-US" sz="1200" i="1">
                <a:ea typeface="+mn-lt"/>
                <a:cs typeface="+mn-lt"/>
              </a:rPr>
              <a:t>Mental Capacity Act 2005</a:t>
            </a:r>
            <a:r>
              <a:rPr lang="en-US" sz="1200">
                <a:ea typeface="+mn-lt"/>
                <a:cs typeface="+mn-lt"/>
              </a:rPr>
              <a:t>. London: The Stationery Office.</a:t>
            </a:r>
            <a:endParaRPr lang="en-US" sz="1200"/>
          </a:p>
          <a:p>
            <a:pPr>
              <a:lnSpc>
                <a:spcPct val="110000"/>
              </a:lnSpc>
            </a:pPr>
            <a:r>
              <a:rPr lang="en-US" sz="1200">
                <a:ea typeface="+mn-lt"/>
                <a:cs typeface="+mn-lt"/>
              </a:rPr>
              <a:t>Skills for Care (2021) </a:t>
            </a:r>
            <a:r>
              <a:rPr lang="en-US" sz="1200" i="1">
                <a:ea typeface="+mn-lt"/>
                <a:cs typeface="+mn-lt"/>
              </a:rPr>
              <a:t>The Care Certificate Standards</a:t>
            </a:r>
            <a:r>
              <a:rPr lang="en-US" sz="1200">
                <a:ea typeface="+mn-lt"/>
                <a:cs typeface="+mn-lt"/>
              </a:rPr>
              <a:t>. Leeds: Skills for Care.</a:t>
            </a:r>
            <a:endParaRPr lang="en-US" sz="1200"/>
          </a:p>
          <a:p>
            <a:pPr>
              <a:lnSpc>
                <a:spcPct val="110000"/>
              </a:lnSpc>
            </a:pPr>
            <a:r>
              <a:rPr lang="en-US" sz="1200">
                <a:ea typeface="+mn-lt"/>
                <a:cs typeface="+mn-lt"/>
              </a:rPr>
              <a:t>Sully, P. and Dallas, J. (2010) </a:t>
            </a:r>
            <a:r>
              <a:rPr lang="en-US" sz="1200" i="1">
                <a:ea typeface="+mn-lt"/>
                <a:cs typeface="+mn-lt"/>
              </a:rPr>
              <a:t>Essential Communication Skills for Nursing and Midwifery</a:t>
            </a:r>
            <a:r>
              <a:rPr lang="en-US" sz="1200">
                <a:ea typeface="+mn-lt"/>
                <a:cs typeface="+mn-lt"/>
              </a:rPr>
              <a:t>. 2nd edn. Edinburgh: Elsevier.</a:t>
            </a:r>
            <a:endParaRPr lang="en-US" sz="1200"/>
          </a:p>
          <a:p>
            <a:pPr>
              <a:lnSpc>
                <a:spcPct val="110000"/>
              </a:lnSpc>
            </a:pPr>
            <a:endParaRPr lang="en-US" sz="1200"/>
          </a:p>
        </p:txBody>
      </p:sp>
    </p:spTree>
    <p:extLst>
      <p:ext uri="{BB962C8B-B14F-4D97-AF65-F5344CB8AC3E}">
        <p14:creationId xmlns:p14="http://schemas.microsoft.com/office/powerpoint/2010/main" val="1272073098"/>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Atlas</vt:lpstr>
      <vt:lpstr>PowerPoint Presentation</vt:lpstr>
      <vt:lpstr>Communication</vt:lpstr>
      <vt:lpstr>What is Communication and its importance in health and social care</vt:lpstr>
      <vt:lpstr>PowerPoint Presentation</vt:lpstr>
      <vt:lpstr>Applying Effective Communication in a Real Health &amp; Social Care Setting  (Practical Example)</vt:lpstr>
      <vt:lpstr>Argyle's communication cycle</vt:lpstr>
      <vt:lpstr>Communication in professional standard</vt:lpstr>
      <vt:lpstr>Communication in professional skills</vt:lpstr>
      <vt:lpstr>SBAR communication example</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599</cp:revision>
  <dcterms:created xsi:type="dcterms:W3CDTF">2026-06-18T11:17:28Z</dcterms:created>
  <dcterms:modified xsi:type="dcterms:W3CDTF">2026-06-28T19:53:42Z</dcterms:modified>
</cp:coreProperties>
</file>