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8"/>
  </p:notesMasterIdLst>
  <p:handoutMasterIdLst>
    <p:handoutMasterId r:id="rId19"/>
  </p:handoutMasterIdLst>
  <p:sldIdLst>
    <p:sldId id="256" r:id="rId5"/>
    <p:sldId id="291" r:id="rId6"/>
    <p:sldId id="283" r:id="rId7"/>
    <p:sldId id="284" r:id="rId8"/>
    <p:sldId id="285" r:id="rId9"/>
    <p:sldId id="286" r:id="rId10"/>
    <p:sldId id="287" r:id="rId11"/>
    <p:sldId id="288" r:id="rId12"/>
    <p:sldId id="292" r:id="rId13"/>
    <p:sldId id="289" r:id="rId14"/>
    <p:sldId id="293" r:id="rId15"/>
    <p:sldId id="290" r:id="rId16"/>
    <p:sldId id="294" r:id="rId17"/>
  </p:sldIdLst>
  <p:sldSz cx="9144000" cy="6858000" type="screen4x3"/>
  <p:notesSz cx="6865938" cy="9540875"/>
  <p:defaultTextStyle>
    <a:defPPr>
      <a:defRPr lang="en-US"/>
    </a:defPPr>
    <a:lvl1pPr algn="l" rtl="0" eaLnBrk="0" fontAlgn="base" hangingPunct="0">
      <a:spcBef>
        <a:spcPct val="0"/>
      </a:spcBef>
      <a:spcAft>
        <a:spcPct val="0"/>
      </a:spcAft>
      <a:defRPr kern="1200">
        <a:solidFill>
          <a:schemeClr val="tx1"/>
        </a:solidFill>
        <a:latin typeface="Myriad Pro"/>
        <a:ea typeface="+mn-ea"/>
        <a:cs typeface="+mn-cs"/>
      </a:defRPr>
    </a:lvl1pPr>
    <a:lvl2pPr marL="457200" algn="l" rtl="0" eaLnBrk="0" fontAlgn="base" hangingPunct="0">
      <a:spcBef>
        <a:spcPct val="0"/>
      </a:spcBef>
      <a:spcAft>
        <a:spcPct val="0"/>
      </a:spcAft>
      <a:defRPr kern="1200">
        <a:solidFill>
          <a:schemeClr val="tx1"/>
        </a:solidFill>
        <a:latin typeface="Myriad Pro"/>
        <a:ea typeface="+mn-ea"/>
        <a:cs typeface="+mn-cs"/>
      </a:defRPr>
    </a:lvl2pPr>
    <a:lvl3pPr marL="914400" algn="l" rtl="0" eaLnBrk="0" fontAlgn="base" hangingPunct="0">
      <a:spcBef>
        <a:spcPct val="0"/>
      </a:spcBef>
      <a:spcAft>
        <a:spcPct val="0"/>
      </a:spcAft>
      <a:defRPr kern="1200">
        <a:solidFill>
          <a:schemeClr val="tx1"/>
        </a:solidFill>
        <a:latin typeface="Myriad Pro"/>
        <a:ea typeface="+mn-ea"/>
        <a:cs typeface="+mn-cs"/>
      </a:defRPr>
    </a:lvl3pPr>
    <a:lvl4pPr marL="1371600" algn="l" rtl="0" eaLnBrk="0" fontAlgn="base" hangingPunct="0">
      <a:spcBef>
        <a:spcPct val="0"/>
      </a:spcBef>
      <a:spcAft>
        <a:spcPct val="0"/>
      </a:spcAft>
      <a:defRPr kern="1200">
        <a:solidFill>
          <a:schemeClr val="tx1"/>
        </a:solidFill>
        <a:latin typeface="Myriad Pro"/>
        <a:ea typeface="+mn-ea"/>
        <a:cs typeface="+mn-cs"/>
      </a:defRPr>
    </a:lvl4pPr>
    <a:lvl5pPr marL="1828800" algn="l" rtl="0" eaLnBrk="0" fontAlgn="base" hangingPunct="0">
      <a:spcBef>
        <a:spcPct val="0"/>
      </a:spcBef>
      <a:spcAft>
        <a:spcPct val="0"/>
      </a:spcAft>
      <a:defRPr kern="1200">
        <a:solidFill>
          <a:schemeClr val="tx1"/>
        </a:solidFill>
        <a:latin typeface="Myriad Pro"/>
        <a:ea typeface="+mn-ea"/>
        <a:cs typeface="+mn-cs"/>
      </a:defRPr>
    </a:lvl5pPr>
    <a:lvl6pPr marL="2286000" algn="l" defTabSz="914400" rtl="0" eaLnBrk="1" latinLnBrk="0" hangingPunct="1">
      <a:defRPr kern="1200">
        <a:solidFill>
          <a:schemeClr val="tx1"/>
        </a:solidFill>
        <a:latin typeface="Myriad Pro"/>
        <a:ea typeface="+mn-ea"/>
        <a:cs typeface="+mn-cs"/>
      </a:defRPr>
    </a:lvl6pPr>
    <a:lvl7pPr marL="2743200" algn="l" defTabSz="914400" rtl="0" eaLnBrk="1" latinLnBrk="0" hangingPunct="1">
      <a:defRPr kern="1200">
        <a:solidFill>
          <a:schemeClr val="tx1"/>
        </a:solidFill>
        <a:latin typeface="Myriad Pro"/>
        <a:ea typeface="+mn-ea"/>
        <a:cs typeface="+mn-cs"/>
      </a:defRPr>
    </a:lvl7pPr>
    <a:lvl8pPr marL="3200400" algn="l" defTabSz="914400" rtl="0" eaLnBrk="1" latinLnBrk="0" hangingPunct="1">
      <a:defRPr kern="1200">
        <a:solidFill>
          <a:schemeClr val="tx1"/>
        </a:solidFill>
        <a:latin typeface="Myriad Pro"/>
        <a:ea typeface="+mn-ea"/>
        <a:cs typeface="+mn-cs"/>
      </a:defRPr>
    </a:lvl8pPr>
    <a:lvl9pPr marL="3657600" algn="l" defTabSz="914400" rtl="0" eaLnBrk="1" latinLnBrk="0" hangingPunct="1">
      <a:defRPr kern="1200">
        <a:solidFill>
          <a:schemeClr val="tx1"/>
        </a:solidFill>
        <a:latin typeface="Myriad Pro"/>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05">
          <p15:clr>
            <a:srgbClr val="A4A3A4"/>
          </p15:clr>
        </p15:guide>
        <p15:guide id="2" pos="2163">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957" autoAdjust="0"/>
    <p:restoredTop sz="95033" autoAdjust="0"/>
  </p:normalViewPr>
  <p:slideViewPr>
    <p:cSldViewPr>
      <p:cViewPr varScale="1">
        <p:scale>
          <a:sx n="82" d="100"/>
          <a:sy n="82" d="100"/>
        </p:scale>
        <p:origin x="1320" y="7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05"/>
        <p:guide pos="2163"/>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berechi Onyinye Eze (2232114)" userId="a71639e2-3ec7-4493-b0a6-511a75e5e96e" providerId="ADAL" clId="{071A2679-2AD7-4ED2-944C-C1AB5BFBD935}"/>
    <pc:docChg chg="undo redo custSel addSld delSld modSld">
      <pc:chgData name="Daberechi Onyinye Eze (2232114)" userId="a71639e2-3ec7-4493-b0a6-511a75e5e96e" providerId="ADAL" clId="{071A2679-2AD7-4ED2-944C-C1AB5BFBD935}" dt="2026-04-08T09:40:17.033" v="2510" actId="20577"/>
      <pc:docMkLst>
        <pc:docMk/>
      </pc:docMkLst>
      <pc:sldChg chg="modSp mod">
        <pc:chgData name="Daberechi Onyinye Eze (2232114)" userId="a71639e2-3ec7-4493-b0a6-511a75e5e96e" providerId="ADAL" clId="{071A2679-2AD7-4ED2-944C-C1AB5BFBD935}" dt="2026-03-27T11:55:55.113" v="2144" actId="121"/>
        <pc:sldMkLst>
          <pc:docMk/>
          <pc:sldMk cId="0" sldId="256"/>
        </pc:sldMkLst>
        <pc:spChg chg="mod">
          <ac:chgData name="Daberechi Onyinye Eze (2232114)" userId="a71639e2-3ec7-4493-b0a6-511a75e5e96e" providerId="ADAL" clId="{071A2679-2AD7-4ED2-944C-C1AB5BFBD935}" dt="2026-03-27T11:55:55.113" v="2144" actId="121"/>
          <ac:spMkLst>
            <pc:docMk/>
            <pc:sldMk cId="0" sldId="256"/>
            <ac:spMk id="2" creationId="{F1094822-DB26-7267-F803-3FC99C0EB158}"/>
          </ac:spMkLst>
        </pc:spChg>
      </pc:sldChg>
      <pc:sldChg chg="addSp delSp modSp mod modClrScheme chgLayout">
        <pc:chgData name="Daberechi Onyinye Eze (2232114)" userId="a71639e2-3ec7-4493-b0a6-511a75e5e96e" providerId="ADAL" clId="{071A2679-2AD7-4ED2-944C-C1AB5BFBD935}" dt="2026-03-30T10:36:02.061" v="2458" actId="255"/>
        <pc:sldMkLst>
          <pc:docMk/>
          <pc:sldMk cId="0" sldId="283"/>
        </pc:sldMkLst>
        <pc:spChg chg="add mod">
          <ac:chgData name="Daberechi Onyinye Eze (2232114)" userId="a71639e2-3ec7-4493-b0a6-511a75e5e96e" providerId="ADAL" clId="{071A2679-2AD7-4ED2-944C-C1AB5BFBD935}" dt="2026-03-20T11:10:07.013" v="869" actId="20577"/>
          <ac:spMkLst>
            <pc:docMk/>
            <pc:sldMk cId="0" sldId="283"/>
            <ac:spMk id="3" creationId="{7A243600-CDAE-62B0-576A-CABFF2100C15}"/>
          </ac:spMkLst>
        </pc:spChg>
        <pc:spChg chg="mod">
          <ac:chgData name="Daberechi Onyinye Eze (2232114)" userId="a71639e2-3ec7-4493-b0a6-511a75e5e96e" providerId="ADAL" clId="{071A2679-2AD7-4ED2-944C-C1AB5BFBD935}" dt="2026-03-27T12:00:51.562" v="2174" actId="14100"/>
          <ac:spMkLst>
            <pc:docMk/>
            <pc:sldMk cId="0" sldId="283"/>
            <ac:spMk id="9218" creationId="{993A293C-6D58-0217-FA11-0910A9856382}"/>
          </ac:spMkLst>
        </pc:spChg>
        <pc:spChg chg="mod">
          <ac:chgData name="Daberechi Onyinye Eze (2232114)" userId="a71639e2-3ec7-4493-b0a6-511a75e5e96e" providerId="ADAL" clId="{071A2679-2AD7-4ED2-944C-C1AB5BFBD935}" dt="2026-03-30T10:36:02.061" v="2458" actId="255"/>
          <ac:spMkLst>
            <pc:docMk/>
            <pc:sldMk cId="0" sldId="283"/>
            <ac:spMk id="9219" creationId="{4F18071D-2C62-9450-E84E-8431B61C998F}"/>
          </ac:spMkLst>
        </pc:spChg>
        <pc:picChg chg="add mod">
          <ac:chgData name="Daberechi Onyinye Eze (2232114)" userId="a71639e2-3ec7-4493-b0a6-511a75e5e96e" providerId="ADAL" clId="{071A2679-2AD7-4ED2-944C-C1AB5BFBD935}" dt="2026-03-30T10:35:23.525" v="2457" actId="14100"/>
          <ac:picMkLst>
            <pc:docMk/>
            <pc:sldMk cId="0" sldId="283"/>
            <ac:picMk id="2" creationId="{A6213375-80A7-7CF1-48A0-1E845224F07F}"/>
          </ac:picMkLst>
        </pc:picChg>
      </pc:sldChg>
      <pc:sldChg chg="addSp delSp modSp mod">
        <pc:chgData name="Daberechi Onyinye Eze (2232114)" userId="a71639e2-3ec7-4493-b0a6-511a75e5e96e" providerId="ADAL" clId="{071A2679-2AD7-4ED2-944C-C1AB5BFBD935}" dt="2026-03-30T10:37:09.319" v="2461" actId="255"/>
        <pc:sldMkLst>
          <pc:docMk/>
          <pc:sldMk cId="0" sldId="284"/>
        </pc:sldMkLst>
        <pc:spChg chg="add">
          <ac:chgData name="Daberechi Onyinye Eze (2232114)" userId="a71639e2-3ec7-4493-b0a6-511a75e5e96e" providerId="ADAL" clId="{071A2679-2AD7-4ED2-944C-C1AB5BFBD935}" dt="2026-03-09T17:06:22.752" v="260"/>
          <ac:spMkLst>
            <pc:docMk/>
            <pc:sldMk cId="0" sldId="284"/>
            <ac:spMk id="3" creationId="{800419EF-74D0-524F-95C9-BE4F1DDCB071}"/>
          </ac:spMkLst>
        </pc:spChg>
        <pc:spChg chg="add del mod">
          <ac:chgData name="Daberechi Onyinye Eze (2232114)" userId="a71639e2-3ec7-4493-b0a6-511a75e5e96e" providerId="ADAL" clId="{071A2679-2AD7-4ED2-944C-C1AB5BFBD935}" dt="2026-03-09T17:09:58.126" v="272" actId="1076"/>
          <ac:spMkLst>
            <pc:docMk/>
            <pc:sldMk cId="0" sldId="284"/>
            <ac:spMk id="4" creationId="{A49C05E3-E031-7597-D18E-A07F533E7606}"/>
          </ac:spMkLst>
        </pc:spChg>
        <pc:spChg chg="add mod">
          <ac:chgData name="Daberechi Onyinye Eze (2232114)" userId="a71639e2-3ec7-4493-b0a6-511a75e5e96e" providerId="ADAL" clId="{071A2679-2AD7-4ED2-944C-C1AB5BFBD935}" dt="2026-03-09T17:12:34.778" v="276"/>
          <ac:spMkLst>
            <pc:docMk/>
            <pc:sldMk cId="0" sldId="284"/>
            <ac:spMk id="6" creationId="{4AD11453-091E-09D0-CC17-FF927B4F94C4}"/>
          </ac:spMkLst>
        </pc:spChg>
        <pc:spChg chg="mod">
          <ac:chgData name="Daberechi Onyinye Eze (2232114)" userId="a71639e2-3ec7-4493-b0a6-511a75e5e96e" providerId="ADAL" clId="{071A2679-2AD7-4ED2-944C-C1AB5BFBD935}" dt="2026-03-27T12:02:09.303" v="2181" actId="14100"/>
          <ac:spMkLst>
            <pc:docMk/>
            <pc:sldMk cId="0" sldId="284"/>
            <ac:spMk id="11266" creationId="{CD25A27D-83A9-AA03-3F44-E4B94CAAAA55}"/>
          </ac:spMkLst>
        </pc:spChg>
        <pc:spChg chg="add del mod">
          <ac:chgData name="Daberechi Onyinye Eze (2232114)" userId="a71639e2-3ec7-4493-b0a6-511a75e5e96e" providerId="ADAL" clId="{071A2679-2AD7-4ED2-944C-C1AB5BFBD935}" dt="2026-03-30T10:37:09.319" v="2461" actId="255"/>
          <ac:spMkLst>
            <pc:docMk/>
            <pc:sldMk cId="0" sldId="284"/>
            <ac:spMk id="11267" creationId="{5874F34E-BD0A-36DA-99C3-B305AA9FE284}"/>
          </ac:spMkLst>
        </pc:spChg>
        <pc:picChg chg="add mod">
          <ac:chgData name="Daberechi Onyinye Eze (2232114)" userId="a71639e2-3ec7-4493-b0a6-511a75e5e96e" providerId="ADAL" clId="{071A2679-2AD7-4ED2-944C-C1AB5BFBD935}" dt="2026-03-27T10:30:40.313" v="1294" actId="14100"/>
          <ac:picMkLst>
            <pc:docMk/>
            <pc:sldMk cId="0" sldId="284"/>
            <ac:picMk id="9" creationId="{15667547-8EF5-6290-FEEF-938252873003}"/>
          </ac:picMkLst>
        </pc:picChg>
      </pc:sldChg>
      <pc:sldChg chg="addSp delSp modSp mod modClrScheme chgLayout">
        <pc:chgData name="Daberechi Onyinye Eze (2232114)" userId="a71639e2-3ec7-4493-b0a6-511a75e5e96e" providerId="ADAL" clId="{071A2679-2AD7-4ED2-944C-C1AB5BFBD935}" dt="2026-03-30T10:37:46.417" v="2463" actId="255"/>
        <pc:sldMkLst>
          <pc:docMk/>
          <pc:sldMk cId="0" sldId="285"/>
        </pc:sldMkLst>
        <pc:spChg chg="mod">
          <ac:chgData name="Daberechi Onyinye Eze (2232114)" userId="a71639e2-3ec7-4493-b0a6-511a75e5e96e" providerId="ADAL" clId="{071A2679-2AD7-4ED2-944C-C1AB5BFBD935}" dt="2026-03-27T12:03:05.043" v="2186" actId="2710"/>
          <ac:spMkLst>
            <pc:docMk/>
            <pc:sldMk cId="0" sldId="285"/>
            <ac:spMk id="12290" creationId="{42799467-2437-3075-47A3-E35102E09EB0}"/>
          </ac:spMkLst>
        </pc:spChg>
        <pc:spChg chg="mod ord">
          <ac:chgData name="Daberechi Onyinye Eze (2232114)" userId="a71639e2-3ec7-4493-b0a6-511a75e5e96e" providerId="ADAL" clId="{071A2679-2AD7-4ED2-944C-C1AB5BFBD935}" dt="2026-03-30T10:37:46.417" v="2463" actId="255"/>
          <ac:spMkLst>
            <pc:docMk/>
            <pc:sldMk cId="0" sldId="285"/>
            <ac:spMk id="12291" creationId="{B5414F86-05F6-AFE6-A14F-DBAEAF5EB973}"/>
          </ac:spMkLst>
        </pc:spChg>
        <pc:picChg chg="add mod">
          <ac:chgData name="Daberechi Onyinye Eze (2232114)" userId="a71639e2-3ec7-4493-b0a6-511a75e5e96e" providerId="ADAL" clId="{071A2679-2AD7-4ED2-944C-C1AB5BFBD935}" dt="2026-03-30T10:37:32.021" v="2462" actId="14100"/>
          <ac:picMkLst>
            <pc:docMk/>
            <pc:sldMk cId="0" sldId="285"/>
            <ac:picMk id="6150" creationId="{D3364CF2-A3E1-4C4D-C384-0CC2B7FCDC27}"/>
          </ac:picMkLst>
        </pc:picChg>
      </pc:sldChg>
      <pc:sldChg chg="addSp delSp modSp mod modClrScheme chgLayout">
        <pc:chgData name="Daberechi Onyinye Eze (2232114)" userId="a71639e2-3ec7-4493-b0a6-511a75e5e96e" providerId="ADAL" clId="{071A2679-2AD7-4ED2-944C-C1AB5BFBD935}" dt="2026-03-30T10:39:04.695" v="2470" actId="14100"/>
        <pc:sldMkLst>
          <pc:docMk/>
          <pc:sldMk cId="0" sldId="286"/>
        </pc:sldMkLst>
        <pc:spChg chg="mod">
          <ac:chgData name="Daberechi Onyinye Eze (2232114)" userId="a71639e2-3ec7-4493-b0a6-511a75e5e96e" providerId="ADAL" clId="{071A2679-2AD7-4ED2-944C-C1AB5BFBD935}" dt="2026-03-27T12:03:50.697" v="2192" actId="2710"/>
          <ac:spMkLst>
            <pc:docMk/>
            <pc:sldMk cId="0" sldId="286"/>
            <ac:spMk id="13314" creationId="{ED876351-9C38-1AC1-C2AC-AEC68AEAFBB8}"/>
          </ac:spMkLst>
        </pc:spChg>
        <pc:spChg chg="mod">
          <ac:chgData name="Daberechi Onyinye Eze (2232114)" userId="a71639e2-3ec7-4493-b0a6-511a75e5e96e" providerId="ADAL" clId="{071A2679-2AD7-4ED2-944C-C1AB5BFBD935}" dt="2026-03-30T10:38:49.978" v="2468" actId="14100"/>
          <ac:spMkLst>
            <pc:docMk/>
            <pc:sldMk cId="0" sldId="286"/>
            <ac:spMk id="13315" creationId="{D944C27C-7192-3214-C067-E1C662009989}"/>
          </ac:spMkLst>
        </pc:spChg>
        <pc:picChg chg="add mod">
          <ac:chgData name="Daberechi Onyinye Eze (2232114)" userId="a71639e2-3ec7-4493-b0a6-511a75e5e96e" providerId="ADAL" clId="{071A2679-2AD7-4ED2-944C-C1AB5BFBD935}" dt="2026-03-30T10:39:04.695" v="2470" actId="14100"/>
          <ac:picMkLst>
            <pc:docMk/>
            <pc:sldMk cId="0" sldId="286"/>
            <ac:picMk id="3" creationId="{7DA9CC0C-CA14-4A37-5B82-8CF95BE9F79B}"/>
          </ac:picMkLst>
        </pc:picChg>
      </pc:sldChg>
      <pc:sldChg chg="addSp delSp modSp mod modClrScheme chgLayout">
        <pc:chgData name="Daberechi Onyinye Eze (2232114)" userId="a71639e2-3ec7-4493-b0a6-511a75e5e96e" providerId="ADAL" clId="{071A2679-2AD7-4ED2-944C-C1AB5BFBD935}" dt="2026-03-30T10:39:54.975" v="2471" actId="255"/>
        <pc:sldMkLst>
          <pc:docMk/>
          <pc:sldMk cId="0" sldId="287"/>
        </pc:sldMkLst>
        <pc:spChg chg="mod">
          <ac:chgData name="Daberechi Onyinye Eze (2232114)" userId="a71639e2-3ec7-4493-b0a6-511a75e5e96e" providerId="ADAL" clId="{071A2679-2AD7-4ED2-944C-C1AB5BFBD935}" dt="2026-03-27T12:04:36.868" v="2198" actId="2710"/>
          <ac:spMkLst>
            <pc:docMk/>
            <pc:sldMk cId="0" sldId="287"/>
            <ac:spMk id="14338" creationId="{E3727F79-E4AD-338F-7995-7B0C1529096D}"/>
          </ac:spMkLst>
        </pc:spChg>
        <pc:spChg chg="mod">
          <ac:chgData name="Daberechi Onyinye Eze (2232114)" userId="a71639e2-3ec7-4493-b0a6-511a75e5e96e" providerId="ADAL" clId="{071A2679-2AD7-4ED2-944C-C1AB5BFBD935}" dt="2026-03-30T10:39:54.975" v="2471" actId="255"/>
          <ac:spMkLst>
            <pc:docMk/>
            <pc:sldMk cId="0" sldId="287"/>
            <ac:spMk id="14339" creationId="{DC58CF82-878E-0B35-B28E-015034B23CE5}"/>
          </ac:spMkLst>
        </pc:spChg>
        <pc:picChg chg="add mod">
          <ac:chgData name="Daberechi Onyinye Eze (2232114)" userId="a71639e2-3ec7-4493-b0a6-511a75e5e96e" providerId="ADAL" clId="{071A2679-2AD7-4ED2-944C-C1AB5BFBD935}" dt="2026-03-27T10:53:47.397" v="1532" actId="1076"/>
          <ac:picMkLst>
            <pc:docMk/>
            <pc:sldMk cId="0" sldId="287"/>
            <ac:picMk id="4098" creationId="{53C0D7DC-1CA1-FDBA-653F-84077DE44FEA}"/>
          </ac:picMkLst>
        </pc:picChg>
      </pc:sldChg>
      <pc:sldChg chg="addSp delSp modSp mod modClrScheme chgLayout">
        <pc:chgData name="Daberechi Onyinye Eze (2232114)" userId="a71639e2-3ec7-4493-b0a6-511a75e5e96e" providerId="ADAL" clId="{071A2679-2AD7-4ED2-944C-C1AB5BFBD935}" dt="2026-03-30T10:40:26.679" v="2472" actId="255"/>
        <pc:sldMkLst>
          <pc:docMk/>
          <pc:sldMk cId="0" sldId="288"/>
        </pc:sldMkLst>
        <pc:spChg chg="mod">
          <ac:chgData name="Daberechi Onyinye Eze (2232114)" userId="a71639e2-3ec7-4493-b0a6-511a75e5e96e" providerId="ADAL" clId="{071A2679-2AD7-4ED2-944C-C1AB5BFBD935}" dt="2026-03-27T12:05:17.814" v="2205" actId="2710"/>
          <ac:spMkLst>
            <pc:docMk/>
            <pc:sldMk cId="0" sldId="288"/>
            <ac:spMk id="15362" creationId="{AFE34162-D037-E16D-7C46-DADEE22D0F48}"/>
          </ac:spMkLst>
        </pc:spChg>
        <pc:spChg chg="mod">
          <ac:chgData name="Daberechi Onyinye Eze (2232114)" userId="a71639e2-3ec7-4493-b0a6-511a75e5e96e" providerId="ADAL" clId="{071A2679-2AD7-4ED2-944C-C1AB5BFBD935}" dt="2026-03-30T10:40:26.679" v="2472" actId="255"/>
          <ac:spMkLst>
            <pc:docMk/>
            <pc:sldMk cId="0" sldId="288"/>
            <ac:spMk id="15363" creationId="{7C71528B-04D1-0D19-CE49-6CE00AB3F004}"/>
          </ac:spMkLst>
        </pc:spChg>
        <pc:picChg chg="add mod">
          <ac:chgData name="Daberechi Onyinye Eze (2232114)" userId="a71639e2-3ec7-4493-b0a6-511a75e5e96e" providerId="ADAL" clId="{071A2679-2AD7-4ED2-944C-C1AB5BFBD935}" dt="2026-03-27T12:07:04.732" v="2219" actId="14100"/>
          <ac:picMkLst>
            <pc:docMk/>
            <pc:sldMk cId="0" sldId="288"/>
            <ac:picMk id="5" creationId="{FB2253E9-EDBA-66D1-59CD-49C6F005A349}"/>
          </ac:picMkLst>
        </pc:picChg>
      </pc:sldChg>
      <pc:sldChg chg="addSp delSp modSp mod modClrScheme chgLayout">
        <pc:chgData name="Daberechi Onyinye Eze (2232114)" userId="a71639e2-3ec7-4493-b0a6-511a75e5e96e" providerId="ADAL" clId="{071A2679-2AD7-4ED2-944C-C1AB5BFBD935}" dt="2026-03-30T10:41:05.514" v="2474" actId="255"/>
        <pc:sldMkLst>
          <pc:docMk/>
          <pc:sldMk cId="0" sldId="289"/>
        </pc:sldMkLst>
        <pc:spChg chg="add">
          <ac:chgData name="Daberechi Onyinye Eze (2232114)" userId="a71639e2-3ec7-4493-b0a6-511a75e5e96e" providerId="ADAL" clId="{071A2679-2AD7-4ED2-944C-C1AB5BFBD935}" dt="2026-03-09T17:08:17.344" v="265"/>
          <ac:spMkLst>
            <pc:docMk/>
            <pc:sldMk cId="0" sldId="289"/>
            <ac:spMk id="4" creationId="{399A7C6F-32DA-79E5-3017-836ECAEBB498}"/>
          </ac:spMkLst>
        </pc:spChg>
        <pc:spChg chg="mod">
          <ac:chgData name="Daberechi Onyinye Eze (2232114)" userId="a71639e2-3ec7-4493-b0a6-511a75e5e96e" providerId="ADAL" clId="{071A2679-2AD7-4ED2-944C-C1AB5BFBD935}" dt="2026-03-27T12:08:25.780" v="2229" actId="2710"/>
          <ac:spMkLst>
            <pc:docMk/>
            <pc:sldMk cId="0" sldId="289"/>
            <ac:spMk id="17410" creationId="{D7BDBE77-3721-799D-67A0-2AD9C945A248}"/>
          </ac:spMkLst>
        </pc:spChg>
        <pc:spChg chg="mod">
          <ac:chgData name="Daberechi Onyinye Eze (2232114)" userId="a71639e2-3ec7-4493-b0a6-511a75e5e96e" providerId="ADAL" clId="{071A2679-2AD7-4ED2-944C-C1AB5BFBD935}" dt="2026-03-30T10:41:05.514" v="2474" actId="255"/>
          <ac:spMkLst>
            <pc:docMk/>
            <pc:sldMk cId="0" sldId="289"/>
            <ac:spMk id="17411" creationId="{A1B1BC32-C439-2BA8-2726-3860968EDB12}"/>
          </ac:spMkLst>
        </pc:spChg>
      </pc:sldChg>
      <pc:sldChg chg="modSp mod">
        <pc:chgData name="Daberechi Onyinye Eze (2232114)" userId="a71639e2-3ec7-4493-b0a6-511a75e5e96e" providerId="ADAL" clId="{071A2679-2AD7-4ED2-944C-C1AB5BFBD935}" dt="2026-03-30T10:41:31.628" v="2475" actId="255"/>
        <pc:sldMkLst>
          <pc:docMk/>
          <pc:sldMk cId="0" sldId="290"/>
        </pc:sldMkLst>
        <pc:spChg chg="mod">
          <ac:chgData name="Daberechi Onyinye Eze (2232114)" userId="a71639e2-3ec7-4493-b0a6-511a75e5e96e" providerId="ADAL" clId="{071A2679-2AD7-4ED2-944C-C1AB5BFBD935}" dt="2026-03-27T12:09:50.548" v="2242" actId="2710"/>
          <ac:spMkLst>
            <pc:docMk/>
            <pc:sldMk cId="0" sldId="290"/>
            <ac:spMk id="18434" creationId="{438FD6E7-5D1B-3F22-5132-8321F152C53D}"/>
          </ac:spMkLst>
        </pc:spChg>
        <pc:spChg chg="mod">
          <ac:chgData name="Daberechi Onyinye Eze (2232114)" userId="a71639e2-3ec7-4493-b0a6-511a75e5e96e" providerId="ADAL" clId="{071A2679-2AD7-4ED2-944C-C1AB5BFBD935}" dt="2026-03-30T10:41:31.628" v="2475" actId="255"/>
          <ac:spMkLst>
            <pc:docMk/>
            <pc:sldMk cId="0" sldId="290"/>
            <ac:spMk id="18435" creationId="{9A0C16BF-C65E-B793-8DF3-84E37A90843A}"/>
          </ac:spMkLst>
        </pc:spChg>
      </pc:sldChg>
      <pc:sldChg chg="addSp delSp modSp mod modClrScheme chgLayout">
        <pc:chgData name="Daberechi Onyinye Eze (2232114)" userId="a71639e2-3ec7-4493-b0a6-511a75e5e96e" providerId="ADAL" clId="{071A2679-2AD7-4ED2-944C-C1AB5BFBD935}" dt="2026-03-30T10:36:24.831" v="2460" actId="5793"/>
        <pc:sldMkLst>
          <pc:docMk/>
          <pc:sldMk cId="0" sldId="291"/>
        </pc:sldMkLst>
        <pc:spChg chg="mod">
          <ac:chgData name="Daberechi Onyinye Eze (2232114)" userId="a71639e2-3ec7-4493-b0a6-511a75e5e96e" providerId="ADAL" clId="{071A2679-2AD7-4ED2-944C-C1AB5BFBD935}" dt="2026-03-27T11:56:46.641" v="2148" actId="2710"/>
          <ac:spMkLst>
            <pc:docMk/>
            <pc:sldMk cId="0" sldId="291"/>
            <ac:spMk id="8194" creationId="{D0BB957F-4E0B-AEC5-A083-7B45C307E79F}"/>
          </ac:spMkLst>
        </pc:spChg>
        <pc:spChg chg="add mod">
          <ac:chgData name="Daberechi Onyinye Eze (2232114)" userId="a71639e2-3ec7-4493-b0a6-511a75e5e96e" providerId="ADAL" clId="{071A2679-2AD7-4ED2-944C-C1AB5BFBD935}" dt="2026-03-30T10:36:24.831" v="2460" actId="5793"/>
          <ac:spMkLst>
            <pc:docMk/>
            <pc:sldMk cId="0" sldId="291"/>
            <ac:spMk id="8199" creationId="{29277D38-DBA1-C647-3365-292483C1FDE7}"/>
          </ac:spMkLst>
        </pc:spChg>
        <pc:picChg chg="add mod ord">
          <ac:chgData name="Daberechi Onyinye Eze (2232114)" userId="a71639e2-3ec7-4493-b0a6-511a75e5e96e" providerId="ADAL" clId="{071A2679-2AD7-4ED2-944C-C1AB5BFBD935}" dt="2026-03-09T10:21:13.243" v="5" actId="26606"/>
          <ac:picMkLst>
            <pc:docMk/>
            <pc:sldMk cId="0" sldId="291"/>
            <ac:picMk id="1026" creationId="{D8CFADE3-9103-B5D7-75D9-16AF40B4D006}"/>
          </ac:picMkLst>
        </pc:picChg>
      </pc:sldChg>
      <pc:sldChg chg="modSp mod">
        <pc:chgData name="Daberechi Onyinye Eze (2232114)" userId="a71639e2-3ec7-4493-b0a6-511a75e5e96e" providerId="ADAL" clId="{071A2679-2AD7-4ED2-944C-C1AB5BFBD935}" dt="2026-04-08T09:40:17.033" v="2510" actId="20577"/>
        <pc:sldMkLst>
          <pc:docMk/>
          <pc:sldMk cId="0" sldId="292"/>
        </pc:sldMkLst>
        <pc:spChg chg="mod">
          <ac:chgData name="Daberechi Onyinye Eze (2232114)" userId="a71639e2-3ec7-4493-b0a6-511a75e5e96e" providerId="ADAL" clId="{071A2679-2AD7-4ED2-944C-C1AB5BFBD935}" dt="2026-03-27T12:07:51.321" v="2223" actId="2710"/>
          <ac:spMkLst>
            <pc:docMk/>
            <pc:sldMk cId="0" sldId="292"/>
            <ac:spMk id="16386" creationId="{6EC3FAE8-3F8F-1C33-4C4F-742D2D4F7DBB}"/>
          </ac:spMkLst>
        </pc:spChg>
        <pc:spChg chg="mod">
          <ac:chgData name="Daberechi Onyinye Eze (2232114)" userId="a71639e2-3ec7-4493-b0a6-511a75e5e96e" providerId="ADAL" clId="{071A2679-2AD7-4ED2-944C-C1AB5BFBD935}" dt="2026-04-08T09:40:17.033" v="2510" actId="20577"/>
          <ac:spMkLst>
            <pc:docMk/>
            <pc:sldMk cId="0" sldId="292"/>
            <ac:spMk id="16387" creationId="{042EFB55-BD0B-07A6-BF77-B1BECD2252AC}"/>
          </ac:spMkLst>
        </pc:spChg>
      </pc:sldChg>
      <pc:sldChg chg="addSp modSp new mod">
        <pc:chgData name="Daberechi Onyinye Eze (2232114)" userId="a71639e2-3ec7-4493-b0a6-511a75e5e96e" providerId="ADAL" clId="{071A2679-2AD7-4ED2-944C-C1AB5BFBD935}" dt="2026-03-27T12:17:21.181" v="2288" actId="1076"/>
        <pc:sldMkLst>
          <pc:docMk/>
          <pc:sldMk cId="2339399417" sldId="293"/>
        </pc:sldMkLst>
        <pc:picChg chg="add mod">
          <ac:chgData name="Daberechi Onyinye Eze (2232114)" userId="a71639e2-3ec7-4493-b0a6-511a75e5e96e" providerId="ADAL" clId="{071A2679-2AD7-4ED2-944C-C1AB5BFBD935}" dt="2026-03-27T12:17:21.181" v="2288" actId="1076"/>
          <ac:picMkLst>
            <pc:docMk/>
            <pc:sldMk cId="2339399417" sldId="293"/>
            <ac:picMk id="2" creationId="{8FF46875-D1EE-046A-06BA-D55447EBA49B}"/>
          </ac:picMkLst>
        </pc:picChg>
      </pc:sldChg>
      <pc:sldChg chg="modSp new mod">
        <pc:chgData name="Daberechi Onyinye Eze (2232114)" userId="a71639e2-3ec7-4493-b0a6-511a75e5e96e" providerId="ADAL" clId="{071A2679-2AD7-4ED2-944C-C1AB5BFBD935}" dt="2026-03-30T10:41:48.774" v="2476" actId="255"/>
        <pc:sldMkLst>
          <pc:docMk/>
          <pc:sldMk cId="4145207083" sldId="294"/>
        </pc:sldMkLst>
        <pc:spChg chg="mod">
          <ac:chgData name="Daberechi Onyinye Eze (2232114)" userId="a71639e2-3ec7-4493-b0a6-511a75e5e96e" providerId="ADAL" clId="{071A2679-2AD7-4ED2-944C-C1AB5BFBD935}" dt="2026-03-27T12:09:34.079" v="2238" actId="2710"/>
          <ac:spMkLst>
            <pc:docMk/>
            <pc:sldMk cId="4145207083" sldId="294"/>
            <ac:spMk id="2" creationId="{F2E7447A-DC8A-F050-5731-F6D1B5E41B6C}"/>
          </ac:spMkLst>
        </pc:spChg>
        <pc:spChg chg="mod">
          <ac:chgData name="Daberechi Onyinye Eze (2232114)" userId="a71639e2-3ec7-4493-b0a6-511a75e5e96e" providerId="ADAL" clId="{071A2679-2AD7-4ED2-944C-C1AB5BFBD935}" dt="2026-03-30T10:41:48.774" v="2476" actId="255"/>
          <ac:spMkLst>
            <pc:docMk/>
            <pc:sldMk cId="4145207083" sldId="294"/>
            <ac:spMk id="3" creationId="{5F8EE05F-C622-169C-87B6-8E2279DDCDB8}"/>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B983E5F-D217-2D24-F91F-649AB99B623F}"/>
              </a:ext>
            </a:extLst>
          </p:cNvPr>
          <p:cNvSpPr>
            <a:spLocks noGrp="1"/>
          </p:cNvSpPr>
          <p:nvPr>
            <p:ph type="hdr" sz="quarter"/>
          </p:nvPr>
        </p:nvSpPr>
        <p:spPr>
          <a:xfrm>
            <a:off x="0" y="0"/>
            <a:ext cx="2974975" cy="477838"/>
          </a:xfrm>
          <a:prstGeom prst="rect">
            <a:avLst/>
          </a:prstGeom>
        </p:spPr>
        <p:txBody>
          <a:bodyPr vert="horz" lIns="93744" tIns="46872" rIns="93744" bIns="46872"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A65169B6-7667-DB74-E7F2-4A103A203130}"/>
              </a:ext>
            </a:extLst>
          </p:cNvPr>
          <p:cNvSpPr>
            <a:spLocks noGrp="1"/>
          </p:cNvSpPr>
          <p:nvPr>
            <p:ph type="dt" sz="quarter" idx="1"/>
          </p:nvPr>
        </p:nvSpPr>
        <p:spPr>
          <a:xfrm>
            <a:off x="3889375" y="0"/>
            <a:ext cx="2974975" cy="477838"/>
          </a:xfrm>
          <a:prstGeom prst="rect">
            <a:avLst/>
          </a:prstGeom>
        </p:spPr>
        <p:txBody>
          <a:bodyPr vert="horz" lIns="93744" tIns="46872" rIns="93744" bIns="46872" rtlCol="0"/>
          <a:lstStyle>
            <a:lvl1pPr algn="r" eaLnBrk="1" fontAlgn="auto" hangingPunct="1">
              <a:spcBef>
                <a:spcPts val="0"/>
              </a:spcBef>
              <a:spcAft>
                <a:spcPts val="0"/>
              </a:spcAft>
              <a:defRPr sz="1200">
                <a:latin typeface="+mn-lt"/>
              </a:defRPr>
            </a:lvl1pPr>
          </a:lstStyle>
          <a:p>
            <a:pPr>
              <a:defRPr/>
            </a:pPr>
            <a:fld id="{A37D4A8F-4C61-4C3F-829F-F65FCD1D6182}" type="datetimeFigureOut">
              <a:rPr lang="en-GB"/>
              <a:pPr>
                <a:defRPr/>
              </a:pPr>
              <a:t>08/04/2026</a:t>
            </a:fld>
            <a:endParaRPr lang="en-GB"/>
          </a:p>
        </p:txBody>
      </p:sp>
      <p:sp>
        <p:nvSpPr>
          <p:cNvPr id="4" name="Footer Placeholder 3">
            <a:extLst>
              <a:ext uri="{FF2B5EF4-FFF2-40B4-BE49-F238E27FC236}">
                <a16:creationId xmlns:a16="http://schemas.microsoft.com/office/drawing/2014/main" id="{28C3B48A-CBB4-BBD4-D965-D91A272037CD}"/>
              </a:ext>
            </a:extLst>
          </p:cNvPr>
          <p:cNvSpPr>
            <a:spLocks noGrp="1"/>
          </p:cNvSpPr>
          <p:nvPr>
            <p:ph type="ftr" sz="quarter" idx="2"/>
          </p:nvPr>
        </p:nvSpPr>
        <p:spPr>
          <a:xfrm>
            <a:off x="0" y="9061450"/>
            <a:ext cx="2974975" cy="477838"/>
          </a:xfrm>
          <a:prstGeom prst="rect">
            <a:avLst/>
          </a:prstGeom>
        </p:spPr>
        <p:txBody>
          <a:bodyPr vert="horz" lIns="93744" tIns="46872" rIns="93744" bIns="46872" rtlCol="0" anchor="b"/>
          <a:lstStyle>
            <a:lvl1pPr algn="l" eaLnBrk="1" fontAlgn="auto" hangingPunct="1">
              <a:spcBef>
                <a:spcPts val="0"/>
              </a:spcBef>
              <a:spcAft>
                <a:spcPts val="0"/>
              </a:spcAft>
              <a:defRPr sz="1200">
                <a:latin typeface="+mn-lt"/>
              </a:defRPr>
            </a:lvl1pPr>
          </a:lstStyle>
          <a:p>
            <a:pPr>
              <a:defRPr/>
            </a:pPr>
            <a:endParaRPr lang="en-GB"/>
          </a:p>
        </p:txBody>
      </p:sp>
      <p:sp>
        <p:nvSpPr>
          <p:cNvPr id="5" name="Slide Number Placeholder 4">
            <a:extLst>
              <a:ext uri="{FF2B5EF4-FFF2-40B4-BE49-F238E27FC236}">
                <a16:creationId xmlns:a16="http://schemas.microsoft.com/office/drawing/2014/main" id="{538EB070-AE22-474A-F913-77BA0731E008}"/>
              </a:ext>
            </a:extLst>
          </p:cNvPr>
          <p:cNvSpPr>
            <a:spLocks noGrp="1"/>
          </p:cNvSpPr>
          <p:nvPr>
            <p:ph type="sldNum" sz="quarter" idx="3"/>
          </p:nvPr>
        </p:nvSpPr>
        <p:spPr>
          <a:xfrm>
            <a:off x="3889375" y="9061450"/>
            <a:ext cx="2974975" cy="477838"/>
          </a:xfrm>
          <a:prstGeom prst="rect">
            <a:avLst/>
          </a:prstGeom>
        </p:spPr>
        <p:txBody>
          <a:bodyPr vert="horz" lIns="93744" tIns="46872" rIns="93744" bIns="46872" rtlCol="0" anchor="b"/>
          <a:lstStyle>
            <a:lvl1pPr algn="r" eaLnBrk="1" fontAlgn="auto" hangingPunct="1">
              <a:spcBef>
                <a:spcPts val="0"/>
              </a:spcBef>
              <a:spcAft>
                <a:spcPts val="0"/>
              </a:spcAft>
              <a:defRPr sz="1200">
                <a:latin typeface="+mn-lt"/>
              </a:defRPr>
            </a:lvl1pPr>
          </a:lstStyle>
          <a:p>
            <a:pPr>
              <a:defRPr/>
            </a:pPr>
            <a:fld id="{EAF14DDB-3337-48AF-AC30-3D0D955C877A}" type="slidenum">
              <a:rPr lang="en-GB"/>
              <a:pPr>
                <a:defRPr/>
              </a:pPr>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C367E2A-1192-AB6B-CEAA-2203B3489977}"/>
              </a:ext>
            </a:extLst>
          </p:cNvPr>
          <p:cNvSpPr>
            <a:spLocks noGrp="1"/>
          </p:cNvSpPr>
          <p:nvPr>
            <p:ph type="hdr" sz="quarter"/>
          </p:nvPr>
        </p:nvSpPr>
        <p:spPr>
          <a:xfrm>
            <a:off x="0" y="0"/>
            <a:ext cx="2974975" cy="477838"/>
          </a:xfrm>
          <a:prstGeom prst="rect">
            <a:avLst/>
          </a:prstGeom>
        </p:spPr>
        <p:txBody>
          <a:bodyPr vert="horz" lIns="93744" tIns="46872" rIns="93744" bIns="46872" rtlCol="0"/>
          <a:lstStyle>
            <a:lvl1pPr algn="l"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96BA8B81-8E58-2C82-6B55-2EE20135AD8C}"/>
              </a:ext>
            </a:extLst>
          </p:cNvPr>
          <p:cNvSpPr>
            <a:spLocks noGrp="1"/>
          </p:cNvSpPr>
          <p:nvPr>
            <p:ph type="dt" idx="1"/>
          </p:nvPr>
        </p:nvSpPr>
        <p:spPr>
          <a:xfrm>
            <a:off x="3889375" y="0"/>
            <a:ext cx="2974975" cy="477838"/>
          </a:xfrm>
          <a:prstGeom prst="rect">
            <a:avLst/>
          </a:prstGeom>
        </p:spPr>
        <p:txBody>
          <a:bodyPr vert="horz" lIns="93744" tIns="46872" rIns="93744" bIns="46872" rtlCol="0"/>
          <a:lstStyle>
            <a:lvl1pPr algn="r" eaLnBrk="1" fontAlgn="auto" hangingPunct="1">
              <a:spcBef>
                <a:spcPts val="0"/>
              </a:spcBef>
              <a:spcAft>
                <a:spcPts val="0"/>
              </a:spcAft>
              <a:defRPr sz="1200">
                <a:latin typeface="+mn-lt"/>
              </a:defRPr>
            </a:lvl1pPr>
          </a:lstStyle>
          <a:p>
            <a:pPr>
              <a:defRPr/>
            </a:pPr>
            <a:fld id="{BBADD655-1A4B-4434-9624-9632E09EBF6C}" type="datetimeFigureOut">
              <a:rPr lang="en-US"/>
              <a:pPr>
                <a:defRPr/>
              </a:pPr>
              <a:t>3/30/2026</a:t>
            </a:fld>
            <a:endParaRPr lang="en-US"/>
          </a:p>
        </p:txBody>
      </p:sp>
      <p:sp>
        <p:nvSpPr>
          <p:cNvPr id="4" name="Slide Image Placeholder 3">
            <a:extLst>
              <a:ext uri="{FF2B5EF4-FFF2-40B4-BE49-F238E27FC236}">
                <a16:creationId xmlns:a16="http://schemas.microsoft.com/office/drawing/2014/main" id="{32AD1C87-F8DC-4DD7-BE65-4E418F4237BA}"/>
              </a:ext>
            </a:extLst>
          </p:cNvPr>
          <p:cNvSpPr>
            <a:spLocks noGrp="1" noRot="1" noChangeAspect="1"/>
          </p:cNvSpPr>
          <p:nvPr>
            <p:ph type="sldImg" idx="2"/>
          </p:nvPr>
        </p:nvSpPr>
        <p:spPr>
          <a:xfrm>
            <a:off x="1047750" y="715963"/>
            <a:ext cx="4770438" cy="3578225"/>
          </a:xfrm>
          <a:prstGeom prst="rect">
            <a:avLst/>
          </a:prstGeom>
          <a:noFill/>
          <a:ln w="12700">
            <a:solidFill>
              <a:prstClr val="black"/>
            </a:solidFill>
          </a:ln>
        </p:spPr>
        <p:txBody>
          <a:bodyPr vert="horz" lIns="93744" tIns="46872" rIns="93744" bIns="46872" rtlCol="0" anchor="ctr"/>
          <a:lstStyle/>
          <a:p>
            <a:pPr lvl="0"/>
            <a:endParaRPr lang="en-US" noProof="0"/>
          </a:p>
        </p:txBody>
      </p:sp>
      <p:sp>
        <p:nvSpPr>
          <p:cNvPr id="5" name="Notes Placeholder 4">
            <a:extLst>
              <a:ext uri="{FF2B5EF4-FFF2-40B4-BE49-F238E27FC236}">
                <a16:creationId xmlns:a16="http://schemas.microsoft.com/office/drawing/2014/main" id="{492E775F-DF57-A469-5EC2-1AFC6D095DAD}"/>
              </a:ext>
            </a:extLst>
          </p:cNvPr>
          <p:cNvSpPr>
            <a:spLocks noGrp="1"/>
          </p:cNvSpPr>
          <p:nvPr>
            <p:ph type="body" sz="quarter" idx="3"/>
          </p:nvPr>
        </p:nvSpPr>
        <p:spPr>
          <a:xfrm>
            <a:off x="687388" y="4532313"/>
            <a:ext cx="5492750" cy="4292600"/>
          </a:xfrm>
          <a:prstGeom prst="rect">
            <a:avLst/>
          </a:prstGeom>
        </p:spPr>
        <p:txBody>
          <a:bodyPr vert="horz" lIns="93744" tIns="46872" rIns="93744" bIns="46872"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6" name="Footer Placeholder 5">
            <a:extLst>
              <a:ext uri="{FF2B5EF4-FFF2-40B4-BE49-F238E27FC236}">
                <a16:creationId xmlns:a16="http://schemas.microsoft.com/office/drawing/2014/main" id="{FF31FE83-F477-C074-759B-1CB92016ADB4}"/>
              </a:ext>
            </a:extLst>
          </p:cNvPr>
          <p:cNvSpPr>
            <a:spLocks noGrp="1"/>
          </p:cNvSpPr>
          <p:nvPr>
            <p:ph type="ftr" sz="quarter" idx="4"/>
          </p:nvPr>
        </p:nvSpPr>
        <p:spPr>
          <a:xfrm>
            <a:off x="0" y="9061450"/>
            <a:ext cx="2974975" cy="477838"/>
          </a:xfrm>
          <a:prstGeom prst="rect">
            <a:avLst/>
          </a:prstGeom>
        </p:spPr>
        <p:txBody>
          <a:bodyPr vert="horz" lIns="93744" tIns="46872" rIns="93744" bIns="46872" rtlCol="0" anchor="b"/>
          <a:lstStyle>
            <a:lvl1pPr algn="l" eaLnBrk="1" fontAlgn="auto" hangingPunct="1">
              <a:spcBef>
                <a:spcPts val="0"/>
              </a:spcBef>
              <a:spcAft>
                <a:spcPts val="0"/>
              </a:spcAft>
              <a:defRPr sz="1200">
                <a:latin typeface="+mn-lt"/>
              </a:defRPr>
            </a:lvl1pPr>
          </a:lstStyle>
          <a:p>
            <a:pPr>
              <a:defRPr/>
            </a:pPr>
            <a:endParaRPr lang="en-US"/>
          </a:p>
        </p:txBody>
      </p:sp>
      <p:sp>
        <p:nvSpPr>
          <p:cNvPr id="7" name="Slide Number Placeholder 6">
            <a:extLst>
              <a:ext uri="{FF2B5EF4-FFF2-40B4-BE49-F238E27FC236}">
                <a16:creationId xmlns:a16="http://schemas.microsoft.com/office/drawing/2014/main" id="{D43EAD0E-8213-877C-2973-C1E1B1CC2E4C}"/>
              </a:ext>
            </a:extLst>
          </p:cNvPr>
          <p:cNvSpPr>
            <a:spLocks noGrp="1"/>
          </p:cNvSpPr>
          <p:nvPr>
            <p:ph type="sldNum" sz="quarter" idx="5"/>
          </p:nvPr>
        </p:nvSpPr>
        <p:spPr>
          <a:xfrm>
            <a:off x="3889375" y="9061450"/>
            <a:ext cx="2974975" cy="477838"/>
          </a:xfrm>
          <a:prstGeom prst="rect">
            <a:avLst/>
          </a:prstGeom>
        </p:spPr>
        <p:txBody>
          <a:bodyPr vert="horz" lIns="93744" tIns="46872" rIns="93744" bIns="46872" rtlCol="0" anchor="b"/>
          <a:lstStyle>
            <a:lvl1pPr algn="r" eaLnBrk="1" fontAlgn="auto" hangingPunct="1">
              <a:spcBef>
                <a:spcPts val="0"/>
              </a:spcBef>
              <a:spcAft>
                <a:spcPts val="0"/>
              </a:spcAft>
              <a:defRPr sz="1200">
                <a:latin typeface="+mn-lt"/>
              </a:defRPr>
            </a:lvl1pPr>
          </a:lstStyle>
          <a:p>
            <a:pPr>
              <a:defRPr/>
            </a:pPr>
            <a:fld id="{E340A152-ED9F-41C9-BFD3-0E72861C6337}"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defTabSz="457200" rtl="0" eaLnBrk="0" fontAlgn="base" hangingPunct="0">
      <a:spcBef>
        <a:spcPct val="30000"/>
      </a:spcBef>
      <a:spcAft>
        <a:spcPct val="0"/>
      </a:spcAft>
      <a:defRPr sz="1200" kern="1200">
        <a:solidFill>
          <a:schemeClr val="tx1"/>
        </a:solidFill>
        <a:latin typeface="+mn-lt"/>
        <a:ea typeface="+mn-ea"/>
        <a:cs typeface="+mn-cs"/>
      </a:defRPr>
    </a:lvl1pPr>
    <a:lvl2pPr marL="457200" algn="l" defTabSz="457200" rtl="0" eaLnBrk="0" fontAlgn="base" hangingPunct="0">
      <a:spcBef>
        <a:spcPct val="30000"/>
      </a:spcBef>
      <a:spcAft>
        <a:spcPct val="0"/>
      </a:spcAft>
      <a:defRPr sz="1200" kern="1200">
        <a:solidFill>
          <a:schemeClr val="tx1"/>
        </a:solidFill>
        <a:latin typeface="+mn-lt"/>
        <a:ea typeface="+mn-ea"/>
        <a:cs typeface="+mn-cs"/>
      </a:defRPr>
    </a:lvl2pPr>
    <a:lvl3pPr marL="914400" algn="l" defTabSz="457200" rtl="0" eaLnBrk="0" fontAlgn="base" hangingPunct="0">
      <a:spcBef>
        <a:spcPct val="30000"/>
      </a:spcBef>
      <a:spcAft>
        <a:spcPct val="0"/>
      </a:spcAft>
      <a:defRPr sz="1200" kern="1200">
        <a:solidFill>
          <a:schemeClr val="tx1"/>
        </a:solidFill>
        <a:latin typeface="+mn-lt"/>
        <a:ea typeface="+mn-ea"/>
        <a:cs typeface="+mn-cs"/>
      </a:defRPr>
    </a:lvl3pPr>
    <a:lvl4pPr marL="1371600" algn="l" defTabSz="457200" rtl="0" eaLnBrk="0" fontAlgn="base" hangingPunct="0">
      <a:spcBef>
        <a:spcPct val="30000"/>
      </a:spcBef>
      <a:spcAft>
        <a:spcPct val="0"/>
      </a:spcAft>
      <a:defRPr sz="1200" kern="1200">
        <a:solidFill>
          <a:schemeClr val="tx1"/>
        </a:solidFill>
        <a:latin typeface="+mn-lt"/>
        <a:ea typeface="+mn-ea"/>
        <a:cs typeface="+mn-cs"/>
      </a:defRPr>
    </a:lvl4pPr>
    <a:lvl5pPr marL="1828800" algn="l" defTabSz="457200" rtl="0" eaLnBrk="0" fontAlgn="base" hangingPunct="0">
      <a:spcBef>
        <a:spcPct val="3000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32AF34E8-5394-619D-D51B-BAA3CCA6086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a:extLst>
              <a:ext uri="{FF2B5EF4-FFF2-40B4-BE49-F238E27FC236}">
                <a16:creationId xmlns:a16="http://schemas.microsoft.com/office/drawing/2014/main" id="{0ABC1FBC-51EA-13F1-4947-589E627CA08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7172" name="Slide Number Placeholder 3">
            <a:extLst>
              <a:ext uri="{FF2B5EF4-FFF2-40B4-BE49-F238E27FC236}">
                <a16:creationId xmlns:a16="http://schemas.microsoft.com/office/drawing/2014/main" id="{268CBAF3-4FC4-BEFB-BD71-6DC01BE3EC2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F1F339A6-1EF2-4A61-835D-79A6D3117682}" type="slidenum">
              <a:rPr lang="en-US" altLang="en-US" smtClean="0">
                <a:latin typeface="Calibri" panose="020F0502020204030204" pitchFamily="34" charset="0"/>
              </a:rPr>
              <a:pPr fontAlgn="base">
                <a:spcBef>
                  <a:spcPct val="0"/>
                </a:spcBef>
                <a:spcAft>
                  <a:spcPct val="0"/>
                </a:spcAft>
              </a:pPr>
              <a:t>1</a:t>
            </a:fld>
            <a:endParaRPr lang="en-US"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84E72CFE-4C92-852F-80D2-536C02B84F2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55CBC29E-8FBE-792E-9CC6-18F85104ADD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0244" name="Slide Number Placeholder 3">
            <a:extLst>
              <a:ext uri="{FF2B5EF4-FFF2-40B4-BE49-F238E27FC236}">
                <a16:creationId xmlns:a16="http://schemas.microsoft.com/office/drawing/2014/main" id="{04DE47C2-6198-AE34-D35A-B7A868B1FAB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5C296321-BA61-49A5-95B2-86072795D46F}" type="slidenum">
              <a:rPr lang="en-US" altLang="en-US" smtClean="0">
                <a:latin typeface="Calibri" panose="020F0502020204030204" pitchFamily="34" charset="0"/>
              </a:rPr>
              <a:pPr fontAlgn="base">
                <a:spcBef>
                  <a:spcPct val="0"/>
                </a:spcBef>
                <a:spcAft>
                  <a:spcPct val="0"/>
                </a:spcAft>
              </a:pPr>
              <a:t>3</a:t>
            </a:fld>
            <a:endParaRPr lang="en-US"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8529566-E232-7EBF-B3C4-5419A20357B7}"/>
              </a:ext>
            </a:extLst>
          </p:cNvPr>
          <p:cNvSpPr>
            <a:spLocks noGrp="1"/>
          </p:cNvSpPr>
          <p:nvPr>
            <p:ph type="dt" sz="half" idx="10"/>
          </p:nvPr>
        </p:nvSpPr>
        <p:spPr>
          <a:xfrm>
            <a:off x="395288" y="6524625"/>
            <a:ext cx="971550" cy="219075"/>
          </a:xfrm>
        </p:spPr>
        <p:txBody>
          <a:bodyPr/>
          <a:lstStyle>
            <a:lvl1pPr>
              <a:defRPr/>
            </a:lvl1pPr>
          </a:lstStyle>
          <a:p>
            <a:pPr>
              <a:defRPr/>
            </a:pPr>
            <a:fld id="{E6159D1B-BCFE-4256-A83E-47B8B33580B3}" type="datetimeFigureOut">
              <a:rPr lang="en-GB"/>
              <a:pPr>
                <a:defRPr/>
              </a:pPr>
              <a:t>30/03/2026</a:t>
            </a:fld>
            <a:endParaRPr lang="en-GB"/>
          </a:p>
        </p:txBody>
      </p:sp>
      <p:sp>
        <p:nvSpPr>
          <p:cNvPr id="5" name="Footer Placeholder 4">
            <a:extLst>
              <a:ext uri="{FF2B5EF4-FFF2-40B4-BE49-F238E27FC236}">
                <a16:creationId xmlns:a16="http://schemas.microsoft.com/office/drawing/2014/main" id="{437EDCF2-9926-E049-6453-6387F3FF4341}"/>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B768BEEC-EFE3-CEFD-64D2-0D37F0AE543A}"/>
              </a:ext>
            </a:extLst>
          </p:cNvPr>
          <p:cNvSpPr>
            <a:spLocks noGrp="1"/>
          </p:cNvSpPr>
          <p:nvPr>
            <p:ph type="sldNum" sz="quarter" idx="12"/>
          </p:nvPr>
        </p:nvSpPr>
        <p:spPr/>
        <p:txBody>
          <a:bodyPr/>
          <a:lstStyle>
            <a:lvl1pPr>
              <a:defRPr/>
            </a:lvl1pPr>
          </a:lstStyle>
          <a:p>
            <a:pPr>
              <a:defRPr/>
            </a:pPr>
            <a:fld id="{3EB37874-1136-406D-B88C-F3964C1FDC8A}" type="slidenum">
              <a:rPr lang="en-GB"/>
              <a:pPr>
                <a:defRPr/>
              </a:pPr>
              <a:t>‹#›</a:t>
            </a:fld>
            <a:endParaRPr lang="en-GB"/>
          </a:p>
        </p:txBody>
      </p:sp>
    </p:spTree>
    <p:extLst>
      <p:ext uri="{BB962C8B-B14F-4D97-AF65-F5344CB8AC3E}">
        <p14:creationId xmlns:p14="http://schemas.microsoft.com/office/powerpoint/2010/main" val="10697538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4D04C4-99D5-94E5-EF22-BF1148C1DAEA}"/>
              </a:ext>
            </a:extLst>
          </p:cNvPr>
          <p:cNvSpPr>
            <a:spLocks noGrp="1"/>
          </p:cNvSpPr>
          <p:nvPr>
            <p:ph type="dt" sz="half" idx="10"/>
          </p:nvPr>
        </p:nvSpPr>
        <p:spPr/>
        <p:txBody>
          <a:bodyPr/>
          <a:lstStyle>
            <a:lvl1pPr>
              <a:defRPr/>
            </a:lvl1pPr>
          </a:lstStyle>
          <a:p>
            <a:pPr>
              <a:defRPr/>
            </a:pPr>
            <a:fld id="{CBD053E6-8DBD-4343-8C15-F065B6ED9119}" type="datetimeFigureOut">
              <a:rPr lang="en-GB"/>
              <a:pPr>
                <a:defRPr/>
              </a:pPr>
              <a:t>30/03/2026</a:t>
            </a:fld>
            <a:endParaRPr lang="en-GB"/>
          </a:p>
        </p:txBody>
      </p:sp>
      <p:sp>
        <p:nvSpPr>
          <p:cNvPr id="5" name="Footer Placeholder 4">
            <a:extLst>
              <a:ext uri="{FF2B5EF4-FFF2-40B4-BE49-F238E27FC236}">
                <a16:creationId xmlns:a16="http://schemas.microsoft.com/office/drawing/2014/main" id="{953869E0-611B-EC88-1A58-C095F9402EE5}"/>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700126BC-9B89-0CB5-31EF-5A2CA1B22BA5}"/>
              </a:ext>
            </a:extLst>
          </p:cNvPr>
          <p:cNvSpPr>
            <a:spLocks noGrp="1"/>
          </p:cNvSpPr>
          <p:nvPr>
            <p:ph type="sldNum" sz="quarter" idx="12"/>
          </p:nvPr>
        </p:nvSpPr>
        <p:spPr/>
        <p:txBody>
          <a:bodyPr/>
          <a:lstStyle>
            <a:lvl1pPr>
              <a:defRPr/>
            </a:lvl1pPr>
          </a:lstStyle>
          <a:p>
            <a:pPr>
              <a:defRPr/>
            </a:pPr>
            <a:fld id="{19E9AF89-4C03-4DAF-9D30-51964079B551}" type="slidenum">
              <a:rPr lang="en-GB"/>
              <a:pPr>
                <a:defRPr/>
              </a:pPr>
              <a:t>‹#›</a:t>
            </a:fld>
            <a:endParaRPr lang="en-GB"/>
          </a:p>
        </p:txBody>
      </p:sp>
    </p:spTree>
    <p:extLst>
      <p:ext uri="{BB962C8B-B14F-4D97-AF65-F5344CB8AC3E}">
        <p14:creationId xmlns:p14="http://schemas.microsoft.com/office/powerpoint/2010/main" val="30717650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F1A5AF-0D32-63B2-C2C5-2E520B882764}"/>
              </a:ext>
            </a:extLst>
          </p:cNvPr>
          <p:cNvSpPr>
            <a:spLocks noGrp="1"/>
          </p:cNvSpPr>
          <p:nvPr>
            <p:ph type="dt" sz="half" idx="10"/>
          </p:nvPr>
        </p:nvSpPr>
        <p:spPr/>
        <p:txBody>
          <a:bodyPr/>
          <a:lstStyle>
            <a:lvl1pPr>
              <a:defRPr/>
            </a:lvl1pPr>
          </a:lstStyle>
          <a:p>
            <a:pPr>
              <a:defRPr/>
            </a:pPr>
            <a:fld id="{9D34C4EE-182E-4D4F-9791-3C8DD6F5EFAF}" type="datetimeFigureOut">
              <a:rPr lang="en-GB"/>
              <a:pPr>
                <a:defRPr/>
              </a:pPr>
              <a:t>30/03/2026</a:t>
            </a:fld>
            <a:endParaRPr lang="en-GB" dirty="0"/>
          </a:p>
        </p:txBody>
      </p:sp>
      <p:sp>
        <p:nvSpPr>
          <p:cNvPr id="5" name="Slide Number Placeholder 5">
            <a:extLst>
              <a:ext uri="{FF2B5EF4-FFF2-40B4-BE49-F238E27FC236}">
                <a16:creationId xmlns:a16="http://schemas.microsoft.com/office/drawing/2014/main" id="{DC3EAF6A-E193-4B8A-EC54-4E3562D1B06C}"/>
              </a:ext>
            </a:extLst>
          </p:cNvPr>
          <p:cNvSpPr>
            <a:spLocks noGrp="1"/>
          </p:cNvSpPr>
          <p:nvPr>
            <p:ph type="sldNum" sz="quarter" idx="11"/>
          </p:nvPr>
        </p:nvSpPr>
        <p:spPr/>
        <p:txBody>
          <a:bodyPr/>
          <a:lstStyle>
            <a:lvl1pPr>
              <a:defRPr/>
            </a:lvl1pPr>
          </a:lstStyle>
          <a:p>
            <a:pPr>
              <a:defRPr/>
            </a:pPr>
            <a:fld id="{BC970367-7724-4268-99DD-9350B15D42A7}" type="slidenum">
              <a:rPr lang="en-GB"/>
              <a:pPr>
                <a:defRPr/>
              </a:pPr>
              <a:t>‹#›</a:t>
            </a:fld>
            <a:endParaRPr lang="en-GB" dirty="0"/>
          </a:p>
        </p:txBody>
      </p:sp>
    </p:spTree>
    <p:extLst>
      <p:ext uri="{BB962C8B-B14F-4D97-AF65-F5344CB8AC3E}">
        <p14:creationId xmlns:p14="http://schemas.microsoft.com/office/powerpoint/2010/main" val="1663668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BD7B811F-AA37-F1D3-71CC-543AB7461D1C}"/>
              </a:ext>
            </a:extLst>
          </p:cNvPr>
          <p:cNvSpPr>
            <a:spLocks noGrp="1"/>
          </p:cNvSpPr>
          <p:nvPr>
            <p:ph type="dt" sz="half" idx="10"/>
          </p:nvPr>
        </p:nvSpPr>
        <p:spPr/>
        <p:txBody>
          <a:bodyPr/>
          <a:lstStyle>
            <a:lvl1pPr>
              <a:defRPr/>
            </a:lvl1pPr>
          </a:lstStyle>
          <a:p>
            <a:pPr>
              <a:defRPr/>
            </a:pPr>
            <a:fld id="{F466E0ED-CDF3-4DA0-A87C-B0EB2D71A665}" type="datetimeFigureOut">
              <a:rPr lang="en-GB"/>
              <a:pPr>
                <a:defRPr/>
              </a:pPr>
              <a:t>30/03/2026</a:t>
            </a:fld>
            <a:endParaRPr lang="en-GB" dirty="0"/>
          </a:p>
        </p:txBody>
      </p:sp>
      <p:sp>
        <p:nvSpPr>
          <p:cNvPr id="6" name="Slide Number Placeholder 5">
            <a:extLst>
              <a:ext uri="{FF2B5EF4-FFF2-40B4-BE49-F238E27FC236}">
                <a16:creationId xmlns:a16="http://schemas.microsoft.com/office/drawing/2014/main" id="{D2C693DA-E911-1AB7-BA66-A0D25A36D7B4}"/>
              </a:ext>
            </a:extLst>
          </p:cNvPr>
          <p:cNvSpPr>
            <a:spLocks noGrp="1"/>
          </p:cNvSpPr>
          <p:nvPr>
            <p:ph type="sldNum" sz="quarter" idx="11"/>
          </p:nvPr>
        </p:nvSpPr>
        <p:spPr/>
        <p:txBody>
          <a:bodyPr/>
          <a:lstStyle>
            <a:lvl1pPr>
              <a:defRPr/>
            </a:lvl1pPr>
          </a:lstStyle>
          <a:p>
            <a:pPr>
              <a:defRPr/>
            </a:pPr>
            <a:fld id="{876973B2-0EE6-4530-8D83-EA4CCC5D3ECB}" type="slidenum">
              <a:rPr lang="en-GB"/>
              <a:pPr>
                <a:defRPr/>
              </a:pPr>
              <a:t>‹#›</a:t>
            </a:fld>
            <a:endParaRPr lang="en-GB" dirty="0"/>
          </a:p>
        </p:txBody>
      </p:sp>
    </p:spTree>
    <p:extLst>
      <p:ext uri="{BB962C8B-B14F-4D97-AF65-F5344CB8AC3E}">
        <p14:creationId xmlns:p14="http://schemas.microsoft.com/office/powerpoint/2010/main" val="7762178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3473CB60-0E8C-F8D3-0FE8-BBF2C1DD455A}"/>
              </a:ext>
            </a:extLst>
          </p:cNvPr>
          <p:cNvSpPr>
            <a:spLocks noGrp="1"/>
          </p:cNvSpPr>
          <p:nvPr>
            <p:ph type="dt" sz="half" idx="10"/>
          </p:nvPr>
        </p:nvSpPr>
        <p:spPr/>
        <p:txBody>
          <a:bodyPr/>
          <a:lstStyle>
            <a:lvl1pPr>
              <a:defRPr/>
            </a:lvl1pPr>
          </a:lstStyle>
          <a:p>
            <a:pPr>
              <a:defRPr/>
            </a:pPr>
            <a:fld id="{68718E26-0A7C-42F8-A96F-928DBC22BEFE}" type="datetimeFigureOut">
              <a:rPr lang="en-GB"/>
              <a:pPr>
                <a:defRPr/>
              </a:pPr>
              <a:t>30/03/2026</a:t>
            </a:fld>
            <a:endParaRPr lang="en-GB" dirty="0"/>
          </a:p>
        </p:txBody>
      </p:sp>
      <p:sp>
        <p:nvSpPr>
          <p:cNvPr id="8" name="Slide Number Placeholder 5">
            <a:extLst>
              <a:ext uri="{FF2B5EF4-FFF2-40B4-BE49-F238E27FC236}">
                <a16:creationId xmlns:a16="http://schemas.microsoft.com/office/drawing/2014/main" id="{451DF113-FD0F-0A54-DC7A-22868DFB5518}"/>
              </a:ext>
            </a:extLst>
          </p:cNvPr>
          <p:cNvSpPr>
            <a:spLocks noGrp="1"/>
          </p:cNvSpPr>
          <p:nvPr>
            <p:ph type="sldNum" sz="quarter" idx="11"/>
          </p:nvPr>
        </p:nvSpPr>
        <p:spPr/>
        <p:txBody>
          <a:bodyPr/>
          <a:lstStyle>
            <a:lvl1pPr>
              <a:defRPr/>
            </a:lvl1pPr>
          </a:lstStyle>
          <a:p>
            <a:pPr>
              <a:defRPr/>
            </a:pPr>
            <a:fld id="{67A69870-A2E7-45F1-AFEC-7CAF6D8F462F}" type="slidenum">
              <a:rPr lang="en-GB"/>
              <a:pPr>
                <a:defRPr/>
              </a:pPr>
              <a:t>‹#›</a:t>
            </a:fld>
            <a:endParaRPr lang="en-GB" dirty="0"/>
          </a:p>
        </p:txBody>
      </p:sp>
    </p:spTree>
    <p:extLst>
      <p:ext uri="{BB962C8B-B14F-4D97-AF65-F5344CB8AC3E}">
        <p14:creationId xmlns:p14="http://schemas.microsoft.com/office/powerpoint/2010/main" val="26732303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3395A3AF-49D9-B407-8595-BE14A8BA6F13}"/>
              </a:ext>
            </a:extLst>
          </p:cNvPr>
          <p:cNvSpPr>
            <a:spLocks noGrp="1"/>
          </p:cNvSpPr>
          <p:nvPr>
            <p:ph type="dt" sz="half" idx="10"/>
          </p:nvPr>
        </p:nvSpPr>
        <p:spPr/>
        <p:txBody>
          <a:bodyPr/>
          <a:lstStyle>
            <a:lvl1pPr>
              <a:defRPr/>
            </a:lvl1pPr>
          </a:lstStyle>
          <a:p>
            <a:pPr>
              <a:defRPr/>
            </a:pPr>
            <a:fld id="{EE2D98F9-6E03-4926-BB53-1874EFD29A7D}" type="datetimeFigureOut">
              <a:rPr lang="en-GB"/>
              <a:pPr>
                <a:defRPr/>
              </a:pPr>
              <a:t>30/03/2026</a:t>
            </a:fld>
            <a:endParaRPr lang="en-GB" dirty="0"/>
          </a:p>
        </p:txBody>
      </p:sp>
      <p:sp>
        <p:nvSpPr>
          <p:cNvPr id="4" name="Slide Number Placeholder 5">
            <a:extLst>
              <a:ext uri="{FF2B5EF4-FFF2-40B4-BE49-F238E27FC236}">
                <a16:creationId xmlns:a16="http://schemas.microsoft.com/office/drawing/2014/main" id="{6D3AE365-27D9-7A2A-CAE8-91CFB33D9A9D}"/>
              </a:ext>
            </a:extLst>
          </p:cNvPr>
          <p:cNvSpPr>
            <a:spLocks noGrp="1"/>
          </p:cNvSpPr>
          <p:nvPr>
            <p:ph type="sldNum" sz="quarter" idx="11"/>
          </p:nvPr>
        </p:nvSpPr>
        <p:spPr/>
        <p:txBody>
          <a:bodyPr/>
          <a:lstStyle>
            <a:lvl1pPr>
              <a:defRPr/>
            </a:lvl1pPr>
          </a:lstStyle>
          <a:p>
            <a:pPr>
              <a:defRPr/>
            </a:pPr>
            <a:fld id="{8488BDDB-8E2E-4A82-8B31-1A11A2F51CF2}" type="slidenum">
              <a:rPr lang="en-GB"/>
              <a:pPr>
                <a:defRPr/>
              </a:pPr>
              <a:t>‹#›</a:t>
            </a:fld>
            <a:endParaRPr lang="en-GB" dirty="0"/>
          </a:p>
        </p:txBody>
      </p:sp>
    </p:spTree>
    <p:extLst>
      <p:ext uri="{BB962C8B-B14F-4D97-AF65-F5344CB8AC3E}">
        <p14:creationId xmlns:p14="http://schemas.microsoft.com/office/powerpoint/2010/main" val="2563705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99E53FE-B4A1-977C-135C-E4B9F16733CC}"/>
              </a:ext>
            </a:extLst>
          </p:cNvPr>
          <p:cNvSpPr>
            <a:spLocks noGrp="1"/>
          </p:cNvSpPr>
          <p:nvPr>
            <p:ph type="dt" sz="half" idx="10"/>
          </p:nvPr>
        </p:nvSpPr>
        <p:spPr/>
        <p:txBody>
          <a:bodyPr/>
          <a:lstStyle>
            <a:lvl1pPr>
              <a:defRPr/>
            </a:lvl1pPr>
          </a:lstStyle>
          <a:p>
            <a:pPr>
              <a:defRPr/>
            </a:pPr>
            <a:fld id="{8479E4BA-3D2F-4C61-B05F-8B4E943549E2}" type="datetimeFigureOut">
              <a:rPr lang="en-GB"/>
              <a:pPr>
                <a:defRPr/>
              </a:pPr>
              <a:t>30/03/2026</a:t>
            </a:fld>
            <a:endParaRPr lang="en-GB" dirty="0"/>
          </a:p>
        </p:txBody>
      </p:sp>
      <p:sp>
        <p:nvSpPr>
          <p:cNvPr id="3" name="Slide Number Placeholder 5">
            <a:extLst>
              <a:ext uri="{FF2B5EF4-FFF2-40B4-BE49-F238E27FC236}">
                <a16:creationId xmlns:a16="http://schemas.microsoft.com/office/drawing/2014/main" id="{9A7F6B82-A1BD-85B5-E95B-B1733FD19107}"/>
              </a:ext>
            </a:extLst>
          </p:cNvPr>
          <p:cNvSpPr>
            <a:spLocks noGrp="1"/>
          </p:cNvSpPr>
          <p:nvPr>
            <p:ph type="sldNum" sz="quarter" idx="11"/>
          </p:nvPr>
        </p:nvSpPr>
        <p:spPr/>
        <p:txBody>
          <a:bodyPr/>
          <a:lstStyle>
            <a:lvl1pPr>
              <a:defRPr/>
            </a:lvl1pPr>
          </a:lstStyle>
          <a:p>
            <a:pPr>
              <a:defRPr/>
            </a:pPr>
            <a:fld id="{EC6C4273-AE03-48B1-8285-70DED3FD1FC5}" type="slidenum">
              <a:rPr lang="en-GB"/>
              <a:pPr>
                <a:defRPr/>
              </a:pPr>
              <a:t>‹#›</a:t>
            </a:fld>
            <a:endParaRPr lang="en-GB" dirty="0"/>
          </a:p>
        </p:txBody>
      </p:sp>
    </p:spTree>
    <p:extLst>
      <p:ext uri="{BB962C8B-B14F-4D97-AF65-F5344CB8AC3E}">
        <p14:creationId xmlns:p14="http://schemas.microsoft.com/office/powerpoint/2010/main" val="17722621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8324BB4A-9F96-52C1-1245-27F0A546FBF4}"/>
              </a:ext>
            </a:extLst>
          </p:cNvPr>
          <p:cNvSpPr>
            <a:spLocks noGrp="1"/>
          </p:cNvSpPr>
          <p:nvPr>
            <p:ph type="dt" sz="half" idx="10"/>
          </p:nvPr>
        </p:nvSpPr>
        <p:spPr/>
        <p:txBody>
          <a:bodyPr/>
          <a:lstStyle>
            <a:lvl1pPr>
              <a:defRPr/>
            </a:lvl1pPr>
          </a:lstStyle>
          <a:p>
            <a:pPr>
              <a:defRPr/>
            </a:pPr>
            <a:fld id="{1D493FED-BDBF-4768-A37D-C7CE5878CEFA}" type="datetimeFigureOut">
              <a:rPr lang="en-GB"/>
              <a:pPr>
                <a:defRPr/>
              </a:pPr>
              <a:t>30/03/2026</a:t>
            </a:fld>
            <a:endParaRPr lang="en-GB" dirty="0"/>
          </a:p>
        </p:txBody>
      </p:sp>
      <p:sp>
        <p:nvSpPr>
          <p:cNvPr id="6" name="Slide Number Placeholder 5">
            <a:extLst>
              <a:ext uri="{FF2B5EF4-FFF2-40B4-BE49-F238E27FC236}">
                <a16:creationId xmlns:a16="http://schemas.microsoft.com/office/drawing/2014/main" id="{5A0CEA28-8010-921B-BD1F-A82A943607B7}"/>
              </a:ext>
            </a:extLst>
          </p:cNvPr>
          <p:cNvSpPr>
            <a:spLocks noGrp="1"/>
          </p:cNvSpPr>
          <p:nvPr>
            <p:ph type="sldNum" sz="quarter" idx="11"/>
          </p:nvPr>
        </p:nvSpPr>
        <p:spPr/>
        <p:txBody>
          <a:bodyPr/>
          <a:lstStyle>
            <a:lvl1pPr>
              <a:defRPr/>
            </a:lvl1pPr>
          </a:lstStyle>
          <a:p>
            <a:pPr>
              <a:defRPr/>
            </a:pPr>
            <a:fld id="{AF1F00B3-1BFE-46A4-9D87-E17F0DCC276C}" type="slidenum">
              <a:rPr lang="en-GB"/>
              <a:pPr>
                <a:defRPr/>
              </a:pPr>
              <a:t>‹#›</a:t>
            </a:fld>
            <a:endParaRPr lang="en-GB" dirty="0"/>
          </a:p>
        </p:txBody>
      </p:sp>
    </p:spTree>
    <p:extLst>
      <p:ext uri="{BB962C8B-B14F-4D97-AF65-F5344CB8AC3E}">
        <p14:creationId xmlns:p14="http://schemas.microsoft.com/office/powerpoint/2010/main" val="26753746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D8999EA0-D9CB-0D64-A817-D6AEC84437F9}"/>
              </a:ext>
            </a:extLst>
          </p:cNvPr>
          <p:cNvSpPr>
            <a:spLocks noGrp="1"/>
          </p:cNvSpPr>
          <p:nvPr>
            <p:ph type="dt" sz="half" idx="10"/>
          </p:nvPr>
        </p:nvSpPr>
        <p:spPr/>
        <p:txBody>
          <a:bodyPr/>
          <a:lstStyle>
            <a:lvl1pPr>
              <a:defRPr/>
            </a:lvl1pPr>
          </a:lstStyle>
          <a:p>
            <a:pPr>
              <a:defRPr/>
            </a:pPr>
            <a:fld id="{E81C3761-3860-4AE8-9A02-8DF46E019FFC}" type="datetimeFigureOut">
              <a:rPr lang="en-GB"/>
              <a:pPr>
                <a:defRPr/>
              </a:pPr>
              <a:t>30/03/2026</a:t>
            </a:fld>
            <a:endParaRPr lang="en-GB" dirty="0"/>
          </a:p>
        </p:txBody>
      </p:sp>
      <p:sp>
        <p:nvSpPr>
          <p:cNvPr id="6" name="Slide Number Placeholder 5">
            <a:extLst>
              <a:ext uri="{FF2B5EF4-FFF2-40B4-BE49-F238E27FC236}">
                <a16:creationId xmlns:a16="http://schemas.microsoft.com/office/drawing/2014/main" id="{16BB8303-EFB2-1DDA-874C-36F31765FC2B}"/>
              </a:ext>
            </a:extLst>
          </p:cNvPr>
          <p:cNvSpPr>
            <a:spLocks noGrp="1"/>
          </p:cNvSpPr>
          <p:nvPr>
            <p:ph type="sldNum" sz="quarter" idx="11"/>
          </p:nvPr>
        </p:nvSpPr>
        <p:spPr/>
        <p:txBody>
          <a:bodyPr/>
          <a:lstStyle>
            <a:lvl1pPr>
              <a:defRPr/>
            </a:lvl1pPr>
          </a:lstStyle>
          <a:p>
            <a:pPr>
              <a:defRPr/>
            </a:pPr>
            <a:fld id="{113FDDE1-A4E7-448A-A1EC-8F0295A72C9A}" type="slidenum">
              <a:rPr lang="en-GB"/>
              <a:pPr>
                <a:defRPr/>
              </a:pPr>
              <a:t>‹#›</a:t>
            </a:fld>
            <a:endParaRPr lang="en-GB" dirty="0"/>
          </a:p>
        </p:txBody>
      </p:sp>
    </p:spTree>
    <p:extLst>
      <p:ext uri="{BB962C8B-B14F-4D97-AF65-F5344CB8AC3E}">
        <p14:creationId xmlns:p14="http://schemas.microsoft.com/office/powerpoint/2010/main" val="953210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3FDE59-1ABD-C446-654B-D0A2C1C4E7AA}"/>
              </a:ext>
            </a:extLst>
          </p:cNvPr>
          <p:cNvSpPr>
            <a:spLocks noGrp="1"/>
          </p:cNvSpPr>
          <p:nvPr>
            <p:ph type="dt" sz="half" idx="10"/>
          </p:nvPr>
        </p:nvSpPr>
        <p:spPr/>
        <p:txBody>
          <a:bodyPr/>
          <a:lstStyle>
            <a:lvl1pPr>
              <a:defRPr/>
            </a:lvl1pPr>
          </a:lstStyle>
          <a:p>
            <a:pPr>
              <a:defRPr/>
            </a:pPr>
            <a:fld id="{E6C2CA4A-2B5C-4093-B281-B44C625EF183}" type="datetimeFigureOut">
              <a:rPr lang="en-GB"/>
              <a:pPr>
                <a:defRPr/>
              </a:pPr>
              <a:t>30/03/2026</a:t>
            </a:fld>
            <a:endParaRPr lang="en-GB" dirty="0"/>
          </a:p>
        </p:txBody>
      </p:sp>
      <p:sp>
        <p:nvSpPr>
          <p:cNvPr id="5" name="Slide Number Placeholder 5">
            <a:extLst>
              <a:ext uri="{FF2B5EF4-FFF2-40B4-BE49-F238E27FC236}">
                <a16:creationId xmlns:a16="http://schemas.microsoft.com/office/drawing/2014/main" id="{49441F30-8EAD-4756-952D-1027BDAE06AF}"/>
              </a:ext>
            </a:extLst>
          </p:cNvPr>
          <p:cNvSpPr>
            <a:spLocks noGrp="1"/>
          </p:cNvSpPr>
          <p:nvPr>
            <p:ph type="sldNum" sz="quarter" idx="11"/>
          </p:nvPr>
        </p:nvSpPr>
        <p:spPr/>
        <p:txBody>
          <a:bodyPr/>
          <a:lstStyle>
            <a:lvl1pPr>
              <a:defRPr/>
            </a:lvl1pPr>
          </a:lstStyle>
          <a:p>
            <a:pPr>
              <a:defRPr/>
            </a:pPr>
            <a:fld id="{8EF2AA3E-E8A6-4888-940B-A6D276BA6842}" type="slidenum">
              <a:rPr lang="en-GB"/>
              <a:pPr>
                <a:defRPr/>
              </a:pPr>
              <a:t>‹#›</a:t>
            </a:fld>
            <a:endParaRPr lang="en-GB" dirty="0"/>
          </a:p>
        </p:txBody>
      </p:sp>
    </p:spTree>
    <p:extLst>
      <p:ext uri="{BB962C8B-B14F-4D97-AF65-F5344CB8AC3E}">
        <p14:creationId xmlns:p14="http://schemas.microsoft.com/office/powerpoint/2010/main" val="10746484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A0031E-46F4-E75E-B5D6-2CD47018915F}"/>
              </a:ext>
            </a:extLst>
          </p:cNvPr>
          <p:cNvSpPr>
            <a:spLocks noGrp="1"/>
          </p:cNvSpPr>
          <p:nvPr>
            <p:ph type="dt" sz="half" idx="10"/>
          </p:nvPr>
        </p:nvSpPr>
        <p:spPr/>
        <p:txBody>
          <a:bodyPr/>
          <a:lstStyle>
            <a:lvl1pPr>
              <a:defRPr/>
            </a:lvl1pPr>
          </a:lstStyle>
          <a:p>
            <a:pPr>
              <a:defRPr/>
            </a:pPr>
            <a:fld id="{BE6197EB-F119-4C78-BA4C-8ABE9247081A}" type="datetimeFigureOut">
              <a:rPr lang="en-GB"/>
              <a:pPr>
                <a:defRPr/>
              </a:pPr>
              <a:t>30/03/2026</a:t>
            </a:fld>
            <a:endParaRPr lang="en-GB" dirty="0"/>
          </a:p>
        </p:txBody>
      </p:sp>
      <p:sp>
        <p:nvSpPr>
          <p:cNvPr id="5" name="Slide Number Placeholder 5">
            <a:extLst>
              <a:ext uri="{FF2B5EF4-FFF2-40B4-BE49-F238E27FC236}">
                <a16:creationId xmlns:a16="http://schemas.microsoft.com/office/drawing/2014/main" id="{0CF6F0C5-FA12-38F2-6603-BF8098F1226E}"/>
              </a:ext>
            </a:extLst>
          </p:cNvPr>
          <p:cNvSpPr>
            <a:spLocks noGrp="1"/>
          </p:cNvSpPr>
          <p:nvPr>
            <p:ph type="sldNum" sz="quarter" idx="11"/>
          </p:nvPr>
        </p:nvSpPr>
        <p:spPr/>
        <p:txBody>
          <a:bodyPr/>
          <a:lstStyle>
            <a:lvl1pPr>
              <a:defRPr/>
            </a:lvl1pPr>
          </a:lstStyle>
          <a:p>
            <a:pPr>
              <a:defRPr/>
            </a:pPr>
            <a:fld id="{1438864B-2E17-4859-9DB6-9D5F02C355CD}" type="slidenum">
              <a:rPr lang="en-GB"/>
              <a:pPr>
                <a:defRPr/>
              </a:pPr>
              <a:t>‹#›</a:t>
            </a:fld>
            <a:endParaRPr lang="en-GB" dirty="0"/>
          </a:p>
        </p:txBody>
      </p:sp>
    </p:spTree>
    <p:extLst>
      <p:ext uri="{BB962C8B-B14F-4D97-AF65-F5344CB8AC3E}">
        <p14:creationId xmlns:p14="http://schemas.microsoft.com/office/powerpoint/2010/main" val="30852752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DE0F5C67-EABA-79DF-7F73-320DDF8C9D32}"/>
              </a:ext>
            </a:extLst>
          </p:cNvPr>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BEE9B1A4-C5F3-0DEE-E047-70AC20DD955B}"/>
              </a:ext>
            </a:extLst>
          </p:cNvPr>
          <p:cNvSpPr>
            <a:spLocks noGrp="1" noChangeArrowheads="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574A7C6-47D1-D935-FEC9-118FE7825257}"/>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defRPr>
            </a:lvl1pPr>
          </a:lstStyle>
          <a:p>
            <a:pPr>
              <a:defRPr/>
            </a:pPr>
            <a:fld id="{9147EB5F-A901-422E-BAC8-FC32F8D4C13B}" type="datetimeFigureOut">
              <a:rPr lang="en-GB"/>
              <a:pPr>
                <a:defRPr/>
              </a:pPr>
              <a:t>30/03/2026</a:t>
            </a:fld>
            <a:endParaRPr lang="en-GB" dirty="0"/>
          </a:p>
        </p:txBody>
      </p:sp>
      <p:sp>
        <p:nvSpPr>
          <p:cNvPr id="6" name="Slide Number Placeholder 5">
            <a:extLst>
              <a:ext uri="{FF2B5EF4-FFF2-40B4-BE49-F238E27FC236}">
                <a16:creationId xmlns:a16="http://schemas.microsoft.com/office/drawing/2014/main" id="{5450A320-C6F7-DF1E-CF90-01B5F646F012}"/>
              </a:ext>
            </a:extLst>
          </p:cNvPr>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fontAlgn="auto" hangingPunct="1">
              <a:spcBef>
                <a:spcPts val="0"/>
              </a:spcBef>
              <a:spcAft>
                <a:spcPts val="0"/>
              </a:spcAft>
              <a:defRPr sz="1200">
                <a:solidFill>
                  <a:schemeClr val="tx1">
                    <a:tint val="75000"/>
                  </a:schemeClr>
                </a:solidFill>
                <a:latin typeface="+mn-lt"/>
              </a:defRPr>
            </a:lvl1pPr>
          </a:lstStyle>
          <a:p>
            <a:pPr>
              <a:defRPr/>
            </a:pPr>
            <a:fld id="{798C56CE-E45E-403D-8414-88800ACF65C1}"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3736" r:id="rId1"/>
    <p:sldLayoutId id="2147483737"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hyperlink" Target="https://doi.org/10.2196/43089"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doi.org/10.1136/bmj.m61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9DE4969-FE99-0B01-90B1-4ABD1DB3D586}"/>
              </a:ext>
            </a:extLst>
          </p:cNvPr>
          <p:cNvSpPr/>
          <p:nvPr/>
        </p:nvSpPr>
        <p:spPr>
          <a:xfrm>
            <a:off x="790575" y="3789363"/>
            <a:ext cx="7561263" cy="230346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2" name="Title 1">
            <a:extLst>
              <a:ext uri="{FF2B5EF4-FFF2-40B4-BE49-F238E27FC236}">
                <a16:creationId xmlns:a16="http://schemas.microsoft.com/office/drawing/2014/main" id="{F1094822-DB26-7267-F803-3FC99C0EB158}"/>
              </a:ext>
            </a:extLst>
          </p:cNvPr>
          <p:cNvSpPr>
            <a:spLocks noGrp="1"/>
          </p:cNvSpPr>
          <p:nvPr>
            <p:ph type="ctrTitle"/>
          </p:nvPr>
        </p:nvSpPr>
        <p:spPr>
          <a:xfrm>
            <a:off x="250825" y="1665288"/>
            <a:ext cx="8353425" cy="4248150"/>
          </a:xfrm>
        </p:spPr>
        <p:txBody>
          <a:bodyPr rtlCol="0">
            <a:normAutofit/>
          </a:bodyPr>
          <a:lstStyle/>
          <a:p>
            <a:pPr algn="r" eaLnBrk="1" fontAlgn="auto" hangingPunct="1">
              <a:lnSpc>
                <a:spcPct val="150000"/>
              </a:lnSpc>
              <a:spcAft>
                <a:spcPts val="0"/>
              </a:spcAft>
              <a:defRPr/>
            </a:pPr>
            <a:r>
              <a:rPr lang="en-GB" sz="2800" b="1" dirty="0">
                <a:solidFill>
                  <a:schemeClr val="accent2">
                    <a:lumMod val="20000"/>
                    <a:lumOff val="80000"/>
                  </a:schemeClr>
                </a:solidFill>
                <a:latin typeface="Arial" panose="020B0604020202020204" pitchFamily="34" charset="0"/>
                <a:cs typeface="Arial" panose="020B0604020202020204" pitchFamily="34" charset="0"/>
              </a:rPr>
              <a:t>Digital Transformation in the Health and Care Professions (BMHP6026)</a:t>
            </a:r>
            <a:br>
              <a:rPr lang="en-GB" sz="2800" b="1" dirty="0">
                <a:solidFill>
                  <a:schemeClr val="accent2">
                    <a:lumMod val="20000"/>
                    <a:lumOff val="80000"/>
                  </a:schemeClr>
                </a:solidFill>
                <a:latin typeface="Arial" panose="020B0604020202020204" pitchFamily="34" charset="0"/>
                <a:cs typeface="Arial" panose="020B0604020202020204" pitchFamily="34" charset="0"/>
              </a:rPr>
            </a:br>
            <a:r>
              <a:rPr lang="en-GB" sz="2800" b="1" dirty="0">
                <a:solidFill>
                  <a:schemeClr val="accent2">
                    <a:lumMod val="20000"/>
                    <a:lumOff val="80000"/>
                  </a:schemeClr>
                </a:solidFill>
                <a:latin typeface="Arial" panose="020B0604020202020204" pitchFamily="34" charset="0"/>
                <a:cs typeface="Arial" panose="020B0604020202020204" pitchFamily="34" charset="0"/>
              </a:rPr>
              <a:t>Component 2 Assessment </a:t>
            </a:r>
            <a:br>
              <a:rPr lang="en-GB" sz="2800" b="1" dirty="0">
                <a:solidFill>
                  <a:schemeClr val="accent2">
                    <a:lumMod val="20000"/>
                    <a:lumOff val="80000"/>
                  </a:schemeClr>
                </a:solidFill>
                <a:latin typeface="Arial" panose="020B0604020202020204" pitchFamily="34" charset="0"/>
                <a:cs typeface="Arial" panose="020B0604020202020204" pitchFamily="34" charset="0"/>
              </a:rPr>
            </a:br>
            <a:br>
              <a:rPr lang="en-GB" sz="2800" b="1" dirty="0">
                <a:solidFill>
                  <a:schemeClr val="accent2">
                    <a:lumMod val="20000"/>
                    <a:lumOff val="80000"/>
                  </a:schemeClr>
                </a:solidFill>
                <a:latin typeface="Arial" panose="020B0604020202020204" pitchFamily="34" charset="0"/>
                <a:cs typeface="Arial" panose="020B0604020202020204" pitchFamily="34" charset="0"/>
              </a:rPr>
            </a:br>
            <a:r>
              <a:rPr lang="en-GB" sz="2800" b="1" dirty="0">
                <a:solidFill>
                  <a:schemeClr val="accent2">
                    <a:lumMod val="20000"/>
                    <a:lumOff val="80000"/>
                  </a:schemeClr>
                </a:solidFill>
                <a:latin typeface="Arial" panose="020B0604020202020204" pitchFamily="34" charset="0"/>
                <a:cs typeface="Arial" panose="020B0604020202020204" pitchFamily="34" charset="0"/>
              </a:rPr>
              <a:t>Student name: Daberechi Onyinye Eze</a:t>
            </a:r>
            <a:br>
              <a:rPr lang="en-GB" sz="2800" b="1" dirty="0">
                <a:solidFill>
                  <a:schemeClr val="accent2">
                    <a:lumMod val="20000"/>
                    <a:lumOff val="80000"/>
                  </a:schemeClr>
                </a:solidFill>
                <a:latin typeface="Arial" panose="020B0604020202020204" pitchFamily="34" charset="0"/>
                <a:cs typeface="Arial" panose="020B0604020202020204" pitchFamily="34" charset="0"/>
              </a:rPr>
            </a:br>
            <a:r>
              <a:rPr lang="en-GB" sz="2800" b="1" dirty="0">
                <a:solidFill>
                  <a:schemeClr val="accent2">
                    <a:lumMod val="20000"/>
                    <a:lumOff val="80000"/>
                  </a:schemeClr>
                </a:solidFill>
                <a:latin typeface="Arial" panose="020B0604020202020204" pitchFamily="34" charset="0"/>
                <a:cs typeface="Arial" panose="020B0604020202020204" pitchFamily="34" charset="0"/>
              </a:rPr>
              <a:t>Student ID: 2232114</a:t>
            </a:r>
            <a:endParaRPr lang="en-GB" altLang="en-US" sz="2800" dirty="0">
              <a:solidFill>
                <a:schemeClr val="accent2">
                  <a:lumMod val="20000"/>
                  <a:lumOff val="80000"/>
                </a:schemeClr>
              </a:solidFill>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D0BB957F-4E0B-AEC5-A083-7B45C307E79F}"/>
              </a:ext>
            </a:extLst>
          </p:cNvPr>
          <p:cNvSpPr>
            <a:spLocks noGrp="1" noChangeArrowheads="1"/>
          </p:cNvSpPr>
          <p:nvPr>
            <p:ph type="title"/>
          </p:nvPr>
        </p:nvSpPr>
        <p:spPr>
          <a:xfrm>
            <a:off x="457200" y="274638"/>
            <a:ext cx="8229600" cy="1143000"/>
          </a:xfrm>
        </p:spPr>
        <p:txBody>
          <a:bodyPr wrap="square" anchor="ctr">
            <a:normAutofit/>
          </a:bodyPr>
          <a:lstStyle/>
          <a:p>
            <a:pPr algn="just">
              <a:lnSpc>
                <a:spcPct val="150000"/>
              </a:lnSpc>
            </a:pPr>
            <a:r>
              <a:rPr lang="en-GB" altLang="en-US" sz="2800" b="1" dirty="0">
                <a:latin typeface="Arial" panose="020B0604020202020204" pitchFamily="34" charset="0"/>
                <a:cs typeface="Arial" panose="020B0604020202020204" pitchFamily="34" charset="0"/>
              </a:rPr>
              <a:t>Use of AI Acknowledgement</a:t>
            </a:r>
          </a:p>
        </p:txBody>
      </p:sp>
      <p:sp>
        <p:nvSpPr>
          <p:cNvPr id="8199" name="Content Placeholder 3">
            <a:extLst>
              <a:ext uri="{FF2B5EF4-FFF2-40B4-BE49-F238E27FC236}">
                <a16:creationId xmlns:a16="http://schemas.microsoft.com/office/drawing/2014/main" id="{29277D38-DBA1-C647-3365-292483C1FDE7}"/>
              </a:ext>
            </a:extLst>
          </p:cNvPr>
          <p:cNvSpPr>
            <a:spLocks noGrp="1"/>
          </p:cNvSpPr>
          <p:nvPr>
            <p:ph sz="half" idx="1"/>
          </p:nvPr>
        </p:nvSpPr>
        <p:spPr>
          <a:xfrm>
            <a:off x="457200" y="1600201"/>
            <a:ext cx="4038600" cy="3989040"/>
          </a:xfrm>
        </p:spPr>
        <p:txBody>
          <a:bodyPr wrap="square" anchor="t">
            <a:normAutofit/>
          </a:bodyPr>
          <a:lstStyle/>
          <a:p>
            <a:pPr algn="just">
              <a:lnSpc>
                <a:spcPct val="150000"/>
              </a:lnSpc>
            </a:pPr>
            <a:r>
              <a:rPr lang="en-GB" sz="12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marL="0" indent="0" algn="just">
              <a:lnSpc>
                <a:spcPct val="150000"/>
              </a:lnSpc>
              <a:buNone/>
            </a:pPr>
            <a:endParaRPr lang="en-GB" sz="1200" dirty="0">
              <a:latin typeface="Arial" panose="020B0604020202020204" pitchFamily="34" charset="0"/>
              <a:cs typeface="Arial" panose="020B0604020202020204" pitchFamily="34" charset="0"/>
            </a:endParaRPr>
          </a:p>
          <a:p>
            <a:pPr marL="0" indent="0">
              <a:lnSpc>
                <a:spcPct val="90000"/>
              </a:lnSpc>
              <a:buNone/>
            </a:pPr>
            <a:endParaRPr lang="en-US" sz="2200" dirty="0"/>
          </a:p>
        </p:txBody>
      </p:sp>
      <p:pic>
        <p:nvPicPr>
          <p:cNvPr id="1026" name="Picture 2">
            <a:extLst>
              <a:ext uri="{FF2B5EF4-FFF2-40B4-BE49-F238E27FC236}">
                <a16:creationId xmlns:a16="http://schemas.microsoft.com/office/drawing/2014/main" id="{D8CFADE3-9103-B5D7-75D9-16AF40B4D006}"/>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t="1227" r="5" b="5"/>
          <a:stretch>
            <a:fillRect/>
          </a:stretch>
        </p:blipFill>
        <p:spPr bwMode="auto">
          <a:xfrm>
            <a:off x="4648200" y="1600201"/>
            <a:ext cx="4038600" cy="398904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993A293C-6D58-0217-FA11-0910A9856382}"/>
              </a:ext>
            </a:extLst>
          </p:cNvPr>
          <p:cNvSpPr>
            <a:spLocks noGrp="1" noChangeArrowheads="1"/>
          </p:cNvSpPr>
          <p:nvPr>
            <p:ph type="title"/>
          </p:nvPr>
        </p:nvSpPr>
        <p:spPr>
          <a:xfrm>
            <a:off x="457200" y="622514"/>
            <a:ext cx="8080276" cy="862270"/>
          </a:xfrm>
        </p:spPr>
        <p:txBody>
          <a:bodyPr wrap="square" anchor="ctr">
            <a:normAutofit/>
          </a:bodyPr>
          <a:lstStyle/>
          <a:p>
            <a:pPr algn="just" eaLnBrk="1" hangingPunct="1">
              <a:lnSpc>
                <a:spcPct val="150000"/>
              </a:lnSpc>
            </a:pPr>
            <a:r>
              <a:rPr lang="en-GB" altLang="en-US" sz="2800" b="1" dirty="0">
                <a:latin typeface="Arial" panose="020B0604020202020204" pitchFamily="34" charset="0"/>
                <a:cs typeface="Arial" panose="020B0604020202020204" pitchFamily="34" charset="0"/>
              </a:rPr>
              <a:t>Introduction</a:t>
            </a:r>
          </a:p>
        </p:txBody>
      </p:sp>
      <p:sp>
        <p:nvSpPr>
          <p:cNvPr id="9219" name="Content Placeholder 2">
            <a:extLst>
              <a:ext uri="{FF2B5EF4-FFF2-40B4-BE49-F238E27FC236}">
                <a16:creationId xmlns:a16="http://schemas.microsoft.com/office/drawing/2014/main" id="{4F18071D-2C62-9450-E84E-8431B61C998F}"/>
              </a:ext>
            </a:extLst>
          </p:cNvPr>
          <p:cNvSpPr>
            <a:spLocks noGrp="1" noChangeArrowheads="1"/>
          </p:cNvSpPr>
          <p:nvPr>
            <p:ph sz="half" idx="1"/>
          </p:nvPr>
        </p:nvSpPr>
        <p:spPr>
          <a:xfrm>
            <a:off x="457200" y="1600201"/>
            <a:ext cx="4038600" cy="3989040"/>
          </a:xfrm>
        </p:spPr>
        <p:txBody>
          <a:bodyPr wrap="square" anchor="t">
            <a:normAutofit/>
          </a:bodyPr>
          <a:lstStyle/>
          <a:p>
            <a:pPr algn="just">
              <a:lnSpc>
                <a:spcPct val="150000"/>
              </a:lnSpc>
            </a:pPr>
            <a:r>
              <a:rPr lang="en-GB" sz="1200" dirty="0">
                <a:latin typeface="Arial" panose="020B0604020202020204" pitchFamily="34" charset="0"/>
                <a:cs typeface="Arial" panose="020B0604020202020204" pitchFamily="34" charset="0"/>
              </a:rPr>
              <a:t>Digital consultation involves using online communication tools to provide advice, assessments, and support remotely (Shaw et al., 2021). </a:t>
            </a:r>
          </a:p>
          <a:p>
            <a:pPr algn="just">
              <a:lnSpc>
                <a:spcPct val="150000"/>
              </a:lnSpc>
            </a:pPr>
            <a:r>
              <a:rPr lang="en-GB" sz="1200" dirty="0">
                <a:latin typeface="Arial" panose="020B0604020202020204" pitchFamily="34" charset="0"/>
                <a:cs typeface="Arial" panose="020B0604020202020204" pitchFamily="34" charset="0"/>
              </a:rPr>
              <a:t>It allows professionals and clients to connect through digital channels like video meetings, emails, or web-based platforms, reducing the need for in-person sessions(WHO, 2022).</a:t>
            </a:r>
          </a:p>
          <a:p>
            <a:pPr algn="just">
              <a:lnSpc>
                <a:spcPct val="150000"/>
              </a:lnSpc>
            </a:pPr>
            <a:r>
              <a:rPr lang="en-GB" sz="1200" dirty="0">
                <a:latin typeface="Arial" panose="020B0604020202020204" pitchFamily="34" charset="0"/>
                <a:cs typeface="Arial" panose="020B0604020202020204" pitchFamily="34" charset="0"/>
              </a:rPr>
              <a:t> In health and social care, this approach helps improve access to services, shortens waiting times, and supports better decision-making through quicker information exchange. (WHO, 2022). </a:t>
            </a:r>
          </a:p>
          <a:p>
            <a:pPr>
              <a:lnSpc>
                <a:spcPct val="150000"/>
              </a:lnSpc>
            </a:pPr>
            <a:endParaRPr lang="en-GB" altLang="en-US" sz="1500" dirty="0"/>
          </a:p>
        </p:txBody>
      </p:sp>
      <p:pic>
        <p:nvPicPr>
          <p:cNvPr id="2" name="Picture 1">
            <a:extLst>
              <a:ext uri="{FF2B5EF4-FFF2-40B4-BE49-F238E27FC236}">
                <a16:creationId xmlns:a16="http://schemas.microsoft.com/office/drawing/2014/main" id="{A6213375-80A7-7CF1-48A0-1E845224F07F}"/>
              </a:ext>
            </a:extLst>
          </p:cNvPr>
          <p:cNvPicPr>
            <a:picLocks noChangeAspect="1"/>
          </p:cNvPicPr>
          <p:nvPr/>
        </p:nvPicPr>
        <p:blipFill>
          <a:blip r:embed="rId3"/>
          <a:stretch>
            <a:fillRect/>
          </a:stretch>
        </p:blipFill>
        <p:spPr>
          <a:xfrm>
            <a:off x="4783831" y="1988840"/>
            <a:ext cx="3750568" cy="2812926"/>
          </a:xfrm>
          <a:prstGeom prst="rect">
            <a:avLst/>
          </a:prstGeom>
          <a:noFill/>
        </p:spPr>
      </p:pic>
      <p:sp>
        <p:nvSpPr>
          <p:cNvPr id="3" name="Rectangle 2">
            <a:extLst>
              <a:ext uri="{FF2B5EF4-FFF2-40B4-BE49-F238E27FC236}">
                <a16:creationId xmlns:a16="http://schemas.microsoft.com/office/drawing/2014/main" id="{7A243600-CDAE-62B0-576A-CABFF2100C15}"/>
              </a:ext>
            </a:extLst>
          </p:cNvPr>
          <p:cNvSpPr/>
          <p:nvPr/>
        </p:nvSpPr>
        <p:spPr>
          <a:xfrm rot="10800000" flipV="1">
            <a:off x="5724128" y="2060848"/>
            <a:ext cx="2664296" cy="43204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 (WHO, 2022).</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CD25A27D-83A9-AA03-3F44-E4B94CAAAA55}"/>
              </a:ext>
            </a:extLst>
          </p:cNvPr>
          <p:cNvSpPr>
            <a:spLocks noGrp="1" noChangeArrowheads="1"/>
          </p:cNvSpPr>
          <p:nvPr>
            <p:ph type="title"/>
          </p:nvPr>
        </p:nvSpPr>
        <p:spPr>
          <a:xfrm>
            <a:off x="457200" y="274638"/>
            <a:ext cx="8229600" cy="965522"/>
          </a:xfrm>
        </p:spPr>
        <p:txBody>
          <a:bodyPr/>
          <a:lstStyle/>
          <a:p>
            <a:pPr algn="just" eaLnBrk="1" hangingPunct="1">
              <a:lnSpc>
                <a:spcPct val="150000"/>
              </a:lnSpc>
            </a:pPr>
            <a:r>
              <a:rPr lang="en-GB" altLang="en-US" sz="2800" b="1" dirty="0">
                <a:latin typeface="Arial" panose="020B0604020202020204" pitchFamily="34" charset="0"/>
                <a:cs typeface="Arial" panose="020B0604020202020204" pitchFamily="34" charset="0"/>
              </a:rPr>
              <a:t>Impact on Workforce</a:t>
            </a:r>
          </a:p>
        </p:txBody>
      </p:sp>
      <p:sp>
        <p:nvSpPr>
          <p:cNvPr id="11267" name="Content Placeholder 2">
            <a:extLst>
              <a:ext uri="{FF2B5EF4-FFF2-40B4-BE49-F238E27FC236}">
                <a16:creationId xmlns:a16="http://schemas.microsoft.com/office/drawing/2014/main" id="{5874F34E-BD0A-36DA-99C3-B305AA9FE284}"/>
              </a:ext>
            </a:extLst>
          </p:cNvPr>
          <p:cNvSpPr>
            <a:spLocks noGrp="1" noChangeArrowheads="1"/>
          </p:cNvSpPr>
          <p:nvPr>
            <p:ph idx="1"/>
          </p:nvPr>
        </p:nvSpPr>
        <p:spPr>
          <a:xfrm>
            <a:off x="241176" y="1240160"/>
            <a:ext cx="8229600" cy="4421088"/>
          </a:xfrm>
        </p:spPr>
        <p:txBody>
          <a:bodyPr/>
          <a:lstStyle/>
          <a:p>
            <a:pPr algn="just">
              <a:lnSpc>
                <a:spcPct val="150000"/>
              </a:lnSpc>
              <a:buFont typeface="Wingdings" panose="05000000000000000000" pitchFamily="2" charset="2"/>
              <a:buChar char="§"/>
            </a:pPr>
            <a:r>
              <a:rPr lang="en-GB" altLang="en-US" sz="1200" dirty="0">
                <a:latin typeface="Arial" panose="020B0604020202020204" pitchFamily="34" charset="0"/>
                <a:cs typeface="Arial" panose="020B0604020202020204" pitchFamily="34" charset="0"/>
              </a:rPr>
              <a:t>The impact of digital consultation on the workforce can be negative or positive on the staffs(Greenberg et al., 2019).</a:t>
            </a:r>
          </a:p>
          <a:p>
            <a:pPr algn="just">
              <a:lnSpc>
                <a:spcPct val="150000"/>
              </a:lnSpc>
              <a:buFont typeface="Wingdings" panose="05000000000000000000" pitchFamily="2" charset="2"/>
              <a:buChar char="§"/>
            </a:pPr>
            <a:r>
              <a:rPr lang="en-GB" altLang="en-US" sz="1200" dirty="0">
                <a:latin typeface="Arial" panose="020B0604020202020204" pitchFamily="34" charset="0"/>
                <a:cs typeface="Arial" panose="020B0604020202020204" pitchFamily="34" charset="0"/>
              </a:rPr>
              <a:t>This  has contributed to transforming working practices in the healthcare from a pandemic driven necessity, to a key component of the NHS long – term strategy(Salisbury et al., 2020).</a:t>
            </a:r>
          </a:p>
          <a:p>
            <a:pPr algn="just">
              <a:lnSpc>
                <a:spcPct val="150000"/>
              </a:lnSpc>
              <a:buFont typeface="Wingdings" panose="05000000000000000000" pitchFamily="2" charset="2"/>
              <a:buChar char="§"/>
            </a:pPr>
            <a:r>
              <a:rPr lang="en-GB" altLang="en-US" sz="1200" dirty="0">
                <a:latin typeface="Arial" panose="020B0604020202020204" pitchFamily="34" charset="0"/>
                <a:cs typeface="Arial" panose="020B0604020202020204" pitchFamily="34" charset="0"/>
              </a:rPr>
              <a:t>The essence of mixed impact workload is that contrary to initial expectations of transforming the healthcare system, there is limited evidence that digital consultation reduces workload. In many cases, it has created new and extra work for the staffs(Greenberg et al., 2019).</a:t>
            </a:r>
          </a:p>
          <a:p>
            <a:pPr algn="just">
              <a:lnSpc>
                <a:spcPct val="150000"/>
              </a:lnSpc>
              <a:buFont typeface="Wingdings" panose="05000000000000000000" pitchFamily="2" charset="2"/>
              <a:buChar char="§"/>
            </a:pPr>
            <a:r>
              <a:rPr lang="en-GB" altLang="en-US" sz="1200" dirty="0">
                <a:latin typeface="Arial" panose="020B0604020202020204" pitchFamily="34" charset="0"/>
                <a:cs typeface="Arial" panose="020B0604020202020204" pitchFamily="34" charset="0"/>
              </a:rPr>
              <a:t> The rise of “Call Centre Medicine” is tiring to some GPs as some feel the shift in processing online enquiries, particularly when done in isolation is tiring and reduces work satisfaction due to no - face to face interaction with patients</a:t>
            </a:r>
            <a:r>
              <a:rPr lang="en-GB" sz="1200" dirty="0">
                <a:latin typeface="Arial" panose="020B0604020202020204" pitchFamily="34" charset="0"/>
                <a:cs typeface="Arial" panose="020B0604020202020204" pitchFamily="34" charset="0"/>
              </a:rPr>
              <a:t>(Brand et al., 2022). </a:t>
            </a:r>
            <a:r>
              <a:rPr lang="en-GB" altLang="en-US" sz="1200" dirty="0">
                <a:latin typeface="Arial" panose="020B0604020202020204" pitchFamily="34" charset="0"/>
                <a:cs typeface="Arial" panose="020B0604020202020204" pitchFamily="34" charset="0"/>
              </a:rPr>
              <a:t> </a:t>
            </a:r>
          </a:p>
          <a:p>
            <a:pPr marL="0" indent="0" algn="just">
              <a:lnSpc>
                <a:spcPct val="150000"/>
              </a:lnSpc>
              <a:buNone/>
            </a:pPr>
            <a:endParaRPr lang="en-GB" altLang="en-US" sz="1100" dirty="0">
              <a:latin typeface="Arial" panose="020B0604020202020204" pitchFamily="34" charset="0"/>
              <a:cs typeface="Arial" panose="020B0604020202020204" pitchFamily="34" charset="0"/>
            </a:endParaRPr>
          </a:p>
          <a:p>
            <a:pPr marL="0" indent="0" algn="just">
              <a:lnSpc>
                <a:spcPct val="150000"/>
              </a:lnSpc>
              <a:buNone/>
            </a:pPr>
            <a:endParaRPr lang="en-GB" altLang="en-US" sz="1100" dirty="0">
              <a:latin typeface="Arial" panose="020B0604020202020204" pitchFamily="34" charset="0"/>
              <a:cs typeface="Arial" panose="020B0604020202020204" pitchFamily="34" charset="0"/>
            </a:endParaRPr>
          </a:p>
          <a:p>
            <a:pPr marL="0" indent="0">
              <a:lnSpc>
                <a:spcPct val="150000"/>
              </a:lnSpc>
              <a:buNone/>
            </a:pPr>
            <a:endParaRPr lang="en-GB" altLang="en-US" sz="1200" dirty="0">
              <a:latin typeface="Arial" panose="020B0604020202020204" pitchFamily="34" charset="0"/>
              <a:cs typeface="Arial" panose="020B0604020202020204" pitchFamily="34" charset="0"/>
            </a:endParaRPr>
          </a:p>
        </p:txBody>
      </p:sp>
      <p:sp>
        <p:nvSpPr>
          <p:cNvPr id="3" name="AutoShape 4">
            <a:extLst>
              <a:ext uri="{FF2B5EF4-FFF2-40B4-BE49-F238E27FC236}">
                <a16:creationId xmlns:a16="http://schemas.microsoft.com/office/drawing/2014/main" id="{800419EF-74D0-524F-95C9-BE4F1DDCB071}"/>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6">
            <a:extLst>
              <a:ext uri="{FF2B5EF4-FFF2-40B4-BE49-F238E27FC236}">
                <a16:creationId xmlns:a16="http://schemas.microsoft.com/office/drawing/2014/main" id="{A49C05E3-E031-7597-D18E-A07F533E7606}"/>
              </a:ext>
            </a:extLst>
          </p:cNvPr>
          <p:cNvSpPr>
            <a:spLocks noChangeAspect="1" noChangeArrowheads="1"/>
          </p:cNvSpPr>
          <p:nvPr/>
        </p:nvSpPr>
        <p:spPr bwMode="auto">
          <a:xfrm>
            <a:off x="4355976" y="306896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8">
            <a:extLst>
              <a:ext uri="{FF2B5EF4-FFF2-40B4-BE49-F238E27FC236}">
                <a16:creationId xmlns:a16="http://schemas.microsoft.com/office/drawing/2014/main" id="{4AD11453-091E-09D0-CC17-FF927B4F94C4}"/>
              </a:ext>
            </a:extLst>
          </p:cNvPr>
          <p:cNvSpPr>
            <a:spLocks noChangeAspect="1" noChangeArrowheads="1"/>
          </p:cNvSpPr>
          <p:nvPr/>
        </p:nvSpPr>
        <p:spPr bwMode="auto">
          <a:xfrm>
            <a:off x="4572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9" name="Picture 2">
            <a:extLst>
              <a:ext uri="{FF2B5EF4-FFF2-40B4-BE49-F238E27FC236}">
                <a16:creationId xmlns:a16="http://schemas.microsoft.com/office/drawing/2014/main" id="{15667547-8EF5-6290-FEEF-93825287300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08376" y="3993862"/>
            <a:ext cx="3381908" cy="162397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42799467-2437-3075-47A3-E35102E09EB0}"/>
              </a:ext>
            </a:extLst>
          </p:cNvPr>
          <p:cNvSpPr>
            <a:spLocks noGrp="1" noChangeArrowheads="1"/>
          </p:cNvSpPr>
          <p:nvPr>
            <p:ph type="title"/>
          </p:nvPr>
        </p:nvSpPr>
        <p:spPr>
          <a:xfrm>
            <a:off x="457200" y="274638"/>
            <a:ext cx="8229600" cy="850107"/>
          </a:xfrm>
        </p:spPr>
        <p:txBody>
          <a:bodyPr wrap="square" anchor="ctr">
            <a:normAutofit/>
          </a:bodyPr>
          <a:lstStyle/>
          <a:p>
            <a:pPr algn="just" eaLnBrk="1" hangingPunct="1">
              <a:lnSpc>
                <a:spcPct val="150000"/>
              </a:lnSpc>
            </a:pPr>
            <a:r>
              <a:rPr lang="en-GB" altLang="en-US" sz="2800" b="1" dirty="0">
                <a:latin typeface="Arial" panose="020B0604020202020204" pitchFamily="34" charset="0"/>
                <a:cs typeface="Arial" panose="020B0604020202020204" pitchFamily="34" charset="0"/>
              </a:rPr>
              <a:t>Impact on service delivery </a:t>
            </a:r>
          </a:p>
        </p:txBody>
      </p:sp>
      <p:sp>
        <p:nvSpPr>
          <p:cNvPr id="12291" name="Content Placeholder 2">
            <a:extLst>
              <a:ext uri="{FF2B5EF4-FFF2-40B4-BE49-F238E27FC236}">
                <a16:creationId xmlns:a16="http://schemas.microsoft.com/office/drawing/2014/main" id="{B5414F86-05F6-AFE6-A14F-DBAEAF5EB973}"/>
              </a:ext>
            </a:extLst>
          </p:cNvPr>
          <p:cNvSpPr>
            <a:spLocks noGrp="1" noChangeArrowheads="1"/>
          </p:cNvSpPr>
          <p:nvPr>
            <p:ph sz="half" idx="1"/>
          </p:nvPr>
        </p:nvSpPr>
        <p:spPr>
          <a:xfrm>
            <a:off x="457200" y="1124745"/>
            <a:ext cx="4038600" cy="4464496"/>
          </a:xfrm>
        </p:spPr>
        <p:txBody>
          <a:bodyPr wrap="square" anchor="t">
            <a:noAutofit/>
          </a:bodyPr>
          <a:lstStyle/>
          <a:p>
            <a:pPr algn="just">
              <a:lnSpc>
                <a:spcPct val="150000"/>
              </a:lnSpc>
              <a:buFont typeface="Wingdings" panose="05000000000000000000" pitchFamily="2" charset="2"/>
              <a:buChar char="§"/>
            </a:pPr>
            <a:r>
              <a:rPr lang="en-GB" altLang="en-US" sz="1200" dirty="0">
                <a:latin typeface="Arial" panose="020B0604020202020204" pitchFamily="34" charset="0"/>
                <a:cs typeface="Arial" panose="020B0604020202020204" pitchFamily="34" charset="0"/>
              </a:rPr>
              <a:t>Digital consultation has successfully transformed the service delivery in healthcare transforming the service from in – person to hybrid approach that prioritise flexibility, efficiency and expanded access</a:t>
            </a:r>
            <a:r>
              <a:rPr lang="en-GB" sz="1200" dirty="0">
                <a:latin typeface="Arial" panose="020B0604020202020204" pitchFamily="34" charset="0"/>
                <a:cs typeface="Arial" panose="020B0604020202020204" pitchFamily="34" charset="0"/>
              </a:rPr>
              <a:t>(Sharmin et al., 2017). </a:t>
            </a:r>
            <a:endParaRPr lang="en-GB" altLang="en-US" sz="1200" dirty="0">
              <a:latin typeface="Arial" panose="020B0604020202020204" pitchFamily="34" charset="0"/>
              <a:cs typeface="Arial" panose="020B0604020202020204" pitchFamily="34" charset="0"/>
            </a:endParaRPr>
          </a:p>
          <a:p>
            <a:pPr algn="just">
              <a:lnSpc>
                <a:spcPct val="150000"/>
              </a:lnSpc>
              <a:buFont typeface="Wingdings" panose="05000000000000000000" pitchFamily="2" charset="2"/>
              <a:buChar char="§"/>
            </a:pPr>
            <a:r>
              <a:rPr lang="en-GB" altLang="en-US" sz="1200" dirty="0">
                <a:latin typeface="Arial" panose="020B0604020202020204" pitchFamily="34" charset="0"/>
                <a:cs typeface="Arial" panose="020B0604020202020204" pitchFamily="34" charset="0"/>
              </a:rPr>
              <a:t>It has helped in reducing the travel time of patients and cost compared to face – to – face visits to the GP surgery (Salisbury et al., 2020).</a:t>
            </a:r>
          </a:p>
          <a:p>
            <a:pPr algn="just">
              <a:lnSpc>
                <a:spcPct val="150000"/>
              </a:lnSpc>
              <a:buFont typeface="Wingdings" panose="05000000000000000000" pitchFamily="2" charset="2"/>
              <a:buChar char="§"/>
            </a:pPr>
            <a:r>
              <a:rPr lang="en-GB" altLang="en-US" sz="1200" dirty="0">
                <a:latin typeface="Arial" panose="020B0604020202020204" pitchFamily="34" charset="0"/>
                <a:cs typeface="Arial" panose="020B0604020202020204" pitchFamily="34" charset="0"/>
              </a:rPr>
              <a:t>Confidentiality-data protection rules most be followed. Data protection Act ,2018</a:t>
            </a:r>
            <a:r>
              <a:rPr lang="en-GB" sz="1200" dirty="0">
                <a:latin typeface="Arial" panose="020B0604020202020204" pitchFamily="34" charset="0"/>
                <a:cs typeface="Arial" panose="020B0604020202020204" pitchFamily="34" charset="0"/>
              </a:rPr>
              <a:t>(Scott, 2019).</a:t>
            </a:r>
            <a:endParaRPr lang="en-GB" altLang="en-US" sz="1200" dirty="0">
              <a:latin typeface="Arial" panose="020B0604020202020204" pitchFamily="34" charset="0"/>
              <a:cs typeface="Arial" panose="020B0604020202020204" pitchFamily="34" charset="0"/>
            </a:endParaRPr>
          </a:p>
        </p:txBody>
      </p:sp>
      <p:pic>
        <p:nvPicPr>
          <p:cNvPr id="6150" name="Picture 6" descr="The Future of Telemedicine and Virtual Consultations, Transforming Healthcare Delivery.webp (1600×900)">
            <a:extLst>
              <a:ext uri="{FF2B5EF4-FFF2-40B4-BE49-F238E27FC236}">
                <a16:creationId xmlns:a16="http://schemas.microsoft.com/office/drawing/2014/main" id="{D3364CF2-A3E1-4C4D-C384-0CC2B7FCDC2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5525" r="7526"/>
          <a:stretch>
            <a:fillRect/>
          </a:stretch>
        </p:blipFill>
        <p:spPr bwMode="auto">
          <a:xfrm>
            <a:off x="5652120" y="2100212"/>
            <a:ext cx="3246512" cy="3407852"/>
          </a:xfrm>
          <a:prstGeom prst="rect">
            <a:avLst/>
          </a:prstGeom>
          <a:solidFill>
            <a:srgbClr val="FFFFFF"/>
          </a:solid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ED876351-9C38-1AC1-C2AC-AEC68AEAFBB8}"/>
              </a:ext>
            </a:extLst>
          </p:cNvPr>
          <p:cNvSpPr>
            <a:spLocks noGrp="1" noChangeArrowheads="1"/>
          </p:cNvSpPr>
          <p:nvPr>
            <p:ph type="title"/>
          </p:nvPr>
        </p:nvSpPr>
        <p:spPr>
          <a:xfrm>
            <a:off x="457200" y="274638"/>
            <a:ext cx="8229600" cy="1143000"/>
          </a:xfrm>
        </p:spPr>
        <p:txBody>
          <a:bodyPr wrap="square" anchor="ctr">
            <a:normAutofit/>
          </a:bodyPr>
          <a:lstStyle/>
          <a:p>
            <a:pPr algn="just" eaLnBrk="1" hangingPunct="1">
              <a:lnSpc>
                <a:spcPct val="150000"/>
              </a:lnSpc>
            </a:pPr>
            <a:r>
              <a:rPr lang="en-GB" altLang="en-US" sz="2800" b="1" dirty="0">
                <a:latin typeface="Arial" panose="020B0604020202020204" pitchFamily="34" charset="0"/>
                <a:cs typeface="Arial" panose="020B0604020202020204" pitchFamily="34" charset="0"/>
              </a:rPr>
              <a:t>Impact on patients </a:t>
            </a:r>
          </a:p>
        </p:txBody>
      </p:sp>
      <p:sp>
        <p:nvSpPr>
          <p:cNvPr id="13315" name="Content Placeholder 2">
            <a:extLst>
              <a:ext uri="{FF2B5EF4-FFF2-40B4-BE49-F238E27FC236}">
                <a16:creationId xmlns:a16="http://schemas.microsoft.com/office/drawing/2014/main" id="{D944C27C-7192-3214-C067-E1C662009989}"/>
              </a:ext>
            </a:extLst>
          </p:cNvPr>
          <p:cNvSpPr>
            <a:spLocks noGrp="1" noChangeArrowheads="1"/>
          </p:cNvSpPr>
          <p:nvPr>
            <p:ph sz="half" idx="1"/>
          </p:nvPr>
        </p:nvSpPr>
        <p:spPr>
          <a:xfrm>
            <a:off x="457200" y="1417638"/>
            <a:ext cx="5770984" cy="4315617"/>
          </a:xfrm>
        </p:spPr>
        <p:txBody>
          <a:bodyPr wrap="square" anchor="t">
            <a:noAutofit/>
          </a:bodyPr>
          <a:lstStyle/>
          <a:p>
            <a:pPr algn="just">
              <a:lnSpc>
                <a:spcPct val="150000"/>
              </a:lnSpc>
              <a:buFont typeface="Wingdings" panose="05000000000000000000" pitchFamily="2" charset="2"/>
              <a:buChar char="§"/>
            </a:pPr>
            <a:r>
              <a:rPr lang="en-GB" altLang="en-US" sz="1200" dirty="0">
                <a:latin typeface="Arial" panose="020B0604020202020204" pitchFamily="34" charset="0"/>
                <a:cs typeface="Arial" panose="020B0604020202020204" pitchFamily="34" charset="0"/>
              </a:rPr>
              <a:t> It has helped in improving patient access, convenience, and efficiency for simple cases especially for those with mobility difficulties and busy schedules(Suckow et al.,2025).</a:t>
            </a:r>
          </a:p>
          <a:p>
            <a:pPr algn="just">
              <a:lnSpc>
                <a:spcPct val="150000"/>
              </a:lnSpc>
              <a:buFont typeface="Wingdings" panose="05000000000000000000" pitchFamily="2" charset="2"/>
              <a:buChar char="§"/>
            </a:pPr>
            <a:r>
              <a:rPr lang="en-GB" altLang="en-US" sz="1200" dirty="0">
                <a:latin typeface="Arial" panose="020B0604020202020204" pitchFamily="34" charset="0"/>
                <a:cs typeface="Arial" panose="020B0604020202020204" pitchFamily="34" charset="0"/>
              </a:rPr>
              <a:t>It can create inequality for digital illiterates as it can hinder effective communication, raise in safety risks due to the loose of physical examinations by doctors(</a:t>
            </a:r>
            <a:r>
              <a:rPr lang="en-GB" altLang="en-US" sz="1200" dirty="0" err="1">
                <a:latin typeface="Arial" panose="020B0604020202020204" pitchFamily="34" charset="0"/>
                <a:cs typeface="Arial" panose="020B0604020202020204" pitchFamily="34" charset="0"/>
              </a:rPr>
              <a:t>Juhra</a:t>
            </a:r>
            <a:r>
              <a:rPr lang="en-GB" altLang="en-US" sz="1200" dirty="0">
                <a:latin typeface="Arial" panose="020B0604020202020204" pitchFamily="34" charset="0"/>
                <a:cs typeface="Arial" panose="020B0604020202020204" pitchFamily="34" charset="0"/>
              </a:rPr>
              <a:t> et al., 2020).</a:t>
            </a:r>
          </a:p>
          <a:p>
            <a:pPr algn="just">
              <a:lnSpc>
                <a:spcPct val="150000"/>
              </a:lnSpc>
              <a:buFont typeface="Wingdings" panose="05000000000000000000" pitchFamily="2" charset="2"/>
              <a:buChar char="§"/>
            </a:pPr>
            <a:r>
              <a:rPr lang="en-GB" altLang="en-US" sz="1200" dirty="0">
                <a:latin typeface="Arial" panose="020B0604020202020204" pitchFamily="34" charset="0"/>
                <a:cs typeface="Arial" panose="020B0604020202020204" pitchFamily="34" charset="0"/>
              </a:rPr>
              <a:t>Some impacts on patients is on communication barriers where patients with little knowledge of digital skills find it difficult to access the surgery(Viano,2023).</a:t>
            </a:r>
          </a:p>
          <a:p>
            <a:pPr algn="just">
              <a:lnSpc>
                <a:spcPct val="150000"/>
              </a:lnSpc>
              <a:buFont typeface="Wingdings" panose="05000000000000000000" pitchFamily="2" charset="2"/>
              <a:buChar char="§"/>
            </a:pPr>
            <a:r>
              <a:rPr lang="en-GB" altLang="en-US" sz="1200" dirty="0">
                <a:latin typeface="Arial" panose="020B0604020202020204" pitchFamily="34" charset="0"/>
                <a:cs typeface="Arial" panose="020B0604020202020204" pitchFamily="34" charset="0"/>
              </a:rPr>
              <a:t>The lack of face – to - face interaction between a patient and doctor can hinder the doctor – patient relationship(Viano,2023).</a:t>
            </a:r>
          </a:p>
          <a:p>
            <a:pPr marL="0" indent="0">
              <a:lnSpc>
                <a:spcPct val="150000"/>
              </a:lnSpc>
              <a:buNone/>
            </a:pPr>
            <a:endParaRPr lang="en-GB" altLang="en-US" sz="1200" dirty="0">
              <a:latin typeface="Arial" panose="020B0604020202020204" pitchFamily="34" charset="0"/>
              <a:cs typeface="Arial" panose="020B0604020202020204" pitchFamily="34" charset="0"/>
            </a:endParaRPr>
          </a:p>
          <a:p>
            <a:pPr eaLnBrk="1" hangingPunct="1">
              <a:lnSpc>
                <a:spcPct val="150000"/>
              </a:lnSpc>
            </a:pPr>
            <a:endParaRPr lang="en-GB" altLang="en-US" sz="1050" dirty="0"/>
          </a:p>
        </p:txBody>
      </p:sp>
      <p:pic>
        <p:nvPicPr>
          <p:cNvPr id="3" name="Picture 4">
            <a:extLst>
              <a:ext uri="{FF2B5EF4-FFF2-40B4-BE49-F238E27FC236}">
                <a16:creationId xmlns:a16="http://schemas.microsoft.com/office/drawing/2014/main" id="{7DA9CC0C-CA14-4A37-5B82-8CF95BE9F79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72200" y="2160621"/>
            <a:ext cx="2771800" cy="318891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E3727F79-E4AD-338F-7995-7B0C1529096D}"/>
              </a:ext>
            </a:extLst>
          </p:cNvPr>
          <p:cNvSpPr>
            <a:spLocks noGrp="1" noChangeArrowheads="1"/>
          </p:cNvSpPr>
          <p:nvPr>
            <p:ph type="title"/>
          </p:nvPr>
        </p:nvSpPr>
        <p:spPr>
          <a:xfrm>
            <a:off x="457200" y="274638"/>
            <a:ext cx="8229600" cy="1143000"/>
          </a:xfrm>
        </p:spPr>
        <p:txBody>
          <a:bodyPr wrap="square" anchor="ctr">
            <a:normAutofit/>
          </a:bodyPr>
          <a:lstStyle/>
          <a:p>
            <a:pPr algn="just" eaLnBrk="1" hangingPunct="1">
              <a:lnSpc>
                <a:spcPct val="150000"/>
              </a:lnSpc>
            </a:pPr>
            <a:r>
              <a:rPr lang="en-GB" altLang="en-US" sz="2800" b="1" dirty="0">
                <a:latin typeface="Arial" panose="020B0604020202020204" pitchFamily="34" charset="0"/>
                <a:cs typeface="Arial" panose="020B0604020202020204" pitchFamily="34" charset="0"/>
              </a:rPr>
              <a:t>Impact on community </a:t>
            </a:r>
          </a:p>
        </p:txBody>
      </p:sp>
      <p:sp>
        <p:nvSpPr>
          <p:cNvPr id="14339" name="Content Placeholder 2">
            <a:extLst>
              <a:ext uri="{FF2B5EF4-FFF2-40B4-BE49-F238E27FC236}">
                <a16:creationId xmlns:a16="http://schemas.microsoft.com/office/drawing/2014/main" id="{DC58CF82-878E-0B35-B28E-015034B23CE5}"/>
              </a:ext>
            </a:extLst>
          </p:cNvPr>
          <p:cNvSpPr>
            <a:spLocks noGrp="1" noChangeArrowheads="1"/>
          </p:cNvSpPr>
          <p:nvPr>
            <p:ph sz="half" idx="1"/>
          </p:nvPr>
        </p:nvSpPr>
        <p:spPr>
          <a:xfrm>
            <a:off x="457200" y="1628799"/>
            <a:ext cx="5410944" cy="3960441"/>
          </a:xfrm>
        </p:spPr>
        <p:txBody>
          <a:bodyPr wrap="square" anchor="t">
            <a:normAutofit/>
          </a:bodyPr>
          <a:lstStyle/>
          <a:p>
            <a:pPr algn="just">
              <a:lnSpc>
                <a:spcPct val="150000"/>
              </a:lnSpc>
            </a:pPr>
            <a:r>
              <a:rPr lang="en-GB" sz="1200" dirty="0">
                <a:latin typeface="Arial" panose="020B0604020202020204" pitchFamily="34" charset="0"/>
                <a:cs typeface="Arial" panose="020B0604020202020204" pitchFamily="34" charset="0"/>
              </a:rPr>
              <a:t>Digital consultation has significantly reshaped community engagement, particularly in local government, urban planning and healthcare, by shifting services from traditional in‑person settings to online platforms (Turley, 2025).</a:t>
            </a:r>
          </a:p>
          <a:p>
            <a:pPr algn="just">
              <a:lnSpc>
                <a:spcPct val="150000"/>
              </a:lnSpc>
              <a:buFont typeface="Wingdings" panose="05000000000000000000" pitchFamily="2" charset="2"/>
              <a:buChar char="§"/>
              <a:defRPr/>
            </a:pPr>
            <a:r>
              <a:rPr lang="en-GB" sz="1200" dirty="0">
                <a:latin typeface="Arial" panose="020B0604020202020204" pitchFamily="34" charset="0"/>
                <a:cs typeface="Arial" panose="020B0604020202020204" pitchFamily="34" charset="0"/>
              </a:rPr>
              <a:t>It has boosted local participation and made it more convenient, allowing community members to access digital services at their own pace (</a:t>
            </a:r>
            <a:r>
              <a:rPr lang="en-GB" sz="1200" dirty="0" err="1">
                <a:latin typeface="Arial" panose="020B0604020202020204" pitchFamily="34" charset="0"/>
                <a:cs typeface="Arial" panose="020B0604020202020204" pitchFamily="34" charset="0"/>
              </a:rPr>
              <a:t>Gattenhof</a:t>
            </a:r>
            <a:r>
              <a:rPr lang="en-GB" sz="1200" dirty="0">
                <a:latin typeface="Arial" panose="020B0604020202020204" pitchFamily="34" charset="0"/>
                <a:cs typeface="Arial" panose="020B0604020202020204" pitchFamily="34" charset="0"/>
              </a:rPr>
              <a:t> et al., 2021).</a:t>
            </a:r>
          </a:p>
          <a:p>
            <a:pPr algn="just">
              <a:lnSpc>
                <a:spcPct val="150000"/>
              </a:lnSpc>
              <a:buFont typeface="Wingdings" panose="05000000000000000000" pitchFamily="2" charset="2"/>
              <a:buChar char="§"/>
              <a:defRPr/>
            </a:pPr>
            <a:r>
              <a:rPr lang="en-GB" sz="1200" dirty="0">
                <a:latin typeface="Arial" panose="020B0604020202020204" pitchFamily="34" charset="0"/>
                <a:cs typeface="Arial" panose="020B0604020202020204" pitchFamily="34" charset="0"/>
              </a:rPr>
              <a:t>It has enhanced comprehension of complex information and use of digital tools such as online maps and 3D visualisations, enabling more informed community feedback on planning proposals (</a:t>
            </a:r>
            <a:r>
              <a:rPr lang="en-GB" sz="1200" dirty="0" err="1">
                <a:latin typeface="Arial" panose="020B0604020202020204" pitchFamily="34" charset="0"/>
                <a:cs typeface="Arial" panose="020B0604020202020204" pitchFamily="34" charset="0"/>
              </a:rPr>
              <a:t>Gattenhof</a:t>
            </a:r>
            <a:r>
              <a:rPr lang="en-GB" sz="1200" dirty="0">
                <a:latin typeface="Arial" panose="020B0604020202020204" pitchFamily="34" charset="0"/>
                <a:cs typeface="Arial" panose="020B0604020202020204" pitchFamily="34" charset="0"/>
              </a:rPr>
              <a:t> et al., 2021).</a:t>
            </a:r>
          </a:p>
          <a:p>
            <a:pPr marL="0" indent="0" eaLnBrk="1" hangingPunct="1">
              <a:lnSpc>
                <a:spcPct val="90000"/>
              </a:lnSpc>
              <a:buFont typeface="Arial" panose="020B0604020202020204" pitchFamily="34" charset="0"/>
              <a:buNone/>
              <a:defRPr/>
            </a:pPr>
            <a:endParaRPr lang="en-GB" altLang="en-US" sz="1300" dirty="0"/>
          </a:p>
        </p:txBody>
      </p:sp>
      <p:pic>
        <p:nvPicPr>
          <p:cNvPr id="4098" name="Picture 2">
            <a:extLst>
              <a:ext uri="{FF2B5EF4-FFF2-40B4-BE49-F238E27FC236}">
                <a16:creationId xmlns:a16="http://schemas.microsoft.com/office/drawing/2014/main" id="{53C0D7DC-1CA1-FDBA-653F-84077DE44FE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621" r="17671" b="1"/>
          <a:stretch>
            <a:fillRect/>
          </a:stretch>
        </p:blipFill>
        <p:spPr bwMode="auto">
          <a:xfrm>
            <a:off x="5962965" y="3284984"/>
            <a:ext cx="2723835" cy="2208515"/>
          </a:xfrm>
          <a:prstGeom prst="rect">
            <a:avLst/>
          </a:prstGeom>
          <a:solidFill>
            <a:srgbClr val="FFFFFF"/>
          </a:solid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AFE34162-D037-E16D-7C46-DADEE22D0F48}"/>
              </a:ext>
            </a:extLst>
          </p:cNvPr>
          <p:cNvSpPr>
            <a:spLocks noGrp="1" noChangeArrowheads="1"/>
          </p:cNvSpPr>
          <p:nvPr>
            <p:ph type="title"/>
          </p:nvPr>
        </p:nvSpPr>
        <p:spPr>
          <a:xfrm>
            <a:off x="457200" y="274638"/>
            <a:ext cx="8229600" cy="1143000"/>
          </a:xfrm>
        </p:spPr>
        <p:txBody>
          <a:bodyPr wrap="square" anchor="ctr">
            <a:normAutofit/>
          </a:bodyPr>
          <a:lstStyle/>
          <a:p>
            <a:pPr algn="just" eaLnBrk="1" hangingPunct="1">
              <a:lnSpc>
                <a:spcPct val="150000"/>
              </a:lnSpc>
            </a:pPr>
            <a:r>
              <a:rPr lang="en-GB" altLang="en-US" sz="2800" b="1" dirty="0">
                <a:latin typeface="Arial" panose="020B0604020202020204" pitchFamily="34" charset="0"/>
                <a:cs typeface="Arial" panose="020B0604020202020204" pitchFamily="34" charset="0"/>
              </a:rPr>
              <a:t>Challenges of the innovation</a:t>
            </a:r>
          </a:p>
        </p:txBody>
      </p:sp>
      <p:sp>
        <p:nvSpPr>
          <p:cNvPr id="15363" name="Content Placeholder 2">
            <a:extLst>
              <a:ext uri="{FF2B5EF4-FFF2-40B4-BE49-F238E27FC236}">
                <a16:creationId xmlns:a16="http://schemas.microsoft.com/office/drawing/2014/main" id="{7C71528B-04D1-0D19-CE49-6CE00AB3F004}"/>
              </a:ext>
            </a:extLst>
          </p:cNvPr>
          <p:cNvSpPr>
            <a:spLocks noGrp="1" noChangeArrowheads="1"/>
          </p:cNvSpPr>
          <p:nvPr>
            <p:ph sz="half" idx="1"/>
          </p:nvPr>
        </p:nvSpPr>
        <p:spPr>
          <a:xfrm>
            <a:off x="457200" y="1628799"/>
            <a:ext cx="6059016" cy="3960441"/>
          </a:xfrm>
        </p:spPr>
        <p:txBody>
          <a:bodyPr wrap="square" anchor="t">
            <a:noAutofit/>
          </a:bodyPr>
          <a:lstStyle/>
          <a:p>
            <a:pPr marL="0" indent="0" algn="just">
              <a:lnSpc>
                <a:spcPct val="150000"/>
              </a:lnSpc>
              <a:buNone/>
              <a:defRPr/>
            </a:pPr>
            <a:endParaRPr lang="en-GB" sz="1100" dirty="0">
              <a:latin typeface="Arial" panose="020B0604020202020204" pitchFamily="34" charset="0"/>
              <a:cs typeface="Arial" panose="020B0604020202020204" pitchFamily="34" charset="0"/>
            </a:endParaRPr>
          </a:p>
          <a:p>
            <a:pPr algn="just">
              <a:lnSpc>
                <a:spcPct val="150000"/>
              </a:lnSpc>
              <a:buFont typeface="Wingdings" panose="05000000000000000000" pitchFamily="2" charset="2"/>
              <a:buChar char="§"/>
              <a:defRPr/>
            </a:pPr>
            <a:r>
              <a:rPr lang="en-GB" sz="1200" dirty="0">
                <a:latin typeface="Arial" panose="020B0604020202020204" pitchFamily="34" charset="0"/>
                <a:cs typeface="Arial" panose="020B0604020202020204" pitchFamily="34" charset="0"/>
              </a:rPr>
              <a:t>The disadvantage is the digital divide and inequality which often excludes patients who lack digital skills, reliable internet access such as the elderly, low earners or people with disability(Mahase,2020).</a:t>
            </a:r>
          </a:p>
          <a:p>
            <a:pPr algn="just">
              <a:lnSpc>
                <a:spcPct val="150000"/>
              </a:lnSpc>
              <a:buFont typeface="Wingdings" panose="05000000000000000000" pitchFamily="2" charset="2"/>
              <a:buChar char="§"/>
              <a:defRPr/>
            </a:pPr>
            <a:r>
              <a:rPr lang="en-GB" sz="1200" dirty="0">
                <a:latin typeface="Arial" panose="020B0604020202020204" pitchFamily="34" charset="0"/>
                <a:cs typeface="Arial" panose="020B0604020202020204" pitchFamily="34" charset="0"/>
              </a:rPr>
              <a:t>Some innovations lack language that are generally accepted and accessibility are not available in multiple languages.</a:t>
            </a:r>
          </a:p>
          <a:p>
            <a:pPr algn="just">
              <a:lnSpc>
                <a:spcPct val="150000"/>
              </a:lnSpc>
              <a:buFont typeface="Wingdings" panose="05000000000000000000" pitchFamily="2" charset="2"/>
              <a:buChar char="§"/>
              <a:defRPr/>
            </a:pPr>
            <a:r>
              <a:rPr lang="en-GB" sz="1200" dirty="0">
                <a:latin typeface="Arial" panose="020B0604020202020204" pitchFamily="34" charset="0"/>
                <a:cs typeface="Arial" panose="020B0604020202020204" pitchFamily="34" charset="0"/>
              </a:rPr>
              <a:t>Misdiagnosis risk are very high as data accuracy can be full of errors because of inadequate online information(Wyatt et al.,2019).</a:t>
            </a:r>
          </a:p>
          <a:p>
            <a:pPr algn="just">
              <a:lnSpc>
                <a:spcPct val="150000"/>
              </a:lnSpc>
              <a:buFont typeface="Wingdings" panose="05000000000000000000" pitchFamily="2" charset="2"/>
              <a:buChar char="§"/>
              <a:defRPr/>
            </a:pPr>
            <a:r>
              <a:rPr lang="en-GB" sz="1200" dirty="0">
                <a:latin typeface="Arial" panose="020B0604020202020204" pitchFamily="34" charset="0"/>
                <a:cs typeface="Arial" panose="020B0604020202020204" pitchFamily="34" charset="0"/>
              </a:rPr>
              <a:t>Another disadvantage of digital innovation is both telephone and video consultation are short and low on information exchange compared to in – person visits (</a:t>
            </a:r>
            <a:r>
              <a:rPr lang="en-GB" sz="1200" dirty="0" err="1">
                <a:latin typeface="Arial" panose="020B0604020202020204" pitchFamily="34" charset="0"/>
                <a:cs typeface="Arial" panose="020B0604020202020204" pitchFamily="34" charset="0"/>
              </a:rPr>
              <a:t>Gattenhof</a:t>
            </a:r>
            <a:r>
              <a:rPr lang="en-GB" sz="1200" dirty="0">
                <a:latin typeface="Arial" panose="020B0604020202020204" pitchFamily="34" charset="0"/>
                <a:cs typeface="Arial" panose="020B0604020202020204" pitchFamily="34" charset="0"/>
              </a:rPr>
              <a:t> et al., 2021). </a:t>
            </a:r>
          </a:p>
          <a:p>
            <a:pPr marL="0" indent="0" algn="just" eaLnBrk="1" hangingPunct="1">
              <a:lnSpc>
                <a:spcPct val="150000"/>
              </a:lnSpc>
              <a:buFont typeface="Arial" panose="020B0604020202020204" pitchFamily="34" charset="0"/>
              <a:buNone/>
              <a:defRPr/>
            </a:pPr>
            <a:endParaRPr lang="en-GB" altLang="en-US" sz="1100" dirty="0"/>
          </a:p>
        </p:txBody>
      </p:sp>
      <p:pic>
        <p:nvPicPr>
          <p:cNvPr id="5" name="Picture 4">
            <a:extLst>
              <a:ext uri="{FF2B5EF4-FFF2-40B4-BE49-F238E27FC236}">
                <a16:creationId xmlns:a16="http://schemas.microsoft.com/office/drawing/2014/main" id="{FB2253E9-EDBA-66D1-59CD-49C6F005A349}"/>
              </a:ext>
            </a:extLst>
          </p:cNvPr>
          <p:cNvPicPr>
            <a:picLocks noChangeAspect="1"/>
          </p:cNvPicPr>
          <p:nvPr/>
        </p:nvPicPr>
        <p:blipFill>
          <a:blip r:embed="rId2"/>
          <a:stretch>
            <a:fillRect/>
          </a:stretch>
        </p:blipFill>
        <p:spPr>
          <a:xfrm>
            <a:off x="6804248" y="1417639"/>
            <a:ext cx="1882552" cy="3237214"/>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6EC3FAE8-3F8F-1C33-4C4F-742D2D4F7DBB}"/>
              </a:ext>
            </a:extLst>
          </p:cNvPr>
          <p:cNvSpPr>
            <a:spLocks noGrp="1" noChangeArrowheads="1"/>
          </p:cNvSpPr>
          <p:nvPr>
            <p:ph type="title"/>
          </p:nvPr>
        </p:nvSpPr>
        <p:spPr/>
        <p:txBody>
          <a:bodyPr/>
          <a:lstStyle/>
          <a:p>
            <a:pPr algn="just">
              <a:lnSpc>
                <a:spcPct val="150000"/>
              </a:lnSpc>
            </a:pPr>
            <a:r>
              <a:rPr lang="en-GB" altLang="en-US" sz="2800" b="1" dirty="0">
                <a:latin typeface="Arial" panose="020B0604020202020204" pitchFamily="34" charset="0"/>
                <a:cs typeface="Arial" panose="020B0604020202020204" pitchFamily="34" charset="0"/>
              </a:rPr>
              <a:t>Recommendations</a:t>
            </a:r>
          </a:p>
        </p:txBody>
      </p:sp>
      <p:sp>
        <p:nvSpPr>
          <p:cNvPr id="16387" name="Content Placeholder 2">
            <a:extLst>
              <a:ext uri="{FF2B5EF4-FFF2-40B4-BE49-F238E27FC236}">
                <a16:creationId xmlns:a16="http://schemas.microsoft.com/office/drawing/2014/main" id="{042EFB55-BD0B-07A6-BF77-B1BECD2252AC}"/>
              </a:ext>
            </a:extLst>
          </p:cNvPr>
          <p:cNvSpPr>
            <a:spLocks noGrp="1" noChangeArrowheads="1"/>
          </p:cNvSpPr>
          <p:nvPr>
            <p:ph idx="1"/>
          </p:nvPr>
        </p:nvSpPr>
        <p:spPr>
          <a:xfrm>
            <a:off x="457200" y="1600200"/>
            <a:ext cx="8229600" cy="3916363"/>
          </a:xfrm>
        </p:spPr>
        <p:txBody>
          <a:bodyPr/>
          <a:lstStyle/>
          <a:p>
            <a:pPr algn="just" defTabSz="457200" eaLnBrk="1" hangingPunct="1">
              <a:lnSpc>
                <a:spcPct val="150000"/>
              </a:lnSpc>
              <a:spcBef>
                <a:spcPts val="1000"/>
              </a:spcBef>
              <a:buClr>
                <a:schemeClr val="tx1"/>
              </a:buClr>
              <a:buSzPct val="80000"/>
              <a:buFont typeface="Wingdings" panose="05000000000000000000" pitchFamily="2" charset="2"/>
              <a:buChar char="§"/>
            </a:pPr>
            <a:r>
              <a:rPr lang="en-GB" altLang="en-US" sz="1200" dirty="0">
                <a:solidFill>
                  <a:srgbClr val="404040"/>
                </a:solidFill>
                <a:latin typeface="Arial" panose="020B0604020202020204" pitchFamily="34" charset="0"/>
                <a:cs typeface="Arial" panose="020B0604020202020204" pitchFamily="34" charset="0"/>
              </a:rPr>
              <a:t>General practitioners should invest in reliable digital systems and provide consistent training opportunities to help staff build competence and confidence in virtual patient care (Greenhalgh et al., 2020). </a:t>
            </a:r>
          </a:p>
          <a:p>
            <a:pPr algn="just" defTabSz="457200" eaLnBrk="1" hangingPunct="1">
              <a:lnSpc>
                <a:spcPct val="150000"/>
              </a:lnSpc>
              <a:spcBef>
                <a:spcPts val="1000"/>
              </a:spcBef>
              <a:buClr>
                <a:schemeClr val="tx1"/>
              </a:buClr>
              <a:buSzPct val="80000"/>
              <a:buFont typeface="Wingdings" panose="05000000000000000000" pitchFamily="2" charset="2"/>
              <a:buChar char="§"/>
            </a:pPr>
            <a:r>
              <a:rPr lang="en-GB" altLang="en-US" sz="1200" dirty="0">
                <a:solidFill>
                  <a:srgbClr val="404040"/>
                </a:solidFill>
                <a:latin typeface="Arial" panose="020B0604020202020204" pitchFamily="34" charset="0"/>
                <a:cs typeface="Arial" panose="020B0604020202020204" pitchFamily="34" charset="0"/>
              </a:rPr>
              <a:t> Practices must address digital inequality by aiding vulnerable groups such as elderly patients or those lacking technological resources, ensuring fair access to remote healthcare (Shaw et al.,2021). </a:t>
            </a:r>
          </a:p>
          <a:p>
            <a:pPr algn="just" defTabSz="457200" eaLnBrk="1" hangingPunct="1">
              <a:lnSpc>
                <a:spcPct val="150000"/>
              </a:lnSpc>
              <a:spcBef>
                <a:spcPts val="1000"/>
              </a:spcBef>
              <a:buClr>
                <a:schemeClr val="tx1"/>
              </a:buClr>
              <a:buSzPct val="80000"/>
              <a:buFont typeface="Wingdings" panose="05000000000000000000" pitchFamily="2" charset="2"/>
              <a:buChar char="§"/>
            </a:pPr>
            <a:r>
              <a:rPr lang="en-GB" altLang="en-US" sz="1200">
                <a:solidFill>
                  <a:srgbClr val="404040"/>
                </a:solidFill>
                <a:latin typeface="Arial" panose="020B0604020202020204" pitchFamily="34" charset="0"/>
                <a:cs typeface="Arial" panose="020B0604020202020204" pitchFamily="34" charset="0"/>
              </a:rPr>
              <a:t> </a:t>
            </a:r>
            <a:r>
              <a:rPr lang="en-GB" altLang="en-US" sz="1200" dirty="0">
                <a:solidFill>
                  <a:srgbClr val="404040"/>
                </a:solidFill>
                <a:latin typeface="Arial" panose="020B0604020202020204" pitchFamily="34" charset="0"/>
                <a:cs typeface="Arial" panose="020B0604020202020204" pitchFamily="34" charset="0"/>
              </a:rPr>
              <a:t>M</a:t>
            </a:r>
            <a:r>
              <a:rPr lang="en-GB" altLang="en-US" sz="1200">
                <a:solidFill>
                  <a:srgbClr val="404040"/>
                </a:solidFill>
                <a:latin typeface="Arial" panose="020B0604020202020204" pitchFamily="34" charset="0"/>
                <a:cs typeface="Arial" panose="020B0604020202020204" pitchFamily="34" charset="0"/>
              </a:rPr>
              <a:t>aintaining </a:t>
            </a:r>
            <a:r>
              <a:rPr lang="en-GB" altLang="en-US" sz="1200" dirty="0">
                <a:solidFill>
                  <a:srgbClr val="404040"/>
                </a:solidFill>
                <a:latin typeface="Arial" panose="020B0604020202020204" pitchFamily="34" charset="0"/>
                <a:cs typeface="Arial" panose="020B0604020202020204" pitchFamily="34" charset="0"/>
              </a:rPr>
              <a:t>exacting standards of data protection in line with GDPR regulations is critical for safeguarding patient information and sustaining trust (WHO, 2022).</a:t>
            </a:r>
            <a:endParaRPr lang="en-GB" altLang="en-US" sz="1200" dirty="0">
              <a:latin typeface="Arial" panose="020B0604020202020204" pitchFamily="34" charset="0"/>
              <a:cs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D7BDBE77-3721-799D-67A0-2AD9C945A248}"/>
              </a:ext>
            </a:extLst>
          </p:cNvPr>
          <p:cNvSpPr>
            <a:spLocks noGrp="1" noChangeArrowheads="1"/>
          </p:cNvSpPr>
          <p:nvPr>
            <p:ph type="title"/>
          </p:nvPr>
        </p:nvSpPr>
        <p:spPr/>
        <p:txBody>
          <a:bodyPr/>
          <a:lstStyle/>
          <a:p>
            <a:pPr algn="just" eaLnBrk="1" hangingPunct="1">
              <a:lnSpc>
                <a:spcPct val="150000"/>
              </a:lnSpc>
            </a:pPr>
            <a:r>
              <a:rPr lang="en-GB" altLang="en-US" sz="2800" b="1" dirty="0">
                <a:latin typeface="Arial" panose="020B0604020202020204" pitchFamily="34" charset="0"/>
                <a:cs typeface="Arial" panose="020B0604020202020204" pitchFamily="34" charset="0"/>
              </a:rPr>
              <a:t>Conclusion</a:t>
            </a:r>
          </a:p>
        </p:txBody>
      </p:sp>
      <p:sp>
        <p:nvSpPr>
          <p:cNvPr id="17411" name="Content Placeholder 2">
            <a:extLst>
              <a:ext uri="{FF2B5EF4-FFF2-40B4-BE49-F238E27FC236}">
                <a16:creationId xmlns:a16="http://schemas.microsoft.com/office/drawing/2014/main" id="{A1B1BC32-C439-2BA8-2726-3860968EDB12}"/>
              </a:ext>
            </a:extLst>
          </p:cNvPr>
          <p:cNvSpPr>
            <a:spLocks noGrp="1" noChangeArrowheads="1"/>
          </p:cNvSpPr>
          <p:nvPr>
            <p:ph idx="1"/>
          </p:nvPr>
        </p:nvSpPr>
        <p:spPr>
          <a:xfrm>
            <a:off x="457200" y="1600200"/>
            <a:ext cx="8229600" cy="3916363"/>
          </a:xfrm>
        </p:spPr>
        <p:txBody>
          <a:bodyPr/>
          <a:lstStyle/>
          <a:p>
            <a:pPr algn="just" eaLnBrk="1" hangingPunct="1">
              <a:lnSpc>
                <a:spcPct val="150000"/>
              </a:lnSpc>
              <a:buFont typeface="Wingdings" panose="05000000000000000000" pitchFamily="2" charset="2"/>
              <a:buChar char="§"/>
            </a:pPr>
            <a:r>
              <a:rPr lang="en-GB" altLang="en-US" sz="1200" dirty="0">
                <a:latin typeface="Arial" panose="020B0604020202020204" pitchFamily="34" charset="0"/>
                <a:cs typeface="Arial" panose="020B0604020202020204" pitchFamily="34" charset="0"/>
              </a:rPr>
              <a:t>Digital consultation like phones, videos and text-based consultation have become an essential part of everyday healthcare delivery practice</a:t>
            </a:r>
            <a:r>
              <a:rPr lang="en-GB" sz="1200" dirty="0">
                <a:latin typeface="Arial" panose="020B0604020202020204" pitchFamily="34" charset="0"/>
                <a:cs typeface="Arial" panose="020B0604020202020204" pitchFamily="34" charset="0"/>
              </a:rPr>
              <a:t>(WHO, 2022).</a:t>
            </a:r>
            <a:endParaRPr lang="en-US" altLang="en-US" sz="1200" dirty="0">
              <a:latin typeface="Arial" panose="020B0604020202020204" pitchFamily="34" charset="0"/>
              <a:cs typeface="Arial" panose="020B0604020202020204" pitchFamily="34" charset="0"/>
            </a:endParaRPr>
          </a:p>
          <a:p>
            <a:pPr algn="just" eaLnBrk="1" hangingPunct="1">
              <a:lnSpc>
                <a:spcPct val="150000"/>
              </a:lnSpc>
              <a:buFont typeface="Wingdings" panose="05000000000000000000" pitchFamily="2" charset="2"/>
              <a:buChar char="§"/>
            </a:pPr>
            <a:r>
              <a:rPr lang="en-GB" altLang="en-US" sz="1200" dirty="0">
                <a:latin typeface="Arial" panose="020B0604020202020204" pitchFamily="34" charset="0"/>
                <a:cs typeface="Arial" panose="020B0604020202020204" pitchFamily="34" charset="0"/>
              </a:rPr>
              <a:t>It offers benefit in terms of convenience and accessibility which is the essence of the innovation, and it can deliver a “digital first” approach that can improve efficiency for medical problems that are easy. This helps the patients in reducing anxiety</a:t>
            </a:r>
            <a:r>
              <a:rPr lang="en-GB" sz="1200" dirty="0">
                <a:latin typeface="Arial" panose="020B0604020202020204" pitchFamily="34" charset="0"/>
                <a:cs typeface="Arial" panose="020B0604020202020204" pitchFamily="34" charset="0"/>
              </a:rPr>
              <a:t>(Greenhalgh et al., 2020). </a:t>
            </a:r>
            <a:endParaRPr lang="en-GB" altLang="en-US" sz="1200" dirty="0">
              <a:latin typeface="Arial" panose="020B0604020202020204" pitchFamily="34" charset="0"/>
              <a:cs typeface="Arial" panose="020B0604020202020204" pitchFamily="34" charset="0"/>
            </a:endParaRPr>
          </a:p>
          <a:p>
            <a:pPr marL="0" indent="0" eaLnBrk="1" hangingPunct="1">
              <a:lnSpc>
                <a:spcPct val="150000"/>
              </a:lnSpc>
              <a:buNone/>
            </a:pPr>
            <a:endParaRPr lang="en-US" altLang="en-US" sz="1200" dirty="0">
              <a:latin typeface="Arial" panose="020B0604020202020204" pitchFamily="34" charset="0"/>
              <a:cs typeface="Arial" panose="020B0604020202020204" pitchFamily="34" charset="0"/>
            </a:endParaRPr>
          </a:p>
        </p:txBody>
      </p:sp>
      <p:sp>
        <p:nvSpPr>
          <p:cNvPr id="4" name="AutoShape 6">
            <a:extLst>
              <a:ext uri="{FF2B5EF4-FFF2-40B4-BE49-F238E27FC236}">
                <a16:creationId xmlns:a16="http://schemas.microsoft.com/office/drawing/2014/main" id="{399A7C6F-32DA-79E5-3017-836ECAEBB498}"/>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person with a red question mark&#10;&#10;Description automatically generated">
            <a:extLst>
              <a:ext uri="{FF2B5EF4-FFF2-40B4-BE49-F238E27FC236}">
                <a16:creationId xmlns:a16="http://schemas.microsoft.com/office/drawing/2014/main" id="{8FF46875-D1EE-046A-06BA-D55447EBA49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39752" y="836712"/>
            <a:ext cx="4257644" cy="3917032"/>
          </a:xfrm>
          <a:prstGeom prst="rect">
            <a:avLst/>
          </a:prstGeom>
          <a:noFill/>
        </p:spPr>
      </p:pic>
    </p:spTree>
    <p:extLst>
      <p:ext uri="{BB962C8B-B14F-4D97-AF65-F5344CB8AC3E}">
        <p14:creationId xmlns:p14="http://schemas.microsoft.com/office/powerpoint/2010/main" val="23393994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438FD6E7-5D1B-3F22-5132-8321F152C53D}"/>
              </a:ext>
            </a:extLst>
          </p:cNvPr>
          <p:cNvSpPr>
            <a:spLocks noGrp="1" noChangeArrowheads="1"/>
          </p:cNvSpPr>
          <p:nvPr>
            <p:ph type="title"/>
          </p:nvPr>
        </p:nvSpPr>
        <p:spPr/>
        <p:txBody>
          <a:bodyPr/>
          <a:lstStyle/>
          <a:p>
            <a:pPr algn="just" eaLnBrk="1" hangingPunct="1">
              <a:lnSpc>
                <a:spcPct val="150000"/>
              </a:lnSpc>
            </a:pPr>
            <a:r>
              <a:rPr lang="en-GB" altLang="en-US" sz="2800" b="1" dirty="0">
                <a:latin typeface="Arial" panose="020B0604020202020204" pitchFamily="34" charset="0"/>
                <a:cs typeface="Arial" panose="020B0604020202020204" pitchFamily="34" charset="0"/>
              </a:rPr>
              <a:t>References</a:t>
            </a:r>
          </a:p>
        </p:txBody>
      </p:sp>
      <p:sp>
        <p:nvSpPr>
          <p:cNvPr id="18435" name="Content Placeholder 2">
            <a:extLst>
              <a:ext uri="{FF2B5EF4-FFF2-40B4-BE49-F238E27FC236}">
                <a16:creationId xmlns:a16="http://schemas.microsoft.com/office/drawing/2014/main" id="{9A0C16BF-C65E-B793-8DF3-84E37A90843A}"/>
              </a:ext>
            </a:extLst>
          </p:cNvPr>
          <p:cNvSpPr>
            <a:spLocks noGrp="1" noChangeArrowheads="1"/>
          </p:cNvSpPr>
          <p:nvPr>
            <p:ph idx="1"/>
          </p:nvPr>
        </p:nvSpPr>
        <p:spPr>
          <a:xfrm>
            <a:off x="457200" y="1600200"/>
            <a:ext cx="8229600" cy="3916363"/>
          </a:xfrm>
        </p:spPr>
        <p:txBody>
          <a:bodyPr/>
          <a:lstStyle/>
          <a:p>
            <a:pPr marL="0" indent="0" algn="just">
              <a:lnSpc>
                <a:spcPct val="150000"/>
              </a:lnSpc>
              <a:buNone/>
            </a:pPr>
            <a:r>
              <a:rPr lang="en-GB" sz="1200" dirty="0">
                <a:latin typeface="Arial" panose="020B0604020202020204" pitchFamily="34" charset="0"/>
                <a:cs typeface="Arial" panose="020B0604020202020204" pitchFamily="34" charset="0"/>
              </a:rPr>
              <a:t>Brand, J.C., Rossi, M.J. and </a:t>
            </a:r>
            <a:r>
              <a:rPr lang="en-GB" sz="1200" dirty="0" err="1">
                <a:latin typeface="Arial" panose="020B0604020202020204" pitchFamily="34" charset="0"/>
                <a:cs typeface="Arial" panose="020B0604020202020204" pitchFamily="34" charset="0"/>
              </a:rPr>
              <a:t>Lubowitz</a:t>
            </a:r>
            <a:r>
              <a:rPr lang="en-GB" sz="1200" dirty="0">
                <a:latin typeface="Arial" panose="020B0604020202020204" pitchFamily="34" charset="0"/>
                <a:cs typeface="Arial" panose="020B0604020202020204" pitchFamily="34" charset="0"/>
              </a:rPr>
              <a:t>, J.H.,(2022).Internet and social media contribute to medical research journal growth. </a:t>
            </a:r>
            <a:r>
              <a:rPr lang="en-GB" sz="1200" i="1" dirty="0">
                <a:latin typeface="Arial" panose="020B0604020202020204" pitchFamily="34" charset="0"/>
                <a:cs typeface="Arial" panose="020B0604020202020204" pitchFamily="34" charset="0"/>
              </a:rPr>
              <a:t>Arthroscopy: The Journal of Arthroscopic &amp; Related Surgery</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38</a:t>
            </a:r>
            <a:r>
              <a:rPr lang="en-GB" sz="1200" dirty="0">
                <a:latin typeface="Arial" panose="020B0604020202020204" pitchFamily="34" charset="0"/>
                <a:cs typeface="Arial" panose="020B0604020202020204" pitchFamily="34" charset="0"/>
              </a:rPr>
              <a:t>(7), pp.2111-2114.</a:t>
            </a:r>
          </a:p>
          <a:p>
            <a:pPr marL="0" indent="0" algn="just">
              <a:lnSpc>
                <a:spcPct val="150000"/>
              </a:lnSpc>
              <a:buNone/>
            </a:pPr>
            <a:r>
              <a:rPr lang="en-GB" sz="1200" dirty="0">
                <a:latin typeface="Arial" panose="020B0604020202020204" pitchFamily="34" charset="0"/>
                <a:cs typeface="Arial" panose="020B0604020202020204" pitchFamily="34" charset="0"/>
              </a:rPr>
              <a:t>Eriksson, P., Hammar, T., </a:t>
            </a:r>
            <a:r>
              <a:rPr lang="en-GB" sz="1200" dirty="0" err="1">
                <a:latin typeface="Arial" panose="020B0604020202020204" pitchFamily="34" charset="0"/>
                <a:cs typeface="Arial" panose="020B0604020202020204" pitchFamily="34" charset="0"/>
              </a:rPr>
              <a:t>Lagrosen</a:t>
            </a:r>
            <a:r>
              <a:rPr lang="en-GB" sz="1200" dirty="0">
                <a:latin typeface="Arial" panose="020B0604020202020204" pitchFamily="34" charset="0"/>
                <a:cs typeface="Arial" panose="020B0604020202020204" pitchFamily="34" charset="0"/>
              </a:rPr>
              <a:t>, S. and Nilsson, E.,( 2022). Digital consultation in primary healthcare: the effects on access, efficiency and patient safety based on provider experience; a qualitative study. </a:t>
            </a:r>
            <a:r>
              <a:rPr lang="en-GB" sz="1200" i="1" dirty="0">
                <a:latin typeface="Arial" panose="020B0604020202020204" pitchFamily="34" charset="0"/>
                <a:cs typeface="Arial" panose="020B0604020202020204" pitchFamily="34" charset="0"/>
              </a:rPr>
              <a:t>Scandinavian journal of primary health care</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40</a:t>
            </a:r>
            <a:r>
              <a:rPr lang="en-GB" sz="1200" dirty="0">
                <a:latin typeface="Arial" panose="020B0604020202020204" pitchFamily="34" charset="0"/>
                <a:cs typeface="Arial" panose="020B0604020202020204" pitchFamily="34" charset="0"/>
              </a:rPr>
              <a:t>(4), pp.498-506.</a:t>
            </a:r>
          </a:p>
          <a:p>
            <a:pPr marL="0" indent="0" algn="just">
              <a:lnSpc>
                <a:spcPct val="150000"/>
              </a:lnSpc>
              <a:buNone/>
            </a:pPr>
            <a:r>
              <a:rPr lang="en-GB" sz="1200" dirty="0" err="1">
                <a:latin typeface="Arial" panose="020B0604020202020204" pitchFamily="34" charset="0"/>
                <a:cs typeface="Arial" panose="020B0604020202020204" pitchFamily="34" charset="0"/>
              </a:rPr>
              <a:t>Gattenhof</a:t>
            </a:r>
            <a:r>
              <a:rPr lang="en-GB" sz="1200" dirty="0">
                <a:latin typeface="Arial" panose="020B0604020202020204" pitchFamily="34" charset="0"/>
                <a:cs typeface="Arial" panose="020B0604020202020204" pitchFamily="34" charset="0"/>
              </a:rPr>
              <a:t>, S., Hancox, D., </a:t>
            </a:r>
            <a:r>
              <a:rPr lang="en-GB" sz="1200" dirty="0" err="1">
                <a:latin typeface="Arial" panose="020B0604020202020204" pitchFamily="34" charset="0"/>
                <a:cs typeface="Arial" panose="020B0604020202020204" pitchFamily="34" charset="0"/>
              </a:rPr>
              <a:t>Klaebe</a:t>
            </a:r>
            <a:r>
              <a:rPr lang="en-GB" sz="1200" dirty="0">
                <a:latin typeface="Arial" panose="020B0604020202020204" pitchFamily="34" charset="0"/>
                <a:cs typeface="Arial" panose="020B0604020202020204" pitchFamily="34" charset="0"/>
              </a:rPr>
              <a:t>, H. and Mackay, S., (2021). Community Consultation Using Digital Engagement in the Time of COVID-19. In </a:t>
            </a:r>
            <a:r>
              <a:rPr lang="en-GB" sz="1200" i="1" dirty="0">
                <a:latin typeface="Arial" panose="020B0604020202020204" pitchFamily="34" charset="0"/>
                <a:cs typeface="Arial" panose="020B0604020202020204" pitchFamily="34" charset="0"/>
              </a:rPr>
              <a:t>The Social Impact of Creative Arts in Australian Communities</a:t>
            </a:r>
            <a:r>
              <a:rPr lang="en-GB" sz="1200" dirty="0">
                <a:latin typeface="Arial" panose="020B0604020202020204" pitchFamily="34" charset="0"/>
                <a:cs typeface="Arial" panose="020B0604020202020204" pitchFamily="34" charset="0"/>
              </a:rPr>
              <a:t> (pp. 123-138). Singapore: Springer Singapore.</a:t>
            </a:r>
          </a:p>
          <a:p>
            <a:pPr marL="0" indent="0" algn="just">
              <a:lnSpc>
                <a:spcPct val="150000"/>
              </a:lnSpc>
              <a:buNone/>
            </a:pPr>
            <a:r>
              <a:rPr lang="en-GB" sz="1200" dirty="0">
                <a:latin typeface="Arial" panose="020B0604020202020204" pitchFamily="34" charset="0"/>
                <a:cs typeface="Arial" panose="020B0604020202020204" pitchFamily="34" charset="0"/>
              </a:rPr>
              <a:t>Giannos, P. and </a:t>
            </a:r>
            <a:r>
              <a:rPr lang="en-GB" sz="1200" dirty="0" err="1">
                <a:latin typeface="Arial" panose="020B0604020202020204" pitchFamily="34" charset="0"/>
                <a:cs typeface="Arial" panose="020B0604020202020204" pitchFamily="34" charset="0"/>
              </a:rPr>
              <a:t>Delardas</a:t>
            </a:r>
            <a:r>
              <a:rPr lang="en-GB" sz="1200" dirty="0">
                <a:latin typeface="Arial" panose="020B0604020202020204" pitchFamily="34" charset="0"/>
                <a:cs typeface="Arial" panose="020B0604020202020204" pitchFamily="34" charset="0"/>
              </a:rPr>
              <a:t>, O.,( 2022). The Great Inflation: How COVID-19 affected the Journal Impact Factor of high impact medical journals (Preprint). </a:t>
            </a:r>
            <a:r>
              <a:rPr lang="en-GB" sz="1200" i="1" dirty="0">
                <a:latin typeface="Arial" panose="020B0604020202020204" pitchFamily="34" charset="0"/>
                <a:cs typeface="Arial" panose="020B0604020202020204" pitchFamily="34" charset="0"/>
              </a:rPr>
              <a:t>Journal of Medical Internet Research</a:t>
            </a:r>
            <a:r>
              <a:rPr lang="en-GB" sz="1200" dirty="0">
                <a:latin typeface="Arial" panose="020B0604020202020204" pitchFamily="34" charset="0"/>
                <a:cs typeface="Arial" panose="020B0604020202020204" pitchFamily="34" charset="0"/>
              </a:rPr>
              <a:t>. </a:t>
            </a:r>
            <a:r>
              <a:rPr lang="en-GB" sz="1200" dirty="0" err="1">
                <a:effectLst>
                  <a:outerShdw blurRad="38100" dist="25400" dir="5400000" algn="ctr">
                    <a:srgbClr val="6E747A">
                      <a:alpha val="43000"/>
                    </a:srgbClr>
                  </a:outerShdw>
                </a:effectLst>
                <a:latin typeface="Arial" panose="020B0604020202020204" pitchFamily="34" charset="0"/>
                <a:cs typeface="Arial" panose="020B0604020202020204" pitchFamily="34" charset="0"/>
              </a:rPr>
              <a:t>doi</a:t>
            </a:r>
            <a:r>
              <a:rPr lang="en-GB" sz="1200" dirty="0">
                <a:effectLst>
                  <a:outerShdw blurRad="38100" dist="25400" dir="5400000" algn="ctr">
                    <a:srgbClr val="6E747A">
                      <a:alpha val="43000"/>
                    </a:srgbClr>
                  </a:outerShdw>
                </a:effectLst>
                <a:latin typeface="Arial" panose="020B0604020202020204" pitchFamily="34" charset="0"/>
                <a:cs typeface="Arial" panose="020B0604020202020204" pitchFamily="34" charset="0"/>
              </a:rPr>
              <a:t>: </a:t>
            </a:r>
            <a:r>
              <a:rPr lang="en-GB" sz="1200" u="sng" dirty="0">
                <a:effectLst>
                  <a:outerShdw blurRad="38100" dist="25400" dir="5400000" algn="ctr">
                    <a:srgbClr val="6E747A">
                      <a:alpha val="43000"/>
                    </a:srgbClr>
                  </a:outerShdw>
                </a:effectLst>
                <a:latin typeface="Arial" panose="020B0604020202020204" pitchFamily="34" charset="0"/>
                <a:cs typeface="Arial" panose="020B0604020202020204" pitchFamily="34" charset="0"/>
                <a:hlinkClick r:id="rId2"/>
              </a:rPr>
              <a:t>https://doi.org/10.2196/43089</a:t>
            </a:r>
            <a:r>
              <a:rPr lang="en-GB" sz="1200" u="sng" dirty="0">
                <a:effectLst>
                  <a:outerShdw blurRad="38100" dist="25400" dir="5400000" algn="ctr">
                    <a:srgbClr val="6E747A">
                      <a:alpha val="43000"/>
                    </a:srgbClr>
                  </a:outerShdw>
                </a:effectLst>
                <a:latin typeface="Arial" panose="020B0604020202020204" pitchFamily="34" charset="0"/>
                <a:cs typeface="Arial" panose="020B0604020202020204" pitchFamily="34" charset="0"/>
              </a:rPr>
              <a:t>.</a:t>
            </a:r>
          </a:p>
          <a:p>
            <a:pPr marL="0" indent="0" algn="just">
              <a:lnSpc>
                <a:spcPct val="150000"/>
              </a:lnSpc>
              <a:buNone/>
            </a:pPr>
            <a:r>
              <a:rPr lang="en-GB" sz="1200" dirty="0">
                <a:latin typeface="Arial" panose="020B0604020202020204" pitchFamily="34" charset="0"/>
                <a:cs typeface="Arial" panose="020B0604020202020204" pitchFamily="34" charset="0"/>
              </a:rPr>
              <a:t>Greenberg-</a:t>
            </a:r>
            <a:r>
              <a:rPr lang="en-GB" sz="1200" dirty="0" err="1">
                <a:latin typeface="Arial" panose="020B0604020202020204" pitchFamily="34" charset="0"/>
                <a:cs typeface="Arial" panose="020B0604020202020204" pitchFamily="34" charset="0"/>
              </a:rPr>
              <a:t>Worisek</a:t>
            </a:r>
            <a:r>
              <a:rPr lang="en-GB" sz="1200" dirty="0">
                <a:latin typeface="Arial" panose="020B0604020202020204" pitchFamily="34" charset="0"/>
                <a:cs typeface="Arial" panose="020B0604020202020204" pitchFamily="34" charset="0"/>
              </a:rPr>
              <a:t>, A.J., Kurani, S., Finney Rutten, L.J., Blake, K.D., Moser, R.P. and Hesse, B.W., (2019). Tracking healthy people 2020 internet, broadband, and mobile device access goals: an update using data from the health information national trends survey. </a:t>
            </a:r>
            <a:r>
              <a:rPr lang="en-GB" sz="1200" i="1" dirty="0">
                <a:latin typeface="Arial" panose="020B0604020202020204" pitchFamily="34" charset="0"/>
                <a:cs typeface="Arial" panose="020B0604020202020204" pitchFamily="34" charset="0"/>
              </a:rPr>
              <a:t>Journal of medical Internet research</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21</a:t>
            </a:r>
            <a:r>
              <a:rPr lang="en-GB" sz="1200" dirty="0">
                <a:latin typeface="Arial" panose="020B0604020202020204" pitchFamily="34" charset="0"/>
                <a:cs typeface="Arial" panose="020B0604020202020204" pitchFamily="34" charset="0"/>
              </a:rPr>
              <a:t>(6), p.e13300.</a:t>
            </a:r>
          </a:p>
          <a:p>
            <a:pPr marL="0" indent="0" algn="just">
              <a:lnSpc>
                <a:spcPct val="150000"/>
              </a:lnSpc>
              <a:buNone/>
            </a:pPr>
            <a:endParaRPr lang="en-GB" sz="1200" dirty="0">
              <a:latin typeface="Arial" panose="020B0604020202020204" pitchFamily="34" charset="0"/>
              <a:cs typeface="Arial" panose="020B0604020202020204" pitchFamily="34" charset="0"/>
            </a:endParaRPr>
          </a:p>
          <a:p>
            <a:pPr eaLnBrk="1" hangingPunct="1"/>
            <a:endParaRPr lang="en-GB" alt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7447A-DC8A-F050-5731-F6D1B5E41B6C}"/>
              </a:ext>
            </a:extLst>
          </p:cNvPr>
          <p:cNvSpPr>
            <a:spLocks noGrp="1"/>
          </p:cNvSpPr>
          <p:nvPr>
            <p:ph type="title"/>
          </p:nvPr>
        </p:nvSpPr>
        <p:spPr/>
        <p:txBody>
          <a:bodyPr/>
          <a:lstStyle/>
          <a:p>
            <a:pPr algn="just">
              <a:lnSpc>
                <a:spcPct val="150000"/>
              </a:lnSpc>
            </a:pPr>
            <a:r>
              <a:rPr lang="en-GB" sz="28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5F8EE05F-C622-169C-87B6-8E2279DDCDB8}"/>
              </a:ext>
            </a:extLst>
          </p:cNvPr>
          <p:cNvSpPr>
            <a:spLocks noGrp="1"/>
          </p:cNvSpPr>
          <p:nvPr>
            <p:ph idx="1"/>
          </p:nvPr>
        </p:nvSpPr>
        <p:spPr/>
        <p:txBody>
          <a:bodyPr/>
          <a:lstStyle/>
          <a:p>
            <a:pPr marL="0" indent="0" algn="just">
              <a:lnSpc>
                <a:spcPct val="150000"/>
              </a:lnSpc>
              <a:buNone/>
            </a:pPr>
            <a:r>
              <a:rPr lang="en-GB" sz="1200" dirty="0" err="1">
                <a:latin typeface="Arial" panose="020B0604020202020204" pitchFamily="34" charset="0"/>
                <a:cs typeface="Arial" panose="020B0604020202020204" pitchFamily="34" charset="0"/>
              </a:rPr>
              <a:t>Juhra</a:t>
            </a:r>
            <a:r>
              <a:rPr lang="en-GB" sz="1200" dirty="0">
                <a:latin typeface="Arial" panose="020B0604020202020204" pitchFamily="34" charset="0"/>
                <a:cs typeface="Arial" panose="020B0604020202020204" pitchFamily="34" charset="0"/>
              </a:rPr>
              <a:t>, C., Ansorge, J., Back, D.A., John, D., Kuckuck-Winkelmann, A., Raschke, M., Osterhoff, G., Porringer, D. and Scherer, J., (2020). Online patient consultation. </a:t>
            </a:r>
            <a:r>
              <a:rPr lang="en-GB" sz="1200" i="1" dirty="0" err="1">
                <a:latin typeface="Arial" panose="020B0604020202020204" pitchFamily="34" charset="0"/>
                <a:cs typeface="Arial" panose="020B0604020202020204" pitchFamily="34" charset="0"/>
              </a:rPr>
              <a:t>Zeitschrift</a:t>
            </a:r>
            <a:r>
              <a:rPr lang="en-GB" sz="1200" i="1" dirty="0">
                <a:latin typeface="Arial" panose="020B0604020202020204" pitchFamily="34" charset="0"/>
                <a:cs typeface="Arial" panose="020B0604020202020204" pitchFamily="34" charset="0"/>
              </a:rPr>
              <a:t> für </a:t>
            </a:r>
            <a:r>
              <a:rPr lang="en-GB" sz="1200" i="1" dirty="0" err="1">
                <a:latin typeface="Arial" panose="020B0604020202020204" pitchFamily="34" charset="0"/>
                <a:cs typeface="Arial" panose="020B0604020202020204" pitchFamily="34" charset="0"/>
              </a:rPr>
              <a:t>Orthopädie</a:t>
            </a:r>
            <a:r>
              <a:rPr lang="en-GB" sz="1200" i="1" dirty="0">
                <a:latin typeface="Arial" panose="020B0604020202020204" pitchFamily="34" charset="0"/>
                <a:cs typeface="Arial" panose="020B0604020202020204" pitchFamily="34" charset="0"/>
              </a:rPr>
              <a:t> und </a:t>
            </a:r>
            <a:r>
              <a:rPr lang="en-GB" sz="1200" i="1" dirty="0" err="1">
                <a:latin typeface="Arial" panose="020B0604020202020204" pitchFamily="34" charset="0"/>
                <a:cs typeface="Arial" panose="020B0604020202020204" pitchFamily="34" charset="0"/>
              </a:rPr>
              <a:t>Unfallchirurgie</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158</a:t>
            </a:r>
            <a:r>
              <a:rPr lang="en-GB" sz="1200" dirty="0">
                <a:latin typeface="Arial" panose="020B0604020202020204" pitchFamily="34" charset="0"/>
                <a:cs typeface="Arial" panose="020B0604020202020204" pitchFamily="34" charset="0"/>
              </a:rPr>
              <a:t>(04), pp.345-350.</a:t>
            </a:r>
          </a:p>
          <a:p>
            <a:pPr marL="0" indent="0" algn="just">
              <a:lnSpc>
                <a:spcPct val="150000"/>
              </a:lnSpc>
              <a:buNone/>
            </a:pPr>
            <a:r>
              <a:rPr lang="en-GB" sz="1200" dirty="0">
                <a:latin typeface="Arial" panose="020B0604020202020204" pitchFamily="34" charset="0"/>
                <a:cs typeface="Arial" panose="020B0604020202020204" pitchFamily="34" charset="0"/>
              </a:rPr>
              <a:t>Mahase, E.,( 2020). Coronavirus: online GP bookings should be stopped because of safety risks, warns BMA. </a:t>
            </a:r>
            <a:r>
              <a:rPr lang="en-GB" sz="1200" i="1" dirty="0">
                <a:latin typeface="Arial" panose="020B0604020202020204" pitchFamily="34" charset="0"/>
                <a:cs typeface="Arial" panose="020B0604020202020204" pitchFamily="34" charset="0"/>
              </a:rPr>
              <a:t>BMJ</a:t>
            </a:r>
            <a:r>
              <a:rPr lang="en-GB" sz="1200" dirty="0">
                <a:latin typeface="Arial" panose="020B0604020202020204" pitchFamily="34" charset="0"/>
                <a:cs typeface="Arial" panose="020B0604020202020204" pitchFamily="34" charset="0"/>
              </a:rPr>
              <a:t>, p.m611. </a:t>
            </a:r>
            <a:r>
              <a:rPr lang="en-GB" sz="1200" u="sng" dirty="0" err="1">
                <a:effectLst>
                  <a:outerShdw blurRad="38100" dist="25400" dir="5400000" algn="ctr">
                    <a:srgbClr val="6E747A">
                      <a:alpha val="43000"/>
                    </a:srgbClr>
                  </a:outerShdw>
                </a:effectLst>
                <a:latin typeface="Arial" panose="020B0604020202020204" pitchFamily="34" charset="0"/>
                <a:cs typeface="Arial" panose="020B0604020202020204" pitchFamily="34" charset="0"/>
              </a:rPr>
              <a:t>doi</a:t>
            </a:r>
            <a:r>
              <a:rPr lang="en-GB" sz="1200" u="sng" dirty="0">
                <a:effectLst>
                  <a:outerShdw blurRad="38100" dist="25400" dir="5400000" algn="ctr">
                    <a:srgbClr val="6E747A">
                      <a:alpha val="43000"/>
                    </a:srgbClr>
                  </a:outerShdw>
                </a:effectLst>
                <a:latin typeface="Arial" panose="020B0604020202020204" pitchFamily="34" charset="0"/>
                <a:cs typeface="Arial" panose="020B0604020202020204" pitchFamily="34" charset="0"/>
              </a:rPr>
              <a:t>: </a:t>
            </a:r>
            <a:r>
              <a:rPr lang="en-GB" sz="1200" u="sng" dirty="0">
                <a:effectLst>
                  <a:outerShdw blurRad="38100" dist="25400" dir="5400000" algn="ctr">
                    <a:srgbClr val="6E747A">
                      <a:alpha val="43000"/>
                    </a:srgbClr>
                  </a:outerShdw>
                </a:effectLst>
                <a:latin typeface="Arial" panose="020B0604020202020204" pitchFamily="34" charset="0"/>
                <a:cs typeface="Arial" panose="020B0604020202020204" pitchFamily="34" charset="0"/>
                <a:hlinkClick r:id="rId2"/>
              </a:rPr>
              <a:t>https://doi.org/10.1136/bmj.m611</a:t>
            </a:r>
            <a:r>
              <a:rPr lang="en-GB" sz="1200" dirty="0">
                <a:latin typeface="Arial" panose="020B0604020202020204" pitchFamily="34" charset="0"/>
                <a:cs typeface="Arial" panose="020B0604020202020204" pitchFamily="34" charset="0"/>
              </a:rPr>
              <a:t>.</a:t>
            </a:r>
          </a:p>
          <a:p>
            <a:pPr marL="0" indent="0" algn="just">
              <a:lnSpc>
                <a:spcPct val="150000"/>
              </a:lnSpc>
              <a:buNone/>
            </a:pPr>
            <a:r>
              <a:rPr lang="en-GB" sz="1200" dirty="0">
                <a:latin typeface="Arial" panose="020B0604020202020204" pitchFamily="34" charset="0"/>
                <a:cs typeface="Arial" panose="020B0604020202020204" pitchFamily="34" charset="0"/>
              </a:rPr>
              <a:t>Salisbury, C., Murphy, M. and Duncan, P.,( 2020). The impact of digital-first consultations on workload in general practice: modelling study. </a:t>
            </a:r>
            <a:r>
              <a:rPr lang="en-GB" sz="1200" i="1" dirty="0">
                <a:latin typeface="Arial" panose="020B0604020202020204" pitchFamily="34" charset="0"/>
                <a:cs typeface="Arial" panose="020B0604020202020204" pitchFamily="34" charset="0"/>
              </a:rPr>
              <a:t>Journal of medical Internet research</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22</a:t>
            </a:r>
            <a:r>
              <a:rPr lang="en-GB" sz="1200" dirty="0">
                <a:latin typeface="Arial" panose="020B0604020202020204" pitchFamily="34" charset="0"/>
                <a:cs typeface="Arial" panose="020B0604020202020204" pitchFamily="34" charset="0"/>
              </a:rPr>
              <a:t>(6), p.e18203.</a:t>
            </a:r>
          </a:p>
          <a:p>
            <a:pPr marL="0" indent="0" algn="just">
              <a:lnSpc>
                <a:spcPct val="150000"/>
              </a:lnSpc>
              <a:buNone/>
            </a:pPr>
            <a:r>
              <a:rPr lang="en-GB" sz="1200" dirty="0">
                <a:latin typeface="Arial" panose="020B0604020202020204" pitchFamily="34" charset="0"/>
                <a:cs typeface="Arial" panose="020B0604020202020204" pitchFamily="34" charset="0"/>
              </a:rPr>
              <a:t>Shaw, S., </a:t>
            </a:r>
            <a:r>
              <a:rPr lang="en-GB" sz="1200" dirty="0" err="1">
                <a:latin typeface="Arial" panose="020B0604020202020204" pitchFamily="34" charset="0"/>
                <a:cs typeface="Arial" panose="020B0604020202020204" pitchFamily="34" charset="0"/>
              </a:rPr>
              <a:t>Wherton</a:t>
            </a:r>
            <a:r>
              <a:rPr lang="en-GB" sz="1200" dirty="0">
                <a:latin typeface="Arial" panose="020B0604020202020204" pitchFamily="34" charset="0"/>
                <a:cs typeface="Arial" panose="020B0604020202020204" pitchFamily="34" charset="0"/>
              </a:rPr>
              <a:t>, J., Vijayaraghavan, S. and Greenhalgh, T.,( 2021). </a:t>
            </a:r>
            <a:r>
              <a:rPr lang="en-GB" sz="1200" i="1" dirty="0">
                <a:latin typeface="Arial" panose="020B0604020202020204" pitchFamily="34" charset="0"/>
                <a:cs typeface="Arial" panose="020B0604020202020204" pitchFamily="34" charset="0"/>
              </a:rPr>
              <a:t>The role of digital technology in reshaping healthcare systems</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Journal of Medical Internet Research</a:t>
            </a:r>
            <a:r>
              <a:rPr lang="en-GB" sz="1200" dirty="0">
                <a:latin typeface="Arial" panose="020B0604020202020204" pitchFamily="34" charset="0"/>
                <a:cs typeface="Arial" panose="020B0604020202020204" pitchFamily="34" charset="0"/>
              </a:rPr>
              <a:t>, 23(2), e17285.</a:t>
            </a:r>
          </a:p>
          <a:p>
            <a:pPr marL="0" indent="0" algn="just">
              <a:lnSpc>
                <a:spcPct val="150000"/>
              </a:lnSpc>
              <a:buNone/>
            </a:pPr>
            <a:r>
              <a:rPr lang="en-GB" sz="1200" dirty="0">
                <a:latin typeface="Arial" panose="020B0604020202020204" pitchFamily="34" charset="0"/>
                <a:cs typeface="Arial" panose="020B0604020202020204" pitchFamily="34" charset="0"/>
              </a:rPr>
              <a:t>Sharmin, S., Faith, B., Prieto Martín, P. and Ramalingam, B., (2017). The contribution of digital technologies to service delivery: an evidence review.</a:t>
            </a:r>
          </a:p>
          <a:p>
            <a:pPr marL="0" indent="0" algn="just">
              <a:lnSpc>
                <a:spcPct val="150000"/>
              </a:lnSpc>
              <a:buNone/>
            </a:pPr>
            <a:r>
              <a:rPr lang="en-GB" sz="1200" dirty="0">
                <a:latin typeface="Arial" panose="020B0604020202020204" pitchFamily="34" charset="0"/>
                <a:cs typeface="Arial" panose="020B0604020202020204" pitchFamily="34" charset="0"/>
              </a:rPr>
              <a:t>Scott, P.F., (2019). National Security, Data Protection, and Data Sharing after the Data Protection Act 2018. </a:t>
            </a:r>
            <a:r>
              <a:rPr lang="en-GB" sz="1200" i="1" dirty="0">
                <a:latin typeface="Arial" panose="020B0604020202020204" pitchFamily="34" charset="0"/>
                <a:cs typeface="Arial" panose="020B0604020202020204" pitchFamily="34" charset="0"/>
              </a:rPr>
              <a:t>SSRN Electronic Journal</a:t>
            </a:r>
            <a:r>
              <a:rPr lang="en-GB" sz="1200" dirty="0">
                <a:latin typeface="Arial" panose="020B0604020202020204" pitchFamily="34" charset="0"/>
                <a:cs typeface="Arial" panose="020B0604020202020204" pitchFamily="34" charset="0"/>
              </a:rPr>
              <a:t>, 4(3).</a:t>
            </a:r>
          </a:p>
          <a:p>
            <a:pPr marL="0" indent="0">
              <a:buNone/>
            </a:pPr>
            <a:endParaRPr lang="en-GB" dirty="0"/>
          </a:p>
        </p:txBody>
      </p:sp>
    </p:spTree>
    <p:extLst>
      <p:ext uri="{BB962C8B-B14F-4D97-AF65-F5344CB8AC3E}">
        <p14:creationId xmlns:p14="http://schemas.microsoft.com/office/powerpoint/2010/main" val="414520708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303dbf9b-b85b-46a0-94f1-894078c07ecd"/>
    <ds:schemaRef ds:uri="http://www.w3.org/XML/1998/namespace"/>
    <ds:schemaRef ds:uri="http://purl.org/dc/dcmitype/"/>
    <ds:schemaRef ds:uri="http://schemas.microsoft.com/office/2006/metadata/properties"/>
    <ds:schemaRef ds:uri="http://schemas.microsoft.com/office/2006/documentManagement/types"/>
    <ds:schemaRef ds:uri="http://purl.org/dc/elements/1.1/"/>
    <ds:schemaRef ds:uri="http://schemas.microsoft.com/office/infopath/2007/PartnerControls"/>
    <ds:schemaRef ds:uri="http://schemas.openxmlformats.org/package/2006/metadata/core-properties"/>
    <ds:schemaRef ds:uri="http://purl.org/dc/terms/"/>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Crop</Template>
  <TotalTime>14832</TotalTime>
  <Words>1469</Words>
  <Application>Microsoft Office PowerPoint</Application>
  <PresentationFormat>On-screen Show (4:3)</PresentationFormat>
  <Paragraphs>55</Paragraphs>
  <Slides>13</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Myriad Pro</vt:lpstr>
      <vt:lpstr>Wingdings</vt:lpstr>
      <vt:lpstr>20140311PresentationUWTSDTemplate</vt:lpstr>
      <vt:lpstr>Digital Transformation in the Health and Care Professions (BMHP6026) Component 2 Assessment   Student name: Daberechi Onyinye Eze Student ID: 2232114</vt:lpstr>
      <vt:lpstr>Use of AI Acknowledgement</vt:lpstr>
      <vt:lpstr>Introduction</vt:lpstr>
      <vt:lpstr>Impact on Workforce</vt:lpstr>
      <vt:lpstr>Impact on service delivery </vt:lpstr>
      <vt:lpstr>Impact on patients </vt:lpstr>
      <vt:lpstr>Impact on community </vt:lpstr>
      <vt:lpstr>Challenges of the innovation</vt:lpstr>
      <vt:lpstr>Recommendations</vt:lpstr>
      <vt:lpstr>Conclusion</vt:lpstr>
      <vt:lpstr>PowerPoint Presentation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Defining and Classifying Groups</dc:title>
  <dc:creator>Rebecca Stewart</dc:creator>
  <cp:lastModifiedBy>Daberechi Onyinye Eze (2232114)</cp:lastModifiedBy>
  <cp:revision>175</cp:revision>
  <cp:lastPrinted>2021-01-18T19:39:53Z</cp:lastPrinted>
  <dcterms:created xsi:type="dcterms:W3CDTF">2020-06-13T21:56:47Z</dcterms:created>
  <dcterms:modified xsi:type="dcterms:W3CDTF">2026-04-08T09:40:26Z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haredWithUsers">
    <vt:lpwstr>352;#Alison Harding;#2520;#Rachel Bendall;#2266;#Ruth Groff</vt:lpwstr>
  </property>
</Properties>
</file>