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13.jpg" ContentType="image/jpg"/>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media/image20.jpg" ContentType="image/jpg"/>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86" r:id="rId5"/>
    <p:sldMasterId id="2147483699" r:id="rId6"/>
    <p:sldMasterId id="2147483713" r:id="rId7"/>
    <p:sldMasterId id="2147483726" r:id="rId8"/>
  </p:sldMasterIdLst>
  <p:notesMasterIdLst>
    <p:notesMasterId r:id="rId73"/>
  </p:notesMasterIdLst>
  <p:sldIdLst>
    <p:sldId id="292" r:id="rId9"/>
    <p:sldId id="730" r:id="rId10"/>
    <p:sldId id="731" r:id="rId11"/>
    <p:sldId id="268" r:id="rId12"/>
    <p:sldId id="789" r:id="rId13"/>
    <p:sldId id="260" r:id="rId14"/>
    <p:sldId id="265" r:id="rId15"/>
    <p:sldId id="790" r:id="rId16"/>
    <p:sldId id="266" r:id="rId17"/>
    <p:sldId id="330" r:id="rId18"/>
    <p:sldId id="331" r:id="rId19"/>
    <p:sldId id="332" r:id="rId20"/>
    <p:sldId id="333" r:id="rId21"/>
    <p:sldId id="334" r:id="rId22"/>
    <p:sldId id="335" r:id="rId23"/>
    <p:sldId id="329" r:id="rId24"/>
    <p:sldId id="791" r:id="rId25"/>
    <p:sldId id="792" r:id="rId26"/>
    <p:sldId id="732" r:id="rId27"/>
    <p:sldId id="735" r:id="rId28"/>
    <p:sldId id="295" r:id="rId29"/>
    <p:sldId id="736" r:id="rId30"/>
    <p:sldId id="303" r:id="rId31"/>
    <p:sldId id="325" r:id="rId32"/>
    <p:sldId id="296" r:id="rId33"/>
    <p:sldId id="733" r:id="rId34"/>
    <p:sldId id="297" r:id="rId35"/>
    <p:sldId id="299" r:id="rId36"/>
    <p:sldId id="300" r:id="rId37"/>
    <p:sldId id="301" r:id="rId38"/>
    <p:sldId id="737" r:id="rId39"/>
    <p:sldId id="738" r:id="rId40"/>
    <p:sldId id="739" r:id="rId41"/>
    <p:sldId id="740" r:id="rId42"/>
    <p:sldId id="307" r:id="rId43"/>
    <p:sldId id="734" r:id="rId44"/>
    <p:sldId id="310" r:id="rId45"/>
    <p:sldId id="312" r:id="rId46"/>
    <p:sldId id="313" r:id="rId47"/>
    <p:sldId id="314" r:id="rId48"/>
    <p:sldId id="742" r:id="rId49"/>
    <p:sldId id="316" r:id="rId50"/>
    <p:sldId id="317" r:id="rId51"/>
    <p:sldId id="318" r:id="rId52"/>
    <p:sldId id="743" r:id="rId53"/>
    <p:sldId id="322" r:id="rId54"/>
    <p:sldId id="786" r:id="rId55"/>
    <p:sldId id="785" r:id="rId56"/>
    <p:sldId id="744" r:id="rId57"/>
    <p:sldId id="276" r:id="rId58"/>
    <p:sldId id="745" r:id="rId59"/>
    <p:sldId id="277" r:id="rId60"/>
    <p:sldId id="261" r:id="rId61"/>
    <p:sldId id="784" r:id="rId62"/>
    <p:sldId id="263" r:id="rId63"/>
    <p:sldId id="746" r:id="rId64"/>
    <p:sldId id="749" r:id="rId65"/>
    <p:sldId id="264" r:id="rId66"/>
    <p:sldId id="750" r:id="rId67"/>
    <p:sldId id="751" r:id="rId68"/>
    <p:sldId id="752" r:id="rId69"/>
    <p:sldId id="267" r:id="rId70"/>
    <p:sldId id="747" r:id="rId71"/>
    <p:sldId id="474"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A5F81"/>
    <a:srgbClr val="336699"/>
    <a:srgbClr val="008080"/>
    <a:srgbClr val="00CC99"/>
    <a:srgbClr val="295E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89F750-3538-4CD8-A90D-9C248DC9C634}" v="123" dt="2024-03-08T14:21:55.1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804" autoAdjust="0"/>
  </p:normalViewPr>
  <p:slideViewPr>
    <p:cSldViewPr snapToGrid="0">
      <p:cViewPr varScale="1">
        <p:scale>
          <a:sx n="89" d="100"/>
          <a:sy n="89" d="100"/>
        </p:scale>
        <p:origin x="108"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21" Type="http://schemas.openxmlformats.org/officeDocument/2006/relationships/slide" Target="slides/slide13.xml"/><Relationship Id="rId42" Type="http://schemas.openxmlformats.org/officeDocument/2006/relationships/slide" Target="slides/slide34.xml"/><Relationship Id="rId47" Type="http://schemas.openxmlformats.org/officeDocument/2006/relationships/slide" Target="slides/slide39.xml"/><Relationship Id="rId63" Type="http://schemas.openxmlformats.org/officeDocument/2006/relationships/slide" Target="slides/slide55.xml"/><Relationship Id="rId68" Type="http://schemas.openxmlformats.org/officeDocument/2006/relationships/slide" Target="slides/slide60.xml"/><Relationship Id="rId16" Type="http://schemas.openxmlformats.org/officeDocument/2006/relationships/slide" Target="slides/slide8.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66" Type="http://schemas.openxmlformats.org/officeDocument/2006/relationships/slide" Target="slides/slide58.xml"/><Relationship Id="rId74"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53.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openxmlformats.org/officeDocument/2006/relationships/slide" Target="slides/slide56.xml"/><Relationship Id="rId69" Type="http://schemas.openxmlformats.org/officeDocument/2006/relationships/slide" Target="slides/slide61.xml"/><Relationship Id="rId77"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43.xml"/><Relationship Id="rId72" Type="http://schemas.openxmlformats.org/officeDocument/2006/relationships/slide" Target="slides/slide64.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67" Type="http://schemas.openxmlformats.org/officeDocument/2006/relationships/slide" Target="slides/slide59.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slide" Target="slides/slide54.xml"/><Relationship Id="rId70" Type="http://schemas.openxmlformats.org/officeDocument/2006/relationships/slide" Target="slides/slide62.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slide" Target="slides/slide57.xml"/><Relationship Id="rId73" Type="http://schemas.openxmlformats.org/officeDocument/2006/relationships/notesMaster" Target="notesMasters/notesMaster1.xml"/><Relationship Id="rId78"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 Id="rId34" Type="http://schemas.openxmlformats.org/officeDocument/2006/relationships/slide" Target="slides/slide26.xml"/><Relationship Id="rId50" Type="http://schemas.openxmlformats.org/officeDocument/2006/relationships/slide" Target="slides/slide42.xml"/><Relationship Id="rId55" Type="http://schemas.openxmlformats.org/officeDocument/2006/relationships/slide" Target="slides/slide47.xml"/><Relationship Id="rId76" Type="http://schemas.openxmlformats.org/officeDocument/2006/relationships/theme" Target="theme/theme1.xml"/><Relationship Id="rId7" Type="http://schemas.openxmlformats.org/officeDocument/2006/relationships/slideMaster" Target="slideMasters/slideMaster4.xml"/><Relationship Id="rId71" Type="http://schemas.openxmlformats.org/officeDocument/2006/relationships/slide" Target="slides/slide63.xml"/><Relationship Id="rId2" Type="http://schemas.openxmlformats.org/officeDocument/2006/relationships/customXml" Target="../customXml/item2.xml"/><Relationship Id="rId29" Type="http://schemas.openxmlformats.org/officeDocument/2006/relationships/slide" Target="slides/slide2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9C043-1EF7-4305-8065-AFB111BCB9EB}" type="datetimeFigureOut">
              <a:rPr lang="en-GB" smtClean="0"/>
              <a:t>09/05/2024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16AA50-D33C-4447-A7D1-ED444AECDFC6}" type="slidenum">
              <a:rPr lang="en-GB" smtClean="0"/>
              <a:t>‹#›</a:t>
            </a:fld>
            <a:endParaRPr lang="en-GB"/>
          </a:p>
        </p:txBody>
      </p:sp>
    </p:spTree>
    <p:extLst>
      <p:ext uri="{BB962C8B-B14F-4D97-AF65-F5344CB8AC3E}">
        <p14:creationId xmlns:p14="http://schemas.microsoft.com/office/powerpoint/2010/main" val="26177309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B84A1847-6117-478E-B4B1-CD9E1831A02E}" type="slidenum">
              <a:rPr lang="en-GB" smtClean="0"/>
              <a:t>2</a:t>
            </a:fld>
            <a:endParaRPr lang="en-GB"/>
          </a:p>
        </p:txBody>
      </p:sp>
    </p:spTree>
    <p:extLst>
      <p:ext uri="{BB962C8B-B14F-4D97-AF65-F5344CB8AC3E}">
        <p14:creationId xmlns:p14="http://schemas.microsoft.com/office/powerpoint/2010/main" val="4057425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B84A1847-6117-478E-B4B1-CD9E1831A02E}" type="slidenum">
              <a:rPr lang="en-GB" smtClean="0"/>
              <a:t>3</a:t>
            </a:fld>
            <a:endParaRPr lang="en-GB"/>
          </a:p>
        </p:txBody>
      </p:sp>
    </p:spTree>
    <p:extLst>
      <p:ext uri="{BB962C8B-B14F-4D97-AF65-F5344CB8AC3E}">
        <p14:creationId xmlns:p14="http://schemas.microsoft.com/office/powerpoint/2010/main" val="1704415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just need to pick ONE of the hotel groups listed above</a:t>
            </a:r>
          </a:p>
          <a:p>
            <a:endParaRPr lang="en-GB" dirty="0"/>
          </a:p>
          <a:p>
            <a:r>
              <a:rPr lang="en-GB" dirty="0"/>
              <a:t>Be really clear with students, it must be one of these. Any other hotel groups will receive a fail for this assignment for not following the brief</a:t>
            </a:r>
          </a:p>
          <a:p>
            <a:endParaRPr lang="en-GB" dirty="0"/>
          </a:p>
          <a:p>
            <a:r>
              <a:rPr lang="en-GB" dirty="0"/>
              <a:t>The task is to do an audit of one of these hotel groups and must follow a ‘Report style format’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760077-0CBC-486F-88E5-3A9D6F87A5A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60232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also remind them this is a report, so they could include images/ appendix to support their discussion </a:t>
            </a:r>
          </a:p>
          <a:p>
            <a:r>
              <a:rPr lang="en-GB" dirty="0"/>
              <a:t>e.g. this could be of an organisational structure chart found of Hyatt and then included within the report with discussing that section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760077-0CBC-486F-88E5-3A9D6F87A5A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35578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information is taken from the handbook so highlight what our expectations are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760077-0CBC-486F-88E5-3A9D6F87A5A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50696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760077-0CBC-486F-88E5-3A9D6F87A5A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64214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sure students know the difference between analysis and description.</a:t>
            </a:r>
            <a:br>
              <a:rPr lang="en-GB" dirty="0"/>
            </a:br>
            <a:br>
              <a:rPr lang="en-GB" dirty="0"/>
            </a:br>
            <a:r>
              <a:rPr lang="en-GB" dirty="0"/>
              <a:t>https://www.youtube.com/watch?v=QIixYYWMUnY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760077-0CBC-486F-88E5-3A9D6F87A5A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5510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B84A1847-6117-478E-B4B1-CD9E1831A02E}" type="slidenum">
              <a:rPr lang="en-GB" smtClean="0"/>
              <a:t>19</a:t>
            </a:fld>
            <a:endParaRPr lang="en-GB"/>
          </a:p>
        </p:txBody>
      </p:sp>
    </p:spTree>
    <p:extLst>
      <p:ext uri="{BB962C8B-B14F-4D97-AF65-F5344CB8AC3E}">
        <p14:creationId xmlns:p14="http://schemas.microsoft.com/office/powerpoint/2010/main" val="4111849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After your discussions about the generic word ‘culture’ , now get them to unpick the term organisational culture </a:t>
            </a:r>
          </a:p>
        </p:txBody>
      </p:sp>
      <p:sp>
        <p:nvSpPr>
          <p:cNvPr id="4" name="Slide Number Placeholder 3"/>
          <p:cNvSpPr>
            <a:spLocks noGrp="1"/>
          </p:cNvSpPr>
          <p:nvPr>
            <p:ph type="sldNum" sz="quarter" idx="5"/>
          </p:nvPr>
        </p:nvSpPr>
        <p:spPr/>
        <p:txBody>
          <a:bodyPr/>
          <a:lstStyle/>
          <a:p>
            <a:fld id="{B84A1847-6117-478E-B4B1-CD9E1831A02E}" type="slidenum">
              <a:rPr lang="en-GB" smtClean="0"/>
              <a:t>20</a:t>
            </a:fld>
            <a:endParaRPr lang="en-GB"/>
          </a:p>
        </p:txBody>
      </p:sp>
    </p:spTree>
    <p:extLst>
      <p:ext uri="{BB962C8B-B14F-4D97-AF65-F5344CB8AC3E}">
        <p14:creationId xmlns:p14="http://schemas.microsoft.com/office/powerpoint/2010/main" val="20247765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28C6A9-49A6-4D9D-B354-334609E7840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68351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828C6A9-49A6-4D9D-B354-334609E7840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84961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Organisational culture is the pattern of basic assumptions that a given group has invented, discovered, or developed in learning to cope with its problems of external adaptation and internal integration, and that have worked well enough to be considered valid, and, therefore, to be taught to new members as the correct way to perceive, think, and feel in relation to those problems</a:t>
            </a:r>
          </a:p>
        </p:txBody>
      </p:sp>
      <p:sp>
        <p:nvSpPr>
          <p:cNvPr id="4" name="Slide Number Placeholder 3"/>
          <p:cNvSpPr>
            <a:spLocks noGrp="1"/>
          </p:cNvSpPr>
          <p:nvPr>
            <p:ph type="sldNum" sz="quarter" idx="5"/>
          </p:nvPr>
        </p:nvSpPr>
        <p:spPr/>
        <p:txBody>
          <a:bodyPr/>
          <a:lstStyle/>
          <a:p>
            <a:fld id="{A316AA50-D33C-4447-A7D1-ED444AECDFC6}" type="slidenum">
              <a:rPr lang="en-GB" smtClean="0"/>
              <a:t>23</a:t>
            </a:fld>
            <a:endParaRPr lang="en-GB"/>
          </a:p>
        </p:txBody>
      </p:sp>
    </p:spTree>
    <p:extLst>
      <p:ext uri="{BB962C8B-B14F-4D97-AF65-F5344CB8AC3E}">
        <p14:creationId xmlns:p14="http://schemas.microsoft.com/office/powerpoint/2010/main" val="37365714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 an explanation of how culture shapes our behaviour. </a:t>
            </a:r>
          </a:p>
          <a:p>
            <a:r>
              <a:rPr lang="en-GB" dirty="0"/>
              <a:t>We are often influenced by other people actions and if we did come into a new organisations , often people follow the lead of others and if ever asked why they do it that way, they would often say oh that’s just the way it has always been done. </a:t>
            </a:r>
          </a:p>
        </p:txBody>
      </p:sp>
      <p:sp>
        <p:nvSpPr>
          <p:cNvPr id="4" name="Slide Number Placeholder 3"/>
          <p:cNvSpPr>
            <a:spLocks noGrp="1"/>
          </p:cNvSpPr>
          <p:nvPr>
            <p:ph type="sldNum" sz="quarter" idx="5"/>
          </p:nvPr>
        </p:nvSpPr>
        <p:spPr/>
        <p:txBody>
          <a:bodyPr/>
          <a:lstStyle/>
          <a:p>
            <a:fld id="{A316AA50-D33C-4447-A7D1-ED444AECDFC6}" type="slidenum">
              <a:rPr lang="en-GB" smtClean="0"/>
              <a:t>25</a:t>
            </a:fld>
            <a:endParaRPr lang="en-GB"/>
          </a:p>
        </p:txBody>
      </p:sp>
    </p:spTree>
    <p:extLst>
      <p:ext uri="{BB962C8B-B14F-4D97-AF65-F5344CB8AC3E}">
        <p14:creationId xmlns:p14="http://schemas.microsoft.com/office/powerpoint/2010/main" val="32950211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START THE VIDEO AT 1.14</a:t>
            </a:r>
          </a:p>
        </p:txBody>
      </p:sp>
      <p:sp>
        <p:nvSpPr>
          <p:cNvPr id="4" name="Slide Number Placeholder 3"/>
          <p:cNvSpPr>
            <a:spLocks noGrp="1"/>
          </p:cNvSpPr>
          <p:nvPr>
            <p:ph type="sldNum" sz="quarter" idx="5"/>
          </p:nvPr>
        </p:nvSpPr>
        <p:spPr/>
        <p:txBody>
          <a:bodyPr/>
          <a:lstStyle/>
          <a:p>
            <a:fld id="{B84A1847-6117-478E-B4B1-CD9E1831A02E}" type="slidenum">
              <a:rPr lang="en-GB" smtClean="0"/>
              <a:t>26</a:t>
            </a:fld>
            <a:endParaRPr lang="en-GB"/>
          </a:p>
        </p:txBody>
      </p:sp>
    </p:spTree>
    <p:extLst>
      <p:ext uri="{BB962C8B-B14F-4D97-AF65-F5344CB8AC3E}">
        <p14:creationId xmlns:p14="http://schemas.microsoft.com/office/powerpoint/2010/main" val="20616716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types and theories on organisational culture. </a:t>
            </a:r>
          </a:p>
          <a:p>
            <a:endParaRPr lang="en-GB" dirty="0"/>
          </a:p>
          <a:p>
            <a:r>
              <a:rPr lang="en-GB" dirty="0"/>
              <a:t>We will look at Handy’s theory on culture</a:t>
            </a:r>
          </a:p>
          <a:p>
            <a:r>
              <a:rPr lang="en-GB" dirty="0"/>
              <a:t> </a:t>
            </a:r>
          </a:p>
          <a:p>
            <a:r>
              <a:rPr lang="en-GB" dirty="0"/>
              <a:t>We will do an activity that looks at the difference between Clan, Adhocracy, Market and Hierarchy culture </a:t>
            </a:r>
          </a:p>
        </p:txBody>
      </p:sp>
      <p:sp>
        <p:nvSpPr>
          <p:cNvPr id="4" name="Slide Number Placeholder 3"/>
          <p:cNvSpPr>
            <a:spLocks noGrp="1"/>
          </p:cNvSpPr>
          <p:nvPr>
            <p:ph type="sldNum" sz="quarter" idx="5"/>
          </p:nvPr>
        </p:nvSpPr>
        <p:spPr/>
        <p:txBody>
          <a:bodyPr/>
          <a:lstStyle/>
          <a:p>
            <a:fld id="{A316AA50-D33C-4447-A7D1-ED444AECDFC6}" type="slidenum">
              <a:rPr lang="en-GB" smtClean="0"/>
              <a:t>32</a:t>
            </a:fld>
            <a:endParaRPr lang="en-GB"/>
          </a:p>
        </p:txBody>
      </p:sp>
    </p:spTree>
    <p:extLst>
      <p:ext uri="{BB962C8B-B14F-4D97-AF65-F5344CB8AC3E}">
        <p14:creationId xmlns:p14="http://schemas.microsoft.com/office/powerpoint/2010/main" val="14509408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B84A1847-6117-478E-B4B1-CD9E1831A02E}" type="slidenum">
              <a:rPr lang="en-GB" smtClean="0"/>
              <a:t>36</a:t>
            </a:fld>
            <a:endParaRPr lang="en-GB"/>
          </a:p>
        </p:txBody>
      </p:sp>
    </p:spTree>
    <p:extLst>
      <p:ext uri="{BB962C8B-B14F-4D97-AF65-F5344CB8AC3E}">
        <p14:creationId xmlns:p14="http://schemas.microsoft.com/office/powerpoint/2010/main" val="37531387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35225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68088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Try to get an understanding of what the students currently think by the term/phrase</a:t>
            </a:r>
          </a:p>
          <a:p>
            <a:endParaRPr lang="en-GB" b="0" dirty="0"/>
          </a:p>
          <a:p>
            <a:r>
              <a:rPr lang="en-GB" b="0" dirty="0"/>
              <a:t>Definitions to follow on the next few slides </a:t>
            </a:r>
          </a:p>
          <a:p>
            <a:endParaRPr lang="en-GB" b="0" dirty="0"/>
          </a:p>
          <a:p>
            <a:r>
              <a:rPr lang="en-GB" b="0" dirty="0"/>
              <a:t>Then a long (</a:t>
            </a:r>
            <a:r>
              <a:rPr lang="en-GB" b="0" dirty="0" err="1"/>
              <a:t>ish</a:t>
            </a:r>
            <a:r>
              <a:rPr lang="en-GB" b="0" dirty="0"/>
              <a:t>) video to help summaries what is strategic management and why it is important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29858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https://youtu.be/KnAAvWfJscg?si=36BN-TYgGi7UUBWE</a:t>
            </a:r>
          </a:p>
          <a:p>
            <a:endParaRPr lang="en-GB"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086113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Try to get an understanding of what the students currently think by the term/phrase</a:t>
            </a:r>
          </a:p>
          <a:p>
            <a:endParaRPr lang="en-GB" b="0" dirty="0"/>
          </a:p>
          <a:p>
            <a:r>
              <a:rPr lang="en-GB" b="0" dirty="0"/>
              <a:t>Definitions to follow on the next few slides </a:t>
            </a:r>
          </a:p>
          <a:p>
            <a:endParaRPr lang="en-GB" b="0" dirty="0"/>
          </a:p>
          <a:p>
            <a:r>
              <a:rPr lang="en-GB" b="0" dirty="0"/>
              <a:t>Then a long (</a:t>
            </a:r>
            <a:r>
              <a:rPr lang="en-GB" b="0" dirty="0" err="1"/>
              <a:t>ish</a:t>
            </a:r>
            <a:r>
              <a:rPr lang="en-GB" b="0" dirty="0"/>
              <a:t>) video to help summaries what is strategic management and why it is important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7198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them about 10-15minutes to find the answers to these questions and post in chat/share with the group </a:t>
            </a:r>
          </a:p>
          <a:p>
            <a:endParaRPr lang="en-GB" dirty="0"/>
          </a:p>
          <a:p>
            <a:r>
              <a:rPr lang="en-GB" dirty="0"/>
              <a:t>Some answers:</a:t>
            </a:r>
          </a:p>
          <a:p>
            <a:pPr algn="l"/>
            <a:r>
              <a:rPr lang="en-GB" b="1" i="0" dirty="0">
                <a:solidFill>
                  <a:srgbClr val="1F2937"/>
                </a:solidFill>
                <a:effectLst/>
                <a:latin typeface="ClearSans"/>
              </a:rPr>
              <a:t>An effective mission statement:</a:t>
            </a:r>
            <a:br>
              <a:rPr lang="en-GB" b="0" i="0" dirty="0">
                <a:solidFill>
                  <a:srgbClr val="1F2937"/>
                </a:solidFill>
                <a:effectLst/>
                <a:latin typeface="ClearSans"/>
              </a:rPr>
            </a:br>
            <a:endParaRPr lang="en-GB" b="0" i="0" dirty="0">
              <a:solidFill>
                <a:srgbClr val="1F2937"/>
              </a:solidFill>
              <a:effectLst/>
              <a:latin typeface="ClearSans"/>
            </a:endParaRPr>
          </a:p>
          <a:p>
            <a:pPr algn="l">
              <a:buFont typeface="Arial" panose="020B0604020202020204" pitchFamily="34" charset="0"/>
              <a:buChar char="•"/>
            </a:pPr>
            <a:r>
              <a:rPr lang="en-GB" b="0" i="0" dirty="0">
                <a:solidFill>
                  <a:srgbClr val="1F2937"/>
                </a:solidFill>
                <a:effectLst/>
                <a:latin typeface="ClearSans"/>
              </a:rPr>
              <a:t>Differentiates the business from its competitors</a:t>
            </a:r>
          </a:p>
          <a:p>
            <a:pPr algn="l">
              <a:buFont typeface="Arial" panose="020B0604020202020204" pitchFamily="34" charset="0"/>
              <a:buChar char="•"/>
            </a:pPr>
            <a:r>
              <a:rPr lang="en-GB" b="0" i="0" dirty="0">
                <a:solidFill>
                  <a:srgbClr val="1F2937"/>
                </a:solidFill>
                <a:effectLst/>
                <a:latin typeface="ClearSans"/>
              </a:rPr>
              <a:t>Defines the markets or business in which the business wants to operate</a:t>
            </a:r>
          </a:p>
          <a:p>
            <a:pPr algn="l">
              <a:buFont typeface="Arial" panose="020B0604020202020204" pitchFamily="34" charset="0"/>
              <a:buChar char="•"/>
            </a:pPr>
            <a:r>
              <a:rPr lang="en-GB" b="0" i="0" dirty="0">
                <a:solidFill>
                  <a:srgbClr val="1F2937"/>
                </a:solidFill>
                <a:effectLst/>
                <a:latin typeface="ClearSans"/>
              </a:rPr>
              <a:t>Is relevant to all major stakeholders - not just shareholders and managers</a:t>
            </a:r>
          </a:p>
          <a:p>
            <a:pPr algn="l">
              <a:buFont typeface="Arial" panose="020B0604020202020204" pitchFamily="34" charset="0"/>
              <a:buChar char="•"/>
            </a:pPr>
            <a:r>
              <a:rPr lang="en-GB" b="0" i="0" dirty="0">
                <a:solidFill>
                  <a:srgbClr val="1F2937"/>
                </a:solidFill>
                <a:effectLst/>
                <a:latin typeface="ClearSans"/>
              </a:rPr>
              <a:t>Excites, inspires, motivates &amp; guides – particularly important for employees</a:t>
            </a:r>
          </a:p>
          <a:p>
            <a:pPr algn="l">
              <a:buFont typeface="Arial" panose="020B0604020202020204" pitchFamily="34" charset="0"/>
              <a:buChar char="•"/>
            </a:pPr>
            <a:endParaRPr lang="en-GB" b="1" i="0" dirty="0">
              <a:solidFill>
                <a:srgbClr val="1F2937"/>
              </a:solidFill>
              <a:effectLst/>
              <a:latin typeface="ClearSans"/>
            </a:endParaRPr>
          </a:p>
          <a:p>
            <a:pPr algn="l"/>
            <a:r>
              <a:rPr lang="en-GB" b="1" i="0" dirty="0">
                <a:solidFill>
                  <a:srgbClr val="1F2937"/>
                </a:solidFill>
                <a:effectLst/>
                <a:latin typeface="ClearSans"/>
              </a:rPr>
              <a:t>Mission statements are often criticised because they are:</a:t>
            </a:r>
          </a:p>
          <a:p>
            <a:pPr algn="l">
              <a:buFont typeface="Arial" panose="020B0604020202020204" pitchFamily="34" charset="0"/>
              <a:buChar char="•"/>
            </a:pPr>
            <a:r>
              <a:rPr lang="en-GB" b="0" i="0" dirty="0">
                <a:solidFill>
                  <a:srgbClr val="1F2937"/>
                </a:solidFill>
                <a:effectLst/>
                <a:latin typeface="ClearSans"/>
              </a:rPr>
              <a:t>Not always supported by actions of the business</a:t>
            </a:r>
          </a:p>
          <a:p>
            <a:pPr algn="l">
              <a:buFont typeface="Arial" panose="020B0604020202020204" pitchFamily="34" charset="0"/>
              <a:buChar char="•"/>
            </a:pPr>
            <a:r>
              <a:rPr lang="en-GB" b="0" i="0" dirty="0">
                <a:solidFill>
                  <a:srgbClr val="1F2937"/>
                </a:solidFill>
                <a:effectLst/>
                <a:latin typeface="ClearSans"/>
              </a:rPr>
              <a:t>Often too vague and general or merely statements of the obvious</a:t>
            </a:r>
          </a:p>
          <a:p>
            <a:pPr algn="l">
              <a:buFont typeface="Arial" panose="020B0604020202020204" pitchFamily="34" charset="0"/>
              <a:buChar char="•"/>
            </a:pPr>
            <a:r>
              <a:rPr lang="en-GB" b="0" i="0" dirty="0">
                <a:solidFill>
                  <a:srgbClr val="1F2937"/>
                </a:solidFill>
                <a:effectLst/>
                <a:latin typeface="ClearSans"/>
              </a:rPr>
              <a:t>Viewed as a public relations exercise</a:t>
            </a:r>
          </a:p>
          <a:p>
            <a:pPr algn="l">
              <a:buFont typeface="Arial" panose="020B0604020202020204" pitchFamily="34" charset="0"/>
              <a:buChar char="•"/>
            </a:pPr>
            <a:r>
              <a:rPr lang="en-GB" b="0" i="0" dirty="0">
                <a:solidFill>
                  <a:srgbClr val="1F2937"/>
                </a:solidFill>
                <a:effectLst/>
                <a:latin typeface="ClearSans"/>
              </a:rPr>
              <a:t>Sometimes regarded cynically by employees</a:t>
            </a:r>
          </a:p>
          <a:p>
            <a:pPr algn="l">
              <a:buFont typeface="Arial" panose="020B0604020202020204" pitchFamily="34" charset="0"/>
              <a:buChar char="•"/>
            </a:pPr>
            <a:r>
              <a:rPr lang="en-GB" b="0" i="0" dirty="0">
                <a:solidFill>
                  <a:srgbClr val="1F2937"/>
                </a:solidFill>
                <a:effectLst/>
                <a:latin typeface="ClearSans"/>
              </a:rPr>
              <a:t>Not supported wholeheartedly by senior management</a:t>
            </a:r>
          </a:p>
          <a:p>
            <a:endParaRPr lang="en-GB" dirty="0"/>
          </a:p>
        </p:txBody>
      </p:sp>
      <p:sp>
        <p:nvSpPr>
          <p:cNvPr id="4" name="Slide Number Placeholder 3"/>
          <p:cNvSpPr>
            <a:spLocks noGrp="1"/>
          </p:cNvSpPr>
          <p:nvPr>
            <p:ph type="sldNum" sz="quarter" idx="5"/>
          </p:nvPr>
        </p:nvSpPr>
        <p:spPr/>
        <p:txBody>
          <a:bodyPr/>
          <a:lstStyle/>
          <a:p>
            <a:fld id="{928D2F99-7F7D-453C-8A06-EC9CE2214ED3}" type="slidenum">
              <a:rPr lang="en-GB" smtClean="0"/>
              <a:t>61</a:t>
            </a:fld>
            <a:endParaRPr lang="en-GB"/>
          </a:p>
        </p:txBody>
      </p:sp>
    </p:spTree>
    <p:extLst>
      <p:ext uri="{BB962C8B-B14F-4D97-AF65-F5344CB8AC3E}">
        <p14:creationId xmlns:p14="http://schemas.microsoft.com/office/powerpoint/2010/main" val="2832721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4240828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1D8BD707-D9CF-40AE-B4C6-C98DA3205C09}" type="datetimeFigureOut">
              <a:rPr lang="en-US" smtClean="0"/>
              <a:t>5/9/2024</a:t>
            </a:fld>
            <a:endParaRPr lang="en-US" dirty="0"/>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B6F15528-21DE-4FAA-801E-634DDDAF4B2B}" type="slidenum">
              <a:rPr lang="en-GB" smtClean="0"/>
              <a:t>‹#›</a:t>
            </a:fld>
            <a:endParaRPr lang="en-GB" dirty="0"/>
          </a:p>
        </p:txBody>
      </p:sp>
    </p:spTree>
    <p:extLst>
      <p:ext uri="{BB962C8B-B14F-4D97-AF65-F5344CB8AC3E}">
        <p14:creationId xmlns:p14="http://schemas.microsoft.com/office/powerpoint/2010/main" val="3711719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572166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4179742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546057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1D8BD707-D9CF-40AE-B4C6-C98DA3205C09}" type="datetimeFigureOut">
              <a:rPr lang="en-US" smtClean="0"/>
              <a:t>5/9/2024</a:t>
            </a:fld>
            <a:endParaRPr lang="en-US" dirty="0"/>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B6F15528-21DE-4FAA-801E-634DDDAF4B2B}" type="slidenum">
              <a:rPr lang="en-GB" smtClean="0"/>
              <a:t>‹#›</a:t>
            </a:fld>
            <a:endParaRPr lang="en-GB" dirty="0"/>
          </a:p>
        </p:txBody>
      </p:sp>
    </p:spTree>
    <p:extLst>
      <p:ext uri="{BB962C8B-B14F-4D97-AF65-F5344CB8AC3E}">
        <p14:creationId xmlns:p14="http://schemas.microsoft.com/office/powerpoint/2010/main" val="2024917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1D8BD707-D9CF-40AE-B4C6-C98DA3205C09}" type="datetimeFigureOut">
              <a:rPr lang="en-US" smtClean="0"/>
              <a:t>5/9/2024</a:t>
            </a:fld>
            <a:endParaRPr lang="en-US" dirty="0"/>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B6F15528-21DE-4FAA-801E-634DDDAF4B2B}" type="slidenum">
              <a:rPr lang="en-GB" smtClean="0"/>
              <a:t>‹#›</a:t>
            </a:fld>
            <a:endParaRPr lang="en-GB" dirty="0"/>
          </a:p>
        </p:txBody>
      </p:sp>
    </p:spTree>
    <p:extLst>
      <p:ext uri="{BB962C8B-B14F-4D97-AF65-F5344CB8AC3E}">
        <p14:creationId xmlns:p14="http://schemas.microsoft.com/office/powerpoint/2010/main" val="3255044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634756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942376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156385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635260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267770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dirty="0"/>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5676633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D8BD707-D9CF-40AE-B4C6-C98DA3205C09}" type="datetimeFigureOut">
              <a:rPr lang="en-US" smtClean="0"/>
              <a:t>5/9/2024</a:t>
            </a:fld>
            <a:endParaRPr lang="en-US" dirty="0"/>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6F15528-21DE-4FAA-801E-634DDDAF4B2B}" type="slidenum">
              <a:rPr lang="en-GB" smtClean="0"/>
              <a:t>‹#›</a:t>
            </a:fld>
            <a:endParaRPr lang="en-GB" dirty="0"/>
          </a:p>
        </p:txBody>
      </p:sp>
    </p:spTree>
    <p:extLst>
      <p:ext uri="{BB962C8B-B14F-4D97-AF65-F5344CB8AC3E}">
        <p14:creationId xmlns:p14="http://schemas.microsoft.com/office/powerpoint/2010/main" val="484650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30335951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41011312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1916924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5/9/2024</a:t>
            </a:fld>
            <a:endParaRPr lang="en-US" dirty="0"/>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dirty="0"/>
          </a:p>
        </p:txBody>
      </p:sp>
    </p:spTree>
    <p:extLst>
      <p:ext uri="{BB962C8B-B14F-4D97-AF65-F5344CB8AC3E}">
        <p14:creationId xmlns:p14="http://schemas.microsoft.com/office/powerpoint/2010/main" val="39581876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5/9/2024</a:t>
            </a:fld>
            <a:endParaRPr lang="en-US" dirty="0"/>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dirty="0"/>
          </a:p>
        </p:txBody>
      </p:sp>
    </p:spTree>
    <p:extLst>
      <p:ext uri="{BB962C8B-B14F-4D97-AF65-F5344CB8AC3E}">
        <p14:creationId xmlns:p14="http://schemas.microsoft.com/office/powerpoint/2010/main" val="8008272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6155354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31109760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27170862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20500262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584870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885996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05/09/2024</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4835212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39761330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1D8BD707-D9CF-40AE-B4C6-C98DA3205C09}" type="datetimeFigureOut">
              <a:rPr lang="en-US" smtClean="0"/>
              <a:t>5/9/2024</a:t>
            </a:fld>
            <a:endParaRPr lang="en-US" dirty="0"/>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B6F15528-21DE-4FAA-801E-634DDDAF4B2B}" type="slidenum">
              <a:rPr lang="en-GB" smtClean="0"/>
              <a:t>‹#›</a:t>
            </a:fld>
            <a:endParaRPr lang="en-GB" dirty="0"/>
          </a:p>
        </p:txBody>
      </p:sp>
    </p:spTree>
    <p:extLst>
      <p:ext uri="{BB962C8B-B14F-4D97-AF65-F5344CB8AC3E}">
        <p14:creationId xmlns:p14="http://schemas.microsoft.com/office/powerpoint/2010/main" val="8858630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26046036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84030952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34265541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1D8BD707-D9CF-40AE-B4C6-C98DA3205C09}" type="datetimeFigureOut">
              <a:rPr lang="en-US" smtClean="0"/>
              <a:t>5/9/2024</a:t>
            </a:fld>
            <a:endParaRPr lang="en-US" dirty="0"/>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B6F15528-21DE-4FAA-801E-634DDDAF4B2B}" type="slidenum">
              <a:rPr lang="en-GB" smtClean="0"/>
              <a:t>‹#›</a:t>
            </a:fld>
            <a:endParaRPr lang="en-GB" dirty="0"/>
          </a:p>
        </p:txBody>
      </p:sp>
    </p:spTree>
    <p:extLst>
      <p:ext uri="{BB962C8B-B14F-4D97-AF65-F5344CB8AC3E}">
        <p14:creationId xmlns:p14="http://schemas.microsoft.com/office/powerpoint/2010/main" val="7659890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1D8BD707-D9CF-40AE-B4C6-C98DA3205C09}" type="datetimeFigureOut">
              <a:rPr lang="en-US" smtClean="0"/>
              <a:t>5/9/2024</a:t>
            </a:fld>
            <a:endParaRPr lang="en-US" dirty="0"/>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B6F15528-21DE-4FAA-801E-634DDDAF4B2B}" type="slidenum">
              <a:rPr lang="en-GB" smtClean="0"/>
              <a:t>‹#›</a:t>
            </a:fld>
            <a:endParaRPr lang="en-GB" dirty="0"/>
          </a:p>
        </p:txBody>
      </p:sp>
    </p:spTree>
    <p:extLst>
      <p:ext uri="{BB962C8B-B14F-4D97-AF65-F5344CB8AC3E}">
        <p14:creationId xmlns:p14="http://schemas.microsoft.com/office/powerpoint/2010/main" val="318108693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220769671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7198870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307376588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259505944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dirty="0"/>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21DF7969-FEE0-4546-80DA-631E64680BE9}" type="datetimeFigureOut">
              <a:rPr lang="en-GB" smtClean="0"/>
              <a:t>09/05/2024</a:t>
            </a:fld>
            <a:endParaRPr lang="en-GB"/>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58A981FE-B074-42AD-ACE6-46D46FE05FD1}" type="slidenum">
              <a:rPr lang="en-GB" smtClean="0"/>
              <a:t>‹#›</a:t>
            </a:fld>
            <a:endParaRPr lang="en-GB"/>
          </a:p>
        </p:txBody>
      </p:sp>
    </p:spTree>
    <p:extLst>
      <p:ext uri="{BB962C8B-B14F-4D97-AF65-F5344CB8AC3E}">
        <p14:creationId xmlns:p14="http://schemas.microsoft.com/office/powerpoint/2010/main" val="116701977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6693342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9060862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6F15528-21DE-4FAA-801E-634DDDAF4B2B}" type="slidenum">
              <a:rPr lang="en-GB" smtClean="0"/>
              <a:t>‹#›</a:t>
            </a:fld>
            <a:endParaRPr lang="en-GB"/>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2801591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9529683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295430509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94103344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08818139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7658113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15426397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77781869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8281669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41348386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obj" preserve="1">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dirty="0"/>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5/9/2024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44162127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obj">
  <p:cSld name="1_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248446" y="192481"/>
            <a:ext cx="11695108" cy="569387"/>
          </a:xfrm>
          <a:prstGeom prst="rect">
            <a:avLst/>
          </a:prstGeom>
        </p:spPr>
        <p:txBody>
          <a:bodyPr wrap="square" lIns="0" tIns="0" rIns="0" bIns="0">
            <a:spAutoFit/>
          </a:bodyPr>
          <a:lstStyle>
            <a:lvl1pPr>
              <a:defRPr b="0" i="0">
                <a:solidFill>
                  <a:schemeClr val="tx1"/>
                </a:solidFill>
                <a:latin typeface="Raleway" panose="020B0003030101060003" pitchFamily="34" charset="0"/>
              </a:defRPr>
            </a:lvl1pPr>
          </a:lstStyle>
          <a:p>
            <a:endParaRPr dirty="0"/>
          </a:p>
        </p:txBody>
      </p:sp>
      <p:sp>
        <p:nvSpPr>
          <p:cNvPr id="3" name="Holder 3"/>
          <p:cNvSpPr>
            <a:spLocks noGrp="1"/>
          </p:cNvSpPr>
          <p:nvPr>
            <p:ph type="subTitle" idx="4"/>
          </p:nvPr>
        </p:nvSpPr>
        <p:spPr>
          <a:xfrm>
            <a:off x="248446" y="3485515"/>
            <a:ext cx="11695108" cy="27699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5/9/2024</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203980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dirty="0"/>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85913220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28871180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5576980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8126174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29550159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13624036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11267053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8985436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39939500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09079254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155270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2.jp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heme" Target="../theme/theme2.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5" Type="http://schemas.openxmlformats.org/officeDocument/2006/relationships/image" Target="../media/image1.jpeg"/><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6" Type="http://schemas.openxmlformats.org/officeDocument/2006/relationships/image" Target="../media/image3.jpg"/><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image" Target="../media/image2.jpg"/><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2.jp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5.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dirty="0"/>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0200818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DF7969-FEE0-4546-80DA-631E64680BE9}" type="datetimeFigureOut">
              <a:rPr lang="en-GB" smtClean="0"/>
              <a:t>09/05/2024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A981FE-B074-42AD-ACE6-46D46FE05FD1}" type="slidenum">
              <a:rPr lang="en-GB" smtClean="0"/>
              <a:t>‹#›</a:t>
            </a:fld>
            <a:endParaRPr lang="en-GB"/>
          </a:p>
        </p:txBody>
      </p:sp>
    </p:spTree>
    <p:extLst>
      <p:ext uri="{BB962C8B-B14F-4D97-AF65-F5344CB8AC3E}">
        <p14:creationId xmlns:p14="http://schemas.microsoft.com/office/powerpoint/2010/main" val="207889638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72" r:id="rId13"/>
    <p:sldLayoutId id="2147483738"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dirty="0"/>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29528631"/>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dirty="0"/>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56593981"/>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40"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82369869"/>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0.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0.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6.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4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5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1.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1.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1.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52.xml"/><Relationship Id="rId1" Type="http://schemas.openxmlformats.org/officeDocument/2006/relationships/video" Target="https://www.youtube.com/embed/QIixYYWMUnY?feature=oembed" TargetMode="Externa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1.xml"/></Relationships>
</file>

<file path=ppt/slides/_rels/slide18.xml.rels><?xml version="1.0" encoding="UTF-8" standalone="yes"?>
<Relationships xmlns="http://schemas.openxmlformats.org/package/2006/relationships"><Relationship Id="rId3" Type="http://schemas.openxmlformats.org/officeDocument/2006/relationships/hyperlink" Target="https://bioethics.com/archives/74211" TargetMode="External"/><Relationship Id="rId2" Type="http://schemas.openxmlformats.org/officeDocument/2006/relationships/image" Target="../media/image19.jpg"/><Relationship Id="rId1" Type="http://schemas.openxmlformats.org/officeDocument/2006/relationships/slideLayout" Target="../slideLayouts/slideLayout41.xml"/><Relationship Id="rId4" Type="http://schemas.openxmlformats.org/officeDocument/2006/relationships/hyperlink" Target="https://creativecommons.org/licenses/by-nc-nd/3.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3" Type="http://schemas.openxmlformats.org/officeDocument/2006/relationships/hyperlink" Target="http://youtu.be/kfQFAzsC9r8" TargetMode="External"/><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hyperlink" Target="http://youtu.be/kfQFAzsC9r8" TargetMode="External"/><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14.xml"/><Relationship Id="rId1" Type="http://schemas.openxmlformats.org/officeDocument/2006/relationships/video" Target="https://www.youtube.com/embed/5QuwPeH9P7Y?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0.xml"/><Relationship Id="rId1" Type="http://schemas.openxmlformats.org/officeDocument/2006/relationships/video" Target="https://www.youtube.com/embed/fUylP0r7QxY?feature=oembed" TargetMode="External"/><Relationship Id="rId4" Type="http://schemas.openxmlformats.org/officeDocument/2006/relationships/image" Target="../media/image22.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3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18.xml"/><Relationship Id="rId1" Type="http://schemas.openxmlformats.org/officeDocument/2006/relationships/video" Target="https://www.youtube.com/embed/kRIc0W48qYY?feature=oembed"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14.xml"/><Relationship Id="rId1" Type="http://schemas.openxmlformats.org/officeDocument/2006/relationships/video" Target="https://www.youtube.com/embed/ceud2z_HziU?feature=oembed"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0.xml"/></Relationships>
</file>

<file path=ppt/slides/_rels/slide5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2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0.xml"/><Relationship Id="rId1" Type="http://schemas.openxmlformats.org/officeDocument/2006/relationships/video" Target="https://www.youtube.com/embed/KnAAvWfJscg?feature=oembed" TargetMode="External"/><Relationship Id="rId5" Type="http://schemas.openxmlformats.org/officeDocument/2006/relationships/image" Target="../media/image27.jpeg"/><Relationship Id="rId4" Type="http://schemas.openxmlformats.org/officeDocument/2006/relationships/image" Target="../media/image4.png"/></Relationships>
</file>

<file path=ppt/slides/_rels/slide5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20.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6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4.xml"/></Relationships>
</file>

<file path=ppt/slides/_rels/slide63.xml.rels><?xml version="1.0" encoding="UTF-8" standalone="yes"?>
<Relationships xmlns="http://schemas.openxmlformats.org/package/2006/relationships"><Relationship Id="rId3" Type="http://schemas.openxmlformats.org/officeDocument/2006/relationships/hyperlink" Target="https://cpdonline.co.uk/knowledge-base/business/organisational-culture/" TargetMode="External"/><Relationship Id="rId2" Type="http://schemas.openxmlformats.org/officeDocument/2006/relationships/hyperlink" Target="https://www.cipd.org/uk/knowledge/factsheets/organisation-culture-change-factsheet/" TargetMode="External"/><Relationship Id="rId1" Type="http://schemas.openxmlformats.org/officeDocument/2006/relationships/slideLayout" Target="../slideLayouts/slideLayout18.xml"/><Relationship Id="rId6" Type="http://schemas.openxmlformats.org/officeDocument/2006/relationships/hyperlink" Target="https://doi.org/10.1111/j.1748-8583.2002.tb00056.x" TargetMode="External"/><Relationship Id="rId5" Type="http://schemas.openxmlformats.org/officeDocument/2006/relationships/hyperlink" Target="https://doi.org/10.2307/41165083" TargetMode="External"/><Relationship Id="rId4" Type="http://schemas.openxmlformats.org/officeDocument/2006/relationships/hyperlink" Target="https://thinkinsights.net/consulting/schein-organizational-culture/" TargetMode="Externa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txBox="1"/>
          <p:nvPr/>
        </p:nvSpPr>
        <p:spPr>
          <a:xfrm>
            <a:off x="952901" y="1748285"/>
            <a:ext cx="10530037" cy="2062744"/>
          </a:xfrm>
          <a:prstGeom prst="rect">
            <a:avLst/>
          </a:prstGeom>
          <a:solidFill>
            <a:srgbClr val="295E80"/>
          </a:solidFill>
          <a:ln>
            <a:solidFill>
              <a:srgbClr val="FFC000"/>
            </a:solidFill>
          </a:ln>
        </p:spPr>
        <p:txBody>
          <a:bodyPr vert="horz" wrap="square" lIns="0" tIns="71755" rIns="0" bIns="0" rtlCol="0">
            <a:spAutoFit/>
          </a:bodyPr>
          <a:lstStyle/>
          <a:p>
            <a:pPr marL="12700" marR="5080" algn="ctr">
              <a:lnSpc>
                <a:spcPct val="90000"/>
              </a:lnSpc>
              <a:spcBef>
                <a:spcPts val="105"/>
              </a:spcBef>
              <a:defRPr/>
            </a:pPr>
            <a:endParaRPr kumimoji="0" lang="en-GB" sz="2800" b="1" i="0" u="none" strike="noStrike" kern="1200" cap="none" spc="-15" normalizeH="0" baseline="0" noProof="0" dirty="0">
              <a:ln>
                <a:noFill/>
              </a:ln>
              <a:solidFill>
                <a:srgbClr val="FFC000"/>
              </a:solidFill>
              <a:effectLst/>
              <a:uLnTx/>
              <a:uFillTx/>
              <a:latin typeface="Raleway" panose="020B0003030101060003" pitchFamily="34" charset="0"/>
              <a:ea typeface="+mn-ea"/>
              <a:cs typeface="Calibri"/>
            </a:endParaRPr>
          </a:p>
          <a:p>
            <a:pPr marL="12700" marR="5080" algn="ctr">
              <a:lnSpc>
                <a:spcPct val="90000"/>
              </a:lnSpc>
              <a:spcBef>
                <a:spcPts val="105"/>
              </a:spcBef>
              <a:defRPr/>
            </a:pPr>
            <a:r>
              <a:rPr kumimoji="0" sz="2800" b="1" i="0" u="none" strike="noStrike" kern="1200" cap="none" spc="-15" normalizeH="0" baseline="0" noProof="0" dirty="0">
                <a:ln>
                  <a:noFill/>
                </a:ln>
                <a:solidFill>
                  <a:srgbClr val="FFC000"/>
                </a:solidFill>
                <a:effectLst/>
                <a:uLnTx/>
                <a:uFillTx/>
                <a:latin typeface="Raleway" panose="020B0003030101060003" pitchFamily="34" charset="0"/>
                <a:ea typeface="+mn-ea"/>
                <a:cs typeface="Calibri"/>
              </a:rPr>
              <a:t>Management and Organisational Behaviour</a:t>
            </a:r>
            <a:endParaRPr kumimoji="0" lang="en-GB" sz="2800" b="1" i="0" u="none" strike="noStrike" kern="1200" cap="none" spc="-15" normalizeH="0" baseline="0" noProof="0" dirty="0">
              <a:ln>
                <a:noFill/>
              </a:ln>
              <a:solidFill>
                <a:srgbClr val="FFC000"/>
              </a:solidFill>
              <a:effectLst/>
              <a:uLnTx/>
              <a:uFillTx/>
              <a:latin typeface="Raleway" panose="020B0003030101060003" pitchFamily="34" charset="0"/>
              <a:ea typeface="+mn-ea"/>
              <a:cs typeface="Calibri"/>
            </a:endParaRPr>
          </a:p>
          <a:p>
            <a:pPr marL="12700" marR="5080" algn="ctr">
              <a:lnSpc>
                <a:spcPct val="90000"/>
              </a:lnSpc>
              <a:spcBef>
                <a:spcPts val="105"/>
              </a:spcBef>
              <a:defRPr/>
            </a:pPr>
            <a:endParaRPr lang="en-GB" sz="2800" b="1" spc="-15" dirty="0">
              <a:solidFill>
                <a:srgbClr val="FFC000"/>
              </a:solidFill>
              <a:latin typeface="Raleway" panose="020B0003030101060003" pitchFamily="34" charset="0"/>
              <a:cs typeface="Calibri"/>
            </a:endParaRPr>
          </a:p>
          <a:p>
            <a:pPr marL="12700" marR="5080" algn="ctr">
              <a:lnSpc>
                <a:spcPct val="90000"/>
              </a:lnSpc>
              <a:spcBef>
                <a:spcPts val="105"/>
              </a:spcBef>
              <a:defRPr/>
            </a:pPr>
            <a:r>
              <a:rPr kumimoji="0" lang="en-GB" sz="2800" b="1" i="0" u="none" strike="noStrike" kern="1200" cap="none" spc="-10" normalizeH="0" baseline="0" noProof="0" dirty="0">
                <a:ln>
                  <a:noFill/>
                </a:ln>
                <a:solidFill>
                  <a:srgbClr val="FFC000"/>
                </a:solidFill>
                <a:effectLst/>
                <a:uLnTx/>
                <a:uFillTx/>
                <a:latin typeface="Raleway" panose="020B0003030101060003" pitchFamily="34" charset="0"/>
                <a:ea typeface="+mn-ea"/>
                <a:cs typeface="Calibri"/>
              </a:rPr>
              <a:t>Organisational</a:t>
            </a:r>
            <a:r>
              <a:rPr kumimoji="0" lang="en-GB" sz="2800" b="1" i="0" u="none" strike="noStrike" kern="1200" cap="none" spc="-45" normalizeH="0" baseline="0" noProof="0" dirty="0">
                <a:ln>
                  <a:noFill/>
                </a:ln>
                <a:solidFill>
                  <a:srgbClr val="FFC000"/>
                </a:solidFill>
                <a:effectLst/>
                <a:uLnTx/>
                <a:uFillTx/>
                <a:latin typeface="Raleway" panose="020B0003030101060003" pitchFamily="34" charset="0"/>
                <a:ea typeface="+mn-ea"/>
                <a:cs typeface="Calibri"/>
              </a:rPr>
              <a:t> </a:t>
            </a:r>
            <a:r>
              <a:rPr kumimoji="0" lang="en-GB" sz="2800" b="1" i="0" u="none" strike="noStrike" kern="1200" cap="none" spc="-10" normalizeH="0" baseline="0" noProof="0" dirty="0">
                <a:ln>
                  <a:noFill/>
                </a:ln>
                <a:solidFill>
                  <a:srgbClr val="FFC000"/>
                </a:solidFill>
                <a:effectLst/>
                <a:uLnTx/>
                <a:uFillTx/>
                <a:latin typeface="Raleway" panose="020B0003030101060003" pitchFamily="34" charset="0"/>
                <a:ea typeface="+mn-ea"/>
                <a:cs typeface="Calibri"/>
              </a:rPr>
              <a:t>Culture &amp; Strategic </a:t>
            </a:r>
            <a:r>
              <a:rPr lang="en-GB" sz="2800" b="1" spc="-10" dirty="0">
                <a:solidFill>
                  <a:srgbClr val="FFC000"/>
                </a:solidFill>
                <a:latin typeface="Raleway" panose="020B0003030101060003" pitchFamily="34" charset="0"/>
                <a:cs typeface="Calibri"/>
              </a:rPr>
              <a:t>M</a:t>
            </a:r>
            <a:r>
              <a:rPr kumimoji="0" lang="en-GB" sz="2800" b="1" i="0" u="none" strike="noStrike" kern="1200" cap="none" spc="-10" normalizeH="0" baseline="0" noProof="0" dirty="0" err="1">
                <a:ln>
                  <a:noFill/>
                </a:ln>
                <a:solidFill>
                  <a:srgbClr val="FFC000"/>
                </a:solidFill>
                <a:effectLst/>
                <a:uLnTx/>
                <a:uFillTx/>
                <a:latin typeface="Raleway" panose="020B0003030101060003" pitchFamily="34" charset="0"/>
                <a:ea typeface="+mn-ea"/>
                <a:cs typeface="Calibri"/>
              </a:rPr>
              <a:t>anagement</a:t>
            </a:r>
            <a:endParaRPr kumimoji="0" lang="en-GB" sz="2800" b="0" i="0" u="none" strike="noStrike" kern="1200" cap="none" spc="0" normalizeH="0" baseline="0" noProof="0" dirty="0">
              <a:ln>
                <a:noFill/>
              </a:ln>
              <a:solidFill>
                <a:srgbClr val="FFC000"/>
              </a:solidFill>
              <a:effectLst/>
              <a:uLnTx/>
              <a:uFillTx/>
              <a:latin typeface="Raleway" panose="020B0003030101060003" pitchFamily="34" charset="0"/>
              <a:ea typeface="+mn-ea"/>
              <a:cs typeface="Calibri"/>
            </a:endParaRPr>
          </a:p>
          <a:p>
            <a:pPr marL="12700" marR="5080" lvl="0" indent="0" algn="ctr" defTabSz="914400" rtl="0" eaLnBrk="1" fontAlgn="auto" latinLnBrk="0" hangingPunct="1">
              <a:lnSpc>
                <a:spcPct val="90000"/>
              </a:lnSpc>
              <a:spcBef>
                <a:spcPts val="105"/>
              </a:spcBef>
              <a:spcAft>
                <a:spcPts val="0"/>
              </a:spcAft>
              <a:buClrTx/>
              <a:buSzTx/>
              <a:buFontTx/>
              <a:buNone/>
              <a:tabLst/>
              <a:defRPr/>
            </a:pPr>
            <a:endParaRPr kumimoji="0" sz="2800" b="1" i="0" u="none" strike="noStrike" kern="1200" cap="none" spc="-15" normalizeH="0" baseline="0" noProof="0" dirty="0">
              <a:ln>
                <a:noFill/>
              </a:ln>
              <a:solidFill>
                <a:srgbClr val="FFC000"/>
              </a:solidFill>
              <a:effectLst/>
              <a:uLnTx/>
              <a:uFillTx/>
              <a:latin typeface="Raleway" panose="020B0003030101060003" pitchFamily="34" charset="0"/>
              <a:ea typeface="+mn-ea"/>
              <a:cs typeface="Calibri"/>
            </a:endParaRPr>
          </a:p>
        </p:txBody>
      </p:sp>
    </p:spTree>
    <p:extLst>
      <p:ext uri="{BB962C8B-B14F-4D97-AF65-F5344CB8AC3E}">
        <p14:creationId xmlns:p14="http://schemas.microsoft.com/office/powerpoint/2010/main" val="1038690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3628381" y="253138"/>
            <a:ext cx="3561691" cy="908997"/>
          </a:xfrm>
          <a:solidFill>
            <a:srgbClr val="295E80"/>
          </a:solidFill>
          <a:ln>
            <a:solidFill>
              <a:srgbClr val="FFC000"/>
            </a:solidFill>
          </a:ln>
        </p:spPr>
        <p:txBody>
          <a:bodyPr vert="horz" lIns="91440" tIns="45720" rIns="91440" bIns="45720" rtlCol="0" anchor="ctr">
            <a:normAutofit/>
          </a:bodyPr>
          <a:lstStyle/>
          <a:p>
            <a:pPr algn="ctr"/>
            <a:r>
              <a:rPr lang="en-US" sz="4000" dirty="0">
                <a:solidFill>
                  <a:srgbClr val="FFC000"/>
                </a:solidFill>
              </a:rPr>
              <a:t>Last week</a:t>
            </a:r>
          </a:p>
        </p:txBody>
      </p:sp>
      <p:pic>
        <p:nvPicPr>
          <p:cNvPr id="10" name="Picture 9">
            <a:extLst>
              <a:ext uri="{FF2B5EF4-FFF2-40B4-BE49-F238E27FC236}">
                <a16:creationId xmlns:a16="http://schemas.microsoft.com/office/drawing/2014/main" id="{E5A4573A-7ED8-8DDA-869F-C5AE58739326}"/>
              </a:ext>
            </a:extLst>
          </p:cNvPr>
          <p:cNvPicPr>
            <a:picLocks noChangeAspect="1"/>
          </p:cNvPicPr>
          <p:nvPr/>
        </p:nvPicPr>
        <p:blipFill>
          <a:blip r:embed="rId3"/>
          <a:stretch>
            <a:fillRect/>
          </a:stretch>
        </p:blipFill>
        <p:spPr>
          <a:xfrm>
            <a:off x="-46" y="5848346"/>
            <a:ext cx="12192046" cy="1009654"/>
          </a:xfrm>
          <a:prstGeom prst="rect">
            <a:avLst/>
          </a:prstGeom>
        </p:spPr>
      </p:pic>
      <p:sp>
        <p:nvSpPr>
          <p:cNvPr id="4" name="TextBox 3">
            <a:extLst>
              <a:ext uri="{FF2B5EF4-FFF2-40B4-BE49-F238E27FC236}">
                <a16:creationId xmlns:a16="http://schemas.microsoft.com/office/drawing/2014/main" id="{321EE15D-0546-77BA-4471-DB74E54BF224}"/>
              </a:ext>
            </a:extLst>
          </p:cNvPr>
          <p:cNvSpPr txBox="1"/>
          <p:nvPr/>
        </p:nvSpPr>
        <p:spPr>
          <a:xfrm>
            <a:off x="771110" y="2043450"/>
            <a:ext cx="8948057" cy="1815882"/>
          </a:xfrm>
          <a:prstGeom prst="rect">
            <a:avLst/>
          </a:prstGeom>
          <a:noFill/>
        </p:spPr>
        <p:txBody>
          <a:bodyPr wrap="square" rtlCol="0">
            <a:spAutoFit/>
          </a:bodyPr>
          <a:lstStyle/>
          <a:p>
            <a:r>
              <a:rPr lang="en-GB" sz="2800" dirty="0"/>
              <a:t>What did we discuss last week?</a:t>
            </a:r>
          </a:p>
          <a:p>
            <a:endParaRPr lang="en-GB" sz="2800" dirty="0"/>
          </a:p>
          <a:p>
            <a:endParaRPr lang="en-GB" sz="2800" dirty="0"/>
          </a:p>
          <a:p>
            <a:endParaRPr lang="en-GB" sz="2800" dirty="0"/>
          </a:p>
        </p:txBody>
      </p:sp>
      <p:sp>
        <p:nvSpPr>
          <p:cNvPr id="5" name="TextBox 4">
            <a:extLst>
              <a:ext uri="{FF2B5EF4-FFF2-40B4-BE49-F238E27FC236}">
                <a16:creationId xmlns:a16="http://schemas.microsoft.com/office/drawing/2014/main" id="{BBA72C85-4D19-8E74-8ECE-69EC8163D128}"/>
              </a:ext>
            </a:extLst>
          </p:cNvPr>
          <p:cNvSpPr txBox="1"/>
          <p:nvPr/>
        </p:nvSpPr>
        <p:spPr>
          <a:xfrm>
            <a:off x="703733" y="3137317"/>
            <a:ext cx="6866792" cy="2031325"/>
          </a:xfrm>
          <a:prstGeom prst="rect">
            <a:avLst/>
          </a:prstGeom>
          <a:noFill/>
        </p:spPr>
        <p:txBody>
          <a:bodyPr wrap="square" rtlCol="0">
            <a:spAutoFit/>
          </a:bodyPr>
          <a:lstStyle/>
          <a:p>
            <a:pPr algn="l" rtl="0" fontAlgn="base"/>
            <a:endParaRPr lang="en-GB"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Types of Organisational structures</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Arial" panose="020B0604020202020204" pitchFamily="34" charset="0"/>
            </a:endParaRPr>
          </a:p>
          <a:p>
            <a:pPr algn="l" rtl="0" fontAlgn="base"/>
            <a:endParaRPr lang="en-GB"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Centralised vs Decentralised organisations </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Arial" panose="020B0604020202020204" pitchFamily="34" charset="0"/>
            </a:endParaRPr>
          </a:p>
          <a:p>
            <a:pPr algn="l" rtl="0" fontAlgn="base"/>
            <a:endParaRPr lang="en-GB"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The concept of an 'inverted organisation'</a:t>
            </a:r>
            <a:endParaRPr lang="en-US" sz="1800" b="0" i="0" dirty="0">
              <a:solidFill>
                <a:srgbClr val="000000"/>
              </a:solidFill>
              <a:effectLst/>
              <a:latin typeface="Arial" panose="020B0604020202020204" pitchFamily="34" charset="0"/>
            </a:endParaRPr>
          </a:p>
          <a:p>
            <a:pPr marL="285750" indent="-285750">
              <a:buFont typeface="Arial" panose="020B0604020202020204" pitchFamily="34" charset="0"/>
              <a:buChar char="•"/>
            </a:pPr>
            <a:endParaRPr lang="en-GB" dirty="0">
              <a:highlight>
                <a:srgbClr val="FFFF00"/>
              </a:highlight>
            </a:endParaRPr>
          </a:p>
        </p:txBody>
      </p:sp>
      <p:pic>
        <p:nvPicPr>
          <p:cNvPr id="31" name="Picture 30" descr="Recap - Openclipart">
            <a:extLst>
              <a:ext uri="{FF2B5EF4-FFF2-40B4-BE49-F238E27FC236}">
                <a16:creationId xmlns:a16="http://schemas.microsoft.com/office/drawing/2014/main" id="{683F0A6E-5689-5EDE-B0D0-4F3777B549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50905" y="100410"/>
            <a:ext cx="1777809" cy="176990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A05146FA-0475-AF98-1511-0AEF8611BF75}"/>
              </a:ext>
            </a:extLst>
          </p:cNvPr>
          <p:cNvPicPr>
            <a:picLocks noChangeAspect="1"/>
          </p:cNvPicPr>
          <p:nvPr/>
        </p:nvPicPr>
        <p:blipFill rotWithShape="1">
          <a:blip r:embed="rId5"/>
          <a:srcRect l="13105" t="15287" r="72921" b="60127"/>
          <a:stretch/>
        </p:blipFill>
        <p:spPr>
          <a:xfrm>
            <a:off x="6140347" y="2055960"/>
            <a:ext cx="5008999" cy="3452534"/>
          </a:xfrm>
          <a:prstGeom prst="rect">
            <a:avLst/>
          </a:prstGeom>
        </p:spPr>
      </p:pic>
    </p:spTree>
    <p:extLst>
      <p:ext uri="{BB962C8B-B14F-4D97-AF65-F5344CB8AC3E}">
        <p14:creationId xmlns:p14="http://schemas.microsoft.com/office/powerpoint/2010/main" val="2994939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1100649" y="272271"/>
            <a:ext cx="6696456" cy="1306443"/>
          </a:xfrm>
          <a:solidFill>
            <a:srgbClr val="295E80"/>
          </a:solidFill>
          <a:ln>
            <a:solidFill>
              <a:srgbClr val="FFC000"/>
            </a:solidFill>
          </a:ln>
        </p:spPr>
        <p:txBody>
          <a:bodyPr vert="horz" lIns="91440" tIns="45720" rIns="91440" bIns="45720" rtlCol="0" anchor="ctr">
            <a:normAutofit/>
          </a:bodyPr>
          <a:lstStyle/>
          <a:p>
            <a:pPr algn="ctr"/>
            <a:r>
              <a:rPr lang="en-US" sz="4000" dirty="0">
                <a:solidFill>
                  <a:srgbClr val="FFC000"/>
                </a:solidFill>
                <a:latin typeface="+mn-lt"/>
              </a:rPr>
              <a:t>Today’s objectives</a:t>
            </a:r>
          </a:p>
        </p:txBody>
      </p:sp>
      <p:pic>
        <p:nvPicPr>
          <p:cNvPr id="10" name="Picture 9">
            <a:extLst>
              <a:ext uri="{FF2B5EF4-FFF2-40B4-BE49-F238E27FC236}">
                <a16:creationId xmlns:a16="http://schemas.microsoft.com/office/drawing/2014/main" id="{E5A4573A-7ED8-8DDA-869F-C5AE58739326}"/>
              </a:ext>
            </a:extLst>
          </p:cNvPr>
          <p:cNvPicPr>
            <a:picLocks noChangeAspect="1"/>
          </p:cNvPicPr>
          <p:nvPr/>
        </p:nvPicPr>
        <p:blipFill>
          <a:blip r:embed="rId3"/>
          <a:stretch>
            <a:fillRect/>
          </a:stretch>
        </p:blipFill>
        <p:spPr>
          <a:xfrm>
            <a:off x="-46" y="5848346"/>
            <a:ext cx="12192046" cy="1009654"/>
          </a:xfrm>
          <a:prstGeom prst="rect">
            <a:avLst/>
          </a:prstGeom>
        </p:spPr>
      </p:pic>
      <p:pic>
        <p:nvPicPr>
          <p:cNvPr id="1026" name="Picture 2" descr="Lesson objectives – what are we measuring?">
            <a:extLst>
              <a:ext uri="{FF2B5EF4-FFF2-40B4-BE49-F238E27FC236}">
                <a16:creationId xmlns:a16="http://schemas.microsoft.com/office/drawing/2014/main" id="{5B601958-C104-D60F-7B1D-BBEEEE6652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27747" y="236398"/>
            <a:ext cx="3290493" cy="1861185"/>
          </a:xfrm>
          <a:prstGeom prst="rect">
            <a:avLst/>
          </a:prstGeom>
          <a:noFill/>
          <a:extLst>
            <a:ext uri="{909E8E84-426E-40DD-AFC4-6F175D3DCCD1}">
              <a14:hiddenFill xmlns:a14="http://schemas.microsoft.com/office/drawing/2010/main">
                <a:solidFill>
                  <a:srgbClr val="FFFFFF"/>
                </a:solidFill>
              </a14:hiddenFill>
            </a:ext>
          </a:extLst>
        </p:spPr>
      </p:pic>
      <p:sp>
        <p:nvSpPr>
          <p:cNvPr id="4" name="object 3">
            <a:extLst>
              <a:ext uri="{FF2B5EF4-FFF2-40B4-BE49-F238E27FC236}">
                <a16:creationId xmlns:a16="http://schemas.microsoft.com/office/drawing/2014/main" id="{BEC58AA9-E2BF-A0E3-2DA4-904F2D623807}"/>
              </a:ext>
            </a:extLst>
          </p:cNvPr>
          <p:cNvSpPr txBox="1"/>
          <p:nvPr/>
        </p:nvSpPr>
        <p:spPr>
          <a:xfrm>
            <a:off x="838200" y="2034808"/>
            <a:ext cx="6696456" cy="3852337"/>
          </a:xfrm>
          <a:prstGeom prst="rect">
            <a:avLst/>
          </a:prstGeom>
        </p:spPr>
        <p:txBody>
          <a:bodyPr vert="horz" wrap="square" lIns="0" tIns="48260" rIns="0" bIns="0" rtlCol="0">
            <a:spAutoFit/>
          </a:bodyPr>
          <a:lstStyle/>
          <a:p>
            <a:pPr marL="355600" marR="647065" indent="-342900">
              <a:lnSpc>
                <a:spcPts val="2270"/>
              </a:lnSpc>
              <a:spcBef>
                <a:spcPts val="380"/>
              </a:spcBef>
              <a:buFont typeface="Arial"/>
              <a:buChar char="•"/>
              <a:tabLst>
                <a:tab pos="354965" algn="l"/>
                <a:tab pos="355600" algn="l"/>
              </a:tabLst>
            </a:pPr>
            <a:r>
              <a:rPr lang="en-GB" sz="2400" b="0" i="0" u="none" strike="noStrike" dirty="0">
                <a:solidFill>
                  <a:srgbClr val="000000"/>
                </a:solidFill>
                <a:effectLst/>
                <a:latin typeface="Raleway" pitchFamily="2" charset="0"/>
              </a:rPr>
              <a:t>Assignment 2 full introduction</a:t>
            </a:r>
            <a:r>
              <a:rPr lang="en-US" sz="2400" b="0" i="0" dirty="0">
                <a:solidFill>
                  <a:srgbClr val="000000"/>
                </a:solidFill>
                <a:effectLst/>
                <a:latin typeface="Raleway" pitchFamily="2" charset="0"/>
              </a:rPr>
              <a:t>​</a:t>
            </a:r>
          </a:p>
          <a:p>
            <a:pPr marL="355600" marR="647065" indent="-342900">
              <a:lnSpc>
                <a:spcPts val="2270"/>
              </a:lnSpc>
              <a:spcBef>
                <a:spcPts val="380"/>
              </a:spcBef>
              <a:buFont typeface="Arial"/>
              <a:buChar char="•"/>
              <a:tabLst>
                <a:tab pos="354965" algn="l"/>
                <a:tab pos="355600" algn="l"/>
              </a:tabLst>
            </a:pPr>
            <a:endParaRPr lang="en-GB" sz="2400" spc="-100" dirty="0">
              <a:latin typeface="Raleway" panose="020B0003030101060003" pitchFamily="34" charset="0"/>
              <a:cs typeface="Calibri"/>
            </a:endParaRPr>
          </a:p>
          <a:p>
            <a:pPr marL="355600" marR="647065" indent="-342900">
              <a:lnSpc>
                <a:spcPts val="2270"/>
              </a:lnSpc>
              <a:spcBef>
                <a:spcPts val="380"/>
              </a:spcBef>
              <a:buFont typeface="Arial"/>
              <a:buChar char="•"/>
              <a:tabLst>
                <a:tab pos="354965" algn="l"/>
                <a:tab pos="355600" algn="l"/>
              </a:tabLst>
            </a:pPr>
            <a:endParaRPr lang="en-GB" sz="2400" spc="-100" dirty="0">
              <a:latin typeface="Raleway" panose="020B0003030101060003" pitchFamily="34" charset="0"/>
              <a:cs typeface="Calibri"/>
            </a:endParaRPr>
          </a:p>
          <a:p>
            <a:pPr marL="355600" marR="647065" indent="-342900">
              <a:lnSpc>
                <a:spcPts val="2270"/>
              </a:lnSpc>
              <a:spcBef>
                <a:spcPts val="380"/>
              </a:spcBef>
              <a:buFont typeface="Arial"/>
              <a:buChar char="•"/>
              <a:tabLst>
                <a:tab pos="354965" algn="l"/>
                <a:tab pos="355600" algn="l"/>
              </a:tabLst>
            </a:pPr>
            <a:r>
              <a:rPr sz="2400" spc="-100" dirty="0">
                <a:latin typeface="Raleway" panose="020B0003030101060003" pitchFamily="34" charset="0"/>
                <a:cs typeface="Calibri"/>
              </a:rPr>
              <a:t>To</a:t>
            </a:r>
            <a:r>
              <a:rPr sz="2400" spc="-10" dirty="0">
                <a:latin typeface="Raleway" panose="020B0003030101060003" pitchFamily="34" charset="0"/>
                <a:cs typeface="Calibri"/>
              </a:rPr>
              <a:t> define </a:t>
            </a:r>
            <a:r>
              <a:rPr sz="2400" dirty="0">
                <a:latin typeface="Raleway" panose="020B0003030101060003" pitchFamily="34" charset="0"/>
                <a:cs typeface="Calibri"/>
              </a:rPr>
              <a:t>and</a:t>
            </a:r>
            <a:r>
              <a:rPr sz="2400" spc="-25" dirty="0">
                <a:latin typeface="Raleway" panose="020B0003030101060003" pitchFamily="34" charset="0"/>
                <a:cs typeface="Calibri"/>
              </a:rPr>
              <a:t> </a:t>
            </a:r>
            <a:r>
              <a:rPr sz="2400" spc="-10" dirty="0">
                <a:latin typeface="Raleway" panose="020B0003030101060003" pitchFamily="34" charset="0"/>
                <a:cs typeface="Calibri"/>
              </a:rPr>
              <a:t>analyse </a:t>
            </a:r>
            <a:r>
              <a:rPr sz="2400" spc="-455" dirty="0">
                <a:latin typeface="Raleway" panose="020B0003030101060003" pitchFamily="34" charset="0"/>
                <a:cs typeface="Calibri"/>
              </a:rPr>
              <a:t> </a:t>
            </a:r>
            <a:r>
              <a:rPr sz="2400" spc="-5" dirty="0">
                <a:latin typeface="Raleway" panose="020B0003030101060003" pitchFamily="34" charset="0"/>
                <a:cs typeface="Calibri"/>
              </a:rPr>
              <a:t>culture, notably </a:t>
            </a:r>
            <a:r>
              <a:rPr sz="2400" dirty="0">
                <a:latin typeface="Raleway" panose="020B0003030101060003" pitchFamily="34" charset="0"/>
                <a:cs typeface="Calibri"/>
              </a:rPr>
              <a:t> </a:t>
            </a:r>
            <a:r>
              <a:rPr sz="2400" u="sng" spc="-10" dirty="0">
                <a:uFill>
                  <a:solidFill>
                    <a:srgbClr val="000000"/>
                  </a:solidFill>
                </a:uFill>
                <a:latin typeface="Raleway" panose="020B0003030101060003" pitchFamily="34" charset="0"/>
                <a:cs typeface="Calibri"/>
              </a:rPr>
              <a:t>organisational</a:t>
            </a:r>
            <a:r>
              <a:rPr sz="2400" u="sng" spc="-45" dirty="0">
                <a:uFill>
                  <a:solidFill>
                    <a:srgbClr val="000000"/>
                  </a:solidFill>
                </a:uFill>
                <a:latin typeface="Raleway" panose="020B0003030101060003" pitchFamily="34" charset="0"/>
                <a:cs typeface="Calibri"/>
              </a:rPr>
              <a:t> </a:t>
            </a:r>
            <a:r>
              <a:rPr sz="2400" u="sng" spc="-5" dirty="0">
                <a:uFill>
                  <a:solidFill>
                    <a:srgbClr val="000000"/>
                  </a:solidFill>
                </a:uFill>
                <a:latin typeface="Raleway" panose="020B0003030101060003" pitchFamily="34" charset="0"/>
                <a:cs typeface="Calibri"/>
              </a:rPr>
              <a:t>culture</a:t>
            </a:r>
            <a:endParaRPr sz="2400" dirty="0">
              <a:latin typeface="Raleway" panose="020B0003030101060003" pitchFamily="34" charset="0"/>
              <a:cs typeface="Calibri"/>
            </a:endParaRPr>
          </a:p>
          <a:p>
            <a:pPr>
              <a:spcBef>
                <a:spcPts val="40"/>
              </a:spcBef>
            </a:pPr>
            <a:endParaRPr lang="en-GB" sz="2800" dirty="0">
              <a:latin typeface="Raleway" panose="020B0003030101060003" pitchFamily="34" charset="0"/>
              <a:cs typeface="Calibri"/>
            </a:endParaRPr>
          </a:p>
          <a:p>
            <a:pPr>
              <a:spcBef>
                <a:spcPts val="40"/>
              </a:spcBef>
            </a:pPr>
            <a:endParaRPr sz="2800" dirty="0">
              <a:latin typeface="Raleway" panose="020B0003030101060003" pitchFamily="34" charset="0"/>
              <a:cs typeface="Calibri"/>
            </a:endParaRPr>
          </a:p>
          <a:p>
            <a:pPr marL="355600" marR="5080" indent="-342900">
              <a:lnSpc>
                <a:spcPts val="2270"/>
              </a:lnSpc>
              <a:buFont typeface="Arial"/>
              <a:buChar char="•"/>
              <a:tabLst>
                <a:tab pos="354965" algn="l"/>
                <a:tab pos="355600" algn="l"/>
              </a:tabLst>
            </a:pPr>
            <a:r>
              <a:rPr sz="2400" spc="-100" dirty="0">
                <a:latin typeface="Raleway" panose="020B0003030101060003" pitchFamily="34" charset="0"/>
                <a:cs typeface="Calibri"/>
              </a:rPr>
              <a:t>To</a:t>
            </a:r>
            <a:r>
              <a:rPr sz="2400" spc="-10" dirty="0">
                <a:latin typeface="Raleway" panose="020B0003030101060003" pitchFamily="34" charset="0"/>
                <a:cs typeface="Calibri"/>
              </a:rPr>
              <a:t> </a:t>
            </a:r>
            <a:r>
              <a:rPr sz="2400" spc="-5" dirty="0">
                <a:latin typeface="Raleway" panose="020B0003030101060003" pitchFamily="34" charset="0"/>
                <a:cs typeface="Calibri"/>
              </a:rPr>
              <a:t>assess</a:t>
            </a:r>
            <a:r>
              <a:rPr sz="2400" spc="15" dirty="0">
                <a:latin typeface="Raleway" panose="020B0003030101060003" pitchFamily="34" charset="0"/>
                <a:cs typeface="Calibri"/>
              </a:rPr>
              <a:t> </a:t>
            </a:r>
            <a:r>
              <a:rPr sz="2400" dirty="0">
                <a:latin typeface="Raleway" panose="020B0003030101060003" pitchFamily="34" charset="0"/>
                <a:cs typeface="Calibri"/>
              </a:rPr>
              <a:t>the</a:t>
            </a:r>
            <a:r>
              <a:rPr sz="2400" spc="-15" dirty="0">
                <a:latin typeface="Raleway" panose="020B0003030101060003" pitchFamily="34" charset="0"/>
                <a:cs typeface="Calibri"/>
              </a:rPr>
              <a:t> </a:t>
            </a:r>
            <a:r>
              <a:rPr sz="2400" spc="-5" dirty="0">
                <a:latin typeface="Raleway" panose="020B0003030101060003" pitchFamily="34" charset="0"/>
                <a:cs typeface="Calibri"/>
              </a:rPr>
              <a:t>importance</a:t>
            </a:r>
            <a:r>
              <a:rPr sz="2400" spc="-20" dirty="0">
                <a:latin typeface="Raleway" panose="020B0003030101060003" pitchFamily="34" charset="0"/>
                <a:cs typeface="Calibri"/>
              </a:rPr>
              <a:t> </a:t>
            </a:r>
            <a:r>
              <a:rPr sz="2400" spc="-5" dirty="0">
                <a:latin typeface="Raleway" panose="020B0003030101060003" pitchFamily="34" charset="0"/>
                <a:cs typeface="Calibri"/>
              </a:rPr>
              <a:t>of </a:t>
            </a:r>
            <a:r>
              <a:rPr sz="2400" spc="-459" dirty="0">
                <a:latin typeface="Raleway" panose="020B0003030101060003" pitchFamily="34" charset="0"/>
                <a:cs typeface="Calibri"/>
              </a:rPr>
              <a:t> </a:t>
            </a:r>
            <a:r>
              <a:rPr sz="2400" spc="-10" dirty="0">
                <a:latin typeface="Raleway" panose="020B0003030101060003" pitchFamily="34" charset="0"/>
                <a:cs typeface="Calibri"/>
              </a:rPr>
              <a:t>organisational</a:t>
            </a:r>
            <a:r>
              <a:rPr sz="2400" dirty="0">
                <a:latin typeface="Raleway" panose="020B0003030101060003" pitchFamily="34" charset="0"/>
                <a:cs typeface="Calibri"/>
              </a:rPr>
              <a:t> </a:t>
            </a:r>
            <a:r>
              <a:rPr sz="2400" spc="-5" dirty="0">
                <a:latin typeface="Raleway" panose="020B0003030101060003" pitchFamily="34" charset="0"/>
                <a:cs typeface="Calibri"/>
              </a:rPr>
              <a:t>culture</a:t>
            </a:r>
            <a:r>
              <a:rPr sz="2400" spc="-15" dirty="0">
                <a:latin typeface="Raleway" panose="020B0003030101060003" pitchFamily="34" charset="0"/>
                <a:cs typeface="Calibri"/>
              </a:rPr>
              <a:t> </a:t>
            </a:r>
            <a:r>
              <a:rPr sz="2400" dirty="0">
                <a:latin typeface="Raleway" panose="020B0003030101060003" pitchFamily="34" charset="0"/>
                <a:cs typeface="Calibri"/>
              </a:rPr>
              <a:t>in </a:t>
            </a:r>
            <a:r>
              <a:rPr sz="2400" spc="5" dirty="0">
                <a:latin typeface="Raleway" panose="020B0003030101060003" pitchFamily="34" charset="0"/>
                <a:cs typeface="Calibri"/>
              </a:rPr>
              <a:t> </a:t>
            </a:r>
            <a:r>
              <a:rPr sz="2400" spc="-10" dirty="0">
                <a:latin typeface="Raleway" panose="020B0003030101060003" pitchFamily="34" charset="0"/>
                <a:cs typeface="Calibri"/>
              </a:rPr>
              <a:t>relation</a:t>
            </a:r>
            <a:r>
              <a:rPr sz="2400" spc="5" dirty="0">
                <a:latin typeface="Raleway" panose="020B0003030101060003" pitchFamily="34" charset="0"/>
                <a:cs typeface="Calibri"/>
              </a:rPr>
              <a:t> </a:t>
            </a:r>
            <a:r>
              <a:rPr sz="2400" spc="-10" dirty="0">
                <a:latin typeface="Raleway" panose="020B0003030101060003" pitchFamily="34" charset="0"/>
                <a:cs typeface="Calibri"/>
              </a:rPr>
              <a:t>to </a:t>
            </a:r>
            <a:r>
              <a:rPr sz="2400" spc="-15" dirty="0">
                <a:latin typeface="Raleway" panose="020B0003030101060003" pitchFamily="34" charset="0"/>
                <a:cs typeface="Calibri"/>
              </a:rPr>
              <a:t>overall </a:t>
            </a:r>
            <a:r>
              <a:rPr sz="2400" spc="-10" dirty="0">
                <a:latin typeface="Raleway" panose="020B0003030101060003" pitchFamily="34" charset="0"/>
                <a:cs typeface="Calibri"/>
              </a:rPr>
              <a:t> performance</a:t>
            </a:r>
            <a:endParaRPr sz="2400" dirty="0">
              <a:latin typeface="Raleway" panose="020B0003030101060003" pitchFamily="34" charset="0"/>
              <a:cs typeface="Calibri"/>
            </a:endParaRPr>
          </a:p>
          <a:p>
            <a:pPr>
              <a:lnSpc>
                <a:spcPct val="100000"/>
              </a:lnSpc>
            </a:pPr>
            <a:endParaRPr sz="2100" dirty="0">
              <a:latin typeface="Raleway" panose="020B0003030101060003" pitchFamily="34" charset="0"/>
              <a:cs typeface="Calibri"/>
            </a:endParaRPr>
          </a:p>
          <a:p>
            <a:pPr>
              <a:spcBef>
                <a:spcPts val="20"/>
              </a:spcBef>
            </a:pPr>
            <a:endParaRPr sz="2600" dirty="0">
              <a:latin typeface="Raleway" panose="020B0003030101060003" pitchFamily="34" charset="0"/>
              <a:cs typeface="Calibri"/>
            </a:endParaRPr>
          </a:p>
        </p:txBody>
      </p:sp>
    </p:spTree>
    <p:extLst>
      <p:ext uri="{BB962C8B-B14F-4D97-AF65-F5344CB8AC3E}">
        <p14:creationId xmlns:p14="http://schemas.microsoft.com/office/powerpoint/2010/main" val="3982761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BA5E17C-2382-DBB3-1CBC-F589109D0F4D}"/>
              </a:ext>
            </a:extLst>
          </p:cNvPr>
          <p:cNvSpPr txBox="1"/>
          <p:nvPr/>
        </p:nvSpPr>
        <p:spPr>
          <a:xfrm>
            <a:off x="889852" y="515501"/>
            <a:ext cx="9567447"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Assignment 2 – Report – 2000 words</a:t>
            </a:r>
          </a:p>
        </p:txBody>
      </p:sp>
      <p:pic>
        <p:nvPicPr>
          <p:cNvPr id="8" name="Picture 7">
            <a:extLst>
              <a:ext uri="{FF2B5EF4-FFF2-40B4-BE49-F238E27FC236}">
                <a16:creationId xmlns:a16="http://schemas.microsoft.com/office/drawing/2014/main" id="{A187B382-58C5-809C-0377-6A4B6926F5D2}"/>
              </a:ext>
            </a:extLst>
          </p:cNvPr>
          <p:cNvPicPr>
            <a:picLocks noChangeAspect="1"/>
          </p:cNvPicPr>
          <p:nvPr/>
        </p:nvPicPr>
        <p:blipFill>
          <a:blip r:embed="rId2"/>
          <a:stretch>
            <a:fillRect/>
          </a:stretch>
        </p:blipFill>
        <p:spPr>
          <a:xfrm>
            <a:off x="631857" y="2525197"/>
            <a:ext cx="10581095" cy="1730491"/>
          </a:xfrm>
          <a:prstGeom prst="rect">
            <a:avLst/>
          </a:prstGeom>
        </p:spPr>
      </p:pic>
      <p:sp>
        <p:nvSpPr>
          <p:cNvPr id="5" name="Rectangle 4">
            <a:extLst>
              <a:ext uri="{FF2B5EF4-FFF2-40B4-BE49-F238E27FC236}">
                <a16:creationId xmlns:a16="http://schemas.microsoft.com/office/drawing/2014/main" id="{2D4BD55A-827F-1AF5-1FFA-64B715521B64}"/>
              </a:ext>
            </a:extLst>
          </p:cNvPr>
          <p:cNvSpPr/>
          <p:nvPr/>
        </p:nvSpPr>
        <p:spPr>
          <a:xfrm>
            <a:off x="3009648" y="2525197"/>
            <a:ext cx="2912757" cy="708509"/>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7659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7923C-F8CC-8531-3E54-6B1952E27C1B}"/>
              </a:ext>
            </a:extLst>
          </p:cNvPr>
          <p:cNvSpPr>
            <a:spLocks noGrp="1"/>
          </p:cNvSpPr>
          <p:nvPr>
            <p:ph type="title"/>
          </p:nvPr>
        </p:nvSpPr>
        <p:spPr/>
        <p:txBody>
          <a:bodyPr/>
          <a:lstStyle/>
          <a:p>
            <a:r>
              <a:rPr lang="en-GB" dirty="0">
                <a:solidFill>
                  <a:schemeClr val="bg1"/>
                </a:solidFill>
              </a:rPr>
              <a:t>Assignment 2 – Organisational Report</a:t>
            </a:r>
          </a:p>
        </p:txBody>
      </p:sp>
      <p:pic>
        <p:nvPicPr>
          <p:cNvPr id="5" name="Picture 4">
            <a:extLst>
              <a:ext uri="{FF2B5EF4-FFF2-40B4-BE49-F238E27FC236}">
                <a16:creationId xmlns:a16="http://schemas.microsoft.com/office/drawing/2014/main" id="{C0FD5E77-15CE-309A-0073-53268B1A6828}"/>
              </a:ext>
            </a:extLst>
          </p:cNvPr>
          <p:cNvPicPr>
            <a:picLocks noChangeAspect="1"/>
          </p:cNvPicPr>
          <p:nvPr/>
        </p:nvPicPr>
        <p:blipFill>
          <a:blip r:embed="rId3"/>
          <a:stretch>
            <a:fillRect/>
          </a:stretch>
        </p:blipFill>
        <p:spPr>
          <a:xfrm>
            <a:off x="2390258" y="2428735"/>
            <a:ext cx="7411484" cy="2000529"/>
          </a:xfrm>
          <a:prstGeom prst="rect">
            <a:avLst/>
          </a:prstGeom>
        </p:spPr>
      </p:pic>
    </p:spTree>
    <p:extLst>
      <p:ext uri="{BB962C8B-B14F-4D97-AF65-F5344CB8AC3E}">
        <p14:creationId xmlns:p14="http://schemas.microsoft.com/office/powerpoint/2010/main" val="1298655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838200" y="1768289"/>
            <a:ext cx="9525000" cy="3026470"/>
          </a:xfrm>
          <a:prstGeom prst="rect">
            <a:avLst/>
          </a:prstGeom>
        </p:spPr>
        <p:txBody>
          <a:bodyPr vert="horz" wrap="square" lIns="0" tIns="12700" rIns="0" bIns="0" rtlCol="0">
            <a:spAutoFit/>
          </a:bodyPr>
          <a:lstStyle/>
          <a:p>
            <a:pPr marL="527685" marR="5080" lvl="0" indent="0" algn="l" defTabSz="914400" rtl="0" eaLnBrk="1" fontAlgn="auto" latinLnBrk="0" hangingPunct="1">
              <a:lnSpc>
                <a:spcPct val="100000"/>
              </a:lnSpc>
              <a:spcBef>
                <a:spcPts val="100"/>
              </a:spcBef>
              <a:spcAft>
                <a:spcPts val="0"/>
              </a:spcAft>
              <a:buClrTx/>
              <a:buSzTx/>
              <a:buFontTx/>
              <a:buNone/>
              <a:tabLst/>
              <a:defRPr/>
            </a:pPr>
            <a:r>
              <a:rPr kumimoji="0" sz="2000" b="1"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rPr>
              <a:t>With reference to relevant theories, </a:t>
            </a:r>
            <a:r>
              <a:rPr kumimoji="0" lang="en-GB" sz="2000" b="1"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rPr>
              <a:t>assess</a:t>
            </a:r>
            <a:r>
              <a:rPr kumimoji="0" sz="2000" b="1"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rPr>
              <a:t>, analyse and  critically evaluate your chosen organisation, at both corporate and individual unit levels, using the following key topics</a:t>
            </a:r>
            <a:endParaRPr kumimoji="0" lang="en-GB" sz="2000" b="1"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endParaRPr>
          </a:p>
          <a:p>
            <a:pPr marL="527685" marR="5080" lvl="0" indent="0" algn="l" defTabSz="914400" rtl="0" eaLnBrk="1" fontAlgn="auto" latinLnBrk="0" hangingPunct="1">
              <a:lnSpc>
                <a:spcPct val="100000"/>
              </a:lnSpc>
              <a:spcBef>
                <a:spcPts val="100"/>
              </a:spcBef>
              <a:spcAft>
                <a:spcPts val="0"/>
              </a:spcAft>
              <a:buClrTx/>
              <a:buSzTx/>
              <a:buFontTx/>
              <a:buNone/>
              <a:tabLst/>
              <a:defRPr/>
            </a:pPr>
            <a:endParaRPr kumimoji="0" sz="2000" b="0"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endParaRPr>
          </a:p>
          <a:p>
            <a:pPr marL="527685" marR="0" lvl="0" indent="-342900" algn="l" defTabSz="914400" rtl="0" eaLnBrk="1" fontAlgn="auto" latinLnBrk="0" hangingPunct="1">
              <a:lnSpc>
                <a:spcPct val="100000"/>
              </a:lnSpc>
              <a:spcBef>
                <a:spcPts val="0"/>
              </a:spcBef>
              <a:spcAft>
                <a:spcPts val="0"/>
              </a:spcAft>
              <a:buClrTx/>
              <a:buSzTx/>
              <a:buFont typeface="Symbol"/>
              <a:buChar char=""/>
              <a:tabLst>
                <a:tab pos="354965" algn="l"/>
                <a:tab pos="355600" algn="l"/>
              </a:tabLst>
              <a:defRPr/>
            </a:pPr>
            <a:r>
              <a:rPr kumimoji="0" sz="2000" b="0"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rPr>
              <a:t>Organisation structure, culture and goals</a:t>
            </a:r>
            <a:endParaRPr kumimoji="0" lang="en-GB" sz="2000" b="0"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endParaRPr>
          </a:p>
          <a:p>
            <a:pPr marL="184785" marR="0" lvl="0" indent="0" algn="l" defTabSz="914400" rtl="0" eaLnBrk="1" fontAlgn="auto" latinLnBrk="0" hangingPunct="1">
              <a:lnSpc>
                <a:spcPct val="100000"/>
              </a:lnSpc>
              <a:spcBef>
                <a:spcPts val="0"/>
              </a:spcBef>
              <a:spcAft>
                <a:spcPts val="0"/>
              </a:spcAft>
              <a:buClrTx/>
              <a:buSzTx/>
              <a:buFontTx/>
              <a:buNone/>
              <a:tabLst>
                <a:tab pos="354965" algn="l"/>
                <a:tab pos="355600" algn="l"/>
              </a:tabLst>
              <a:defRPr/>
            </a:pPr>
            <a:endParaRPr kumimoji="0" sz="2000" b="0"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endParaRPr>
          </a:p>
          <a:p>
            <a:pPr marL="527685" marR="403225" lvl="0" indent="-342900" algn="l" defTabSz="914400" rtl="0" eaLnBrk="1" fontAlgn="auto" latinLnBrk="0" hangingPunct="1">
              <a:lnSpc>
                <a:spcPct val="100000"/>
              </a:lnSpc>
              <a:spcBef>
                <a:spcPts val="575"/>
              </a:spcBef>
              <a:spcAft>
                <a:spcPts val="0"/>
              </a:spcAft>
              <a:buClrTx/>
              <a:buSzTx/>
              <a:buFont typeface="Symbol"/>
              <a:buChar char=""/>
              <a:tabLst>
                <a:tab pos="354965" algn="l"/>
                <a:tab pos="355600" algn="l"/>
              </a:tabLst>
              <a:defRPr/>
            </a:pPr>
            <a:r>
              <a:rPr kumimoji="0" sz="2000" b="0"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rPr>
              <a:t>Recent change initiatives, their impact and how well these  were managed</a:t>
            </a:r>
            <a:endParaRPr kumimoji="0" lang="en-GB" sz="2000" b="0"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endParaRPr>
          </a:p>
          <a:p>
            <a:pPr marL="184785" marR="403225" lvl="0" indent="0" algn="l" defTabSz="914400" rtl="0" eaLnBrk="1" fontAlgn="auto" latinLnBrk="0" hangingPunct="1">
              <a:lnSpc>
                <a:spcPct val="100000"/>
              </a:lnSpc>
              <a:spcBef>
                <a:spcPts val="575"/>
              </a:spcBef>
              <a:spcAft>
                <a:spcPts val="0"/>
              </a:spcAft>
              <a:buClrTx/>
              <a:buSzTx/>
              <a:buFontTx/>
              <a:buNone/>
              <a:tabLst>
                <a:tab pos="354965" algn="l"/>
                <a:tab pos="355600" algn="l"/>
              </a:tabLst>
              <a:defRPr/>
            </a:pPr>
            <a:endParaRPr kumimoji="0" sz="2000" b="0"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endParaRPr>
          </a:p>
          <a:p>
            <a:pPr marL="527685" marR="0" lvl="0" indent="-342900" algn="l" defTabSz="914400" rtl="0" eaLnBrk="1" fontAlgn="auto" latinLnBrk="0" hangingPunct="1">
              <a:lnSpc>
                <a:spcPct val="100000"/>
              </a:lnSpc>
              <a:spcBef>
                <a:spcPts val="580"/>
              </a:spcBef>
              <a:spcAft>
                <a:spcPts val="0"/>
              </a:spcAft>
              <a:buClrTx/>
              <a:buSzTx/>
              <a:buFont typeface="Symbol"/>
              <a:buChar char=""/>
              <a:tabLst>
                <a:tab pos="354965" algn="l"/>
                <a:tab pos="355600" algn="l"/>
                <a:tab pos="2734310" algn="l"/>
              </a:tabLst>
              <a:defRPr/>
            </a:pPr>
            <a:r>
              <a:rPr kumimoji="0" sz="2000" b="0"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rPr>
              <a:t>The </a:t>
            </a:r>
            <a:r>
              <a:rPr kumimoji="0" sz="2000" b="0" i="0" u="none" strike="noStrike" kern="1200" cap="none" spc="-20" normalizeH="0" baseline="0" noProof="0" dirty="0" err="1">
                <a:ln>
                  <a:noFill/>
                </a:ln>
                <a:solidFill>
                  <a:prstClr val="black"/>
                </a:solidFill>
                <a:effectLst/>
                <a:uLnTx/>
                <a:uFillTx/>
                <a:latin typeface="Raleway" panose="020B0003030101060003" pitchFamily="34" charset="0"/>
                <a:ea typeface="+mn-ea"/>
                <a:cs typeface="Calibri"/>
              </a:rPr>
              <a:t>organisation’s</a:t>
            </a:r>
            <a:r>
              <a:rPr kumimoji="0" lang="en-GB" sz="2000" b="0"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rPr>
              <a:t> </a:t>
            </a:r>
            <a:r>
              <a:rPr kumimoji="0" sz="2000" b="0"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rPr>
              <a:t>strategic direction</a:t>
            </a:r>
          </a:p>
        </p:txBody>
      </p:sp>
      <p:sp>
        <p:nvSpPr>
          <p:cNvPr id="3" name="object 2">
            <a:extLst>
              <a:ext uri="{FF2B5EF4-FFF2-40B4-BE49-F238E27FC236}">
                <a16:creationId xmlns:a16="http://schemas.microsoft.com/office/drawing/2014/main" id="{6405ED20-7B1F-1857-C0F8-EFE43123DE64}"/>
              </a:ext>
            </a:extLst>
          </p:cNvPr>
          <p:cNvSpPr txBox="1">
            <a:spLocks/>
          </p:cNvSpPr>
          <p:nvPr/>
        </p:nvSpPr>
        <p:spPr>
          <a:xfrm>
            <a:off x="1605130" y="631115"/>
            <a:ext cx="8981739" cy="566822"/>
          </a:xfrm>
          <a:prstGeom prst="rect">
            <a:avLst/>
          </a:prstGeom>
        </p:spPr>
        <p:txBody>
          <a:bodyPr vert="horz" wrap="square" lIns="0" tIns="12700" rIns="0" bIns="0" rtlCol="0">
            <a:spAutoFit/>
          </a:bodyPr>
          <a:lstStyle>
            <a:lvl1pPr>
              <a:defRPr>
                <a:latin typeface="Raleway" panose="020B0003030101060003" pitchFamily="34" charset="0"/>
                <a:ea typeface="+mj-ea"/>
                <a:cs typeface="+mj-cs"/>
              </a:defRPr>
            </a:lvl1pPr>
          </a:lstStyle>
          <a:p>
            <a:pPr marL="12700" marR="5080" lvl="0" indent="0" algn="l" defTabSz="914400" rtl="0" eaLnBrk="1" fontAlgn="auto" latinLnBrk="0" hangingPunct="1">
              <a:lnSpc>
                <a:spcPct val="90000"/>
              </a:lnSpc>
              <a:spcBef>
                <a:spcPts val="105"/>
              </a:spcBef>
              <a:spcAft>
                <a:spcPts val="0"/>
              </a:spcAft>
              <a:buClrTx/>
              <a:buSzTx/>
              <a:buFontTx/>
              <a:buNone/>
              <a:tabLst/>
              <a:defRPr/>
            </a:pPr>
            <a:r>
              <a:rPr kumimoji="0" lang="en-GB" sz="4000" b="1" i="0" u="none" strike="noStrike" kern="1200" cap="none" spc="-15" normalizeH="0" baseline="0" noProof="0" dirty="0">
                <a:ln>
                  <a:noFill/>
                </a:ln>
                <a:solidFill>
                  <a:srgbClr val="FFC000"/>
                </a:solidFill>
                <a:effectLst/>
                <a:uLnTx/>
                <a:uFillTx/>
                <a:latin typeface="Raleway" panose="020B0003030101060003" pitchFamily="34" charset="0"/>
                <a:ea typeface="+mj-ea"/>
                <a:cs typeface="+mj-cs"/>
              </a:rPr>
              <a:t>Assignment 2: Organisational Report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518E-9A07-1DF8-017B-F4FA63C910A2}"/>
              </a:ext>
            </a:extLst>
          </p:cNvPr>
          <p:cNvSpPr>
            <a:spLocks noGrp="1"/>
          </p:cNvSpPr>
          <p:nvPr>
            <p:ph type="ctrTitle"/>
          </p:nvPr>
        </p:nvSpPr>
        <p:spPr>
          <a:xfrm>
            <a:off x="248446" y="172476"/>
            <a:ext cx="11695108" cy="609398"/>
          </a:xfrm>
        </p:spPr>
        <p:txBody>
          <a:bodyPr/>
          <a:lstStyle/>
          <a:p>
            <a:r>
              <a:rPr lang="en-GB" dirty="0"/>
              <a:t>Assignment 2 – Things to consider</a:t>
            </a:r>
          </a:p>
        </p:txBody>
      </p:sp>
      <p:sp>
        <p:nvSpPr>
          <p:cNvPr id="4" name="TextBox 3">
            <a:extLst>
              <a:ext uri="{FF2B5EF4-FFF2-40B4-BE49-F238E27FC236}">
                <a16:creationId xmlns:a16="http://schemas.microsoft.com/office/drawing/2014/main" id="{5640BF90-E5DB-8E96-F783-DFF3C17441FD}"/>
              </a:ext>
            </a:extLst>
          </p:cNvPr>
          <p:cNvSpPr txBox="1"/>
          <p:nvPr/>
        </p:nvSpPr>
        <p:spPr>
          <a:xfrm>
            <a:off x="581340" y="1271682"/>
            <a:ext cx="11184747" cy="357020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What is the organisational structure of your chosen hotel?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What is the perceived organisational culture?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How does reflect of the theory you have read/ learnt about?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What are the hotel groups goals, visions, or aims ?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Be specific, these could be overall business aims but also specific goals such as ‘to be net zero by…’ or ‘to increase room occupancy by….’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Provide detail of the hotel groups Change Strategies or Initiatives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what changes are they planning to implement? Why are they making these changes? What is driving these changes?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What is the Hotel groups strategic direction ? </a:t>
            </a:r>
            <a:r>
              <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rPr>
              <a:t>Provide an evaluation of their </a:t>
            </a:r>
            <a:r>
              <a:rPr kumimoji="0" lang="en-GB" sz="2000" b="0" i="1" u="none" strike="noStrike" kern="1200" cap="none" spc="0" normalizeH="0" baseline="0" noProof="0">
                <a:ln>
                  <a:noFill/>
                </a:ln>
                <a:solidFill>
                  <a:prstClr val="black"/>
                </a:solidFill>
                <a:effectLst/>
                <a:uLnTx/>
                <a:uFillTx/>
                <a:latin typeface="Calibri" panose="020F0502020204030204"/>
                <a:ea typeface="+mn-ea"/>
                <a:cs typeface="+mn-cs"/>
              </a:rPr>
              <a:t>strategic direction. </a:t>
            </a: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2715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518E-9A07-1DF8-017B-F4FA63C910A2}"/>
              </a:ext>
            </a:extLst>
          </p:cNvPr>
          <p:cNvSpPr>
            <a:spLocks noGrp="1"/>
          </p:cNvSpPr>
          <p:nvPr>
            <p:ph type="ctrTitle"/>
          </p:nvPr>
        </p:nvSpPr>
        <p:spPr>
          <a:xfrm>
            <a:off x="248445" y="269011"/>
            <a:ext cx="11695108" cy="609398"/>
          </a:xfrm>
        </p:spPr>
        <p:txBody>
          <a:bodyPr/>
          <a:lstStyle/>
          <a:p>
            <a:pPr algn="ctr"/>
            <a:r>
              <a:rPr lang="en-GB" dirty="0"/>
              <a:t>Assignment 2 – Guidance </a:t>
            </a:r>
          </a:p>
        </p:txBody>
      </p:sp>
      <p:pic>
        <p:nvPicPr>
          <p:cNvPr id="5" name="Picture 4">
            <a:extLst>
              <a:ext uri="{FF2B5EF4-FFF2-40B4-BE49-F238E27FC236}">
                <a16:creationId xmlns:a16="http://schemas.microsoft.com/office/drawing/2014/main" id="{C9451224-F5B5-9FC6-6D9C-7AFF3C147CAF}"/>
              </a:ext>
            </a:extLst>
          </p:cNvPr>
          <p:cNvPicPr>
            <a:picLocks noChangeAspect="1"/>
          </p:cNvPicPr>
          <p:nvPr/>
        </p:nvPicPr>
        <p:blipFill>
          <a:blip r:embed="rId3"/>
          <a:stretch>
            <a:fillRect/>
          </a:stretch>
        </p:blipFill>
        <p:spPr>
          <a:xfrm>
            <a:off x="2455835" y="878409"/>
            <a:ext cx="7280329" cy="4860418"/>
          </a:xfrm>
          <a:prstGeom prst="rect">
            <a:avLst/>
          </a:prstGeom>
        </p:spPr>
      </p:pic>
    </p:spTree>
    <p:extLst>
      <p:ext uri="{BB962C8B-B14F-4D97-AF65-F5344CB8AC3E}">
        <p14:creationId xmlns:p14="http://schemas.microsoft.com/office/powerpoint/2010/main" val="16932907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AC143-C6E3-D357-F7E7-9C2E7760A1C7}"/>
              </a:ext>
            </a:extLst>
          </p:cNvPr>
          <p:cNvSpPr>
            <a:spLocks noGrp="1"/>
          </p:cNvSpPr>
          <p:nvPr>
            <p:ph type="title"/>
          </p:nvPr>
        </p:nvSpPr>
        <p:spPr>
          <a:xfrm>
            <a:off x="333060" y="353014"/>
            <a:ext cx="10996518" cy="900501"/>
          </a:xfrm>
        </p:spPr>
        <p:txBody>
          <a:bodyPr/>
          <a:lstStyle/>
          <a:p>
            <a:r>
              <a:rPr lang="en-GB" dirty="0">
                <a:solidFill>
                  <a:schemeClr val="bg1"/>
                </a:solidFill>
              </a:rPr>
              <a:t>Typical report structure:</a:t>
            </a:r>
          </a:p>
        </p:txBody>
      </p:sp>
      <p:sp>
        <p:nvSpPr>
          <p:cNvPr id="4" name="TextBox 3">
            <a:extLst>
              <a:ext uri="{FF2B5EF4-FFF2-40B4-BE49-F238E27FC236}">
                <a16:creationId xmlns:a16="http://schemas.microsoft.com/office/drawing/2014/main" id="{482B034A-A197-1C28-5D2F-C6646AE13662}"/>
              </a:ext>
            </a:extLst>
          </p:cNvPr>
          <p:cNvSpPr txBox="1"/>
          <p:nvPr/>
        </p:nvSpPr>
        <p:spPr>
          <a:xfrm>
            <a:off x="599507" y="1931745"/>
            <a:ext cx="7163809" cy="267765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Title/ Cover page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Executive Summary  (</a:t>
            </a:r>
            <a:r>
              <a:rPr kumimoji="0" lang="en-GB" sz="2400" b="0" i="1" u="none" strike="noStrike" kern="1200" cap="none" spc="0" normalizeH="0" baseline="0" noProof="0" dirty="0">
                <a:ln>
                  <a:noFill/>
                </a:ln>
                <a:solidFill>
                  <a:prstClr val="white"/>
                </a:solidFill>
                <a:effectLst/>
                <a:uLnTx/>
                <a:uFillTx/>
                <a:latin typeface="Calibri" panose="020F0502020204030204"/>
                <a:ea typeface="+mn-ea"/>
                <a:cs typeface="+mn-cs"/>
              </a:rPr>
              <a:t>not included in word count)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Content table (</a:t>
            </a:r>
            <a:r>
              <a:rPr kumimoji="0" lang="en-GB" sz="2400" b="0" i="1" u="none" strike="noStrike" kern="1200" cap="none" spc="0" normalizeH="0" baseline="0" noProof="0" dirty="0">
                <a:ln>
                  <a:noFill/>
                </a:ln>
                <a:solidFill>
                  <a:prstClr val="white"/>
                </a:solidFill>
                <a:effectLst/>
                <a:uLnTx/>
                <a:uFillTx/>
                <a:latin typeface="Calibri" panose="020F0502020204030204"/>
                <a:ea typeface="+mn-ea"/>
                <a:cs typeface="+mn-cs"/>
              </a:rPr>
              <a:t>not included in word count)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Introduction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Main body (</a:t>
            </a:r>
            <a:r>
              <a:rPr kumimoji="0" lang="en-GB" sz="2400" b="0" i="1" u="none" strike="noStrike" kern="1200" cap="none" spc="0" normalizeH="0" baseline="0" noProof="0" dirty="0">
                <a:ln>
                  <a:noFill/>
                </a:ln>
                <a:solidFill>
                  <a:prstClr val="white"/>
                </a:solidFill>
                <a:effectLst/>
                <a:uLnTx/>
                <a:uFillTx/>
                <a:latin typeface="Calibri" panose="020F0502020204030204"/>
                <a:ea typeface="+mn-ea"/>
                <a:cs typeface="+mn-cs"/>
              </a:rPr>
              <a:t>with all the individual subheadings)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Conclusion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Reference list </a:t>
            </a:r>
          </a:p>
        </p:txBody>
      </p:sp>
    </p:spTree>
    <p:extLst>
      <p:ext uri="{BB962C8B-B14F-4D97-AF65-F5344CB8AC3E}">
        <p14:creationId xmlns:p14="http://schemas.microsoft.com/office/powerpoint/2010/main" val="1448858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xfrm>
            <a:off x="2152650" y="393695"/>
            <a:ext cx="7886700" cy="690574"/>
          </a:xfrm>
          <a:prstGeom prst="rect">
            <a:avLst/>
          </a:prstGeom>
          <a:solidFill>
            <a:srgbClr val="295E80"/>
          </a:solidFill>
          <a:ln>
            <a:solidFill>
              <a:srgbClr val="FFC000"/>
            </a:solidFill>
          </a:ln>
        </p:spPr>
        <p:txBody>
          <a:bodyPr vert="horz" wrap="square" lIns="0" tIns="13335" rIns="0" bIns="0" rtlCol="0" anchor="ctr">
            <a:spAutoFit/>
          </a:bodyPr>
          <a:lstStyle/>
          <a:p>
            <a:pPr marL="12700" algn="ctr">
              <a:lnSpc>
                <a:spcPct val="100000"/>
              </a:lnSpc>
              <a:spcBef>
                <a:spcPts val="105"/>
              </a:spcBef>
            </a:pPr>
            <a:r>
              <a:rPr spc="310" dirty="0">
                <a:solidFill>
                  <a:srgbClr val="FFC000"/>
                </a:solidFill>
                <a:latin typeface="Trebuchet MS"/>
                <a:cs typeface="Trebuchet MS"/>
              </a:rPr>
              <a:t>How</a:t>
            </a:r>
            <a:r>
              <a:rPr spc="-270" dirty="0">
                <a:solidFill>
                  <a:srgbClr val="FFC000"/>
                </a:solidFill>
                <a:latin typeface="Trebuchet MS"/>
                <a:cs typeface="Trebuchet MS"/>
              </a:rPr>
              <a:t> </a:t>
            </a:r>
            <a:r>
              <a:rPr b="0" dirty="0">
                <a:solidFill>
                  <a:srgbClr val="FFC000"/>
                </a:solidFill>
                <a:latin typeface="Trebuchet MS"/>
                <a:cs typeface="Trebuchet MS"/>
              </a:rPr>
              <a:t>to</a:t>
            </a:r>
            <a:r>
              <a:rPr spc="-240" dirty="0">
                <a:solidFill>
                  <a:srgbClr val="FFC000"/>
                </a:solidFill>
                <a:latin typeface="Trebuchet MS"/>
                <a:cs typeface="Trebuchet MS"/>
              </a:rPr>
              <a:t> </a:t>
            </a:r>
            <a:r>
              <a:rPr spc="-60" dirty="0">
                <a:solidFill>
                  <a:srgbClr val="FFC000"/>
                </a:solidFill>
                <a:latin typeface="Trebuchet MS"/>
                <a:cs typeface="Trebuchet MS"/>
              </a:rPr>
              <a:t>write</a:t>
            </a:r>
            <a:r>
              <a:rPr spc="-250" dirty="0">
                <a:solidFill>
                  <a:srgbClr val="FFC000"/>
                </a:solidFill>
                <a:latin typeface="Trebuchet MS"/>
                <a:cs typeface="Trebuchet MS"/>
              </a:rPr>
              <a:t> </a:t>
            </a:r>
            <a:r>
              <a:rPr spc="65" dirty="0">
                <a:solidFill>
                  <a:srgbClr val="FFC000"/>
                </a:solidFill>
                <a:latin typeface="Trebuchet MS"/>
                <a:cs typeface="Trebuchet MS"/>
              </a:rPr>
              <a:t>a</a:t>
            </a:r>
            <a:r>
              <a:rPr spc="-235" dirty="0">
                <a:solidFill>
                  <a:srgbClr val="FFC000"/>
                </a:solidFill>
                <a:latin typeface="Trebuchet MS"/>
                <a:cs typeface="Trebuchet MS"/>
              </a:rPr>
              <a:t> </a:t>
            </a:r>
            <a:r>
              <a:rPr spc="60" dirty="0">
                <a:solidFill>
                  <a:srgbClr val="FFC000"/>
                </a:solidFill>
                <a:latin typeface="Trebuchet MS"/>
                <a:cs typeface="Trebuchet MS"/>
              </a:rPr>
              <a:t>Report</a:t>
            </a:r>
            <a:r>
              <a:rPr lang="en-GB" spc="60" dirty="0">
                <a:solidFill>
                  <a:srgbClr val="FFC000"/>
                </a:solidFill>
                <a:latin typeface="Trebuchet MS"/>
                <a:cs typeface="Trebuchet MS"/>
              </a:rPr>
              <a:t>?</a:t>
            </a:r>
            <a:endParaRPr spc="60" dirty="0">
              <a:solidFill>
                <a:srgbClr val="FFC000"/>
              </a:solidFill>
              <a:latin typeface="Trebuchet MS"/>
              <a:cs typeface="Trebuchet MS"/>
            </a:endParaRPr>
          </a:p>
        </p:txBody>
      </p:sp>
      <p:sp>
        <p:nvSpPr>
          <p:cNvPr id="4" name="object 4"/>
          <p:cNvSpPr txBox="1"/>
          <p:nvPr/>
        </p:nvSpPr>
        <p:spPr>
          <a:xfrm>
            <a:off x="1981201" y="1630681"/>
            <a:ext cx="7543799" cy="3323987"/>
          </a:xfrm>
          <a:prstGeom prst="rect">
            <a:avLst/>
          </a:prstGeom>
        </p:spPr>
        <p:txBody>
          <a:bodyPr vert="horz" wrap="square" lIns="0" tIns="45720" rIns="0" bIns="0" rtlCol="0">
            <a:spAutoFit/>
          </a:bodyPr>
          <a:lstStyle/>
          <a:p>
            <a:pPr marL="355600" marR="998219" lvl="0" indent="-342900" algn="l" defTabSz="914400" rtl="0" eaLnBrk="1" fontAlgn="auto" latinLnBrk="0" hangingPunct="1">
              <a:lnSpc>
                <a:spcPts val="3679"/>
              </a:lnSpc>
              <a:spcBef>
                <a:spcPts val="360"/>
              </a:spcBef>
              <a:spcAft>
                <a:spcPts val="0"/>
              </a:spcAft>
              <a:buClrTx/>
              <a:buSzTx/>
              <a:buFont typeface="Arial"/>
              <a:buChar char="•"/>
              <a:tabLst>
                <a:tab pos="355600" algn="l"/>
              </a:tabLst>
              <a:defRPr/>
            </a:pPr>
            <a:r>
              <a:rPr kumimoji="0" sz="2800" b="0" i="0" u="none" strike="noStrike" kern="1200" cap="none" spc="-160" normalizeH="0" baseline="0" noProof="0" dirty="0">
                <a:ln>
                  <a:noFill/>
                </a:ln>
                <a:solidFill>
                  <a:prstClr val="white"/>
                </a:solidFill>
                <a:effectLst/>
                <a:uLnTx/>
                <a:uFillTx/>
                <a:latin typeface="Trebuchet MS"/>
                <a:ea typeface="+mn-ea"/>
                <a:cs typeface="Trebuchet MS"/>
              </a:rPr>
              <a:t>It</a:t>
            </a:r>
            <a:r>
              <a:rPr kumimoji="0" sz="2800" b="0" i="0" u="none" strike="noStrike" kern="1200" cap="none" spc="-135" normalizeH="0" baseline="0" noProof="0" dirty="0">
                <a:ln>
                  <a:noFill/>
                </a:ln>
                <a:solidFill>
                  <a:prstClr val="white"/>
                </a:solidFill>
                <a:effectLst/>
                <a:uLnTx/>
                <a:uFillTx/>
                <a:latin typeface="Trebuchet MS"/>
                <a:ea typeface="+mn-ea"/>
                <a:cs typeface="Trebuchet MS"/>
              </a:rPr>
              <a:t> </a:t>
            </a:r>
            <a:r>
              <a:rPr kumimoji="0" sz="2800" b="0" i="0" u="none" strike="noStrike" kern="1200" cap="none" spc="0" normalizeH="0" baseline="0" noProof="0" dirty="0">
                <a:ln>
                  <a:noFill/>
                </a:ln>
                <a:solidFill>
                  <a:prstClr val="white"/>
                </a:solidFill>
                <a:effectLst/>
                <a:uLnTx/>
                <a:uFillTx/>
                <a:latin typeface="Trebuchet MS"/>
                <a:ea typeface="+mn-ea"/>
                <a:cs typeface="Trebuchet MS"/>
              </a:rPr>
              <a:t>is</a:t>
            </a:r>
            <a:r>
              <a:rPr kumimoji="0" sz="2800" b="0" i="0" u="none" strike="noStrike" kern="1200" cap="none" spc="-145" normalizeH="0" baseline="0" noProof="0" dirty="0">
                <a:ln>
                  <a:noFill/>
                </a:ln>
                <a:solidFill>
                  <a:prstClr val="white"/>
                </a:solidFill>
                <a:effectLst/>
                <a:uLnTx/>
                <a:uFillTx/>
                <a:latin typeface="Trebuchet MS"/>
                <a:ea typeface="+mn-ea"/>
                <a:cs typeface="Trebuchet MS"/>
              </a:rPr>
              <a:t> </a:t>
            </a:r>
            <a:r>
              <a:rPr kumimoji="0" sz="2800" b="0" i="0" u="sng" strike="noStrike" kern="1200" cap="none" spc="0" normalizeH="0" baseline="0" noProof="0" dirty="0">
                <a:ln>
                  <a:noFill/>
                </a:ln>
                <a:solidFill>
                  <a:prstClr val="white"/>
                </a:solidFill>
                <a:effectLst/>
                <a:uLnTx/>
                <a:uFill>
                  <a:solidFill>
                    <a:srgbClr val="000000"/>
                  </a:solidFill>
                </a:uFill>
                <a:latin typeface="Trebuchet MS"/>
                <a:ea typeface="+mn-ea"/>
                <a:cs typeface="Trebuchet MS"/>
              </a:rPr>
              <a:t>essential</a:t>
            </a:r>
            <a:r>
              <a:rPr kumimoji="0" sz="2800" b="0" i="0" u="none" strike="noStrike" kern="1200" cap="none" spc="-120" normalizeH="0" baseline="0" noProof="0" dirty="0">
                <a:ln>
                  <a:noFill/>
                </a:ln>
                <a:solidFill>
                  <a:prstClr val="white"/>
                </a:solidFill>
                <a:effectLst/>
                <a:uLnTx/>
                <a:uFillTx/>
                <a:latin typeface="Trebuchet MS"/>
                <a:ea typeface="+mn-ea"/>
                <a:cs typeface="Trebuchet MS"/>
              </a:rPr>
              <a:t> </a:t>
            </a:r>
            <a:r>
              <a:rPr kumimoji="0" sz="2800" b="0" i="0" u="none" strike="noStrike" kern="1200" cap="none" spc="-70" normalizeH="0" baseline="0" noProof="0" dirty="0">
                <a:ln>
                  <a:noFill/>
                </a:ln>
                <a:solidFill>
                  <a:prstClr val="white"/>
                </a:solidFill>
                <a:effectLst/>
                <a:uLnTx/>
                <a:uFillTx/>
                <a:latin typeface="Trebuchet MS"/>
                <a:ea typeface="+mn-ea"/>
                <a:cs typeface="Trebuchet MS"/>
              </a:rPr>
              <a:t>that</a:t>
            </a:r>
            <a:r>
              <a:rPr kumimoji="0" sz="2800" b="0" i="0" u="none" strike="noStrike" kern="1200" cap="none" spc="-135" normalizeH="0" baseline="0" noProof="0" dirty="0">
                <a:ln>
                  <a:noFill/>
                </a:ln>
                <a:solidFill>
                  <a:prstClr val="white"/>
                </a:solidFill>
                <a:effectLst/>
                <a:uLnTx/>
                <a:uFillTx/>
                <a:latin typeface="Trebuchet MS"/>
                <a:ea typeface="+mn-ea"/>
                <a:cs typeface="Trebuchet MS"/>
              </a:rPr>
              <a:t> </a:t>
            </a:r>
            <a:r>
              <a:rPr kumimoji="0" sz="2800" b="0" i="0" u="none" strike="noStrike" kern="1200" cap="none" spc="165" normalizeH="0" baseline="0" noProof="0" dirty="0">
                <a:ln>
                  <a:noFill/>
                </a:ln>
                <a:solidFill>
                  <a:prstClr val="white"/>
                </a:solidFill>
                <a:effectLst/>
                <a:uLnTx/>
                <a:uFillTx/>
                <a:latin typeface="Trebuchet MS"/>
                <a:ea typeface="+mn-ea"/>
                <a:cs typeface="Trebuchet MS"/>
              </a:rPr>
              <a:t>you</a:t>
            </a:r>
            <a:r>
              <a:rPr kumimoji="0" sz="2800" b="0" i="0" u="none" strike="noStrike" kern="1200" cap="none" spc="-130" normalizeH="0" baseline="0" noProof="0" dirty="0">
                <a:ln>
                  <a:noFill/>
                </a:ln>
                <a:solidFill>
                  <a:prstClr val="white"/>
                </a:solidFill>
                <a:effectLst/>
                <a:uLnTx/>
                <a:uFillTx/>
                <a:latin typeface="Trebuchet MS"/>
                <a:ea typeface="+mn-ea"/>
                <a:cs typeface="Trebuchet MS"/>
              </a:rPr>
              <a:t> </a:t>
            </a:r>
            <a:r>
              <a:rPr kumimoji="0" sz="2800" b="0" i="0" u="none" strike="noStrike" kern="1200" cap="none" spc="55" normalizeH="0" baseline="0" noProof="0" dirty="0">
                <a:ln>
                  <a:noFill/>
                </a:ln>
                <a:solidFill>
                  <a:prstClr val="white"/>
                </a:solidFill>
                <a:effectLst/>
                <a:uLnTx/>
                <a:uFillTx/>
                <a:latin typeface="Trebuchet MS"/>
                <a:ea typeface="+mn-ea"/>
                <a:cs typeface="Trebuchet MS"/>
              </a:rPr>
              <a:t>plan</a:t>
            </a:r>
            <a:r>
              <a:rPr kumimoji="0" sz="2800" b="0" i="0" u="none" strike="noStrike" kern="1200" cap="none" spc="-130" normalizeH="0" baseline="0" noProof="0" dirty="0">
                <a:ln>
                  <a:noFill/>
                </a:ln>
                <a:solidFill>
                  <a:prstClr val="white"/>
                </a:solidFill>
                <a:effectLst/>
                <a:uLnTx/>
                <a:uFillTx/>
                <a:latin typeface="Trebuchet MS"/>
                <a:ea typeface="+mn-ea"/>
                <a:cs typeface="Trebuchet MS"/>
              </a:rPr>
              <a:t> </a:t>
            </a:r>
            <a:r>
              <a:rPr kumimoji="0" sz="2800" b="0" i="0" u="none" strike="noStrike" kern="1200" cap="none" spc="90" normalizeH="0" baseline="0" noProof="0" dirty="0">
                <a:ln>
                  <a:noFill/>
                </a:ln>
                <a:solidFill>
                  <a:prstClr val="white"/>
                </a:solidFill>
                <a:effectLst/>
                <a:uLnTx/>
                <a:uFillTx/>
                <a:latin typeface="Trebuchet MS"/>
                <a:ea typeface="+mn-ea"/>
                <a:cs typeface="Trebuchet MS"/>
              </a:rPr>
              <a:t>your</a:t>
            </a:r>
            <a:r>
              <a:rPr kumimoji="0" sz="2800" b="0" i="0" u="none" strike="noStrike" kern="1200" cap="none" spc="-155" normalizeH="0" baseline="0" noProof="0" dirty="0">
                <a:ln>
                  <a:noFill/>
                </a:ln>
                <a:solidFill>
                  <a:prstClr val="white"/>
                </a:solidFill>
                <a:effectLst/>
                <a:uLnTx/>
                <a:uFillTx/>
                <a:latin typeface="Trebuchet MS"/>
                <a:ea typeface="+mn-ea"/>
                <a:cs typeface="Trebuchet MS"/>
              </a:rPr>
              <a:t> </a:t>
            </a:r>
            <a:r>
              <a:rPr kumimoji="0" sz="2800" b="0" i="0" u="none" strike="noStrike" kern="1200" cap="none" spc="-10" normalizeH="0" baseline="0" noProof="0" dirty="0">
                <a:ln>
                  <a:noFill/>
                </a:ln>
                <a:solidFill>
                  <a:prstClr val="white"/>
                </a:solidFill>
                <a:effectLst/>
                <a:uLnTx/>
                <a:uFillTx/>
                <a:latin typeface="Trebuchet MS"/>
                <a:ea typeface="+mn-ea"/>
                <a:cs typeface="Trebuchet MS"/>
              </a:rPr>
              <a:t>report </a:t>
            </a:r>
            <a:r>
              <a:rPr kumimoji="0" sz="2800" b="0" i="0" u="none" strike="noStrike" kern="1200" cap="none" spc="60" normalizeH="0" baseline="0" noProof="0" dirty="0">
                <a:ln>
                  <a:noFill/>
                </a:ln>
                <a:solidFill>
                  <a:prstClr val="white"/>
                </a:solidFill>
                <a:effectLst/>
                <a:uLnTx/>
                <a:uFillTx/>
                <a:latin typeface="Trebuchet MS"/>
                <a:ea typeface="+mn-ea"/>
                <a:cs typeface="Trebuchet MS"/>
              </a:rPr>
              <a:t>before</a:t>
            </a:r>
            <a:r>
              <a:rPr kumimoji="0" sz="2800" b="0" i="0" u="none" strike="noStrike" kern="1200" cap="none" spc="-165" normalizeH="0" baseline="0" noProof="0" dirty="0">
                <a:ln>
                  <a:noFill/>
                </a:ln>
                <a:solidFill>
                  <a:prstClr val="white"/>
                </a:solidFill>
                <a:effectLst/>
                <a:uLnTx/>
                <a:uFillTx/>
                <a:latin typeface="Trebuchet MS"/>
                <a:ea typeface="+mn-ea"/>
                <a:cs typeface="Trebuchet MS"/>
              </a:rPr>
              <a:t> </a:t>
            </a:r>
            <a:r>
              <a:rPr kumimoji="0" sz="2800" b="0" i="0" u="none" strike="noStrike" kern="1200" cap="none" spc="165" normalizeH="0" baseline="0" noProof="0" dirty="0">
                <a:ln>
                  <a:noFill/>
                </a:ln>
                <a:solidFill>
                  <a:prstClr val="white"/>
                </a:solidFill>
                <a:effectLst/>
                <a:uLnTx/>
                <a:uFillTx/>
                <a:latin typeface="Trebuchet MS"/>
                <a:ea typeface="+mn-ea"/>
                <a:cs typeface="Trebuchet MS"/>
              </a:rPr>
              <a:t>you</a:t>
            </a:r>
            <a:r>
              <a:rPr kumimoji="0" sz="2800" b="0" i="0" u="none" strike="noStrike" kern="1200" cap="none" spc="-155" normalizeH="0" baseline="0" noProof="0" dirty="0">
                <a:ln>
                  <a:noFill/>
                </a:ln>
                <a:solidFill>
                  <a:prstClr val="white"/>
                </a:solidFill>
                <a:effectLst/>
                <a:uLnTx/>
                <a:uFillTx/>
                <a:latin typeface="Trebuchet MS"/>
                <a:ea typeface="+mn-ea"/>
                <a:cs typeface="Trebuchet MS"/>
              </a:rPr>
              <a:t> </a:t>
            </a:r>
            <a:r>
              <a:rPr kumimoji="0" sz="2800" b="0" i="0" u="none" strike="noStrike" kern="1200" cap="none" spc="-55" normalizeH="0" baseline="0" noProof="0" dirty="0">
                <a:ln>
                  <a:noFill/>
                </a:ln>
                <a:solidFill>
                  <a:prstClr val="white"/>
                </a:solidFill>
                <a:effectLst/>
                <a:uLnTx/>
                <a:uFillTx/>
                <a:latin typeface="Trebuchet MS"/>
                <a:ea typeface="+mn-ea"/>
                <a:cs typeface="Trebuchet MS"/>
              </a:rPr>
              <a:t>start</a:t>
            </a:r>
            <a:r>
              <a:rPr kumimoji="0" sz="2800" b="0" i="0" u="none" strike="noStrike" kern="1200" cap="none" spc="-155" normalizeH="0" baseline="0" noProof="0" dirty="0">
                <a:ln>
                  <a:noFill/>
                </a:ln>
                <a:solidFill>
                  <a:prstClr val="white"/>
                </a:solidFill>
                <a:effectLst/>
                <a:uLnTx/>
                <a:uFillTx/>
                <a:latin typeface="Trebuchet MS"/>
                <a:ea typeface="+mn-ea"/>
                <a:cs typeface="Trebuchet MS"/>
              </a:rPr>
              <a:t> </a:t>
            </a:r>
            <a:r>
              <a:rPr kumimoji="0" sz="2800" b="0" i="0" u="none" strike="noStrike" kern="1200" cap="none" spc="-10" normalizeH="0" baseline="0" noProof="0" dirty="0">
                <a:ln>
                  <a:noFill/>
                </a:ln>
                <a:solidFill>
                  <a:prstClr val="white"/>
                </a:solidFill>
                <a:effectLst/>
                <a:uLnTx/>
                <a:uFillTx/>
                <a:latin typeface="Trebuchet MS"/>
                <a:ea typeface="+mn-ea"/>
                <a:cs typeface="Trebuchet MS"/>
              </a:rPr>
              <a:t>writing</a:t>
            </a:r>
            <a:r>
              <a:rPr kumimoji="0" sz="2800" b="0" i="0" u="none" strike="noStrike" kern="1200" cap="none" spc="-150" normalizeH="0" baseline="0" noProof="0" dirty="0">
                <a:ln>
                  <a:noFill/>
                </a:ln>
                <a:solidFill>
                  <a:prstClr val="white"/>
                </a:solidFill>
                <a:effectLst/>
                <a:uLnTx/>
                <a:uFillTx/>
                <a:latin typeface="Trebuchet MS"/>
                <a:ea typeface="+mn-ea"/>
                <a:cs typeface="Trebuchet MS"/>
              </a:rPr>
              <a:t> </a:t>
            </a:r>
            <a:r>
              <a:rPr kumimoji="0" sz="2800" b="0" i="0" u="none" strike="noStrike" kern="1200" cap="none" spc="-305" normalizeH="0" baseline="0" noProof="0" dirty="0">
                <a:ln>
                  <a:noFill/>
                </a:ln>
                <a:solidFill>
                  <a:prstClr val="white"/>
                </a:solidFill>
                <a:effectLst/>
                <a:uLnTx/>
                <a:uFillTx/>
                <a:latin typeface="Trebuchet MS"/>
                <a:ea typeface="+mn-ea"/>
                <a:cs typeface="Trebuchet MS"/>
              </a:rPr>
              <a:t>it!</a:t>
            </a:r>
            <a:endParaRPr kumimoji="0" sz="2800" b="0" i="0" u="none" strike="noStrike" kern="1200" cap="none" spc="0" normalizeH="0" baseline="0" noProof="0" dirty="0">
              <a:ln>
                <a:noFill/>
              </a:ln>
              <a:solidFill>
                <a:prstClr val="white"/>
              </a:solidFill>
              <a:effectLst/>
              <a:uLnTx/>
              <a:uFillTx/>
              <a:latin typeface="Trebuchet MS"/>
              <a:ea typeface="+mn-ea"/>
              <a:cs typeface="Trebuchet MS"/>
            </a:endParaRPr>
          </a:p>
          <a:p>
            <a:pPr marL="0" marR="0" lvl="0" indent="0" algn="l" defTabSz="914400" rtl="0" eaLnBrk="1" fontAlgn="auto" latinLnBrk="0" hangingPunct="1">
              <a:lnSpc>
                <a:spcPct val="100000"/>
              </a:lnSpc>
              <a:spcBef>
                <a:spcPts val="1230"/>
              </a:spcBef>
              <a:spcAft>
                <a:spcPts val="0"/>
              </a:spcAft>
              <a:buClrTx/>
              <a:buSzTx/>
              <a:buFont typeface="Arial"/>
              <a:buChar char="•"/>
              <a:tabLst/>
              <a:defRPr/>
            </a:pPr>
            <a:endParaRPr kumimoji="0" sz="2800" b="0" i="0" u="none" strike="noStrike" kern="1200" cap="none" spc="0" normalizeH="0" baseline="0" noProof="0" dirty="0">
              <a:ln>
                <a:noFill/>
              </a:ln>
              <a:solidFill>
                <a:prstClr val="white"/>
              </a:solidFill>
              <a:effectLst/>
              <a:uLnTx/>
              <a:uFillTx/>
              <a:latin typeface="Trebuchet MS"/>
              <a:ea typeface="+mn-ea"/>
              <a:cs typeface="Trebuchet MS"/>
            </a:endParaRPr>
          </a:p>
          <a:p>
            <a:pPr marL="527685" marR="0" lvl="0" indent="-514984" algn="l" defTabSz="914400" rtl="0" eaLnBrk="1" fontAlgn="auto" latinLnBrk="0" hangingPunct="1">
              <a:lnSpc>
                <a:spcPct val="100000"/>
              </a:lnSpc>
              <a:spcBef>
                <a:spcPts val="5"/>
              </a:spcBef>
              <a:spcAft>
                <a:spcPts val="0"/>
              </a:spcAft>
              <a:buClrTx/>
              <a:buSzTx/>
              <a:buFont typeface="Arial"/>
              <a:buChar char="•"/>
              <a:tabLst>
                <a:tab pos="527685" algn="l"/>
              </a:tabLst>
              <a:defRPr/>
            </a:pPr>
            <a:r>
              <a:rPr kumimoji="0" sz="2800" b="0" i="0" u="none" strike="noStrike" kern="1200" cap="none" spc="140" normalizeH="0" baseline="0" noProof="0" dirty="0">
                <a:ln>
                  <a:noFill/>
                </a:ln>
                <a:solidFill>
                  <a:prstClr val="white"/>
                </a:solidFill>
                <a:effectLst/>
                <a:uLnTx/>
                <a:uFillTx/>
                <a:latin typeface="Trebuchet MS"/>
                <a:ea typeface="+mn-ea"/>
                <a:cs typeface="Trebuchet MS"/>
              </a:rPr>
              <a:t>Remember</a:t>
            </a:r>
            <a:r>
              <a:rPr kumimoji="0" sz="2800" b="0" i="0" u="none" strike="noStrike" kern="1200" cap="none" spc="-210" normalizeH="0" baseline="0" noProof="0" dirty="0">
                <a:ln>
                  <a:noFill/>
                </a:ln>
                <a:solidFill>
                  <a:prstClr val="white"/>
                </a:solidFill>
                <a:effectLst/>
                <a:uLnTx/>
                <a:uFillTx/>
                <a:latin typeface="Trebuchet MS"/>
                <a:ea typeface="+mn-ea"/>
                <a:cs typeface="Trebuchet MS"/>
              </a:rPr>
              <a:t> </a:t>
            </a:r>
            <a:r>
              <a:rPr kumimoji="0" sz="2800" b="0" i="0" u="none" strike="noStrike" kern="1200" cap="none" spc="0" normalizeH="0" baseline="0" noProof="0" dirty="0">
                <a:ln>
                  <a:noFill/>
                </a:ln>
                <a:solidFill>
                  <a:prstClr val="white"/>
                </a:solidFill>
                <a:effectLst/>
                <a:uLnTx/>
                <a:uFillTx/>
                <a:latin typeface="Trebuchet MS"/>
                <a:ea typeface="+mn-ea"/>
                <a:cs typeface="Trebuchet MS"/>
              </a:rPr>
              <a:t>to</a:t>
            </a:r>
            <a:r>
              <a:rPr kumimoji="0" sz="2800" b="0" i="0" u="none" strike="noStrike" kern="1200" cap="none" spc="-195" normalizeH="0" baseline="0" noProof="0" dirty="0">
                <a:ln>
                  <a:noFill/>
                </a:ln>
                <a:solidFill>
                  <a:prstClr val="white"/>
                </a:solidFill>
                <a:effectLst/>
                <a:uLnTx/>
                <a:uFillTx/>
                <a:latin typeface="Trebuchet MS"/>
                <a:ea typeface="+mn-ea"/>
                <a:cs typeface="Trebuchet MS"/>
              </a:rPr>
              <a:t> </a:t>
            </a:r>
            <a:r>
              <a:rPr kumimoji="0" sz="2800" b="0" i="0" u="none" strike="noStrike" kern="1200" cap="none" spc="95" normalizeH="0" baseline="0" noProof="0" dirty="0">
                <a:ln>
                  <a:noFill/>
                </a:ln>
                <a:solidFill>
                  <a:prstClr val="white"/>
                </a:solidFill>
                <a:effectLst/>
                <a:uLnTx/>
                <a:uFillTx/>
                <a:latin typeface="Trebuchet MS"/>
                <a:ea typeface="+mn-ea"/>
                <a:cs typeface="Trebuchet MS"/>
              </a:rPr>
              <a:t>decide</a:t>
            </a:r>
            <a:r>
              <a:rPr kumimoji="0" sz="2800" b="0" i="0" u="none" strike="noStrike" kern="1200" cap="none" spc="-210" normalizeH="0" baseline="0" noProof="0" dirty="0">
                <a:ln>
                  <a:noFill/>
                </a:ln>
                <a:solidFill>
                  <a:prstClr val="white"/>
                </a:solidFill>
                <a:effectLst/>
                <a:uLnTx/>
                <a:uFillTx/>
                <a:latin typeface="Trebuchet MS"/>
                <a:ea typeface="+mn-ea"/>
                <a:cs typeface="Trebuchet MS"/>
              </a:rPr>
              <a:t> </a:t>
            </a:r>
            <a:r>
              <a:rPr kumimoji="0" sz="2800" b="0" i="0" u="none" strike="noStrike" kern="1200" cap="none" spc="-25" normalizeH="0" baseline="0" noProof="0" dirty="0">
                <a:ln>
                  <a:noFill/>
                </a:ln>
                <a:solidFill>
                  <a:prstClr val="white"/>
                </a:solidFill>
                <a:effectLst/>
                <a:uLnTx/>
                <a:uFillTx/>
                <a:latin typeface="Trebuchet MS"/>
                <a:ea typeface="+mn-ea"/>
                <a:cs typeface="Trebuchet MS"/>
              </a:rPr>
              <a:t>on:</a:t>
            </a:r>
            <a:endParaRPr kumimoji="0" sz="2800" b="0" i="0" u="none" strike="noStrike" kern="1200" cap="none" spc="0" normalizeH="0" baseline="0" noProof="0" dirty="0">
              <a:ln>
                <a:noFill/>
              </a:ln>
              <a:solidFill>
                <a:prstClr val="white"/>
              </a:solidFill>
              <a:effectLst/>
              <a:uLnTx/>
              <a:uFillTx/>
              <a:latin typeface="Trebuchet MS"/>
              <a:ea typeface="+mn-ea"/>
              <a:cs typeface="Trebuchet MS"/>
            </a:endParaRPr>
          </a:p>
          <a:p>
            <a:pPr marL="927100" marR="0" lvl="1" indent="-515620" algn="l" defTabSz="914400" rtl="0" eaLnBrk="1" fontAlgn="auto" latinLnBrk="0" hangingPunct="1">
              <a:lnSpc>
                <a:spcPct val="100000"/>
              </a:lnSpc>
              <a:spcBef>
                <a:spcPts val="530"/>
              </a:spcBef>
              <a:spcAft>
                <a:spcPts val="0"/>
              </a:spcAft>
              <a:buClrTx/>
              <a:buSzTx/>
              <a:buFont typeface="Arial"/>
              <a:buChar char="–"/>
              <a:tabLst>
                <a:tab pos="927100" algn="l"/>
              </a:tabLst>
              <a:defRPr/>
            </a:pPr>
            <a:r>
              <a:rPr kumimoji="0" sz="2400" b="0" i="0" u="none" strike="noStrike" kern="1200" cap="none" spc="-20" normalizeH="0" baseline="0" noProof="0" dirty="0">
                <a:ln>
                  <a:noFill/>
                </a:ln>
                <a:solidFill>
                  <a:prstClr val="white"/>
                </a:solidFill>
                <a:effectLst/>
                <a:uLnTx/>
                <a:uFillTx/>
                <a:latin typeface="Trebuchet MS"/>
                <a:ea typeface="+mn-ea"/>
                <a:cs typeface="Trebuchet MS"/>
              </a:rPr>
              <a:t>Definition</a:t>
            </a:r>
            <a:r>
              <a:rPr kumimoji="0" sz="2400" b="0" i="0" u="none" strike="noStrike" kern="1200" cap="none" spc="-140"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of</a:t>
            </a:r>
            <a:r>
              <a:rPr kumimoji="0" sz="2400" b="0" i="0" u="none" strike="noStrike" kern="1200" cap="none" spc="-195"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the</a:t>
            </a:r>
            <a:r>
              <a:rPr kumimoji="0" sz="2400" b="0" i="0" u="none" strike="noStrike" kern="1200" cap="none" spc="-165" normalizeH="0" baseline="0" noProof="0" dirty="0">
                <a:ln>
                  <a:noFill/>
                </a:ln>
                <a:solidFill>
                  <a:prstClr val="white"/>
                </a:solidFill>
                <a:effectLst/>
                <a:uLnTx/>
                <a:uFillTx/>
                <a:latin typeface="Trebuchet MS"/>
                <a:ea typeface="+mn-ea"/>
                <a:cs typeface="Trebuchet MS"/>
              </a:rPr>
              <a:t> </a:t>
            </a:r>
            <a:r>
              <a:rPr kumimoji="0" sz="2400" b="0" i="0" u="none" strike="noStrike" kern="1200" cap="none" spc="-25" normalizeH="0" baseline="0" noProof="0" dirty="0">
                <a:ln>
                  <a:noFill/>
                </a:ln>
                <a:solidFill>
                  <a:prstClr val="white"/>
                </a:solidFill>
                <a:effectLst/>
                <a:uLnTx/>
                <a:uFillTx/>
                <a:latin typeface="Trebuchet MS"/>
                <a:ea typeface="+mn-ea"/>
                <a:cs typeface="Trebuchet MS"/>
              </a:rPr>
              <a:t>aim</a:t>
            </a:r>
            <a:endParaRPr kumimoji="0" sz="2400" b="0" i="0" u="none" strike="noStrike" kern="1200" cap="none" spc="0" normalizeH="0" baseline="0" noProof="0" dirty="0">
              <a:ln>
                <a:noFill/>
              </a:ln>
              <a:solidFill>
                <a:prstClr val="white"/>
              </a:solidFill>
              <a:effectLst/>
              <a:uLnTx/>
              <a:uFillTx/>
              <a:latin typeface="Trebuchet MS"/>
              <a:ea typeface="+mn-ea"/>
              <a:cs typeface="Trebuchet MS"/>
            </a:endParaRPr>
          </a:p>
          <a:p>
            <a:pPr marL="927100" marR="0" lvl="1" indent="-515620" algn="l" defTabSz="914400" rtl="0" eaLnBrk="1" fontAlgn="auto" latinLnBrk="0" hangingPunct="1">
              <a:lnSpc>
                <a:spcPct val="100000"/>
              </a:lnSpc>
              <a:spcBef>
                <a:spcPts val="545"/>
              </a:spcBef>
              <a:spcAft>
                <a:spcPts val="0"/>
              </a:spcAft>
              <a:buClrTx/>
              <a:buSzTx/>
              <a:buFont typeface="Arial"/>
              <a:buChar char="–"/>
              <a:tabLst>
                <a:tab pos="927100" algn="l"/>
              </a:tabLst>
              <a:defRPr/>
            </a:pPr>
            <a:r>
              <a:rPr kumimoji="0" sz="2400" b="0" i="0" u="none" strike="noStrike" kern="1200" cap="none" spc="180" normalizeH="0" baseline="0" noProof="0" dirty="0">
                <a:ln>
                  <a:noFill/>
                </a:ln>
                <a:solidFill>
                  <a:prstClr val="white"/>
                </a:solidFill>
                <a:effectLst/>
                <a:uLnTx/>
                <a:uFillTx/>
                <a:latin typeface="Trebuchet MS"/>
                <a:ea typeface="+mn-ea"/>
                <a:cs typeface="Trebuchet MS"/>
              </a:rPr>
              <a:t>How</a:t>
            </a:r>
            <a:r>
              <a:rPr kumimoji="0" sz="2400" b="0" i="0" u="none" strike="noStrike" kern="1200" cap="none" spc="-195" normalizeH="0" baseline="0" noProof="0" dirty="0">
                <a:ln>
                  <a:noFill/>
                </a:ln>
                <a:solidFill>
                  <a:prstClr val="white"/>
                </a:solidFill>
                <a:effectLst/>
                <a:uLnTx/>
                <a:uFillTx/>
                <a:latin typeface="Trebuchet MS"/>
                <a:ea typeface="+mn-ea"/>
                <a:cs typeface="Trebuchet MS"/>
              </a:rPr>
              <a:t> </a:t>
            </a:r>
            <a:r>
              <a:rPr kumimoji="0" sz="2400" b="0" i="0" u="none" strike="noStrike" kern="1200" cap="none" spc="80" normalizeH="0" baseline="0" noProof="0" dirty="0">
                <a:ln>
                  <a:noFill/>
                </a:ln>
                <a:solidFill>
                  <a:prstClr val="white"/>
                </a:solidFill>
                <a:effectLst/>
                <a:uLnTx/>
                <a:uFillTx/>
                <a:latin typeface="Trebuchet MS"/>
                <a:ea typeface="+mn-ea"/>
                <a:cs typeface="Trebuchet MS"/>
              </a:rPr>
              <a:t>your</a:t>
            </a:r>
            <a:r>
              <a:rPr kumimoji="0" sz="2400" b="0" i="0" u="none" strike="noStrike" kern="1200" cap="none" spc="-185" normalizeH="0" baseline="0" noProof="0" dirty="0">
                <a:ln>
                  <a:noFill/>
                </a:ln>
                <a:solidFill>
                  <a:prstClr val="white"/>
                </a:solidFill>
                <a:effectLst/>
                <a:uLnTx/>
                <a:uFillTx/>
                <a:latin typeface="Trebuchet MS"/>
                <a:ea typeface="+mn-ea"/>
                <a:cs typeface="Trebuchet MS"/>
              </a:rPr>
              <a:t> </a:t>
            </a:r>
            <a:r>
              <a:rPr kumimoji="0" sz="2400" b="0" i="0" u="none" strike="noStrike" kern="1200" cap="none" spc="65" normalizeH="0" baseline="0" noProof="0" dirty="0">
                <a:ln>
                  <a:noFill/>
                </a:ln>
                <a:solidFill>
                  <a:prstClr val="white"/>
                </a:solidFill>
                <a:effectLst/>
                <a:uLnTx/>
                <a:uFillTx/>
                <a:latin typeface="Trebuchet MS"/>
                <a:ea typeface="+mn-ea"/>
                <a:cs typeface="Trebuchet MS"/>
              </a:rPr>
              <a:t>ideas</a:t>
            </a:r>
            <a:r>
              <a:rPr kumimoji="0" sz="2400" b="0" i="0" u="none" strike="noStrike" kern="1200" cap="none" spc="-190" normalizeH="0" baseline="0" noProof="0" dirty="0">
                <a:ln>
                  <a:noFill/>
                </a:ln>
                <a:solidFill>
                  <a:prstClr val="white"/>
                </a:solidFill>
                <a:effectLst/>
                <a:uLnTx/>
                <a:uFillTx/>
                <a:latin typeface="Trebuchet MS"/>
                <a:ea typeface="+mn-ea"/>
                <a:cs typeface="Trebuchet MS"/>
              </a:rPr>
              <a:t> </a:t>
            </a:r>
            <a:r>
              <a:rPr kumimoji="0" sz="2400" b="0" i="0" u="none" strike="noStrike" kern="1200" cap="none" spc="105" normalizeH="0" baseline="0" noProof="0" dirty="0">
                <a:ln>
                  <a:noFill/>
                </a:ln>
                <a:solidFill>
                  <a:prstClr val="white"/>
                </a:solidFill>
                <a:effectLst/>
                <a:uLnTx/>
                <a:uFillTx/>
                <a:latin typeface="Trebuchet MS"/>
                <a:ea typeface="+mn-ea"/>
                <a:cs typeface="Trebuchet MS"/>
              </a:rPr>
              <a:t>and</a:t>
            </a:r>
            <a:r>
              <a:rPr kumimoji="0" sz="2400" b="0" i="0" u="none" strike="noStrike" kern="1200" cap="none" spc="-185" normalizeH="0" baseline="0" noProof="0" dirty="0">
                <a:ln>
                  <a:noFill/>
                </a:ln>
                <a:solidFill>
                  <a:prstClr val="white"/>
                </a:solidFill>
                <a:effectLst/>
                <a:uLnTx/>
                <a:uFillTx/>
                <a:latin typeface="Trebuchet MS"/>
                <a:ea typeface="+mn-ea"/>
                <a:cs typeface="Trebuchet MS"/>
              </a:rPr>
              <a:t> </a:t>
            </a:r>
            <a:r>
              <a:rPr kumimoji="0" sz="2400" b="0" i="0" u="none" strike="noStrike" kern="1200" cap="none" spc="50" normalizeH="0" baseline="0" noProof="0" dirty="0">
                <a:ln>
                  <a:noFill/>
                </a:ln>
                <a:solidFill>
                  <a:prstClr val="white"/>
                </a:solidFill>
                <a:effectLst/>
                <a:uLnTx/>
                <a:uFillTx/>
                <a:latin typeface="Trebuchet MS"/>
                <a:ea typeface="+mn-ea"/>
                <a:cs typeface="Trebuchet MS"/>
              </a:rPr>
              <a:t>findings</a:t>
            </a:r>
            <a:r>
              <a:rPr kumimoji="0" sz="2400" b="0" i="0" u="none" strike="noStrike" kern="1200" cap="none" spc="-160" normalizeH="0" baseline="0" noProof="0" dirty="0">
                <a:ln>
                  <a:noFill/>
                </a:ln>
                <a:solidFill>
                  <a:prstClr val="white"/>
                </a:solidFill>
                <a:effectLst/>
                <a:uLnTx/>
                <a:uFillTx/>
                <a:latin typeface="Trebuchet MS"/>
                <a:ea typeface="+mn-ea"/>
                <a:cs typeface="Trebuchet MS"/>
              </a:rPr>
              <a:t> </a:t>
            </a:r>
            <a:r>
              <a:rPr kumimoji="0" sz="2400" b="0" i="0" u="none" strike="noStrike" kern="1200" cap="none" spc="-45" normalizeH="0" baseline="0" noProof="0" dirty="0">
                <a:ln>
                  <a:noFill/>
                </a:ln>
                <a:solidFill>
                  <a:prstClr val="white"/>
                </a:solidFill>
                <a:effectLst/>
                <a:uLnTx/>
                <a:uFillTx/>
                <a:latin typeface="Trebuchet MS"/>
                <a:ea typeface="+mn-ea"/>
                <a:cs typeface="Trebuchet MS"/>
              </a:rPr>
              <a:t>will</a:t>
            </a:r>
            <a:r>
              <a:rPr kumimoji="0" sz="2400" b="0" i="0" u="none" strike="noStrike" kern="1200" cap="none" spc="-204" normalizeH="0" baseline="0" noProof="0" dirty="0">
                <a:ln>
                  <a:noFill/>
                </a:ln>
                <a:solidFill>
                  <a:prstClr val="white"/>
                </a:solidFill>
                <a:effectLst/>
                <a:uLnTx/>
                <a:uFillTx/>
                <a:latin typeface="Trebuchet MS"/>
                <a:ea typeface="+mn-ea"/>
                <a:cs typeface="Trebuchet MS"/>
              </a:rPr>
              <a:t> </a:t>
            </a:r>
            <a:r>
              <a:rPr kumimoji="0" sz="2400" b="0" i="0" u="none" strike="noStrike" kern="1200" cap="none" spc="135" normalizeH="0" baseline="0" noProof="0" dirty="0">
                <a:ln>
                  <a:noFill/>
                </a:ln>
                <a:solidFill>
                  <a:prstClr val="white"/>
                </a:solidFill>
                <a:effectLst/>
                <a:uLnTx/>
                <a:uFillTx/>
                <a:latin typeface="Trebuchet MS"/>
                <a:ea typeface="+mn-ea"/>
                <a:cs typeface="Trebuchet MS"/>
              </a:rPr>
              <a:t>be</a:t>
            </a:r>
            <a:r>
              <a:rPr kumimoji="0" sz="2400" b="0" i="0" u="none" strike="noStrike" kern="1200" cap="none" spc="-180" normalizeH="0" baseline="0" noProof="0" dirty="0">
                <a:ln>
                  <a:noFill/>
                </a:ln>
                <a:solidFill>
                  <a:prstClr val="white"/>
                </a:solidFill>
                <a:effectLst/>
                <a:uLnTx/>
                <a:uFillTx/>
                <a:latin typeface="Trebuchet MS"/>
                <a:ea typeface="+mn-ea"/>
                <a:cs typeface="Trebuchet MS"/>
              </a:rPr>
              <a:t> </a:t>
            </a:r>
            <a:r>
              <a:rPr kumimoji="0" sz="2400" b="0" i="0" u="none" strike="noStrike" kern="1200" cap="none" spc="55" normalizeH="0" baseline="0" noProof="0" dirty="0">
                <a:ln>
                  <a:noFill/>
                </a:ln>
                <a:solidFill>
                  <a:prstClr val="white"/>
                </a:solidFill>
                <a:effectLst/>
                <a:uLnTx/>
                <a:uFillTx/>
                <a:latin typeface="Trebuchet MS"/>
                <a:ea typeface="+mn-ea"/>
                <a:cs typeface="Trebuchet MS"/>
              </a:rPr>
              <a:t>presented</a:t>
            </a:r>
            <a:endParaRPr kumimoji="0" sz="2400" b="0" i="0" u="none" strike="noStrike" kern="1200" cap="none" spc="0" normalizeH="0" baseline="0" noProof="0" dirty="0">
              <a:ln>
                <a:noFill/>
              </a:ln>
              <a:solidFill>
                <a:prstClr val="white"/>
              </a:solidFill>
              <a:effectLst/>
              <a:uLnTx/>
              <a:uFillTx/>
              <a:latin typeface="Trebuchet MS"/>
              <a:ea typeface="+mn-ea"/>
              <a:cs typeface="Trebuchet MS"/>
            </a:endParaRPr>
          </a:p>
          <a:p>
            <a:pPr marL="927100" marR="0" lvl="1" indent="-515620" algn="l" defTabSz="914400" rtl="0" eaLnBrk="1" fontAlgn="auto" latinLnBrk="0" hangingPunct="1">
              <a:lnSpc>
                <a:spcPct val="100000"/>
              </a:lnSpc>
              <a:spcBef>
                <a:spcPts val="550"/>
              </a:spcBef>
              <a:spcAft>
                <a:spcPts val="0"/>
              </a:spcAft>
              <a:buClrTx/>
              <a:buSzTx/>
              <a:buFont typeface="Arial"/>
              <a:buChar char="–"/>
              <a:tabLst>
                <a:tab pos="927100" algn="l"/>
              </a:tabLst>
              <a:defRPr/>
            </a:pPr>
            <a:r>
              <a:rPr kumimoji="0" sz="2400" b="0" i="0" u="none" strike="noStrike" kern="1200" cap="none" spc="180" normalizeH="0" baseline="0" noProof="0" dirty="0">
                <a:ln>
                  <a:noFill/>
                </a:ln>
                <a:solidFill>
                  <a:prstClr val="white"/>
                </a:solidFill>
                <a:effectLst/>
                <a:uLnTx/>
                <a:uFillTx/>
                <a:latin typeface="Trebuchet MS"/>
                <a:ea typeface="+mn-ea"/>
                <a:cs typeface="Trebuchet MS"/>
              </a:rPr>
              <a:t>How</a:t>
            </a:r>
            <a:r>
              <a:rPr kumimoji="0" sz="2400" b="0" i="0" u="none" strike="noStrike" kern="1200" cap="none" spc="-165" normalizeH="0" baseline="0" noProof="0" dirty="0">
                <a:ln>
                  <a:noFill/>
                </a:ln>
                <a:solidFill>
                  <a:prstClr val="white"/>
                </a:solidFill>
                <a:effectLst/>
                <a:uLnTx/>
                <a:uFillTx/>
                <a:latin typeface="Trebuchet MS"/>
                <a:ea typeface="+mn-ea"/>
                <a:cs typeface="Trebuchet MS"/>
              </a:rPr>
              <a:t> </a:t>
            </a:r>
            <a:r>
              <a:rPr kumimoji="0" sz="2400" b="0" i="0" u="none" strike="noStrike" kern="1200" cap="none" spc="135" normalizeH="0" baseline="0" noProof="0" dirty="0">
                <a:ln>
                  <a:noFill/>
                </a:ln>
                <a:solidFill>
                  <a:prstClr val="white"/>
                </a:solidFill>
                <a:effectLst/>
                <a:uLnTx/>
                <a:uFillTx/>
                <a:latin typeface="Trebuchet MS"/>
                <a:ea typeface="+mn-ea"/>
                <a:cs typeface="Trebuchet MS"/>
              </a:rPr>
              <a:t>you</a:t>
            </a:r>
            <a:r>
              <a:rPr kumimoji="0" sz="2400" b="0" i="0" u="none" strike="noStrike" kern="1200" cap="none" spc="-165" normalizeH="0" baseline="0" noProof="0" dirty="0">
                <a:ln>
                  <a:noFill/>
                </a:ln>
                <a:solidFill>
                  <a:prstClr val="white"/>
                </a:solidFill>
                <a:effectLst/>
                <a:uLnTx/>
                <a:uFillTx/>
                <a:latin typeface="Trebuchet MS"/>
                <a:ea typeface="+mn-ea"/>
                <a:cs typeface="Trebuchet MS"/>
              </a:rPr>
              <a:t> </a:t>
            </a:r>
            <a:r>
              <a:rPr kumimoji="0" sz="2400" b="0" i="0" u="none" strike="noStrike" kern="1200" cap="none" spc="-40" normalizeH="0" baseline="0" noProof="0" dirty="0">
                <a:ln>
                  <a:noFill/>
                </a:ln>
                <a:solidFill>
                  <a:prstClr val="white"/>
                </a:solidFill>
                <a:effectLst/>
                <a:uLnTx/>
                <a:uFillTx/>
                <a:latin typeface="Trebuchet MS"/>
                <a:ea typeface="+mn-ea"/>
                <a:cs typeface="Trebuchet MS"/>
              </a:rPr>
              <a:t>will</a:t>
            </a:r>
            <a:r>
              <a:rPr kumimoji="0" sz="2400" b="0" i="0" u="none" strike="noStrike" kern="1200" cap="none" spc="-175"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structure</a:t>
            </a:r>
            <a:r>
              <a:rPr kumimoji="0" sz="2400" b="0" i="0" u="none" strike="noStrike" kern="1200" cap="none" spc="-150"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the</a:t>
            </a:r>
            <a:r>
              <a:rPr kumimoji="0" sz="2400" b="0" i="0" u="none" strike="noStrike" kern="1200" cap="none" spc="-160" normalizeH="0" baseline="0" noProof="0" dirty="0">
                <a:ln>
                  <a:noFill/>
                </a:ln>
                <a:solidFill>
                  <a:prstClr val="white"/>
                </a:solidFill>
                <a:effectLst/>
                <a:uLnTx/>
                <a:uFillTx/>
                <a:latin typeface="Trebuchet MS"/>
                <a:ea typeface="+mn-ea"/>
                <a:cs typeface="Trebuchet MS"/>
              </a:rPr>
              <a:t> </a:t>
            </a:r>
            <a:r>
              <a:rPr kumimoji="0" sz="2400" b="0" i="0" u="none" strike="noStrike" kern="1200" cap="none" spc="-10" normalizeH="0" baseline="0" noProof="0" dirty="0">
                <a:ln>
                  <a:noFill/>
                </a:ln>
                <a:solidFill>
                  <a:prstClr val="white"/>
                </a:solidFill>
                <a:effectLst/>
                <a:uLnTx/>
                <a:uFillTx/>
                <a:latin typeface="Trebuchet MS"/>
                <a:ea typeface="+mn-ea"/>
                <a:cs typeface="Trebuchet MS"/>
              </a:rPr>
              <a:t>document.</a:t>
            </a:r>
            <a:endParaRPr kumimoji="0" sz="2400" b="0" i="0" u="none" strike="noStrike" kern="1200" cap="none" spc="0" normalizeH="0" baseline="0" noProof="0" dirty="0">
              <a:ln>
                <a:noFill/>
              </a:ln>
              <a:solidFill>
                <a:prstClr val="white"/>
              </a:solidFill>
              <a:effectLst/>
              <a:uLnTx/>
              <a:uFillTx/>
              <a:latin typeface="Trebuchet MS"/>
              <a:ea typeface="+mn-ea"/>
              <a:cs typeface="Trebuchet M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93556" y="917053"/>
            <a:ext cx="4093025" cy="567463"/>
          </a:xfrm>
          <a:prstGeom prst="rect">
            <a:avLst/>
          </a:prstGeom>
          <a:solidFill>
            <a:srgbClr val="295E80"/>
          </a:solidFill>
          <a:ln>
            <a:solidFill>
              <a:srgbClr val="FFC000"/>
            </a:solidFill>
          </a:ln>
        </p:spPr>
        <p:txBody>
          <a:bodyPr vert="horz" wrap="square" lIns="0" tIns="13335" rIns="0" bIns="0" rtlCol="0" anchor="ctr">
            <a:spAutoFit/>
          </a:bodyPr>
          <a:lstStyle/>
          <a:p>
            <a:pPr marL="12700" algn="ctr">
              <a:lnSpc>
                <a:spcPct val="100000"/>
              </a:lnSpc>
              <a:spcBef>
                <a:spcPts val="105"/>
              </a:spcBef>
            </a:pPr>
            <a:r>
              <a:rPr lang="en-GB" sz="3600" b="1" dirty="0">
                <a:solidFill>
                  <a:srgbClr val="FFC000"/>
                </a:solidFill>
                <a:cs typeface="Trebuchet MS"/>
              </a:rPr>
              <a:t>Report</a:t>
            </a:r>
            <a:r>
              <a:rPr lang="en-GB" sz="3600" b="1" spc="-100" dirty="0">
                <a:solidFill>
                  <a:srgbClr val="FFC000"/>
                </a:solidFill>
                <a:cs typeface="Trebuchet MS"/>
              </a:rPr>
              <a:t> </a:t>
            </a:r>
            <a:r>
              <a:rPr lang="en-GB" sz="3600" b="1" spc="-25" dirty="0">
                <a:solidFill>
                  <a:srgbClr val="FFC000"/>
                </a:solidFill>
                <a:cs typeface="Trebuchet MS"/>
              </a:rPr>
              <a:t>Front</a:t>
            </a:r>
            <a:r>
              <a:rPr lang="en-GB" sz="3600" b="1" spc="-110" dirty="0">
                <a:solidFill>
                  <a:srgbClr val="FFC000"/>
                </a:solidFill>
                <a:cs typeface="Trebuchet MS"/>
              </a:rPr>
              <a:t> </a:t>
            </a:r>
            <a:r>
              <a:rPr lang="en-GB" sz="3600" b="1" spc="-10" dirty="0">
                <a:solidFill>
                  <a:srgbClr val="FFC000"/>
                </a:solidFill>
                <a:cs typeface="Trebuchet MS"/>
              </a:rPr>
              <a:t>Page</a:t>
            </a:r>
            <a:endParaRPr lang="en-GB" sz="3600" dirty="0">
              <a:solidFill>
                <a:srgbClr val="FFC000"/>
              </a:solidFill>
              <a:cs typeface="Trebuchet MS"/>
            </a:endParaRPr>
          </a:p>
        </p:txBody>
      </p:sp>
      <p:sp>
        <p:nvSpPr>
          <p:cNvPr id="3" name="object 3"/>
          <p:cNvSpPr txBox="1"/>
          <p:nvPr/>
        </p:nvSpPr>
        <p:spPr>
          <a:xfrm>
            <a:off x="2092001" y="1958341"/>
            <a:ext cx="7422515" cy="2727029"/>
          </a:xfrm>
          <a:prstGeom prst="rect">
            <a:avLst/>
          </a:prstGeom>
        </p:spPr>
        <p:txBody>
          <a:bodyPr vert="horz" wrap="square" lIns="0" tIns="13335" rIns="0" bIns="0" rtlCol="0">
            <a:spAutoFit/>
          </a:bodyPr>
          <a:lstStyle/>
          <a:p>
            <a:pPr marL="0" marR="0" lvl="0" indent="0" algn="l" defTabSz="914400" rtl="0" eaLnBrk="1" fontAlgn="auto" latinLnBrk="0" hangingPunct="1">
              <a:lnSpc>
                <a:spcPct val="100000"/>
              </a:lnSpc>
              <a:spcBef>
                <a:spcPts val="325"/>
              </a:spcBef>
              <a:spcAft>
                <a:spcPts val="0"/>
              </a:spcAft>
              <a:buClrTx/>
              <a:buSzTx/>
              <a:buFontTx/>
              <a:buNone/>
              <a:tabLst/>
              <a:defRPr/>
            </a:pPr>
            <a:endParaRPr kumimoji="0" sz="2400" b="0" i="0" u="none" strike="noStrike" kern="1200" cap="none" spc="0" normalizeH="0" baseline="0" noProof="0" dirty="0">
              <a:ln>
                <a:noFill/>
              </a:ln>
              <a:solidFill>
                <a:prstClr val="white"/>
              </a:solidFill>
              <a:effectLst/>
              <a:uLnTx/>
              <a:uFillTx/>
              <a:latin typeface="Calibri" panose="020F0502020204030204"/>
              <a:ea typeface="+mn-ea"/>
              <a:cs typeface="Trebuchet MS"/>
            </a:endParaRPr>
          </a:p>
          <a:p>
            <a:pPr marL="354965" marR="0" lvl="0" indent="-342265" algn="l" defTabSz="914400" rtl="0" eaLnBrk="1" fontAlgn="auto" latinLnBrk="0" hangingPunct="1">
              <a:lnSpc>
                <a:spcPct val="100000"/>
              </a:lnSpc>
              <a:spcBef>
                <a:spcPts val="0"/>
              </a:spcBef>
              <a:spcAft>
                <a:spcPts val="0"/>
              </a:spcAft>
              <a:buClrTx/>
              <a:buSzTx/>
              <a:buFont typeface="Arial"/>
              <a:buChar char="•"/>
              <a:tabLst>
                <a:tab pos="354965" algn="l"/>
              </a:tabLst>
              <a:defRPr/>
            </a:pPr>
            <a:r>
              <a:rPr kumimoji="0" lang="en-GB" sz="2400" b="0" i="0" u="none" strike="noStrike" kern="1200" cap="none" spc="60" normalizeH="0" baseline="0" noProof="0" dirty="0">
                <a:ln>
                  <a:noFill/>
                </a:ln>
                <a:solidFill>
                  <a:prstClr val="white"/>
                </a:solidFill>
                <a:effectLst/>
                <a:uLnTx/>
                <a:uFillTx/>
                <a:latin typeface="Calibri" panose="020F0502020204030204"/>
                <a:ea typeface="+mn-ea"/>
                <a:cs typeface="Trebuchet MS"/>
              </a:rPr>
              <a:t>Report title</a:t>
            </a:r>
            <a:r>
              <a:rPr kumimoji="0" lang="en-GB" sz="2400" b="0" i="0" u="none" strike="noStrike" kern="1200" cap="none" spc="-204" normalizeH="0" baseline="0" noProof="0" dirty="0">
                <a:ln>
                  <a:noFill/>
                </a:ln>
                <a:solidFill>
                  <a:prstClr val="white"/>
                </a:solidFill>
                <a:effectLst/>
                <a:uLnTx/>
                <a:uFillTx/>
                <a:latin typeface="Calibri" panose="020F0502020204030204"/>
                <a:ea typeface="+mn-ea"/>
                <a:cs typeface="Trebuchet MS"/>
              </a:rPr>
              <a:t>:</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Trebuchet MS"/>
              </a:rPr>
              <a:t> Organisational</a:t>
            </a:r>
            <a:r>
              <a:rPr kumimoji="0" lang="en-GB" sz="2400" b="0" i="0" u="none" strike="noStrike" kern="1200" cap="none" spc="25" normalizeH="0" baseline="0" noProof="0" dirty="0">
                <a:ln>
                  <a:noFill/>
                </a:ln>
                <a:solidFill>
                  <a:prstClr val="white"/>
                </a:solidFill>
                <a:effectLst/>
                <a:uLnTx/>
                <a:uFillTx/>
                <a:latin typeface="Calibri" panose="020F0502020204030204"/>
                <a:ea typeface="+mn-ea"/>
                <a:cs typeface="Trebuchet MS"/>
              </a:rPr>
              <a:t> Report</a:t>
            </a:r>
            <a:r>
              <a:rPr kumimoji="0" lang="en-GB" sz="2400" b="0" i="0" u="none" strike="noStrike" kern="1200" cap="none" spc="-15" normalizeH="0" baseline="0" noProof="0" dirty="0">
                <a:ln>
                  <a:noFill/>
                </a:ln>
                <a:solidFill>
                  <a:prstClr val="white"/>
                </a:solidFill>
                <a:effectLst/>
                <a:uLnTx/>
                <a:uFillTx/>
                <a:latin typeface="Calibri" panose="020F0502020204030204"/>
                <a:ea typeface="+mn-ea"/>
                <a:cs typeface="Trebuchet MS"/>
              </a:rPr>
              <a:t> </a:t>
            </a:r>
          </a:p>
          <a:p>
            <a:pPr marL="354965" marR="0" lvl="0" indent="-342265" algn="l" defTabSz="914400" rtl="0" eaLnBrk="1" fontAlgn="auto" latinLnBrk="0" hangingPunct="1">
              <a:lnSpc>
                <a:spcPct val="100000"/>
              </a:lnSpc>
              <a:spcBef>
                <a:spcPts val="0"/>
              </a:spcBef>
              <a:spcAft>
                <a:spcPts val="0"/>
              </a:spcAft>
              <a:buClrTx/>
              <a:buSzTx/>
              <a:buFont typeface="Arial"/>
              <a:buChar char="•"/>
              <a:tabLst>
                <a:tab pos="354965" algn="l"/>
              </a:tabLst>
              <a:defRPr/>
            </a:pPr>
            <a:r>
              <a:rPr kumimoji="0" sz="2400" b="0" i="0" u="none" strike="noStrike" kern="1200" cap="none" spc="90" normalizeH="0" baseline="0" noProof="0" dirty="0">
                <a:ln>
                  <a:noFill/>
                </a:ln>
                <a:solidFill>
                  <a:prstClr val="white"/>
                </a:solidFill>
                <a:effectLst/>
                <a:uLnTx/>
                <a:uFillTx/>
                <a:latin typeface="Calibri" panose="020F0502020204030204"/>
                <a:ea typeface="+mn-ea"/>
                <a:cs typeface="Trebuchet MS"/>
              </a:rPr>
              <a:t>Your</a:t>
            </a:r>
            <a:r>
              <a:rPr kumimoji="0" sz="2400" b="0" i="0" u="none" strike="noStrike" kern="1200" cap="none" spc="-310" normalizeH="0" baseline="0" noProof="0" dirty="0">
                <a:ln>
                  <a:noFill/>
                </a:ln>
                <a:solidFill>
                  <a:prstClr val="white"/>
                </a:solidFill>
                <a:effectLst/>
                <a:uLnTx/>
                <a:uFillTx/>
                <a:latin typeface="Calibri" panose="020F0502020204030204"/>
                <a:ea typeface="+mn-ea"/>
                <a:cs typeface="Trebuchet MS"/>
              </a:rPr>
              <a:t> </a:t>
            </a:r>
            <a:r>
              <a:rPr kumimoji="0" sz="2400" b="0" i="0" u="none" strike="noStrike" kern="1200" cap="none" spc="95" normalizeH="0" baseline="0" noProof="0" dirty="0">
                <a:ln>
                  <a:noFill/>
                </a:ln>
                <a:solidFill>
                  <a:prstClr val="white"/>
                </a:solidFill>
                <a:effectLst/>
                <a:uLnTx/>
                <a:uFillTx/>
                <a:latin typeface="Calibri" panose="020F0502020204030204"/>
                <a:ea typeface="+mn-ea"/>
                <a:cs typeface="Trebuchet MS"/>
              </a:rPr>
              <a:t>name</a:t>
            </a:r>
            <a:endParaRPr kumimoji="0" sz="2400" b="0" i="0" u="none" strike="noStrike" kern="1200" cap="none" spc="0" normalizeH="0" baseline="0" noProof="0" dirty="0">
              <a:ln>
                <a:noFill/>
              </a:ln>
              <a:solidFill>
                <a:prstClr val="white"/>
              </a:solidFill>
              <a:effectLst/>
              <a:uLnTx/>
              <a:uFillTx/>
              <a:latin typeface="Calibri" panose="020F0502020204030204"/>
              <a:ea typeface="+mn-ea"/>
              <a:cs typeface="Trebuchet MS"/>
            </a:endParaRPr>
          </a:p>
          <a:p>
            <a:pPr marL="354965" marR="0" lvl="0" indent="-342265" algn="l" defTabSz="914400" rtl="0" eaLnBrk="1" fontAlgn="auto" latinLnBrk="0" hangingPunct="1">
              <a:lnSpc>
                <a:spcPct val="100000"/>
              </a:lnSpc>
              <a:spcBef>
                <a:spcPts val="229"/>
              </a:spcBef>
              <a:spcAft>
                <a:spcPts val="0"/>
              </a:spcAft>
              <a:buClrTx/>
              <a:buSzTx/>
              <a:buFont typeface="Arial"/>
              <a:buChar char="•"/>
              <a:tabLst>
                <a:tab pos="354965" algn="l"/>
                <a:tab pos="2042795" algn="l"/>
              </a:tabLst>
              <a:defRPr/>
            </a:pPr>
            <a:r>
              <a:rPr kumimoji="0" sz="2400" b="0" i="0" u="none" strike="noStrike" kern="1200" cap="none" spc="65" normalizeH="0" baseline="0" noProof="0" dirty="0">
                <a:ln>
                  <a:noFill/>
                </a:ln>
                <a:solidFill>
                  <a:prstClr val="white"/>
                </a:solidFill>
                <a:effectLst/>
                <a:uLnTx/>
                <a:uFillTx/>
                <a:latin typeface="Calibri" panose="020F0502020204030204"/>
                <a:ea typeface="+mn-ea"/>
                <a:cs typeface="Trebuchet MS"/>
              </a:rPr>
              <a:t>Student</a:t>
            </a:r>
            <a:r>
              <a:rPr kumimoji="0" lang="en-GB" sz="2400" b="0" i="0" u="none" strike="noStrike" kern="1200" cap="none" spc="65" normalizeH="0" baseline="0" noProof="0" dirty="0">
                <a:ln>
                  <a:noFill/>
                </a:ln>
                <a:solidFill>
                  <a:prstClr val="white"/>
                </a:solidFill>
                <a:effectLst/>
                <a:uLnTx/>
                <a:uFillTx/>
                <a:latin typeface="Calibri" panose="020F0502020204030204"/>
                <a:ea typeface="+mn-ea"/>
                <a:cs typeface="Trebuchet MS"/>
              </a:rPr>
              <a:t> </a:t>
            </a:r>
            <a:r>
              <a:rPr kumimoji="0" sz="2400" b="0" i="0" u="none" strike="noStrike" kern="1200" cap="none" spc="90" normalizeH="0" baseline="0" noProof="0" dirty="0">
                <a:ln>
                  <a:noFill/>
                </a:ln>
                <a:solidFill>
                  <a:prstClr val="white"/>
                </a:solidFill>
                <a:effectLst/>
                <a:uLnTx/>
                <a:uFillTx/>
                <a:latin typeface="Calibri" panose="020F0502020204030204"/>
                <a:ea typeface="+mn-ea"/>
                <a:cs typeface="Trebuchet MS"/>
              </a:rPr>
              <a:t>number</a:t>
            </a:r>
            <a:endParaRPr kumimoji="0" sz="2400" b="0" i="0" u="none" strike="noStrike" kern="1200" cap="none" spc="0" normalizeH="0" baseline="0" noProof="0" dirty="0">
              <a:ln>
                <a:noFill/>
              </a:ln>
              <a:solidFill>
                <a:prstClr val="white"/>
              </a:solidFill>
              <a:effectLst/>
              <a:uLnTx/>
              <a:uFillTx/>
              <a:latin typeface="Calibri" panose="020F0502020204030204"/>
              <a:ea typeface="+mn-ea"/>
              <a:cs typeface="Trebuchet MS"/>
            </a:endParaRPr>
          </a:p>
          <a:p>
            <a:pPr marL="354965" marR="0" lvl="0" indent="-342265" algn="l" defTabSz="914400" rtl="0" eaLnBrk="1" fontAlgn="auto" latinLnBrk="0" hangingPunct="1">
              <a:lnSpc>
                <a:spcPct val="100000"/>
              </a:lnSpc>
              <a:spcBef>
                <a:spcPts val="240"/>
              </a:spcBef>
              <a:spcAft>
                <a:spcPts val="0"/>
              </a:spcAft>
              <a:buClrTx/>
              <a:buSzTx/>
              <a:buFont typeface="Arial"/>
              <a:buChar char="•"/>
              <a:tabLst>
                <a:tab pos="354965" algn="l"/>
              </a:tabLst>
              <a:defRPr/>
            </a:pPr>
            <a:r>
              <a:rPr kumimoji="0" sz="2400" b="0" i="0" u="none" strike="noStrike" kern="1200" cap="none" spc="220" normalizeH="0" baseline="0" noProof="0" dirty="0">
                <a:ln>
                  <a:noFill/>
                </a:ln>
                <a:solidFill>
                  <a:prstClr val="white"/>
                </a:solidFill>
                <a:effectLst/>
                <a:uLnTx/>
                <a:uFillTx/>
                <a:latin typeface="Calibri" panose="020F0502020204030204"/>
                <a:ea typeface="+mn-ea"/>
                <a:cs typeface="Trebuchet MS"/>
              </a:rPr>
              <a:t>Name</a:t>
            </a:r>
            <a:r>
              <a:rPr kumimoji="0" sz="2400" b="0" i="0" u="none" strike="noStrike" kern="1200" cap="none" spc="-130" normalizeH="0" baseline="0" noProof="0" dirty="0">
                <a:ln>
                  <a:noFill/>
                </a:ln>
                <a:solidFill>
                  <a:prstClr val="white"/>
                </a:solidFill>
                <a:effectLst/>
                <a:uLnTx/>
                <a:uFillTx/>
                <a:latin typeface="Calibri" panose="020F0502020204030204"/>
                <a:ea typeface="+mn-ea"/>
                <a:cs typeface="Trebuchet MS"/>
              </a:rPr>
              <a:t> </a:t>
            </a:r>
            <a:r>
              <a:rPr kumimoji="0" sz="2400" b="0" i="0" u="none" strike="noStrike" kern="1200" cap="none" spc="0" normalizeH="0" baseline="0" noProof="0" dirty="0">
                <a:ln>
                  <a:noFill/>
                </a:ln>
                <a:solidFill>
                  <a:prstClr val="white"/>
                </a:solidFill>
                <a:effectLst/>
                <a:uLnTx/>
                <a:uFillTx/>
                <a:latin typeface="Calibri" panose="020F0502020204030204"/>
                <a:ea typeface="+mn-ea"/>
                <a:cs typeface="Trebuchet MS"/>
              </a:rPr>
              <a:t>of</a:t>
            </a:r>
            <a:r>
              <a:rPr kumimoji="0" sz="2400" b="0" i="0" u="none" strike="noStrike" kern="1200" cap="none" spc="-140" normalizeH="0" baseline="0" noProof="0" dirty="0">
                <a:ln>
                  <a:noFill/>
                </a:ln>
                <a:solidFill>
                  <a:prstClr val="white"/>
                </a:solidFill>
                <a:effectLst/>
                <a:uLnTx/>
                <a:uFillTx/>
                <a:latin typeface="Calibri" panose="020F0502020204030204"/>
                <a:ea typeface="+mn-ea"/>
                <a:cs typeface="Trebuchet MS"/>
              </a:rPr>
              <a:t> </a:t>
            </a:r>
            <a:r>
              <a:rPr kumimoji="0" sz="2400" b="0" i="0" u="none" strike="noStrike" kern="1200" cap="none" spc="0" normalizeH="0" baseline="0" noProof="0" dirty="0">
                <a:ln>
                  <a:noFill/>
                </a:ln>
                <a:solidFill>
                  <a:prstClr val="white"/>
                </a:solidFill>
                <a:effectLst/>
                <a:uLnTx/>
                <a:uFillTx/>
                <a:latin typeface="Calibri" panose="020F0502020204030204"/>
                <a:ea typeface="+mn-ea"/>
                <a:cs typeface="Trebuchet MS"/>
              </a:rPr>
              <a:t>the</a:t>
            </a:r>
            <a:r>
              <a:rPr kumimoji="0" sz="2400" b="0" i="0" u="none" strike="noStrike" kern="1200" cap="none" spc="-125" normalizeH="0" baseline="0" noProof="0" dirty="0">
                <a:ln>
                  <a:noFill/>
                </a:ln>
                <a:solidFill>
                  <a:prstClr val="white"/>
                </a:solidFill>
                <a:effectLst/>
                <a:uLnTx/>
                <a:uFillTx/>
                <a:latin typeface="Calibri" panose="020F0502020204030204"/>
                <a:ea typeface="+mn-ea"/>
                <a:cs typeface="Trebuchet MS"/>
              </a:rPr>
              <a:t> </a:t>
            </a:r>
            <a:r>
              <a:rPr kumimoji="0" sz="2400" b="0" i="0" u="none" strike="noStrike" kern="1200" cap="none" spc="0" normalizeH="0" baseline="0" noProof="0" dirty="0">
                <a:ln>
                  <a:noFill/>
                </a:ln>
                <a:solidFill>
                  <a:prstClr val="white"/>
                </a:solidFill>
                <a:effectLst/>
                <a:uLnTx/>
                <a:uFillTx/>
                <a:latin typeface="Calibri" panose="020F0502020204030204"/>
                <a:ea typeface="+mn-ea"/>
                <a:cs typeface="Trebuchet MS"/>
              </a:rPr>
              <a:t>recipients</a:t>
            </a:r>
            <a:r>
              <a:rPr kumimoji="0" sz="2400" b="0" i="0" u="none" strike="noStrike" kern="1200" cap="none" spc="-145" normalizeH="0" baseline="0" noProof="0" dirty="0">
                <a:ln>
                  <a:noFill/>
                </a:ln>
                <a:solidFill>
                  <a:prstClr val="white"/>
                </a:solidFill>
                <a:effectLst/>
                <a:uLnTx/>
                <a:uFillTx/>
                <a:latin typeface="Calibri" panose="020F0502020204030204"/>
                <a:ea typeface="+mn-ea"/>
                <a:cs typeface="Trebuchet MS"/>
              </a:rPr>
              <a:t> </a:t>
            </a:r>
            <a:r>
              <a:rPr kumimoji="0" sz="2400" b="0" i="0" u="none" strike="noStrike" kern="1200" cap="none" spc="0" normalizeH="0" baseline="0" noProof="0" dirty="0">
                <a:ln>
                  <a:noFill/>
                </a:ln>
                <a:solidFill>
                  <a:prstClr val="white"/>
                </a:solidFill>
                <a:effectLst/>
                <a:uLnTx/>
                <a:uFillTx/>
                <a:latin typeface="Calibri" panose="020F0502020204030204"/>
                <a:ea typeface="+mn-ea"/>
                <a:cs typeface="Trebuchet MS"/>
              </a:rPr>
              <a:t>of</a:t>
            </a:r>
            <a:r>
              <a:rPr kumimoji="0" sz="2400" b="0" i="0" u="none" strike="noStrike" kern="1200" cap="none" spc="-140" normalizeH="0" baseline="0" noProof="0" dirty="0">
                <a:ln>
                  <a:noFill/>
                </a:ln>
                <a:solidFill>
                  <a:prstClr val="white"/>
                </a:solidFill>
                <a:effectLst/>
                <a:uLnTx/>
                <a:uFillTx/>
                <a:latin typeface="Calibri" panose="020F0502020204030204"/>
                <a:ea typeface="+mn-ea"/>
                <a:cs typeface="Trebuchet MS"/>
              </a:rPr>
              <a:t> </a:t>
            </a:r>
            <a:r>
              <a:rPr kumimoji="0" sz="2400" b="0" i="0" u="none" strike="noStrike" kern="1200" cap="none" spc="-25" normalizeH="0" baseline="0" noProof="0" dirty="0">
                <a:ln>
                  <a:noFill/>
                </a:ln>
                <a:solidFill>
                  <a:prstClr val="white"/>
                </a:solidFill>
                <a:effectLst/>
                <a:uLnTx/>
                <a:uFillTx/>
                <a:latin typeface="Calibri" panose="020F0502020204030204"/>
                <a:ea typeface="+mn-ea"/>
                <a:cs typeface="Trebuchet MS"/>
              </a:rPr>
              <a:t>the</a:t>
            </a:r>
            <a:r>
              <a:rPr kumimoji="0" lang="en-GB" sz="2400" b="0" i="0" u="none" strike="noStrike" kern="1200" cap="none" spc="-25" normalizeH="0" baseline="0" noProof="0" dirty="0">
                <a:ln>
                  <a:noFill/>
                </a:ln>
                <a:solidFill>
                  <a:prstClr val="white"/>
                </a:solidFill>
                <a:effectLst/>
                <a:uLnTx/>
                <a:uFillTx/>
                <a:latin typeface="Calibri" panose="020F0502020204030204"/>
                <a:ea typeface="+mn-ea"/>
                <a:cs typeface="Trebuchet MS"/>
              </a:rPr>
              <a:t> </a:t>
            </a:r>
            <a:r>
              <a:rPr kumimoji="0" sz="2400" b="0" i="0" u="none" strike="noStrike" kern="1200" cap="none" spc="0" normalizeH="0" baseline="0" noProof="0" dirty="0">
                <a:ln>
                  <a:noFill/>
                </a:ln>
                <a:solidFill>
                  <a:prstClr val="white"/>
                </a:solidFill>
                <a:effectLst/>
                <a:uLnTx/>
                <a:uFillTx/>
                <a:latin typeface="Calibri" panose="020F0502020204030204"/>
                <a:ea typeface="+mn-ea"/>
                <a:cs typeface="Trebuchet MS"/>
              </a:rPr>
              <a:t>report</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Trebuchet MS"/>
              </a:rPr>
              <a:t> (lecturer)</a:t>
            </a:r>
            <a:endParaRPr kumimoji="0" sz="2400" b="0" i="0" u="none" strike="noStrike" kern="1200" cap="none" spc="0" normalizeH="0" baseline="0" noProof="0" dirty="0">
              <a:ln>
                <a:noFill/>
              </a:ln>
              <a:solidFill>
                <a:prstClr val="white"/>
              </a:solidFill>
              <a:effectLst/>
              <a:uLnTx/>
              <a:uFillTx/>
              <a:latin typeface="Calibri" panose="020F0502020204030204"/>
              <a:ea typeface="+mn-ea"/>
              <a:cs typeface="Trebuchet MS"/>
            </a:endParaRPr>
          </a:p>
          <a:p>
            <a:pPr marL="354965" marR="0" lvl="0" indent="-342265" algn="l" defTabSz="914400" rtl="0" eaLnBrk="1" fontAlgn="auto" latinLnBrk="0" hangingPunct="1">
              <a:lnSpc>
                <a:spcPct val="100000"/>
              </a:lnSpc>
              <a:spcBef>
                <a:spcPts val="229"/>
              </a:spcBef>
              <a:spcAft>
                <a:spcPts val="0"/>
              </a:spcAft>
              <a:buClrTx/>
              <a:buSzTx/>
              <a:buFont typeface="Arial"/>
              <a:buChar char="•"/>
              <a:tabLst>
                <a:tab pos="354965" algn="l"/>
              </a:tabLst>
              <a:defRPr/>
            </a:pPr>
            <a:r>
              <a:rPr kumimoji="0" sz="2400" b="0" i="0" u="none" strike="noStrike" kern="1200" cap="none" spc="65" normalizeH="0" baseline="0" noProof="0" dirty="0">
                <a:ln>
                  <a:noFill/>
                </a:ln>
                <a:solidFill>
                  <a:prstClr val="white"/>
                </a:solidFill>
                <a:effectLst/>
                <a:uLnTx/>
                <a:uFillTx/>
                <a:latin typeface="Calibri" panose="020F0502020204030204"/>
                <a:ea typeface="+mn-ea"/>
                <a:cs typeface="Trebuchet MS"/>
              </a:rPr>
              <a:t>Date</a:t>
            </a:r>
            <a:r>
              <a:rPr kumimoji="0" sz="2400" b="0" i="0" u="none" strike="noStrike" kern="1200" cap="none" spc="-170" normalizeH="0" baseline="0" noProof="0" dirty="0">
                <a:ln>
                  <a:noFill/>
                </a:ln>
                <a:solidFill>
                  <a:prstClr val="white"/>
                </a:solidFill>
                <a:effectLst/>
                <a:uLnTx/>
                <a:uFillTx/>
                <a:latin typeface="Calibri" panose="020F0502020204030204"/>
                <a:ea typeface="+mn-ea"/>
                <a:cs typeface="Trebuchet MS"/>
              </a:rPr>
              <a:t> </a:t>
            </a:r>
            <a:r>
              <a:rPr kumimoji="0" sz="2400" b="0" i="0" u="none" strike="noStrike" kern="1200" cap="none" spc="0" normalizeH="0" baseline="0" noProof="0" dirty="0">
                <a:ln>
                  <a:noFill/>
                </a:ln>
                <a:solidFill>
                  <a:prstClr val="white"/>
                </a:solidFill>
                <a:effectLst/>
                <a:uLnTx/>
                <a:uFillTx/>
                <a:latin typeface="Calibri" panose="020F0502020204030204"/>
                <a:ea typeface="+mn-ea"/>
                <a:cs typeface="Trebuchet MS"/>
              </a:rPr>
              <a:t>of</a:t>
            </a:r>
            <a:r>
              <a:rPr kumimoji="0" sz="2400" b="0" i="0" u="none" strike="noStrike" kern="1200" cap="none" spc="-195" normalizeH="0" baseline="0" noProof="0" dirty="0">
                <a:ln>
                  <a:noFill/>
                </a:ln>
                <a:solidFill>
                  <a:prstClr val="white"/>
                </a:solidFill>
                <a:effectLst/>
                <a:uLnTx/>
                <a:uFillTx/>
                <a:latin typeface="Calibri" panose="020F0502020204030204"/>
                <a:ea typeface="+mn-ea"/>
                <a:cs typeface="Trebuchet MS"/>
              </a:rPr>
              <a:t> </a:t>
            </a:r>
            <a:r>
              <a:rPr kumimoji="0" sz="2400" b="0" i="0" u="none" strike="noStrike" kern="1200" cap="none" spc="0" normalizeH="0" baseline="0" noProof="0" dirty="0">
                <a:ln>
                  <a:noFill/>
                </a:ln>
                <a:solidFill>
                  <a:prstClr val="white"/>
                </a:solidFill>
                <a:effectLst/>
                <a:uLnTx/>
                <a:uFillTx/>
                <a:latin typeface="Calibri" panose="020F0502020204030204"/>
                <a:ea typeface="+mn-ea"/>
                <a:cs typeface="Trebuchet MS"/>
              </a:rPr>
              <a:t>the</a:t>
            </a:r>
            <a:r>
              <a:rPr kumimoji="0" sz="2400" b="0" i="0" u="none" strike="noStrike" kern="1200" cap="none" spc="-155" normalizeH="0" baseline="0" noProof="0" dirty="0">
                <a:ln>
                  <a:noFill/>
                </a:ln>
                <a:solidFill>
                  <a:prstClr val="white"/>
                </a:solidFill>
                <a:effectLst/>
                <a:uLnTx/>
                <a:uFillTx/>
                <a:latin typeface="Calibri" panose="020F0502020204030204"/>
                <a:ea typeface="+mn-ea"/>
                <a:cs typeface="Trebuchet MS"/>
              </a:rPr>
              <a:t> </a:t>
            </a:r>
            <a:r>
              <a:rPr kumimoji="0" sz="2400" b="0" i="0" u="none" strike="noStrike" kern="1200" cap="none" spc="0" normalizeH="0" baseline="0" noProof="0" dirty="0">
                <a:ln>
                  <a:noFill/>
                </a:ln>
                <a:solidFill>
                  <a:prstClr val="white"/>
                </a:solidFill>
                <a:effectLst/>
                <a:uLnTx/>
                <a:uFillTx/>
                <a:latin typeface="Calibri" panose="020F0502020204030204"/>
                <a:ea typeface="+mn-ea"/>
                <a:cs typeface="Trebuchet MS"/>
              </a:rPr>
              <a:t>report</a:t>
            </a:r>
            <a:r>
              <a:rPr kumimoji="0" sz="2400" b="0" i="0" u="none" strike="noStrike" kern="1200" cap="none" spc="-175" normalizeH="0" baseline="0" noProof="0" dirty="0">
                <a:ln>
                  <a:noFill/>
                </a:ln>
                <a:solidFill>
                  <a:prstClr val="white"/>
                </a:solidFill>
                <a:effectLst/>
                <a:uLnTx/>
                <a:uFillTx/>
                <a:latin typeface="Calibri" panose="020F0502020204030204"/>
                <a:ea typeface="+mn-ea"/>
                <a:cs typeface="Trebuchet MS"/>
              </a:rPr>
              <a:t> </a:t>
            </a:r>
            <a:r>
              <a:rPr kumimoji="0" sz="2400" b="0" i="0" u="none" strike="noStrike" kern="1200" cap="none" spc="75" normalizeH="0" baseline="0" noProof="0" dirty="0">
                <a:ln>
                  <a:noFill/>
                </a:ln>
                <a:solidFill>
                  <a:prstClr val="white"/>
                </a:solidFill>
                <a:effectLst/>
                <a:uLnTx/>
                <a:uFillTx/>
                <a:latin typeface="Calibri" panose="020F0502020204030204"/>
                <a:ea typeface="+mn-ea"/>
                <a:cs typeface="Trebuchet MS"/>
              </a:rPr>
              <a:t>(submission</a:t>
            </a:r>
            <a:r>
              <a:rPr kumimoji="0" sz="2400" b="0" i="0" u="none" strike="noStrike" kern="1200" cap="none" spc="-130" normalizeH="0" baseline="0" noProof="0" dirty="0">
                <a:ln>
                  <a:noFill/>
                </a:ln>
                <a:solidFill>
                  <a:prstClr val="white"/>
                </a:solidFill>
                <a:effectLst/>
                <a:uLnTx/>
                <a:uFillTx/>
                <a:latin typeface="Calibri" panose="020F0502020204030204"/>
                <a:ea typeface="+mn-ea"/>
                <a:cs typeface="Trebuchet MS"/>
              </a:rPr>
              <a:t> </a:t>
            </a:r>
            <a:r>
              <a:rPr kumimoji="0" sz="2400" b="0" i="0" u="none" strike="noStrike" kern="1200" cap="none" spc="-10" normalizeH="0" baseline="0" noProof="0" dirty="0">
                <a:ln>
                  <a:noFill/>
                </a:ln>
                <a:solidFill>
                  <a:prstClr val="white"/>
                </a:solidFill>
                <a:effectLst/>
                <a:uLnTx/>
                <a:uFillTx/>
                <a:latin typeface="Calibri" panose="020F0502020204030204"/>
                <a:ea typeface="+mn-ea"/>
                <a:cs typeface="Trebuchet MS"/>
              </a:rPr>
              <a:t>date)</a:t>
            </a:r>
            <a:endParaRPr kumimoji="0" sz="2400" b="0" i="0" u="none" strike="noStrike" kern="1200" cap="none" spc="0" normalizeH="0" baseline="0" noProof="0" dirty="0">
              <a:ln>
                <a:noFill/>
              </a:ln>
              <a:solidFill>
                <a:prstClr val="white"/>
              </a:solidFill>
              <a:effectLst/>
              <a:uLnTx/>
              <a:uFillTx/>
              <a:latin typeface="Calibri" panose="020F0502020204030204"/>
              <a:ea typeface="+mn-ea"/>
              <a:cs typeface="Trebuchet MS"/>
            </a:endParaRPr>
          </a:p>
          <a:p>
            <a:pPr marL="354965" marR="0" lvl="0" indent="-342265" algn="l" defTabSz="914400" rtl="0" eaLnBrk="1" fontAlgn="auto" latinLnBrk="0" hangingPunct="1">
              <a:lnSpc>
                <a:spcPct val="100000"/>
              </a:lnSpc>
              <a:spcBef>
                <a:spcPts val="240"/>
              </a:spcBef>
              <a:spcAft>
                <a:spcPts val="0"/>
              </a:spcAft>
              <a:buClrTx/>
              <a:buSzTx/>
              <a:buFont typeface="Arial"/>
              <a:buChar char="•"/>
              <a:tabLst>
                <a:tab pos="354965" algn="l"/>
              </a:tabLst>
              <a:defRPr/>
            </a:pPr>
            <a:r>
              <a:rPr kumimoji="0" sz="2400" b="0" i="0" u="none" strike="noStrike" kern="1200" cap="none" spc="185" normalizeH="0" baseline="0" noProof="0" dirty="0">
                <a:ln>
                  <a:noFill/>
                </a:ln>
                <a:solidFill>
                  <a:prstClr val="white"/>
                </a:solidFill>
                <a:effectLst/>
                <a:uLnTx/>
                <a:uFillTx/>
                <a:latin typeface="Calibri" panose="020F0502020204030204"/>
                <a:ea typeface="+mn-ea"/>
                <a:cs typeface="Trebuchet MS"/>
              </a:rPr>
              <a:t>Module</a:t>
            </a:r>
            <a:r>
              <a:rPr kumimoji="0" lang="en-GB" sz="2400" b="0" i="0" u="none" strike="noStrike" kern="1200" cap="none" spc="185" normalizeH="0" baseline="0" noProof="0" dirty="0">
                <a:ln>
                  <a:noFill/>
                </a:ln>
                <a:solidFill>
                  <a:prstClr val="white"/>
                </a:solidFill>
                <a:effectLst/>
                <a:uLnTx/>
                <a:uFillTx/>
                <a:latin typeface="Calibri" panose="020F0502020204030204"/>
                <a:ea typeface="+mn-ea"/>
                <a:cs typeface="Trebuchet MS"/>
              </a:rPr>
              <a:t> code</a:t>
            </a:r>
            <a:r>
              <a:rPr kumimoji="0" sz="2400" b="0" i="0" u="none" strike="noStrike" kern="1200" cap="none" spc="-170" normalizeH="0" baseline="0" noProof="0" dirty="0">
                <a:ln>
                  <a:noFill/>
                </a:ln>
                <a:solidFill>
                  <a:prstClr val="white"/>
                </a:solidFill>
                <a:effectLst/>
                <a:uLnTx/>
                <a:uFillTx/>
                <a:latin typeface="Calibri" panose="020F0502020204030204"/>
                <a:ea typeface="+mn-ea"/>
                <a:cs typeface="Trebuchet MS"/>
              </a:rPr>
              <a:t> </a:t>
            </a:r>
            <a:r>
              <a:rPr kumimoji="0" lang="en-GB" sz="2400" b="0" i="0" u="none" strike="noStrike" kern="1200" cap="none" spc="-145" normalizeH="0" baseline="0" noProof="0" dirty="0">
                <a:ln>
                  <a:noFill/>
                </a:ln>
                <a:solidFill>
                  <a:prstClr val="white"/>
                </a:solidFill>
                <a:effectLst/>
                <a:uLnTx/>
                <a:uFillTx/>
                <a:latin typeface="Calibri" panose="020F0502020204030204"/>
                <a:ea typeface="+mn-ea"/>
                <a:cs typeface="Trebuchet MS"/>
              </a:rPr>
              <a:t>&amp;</a:t>
            </a:r>
            <a:r>
              <a:rPr kumimoji="0" sz="2400" b="0" i="0" u="none" strike="noStrike" kern="1200" cap="none" spc="-175" normalizeH="0" baseline="0" noProof="0" dirty="0">
                <a:ln>
                  <a:noFill/>
                </a:ln>
                <a:solidFill>
                  <a:prstClr val="white"/>
                </a:solidFill>
                <a:effectLst/>
                <a:uLnTx/>
                <a:uFillTx/>
                <a:latin typeface="Calibri" panose="020F0502020204030204"/>
                <a:ea typeface="+mn-ea"/>
                <a:cs typeface="Trebuchet MS"/>
              </a:rPr>
              <a:t> </a:t>
            </a:r>
            <a:r>
              <a:rPr kumimoji="0" lang="en-GB" sz="2400" b="0" i="0" u="none" strike="noStrike" kern="1200" cap="none" spc="120" normalizeH="0" baseline="0" noProof="0" dirty="0">
                <a:ln>
                  <a:noFill/>
                </a:ln>
                <a:solidFill>
                  <a:prstClr val="white"/>
                </a:solidFill>
                <a:effectLst/>
                <a:uLnTx/>
                <a:uFillTx/>
                <a:latin typeface="Calibri" panose="020F0502020204030204"/>
                <a:ea typeface="+mn-ea"/>
                <a:cs typeface="Trebuchet MS"/>
              </a:rPr>
              <a:t> module name</a:t>
            </a:r>
            <a:endParaRPr kumimoji="0" sz="2400" b="0" i="0" u="none" strike="noStrike" kern="1200" cap="none" spc="0" normalizeH="0" baseline="0" noProof="0" dirty="0">
              <a:ln>
                <a:noFill/>
              </a:ln>
              <a:solidFill>
                <a:prstClr val="white"/>
              </a:solidFill>
              <a:effectLst/>
              <a:uLnTx/>
              <a:uFillTx/>
              <a:latin typeface="Calibri" panose="020F0502020204030204"/>
              <a:ea typeface="+mn-ea"/>
              <a:cs typeface="Trebuchet MS"/>
            </a:endParaRPr>
          </a:p>
        </p:txBody>
      </p:sp>
      <p:grpSp>
        <p:nvGrpSpPr>
          <p:cNvPr id="4" name="object 4"/>
          <p:cNvGrpSpPr/>
          <p:nvPr/>
        </p:nvGrpSpPr>
        <p:grpSpPr>
          <a:xfrm>
            <a:off x="8255001" y="474344"/>
            <a:ext cx="1586865" cy="1794510"/>
            <a:chOff x="6731000" y="474344"/>
            <a:chExt cx="1586865" cy="1794510"/>
          </a:xfrm>
        </p:grpSpPr>
        <p:sp>
          <p:nvSpPr>
            <p:cNvPr id="5" name="object 5"/>
            <p:cNvSpPr/>
            <p:nvPr/>
          </p:nvSpPr>
          <p:spPr>
            <a:xfrm>
              <a:off x="6731000" y="474344"/>
              <a:ext cx="1586865" cy="1794510"/>
            </a:xfrm>
            <a:custGeom>
              <a:avLst/>
              <a:gdLst/>
              <a:ahLst/>
              <a:cxnLst/>
              <a:rect l="l" t="t" r="r" b="b"/>
              <a:pathLst>
                <a:path w="1586865" h="1794510">
                  <a:moveTo>
                    <a:pt x="1586865" y="1391919"/>
                  </a:moveTo>
                  <a:lnTo>
                    <a:pt x="466725" y="1482089"/>
                  </a:lnTo>
                  <a:lnTo>
                    <a:pt x="288290" y="1705609"/>
                  </a:lnTo>
                  <a:lnTo>
                    <a:pt x="1523365" y="1794509"/>
                  </a:lnTo>
                  <a:lnTo>
                    <a:pt x="1586865" y="1391919"/>
                  </a:lnTo>
                  <a:close/>
                </a:path>
                <a:path w="1586865" h="1794510">
                  <a:moveTo>
                    <a:pt x="187325" y="340994"/>
                  </a:moveTo>
                  <a:lnTo>
                    <a:pt x="175259" y="340994"/>
                  </a:lnTo>
                  <a:lnTo>
                    <a:pt x="168909" y="342264"/>
                  </a:lnTo>
                  <a:lnTo>
                    <a:pt x="160020" y="342264"/>
                  </a:lnTo>
                  <a:lnTo>
                    <a:pt x="156845" y="345439"/>
                  </a:lnTo>
                  <a:lnTo>
                    <a:pt x="149225" y="345439"/>
                  </a:lnTo>
                  <a:lnTo>
                    <a:pt x="146684" y="346709"/>
                  </a:lnTo>
                  <a:lnTo>
                    <a:pt x="139065" y="346709"/>
                  </a:lnTo>
                  <a:lnTo>
                    <a:pt x="134620" y="347979"/>
                  </a:lnTo>
                  <a:lnTo>
                    <a:pt x="131445" y="349884"/>
                  </a:lnTo>
                  <a:lnTo>
                    <a:pt x="113029" y="355600"/>
                  </a:lnTo>
                  <a:lnTo>
                    <a:pt x="110490" y="358775"/>
                  </a:lnTo>
                  <a:lnTo>
                    <a:pt x="96520" y="363219"/>
                  </a:lnTo>
                  <a:lnTo>
                    <a:pt x="92075" y="367664"/>
                  </a:lnTo>
                  <a:lnTo>
                    <a:pt x="83184" y="370839"/>
                  </a:lnTo>
                  <a:lnTo>
                    <a:pt x="78740" y="375284"/>
                  </a:lnTo>
                  <a:lnTo>
                    <a:pt x="73659" y="377189"/>
                  </a:lnTo>
                  <a:lnTo>
                    <a:pt x="66675" y="384175"/>
                  </a:lnTo>
                  <a:lnTo>
                    <a:pt x="61595" y="387350"/>
                  </a:lnTo>
                  <a:lnTo>
                    <a:pt x="57150" y="391794"/>
                  </a:lnTo>
                  <a:lnTo>
                    <a:pt x="52704" y="394969"/>
                  </a:lnTo>
                  <a:lnTo>
                    <a:pt x="48259" y="399414"/>
                  </a:lnTo>
                  <a:lnTo>
                    <a:pt x="45084" y="403859"/>
                  </a:lnTo>
                  <a:lnTo>
                    <a:pt x="40640" y="410209"/>
                  </a:lnTo>
                  <a:lnTo>
                    <a:pt x="37465" y="413384"/>
                  </a:lnTo>
                  <a:lnTo>
                    <a:pt x="33020" y="419100"/>
                  </a:lnTo>
                  <a:lnTo>
                    <a:pt x="29845" y="423544"/>
                  </a:lnTo>
                  <a:lnTo>
                    <a:pt x="24129" y="435609"/>
                  </a:lnTo>
                  <a:lnTo>
                    <a:pt x="19684" y="441959"/>
                  </a:lnTo>
                  <a:lnTo>
                    <a:pt x="16509" y="447675"/>
                  </a:lnTo>
                  <a:lnTo>
                    <a:pt x="15240" y="454025"/>
                  </a:lnTo>
                  <a:lnTo>
                    <a:pt x="12065" y="459739"/>
                  </a:lnTo>
                  <a:lnTo>
                    <a:pt x="8890" y="467359"/>
                  </a:lnTo>
                  <a:lnTo>
                    <a:pt x="3175" y="497839"/>
                  </a:lnTo>
                  <a:lnTo>
                    <a:pt x="0" y="515619"/>
                  </a:lnTo>
                  <a:lnTo>
                    <a:pt x="0" y="553084"/>
                  </a:lnTo>
                  <a:lnTo>
                    <a:pt x="244475" y="1663064"/>
                  </a:lnTo>
                  <a:lnTo>
                    <a:pt x="244475" y="1648459"/>
                  </a:lnTo>
                  <a:lnTo>
                    <a:pt x="247650" y="1643379"/>
                  </a:lnTo>
                  <a:lnTo>
                    <a:pt x="247650" y="1638934"/>
                  </a:lnTo>
                  <a:lnTo>
                    <a:pt x="250825" y="1630044"/>
                  </a:lnTo>
                  <a:lnTo>
                    <a:pt x="252095" y="1626869"/>
                  </a:lnTo>
                  <a:lnTo>
                    <a:pt x="252095" y="1622425"/>
                  </a:lnTo>
                  <a:lnTo>
                    <a:pt x="257175" y="1613534"/>
                  </a:lnTo>
                  <a:lnTo>
                    <a:pt x="259715" y="1604644"/>
                  </a:lnTo>
                  <a:lnTo>
                    <a:pt x="261620" y="1601469"/>
                  </a:lnTo>
                  <a:lnTo>
                    <a:pt x="264159" y="1592579"/>
                  </a:lnTo>
                  <a:lnTo>
                    <a:pt x="266065" y="1589404"/>
                  </a:lnTo>
                  <a:lnTo>
                    <a:pt x="267334" y="1584959"/>
                  </a:lnTo>
                  <a:lnTo>
                    <a:pt x="270509" y="1580514"/>
                  </a:lnTo>
                  <a:lnTo>
                    <a:pt x="271779" y="1577339"/>
                  </a:lnTo>
                  <a:lnTo>
                    <a:pt x="278129" y="1568450"/>
                  </a:lnTo>
                  <a:lnTo>
                    <a:pt x="279400" y="1564004"/>
                  </a:lnTo>
                  <a:lnTo>
                    <a:pt x="281304" y="1562100"/>
                  </a:lnTo>
                  <a:lnTo>
                    <a:pt x="283845" y="1557654"/>
                  </a:lnTo>
                  <a:lnTo>
                    <a:pt x="287020" y="1554479"/>
                  </a:lnTo>
                  <a:lnTo>
                    <a:pt x="288290" y="1550034"/>
                  </a:lnTo>
                  <a:lnTo>
                    <a:pt x="291465" y="1546859"/>
                  </a:lnTo>
                  <a:lnTo>
                    <a:pt x="294640" y="1542414"/>
                  </a:lnTo>
                  <a:lnTo>
                    <a:pt x="295909" y="1539875"/>
                  </a:lnTo>
                  <a:lnTo>
                    <a:pt x="300990" y="1536700"/>
                  </a:lnTo>
                  <a:lnTo>
                    <a:pt x="303529" y="1533525"/>
                  </a:lnTo>
                  <a:lnTo>
                    <a:pt x="306704" y="1529079"/>
                  </a:lnTo>
                  <a:lnTo>
                    <a:pt x="307975" y="1525904"/>
                  </a:lnTo>
                  <a:lnTo>
                    <a:pt x="311150" y="1521459"/>
                  </a:lnTo>
                  <a:lnTo>
                    <a:pt x="314325" y="1520189"/>
                  </a:lnTo>
                  <a:lnTo>
                    <a:pt x="317500" y="1517014"/>
                  </a:lnTo>
                  <a:lnTo>
                    <a:pt x="320040" y="1512569"/>
                  </a:lnTo>
                  <a:lnTo>
                    <a:pt x="323215" y="1509394"/>
                  </a:lnTo>
                  <a:lnTo>
                    <a:pt x="327659" y="1506219"/>
                  </a:lnTo>
                  <a:lnTo>
                    <a:pt x="330834" y="1503679"/>
                  </a:lnTo>
                  <a:lnTo>
                    <a:pt x="332740" y="1500504"/>
                  </a:lnTo>
                  <a:lnTo>
                    <a:pt x="337184" y="1497329"/>
                  </a:lnTo>
                  <a:lnTo>
                    <a:pt x="339725" y="1496059"/>
                  </a:lnTo>
                  <a:lnTo>
                    <a:pt x="344804" y="1492884"/>
                  </a:lnTo>
                  <a:lnTo>
                    <a:pt x="347345" y="1489709"/>
                  </a:lnTo>
                  <a:lnTo>
                    <a:pt x="350520" y="1488439"/>
                  </a:lnTo>
                  <a:lnTo>
                    <a:pt x="354965" y="1485264"/>
                  </a:lnTo>
                  <a:lnTo>
                    <a:pt x="358140" y="1482089"/>
                  </a:lnTo>
                  <a:lnTo>
                    <a:pt x="362584" y="1480819"/>
                  </a:lnTo>
                  <a:lnTo>
                    <a:pt x="368934" y="1474469"/>
                  </a:lnTo>
                  <a:lnTo>
                    <a:pt x="373379" y="1471929"/>
                  </a:lnTo>
                  <a:lnTo>
                    <a:pt x="376554" y="1470025"/>
                  </a:lnTo>
                  <a:lnTo>
                    <a:pt x="381000" y="1467484"/>
                  </a:lnTo>
                  <a:lnTo>
                    <a:pt x="385445" y="1467484"/>
                  </a:lnTo>
                  <a:lnTo>
                    <a:pt x="388620" y="1464309"/>
                  </a:lnTo>
                  <a:lnTo>
                    <a:pt x="393065" y="1462404"/>
                  </a:lnTo>
                  <a:lnTo>
                    <a:pt x="397509" y="1459864"/>
                  </a:lnTo>
                  <a:lnTo>
                    <a:pt x="401954" y="1457959"/>
                  </a:lnTo>
                  <a:lnTo>
                    <a:pt x="405129" y="1456689"/>
                  </a:lnTo>
                  <a:lnTo>
                    <a:pt x="418465" y="1452244"/>
                  </a:lnTo>
                  <a:lnTo>
                    <a:pt x="187325" y="340994"/>
                  </a:lnTo>
                  <a:close/>
                </a:path>
                <a:path w="1586865" h="1794510">
                  <a:moveTo>
                    <a:pt x="1339215" y="0"/>
                  </a:moveTo>
                  <a:lnTo>
                    <a:pt x="273684" y="313689"/>
                  </a:lnTo>
                  <a:lnTo>
                    <a:pt x="469900" y="1435734"/>
                  </a:lnTo>
                  <a:lnTo>
                    <a:pt x="1582420" y="1369059"/>
                  </a:lnTo>
                  <a:lnTo>
                    <a:pt x="1339215" y="0"/>
                  </a:lnTo>
                  <a:close/>
                </a:path>
              </a:pathLst>
            </a:custGeom>
            <a:solidFill>
              <a:srgbClr val="0000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 name="object 6"/>
            <p:cNvPicPr/>
            <p:nvPr/>
          </p:nvPicPr>
          <p:blipFill>
            <a:blip r:embed="rId2" cstate="print"/>
            <a:stretch>
              <a:fillRect/>
            </a:stretch>
          </p:blipFill>
          <p:spPr>
            <a:xfrm>
              <a:off x="6731000" y="1077594"/>
              <a:ext cx="205740" cy="179704"/>
            </a:xfrm>
            <a:prstGeom prst="rect">
              <a:avLst/>
            </a:prstGeom>
          </p:spPr>
        </p:pic>
        <p:pic>
          <p:nvPicPr>
            <p:cNvPr id="7" name="object 7"/>
            <p:cNvPicPr/>
            <p:nvPr/>
          </p:nvPicPr>
          <p:blipFill>
            <a:blip r:embed="rId3" cstate="print"/>
            <a:stretch>
              <a:fillRect/>
            </a:stretch>
          </p:blipFill>
          <p:spPr>
            <a:xfrm>
              <a:off x="6845935" y="1649094"/>
              <a:ext cx="245109" cy="291464"/>
            </a:xfrm>
            <a:prstGeom prst="rect">
              <a:avLst/>
            </a:prstGeom>
          </p:spPr>
        </p:pic>
        <p:sp>
          <p:nvSpPr>
            <p:cNvPr id="8" name="object 8"/>
            <p:cNvSpPr/>
            <p:nvPr/>
          </p:nvSpPr>
          <p:spPr>
            <a:xfrm>
              <a:off x="7091045" y="679449"/>
              <a:ext cx="1127760" cy="1473200"/>
            </a:xfrm>
            <a:custGeom>
              <a:avLst/>
              <a:gdLst/>
              <a:ahLst/>
              <a:cxnLst/>
              <a:rect l="l" t="t" r="r" b="b"/>
              <a:pathLst>
                <a:path w="1127759" h="1473200">
                  <a:moveTo>
                    <a:pt x="940434" y="1046479"/>
                  </a:moveTo>
                  <a:lnTo>
                    <a:pt x="216534" y="1046479"/>
                  </a:lnTo>
                  <a:lnTo>
                    <a:pt x="222250" y="1047750"/>
                  </a:lnTo>
                  <a:lnTo>
                    <a:pt x="225425" y="1047750"/>
                  </a:lnTo>
                  <a:lnTo>
                    <a:pt x="237489" y="1050925"/>
                  </a:lnTo>
                  <a:lnTo>
                    <a:pt x="241934" y="1054100"/>
                  </a:lnTo>
                  <a:lnTo>
                    <a:pt x="246379" y="1055370"/>
                  </a:lnTo>
                  <a:lnTo>
                    <a:pt x="261620" y="1062989"/>
                  </a:lnTo>
                  <a:lnTo>
                    <a:pt x="280034" y="1075054"/>
                  </a:lnTo>
                  <a:lnTo>
                    <a:pt x="290195" y="1085850"/>
                  </a:lnTo>
                  <a:lnTo>
                    <a:pt x="302895" y="1103629"/>
                  </a:lnTo>
                  <a:lnTo>
                    <a:pt x="305434" y="1109979"/>
                  </a:lnTo>
                  <a:lnTo>
                    <a:pt x="308609" y="1112520"/>
                  </a:lnTo>
                  <a:lnTo>
                    <a:pt x="309879" y="1118870"/>
                  </a:lnTo>
                  <a:lnTo>
                    <a:pt x="313054" y="1123314"/>
                  </a:lnTo>
                  <a:lnTo>
                    <a:pt x="314959" y="1127760"/>
                  </a:lnTo>
                  <a:lnTo>
                    <a:pt x="317500" y="1139825"/>
                  </a:lnTo>
                  <a:lnTo>
                    <a:pt x="317500" y="1144270"/>
                  </a:lnTo>
                  <a:lnTo>
                    <a:pt x="319404" y="1150620"/>
                  </a:lnTo>
                  <a:lnTo>
                    <a:pt x="942339" y="1079500"/>
                  </a:lnTo>
                  <a:lnTo>
                    <a:pt x="942339" y="1075054"/>
                  </a:lnTo>
                  <a:lnTo>
                    <a:pt x="940434" y="1070610"/>
                  </a:lnTo>
                  <a:lnTo>
                    <a:pt x="940434" y="1046479"/>
                  </a:lnTo>
                  <a:close/>
                </a:path>
                <a:path w="1127759" h="1473200">
                  <a:moveTo>
                    <a:pt x="765175" y="0"/>
                  </a:moveTo>
                  <a:lnTo>
                    <a:pt x="75564" y="170179"/>
                  </a:lnTo>
                  <a:lnTo>
                    <a:pt x="78739" y="179070"/>
                  </a:lnTo>
                  <a:lnTo>
                    <a:pt x="78739" y="182245"/>
                  </a:lnTo>
                  <a:lnTo>
                    <a:pt x="80645" y="185420"/>
                  </a:lnTo>
                  <a:lnTo>
                    <a:pt x="80645" y="188595"/>
                  </a:lnTo>
                  <a:lnTo>
                    <a:pt x="81914" y="191770"/>
                  </a:lnTo>
                  <a:lnTo>
                    <a:pt x="81914" y="197485"/>
                  </a:lnTo>
                  <a:lnTo>
                    <a:pt x="83184" y="201929"/>
                  </a:lnTo>
                  <a:lnTo>
                    <a:pt x="83184" y="212725"/>
                  </a:lnTo>
                  <a:lnTo>
                    <a:pt x="85089" y="215264"/>
                  </a:lnTo>
                  <a:lnTo>
                    <a:pt x="83184" y="219710"/>
                  </a:lnTo>
                  <a:lnTo>
                    <a:pt x="83184" y="226060"/>
                  </a:lnTo>
                  <a:lnTo>
                    <a:pt x="81914" y="230504"/>
                  </a:lnTo>
                  <a:lnTo>
                    <a:pt x="81914" y="234950"/>
                  </a:lnTo>
                  <a:lnTo>
                    <a:pt x="80645" y="238125"/>
                  </a:lnTo>
                  <a:lnTo>
                    <a:pt x="80645" y="244475"/>
                  </a:lnTo>
                  <a:lnTo>
                    <a:pt x="73025" y="266700"/>
                  </a:lnTo>
                  <a:lnTo>
                    <a:pt x="69850" y="271145"/>
                  </a:lnTo>
                  <a:lnTo>
                    <a:pt x="66675" y="274320"/>
                  </a:lnTo>
                  <a:lnTo>
                    <a:pt x="65404" y="278764"/>
                  </a:lnTo>
                  <a:lnTo>
                    <a:pt x="62229" y="281939"/>
                  </a:lnTo>
                  <a:lnTo>
                    <a:pt x="60959" y="286385"/>
                  </a:lnTo>
                  <a:lnTo>
                    <a:pt x="50164" y="297179"/>
                  </a:lnTo>
                  <a:lnTo>
                    <a:pt x="48895" y="301625"/>
                  </a:lnTo>
                  <a:lnTo>
                    <a:pt x="43814" y="302895"/>
                  </a:lnTo>
                  <a:lnTo>
                    <a:pt x="41275" y="307339"/>
                  </a:lnTo>
                  <a:lnTo>
                    <a:pt x="36829" y="309245"/>
                  </a:lnTo>
                  <a:lnTo>
                    <a:pt x="33654" y="313689"/>
                  </a:lnTo>
                  <a:lnTo>
                    <a:pt x="29209" y="314960"/>
                  </a:lnTo>
                  <a:lnTo>
                    <a:pt x="26034" y="318135"/>
                  </a:lnTo>
                  <a:lnTo>
                    <a:pt x="21589" y="319404"/>
                  </a:lnTo>
                  <a:lnTo>
                    <a:pt x="17145" y="322579"/>
                  </a:lnTo>
                  <a:lnTo>
                    <a:pt x="13970" y="323850"/>
                  </a:lnTo>
                  <a:lnTo>
                    <a:pt x="9525" y="327025"/>
                  </a:lnTo>
                  <a:lnTo>
                    <a:pt x="0" y="330200"/>
                  </a:lnTo>
                  <a:lnTo>
                    <a:pt x="154304" y="1054100"/>
                  </a:lnTo>
                  <a:lnTo>
                    <a:pt x="160654" y="1050925"/>
                  </a:lnTo>
                  <a:lnTo>
                    <a:pt x="165100" y="1049654"/>
                  </a:lnTo>
                  <a:lnTo>
                    <a:pt x="170814" y="1047750"/>
                  </a:lnTo>
                  <a:lnTo>
                    <a:pt x="175895" y="1047750"/>
                  </a:lnTo>
                  <a:lnTo>
                    <a:pt x="181609" y="1046479"/>
                  </a:lnTo>
                  <a:lnTo>
                    <a:pt x="940434" y="1046479"/>
                  </a:lnTo>
                  <a:lnTo>
                    <a:pt x="942339" y="1043304"/>
                  </a:lnTo>
                  <a:lnTo>
                    <a:pt x="942339" y="1040129"/>
                  </a:lnTo>
                  <a:lnTo>
                    <a:pt x="943609" y="1037589"/>
                  </a:lnTo>
                  <a:lnTo>
                    <a:pt x="943609" y="1031239"/>
                  </a:lnTo>
                  <a:lnTo>
                    <a:pt x="944879" y="1026795"/>
                  </a:lnTo>
                  <a:lnTo>
                    <a:pt x="944879" y="1025525"/>
                  </a:lnTo>
                  <a:lnTo>
                    <a:pt x="948054" y="1019175"/>
                  </a:lnTo>
                  <a:lnTo>
                    <a:pt x="949325" y="1014729"/>
                  </a:lnTo>
                  <a:lnTo>
                    <a:pt x="955675" y="1002664"/>
                  </a:lnTo>
                  <a:lnTo>
                    <a:pt x="958850" y="998220"/>
                  </a:lnTo>
                  <a:lnTo>
                    <a:pt x="960120" y="993775"/>
                  </a:lnTo>
                  <a:lnTo>
                    <a:pt x="964564" y="989329"/>
                  </a:lnTo>
                  <a:lnTo>
                    <a:pt x="969009" y="982979"/>
                  </a:lnTo>
                  <a:lnTo>
                    <a:pt x="976629" y="975360"/>
                  </a:lnTo>
                  <a:lnTo>
                    <a:pt x="979804" y="970914"/>
                  </a:lnTo>
                  <a:lnTo>
                    <a:pt x="984250" y="966470"/>
                  </a:lnTo>
                  <a:lnTo>
                    <a:pt x="988695" y="965200"/>
                  </a:lnTo>
                  <a:lnTo>
                    <a:pt x="993139" y="960754"/>
                  </a:lnTo>
                  <a:lnTo>
                    <a:pt x="999489" y="957579"/>
                  </a:lnTo>
                  <a:lnTo>
                    <a:pt x="1008379" y="951229"/>
                  </a:lnTo>
                  <a:lnTo>
                    <a:pt x="1014729" y="949960"/>
                  </a:lnTo>
                  <a:lnTo>
                    <a:pt x="1020445" y="946785"/>
                  </a:lnTo>
                  <a:lnTo>
                    <a:pt x="1024889" y="945514"/>
                  </a:lnTo>
                  <a:lnTo>
                    <a:pt x="1028064" y="943610"/>
                  </a:lnTo>
                  <a:lnTo>
                    <a:pt x="1031239" y="943610"/>
                  </a:lnTo>
                  <a:lnTo>
                    <a:pt x="1034414" y="942339"/>
                  </a:lnTo>
                  <a:lnTo>
                    <a:pt x="1036954" y="942339"/>
                  </a:lnTo>
                  <a:lnTo>
                    <a:pt x="1040129" y="941070"/>
                  </a:lnTo>
                  <a:lnTo>
                    <a:pt x="1075054" y="941070"/>
                  </a:lnTo>
                  <a:lnTo>
                    <a:pt x="907668" y="100964"/>
                  </a:lnTo>
                  <a:lnTo>
                    <a:pt x="878839" y="100964"/>
                  </a:lnTo>
                  <a:lnTo>
                    <a:pt x="873759" y="99695"/>
                  </a:lnTo>
                  <a:lnTo>
                    <a:pt x="868045" y="99695"/>
                  </a:lnTo>
                  <a:lnTo>
                    <a:pt x="863600" y="97789"/>
                  </a:lnTo>
                  <a:lnTo>
                    <a:pt x="857250" y="96520"/>
                  </a:lnTo>
                  <a:lnTo>
                    <a:pt x="851534" y="96520"/>
                  </a:lnTo>
                  <a:lnTo>
                    <a:pt x="847089" y="93345"/>
                  </a:lnTo>
                  <a:lnTo>
                    <a:pt x="842009" y="93345"/>
                  </a:lnTo>
                  <a:lnTo>
                    <a:pt x="827404" y="85725"/>
                  </a:lnTo>
                  <a:lnTo>
                    <a:pt x="824229" y="83185"/>
                  </a:lnTo>
                  <a:lnTo>
                    <a:pt x="817879" y="81279"/>
                  </a:lnTo>
                  <a:lnTo>
                    <a:pt x="815339" y="76835"/>
                  </a:lnTo>
                  <a:lnTo>
                    <a:pt x="810259" y="75564"/>
                  </a:lnTo>
                  <a:lnTo>
                    <a:pt x="803275" y="67945"/>
                  </a:lnTo>
                  <a:lnTo>
                    <a:pt x="798195" y="64770"/>
                  </a:lnTo>
                  <a:lnTo>
                    <a:pt x="795654" y="60325"/>
                  </a:lnTo>
                  <a:lnTo>
                    <a:pt x="790575" y="57150"/>
                  </a:lnTo>
                  <a:lnTo>
                    <a:pt x="784859" y="48260"/>
                  </a:lnTo>
                  <a:lnTo>
                    <a:pt x="781684" y="45085"/>
                  </a:lnTo>
                  <a:lnTo>
                    <a:pt x="778509" y="40639"/>
                  </a:lnTo>
                  <a:lnTo>
                    <a:pt x="777239" y="34289"/>
                  </a:lnTo>
                  <a:lnTo>
                    <a:pt x="774064" y="31750"/>
                  </a:lnTo>
                  <a:lnTo>
                    <a:pt x="771525" y="25400"/>
                  </a:lnTo>
                  <a:lnTo>
                    <a:pt x="768350" y="16510"/>
                  </a:lnTo>
                  <a:lnTo>
                    <a:pt x="766445" y="10160"/>
                  </a:lnTo>
                  <a:lnTo>
                    <a:pt x="765175" y="5714"/>
                  </a:lnTo>
                  <a:lnTo>
                    <a:pt x="765175" y="0"/>
                  </a:lnTo>
                  <a:close/>
                </a:path>
                <a:path w="1127759" h="1473200">
                  <a:moveTo>
                    <a:pt x="907414" y="99695"/>
                  </a:moveTo>
                  <a:lnTo>
                    <a:pt x="896620" y="99695"/>
                  </a:lnTo>
                  <a:lnTo>
                    <a:pt x="890904" y="100964"/>
                  </a:lnTo>
                  <a:lnTo>
                    <a:pt x="907668" y="100964"/>
                  </a:lnTo>
                  <a:lnTo>
                    <a:pt x="907414" y="99695"/>
                  </a:lnTo>
                  <a:close/>
                </a:path>
                <a:path w="1127759" h="1473200">
                  <a:moveTo>
                    <a:pt x="134620" y="1421764"/>
                  </a:moveTo>
                  <a:lnTo>
                    <a:pt x="124459" y="1443354"/>
                  </a:lnTo>
                  <a:lnTo>
                    <a:pt x="1071879" y="1473200"/>
                  </a:lnTo>
                  <a:lnTo>
                    <a:pt x="1085850" y="1429385"/>
                  </a:lnTo>
                  <a:lnTo>
                    <a:pt x="134620" y="1421764"/>
                  </a:lnTo>
                  <a:close/>
                </a:path>
                <a:path w="1127759" h="1473200">
                  <a:moveTo>
                    <a:pt x="1127759" y="1286510"/>
                  </a:moveTo>
                  <a:lnTo>
                    <a:pt x="153034" y="1343660"/>
                  </a:lnTo>
                  <a:lnTo>
                    <a:pt x="158750" y="1360170"/>
                  </a:lnTo>
                  <a:lnTo>
                    <a:pt x="1118870" y="1331595"/>
                  </a:lnTo>
                  <a:lnTo>
                    <a:pt x="1127759" y="1286510"/>
                  </a:lnTo>
                  <a:close/>
                </a:path>
              </a:pathLst>
            </a:custGeom>
            <a:solidFill>
              <a:srgbClr val="A1D1D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object 9"/>
            <p:cNvSpPr/>
            <p:nvPr/>
          </p:nvSpPr>
          <p:spPr>
            <a:xfrm>
              <a:off x="7223759" y="887729"/>
              <a:ext cx="817880" cy="678815"/>
            </a:xfrm>
            <a:custGeom>
              <a:avLst/>
              <a:gdLst/>
              <a:ahLst/>
              <a:cxnLst/>
              <a:rect l="l" t="t" r="r" b="b"/>
              <a:pathLst>
                <a:path w="817879" h="678815">
                  <a:moveTo>
                    <a:pt x="734695" y="0"/>
                  </a:moveTo>
                  <a:lnTo>
                    <a:pt x="0" y="133350"/>
                  </a:lnTo>
                  <a:lnTo>
                    <a:pt x="110490" y="678815"/>
                  </a:lnTo>
                  <a:lnTo>
                    <a:pt x="817880" y="552450"/>
                  </a:lnTo>
                  <a:lnTo>
                    <a:pt x="734695" y="0"/>
                  </a:lnTo>
                  <a:close/>
                </a:path>
              </a:pathLst>
            </a:custGeom>
            <a:solidFill>
              <a:srgbClr val="0000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object 10"/>
            <p:cNvSpPr/>
            <p:nvPr/>
          </p:nvSpPr>
          <p:spPr>
            <a:xfrm>
              <a:off x="7267575" y="943609"/>
              <a:ext cx="684530" cy="514350"/>
            </a:xfrm>
            <a:custGeom>
              <a:avLst/>
              <a:gdLst/>
              <a:ahLst/>
              <a:cxnLst/>
              <a:rect l="l" t="t" r="r" b="b"/>
              <a:pathLst>
                <a:path w="684529" h="514350">
                  <a:moveTo>
                    <a:pt x="651509" y="0"/>
                  </a:moveTo>
                  <a:lnTo>
                    <a:pt x="0" y="131444"/>
                  </a:lnTo>
                  <a:lnTo>
                    <a:pt x="132715" y="514350"/>
                  </a:lnTo>
                  <a:lnTo>
                    <a:pt x="684529" y="437514"/>
                  </a:lnTo>
                  <a:lnTo>
                    <a:pt x="651509" y="0"/>
                  </a:lnTo>
                  <a:close/>
                </a:path>
              </a:pathLst>
            </a:custGeom>
            <a:solidFill>
              <a:srgbClr val="A1D1D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object 11"/>
            <p:cNvSpPr/>
            <p:nvPr/>
          </p:nvSpPr>
          <p:spPr>
            <a:xfrm>
              <a:off x="7281544" y="979804"/>
              <a:ext cx="629285" cy="459740"/>
            </a:xfrm>
            <a:custGeom>
              <a:avLst/>
              <a:gdLst/>
              <a:ahLst/>
              <a:cxnLst/>
              <a:rect l="l" t="t" r="r" b="b"/>
              <a:pathLst>
                <a:path w="629284" h="459740">
                  <a:moveTo>
                    <a:pt x="621664" y="250190"/>
                  </a:moveTo>
                  <a:lnTo>
                    <a:pt x="83184" y="450850"/>
                  </a:lnTo>
                  <a:lnTo>
                    <a:pt x="89534" y="459740"/>
                  </a:lnTo>
                  <a:lnTo>
                    <a:pt x="629284" y="299720"/>
                  </a:lnTo>
                  <a:lnTo>
                    <a:pt x="621664" y="250190"/>
                  </a:lnTo>
                  <a:close/>
                </a:path>
                <a:path w="629284" h="459740">
                  <a:moveTo>
                    <a:pt x="142943" y="248285"/>
                  </a:moveTo>
                  <a:lnTo>
                    <a:pt x="65404" y="248285"/>
                  </a:lnTo>
                  <a:lnTo>
                    <a:pt x="122554" y="397510"/>
                  </a:lnTo>
                  <a:lnTo>
                    <a:pt x="102870" y="403860"/>
                  </a:lnTo>
                  <a:lnTo>
                    <a:pt x="106045" y="411480"/>
                  </a:lnTo>
                  <a:lnTo>
                    <a:pt x="211791" y="370840"/>
                  </a:lnTo>
                  <a:lnTo>
                    <a:pt x="189229" y="370840"/>
                  </a:lnTo>
                  <a:lnTo>
                    <a:pt x="142943" y="248285"/>
                  </a:lnTo>
                  <a:close/>
                </a:path>
                <a:path w="629284" h="459740">
                  <a:moveTo>
                    <a:pt x="245109" y="288925"/>
                  </a:moveTo>
                  <a:lnTo>
                    <a:pt x="237489" y="290830"/>
                  </a:lnTo>
                  <a:lnTo>
                    <a:pt x="237489" y="319405"/>
                  </a:lnTo>
                  <a:lnTo>
                    <a:pt x="236220" y="323850"/>
                  </a:lnTo>
                  <a:lnTo>
                    <a:pt x="236220" y="330200"/>
                  </a:lnTo>
                  <a:lnTo>
                    <a:pt x="234314" y="334645"/>
                  </a:lnTo>
                  <a:lnTo>
                    <a:pt x="233045" y="340360"/>
                  </a:lnTo>
                  <a:lnTo>
                    <a:pt x="229870" y="343535"/>
                  </a:lnTo>
                  <a:lnTo>
                    <a:pt x="226695" y="347980"/>
                  </a:lnTo>
                  <a:lnTo>
                    <a:pt x="224154" y="351155"/>
                  </a:lnTo>
                  <a:lnTo>
                    <a:pt x="220979" y="355600"/>
                  </a:lnTo>
                  <a:lnTo>
                    <a:pt x="213359" y="363220"/>
                  </a:lnTo>
                  <a:lnTo>
                    <a:pt x="207645" y="364490"/>
                  </a:lnTo>
                  <a:lnTo>
                    <a:pt x="202564" y="367665"/>
                  </a:lnTo>
                  <a:lnTo>
                    <a:pt x="189229" y="370840"/>
                  </a:lnTo>
                  <a:lnTo>
                    <a:pt x="211791" y="370840"/>
                  </a:lnTo>
                  <a:lnTo>
                    <a:pt x="267970" y="349250"/>
                  </a:lnTo>
                  <a:lnTo>
                    <a:pt x="245109" y="288925"/>
                  </a:lnTo>
                  <a:close/>
                </a:path>
                <a:path w="629284" h="459740">
                  <a:moveTo>
                    <a:pt x="325120" y="142875"/>
                  </a:moveTo>
                  <a:lnTo>
                    <a:pt x="276859" y="162560"/>
                  </a:lnTo>
                  <a:lnTo>
                    <a:pt x="280034" y="316230"/>
                  </a:lnTo>
                  <a:lnTo>
                    <a:pt x="276859" y="332740"/>
                  </a:lnTo>
                  <a:lnTo>
                    <a:pt x="273684" y="335915"/>
                  </a:lnTo>
                  <a:lnTo>
                    <a:pt x="272414" y="339090"/>
                  </a:lnTo>
                  <a:lnTo>
                    <a:pt x="269239" y="340360"/>
                  </a:lnTo>
                  <a:lnTo>
                    <a:pt x="266064" y="343535"/>
                  </a:lnTo>
                  <a:lnTo>
                    <a:pt x="269239" y="349250"/>
                  </a:lnTo>
                  <a:lnTo>
                    <a:pt x="313054" y="332740"/>
                  </a:lnTo>
                  <a:lnTo>
                    <a:pt x="310585" y="328295"/>
                  </a:lnTo>
                  <a:lnTo>
                    <a:pt x="296545" y="328295"/>
                  </a:lnTo>
                  <a:lnTo>
                    <a:pt x="293370" y="327025"/>
                  </a:lnTo>
                  <a:lnTo>
                    <a:pt x="290195" y="322580"/>
                  </a:lnTo>
                  <a:lnTo>
                    <a:pt x="288925" y="319405"/>
                  </a:lnTo>
                  <a:lnTo>
                    <a:pt x="288870" y="310515"/>
                  </a:lnTo>
                  <a:lnTo>
                    <a:pt x="287654" y="281940"/>
                  </a:lnTo>
                  <a:lnTo>
                    <a:pt x="290195" y="281940"/>
                  </a:lnTo>
                  <a:lnTo>
                    <a:pt x="292100" y="280035"/>
                  </a:lnTo>
                  <a:lnTo>
                    <a:pt x="296545" y="278765"/>
                  </a:lnTo>
                  <a:lnTo>
                    <a:pt x="299720" y="276860"/>
                  </a:lnTo>
                  <a:lnTo>
                    <a:pt x="308609" y="274320"/>
                  </a:lnTo>
                  <a:lnTo>
                    <a:pt x="314959" y="272415"/>
                  </a:lnTo>
                  <a:lnTo>
                    <a:pt x="316229" y="271145"/>
                  </a:lnTo>
                  <a:lnTo>
                    <a:pt x="287654" y="271145"/>
                  </a:lnTo>
                  <a:lnTo>
                    <a:pt x="287654" y="207645"/>
                  </a:lnTo>
                  <a:lnTo>
                    <a:pt x="329564" y="207645"/>
                  </a:lnTo>
                  <a:lnTo>
                    <a:pt x="329564" y="147955"/>
                  </a:lnTo>
                  <a:lnTo>
                    <a:pt x="325120" y="142875"/>
                  </a:lnTo>
                  <a:close/>
                </a:path>
                <a:path w="629284" h="459740">
                  <a:moveTo>
                    <a:pt x="309879" y="327025"/>
                  </a:moveTo>
                  <a:lnTo>
                    <a:pt x="308609" y="327025"/>
                  </a:lnTo>
                  <a:lnTo>
                    <a:pt x="305434" y="328295"/>
                  </a:lnTo>
                  <a:lnTo>
                    <a:pt x="310585" y="328295"/>
                  </a:lnTo>
                  <a:lnTo>
                    <a:pt x="309879" y="327025"/>
                  </a:lnTo>
                  <a:close/>
                </a:path>
                <a:path w="629284" h="459740">
                  <a:moveTo>
                    <a:pt x="329564" y="147955"/>
                  </a:moveTo>
                  <a:lnTo>
                    <a:pt x="329564" y="257810"/>
                  </a:lnTo>
                  <a:lnTo>
                    <a:pt x="314959" y="263525"/>
                  </a:lnTo>
                  <a:lnTo>
                    <a:pt x="335914" y="263525"/>
                  </a:lnTo>
                  <a:lnTo>
                    <a:pt x="368934" y="304165"/>
                  </a:lnTo>
                  <a:lnTo>
                    <a:pt x="352425" y="310515"/>
                  </a:lnTo>
                  <a:lnTo>
                    <a:pt x="355600" y="316230"/>
                  </a:lnTo>
                  <a:lnTo>
                    <a:pt x="455295" y="278765"/>
                  </a:lnTo>
                  <a:lnTo>
                    <a:pt x="454914" y="276860"/>
                  </a:lnTo>
                  <a:lnTo>
                    <a:pt x="440054" y="276860"/>
                  </a:lnTo>
                  <a:lnTo>
                    <a:pt x="329564" y="147955"/>
                  </a:lnTo>
                  <a:close/>
                </a:path>
                <a:path w="629284" h="459740">
                  <a:moveTo>
                    <a:pt x="454025" y="272415"/>
                  </a:moveTo>
                  <a:lnTo>
                    <a:pt x="440054" y="276860"/>
                  </a:lnTo>
                  <a:lnTo>
                    <a:pt x="454914" y="276860"/>
                  </a:lnTo>
                  <a:lnTo>
                    <a:pt x="454025" y="272415"/>
                  </a:lnTo>
                  <a:close/>
                </a:path>
                <a:path w="629284" h="459740">
                  <a:moveTo>
                    <a:pt x="334009" y="263525"/>
                  </a:moveTo>
                  <a:lnTo>
                    <a:pt x="309879" y="263525"/>
                  </a:lnTo>
                  <a:lnTo>
                    <a:pt x="305434" y="264795"/>
                  </a:lnTo>
                  <a:lnTo>
                    <a:pt x="302259" y="266700"/>
                  </a:lnTo>
                  <a:lnTo>
                    <a:pt x="297814" y="267970"/>
                  </a:lnTo>
                  <a:lnTo>
                    <a:pt x="295275" y="269875"/>
                  </a:lnTo>
                  <a:lnTo>
                    <a:pt x="292100" y="269875"/>
                  </a:lnTo>
                  <a:lnTo>
                    <a:pt x="288925" y="271145"/>
                  </a:lnTo>
                  <a:lnTo>
                    <a:pt x="316229" y="271145"/>
                  </a:lnTo>
                  <a:lnTo>
                    <a:pt x="319404" y="269875"/>
                  </a:lnTo>
                  <a:lnTo>
                    <a:pt x="323850" y="267970"/>
                  </a:lnTo>
                  <a:lnTo>
                    <a:pt x="327025" y="267970"/>
                  </a:lnTo>
                  <a:lnTo>
                    <a:pt x="329564" y="266700"/>
                  </a:lnTo>
                  <a:lnTo>
                    <a:pt x="334009" y="263525"/>
                  </a:lnTo>
                  <a:close/>
                </a:path>
                <a:path w="629284" h="459740">
                  <a:moveTo>
                    <a:pt x="481334" y="123190"/>
                  </a:moveTo>
                  <a:lnTo>
                    <a:pt x="399414" y="123190"/>
                  </a:lnTo>
                  <a:lnTo>
                    <a:pt x="503554" y="262255"/>
                  </a:lnTo>
                  <a:lnTo>
                    <a:pt x="538479" y="248285"/>
                  </a:lnTo>
                  <a:lnTo>
                    <a:pt x="534670" y="182245"/>
                  </a:lnTo>
                  <a:lnTo>
                    <a:pt x="526414" y="182245"/>
                  </a:lnTo>
                  <a:lnTo>
                    <a:pt x="481334" y="123190"/>
                  </a:lnTo>
                  <a:close/>
                </a:path>
                <a:path w="629284" h="459740">
                  <a:moveTo>
                    <a:pt x="329564" y="207645"/>
                  </a:moveTo>
                  <a:lnTo>
                    <a:pt x="287654" y="207645"/>
                  </a:lnTo>
                  <a:lnTo>
                    <a:pt x="329564" y="257810"/>
                  </a:lnTo>
                  <a:lnTo>
                    <a:pt x="329564" y="207645"/>
                  </a:lnTo>
                  <a:close/>
                </a:path>
                <a:path w="629284" h="459740">
                  <a:moveTo>
                    <a:pt x="153034" y="209550"/>
                  </a:moveTo>
                  <a:lnTo>
                    <a:pt x="45720" y="248285"/>
                  </a:lnTo>
                  <a:lnTo>
                    <a:pt x="46989" y="255905"/>
                  </a:lnTo>
                  <a:lnTo>
                    <a:pt x="65404" y="248285"/>
                  </a:lnTo>
                  <a:lnTo>
                    <a:pt x="142943" y="248285"/>
                  </a:lnTo>
                  <a:lnTo>
                    <a:pt x="133350" y="222885"/>
                  </a:lnTo>
                  <a:lnTo>
                    <a:pt x="156209" y="215265"/>
                  </a:lnTo>
                  <a:lnTo>
                    <a:pt x="153034" y="209550"/>
                  </a:lnTo>
                  <a:close/>
                </a:path>
                <a:path w="629284" h="459740">
                  <a:moveTo>
                    <a:pt x="619125" y="147320"/>
                  </a:moveTo>
                  <a:lnTo>
                    <a:pt x="532129" y="147320"/>
                  </a:lnTo>
                  <a:lnTo>
                    <a:pt x="591184" y="227330"/>
                  </a:lnTo>
                  <a:lnTo>
                    <a:pt x="624839" y="215265"/>
                  </a:lnTo>
                  <a:lnTo>
                    <a:pt x="619125" y="147320"/>
                  </a:lnTo>
                  <a:close/>
                </a:path>
                <a:path w="629284" h="459740">
                  <a:moveTo>
                    <a:pt x="606425" y="0"/>
                  </a:moveTo>
                  <a:lnTo>
                    <a:pt x="0" y="173355"/>
                  </a:lnTo>
                  <a:lnTo>
                    <a:pt x="15239" y="218440"/>
                  </a:lnTo>
                  <a:lnTo>
                    <a:pt x="609600" y="13335"/>
                  </a:lnTo>
                  <a:lnTo>
                    <a:pt x="606425" y="0"/>
                  </a:lnTo>
                  <a:close/>
                </a:path>
                <a:path w="629284" h="459740">
                  <a:moveTo>
                    <a:pt x="568959" y="88900"/>
                  </a:moveTo>
                  <a:lnTo>
                    <a:pt x="490220" y="88900"/>
                  </a:lnTo>
                  <a:lnTo>
                    <a:pt x="521970" y="132080"/>
                  </a:lnTo>
                  <a:lnTo>
                    <a:pt x="526414" y="182245"/>
                  </a:lnTo>
                  <a:lnTo>
                    <a:pt x="534670" y="182245"/>
                  </a:lnTo>
                  <a:lnTo>
                    <a:pt x="532129" y="147320"/>
                  </a:lnTo>
                  <a:lnTo>
                    <a:pt x="619125" y="147320"/>
                  </a:lnTo>
                  <a:lnTo>
                    <a:pt x="619125" y="146050"/>
                  </a:lnTo>
                  <a:lnTo>
                    <a:pt x="610870" y="146050"/>
                  </a:lnTo>
                  <a:lnTo>
                    <a:pt x="568959" y="88900"/>
                  </a:lnTo>
                  <a:close/>
                </a:path>
                <a:path w="629284" h="459740">
                  <a:moveTo>
                    <a:pt x="612775" y="50800"/>
                  </a:moveTo>
                  <a:lnTo>
                    <a:pt x="597534" y="50800"/>
                  </a:lnTo>
                  <a:lnTo>
                    <a:pt x="600075" y="52705"/>
                  </a:lnTo>
                  <a:lnTo>
                    <a:pt x="601979" y="57150"/>
                  </a:lnTo>
                  <a:lnTo>
                    <a:pt x="603250" y="58420"/>
                  </a:lnTo>
                  <a:lnTo>
                    <a:pt x="603250" y="59690"/>
                  </a:lnTo>
                  <a:lnTo>
                    <a:pt x="610870" y="146050"/>
                  </a:lnTo>
                  <a:lnTo>
                    <a:pt x="619125" y="146050"/>
                  </a:lnTo>
                  <a:lnTo>
                    <a:pt x="612775" y="59690"/>
                  </a:lnTo>
                  <a:lnTo>
                    <a:pt x="612775" y="50800"/>
                  </a:lnTo>
                  <a:close/>
                </a:path>
                <a:path w="629284" h="459740">
                  <a:moveTo>
                    <a:pt x="468629" y="88900"/>
                  </a:moveTo>
                  <a:lnTo>
                    <a:pt x="385445" y="121920"/>
                  </a:lnTo>
                  <a:lnTo>
                    <a:pt x="388620" y="126365"/>
                  </a:lnTo>
                  <a:lnTo>
                    <a:pt x="399414" y="123190"/>
                  </a:lnTo>
                  <a:lnTo>
                    <a:pt x="481334" y="123190"/>
                  </a:lnTo>
                  <a:lnTo>
                    <a:pt x="462914" y="99060"/>
                  </a:lnTo>
                  <a:lnTo>
                    <a:pt x="471804" y="95885"/>
                  </a:lnTo>
                  <a:lnTo>
                    <a:pt x="468629" y="88900"/>
                  </a:lnTo>
                  <a:close/>
                </a:path>
                <a:path w="629284" h="459740">
                  <a:moveTo>
                    <a:pt x="563879" y="53975"/>
                  </a:moveTo>
                  <a:lnTo>
                    <a:pt x="478154" y="86995"/>
                  </a:lnTo>
                  <a:lnTo>
                    <a:pt x="479425" y="93345"/>
                  </a:lnTo>
                  <a:lnTo>
                    <a:pt x="490220" y="88900"/>
                  </a:lnTo>
                  <a:lnTo>
                    <a:pt x="568959" y="88900"/>
                  </a:lnTo>
                  <a:lnTo>
                    <a:pt x="551814" y="66040"/>
                  </a:lnTo>
                  <a:lnTo>
                    <a:pt x="565784" y="59690"/>
                  </a:lnTo>
                  <a:lnTo>
                    <a:pt x="563879" y="53975"/>
                  </a:lnTo>
                  <a:close/>
                </a:path>
                <a:path w="629284" h="459740">
                  <a:moveTo>
                    <a:pt x="618489" y="34290"/>
                  </a:moveTo>
                  <a:lnTo>
                    <a:pt x="583564" y="46355"/>
                  </a:lnTo>
                  <a:lnTo>
                    <a:pt x="585470" y="53975"/>
                  </a:lnTo>
                  <a:lnTo>
                    <a:pt x="588009" y="50800"/>
                  </a:lnTo>
                  <a:lnTo>
                    <a:pt x="612775" y="50800"/>
                  </a:lnTo>
                  <a:lnTo>
                    <a:pt x="612775" y="49530"/>
                  </a:lnTo>
                  <a:lnTo>
                    <a:pt x="614045" y="47625"/>
                  </a:lnTo>
                  <a:lnTo>
                    <a:pt x="614045" y="45085"/>
                  </a:lnTo>
                  <a:lnTo>
                    <a:pt x="617220" y="41910"/>
                  </a:lnTo>
                  <a:lnTo>
                    <a:pt x="621664" y="38735"/>
                  </a:lnTo>
                  <a:lnTo>
                    <a:pt x="618489" y="34290"/>
                  </a:lnTo>
                  <a:close/>
                </a:path>
              </a:pathLst>
            </a:custGeom>
            <a:solidFill>
              <a:srgbClr val="0000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067973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xfrm>
            <a:off x="5334000" y="533401"/>
            <a:ext cx="4743450" cy="650875"/>
          </a:xfrm>
          <a:prstGeom prst="rect">
            <a:avLst/>
          </a:prstGeom>
          <a:solidFill>
            <a:srgbClr val="295E80"/>
          </a:solidFill>
          <a:ln>
            <a:solidFill>
              <a:srgbClr val="FFC000"/>
            </a:solidFill>
          </a:ln>
        </p:spPr>
        <p:txBody>
          <a:bodyPr vert="horz" wrap="square" lIns="0" tIns="13335" rIns="0" bIns="0" rtlCol="0" anchor="ctr">
            <a:spAutoFit/>
          </a:bodyPr>
          <a:lstStyle/>
          <a:p>
            <a:pPr marL="12700">
              <a:lnSpc>
                <a:spcPct val="100000"/>
              </a:lnSpc>
              <a:spcBef>
                <a:spcPts val="105"/>
              </a:spcBef>
            </a:pPr>
            <a:r>
              <a:rPr sz="4100" spc="65" dirty="0">
                <a:solidFill>
                  <a:srgbClr val="FFC000"/>
                </a:solidFill>
                <a:latin typeface="Trebuchet MS"/>
                <a:cs typeface="Trebuchet MS"/>
              </a:rPr>
              <a:t>Executive</a:t>
            </a:r>
            <a:r>
              <a:rPr sz="4100" spc="-345" dirty="0">
                <a:solidFill>
                  <a:srgbClr val="FFC000"/>
                </a:solidFill>
                <a:latin typeface="Trebuchet MS"/>
                <a:cs typeface="Trebuchet MS"/>
              </a:rPr>
              <a:t> </a:t>
            </a:r>
            <a:r>
              <a:rPr sz="4100" spc="160" dirty="0">
                <a:solidFill>
                  <a:srgbClr val="FFC000"/>
                </a:solidFill>
                <a:latin typeface="Trebuchet MS"/>
                <a:cs typeface="Trebuchet MS"/>
              </a:rPr>
              <a:t>summary</a:t>
            </a:r>
            <a:endParaRPr sz="4100" dirty="0">
              <a:solidFill>
                <a:srgbClr val="FFC000"/>
              </a:solidFill>
              <a:latin typeface="Trebuchet MS"/>
              <a:cs typeface="Trebuchet MS"/>
            </a:endParaRPr>
          </a:p>
        </p:txBody>
      </p:sp>
      <p:sp>
        <p:nvSpPr>
          <p:cNvPr id="4" name="object 4"/>
          <p:cNvSpPr txBox="1"/>
          <p:nvPr/>
        </p:nvSpPr>
        <p:spPr>
          <a:xfrm>
            <a:off x="5334000" y="1943230"/>
            <a:ext cx="4646930" cy="3550459"/>
          </a:xfrm>
          <a:prstGeom prst="rect">
            <a:avLst/>
          </a:prstGeom>
        </p:spPr>
        <p:txBody>
          <a:bodyPr vert="horz" wrap="square" lIns="0" tIns="29845" rIns="0" bIns="0" rtlCol="0">
            <a:spAutoFit/>
          </a:bodyPr>
          <a:lstStyle/>
          <a:p>
            <a:pPr marL="355600" marR="408940" lvl="0" indent="-342900" algn="l" defTabSz="914400" rtl="0" eaLnBrk="1" fontAlgn="auto" latinLnBrk="0" hangingPunct="1">
              <a:lnSpc>
                <a:spcPts val="1960"/>
              </a:lnSpc>
              <a:spcBef>
                <a:spcPts val="235"/>
              </a:spcBef>
              <a:spcAft>
                <a:spcPts val="0"/>
              </a:spcAft>
              <a:buClrTx/>
              <a:buSzTx/>
              <a:buFont typeface="Arial"/>
              <a:buChar char="•"/>
              <a:tabLst>
                <a:tab pos="355600" algn="l"/>
              </a:tabLst>
              <a:defRPr/>
            </a:pPr>
            <a:r>
              <a:rPr kumimoji="0" sz="1700" b="0" i="0" u="none" strike="noStrike" kern="1200" cap="none" spc="150" normalizeH="0" baseline="0" noProof="0" dirty="0">
                <a:ln>
                  <a:noFill/>
                </a:ln>
                <a:solidFill>
                  <a:prstClr val="white"/>
                </a:solidFill>
                <a:effectLst/>
                <a:uLnTx/>
                <a:uFillTx/>
                <a:latin typeface="Trebuchet MS"/>
                <a:ea typeface="+mn-ea"/>
                <a:cs typeface="Trebuchet MS"/>
              </a:rPr>
              <a:t>A</a:t>
            </a:r>
            <a:r>
              <a:rPr kumimoji="0" sz="1700" b="0" i="0" u="none" strike="noStrike" kern="1200" cap="none" spc="-6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short</a:t>
            </a:r>
            <a:r>
              <a:rPr kumimoji="0" sz="1700" b="0" i="0" u="none" strike="noStrike" kern="1200" cap="none" spc="-105" normalizeH="0" baseline="0" noProof="0" dirty="0">
                <a:ln>
                  <a:noFill/>
                </a:ln>
                <a:solidFill>
                  <a:prstClr val="white"/>
                </a:solidFill>
                <a:effectLst/>
                <a:uLnTx/>
                <a:uFillTx/>
                <a:latin typeface="Trebuchet MS"/>
                <a:ea typeface="+mn-ea"/>
                <a:cs typeface="Trebuchet MS"/>
              </a:rPr>
              <a:t> </a:t>
            </a:r>
            <a:r>
              <a:rPr kumimoji="0" sz="1700" b="0" i="0" u="none" strike="noStrike" kern="1200" cap="none" spc="70" normalizeH="0" baseline="0" noProof="0" dirty="0">
                <a:ln>
                  <a:noFill/>
                </a:ln>
                <a:solidFill>
                  <a:prstClr val="white"/>
                </a:solidFill>
                <a:effectLst/>
                <a:uLnTx/>
                <a:uFillTx/>
                <a:latin typeface="Trebuchet MS"/>
                <a:ea typeface="+mn-ea"/>
                <a:cs typeface="Trebuchet MS"/>
              </a:rPr>
              <a:t>summary</a:t>
            </a:r>
            <a:r>
              <a:rPr kumimoji="0" sz="1700" b="0" i="0" u="none" strike="noStrike" kern="1200" cap="none" spc="-9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of</a:t>
            </a:r>
            <a:r>
              <a:rPr kumimoji="0" sz="1700" b="0" i="0" u="none" strike="noStrike" kern="1200" cap="none" spc="-6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the</a:t>
            </a:r>
            <a:r>
              <a:rPr kumimoji="0" sz="1700" b="0" i="0" u="none" strike="noStrike" kern="1200" cap="none" spc="-75" normalizeH="0" baseline="0" noProof="0" dirty="0">
                <a:ln>
                  <a:noFill/>
                </a:ln>
                <a:solidFill>
                  <a:prstClr val="white"/>
                </a:solidFill>
                <a:effectLst/>
                <a:uLnTx/>
                <a:uFillTx/>
                <a:latin typeface="Trebuchet MS"/>
                <a:ea typeface="+mn-ea"/>
                <a:cs typeface="Trebuchet MS"/>
              </a:rPr>
              <a:t> </a:t>
            </a:r>
            <a:r>
              <a:rPr kumimoji="0" sz="1700" b="0" i="0" u="none" strike="noStrike" kern="1200" cap="none" spc="55" normalizeH="0" baseline="0" noProof="0" dirty="0">
                <a:ln>
                  <a:noFill/>
                </a:ln>
                <a:solidFill>
                  <a:prstClr val="white"/>
                </a:solidFill>
                <a:effectLst/>
                <a:uLnTx/>
                <a:uFillTx/>
                <a:latin typeface="Trebuchet MS"/>
                <a:ea typeface="+mn-ea"/>
                <a:cs typeface="Trebuchet MS"/>
              </a:rPr>
              <a:t>whole</a:t>
            </a:r>
            <a:r>
              <a:rPr kumimoji="0" sz="1700" b="0" i="0" u="none" strike="noStrike" kern="1200" cap="none" spc="-100"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report</a:t>
            </a:r>
            <a:r>
              <a:rPr kumimoji="0" sz="1700" b="0" i="0" u="none" strike="noStrike" kern="1200" cap="none" spc="-95" normalizeH="0" baseline="0" noProof="0" dirty="0">
                <a:ln>
                  <a:noFill/>
                </a:ln>
                <a:solidFill>
                  <a:prstClr val="white"/>
                </a:solidFill>
                <a:effectLst/>
                <a:uLnTx/>
                <a:uFillTx/>
                <a:latin typeface="Trebuchet MS"/>
                <a:ea typeface="+mn-ea"/>
                <a:cs typeface="Trebuchet MS"/>
              </a:rPr>
              <a:t> </a:t>
            </a:r>
            <a:r>
              <a:rPr kumimoji="0" sz="1700" b="0" i="0" u="none" strike="noStrike" kern="1200" cap="none" spc="-25" normalizeH="0" baseline="0" noProof="0" dirty="0">
                <a:ln>
                  <a:noFill/>
                </a:ln>
                <a:solidFill>
                  <a:prstClr val="white"/>
                </a:solidFill>
                <a:effectLst/>
                <a:uLnTx/>
                <a:uFillTx/>
                <a:latin typeface="Trebuchet MS"/>
                <a:ea typeface="+mn-ea"/>
                <a:cs typeface="Trebuchet MS"/>
              </a:rPr>
              <a:t>in </a:t>
            </a:r>
            <a:r>
              <a:rPr kumimoji="0" sz="1700" b="0" i="0" u="none" strike="noStrike" kern="1200" cap="none" spc="0" normalizeH="0" baseline="0" noProof="0" dirty="0">
                <a:ln>
                  <a:noFill/>
                </a:ln>
                <a:solidFill>
                  <a:prstClr val="white"/>
                </a:solidFill>
                <a:effectLst/>
                <a:uLnTx/>
                <a:uFillTx/>
                <a:latin typeface="Trebuchet MS"/>
                <a:ea typeface="+mn-ea"/>
                <a:cs typeface="Trebuchet MS"/>
              </a:rPr>
              <a:t>a</a:t>
            </a:r>
            <a:r>
              <a:rPr kumimoji="0" sz="1700" b="0" i="0" u="none" strike="noStrike" kern="1200" cap="none" spc="-30"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few</a:t>
            </a:r>
            <a:r>
              <a:rPr kumimoji="0" sz="1700" b="0" i="0" u="none" strike="noStrike" kern="1200" cap="none" spc="-15" normalizeH="0" baseline="0" noProof="0" dirty="0">
                <a:ln>
                  <a:noFill/>
                </a:ln>
                <a:solidFill>
                  <a:prstClr val="white"/>
                </a:solidFill>
                <a:effectLst/>
                <a:uLnTx/>
                <a:uFillTx/>
                <a:latin typeface="Trebuchet MS"/>
                <a:ea typeface="+mn-ea"/>
                <a:cs typeface="Trebuchet MS"/>
              </a:rPr>
              <a:t> </a:t>
            </a:r>
            <a:r>
              <a:rPr kumimoji="0" sz="1700" b="0" i="0" u="none" strike="noStrike" kern="1200" cap="none" spc="-10" normalizeH="0" baseline="0" noProof="0" dirty="0">
                <a:ln>
                  <a:noFill/>
                </a:ln>
                <a:solidFill>
                  <a:prstClr val="white"/>
                </a:solidFill>
                <a:effectLst/>
                <a:uLnTx/>
                <a:uFillTx/>
                <a:latin typeface="Trebuchet MS"/>
                <a:ea typeface="+mn-ea"/>
                <a:cs typeface="Trebuchet MS"/>
              </a:rPr>
              <a:t>paragraphs.</a:t>
            </a:r>
            <a:endParaRPr kumimoji="0" sz="1700" b="0" i="0" u="none" strike="noStrike" kern="1200" cap="none" spc="0" normalizeH="0" baseline="0" noProof="0" dirty="0">
              <a:ln>
                <a:noFill/>
              </a:ln>
              <a:solidFill>
                <a:prstClr val="white"/>
              </a:solidFill>
              <a:effectLst/>
              <a:uLnTx/>
              <a:uFillTx/>
              <a:latin typeface="Trebuchet MS"/>
              <a:ea typeface="+mn-ea"/>
              <a:cs typeface="Trebuchet MS"/>
            </a:endParaRPr>
          </a:p>
          <a:p>
            <a:pPr marL="355600" marR="521334" lvl="0" indent="-342900" algn="l" defTabSz="914400" rtl="0" eaLnBrk="1" fontAlgn="auto" latinLnBrk="0" hangingPunct="1">
              <a:lnSpc>
                <a:spcPts val="1960"/>
              </a:lnSpc>
              <a:spcBef>
                <a:spcPts val="414"/>
              </a:spcBef>
              <a:spcAft>
                <a:spcPts val="0"/>
              </a:spcAft>
              <a:buClrTx/>
              <a:buSzTx/>
              <a:buFont typeface="Arial"/>
              <a:buChar char="•"/>
              <a:tabLst>
                <a:tab pos="355600" algn="l"/>
              </a:tabLst>
              <a:defRPr/>
            </a:pPr>
            <a:r>
              <a:rPr kumimoji="0" sz="1700" b="0" i="0" u="none" strike="noStrike" kern="1200" cap="none" spc="0" normalizeH="0" baseline="0" noProof="0" dirty="0">
                <a:ln>
                  <a:noFill/>
                </a:ln>
                <a:solidFill>
                  <a:prstClr val="white"/>
                </a:solidFill>
                <a:effectLst/>
                <a:uLnTx/>
                <a:uFillTx/>
                <a:latin typeface="Trebuchet MS"/>
                <a:ea typeface="+mn-ea"/>
                <a:cs typeface="Trebuchet MS"/>
              </a:rPr>
              <a:t>Give</a:t>
            </a:r>
            <a:r>
              <a:rPr kumimoji="0" sz="1700" b="0" i="0" u="none" strike="noStrike" kern="1200" cap="none" spc="-4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the reader</a:t>
            </a:r>
            <a:r>
              <a:rPr kumimoji="0" sz="1700" b="0" i="0" u="none" strike="noStrike" kern="1200" cap="none" spc="-5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a</a:t>
            </a:r>
            <a:r>
              <a:rPr kumimoji="0" sz="1700" b="0" i="0" u="none" strike="noStrike" kern="1200" cap="none" spc="-1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basic</a:t>
            </a:r>
            <a:r>
              <a:rPr kumimoji="0" sz="1700" b="0" i="0" u="none" strike="noStrike" kern="1200" cap="none" spc="-20" normalizeH="0" baseline="0" noProof="0" dirty="0">
                <a:ln>
                  <a:noFill/>
                </a:ln>
                <a:solidFill>
                  <a:prstClr val="white"/>
                </a:solidFill>
                <a:effectLst/>
                <a:uLnTx/>
                <a:uFillTx/>
                <a:latin typeface="Trebuchet MS"/>
                <a:ea typeface="+mn-ea"/>
                <a:cs typeface="Trebuchet MS"/>
              </a:rPr>
              <a:t> </a:t>
            </a:r>
            <a:r>
              <a:rPr kumimoji="0" sz="1700" b="0" i="0" u="none" strike="noStrike" kern="1200" cap="none" spc="-10" normalizeH="0" baseline="0" noProof="0" dirty="0">
                <a:ln>
                  <a:noFill/>
                </a:ln>
                <a:solidFill>
                  <a:prstClr val="white"/>
                </a:solidFill>
                <a:effectLst/>
                <a:uLnTx/>
                <a:uFillTx/>
                <a:latin typeface="Trebuchet MS"/>
                <a:ea typeface="+mn-ea"/>
                <a:cs typeface="Trebuchet MS"/>
              </a:rPr>
              <a:t>understanding </a:t>
            </a:r>
            <a:r>
              <a:rPr kumimoji="0" sz="1700" b="0" i="0" u="none" strike="noStrike" kern="1200" cap="none" spc="0" normalizeH="0" baseline="0" noProof="0" dirty="0">
                <a:ln>
                  <a:noFill/>
                </a:ln>
                <a:solidFill>
                  <a:prstClr val="white"/>
                </a:solidFill>
                <a:effectLst/>
                <a:uLnTx/>
                <a:uFillTx/>
                <a:latin typeface="Trebuchet MS"/>
                <a:ea typeface="+mn-ea"/>
                <a:cs typeface="Trebuchet MS"/>
              </a:rPr>
              <a:t>of</a:t>
            </a:r>
            <a:r>
              <a:rPr kumimoji="0" sz="1700" b="0" i="0" u="none" strike="noStrike" kern="1200" cap="none" spc="-7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the</a:t>
            </a:r>
            <a:r>
              <a:rPr kumimoji="0" sz="1700" b="0" i="0" u="none" strike="noStrike" kern="1200" cap="none" spc="-5" normalizeH="0" baseline="0" noProof="0" dirty="0">
                <a:ln>
                  <a:noFill/>
                </a:ln>
                <a:solidFill>
                  <a:prstClr val="white"/>
                </a:solidFill>
                <a:effectLst/>
                <a:uLnTx/>
                <a:uFillTx/>
                <a:latin typeface="Trebuchet MS"/>
                <a:ea typeface="+mn-ea"/>
                <a:cs typeface="Trebuchet MS"/>
              </a:rPr>
              <a:t> </a:t>
            </a:r>
            <a:r>
              <a:rPr kumimoji="0" sz="1700" b="0" i="0" u="none" strike="noStrike" kern="1200" cap="none" spc="55" normalizeH="0" baseline="0" noProof="0" dirty="0">
                <a:ln>
                  <a:noFill/>
                </a:ln>
                <a:solidFill>
                  <a:prstClr val="white"/>
                </a:solidFill>
                <a:effectLst/>
                <a:uLnTx/>
                <a:uFillTx/>
                <a:latin typeface="Trebuchet MS"/>
                <a:ea typeface="+mn-ea"/>
                <a:cs typeface="Trebuchet MS"/>
              </a:rPr>
              <a:t>whole</a:t>
            </a:r>
            <a:r>
              <a:rPr kumimoji="0" sz="1700" b="0" i="0" u="none" strike="noStrike" kern="1200" cap="none" spc="0" normalizeH="0" baseline="0" noProof="0" dirty="0">
                <a:ln>
                  <a:noFill/>
                </a:ln>
                <a:solidFill>
                  <a:prstClr val="white"/>
                </a:solidFill>
                <a:effectLst/>
                <a:uLnTx/>
                <a:uFillTx/>
                <a:latin typeface="Trebuchet MS"/>
                <a:ea typeface="+mn-ea"/>
                <a:cs typeface="Trebuchet MS"/>
              </a:rPr>
              <a:t> </a:t>
            </a:r>
            <a:r>
              <a:rPr kumimoji="0" sz="1700" b="0" i="0" u="none" strike="noStrike" kern="1200" cap="none" spc="-35" normalizeH="0" baseline="0" noProof="0" dirty="0">
                <a:ln>
                  <a:noFill/>
                </a:ln>
                <a:solidFill>
                  <a:prstClr val="white"/>
                </a:solidFill>
                <a:effectLst/>
                <a:uLnTx/>
                <a:uFillTx/>
                <a:latin typeface="Trebuchet MS"/>
                <a:ea typeface="+mn-ea"/>
                <a:cs typeface="Trebuchet MS"/>
              </a:rPr>
              <a:t>report,</a:t>
            </a:r>
            <a:r>
              <a:rPr kumimoji="0" sz="1700" b="0" i="0" u="none" strike="noStrike" kern="1200" cap="none" spc="-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including</a:t>
            </a:r>
            <a:r>
              <a:rPr kumimoji="0" sz="1700" b="0" i="0" u="none" strike="noStrike" kern="1200" cap="none" spc="5" normalizeH="0" baseline="0" noProof="0" dirty="0">
                <a:ln>
                  <a:noFill/>
                </a:ln>
                <a:solidFill>
                  <a:prstClr val="white"/>
                </a:solidFill>
                <a:effectLst/>
                <a:uLnTx/>
                <a:uFillTx/>
                <a:latin typeface="Trebuchet MS"/>
                <a:ea typeface="+mn-ea"/>
                <a:cs typeface="Trebuchet MS"/>
              </a:rPr>
              <a:t> </a:t>
            </a:r>
            <a:r>
              <a:rPr kumimoji="0" sz="1700" b="0" i="0" u="none" strike="noStrike" kern="1200" cap="none" spc="-25" normalizeH="0" baseline="0" noProof="0" dirty="0">
                <a:ln>
                  <a:noFill/>
                </a:ln>
                <a:solidFill>
                  <a:prstClr val="white"/>
                </a:solidFill>
                <a:effectLst/>
                <a:uLnTx/>
                <a:uFillTx/>
                <a:latin typeface="Trebuchet MS"/>
                <a:ea typeface="+mn-ea"/>
                <a:cs typeface="Trebuchet MS"/>
              </a:rPr>
              <a:t>its </a:t>
            </a:r>
            <a:r>
              <a:rPr kumimoji="0" sz="1700" b="0" i="0" u="none" strike="noStrike" kern="1200" cap="none" spc="-10" normalizeH="0" baseline="0" noProof="0" dirty="0">
                <a:ln>
                  <a:noFill/>
                </a:ln>
                <a:solidFill>
                  <a:prstClr val="white"/>
                </a:solidFill>
                <a:effectLst/>
                <a:uLnTx/>
                <a:uFillTx/>
                <a:latin typeface="Trebuchet MS"/>
                <a:ea typeface="+mn-ea"/>
                <a:cs typeface="Trebuchet MS"/>
              </a:rPr>
              <a:t>conclusions.</a:t>
            </a:r>
            <a:endParaRPr kumimoji="0" sz="1700" b="0" i="0" u="none" strike="noStrike" kern="1200" cap="none" spc="0" normalizeH="0" baseline="0" noProof="0" dirty="0">
              <a:ln>
                <a:noFill/>
              </a:ln>
              <a:solidFill>
                <a:prstClr val="white"/>
              </a:solidFill>
              <a:effectLst/>
              <a:uLnTx/>
              <a:uFillTx/>
              <a:latin typeface="Trebuchet MS"/>
              <a:ea typeface="+mn-ea"/>
              <a:cs typeface="Trebuchet MS"/>
            </a:endParaRPr>
          </a:p>
          <a:p>
            <a:pPr marL="355600" marR="316230" lvl="0" indent="-342900" algn="l" defTabSz="914400" rtl="0" eaLnBrk="1" fontAlgn="auto" latinLnBrk="0" hangingPunct="1">
              <a:lnSpc>
                <a:spcPct val="96000"/>
              </a:lnSpc>
              <a:spcBef>
                <a:spcPts val="355"/>
              </a:spcBef>
              <a:spcAft>
                <a:spcPts val="0"/>
              </a:spcAft>
              <a:buClrTx/>
              <a:buSzTx/>
              <a:buFont typeface="Arial"/>
              <a:buChar char="•"/>
              <a:tabLst>
                <a:tab pos="355600" algn="l"/>
              </a:tabLst>
              <a:defRPr/>
            </a:pPr>
            <a:r>
              <a:rPr kumimoji="0" sz="1700" b="0" i="0" u="none" strike="noStrike" kern="1200" cap="none" spc="50" normalizeH="0" baseline="0" noProof="0" dirty="0">
                <a:ln>
                  <a:noFill/>
                </a:ln>
                <a:solidFill>
                  <a:prstClr val="white"/>
                </a:solidFill>
                <a:effectLst/>
                <a:uLnTx/>
                <a:uFillTx/>
                <a:latin typeface="Trebuchet MS"/>
                <a:ea typeface="+mn-ea"/>
                <a:cs typeface="Trebuchet MS"/>
              </a:rPr>
              <a:t>Imagine</a:t>
            </a:r>
            <a:r>
              <a:rPr kumimoji="0" sz="1700" b="0" i="0" u="none" strike="noStrike" kern="1200" cap="none" spc="-75" normalizeH="0" baseline="0" noProof="0" dirty="0">
                <a:ln>
                  <a:noFill/>
                </a:ln>
                <a:solidFill>
                  <a:prstClr val="white"/>
                </a:solidFill>
                <a:effectLst/>
                <a:uLnTx/>
                <a:uFillTx/>
                <a:latin typeface="Trebuchet MS"/>
                <a:ea typeface="+mn-ea"/>
                <a:cs typeface="Trebuchet MS"/>
              </a:rPr>
              <a:t> </a:t>
            </a:r>
            <a:r>
              <a:rPr kumimoji="0" sz="1700" b="0" i="0" u="none" strike="noStrike" kern="1200" cap="none" spc="-35" normalizeH="0" baseline="0" noProof="0" dirty="0">
                <a:ln>
                  <a:noFill/>
                </a:ln>
                <a:solidFill>
                  <a:prstClr val="white"/>
                </a:solidFill>
                <a:effectLst/>
                <a:uLnTx/>
                <a:uFillTx/>
                <a:latin typeface="Trebuchet MS"/>
                <a:ea typeface="+mn-ea"/>
                <a:cs typeface="Trebuchet MS"/>
              </a:rPr>
              <a:t>that</a:t>
            </a:r>
            <a:r>
              <a:rPr kumimoji="0" sz="1700" b="0" i="0" u="none" strike="noStrike" kern="1200" cap="none" spc="-4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the</a:t>
            </a:r>
            <a:r>
              <a:rPr kumimoji="0" sz="1700" b="0" i="0" u="none" strike="noStrike" kern="1200" cap="none" spc="-60" normalizeH="0" baseline="0" noProof="0" dirty="0">
                <a:ln>
                  <a:noFill/>
                </a:ln>
                <a:solidFill>
                  <a:prstClr val="white"/>
                </a:solidFill>
                <a:effectLst/>
                <a:uLnTx/>
                <a:uFillTx/>
                <a:latin typeface="Trebuchet MS"/>
                <a:ea typeface="+mn-ea"/>
                <a:cs typeface="Trebuchet MS"/>
              </a:rPr>
              <a:t> </a:t>
            </a:r>
            <a:r>
              <a:rPr kumimoji="0" sz="1700" b="0" i="0" u="none" strike="noStrike" kern="1200" cap="none" spc="60" normalizeH="0" baseline="0" noProof="0" dirty="0">
                <a:ln>
                  <a:noFill/>
                </a:ln>
                <a:solidFill>
                  <a:prstClr val="white"/>
                </a:solidFill>
                <a:effectLst/>
                <a:uLnTx/>
                <a:uFillTx/>
                <a:latin typeface="Trebuchet MS"/>
                <a:ea typeface="+mn-ea"/>
                <a:cs typeface="Trebuchet MS"/>
              </a:rPr>
              <a:t>person</a:t>
            </a:r>
            <a:r>
              <a:rPr kumimoji="0" sz="1700" b="0" i="0" u="none" strike="noStrike" kern="1200" cap="none" spc="-8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reading</a:t>
            </a:r>
            <a:r>
              <a:rPr kumimoji="0" sz="1700" b="0" i="0" u="none" strike="noStrike" kern="1200" cap="none" spc="-45" normalizeH="0" baseline="0" noProof="0" dirty="0">
                <a:ln>
                  <a:noFill/>
                </a:ln>
                <a:solidFill>
                  <a:prstClr val="white"/>
                </a:solidFill>
                <a:effectLst/>
                <a:uLnTx/>
                <a:uFillTx/>
                <a:latin typeface="Trebuchet MS"/>
                <a:ea typeface="+mn-ea"/>
                <a:cs typeface="Trebuchet MS"/>
              </a:rPr>
              <a:t> </a:t>
            </a:r>
            <a:r>
              <a:rPr kumimoji="0" sz="1700" b="0" i="0" u="none" strike="noStrike" kern="1200" cap="none" spc="-20" normalizeH="0" baseline="0" noProof="0" dirty="0">
                <a:ln>
                  <a:noFill/>
                </a:ln>
                <a:solidFill>
                  <a:prstClr val="white"/>
                </a:solidFill>
                <a:effectLst/>
                <a:uLnTx/>
                <a:uFillTx/>
                <a:latin typeface="Trebuchet MS"/>
                <a:ea typeface="+mn-ea"/>
                <a:cs typeface="Trebuchet MS"/>
              </a:rPr>
              <a:t>this</a:t>
            </a:r>
            <a:r>
              <a:rPr kumimoji="0" sz="1700" b="0" i="0" u="none" strike="noStrike" kern="1200" cap="none" spc="-75" normalizeH="0" baseline="0" noProof="0" dirty="0">
                <a:ln>
                  <a:noFill/>
                </a:ln>
                <a:solidFill>
                  <a:prstClr val="white"/>
                </a:solidFill>
                <a:effectLst/>
                <a:uLnTx/>
                <a:uFillTx/>
                <a:latin typeface="Trebuchet MS"/>
                <a:ea typeface="+mn-ea"/>
                <a:cs typeface="Trebuchet MS"/>
              </a:rPr>
              <a:t> </a:t>
            </a:r>
            <a:r>
              <a:rPr kumimoji="0" sz="1700" b="0" i="0" u="none" strike="noStrike" kern="1200" cap="none" spc="50" normalizeH="0" baseline="0" noProof="0" dirty="0">
                <a:ln>
                  <a:noFill/>
                </a:ln>
                <a:solidFill>
                  <a:prstClr val="white"/>
                </a:solidFill>
                <a:effectLst/>
                <a:uLnTx/>
                <a:uFillTx/>
                <a:latin typeface="Trebuchet MS"/>
                <a:ea typeface="+mn-ea"/>
                <a:cs typeface="Trebuchet MS"/>
              </a:rPr>
              <a:t>has </a:t>
            </a:r>
            <a:r>
              <a:rPr kumimoji="0" sz="1700" b="0" i="0" u="none" strike="noStrike" kern="1200" cap="none" spc="-40" normalizeH="0" baseline="0" noProof="0" dirty="0">
                <a:ln>
                  <a:noFill/>
                </a:ln>
                <a:solidFill>
                  <a:prstClr val="white"/>
                </a:solidFill>
                <a:effectLst/>
                <a:uLnTx/>
                <a:uFillTx/>
                <a:latin typeface="Trebuchet MS"/>
                <a:ea typeface="+mn-ea"/>
                <a:cs typeface="Trebuchet MS"/>
              </a:rPr>
              <a:t>just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a</a:t>
            </a:r>
            <a:r>
              <a:rPr kumimoji="0" sz="1700" b="0" i="0" u="none" strike="noStrike" kern="1200" cap="none" spc="-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few</a:t>
            </a:r>
            <a:r>
              <a:rPr kumimoji="0" sz="1700" b="0" i="0" u="none" strike="noStrike" kern="1200" cap="none" spc="-10"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minutes to</a:t>
            </a:r>
            <a:r>
              <a:rPr kumimoji="0" sz="1700" b="0" i="0" u="none" strike="noStrike" kern="1200" cap="none" spc="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read</a:t>
            </a:r>
            <a:r>
              <a:rPr kumimoji="0" sz="1700" b="0" i="0" u="none" strike="noStrike" kern="1200" cap="none" spc="-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the</a:t>
            </a:r>
            <a:r>
              <a:rPr kumimoji="0" sz="1700" b="0" i="0" u="none" strike="noStrike" kern="1200" cap="none" spc="-5" normalizeH="0" baseline="0" noProof="0" dirty="0">
                <a:ln>
                  <a:noFill/>
                </a:ln>
                <a:solidFill>
                  <a:prstClr val="white"/>
                </a:solidFill>
                <a:effectLst/>
                <a:uLnTx/>
                <a:uFillTx/>
                <a:latin typeface="Trebuchet MS"/>
                <a:ea typeface="+mn-ea"/>
                <a:cs typeface="Trebuchet MS"/>
              </a:rPr>
              <a:t> </a:t>
            </a:r>
            <a:r>
              <a:rPr kumimoji="0" sz="1700" b="0" i="0" u="none" strike="noStrike" kern="1200" cap="none" spc="-10" normalizeH="0" baseline="0" noProof="0" dirty="0">
                <a:ln>
                  <a:noFill/>
                </a:ln>
                <a:solidFill>
                  <a:prstClr val="white"/>
                </a:solidFill>
                <a:effectLst/>
                <a:uLnTx/>
                <a:uFillTx/>
                <a:latin typeface="Trebuchet MS"/>
                <a:ea typeface="+mn-ea"/>
                <a:cs typeface="Trebuchet MS"/>
              </a:rPr>
              <a:t>report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before</a:t>
            </a:r>
            <a:r>
              <a:rPr kumimoji="0" sz="1700" b="0" i="0" u="none" strike="noStrike" kern="1200" cap="none" spc="10"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an</a:t>
            </a:r>
            <a:r>
              <a:rPr kumimoji="0" sz="1700" b="0" i="0" u="none" strike="noStrike" kern="1200" cap="none" spc="1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important</a:t>
            </a:r>
            <a:r>
              <a:rPr kumimoji="0" sz="1700" b="0" i="0" u="none" strike="noStrike" kern="1200" cap="none" spc="25" normalizeH="0" baseline="0" noProof="0" dirty="0">
                <a:ln>
                  <a:noFill/>
                </a:ln>
                <a:solidFill>
                  <a:prstClr val="white"/>
                </a:solidFill>
                <a:effectLst/>
                <a:uLnTx/>
                <a:uFillTx/>
                <a:latin typeface="Trebuchet MS"/>
                <a:ea typeface="+mn-ea"/>
                <a:cs typeface="Trebuchet MS"/>
              </a:rPr>
              <a:t> </a:t>
            </a:r>
            <a:r>
              <a:rPr kumimoji="0" sz="1700" b="0" i="0" u="none" strike="noStrike" kern="1200" cap="none" spc="-10" normalizeH="0" baseline="0" noProof="0" dirty="0">
                <a:ln>
                  <a:noFill/>
                </a:ln>
                <a:solidFill>
                  <a:prstClr val="white"/>
                </a:solidFill>
                <a:effectLst/>
                <a:uLnTx/>
                <a:uFillTx/>
                <a:latin typeface="Trebuchet MS"/>
                <a:ea typeface="+mn-ea"/>
                <a:cs typeface="Trebuchet MS"/>
              </a:rPr>
              <a:t>meeting.</a:t>
            </a:r>
            <a:endParaRPr kumimoji="0" sz="1700" b="0" i="0" u="none" strike="noStrike" kern="1200" cap="none" spc="0" normalizeH="0" baseline="0" noProof="0" dirty="0">
              <a:ln>
                <a:noFill/>
              </a:ln>
              <a:solidFill>
                <a:prstClr val="white"/>
              </a:solidFill>
              <a:effectLst/>
              <a:uLnTx/>
              <a:uFillTx/>
              <a:latin typeface="Trebuchet MS"/>
              <a:ea typeface="+mn-ea"/>
              <a:cs typeface="Trebuchet MS"/>
            </a:endParaRPr>
          </a:p>
          <a:p>
            <a:pPr marL="355600" marR="1041400" lvl="0" indent="-342900" algn="l" defTabSz="914400" rtl="0" eaLnBrk="1" fontAlgn="auto" latinLnBrk="0" hangingPunct="1">
              <a:lnSpc>
                <a:spcPts val="1960"/>
              </a:lnSpc>
              <a:spcBef>
                <a:spcPts val="470"/>
              </a:spcBef>
              <a:spcAft>
                <a:spcPts val="0"/>
              </a:spcAft>
              <a:buClrTx/>
              <a:buSzTx/>
              <a:buFont typeface="Arial"/>
              <a:buChar char="•"/>
              <a:tabLst>
                <a:tab pos="355600" algn="l"/>
              </a:tabLst>
              <a:defRPr/>
            </a:pPr>
            <a:r>
              <a:rPr kumimoji="0" sz="1700" b="0" i="0" u="none" strike="noStrike" kern="1200" cap="none" spc="0" normalizeH="0" baseline="0" noProof="0" dirty="0">
                <a:ln>
                  <a:noFill/>
                </a:ln>
                <a:solidFill>
                  <a:prstClr val="white"/>
                </a:solidFill>
                <a:effectLst/>
                <a:uLnTx/>
                <a:uFillTx/>
                <a:latin typeface="Trebuchet MS"/>
                <a:ea typeface="+mn-ea"/>
                <a:cs typeface="Trebuchet MS"/>
              </a:rPr>
              <a:t>This</a:t>
            </a:r>
            <a:r>
              <a:rPr kumimoji="0" sz="1700" b="0" i="0" u="none" strike="noStrike" kern="1200" cap="none" spc="-30"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section</a:t>
            </a:r>
            <a:r>
              <a:rPr kumimoji="0" sz="1700" b="0" i="0" u="none" strike="noStrike" kern="1200" cap="none" spc="-15" normalizeH="0" baseline="0" noProof="0" dirty="0">
                <a:ln>
                  <a:noFill/>
                </a:ln>
                <a:solidFill>
                  <a:prstClr val="white"/>
                </a:solidFill>
                <a:effectLst/>
                <a:uLnTx/>
                <a:uFillTx/>
                <a:latin typeface="Trebuchet MS"/>
                <a:ea typeface="+mn-ea"/>
                <a:cs typeface="Trebuchet MS"/>
              </a:rPr>
              <a:t> </a:t>
            </a:r>
            <a:r>
              <a:rPr kumimoji="0" sz="1700" b="0" i="0" u="none" strike="noStrike" kern="1200" cap="none" spc="70" normalizeH="0" baseline="0" noProof="0" dirty="0">
                <a:ln>
                  <a:noFill/>
                </a:ln>
                <a:solidFill>
                  <a:prstClr val="white"/>
                </a:solidFill>
                <a:effectLst/>
                <a:uLnTx/>
                <a:uFillTx/>
                <a:latin typeface="Trebuchet MS"/>
                <a:ea typeface="+mn-ea"/>
                <a:cs typeface="Trebuchet MS"/>
              </a:rPr>
              <a:t>should</a:t>
            </a:r>
            <a:r>
              <a:rPr kumimoji="0" sz="1700" b="0" i="0" u="none" strike="noStrike" kern="1200" cap="none" spc="-45" normalizeH="0" baseline="0" noProof="0" dirty="0">
                <a:ln>
                  <a:noFill/>
                </a:ln>
                <a:solidFill>
                  <a:prstClr val="white"/>
                </a:solidFill>
                <a:effectLst/>
                <a:uLnTx/>
                <a:uFillTx/>
                <a:latin typeface="Trebuchet MS"/>
                <a:ea typeface="+mn-ea"/>
                <a:cs typeface="Trebuchet MS"/>
              </a:rPr>
              <a:t> </a:t>
            </a:r>
            <a:r>
              <a:rPr kumimoji="0" sz="1700" b="0" i="0" u="none" strike="noStrike" kern="1200" cap="none" spc="50" normalizeH="0" baseline="0" noProof="0" dirty="0">
                <a:ln>
                  <a:noFill/>
                </a:ln>
                <a:solidFill>
                  <a:prstClr val="white"/>
                </a:solidFill>
                <a:effectLst/>
                <a:uLnTx/>
                <a:uFillTx/>
                <a:latin typeface="Trebuchet MS"/>
                <a:ea typeface="+mn-ea"/>
                <a:cs typeface="Trebuchet MS"/>
              </a:rPr>
              <a:t>give</a:t>
            </a:r>
            <a:r>
              <a:rPr kumimoji="0" sz="1700" b="0" i="0" u="none" strike="noStrike" kern="1200" cap="none" spc="-10"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them</a:t>
            </a:r>
            <a:r>
              <a:rPr kumimoji="0" sz="1700" b="0" i="0" u="none" strike="noStrike" kern="1200" cap="none" spc="5" normalizeH="0" baseline="0" noProof="0" dirty="0">
                <a:ln>
                  <a:noFill/>
                </a:ln>
                <a:solidFill>
                  <a:prstClr val="white"/>
                </a:solidFill>
                <a:effectLst/>
                <a:uLnTx/>
                <a:uFillTx/>
                <a:latin typeface="Trebuchet MS"/>
                <a:ea typeface="+mn-ea"/>
                <a:cs typeface="Trebuchet MS"/>
              </a:rPr>
              <a:t> </a:t>
            </a:r>
            <a:r>
              <a:rPr kumimoji="0" sz="1700" b="0" i="0" u="none" strike="noStrike" kern="1200" cap="none" spc="-25" normalizeH="0" baseline="0" noProof="0" dirty="0">
                <a:ln>
                  <a:noFill/>
                </a:ln>
                <a:solidFill>
                  <a:prstClr val="white"/>
                </a:solidFill>
                <a:effectLst/>
                <a:uLnTx/>
                <a:uFillTx/>
                <a:latin typeface="Trebuchet MS"/>
                <a:ea typeface="+mn-ea"/>
                <a:cs typeface="Trebuchet MS"/>
              </a:rPr>
              <a:t>all </a:t>
            </a:r>
            <a:r>
              <a:rPr kumimoji="0" sz="1700" b="0" i="0" u="none" strike="noStrike" kern="1200" cap="none" spc="0" normalizeH="0" baseline="0" noProof="0" dirty="0">
                <a:ln>
                  <a:noFill/>
                </a:ln>
                <a:solidFill>
                  <a:prstClr val="white"/>
                </a:solidFill>
                <a:effectLst/>
                <a:uLnTx/>
                <a:uFillTx/>
                <a:latin typeface="Trebuchet MS"/>
                <a:ea typeface="+mn-ea"/>
                <a:cs typeface="Trebuchet MS"/>
              </a:rPr>
              <a:t>the</a:t>
            </a:r>
            <a:r>
              <a:rPr kumimoji="0" sz="1700" b="0" i="0" u="none" strike="noStrike" kern="1200" cap="none" spc="-100" normalizeH="0" baseline="0" noProof="0" dirty="0">
                <a:ln>
                  <a:noFill/>
                </a:ln>
                <a:solidFill>
                  <a:prstClr val="white"/>
                </a:solidFill>
                <a:effectLst/>
                <a:uLnTx/>
                <a:uFillTx/>
                <a:latin typeface="Trebuchet MS"/>
                <a:ea typeface="+mn-ea"/>
                <a:cs typeface="Trebuchet MS"/>
              </a:rPr>
              <a:t> </a:t>
            </a:r>
            <a:r>
              <a:rPr kumimoji="0" sz="1700" b="0" i="0" u="none" strike="noStrike" kern="1200" cap="none" spc="60" normalizeH="0" baseline="0" noProof="0" dirty="0">
                <a:ln>
                  <a:noFill/>
                </a:ln>
                <a:solidFill>
                  <a:prstClr val="white"/>
                </a:solidFill>
                <a:effectLst/>
                <a:uLnTx/>
                <a:uFillTx/>
                <a:latin typeface="Trebuchet MS"/>
                <a:ea typeface="+mn-ea"/>
                <a:cs typeface="Trebuchet MS"/>
              </a:rPr>
              <a:t>key</a:t>
            </a:r>
            <a:r>
              <a:rPr kumimoji="0" sz="1700" b="0" i="0" u="none" strike="noStrike" kern="1200" cap="none" spc="-5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information</a:t>
            </a:r>
            <a:r>
              <a:rPr kumimoji="0" sz="1700" b="0" i="0" u="none" strike="noStrike" kern="1200" cap="none" spc="-5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they</a:t>
            </a:r>
            <a:r>
              <a:rPr kumimoji="0" sz="1700" b="0" i="0" u="none" strike="noStrike" kern="1200" cap="none" spc="-55" normalizeH="0" baseline="0" noProof="0" dirty="0">
                <a:ln>
                  <a:noFill/>
                </a:ln>
                <a:solidFill>
                  <a:prstClr val="white"/>
                </a:solidFill>
                <a:effectLst/>
                <a:uLnTx/>
                <a:uFillTx/>
                <a:latin typeface="Trebuchet MS"/>
                <a:ea typeface="+mn-ea"/>
                <a:cs typeface="Trebuchet MS"/>
              </a:rPr>
              <a:t> </a:t>
            </a:r>
            <a:r>
              <a:rPr kumimoji="0" sz="1700" b="0" i="0" u="none" strike="noStrike" kern="1200" cap="none" spc="-20" normalizeH="0" baseline="0" noProof="0" dirty="0">
                <a:ln>
                  <a:noFill/>
                </a:ln>
                <a:solidFill>
                  <a:prstClr val="white"/>
                </a:solidFill>
                <a:effectLst/>
                <a:uLnTx/>
                <a:uFillTx/>
                <a:latin typeface="Trebuchet MS"/>
                <a:ea typeface="+mn-ea"/>
                <a:cs typeface="Trebuchet MS"/>
              </a:rPr>
              <a:t>need.</a:t>
            </a:r>
            <a:endParaRPr kumimoji="0" sz="1700" b="0" i="0" u="none" strike="noStrike" kern="1200" cap="none" spc="0" normalizeH="0" baseline="0" noProof="0" dirty="0">
              <a:ln>
                <a:noFill/>
              </a:ln>
              <a:solidFill>
                <a:prstClr val="white"/>
              </a:solidFill>
              <a:effectLst/>
              <a:uLnTx/>
              <a:uFillTx/>
              <a:latin typeface="Trebuchet MS"/>
              <a:ea typeface="+mn-ea"/>
              <a:cs typeface="Trebuchet MS"/>
            </a:endParaRPr>
          </a:p>
          <a:p>
            <a:pPr marL="355600" marR="5080" lvl="0" indent="-342900" algn="l" defTabSz="914400" rtl="0" eaLnBrk="1" fontAlgn="auto" latinLnBrk="0" hangingPunct="1">
              <a:lnSpc>
                <a:spcPct val="95900"/>
              </a:lnSpc>
              <a:spcBef>
                <a:spcPts val="365"/>
              </a:spcBef>
              <a:spcAft>
                <a:spcPts val="0"/>
              </a:spcAft>
              <a:buClrTx/>
              <a:buSzTx/>
              <a:buFont typeface="Arial"/>
              <a:buChar char="•"/>
              <a:tabLst>
                <a:tab pos="355600" algn="l"/>
              </a:tabLst>
              <a:defRPr/>
            </a:pPr>
            <a:r>
              <a:rPr kumimoji="0" sz="1700" b="0" i="0" u="none" strike="noStrike" kern="1200" cap="none" spc="60" normalizeH="0" baseline="0" noProof="0" dirty="0">
                <a:ln>
                  <a:noFill/>
                </a:ln>
                <a:solidFill>
                  <a:prstClr val="white"/>
                </a:solidFill>
                <a:effectLst/>
                <a:uLnTx/>
                <a:uFillTx/>
                <a:latin typeface="Trebuchet MS"/>
                <a:ea typeface="+mn-ea"/>
                <a:cs typeface="Trebuchet MS"/>
              </a:rPr>
              <a:t>Although</a:t>
            </a:r>
            <a:r>
              <a:rPr kumimoji="0" sz="1700" b="0" i="0" u="none" strike="noStrike" kern="1200" cap="none" spc="-95" normalizeH="0" baseline="0" noProof="0" dirty="0">
                <a:ln>
                  <a:noFill/>
                </a:ln>
                <a:solidFill>
                  <a:prstClr val="white"/>
                </a:solidFill>
                <a:effectLst/>
                <a:uLnTx/>
                <a:uFillTx/>
                <a:latin typeface="Trebuchet MS"/>
                <a:ea typeface="+mn-ea"/>
                <a:cs typeface="Trebuchet MS"/>
              </a:rPr>
              <a:t> </a:t>
            </a:r>
            <a:r>
              <a:rPr kumimoji="0" sz="1700" b="0" i="0" u="none" strike="noStrike" kern="1200" cap="none" spc="-10" normalizeH="0" baseline="0" noProof="0" dirty="0">
                <a:ln>
                  <a:noFill/>
                </a:ln>
                <a:solidFill>
                  <a:prstClr val="white"/>
                </a:solidFill>
                <a:effectLst/>
                <a:uLnTx/>
                <a:uFillTx/>
                <a:latin typeface="Trebuchet MS"/>
                <a:ea typeface="+mn-ea"/>
                <a:cs typeface="Trebuchet MS"/>
              </a:rPr>
              <a:t>this</a:t>
            </a:r>
            <a:r>
              <a:rPr kumimoji="0" sz="1700" b="0" i="0" u="none" strike="noStrike" kern="1200" cap="none" spc="-60"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section</a:t>
            </a:r>
            <a:r>
              <a:rPr kumimoji="0" sz="1700" b="0" i="0" u="none" strike="noStrike" kern="1200" cap="none" spc="-7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is</a:t>
            </a:r>
            <a:r>
              <a:rPr kumimoji="0" sz="1700" b="0" i="0" u="none" strike="noStrike" kern="1200" cap="none" spc="-55" normalizeH="0" baseline="0" noProof="0" dirty="0">
                <a:ln>
                  <a:noFill/>
                </a:ln>
                <a:solidFill>
                  <a:prstClr val="white"/>
                </a:solidFill>
                <a:effectLst/>
                <a:uLnTx/>
                <a:uFillTx/>
                <a:latin typeface="Trebuchet MS"/>
                <a:ea typeface="+mn-ea"/>
                <a:cs typeface="Trebuchet MS"/>
              </a:rPr>
              <a:t> </a:t>
            </a:r>
            <a:r>
              <a:rPr kumimoji="0" sz="1700" b="0" i="0" u="none" strike="noStrike" kern="1200" cap="none" spc="55" normalizeH="0" baseline="0" noProof="0" dirty="0">
                <a:ln>
                  <a:noFill/>
                </a:ln>
                <a:solidFill>
                  <a:prstClr val="white"/>
                </a:solidFill>
                <a:effectLst/>
                <a:uLnTx/>
                <a:uFillTx/>
                <a:latin typeface="Trebuchet MS"/>
                <a:ea typeface="+mn-ea"/>
                <a:cs typeface="Trebuchet MS"/>
              </a:rPr>
              <a:t>placed</a:t>
            </a:r>
            <a:r>
              <a:rPr kumimoji="0" sz="1700" b="0" i="0" u="none" strike="noStrike" kern="1200" cap="none" spc="-85" normalizeH="0" baseline="0" noProof="0" dirty="0">
                <a:ln>
                  <a:noFill/>
                </a:ln>
                <a:solidFill>
                  <a:prstClr val="white"/>
                </a:solidFill>
                <a:effectLst/>
                <a:uLnTx/>
                <a:uFillTx/>
                <a:latin typeface="Trebuchet MS"/>
                <a:ea typeface="+mn-ea"/>
                <a:cs typeface="Trebuchet MS"/>
              </a:rPr>
              <a:t> </a:t>
            </a:r>
            <a:r>
              <a:rPr kumimoji="0" sz="1700" b="0" i="0" u="none" strike="noStrike" kern="1200" cap="none" spc="-50" normalizeH="0" baseline="0" noProof="0" dirty="0">
                <a:ln>
                  <a:noFill/>
                </a:ln>
                <a:solidFill>
                  <a:prstClr val="white"/>
                </a:solidFill>
                <a:effectLst/>
                <a:uLnTx/>
                <a:uFillTx/>
                <a:latin typeface="Trebuchet MS"/>
                <a:ea typeface="+mn-ea"/>
                <a:cs typeface="Trebuchet MS"/>
              </a:rPr>
              <a:t>at</a:t>
            </a:r>
            <a:r>
              <a:rPr kumimoji="0" sz="1700" b="0" i="0" u="none" strike="noStrike" kern="1200" cap="none" spc="-40" normalizeH="0" baseline="0" noProof="0" dirty="0">
                <a:ln>
                  <a:noFill/>
                </a:ln>
                <a:solidFill>
                  <a:prstClr val="white"/>
                </a:solidFill>
                <a:effectLst/>
                <a:uLnTx/>
                <a:uFillTx/>
                <a:latin typeface="Trebuchet MS"/>
                <a:ea typeface="+mn-ea"/>
                <a:cs typeface="Trebuchet MS"/>
              </a:rPr>
              <a:t> </a:t>
            </a:r>
            <a:r>
              <a:rPr kumimoji="0" sz="1700" b="0" i="0" u="none" strike="noStrike" kern="1200" cap="none" spc="-25" normalizeH="0" baseline="0" noProof="0" dirty="0">
                <a:ln>
                  <a:noFill/>
                </a:ln>
                <a:solidFill>
                  <a:prstClr val="white"/>
                </a:solidFill>
                <a:effectLst/>
                <a:uLnTx/>
                <a:uFillTx/>
                <a:latin typeface="Trebuchet MS"/>
                <a:ea typeface="+mn-ea"/>
                <a:cs typeface="Trebuchet MS"/>
              </a:rPr>
              <a:t>the </a:t>
            </a:r>
            <a:r>
              <a:rPr kumimoji="0" sz="1700" b="0" i="0" u="none" strike="noStrike" kern="1200" cap="none" spc="55" normalizeH="0" baseline="0" noProof="0" dirty="0">
                <a:ln>
                  <a:noFill/>
                </a:ln>
                <a:solidFill>
                  <a:prstClr val="white"/>
                </a:solidFill>
                <a:effectLst/>
                <a:uLnTx/>
                <a:uFillTx/>
                <a:latin typeface="Trebuchet MS"/>
                <a:ea typeface="+mn-ea"/>
                <a:cs typeface="Trebuchet MS"/>
              </a:rPr>
              <a:t>beginning</a:t>
            </a:r>
            <a:r>
              <a:rPr kumimoji="0" sz="1700" b="0" i="0" u="none" strike="noStrike" kern="1200" cap="none" spc="-9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of</a:t>
            </a:r>
            <a:r>
              <a:rPr kumimoji="0" sz="1700" b="0" i="0" u="none" strike="noStrike" kern="1200" cap="none" spc="-70"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the</a:t>
            </a:r>
            <a:r>
              <a:rPr kumimoji="0" sz="1700" b="0" i="0" u="none" strike="noStrike" kern="1200" cap="none" spc="-80" normalizeH="0" baseline="0" noProof="0" dirty="0">
                <a:ln>
                  <a:noFill/>
                </a:ln>
                <a:solidFill>
                  <a:prstClr val="white"/>
                </a:solidFill>
                <a:effectLst/>
                <a:uLnTx/>
                <a:uFillTx/>
                <a:latin typeface="Trebuchet MS"/>
                <a:ea typeface="+mn-ea"/>
                <a:cs typeface="Trebuchet MS"/>
              </a:rPr>
              <a:t> </a:t>
            </a:r>
            <a:r>
              <a:rPr kumimoji="0" sz="1700" b="0" i="0" u="none" strike="noStrike" kern="1200" cap="none" spc="-30" normalizeH="0" baseline="0" noProof="0" dirty="0">
                <a:ln>
                  <a:noFill/>
                </a:ln>
                <a:solidFill>
                  <a:prstClr val="white"/>
                </a:solidFill>
                <a:effectLst/>
                <a:uLnTx/>
                <a:uFillTx/>
                <a:latin typeface="Trebuchet MS"/>
                <a:ea typeface="+mn-ea"/>
                <a:cs typeface="Trebuchet MS"/>
              </a:rPr>
              <a:t>report,</a:t>
            </a:r>
            <a:r>
              <a:rPr kumimoji="0" sz="1700" b="0" i="0" u="none" strike="noStrike" kern="1200" cap="none" spc="-70" normalizeH="0" baseline="0" noProof="0" dirty="0">
                <a:ln>
                  <a:noFill/>
                </a:ln>
                <a:solidFill>
                  <a:prstClr val="white"/>
                </a:solidFill>
                <a:effectLst/>
                <a:uLnTx/>
                <a:uFillTx/>
                <a:latin typeface="Trebuchet MS"/>
                <a:ea typeface="+mn-ea"/>
                <a:cs typeface="Trebuchet MS"/>
              </a:rPr>
              <a:t> </a:t>
            </a:r>
            <a:r>
              <a:rPr kumimoji="0" sz="1700" b="0" i="0" u="none" strike="noStrike" kern="1200" cap="none" spc="-120" normalizeH="0" baseline="0" noProof="0" dirty="0">
                <a:ln>
                  <a:noFill/>
                </a:ln>
                <a:solidFill>
                  <a:prstClr val="white"/>
                </a:solidFill>
                <a:effectLst/>
                <a:uLnTx/>
                <a:uFillTx/>
                <a:latin typeface="Trebuchet MS"/>
                <a:ea typeface="+mn-ea"/>
                <a:cs typeface="Trebuchet MS"/>
              </a:rPr>
              <a:t>it</a:t>
            </a:r>
            <a:r>
              <a:rPr kumimoji="0" sz="1700" b="0" i="0" u="none" strike="noStrike" kern="1200" cap="none" spc="-65" normalizeH="0" baseline="0" noProof="0" dirty="0">
                <a:ln>
                  <a:noFill/>
                </a:ln>
                <a:solidFill>
                  <a:prstClr val="white"/>
                </a:solidFill>
                <a:effectLst/>
                <a:uLnTx/>
                <a:uFillTx/>
                <a:latin typeface="Trebuchet MS"/>
                <a:ea typeface="+mn-ea"/>
                <a:cs typeface="Trebuchet MS"/>
              </a:rPr>
              <a:t> </a:t>
            </a:r>
            <a:r>
              <a:rPr kumimoji="0" sz="1700" b="0" i="0" u="none" strike="noStrike" kern="1200" cap="none" spc="0" normalizeH="0" baseline="0" noProof="0" dirty="0">
                <a:ln>
                  <a:noFill/>
                </a:ln>
                <a:solidFill>
                  <a:prstClr val="white"/>
                </a:solidFill>
                <a:effectLst/>
                <a:uLnTx/>
                <a:uFillTx/>
                <a:latin typeface="Trebuchet MS"/>
                <a:ea typeface="+mn-ea"/>
                <a:cs typeface="Trebuchet MS"/>
              </a:rPr>
              <a:t>is</a:t>
            </a:r>
            <a:r>
              <a:rPr kumimoji="0" sz="1700" b="0" i="0" u="none" strike="noStrike" kern="1200" cap="none" spc="-75" normalizeH="0" baseline="0" noProof="0" dirty="0">
                <a:ln>
                  <a:noFill/>
                </a:ln>
                <a:solidFill>
                  <a:prstClr val="white"/>
                </a:solidFill>
                <a:effectLst/>
                <a:uLnTx/>
                <a:uFillTx/>
                <a:latin typeface="Trebuchet MS"/>
                <a:ea typeface="+mn-ea"/>
                <a:cs typeface="Trebuchet MS"/>
              </a:rPr>
              <a:t> </a:t>
            </a:r>
            <a:r>
              <a:rPr kumimoji="0" sz="1700" b="0" i="0" u="none" strike="noStrike" kern="1200" cap="none" spc="65" normalizeH="0" baseline="0" noProof="0" dirty="0">
                <a:ln>
                  <a:noFill/>
                </a:ln>
                <a:solidFill>
                  <a:prstClr val="white"/>
                </a:solidFill>
                <a:effectLst/>
                <a:uLnTx/>
                <a:uFillTx/>
                <a:latin typeface="Trebuchet MS"/>
                <a:ea typeface="+mn-ea"/>
                <a:cs typeface="Trebuchet MS"/>
              </a:rPr>
              <a:t>recommended </a:t>
            </a:r>
            <a:r>
              <a:rPr kumimoji="0" sz="1700" b="0" i="0" u="none" strike="noStrike" kern="1200" cap="none" spc="-25" normalizeH="0" baseline="0" noProof="0" dirty="0">
                <a:ln>
                  <a:noFill/>
                </a:ln>
                <a:solidFill>
                  <a:prstClr val="white"/>
                </a:solidFill>
                <a:effectLst/>
                <a:uLnTx/>
                <a:uFillTx/>
                <a:latin typeface="Trebuchet MS"/>
                <a:ea typeface="+mn-ea"/>
                <a:cs typeface="Trebuchet MS"/>
              </a:rPr>
              <a:t>that</a:t>
            </a:r>
            <a:r>
              <a:rPr kumimoji="0" sz="1700" b="0" i="0" u="none" strike="noStrike" kern="1200" cap="none" spc="-80" normalizeH="0" baseline="0" noProof="0" dirty="0">
                <a:ln>
                  <a:noFill/>
                </a:ln>
                <a:solidFill>
                  <a:prstClr val="white"/>
                </a:solidFill>
                <a:effectLst/>
                <a:uLnTx/>
                <a:uFillTx/>
                <a:latin typeface="Trebuchet MS"/>
                <a:ea typeface="+mn-ea"/>
                <a:cs typeface="Trebuchet MS"/>
              </a:rPr>
              <a:t> </a:t>
            </a:r>
            <a:r>
              <a:rPr kumimoji="0" sz="1700" b="0" i="0" u="none" strike="noStrike" kern="1200" cap="none" spc="85" normalizeH="0" baseline="0" noProof="0" dirty="0">
                <a:ln>
                  <a:noFill/>
                </a:ln>
                <a:solidFill>
                  <a:prstClr val="white"/>
                </a:solidFill>
                <a:effectLst/>
                <a:uLnTx/>
                <a:uFillTx/>
                <a:latin typeface="Trebuchet MS"/>
                <a:ea typeface="+mn-ea"/>
                <a:cs typeface="Trebuchet MS"/>
              </a:rPr>
              <a:t>you</a:t>
            </a:r>
            <a:r>
              <a:rPr kumimoji="0" sz="1700" b="0" i="0" u="none" strike="noStrike" kern="1200" cap="none" spc="-85" normalizeH="0" baseline="0" noProof="0" dirty="0">
                <a:ln>
                  <a:noFill/>
                </a:ln>
                <a:solidFill>
                  <a:prstClr val="white"/>
                </a:solidFill>
                <a:effectLst/>
                <a:uLnTx/>
                <a:uFillTx/>
                <a:latin typeface="Trebuchet MS"/>
                <a:ea typeface="+mn-ea"/>
                <a:cs typeface="Trebuchet MS"/>
              </a:rPr>
              <a:t> </a:t>
            </a:r>
            <a:r>
              <a:rPr kumimoji="0" sz="1700" b="0" i="0" u="none" strike="noStrike" kern="1200" cap="none" spc="-25" normalizeH="0" baseline="0" noProof="0" dirty="0">
                <a:ln>
                  <a:noFill/>
                </a:ln>
                <a:solidFill>
                  <a:prstClr val="white"/>
                </a:solidFill>
                <a:effectLst/>
                <a:uLnTx/>
                <a:uFillTx/>
                <a:latin typeface="Trebuchet MS"/>
                <a:ea typeface="+mn-ea"/>
                <a:cs typeface="Trebuchet MS"/>
              </a:rPr>
              <a:t>write</a:t>
            </a:r>
            <a:r>
              <a:rPr kumimoji="0" sz="1700" b="0" i="0" u="none" strike="noStrike" kern="1200" cap="none" spc="-80" normalizeH="0" baseline="0" noProof="0" dirty="0">
                <a:ln>
                  <a:noFill/>
                </a:ln>
                <a:solidFill>
                  <a:prstClr val="white"/>
                </a:solidFill>
                <a:effectLst/>
                <a:uLnTx/>
                <a:uFillTx/>
                <a:latin typeface="Trebuchet MS"/>
                <a:ea typeface="+mn-ea"/>
                <a:cs typeface="Trebuchet MS"/>
              </a:rPr>
              <a:t> </a:t>
            </a:r>
            <a:r>
              <a:rPr kumimoji="0" sz="1700" b="0" i="0" u="none" strike="noStrike" kern="1200" cap="none" spc="-120" normalizeH="0" baseline="0" noProof="0" dirty="0">
                <a:ln>
                  <a:noFill/>
                </a:ln>
                <a:solidFill>
                  <a:prstClr val="white"/>
                </a:solidFill>
                <a:effectLst/>
                <a:uLnTx/>
                <a:uFillTx/>
                <a:latin typeface="Trebuchet MS"/>
                <a:ea typeface="+mn-ea"/>
                <a:cs typeface="Trebuchet MS"/>
              </a:rPr>
              <a:t>it</a:t>
            </a:r>
            <a:r>
              <a:rPr kumimoji="0" sz="1700" b="0" i="0" u="none" strike="noStrike" kern="1200" cap="none" spc="-85" normalizeH="0" baseline="0" noProof="0" dirty="0">
                <a:ln>
                  <a:noFill/>
                </a:ln>
                <a:solidFill>
                  <a:prstClr val="white"/>
                </a:solidFill>
                <a:effectLst/>
                <a:uLnTx/>
                <a:uFillTx/>
                <a:latin typeface="Trebuchet MS"/>
                <a:ea typeface="+mn-ea"/>
                <a:cs typeface="Trebuchet MS"/>
              </a:rPr>
              <a:t> </a:t>
            </a:r>
            <a:r>
              <a:rPr kumimoji="0" sz="1700" b="1" i="0" u="none" strike="noStrike" kern="1200" cap="none" spc="-10" normalizeH="0" baseline="0" noProof="0" dirty="0">
                <a:ln>
                  <a:noFill/>
                </a:ln>
                <a:solidFill>
                  <a:prstClr val="white"/>
                </a:solidFill>
                <a:effectLst/>
                <a:uLnTx/>
                <a:uFillTx/>
                <a:latin typeface="Trebuchet MS"/>
                <a:ea typeface="+mn-ea"/>
                <a:cs typeface="Trebuchet MS"/>
              </a:rPr>
              <a:t>last.</a:t>
            </a:r>
            <a:endParaRPr kumimoji="0" sz="1700" b="0" i="0" u="none" strike="noStrike" kern="1200" cap="none" spc="0" normalizeH="0" baseline="0" noProof="0" dirty="0">
              <a:ln>
                <a:noFill/>
              </a:ln>
              <a:solidFill>
                <a:prstClr val="white"/>
              </a:solidFill>
              <a:effectLst/>
              <a:uLnTx/>
              <a:uFillTx/>
              <a:latin typeface="Trebuchet MS"/>
              <a:ea typeface="+mn-ea"/>
              <a:cs typeface="Trebuchet MS"/>
            </a:endParaRPr>
          </a:p>
        </p:txBody>
      </p:sp>
      <p:pic>
        <p:nvPicPr>
          <p:cNvPr id="5" name="object 5"/>
          <p:cNvPicPr/>
          <p:nvPr/>
        </p:nvPicPr>
        <p:blipFill>
          <a:blip r:embed="rId2" cstate="print"/>
          <a:stretch>
            <a:fillRect/>
          </a:stretch>
        </p:blipFill>
        <p:spPr>
          <a:xfrm>
            <a:off x="1524001" y="1"/>
            <a:ext cx="3475989" cy="579119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52650" y="744177"/>
            <a:ext cx="4781550" cy="567463"/>
          </a:xfrm>
          <a:prstGeom prst="rect">
            <a:avLst/>
          </a:prstGeom>
          <a:solidFill>
            <a:srgbClr val="295E80"/>
          </a:solidFill>
          <a:ln>
            <a:solidFill>
              <a:srgbClr val="FFC000"/>
            </a:solidFill>
          </a:ln>
        </p:spPr>
        <p:txBody>
          <a:bodyPr vert="horz" wrap="square" lIns="0" tIns="13335" rIns="0" bIns="0" rtlCol="0" anchor="ctr">
            <a:spAutoFit/>
          </a:bodyPr>
          <a:lstStyle/>
          <a:p>
            <a:pPr marL="12700" algn="ctr">
              <a:lnSpc>
                <a:spcPct val="100000"/>
              </a:lnSpc>
              <a:spcBef>
                <a:spcPts val="805"/>
              </a:spcBef>
            </a:pPr>
            <a:r>
              <a:rPr lang="en-GB" sz="3600" b="1" spc="80" dirty="0">
                <a:solidFill>
                  <a:srgbClr val="FFC000"/>
                </a:solidFill>
                <a:latin typeface="Trebuchet MS"/>
                <a:cs typeface="Trebuchet MS"/>
              </a:rPr>
              <a:t>Table</a:t>
            </a:r>
            <a:r>
              <a:rPr lang="en-GB" sz="3600" b="1" spc="-345" dirty="0">
                <a:solidFill>
                  <a:srgbClr val="FFC000"/>
                </a:solidFill>
                <a:latin typeface="Trebuchet MS"/>
                <a:cs typeface="Trebuchet MS"/>
              </a:rPr>
              <a:t> </a:t>
            </a:r>
            <a:r>
              <a:rPr lang="en-GB" sz="3600" b="1" spc="60" dirty="0">
                <a:solidFill>
                  <a:srgbClr val="FFC000"/>
                </a:solidFill>
                <a:latin typeface="Trebuchet MS"/>
                <a:cs typeface="Trebuchet MS"/>
              </a:rPr>
              <a:t>of</a:t>
            </a:r>
            <a:r>
              <a:rPr lang="en-GB" sz="3600" b="1" spc="-310" dirty="0">
                <a:solidFill>
                  <a:srgbClr val="FFC000"/>
                </a:solidFill>
                <a:latin typeface="Trebuchet MS"/>
                <a:cs typeface="Trebuchet MS"/>
              </a:rPr>
              <a:t> </a:t>
            </a:r>
            <a:r>
              <a:rPr lang="en-GB" sz="3600" b="1" spc="-10" dirty="0">
                <a:solidFill>
                  <a:srgbClr val="FFC000"/>
                </a:solidFill>
                <a:latin typeface="Trebuchet MS"/>
                <a:cs typeface="Trebuchet MS"/>
              </a:rPr>
              <a:t>contents</a:t>
            </a:r>
            <a:endParaRPr lang="en-GB" sz="3600" dirty="0">
              <a:solidFill>
                <a:srgbClr val="FFC000"/>
              </a:solidFill>
              <a:latin typeface="Trebuchet MS"/>
              <a:cs typeface="Trebuchet MS"/>
            </a:endParaRPr>
          </a:p>
        </p:txBody>
      </p:sp>
      <p:sp>
        <p:nvSpPr>
          <p:cNvPr id="3" name="object 3"/>
          <p:cNvSpPr txBox="1"/>
          <p:nvPr/>
        </p:nvSpPr>
        <p:spPr>
          <a:xfrm>
            <a:off x="1870393" y="1942884"/>
            <a:ext cx="8451215" cy="2553648"/>
          </a:xfrm>
          <a:prstGeom prst="rect">
            <a:avLst/>
          </a:prstGeom>
        </p:spPr>
        <p:txBody>
          <a:bodyPr vert="horz" wrap="square" lIns="0" tIns="102235" rIns="0" bIns="0" rtlCol="0">
            <a:spAutoFit/>
          </a:bodyPr>
          <a:lstStyle/>
          <a:p>
            <a:pPr marL="355600" marR="48260" lvl="0" indent="-342900" algn="l" defTabSz="914400" rtl="0" eaLnBrk="1" fontAlgn="auto" latinLnBrk="0" hangingPunct="1">
              <a:lnSpc>
                <a:spcPct val="101000"/>
              </a:lnSpc>
              <a:spcBef>
                <a:spcPts val="670"/>
              </a:spcBef>
              <a:spcAft>
                <a:spcPts val="0"/>
              </a:spcAft>
              <a:buClrTx/>
              <a:buSzTx/>
              <a:buFont typeface="Arial"/>
              <a:buChar char="•"/>
              <a:tabLst>
                <a:tab pos="355600" algn="l"/>
              </a:tabLst>
              <a:defRPr/>
            </a:pPr>
            <a:r>
              <a:rPr kumimoji="0" sz="2400" b="0" i="0" u="none" strike="noStrike" kern="1200" cap="none" spc="110" normalizeH="0" baseline="0" noProof="0" dirty="0">
                <a:ln>
                  <a:noFill/>
                </a:ln>
                <a:solidFill>
                  <a:prstClr val="white"/>
                </a:solidFill>
                <a:effectLst/>
                <a:uLnTx/>
                <a:uFillTx/>
                <a:latin typeface="Trebuchet MS"/>
                <a:ea typeface="+mn-ea"/>
                <a:cs typeface="Trebuchet MS"/>
              </a:rPr>
              <a:t>Acts</a:t>
            </a:r>
            <a:r>
              <a:rPr kumimoji="0" sz="2400" b="0" i="0" u="none" strike="noStrike" kern="1200" cap="none" spc="-140" normalizeH="0" baseline="0" noProof="0" dirty="0">
                <a:ln>
                  <a:noFill/>
                </a:ln>
                <a:solidFill>
                  <a:prstClr val="white"/>
                </a:solidFill>
                <a:effectLst/>
                <a:uLnTx/>
                <a:uFillTx/>
                <a:latin typeface="Trebuchet MS"/>
                <a:ea typeface="+mn-ea"/>
                <a:cs typeface="Trebuchet MS"/>
              </a:rPr>
              <a:t> </a:t>
            </a:r>
            <a:r>
              <a:rPr kumimoji="0" sz="2400" b="0" i="0" u="none" strike="noStrike" kern="1200" cap="none" spc="150" normalizeH="0" baseline="0" noProof="0" dirty="0">
                <a:ln>
                  <a:noFill/>
                </a:ln>
                <a:solidFill>
                  <a:prstClr val="white"/>
                </a:solidFill>
                <a:effectLst/>
                <a:uLnTx/>
                <a:uFillTx/>
                <a:latin typeface="Trebuchet MS"/>
                <a:ea typeface="+mn-ea"/>
                <a:cs typeface="Trebuchet MS"/>
              </a:rPr>
              <a:t>as</a:t>
            </a:r>
            <a:r>
              <a:rPr kumimoji="0" sz="2400" b="0" i="0" u="none" strike="noStrike" kern="1200" cap="none" spc="-125" normalizeH="0" baseline="0" noProof="0" dirty="0">
                <a:ln>
                  <a:noFill/>
                </a:ln>
                <a:solidFill>
                  <a:prstClr val="white"/>
                </a:solidFill>
                <a:effectLst/>
                <a:uLnTx/>
                <a:uFillTx/>
                <a:latin typeface="Trebuchet MS"/>
                <a:ea typeface="+mn-ea"/>
                <a:cs typeface="Trebuchet MS"/>
              </a:rPr>
              <a:t> </a:t>
            </a:r>
            <a:r>
              <a:rPr kumimoji="0" sz="2400" b="0" i="0" u="none" strike="noStrike" kern="1200" cap="none" spc="85" normalizeH="0" baseline="0" noProof="0" dirty="0">
                <a:ln>
                  <a:noFill/>
                </a:ln>
                <a:solidFill>
                  <a:prstClr val="white"/>
                </a:solidFill>
                <a:effectLst/>
                <a:uLnTx/>
                <a:uFillTx/>
                <a:latin typeface="Trebuchet MS"/>
                <a:ea typeface="+mn-ea"/>
                <a:cs typeface="Trebuchet MS"/>
              </a:rPr>
              <a:t>an</a:t>
            </a:r>
            <a:r>
              <a:rPr kumimoji="0" sz="2400" b="0" i="0" u="none" strike="noStrike" kern="1200" cap="none" spc="-120" normalizeH="0" baseline="0" noProof="0" dirty="0">
                <a:ln>
                  <a:noFill/>
                </a:ln>
                <a:solidFill>
                  <a:prstClr val="white"/>
                </a:solidFill>
                <a:effectLst/>
                <a:uLnTx/>
                <a:uFillTx/>
                <a:latin typeface="Trebuchet MS"/>
                <a:ea typeface="+mn-ea"/>
                <a:cs typeface="Trebuchet MS"/>
              </a:rPr>
              <a:t> </a:t>
            </a:r>
            <a:r>
              <a:rPr kumimoji="0" sz="2400" b="0" i="0" u="none" strike="noStrike" kern="1200" cap="none" spc="-240" normalizeH="0" baseline="0" noProof="0" dirty="0">
                <a:ln>
                  <a:noFill/>
                </a:ln>
                <a:solidFill>
                  <a:prstClr val="white"/>
                </a:solidFill>
                <a:effectLst/>
                <a:uLnTx/>
                <a:uFillTx/>
                <a:latin typeface="Trebuchet MS"/>
                <a:ea typeface="+mn-ea"/>
                <a:cs typeface="Trebuchet MS"/>
              </a:rPr>
              <a:t>‘at</a:t>
            </a:r>
            <a:r>
              <a:rPr kumimoji="0" sz="2400" b="0" i="0" u="none" strike="noStrike" kern="1200" cap="none" spc="-135" normalizeH="0" baseline="0" noProof="0" dirty="0">
                <a:ln>
                  <a:noFill/>
                </a:ln>
                <a:solidFill>
                  <a:prstClr val="white"/>
                </a:solidFill>
                <a:effectLst/>
                <a:uLnTx/>
                <a:uFillTx/>
                <a:latin typeface="Trebuchet MS"/>
                <a:ea typeface="+mn-ea"/>
                <a:cs typeface="Trebuchet MS"/>
              </a:rPr>
              <a:t> </a:t>
            </a:r>
            <a:r>
              <a:rPr kumimoji="0" sz="2400" b="0" i="0" u="none" strike="noStrike" kern="1200" cap="none" spc="50" normalizeH="0" baseline="0" noProof="0" dirty="0">
                <a:ln>
                  <a:noFill/>
                </a:ln>
                <a:solidFill>
                  <a:prstClr val="white"/>
                </a:solidFill>
                <a:effectLst/>
                <a:uLnTx/>
                <a:uFillTx/>
                <a:latin typeface="Trebuchet MS"/>
                <a:ea typeface="+mn-ea"/>
                <a:cs typeface="Trebuchet MS"/>
              </a:rPr>
              <a:t>a</a:t>
            </a:r>
            <a:r>
              <a:rPr kumimoji="0" sz="2400" b="0" i="0" u="none" strike="noStrike" kern="1200" cap="none" spc="-135"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glance’</a:t>
            </a:r>
            <a:r>
              <a:rPr kumimoji="0" sz="2400" b="0" i="0" u="none" strike="noStrike" kern="1200" cap="none" spc="-135" normalizeH="0" baseline="0" noProof="0" dirty="0">
                <a:ln>
                  <a:noFill/>
                </a:ln>
                <a:solidFill>
                  <a:prstClr val="white"/>
                </a:solidFill>
                <a:effectLst/>
                <a:uLnTx/>
                <a:uFillTx/>
                <a:latin typeface="Trebuchet MS"/>
                <a:ea typeface="+mn-ea"/>
                <a:cs typeface="Trebuchet MS"/>
              </a:rPr>
              <a:t> </a:t>
            </a:r>
            <a:r>
              <a:rPr kumimoji="0" sz="2400" b="0" i="0" u="none" strike="noStrike" kern="1200" cap="none" spc="65" normalizeH="0" baseline="0" noProof="0" dirty="0">
                <a:ln>
                  <a:noFill/>
                </a:ln>
                <a:solidFill>
                  <a:prstClr val="white"/>
                </a:solidFill>
                <a:effectLst/>
                <a:uLnTx/>
                <a:uFillTx/>
                <a:latin typeface="Trebuchet MS"/>
                <a:ea typeface="+mn-ea"/>
                <a:cs typeface="Trebuchet MS"/>
              </a:rPr>
              <a:t>view</a:t>
            </a:r>
            <a:r>
              <a:rPr kumimoji="0" sz="2400" b="0" i="0" u="none" strike="noStrike" kern="1200" cap="none" spc="-130"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of</a:t>
            </a:r>
            <a:r>
              <a:rPr kumimoji="0" sz="2400" b="0" i="0" u="none" strike="noStrike" kern="1200" cap="none" spc="-145"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content</a:t>
            </a:r>
            <a:r>
              <a:rPr kumimoji="0" sz="2400" b="0" i="0" u="none" strike="noStrike" kern="1200" cap="none" spc="-114" normalizeH="0" baseline="0" noProof="0" dirty="0">
                <a:ln>
                  <a:noFill/>
                </a:ln>
                <a:solidFill>
                  <a:prstClr val="white"/>
                </a:solidFill>
                <a:effectLst/>
                <a:uLnTx/>
                <a:uFillTx/>
                <a:latin typeface="Trebuchet MS"/>
                <a:ea typeface="+mn-ea"/>
                <a:cs typeface="Trebuchet MS"/>
              </a:rPr>
              <a:t> </a:t>
            </a:r>
            <a:r>
              <a:rPr kumimoji="0" sz="2400" b="0" i="0" u="none" strike="noStrike" kern="1200" cap="none" spc="70" normalizeH="0" baseline="0" noProof="0" dirty="0">
                <a:ln>
                  <a:noFill/>
                </a:ln>
                <a:solidFill>
                  <a:prstClr val="white"/>
                </a:solidFill>
                <a:effectLst/>
                <a:uLnTx/>
                <a:uFillTx/>
                <a:latin typeface="Trebuchet MS"/>
                <a:ea typeface="+mn-ea"/>
                <a:cs typeface="Trebuchet MS"/>
              </a:rPr>
              <a:t>and </a:t>
            </a:r>
            <a:r>
              <a:rPr kumimoji="0" sz="2400" b="0" i="0" u="none" strike="noStrike" kern="1200" cap="none" spc="85" normalizeH="0" baseline="0" noProof="0" dirty="0">
                <a:ln>
                  <a:noFill/>
                </a:ln>
                <a:solidFill>
                  <a:prstClr val="white"/>
                </a:solidFill>
                <a:effectLst/>
                <a:uLnTx/>
                <a:uFillTx/>
                <a:latin typeface="Trebuchet MS"/>
                <a:ea typeface="+mn-ea"/>
                <a:cs typeface="Trebuchet MS"/>
              </a:rPr>
              <a:t>where</a:t>
            </a:r>
            <a:r>
              <a:rPr kumimoji="0" sz="2400" b="0" i="0" u="none" strike="noStrike" kern="1200" cap="none" spc="-229"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information</a:t>
            </a:r>
            <a:r>
              <a:rPr kumimoji="0" sz="2400" b="0" i="0" u="none" strike="noStrike" kern="1200" cap="none" spc="-165"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is</a:t>
            </a:r>
            <a:r>
              <a:rPr kumimoji="0" sz="2400" b="0" i="0" u="none" strike="noStrike" kern="1200" cap="none" spc="-195" normalizeH="0" baseline="0" noProof="0" dirty="0">
                <a:ln>
                  <a:noFill/>
                </a:ln>
                <a:solidFill>
                  <a:prstClr val="white"/>
                </a:solidFill>
                <a:effectLst/>
                <a:uLnTx/>
                <a:uFillTx/>
                <a:latin typeface="Trebuchet MS"/>
                <a:ea typeface="+mn-ea"/>
                <a:cs typeface="Trebuchet MS"/>
              </a:rPr>
              <a:t> </a:t>
            </a:r>
            <a:r>
              <a:rPr kumimoji="0" sz="2400" b="0" i="0" u="none" strike="noStrike" kern="1200" cap="none" spc="45" normalizeH="0" baseline="0" noProof="0" dirty="0">
                <a:ln>
                  <a:noFill/>
                </a:ln>
                <a:solidFill>
                  <a:prstClr val="white"/>
                </a:solidFill>
                <a:effectLst/>
                <a:uLnTx/>
                <a:uFillTx/>
                <a:latin typeface="Trebuchet MS"/>
                <a:ea typeface="+mn-ea"/>
                <a:cs typeface="Trebuchet MS"/>
              </a:rPr>
              <a:t>located</a:t>
            </a:r>
            <a:endParaRPr kumimoji="0" sz="2400" b="0" i="0" u="none" strike="noStrike" kern="1200" cap="none" spc="0" normalizeH="0" baseline="0" noProof="0" dirty="0">
              <a:ln>
                <a:noFill/>
              </a:ln>
              <a:solidFill>
                <a:prstClr val="white"/>
              </a:solidFill>
              <a:effectLst/>
              <a:uLnTx/>
              <a:uFillTx/>
              <a:latin typeface="Trebuchet MS"/>
              <a:ea typeface="+mn-ea"/>
              <a:cs typeface="Trebuchet MS"/>
            </a:endParaRPr>
          </a:p>
          <a:p>
            <a:pPr marL="355600" marR="420370" lvl="0" indent="-342900" algn="l" defTabSz="914400" rtl="0" eaLnBrk="1" fontAlgn="auto" latinLnBrk="0" hangingPunct="1">
              <a:lnSpc>
                <a:spcPct val="96000"/>
              </a:lnSpc>
              <a:spcBef>
                <a:spcPts val="800"/>
              </a:spcBef>
              <a:spcAft>
                <a:spcPts val="0"/>
              </a:spcAft>
              <a:buClrTx/>
              <a:buSzTx/>
              <a:buFont typeface="Arial"/>
              <a:buChar char="•"/>
              <a:tabLst>
                <a:tab pos="355600" algn="l"/>
              </a:tabLst>
              <a:defRPr/>
            </a:pPr>
            <a:r>
              <a:rPr kumimoji="0" sz="2400" b="0" i="0" u="none" strike="noStrike" kern="1200" cap="none" spc="0" normalizeH="0" baseline="0" noProof="0" dirty="0">
                <a:ln>
                  <a:noFill/>
                </a:ln>
                <a:solidFill>
                  <a:prstClr val="white"/>
                </a:solidFill>
                <a:effectLst/>
                <a:uLnTx/>
                <a:uFillTx/>
                <a:latin typeface="Trebuchet MS"/>
                <a:ea typeface="+mn-ea"/>
                <a:cs typeface="Trebuchet MS"/>
              </a:rPr>
              <a:t>List</a:t>
            </a:r>
            <a:r>
              <a:rPr kumimoji="0" sz="2400" b="0" i="0" u="none" strike="noStrike" kern="1200" cap="none" spc="-170" normalizeH="0" baseline="0" noProof="0" dirty="0">
                <a:ln>
                  <a:noFill/>
                </a:ln>
                <a:solidFill>
                  <a:prstClr val="white"/>
                </a:solidFill>
                <a:effectLst/>
                <a:uLnTx/>
                <a:uFillTx/>
                <a:latin typeface="Trebuchet MS"/>
                <a:ea typeface="+mn-ea"/>
                <a:cs typeface="Trebuchet MS"/>
              </a:rPr>
              <a:t> </a:t>
            </a:r>
            <a:r>
              <a:rPr kumimoji="0" sz="2400" b="0" i="0" u="none" strike="noStrike" kern="1200" cap="none" spc="-20" normalizeH="0" baseline="0" noProof="0" dirty="0">
                <a:ln>
                  <a:noFill/>
                </a:ln>
                <a:solidFill>
                  <a:prstClr val="white"/>
                </a:solidFill>
                <a:effectLst/>
                <a:uLnTx/>
                <a:uFillTx/>
                <a:latin typeface="Trebuchet MS"/>
                <a:ea typeface="+mn-ea"/>
                <a:cs typeface="Trebuchet MS"/>
              </a:rPr>
              <a:t>all</a:t>
            </a:r>
            <a:r>
              <a:rPr kumimoji="0" sz="2400" b="0" i="0" u="none" strike="noStrike" kern="1200" cap="none" spc="-155" normalizeH="0" baseline="0" noProof="0" dirty="0">
                <a:ln>
                  <a:noFill/>
                </a:ln>
                <a:solidFill>
                  <a:prstClr val="white"/>
                </a:solidFill>
                <a:effectLst/>
                <a:uLnTx/>
                <a:uFillTx/>
                <a:latin typeface="Trebuchet MS"/>
                <a:ea typeface="+mn-ea"/>
                <a:cs typeface="Trebuchet MS"/>
              </a:rPr>
              <a:t> </a:t>
            </a:r>
            <a:r>
              <a:rPr kumimoji="0" sz="2400" b="0" i="0" u="none" strike="noStrike" kern="1200" cap="none" spc="55" normalizeH="0" baseline="0" noProof="0" dirty="0">
                <a:ln>
                  <a:noFill/>
                </a:ln>
                <a:solidFill>
                  <a:prstClr val="white"/>
                </a:solidFill>
                <a:effectLst/>
                <a:uLnTx/>
                <a:uFillTx/>
                <a:latin typeface="Trebuchet MS"/>
                <a:ea typeface="+mn-ea"/>
                <a:cs typeface="Trebuchet MS"/>
              </a:rPr>
              <a:t>section</a:t>
            </a:r>
            <a:r>
              <a:rPr kumimoji="0" sz="2400" b="0" i="0" u="none" strike="noStrike" kern="1200" cap="none" spc="-180" normalizeH="0" baseline="0" noProof="0" dirty="0">
                <a:ln>
                  <a:noFill/>
                </a:ln>
                <a:solidFill>
                  <a:prstClr val="white"/>
                </a:solidFill>
                <a:effectLst/>
                <a:uLnTx/>
                <a:uFillTx/>
                <a:latin typeface="Trebuchet MS"/>
                <a:ea typeface="+mn-ea"/>
                <a:cs typeface="Trebuchet MS"/>
              </a:rPr>
              <a:t> </a:t>
            </a:r>
            <a:r>
              <a:rPr kumimoji="0" sz="2400" b="0" i="0" u="none" strike="noStrike" kern="1200" cap="none" spc="50" normalizeH="0" baseline="0" noProof="0" dirty="0">
                <a:ln>
                  <a:noFill/>
                </a:ln>
                <a:solidFill>
                  <a:prstClr val="white"/>
                </a:solidFill>
                <a:effectLst/>
                <a:uLnTx/>
                <a:uFillTx/>
                <a:latin typeface="Trebuchet MS"/>
                <a:ea typeface="+mn-ea"/>
                <a:cs typeface="Trebuchet MS"/>
              </a:rPr>
              <a:t>headings,</a:t>
            </a:r>
            <a:r>
              <a:rPr kumimoji="0" sz="2400" b="0" i="0" u="none" strike="noStrike" kern="1200" cap="none" spc="-160" normalizeH="0" baseline="0" noProof="0" dirty="0">
                <a:ln>
                  <a:noFill/>
                </a:ln>
                <a:solidFill>
                  <a:prstClr val="white"/>
                </a:solidFill>
                <a:effectLst/>
                <a:uLnTx/>
                <a:uFillTx/>
                <a:latin typeface="Trebuchet MS"/>
                <a:ea typeface="+mn-ea"/>
                <a:cs typeface="Trebuchet MS"/>
              </a:rPr>
              <a:t> </a:t>
            </a:r>
            <a:r>
              <a:rPr kumimoji="0" sz="2400" b="0" i="0" u="none" strike="noStrike" kern="1200" cap="none" spc="90" normalizeH="0" baseline="0" noProof="0" dirty="0">
                <a:ln>
                  <a:noFill/>
                </a:ln>
                <a:solidFill>
                  <a:prstClr val="white"/>
                </a:solidFill>
                <a:effectLst/>
                <a:uLnTx/>
                <a:uFillTx/>
                <a:latin typeface="Trebuchet MS"/>
                <a:ea typeface="+mn-ea"/>
                <a:cs typeface="Trebuchet MS"/>
              </a:rPr>
              <a:t>heading </a:t>
            </a:r>
            <a:r>
              <a:rPr kumimoji="0" sz="2400" b="0" i="0" u="none" strike="noStrike" kern="1200" cap="none" spc="125" normalizeH="0" baseline="0" noProof="0" dirty="0">
                <a:ln>
                  <a:noFill/>
                </a:ln>
                <a:solidFill>
                  <a:prstClr val="white"/>
                </a:solidFill>
                <a:effectLst/>
                <a:uLnTx/>
                <a:uFillTx/>
                <a:latin typeface="Trebuchet MS"/>
                <a:ea typeface="+mn-ea"/>
                <a:cs typeface="Trebuchet MS"/>
              </a:rPr>
              <a:t>numbers</a:t>
            </a:r>
            <a:r>
              <a:rPr kumimoji="0" sz="2400" b="0" i="0" u="none" strike="noStrike" kern="1200" cap="none" spc="-160" normalizeH="0" baseline="0" noProof="0" dirty="0">
                <a:ln>
                  <a:noFill/>
                </a:ln>
                <a:solidFill>
                  <a:prstClr val="white"/>
                </a:solidFill>
                <a:effectLst/>
                <a:uLnTx/>
                <a:uFillTx/>
                <a:latin typeface="Trebuchet MS"/>
                <a:ea typeface="+mn-ea"/>
                <a:cs typeface="Trebuchet MS"/>
              </a:rPr>
              <a:t> </a:t>
            </a:r>
            <a:r>
              <a:rPr kumimoji="0" sz="2400" b="0" i="0" u="none" strike="noStrike" kern="1200" cap="none" spc="120" normalizeH="0" baseline="0" noProof="0" dirty="0">
                <a:ln>
                  <a:noFill/>
                </a:ln>
                <a:solidFill>
                  <a:prstClr val="white"/>
                </a:solidFill>
                <a:effectLst/>
                <a:uLnTx/>
                <a:uFillTx/>
                <a:latin typeface="Trebuchet MS"/>
                <a:ea typeface="+mn-ea"/>
                <a:cs typeface="Trebuchet MS"/>
              </a:rPr>
              <a:t>and</a:t>
            </a:r>
            <a:r>
              <a:rPr kumimoji="0" sz="2400" b="0" i="0" u="none" strike="noStrike" kern="1200" cap="none" spc="-135"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the</a:t>
            </a:r>
            <a:r>
              <a:rPr kumimoji="0" sz="2400" b="0" i="0" u="none" strike="noStrike" kern="1200" cap="none" spc="-140" normalizeH="0" baseline="0" noProof="0" dirty="0">
                <a:ln>
                  <a:noFill/>
                </a:ln>
                <a:solidFill>
                  <a:prstClr val="white"/>
                </a:solidFill>
                <a:effectLst/>
                <a:uLnTx/>
                <a:uFillTx/>
                <a:latin typeface="Trebuchet MS"/>
                <a:ea typeface="+mn-ea"/>
                <a:cs typeface="Trebuchet MS"/>
              </a:rPr>
              <a:t> </a:t>
            </a:r>
            <a:r>
              <a:rPr kumimoji="0" sz="2400" b="0" i="0" u="none" strike="noStrike" kern="1200" cap="none" spc="170" normalizeH="0" baseline="0" noProof="0" dirty="0">
                <a:ln>
                  <a:noFill/>
                </a:ln>
                <a:solidFill>
                  <a:prstClr val="white"/>
                </a:solidFill>
                <a:effectLst/>
                <a:uLnTx/>
                <a:uFillTx/>
                <a:latin typeface="Trebuchet MS"/>
                <a:ea typeface="+mn-ea"/>
                <a:cs typeface="Trebuchet MS"/>
              </a:rPr>
              <a:t>page</a:t>
            </a:r>
            <a:r>
              <a:rPr kumimoji="0" sz="2400" b="0" i="0" u="none" strike="noStrike" kern="1200" cap="none" spc="-145" normalizeH="0" baseline="0" noProof="0" dirty="0">
                <a:ln>
                  <a:noFill/>
                </a:ln>
                <a:solidFill>
                  <a:prstClr val="white"/>
                </a:solidFill>
                <a:effectLst/>
                <a:uLnTx/>
                <a:uFillTx/>
                <a:latin typeface="Trebuchet MS"/>
                <a:ea typeface="+mn-ea"/>
                <a:cs typeface="Trebuchet MS"/>
              </a:rPr>
              <a:t> </a:t>
            </a:r>
            <a:r>
              <a:rPr kumimoji="0" sz="2400" b="0" i="0" u="none" strike="noStrike" kern="1200" cap="none" spc="105" normalizeH="0" baseline="0" noProof="0" dirty="0">
                <a:ln>
                  <a:noFill/>
                </a:ln>
                <a:solidFill>
                  <a:prstClr val="white"/>
                </a:solidFill>
                <a:effectLst/>
                <a:uLnTx/>
                <a:uFillTx/>
                <a:latin typeface="Trebuchet MS"/>
                <a:ea typeface="+mn-ea"/>
                <a:cs typeface="Trebuchet MS"/>
              </a:rPr>
              <a:t>number</a:t>
            </a:r>
            <a:r>
              <a:rPr kumimoji="0" sz="2400" b="0" i="0" u="none" strike="noStrike" kern="1200" cap="none" spc="-150" normalizeH="0" baseline="0" noProof="0" dirty="0">
                <a:ln>
                  <a:noFill/>
                </a:ln>
                <a:solidFill>
                  <a:prstClr val="white"/>
                </a:solidFill>
                <a:effectLst/>
                <a:uLnTx/>
                <a:uFillTx/>
                <a:latin typeface="Trebuchet MS"/>
                <a:ea typeface="+mn-ea"/>
                <a:cs typeface="Trebuchet MS"/>
              </a:rPr>
              <a:t> </a:t>
            </a:r>
            <a:r>
              <a:rPr kumimoji="0" sz="2400" b="0" i="0" u="none" strike="noStrike" kern="1200" cap="none" spc="155" normalizeH="0" baseline="0" noProof="0" dirty="0">
                <a:ln>
                  <a:noFill/>
                </a:ln>
                <a:solidFill>
                  <a:prstClr val="white"/>
                </a:solidFill>
                <a:effectLst/>
                <a:uLnTx/>
                <a:uFillTx/>
                <a:latin typeface="Trebuchet MS"/>
                <a:ea typeface="+mn-ea"/>
                <a:cs typeface="Trebuchet MS"/>
              </a:rPr>
              <a:t>on</a:t>
            </a:r>
            <a:r>
              <a:rPr kumimoji="0" sz="2400" b="0" i="0" u="none" strike="noStrike" kern="1200" cap="none" spc="-135" normalizeH="0" baseline="0" noProof="0" dirty="0">
                <a:ln>
                  <a:noFill/>
                </a:ln>
                <a:solidFill>
                  <a:prstClr val="white"/>
                </a:solidFill>
                <a:effectLst/>
                <a:uLnTx/>
                <a:uFillTx/>
                <a:latin typeface="Trebuchet MS"/>
                <a:ea typeface="+mn-ea"/>
                <a:cs typeface="Trebuchet MS"/>
              </a:rPr>
              <a:t> </a:t>
            </a:r>
            <a:r>
              <a:rPr kumimoji="0" sz="2400" b="0" i="0" u="none" strike="noStrike" kern="1200" cap="none" spc="55" normalizeH="0" baseline="0" noProof="0" dirty="0">
                <a:ln>
                  <a:noFill/>
                </a:ln>
                <a:solidFill>
                  <a:prstClr val="white"/>
                </a:solidFill>
                <a:effectLst/>
                <a:uLnTx/>
                <a:uFillTx/>
                <a:latin typeface="Trebuchet MS"/>
                <a:ea typeface="+mn-ea"/>
                <a:cs typeface="Trebuchet MS"/>
              </a:rPr>
              <a:t>which </a:t>
            </a:r>
            <a:r>
              <a:rPr kumimoji="0" sz="2400" b="0" i="0" u="none" strike="noStrike" kern="1200" cap="none" spc="114" normalizeH="0" baseline="0" noProof="0" dirty="0">
                <a:ln>
                  <a:noFill/>
                </a:ln>
                <a:solidFill>
                  <a:prstClr val="white"/>
                </a:solidFill>
                <a:effectLst/>
                <a:uLnTx/>
                <a:uFillTx/>
                <a:latin typeface="Trebuchet MS"/>
                <a:ea typeface="+mn-ea"/>
                <a:cs typeface="Trebuchet MS"/>
              </a:rPr>
              <a:t>each</a:t>
            </a:r>
            <a:r>
              <a:rPr kumimoji="0" sz="2400" b="0" i="0" u="none" strike="noStrike" kern="1200" cap="none" spc="-175"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item</a:t>
            </a:r>
            <a:r>
              <a:rPr kumimoji="0" sz="2400" b="0" i="0" u="none" strike="noStrike" kern="1200" cap="none" spc="-175" normalizeH="0" baseline="0" noProof="0" dirty="0">
                <a:ln>
                  <a:noFill/>
                </a:ln>
                <a:solidFill>
                  <a:prstClr val="white"/>
                </a:solidFill>
                <a:effectLst/>
                <a:uLnTx/>
                <a:uFillTx/>
                <a:latin typeface="Trebuchet MS"/>
                <a:ea typeface="+mn-ea"/>
                <a:cs typeface="Trebuchet MS"/>
              </a:rPr>
              <a:t> </a:t>
            </a:r>
            <a:r>
              <a:rPr kumimoji="0" sz="2400" b="0" i="0" u="none" strike="noStrike" kern="1200" cap="none" spc="-10" normalizeH="0" baseline="0" noProof="0" dirty="0">
                <a:ln>
                  <a:noFill/>
                </a:ln>
                <a:solidFill>
                  <a:prstClr val="white"/>
                </a:solidFill>
                <a:effectLst/>
                <a:uLnTx/>
                <a:uFillTx/>
                <a:latin typeface="Trebuchet MS"/>
                <a:ea typeface="+mn-ea"/>
                <a:cs typeface="Trebuchet MS"/>
              </a:rPr>
              <a:t>features</a:t>
            </a:r>
            <a:endParaRPr kumimoji="0" sz="2400" b="0" i="0" u="none" strike="noStrike" kern="1200" cap="none" spc="0" normalizeH="0" baseline="0" noProof="0" dirty="0">
              <a:ln>
                <a:noFill/>
              </a:ln>
              <a:solidFill>
                <a:prstClr val="white"/>
              </a:solidFill>
              <a:effectLst/>
              <a:uLnTx/>
              <a:uFillTx/>
              <a:latin typeface="Trebuchet MS"/>
              <a:ea typeface="+mn-ea"/>
              <a:cs typeface="Trebuchet MS"/>
            </a:endParaRPr>
          </a:p>
          <a:p>
            <a:pPr marL="354965" marR="0" lvl="0" indent="-342265" algn="l" defTabSz="914400" rtl="0" eaLnBrk="1" fontAlgn="auto" latinLnBrk="0" hangingPunct="1">
              <a:lnSpc>
                <a:spcPct val="100000"/>
              </a:lnSpc>
              <a:spcBef>
                <a:spcPts val="625"/>
              </a:spcBef>
              <a:spcAft>
                <a:spcPts val="0"/>
              </a:spcAft>
              <a:buClrTx/>
              <a:buSzTx/>
              <a:buFont typeface="Arial"/>
              <a:buChar char="•"/>
              <a:tabLst>
                <a:tab pos="354965" algn="l"/>
              </a:tabLst>
              <a:defRPr/>
            </a:pPr>
            <a:r>
              <a:rPr kumimoji="0" sz="2400" b="0" i="0" u="none" strike="noStrike" kern="1200" cap="none" spc="65" normalizeH="0" baseline="0" noProof="0" dirty="0">
                <a:ln>
                  <a:noFill/>
                </a:ln>
                <a:solidFill>
                  <a:prstClr val="white"/>
                </a:solidFill>
                <a:effectLst/>
                <a:uLnTx/>
                <a:uFillTx/>
                <a:latin typeface="Trebuchet MS"/>
                <a:ea typeface="+mn-ea"/>
                <a:cs typeface="Trebuchet MS"/>
              </a:rPr>
              <a:t>Microsoft</a:t>
            </a:r>
            <a:r>
              <a:rPr kumimoji="0" sz="2400" b="0" i="0" u="none" strike="noStrike" kern="1200" cap="none" spc="-210" normalizeH="0" baseline="0" noProof="0" dirty="0">
                <a:ln>
                  <a:noFill/>
                </a:ln>
                <a:solidFill>
                  <a:prstClr val="white"/>
                </a:solidFill>
                <a:effectLst/>
                <a:uLnTx/>
                <a:uFillTx/>
                <a:latin typeface="Trebuchet MS"/>
                <a:ea typeface="+mn-ea"/>
                <a:cs typeface="Trebuchet MS"/>
              </a:rPr>
              <a:t> </a:t>
            </a:r>
            <a:r>
              <a:rPr kumimoji="0" sz="2400" b="0" i="0" u="none" strike="noStrike" kern="1200" cap="none" spc="220" normalizeH="0" baseline="0" noProof="0" dirty="0">
                <a:ln>
                  <a:noFill/>
                </a:ln>
                <a:solidFill>
                  <a:prstClr val="white"/>
                </a:solidFill>
                <a:effectLst/>
                <a:uLnTx/>
                <a:uFillTx/>
                <a:latin typeface="Trebuchet MS"/>
                <a:ea typeface="+mn-ea"/>
                <a:cs typeface="Trebuchet MS"/>
              </a:rPr>
              <a:t>Word</a:t>
            </a:r>
            <a:r>
              <a:rPr kumimoji="0" sz="2400" b="0" i="0" u="none" strike="noStrike" kern="1200" cap="none" spc="-190" normalizeH="0" baseline="0" noProof="0" dirty="0">
                <a:ln>
                  <a:noFill/>
                </a:ln>
                <a:solidFill>
                  <a:prstClr val="white"/>
                </a:solidFill>
                <a:effectLst/>
                <a:uLnTx/>
                <a:uFillTx/>
                <a:latin typeface="Trebuchet MS"/>
                <a:ea typeface="+mn-ea"/>
                <a:cs typeface="Trebuchet MS"/>
              </a:rPr>
              <a:t> </a:t>
            </a:r>
            <a:r>
              <a:rPr kumimoji="0" sz="2400" b="0" i="0" u="none" strike="noStrike" kern="1200" cap="none" spc="100" normalizeH="0" baseline="0" noProof="0" dirty="0">
                <a:ln>
                  <a:noFill/>
                </a:ln>
                <a:solidFill>
                  <a:prstClr val="white"/>
                </a:solidFill>
                <a:effectLst/>
                <a:uLnTx/>
                <a:uFillTx/>
                <a:latin typeface="Trebuchet MS"/>
                <a:ea typeface="+mn-ea"/>
                <a:cs typeface="Trebuchet MS"/>
              </a:rPr>
              <a:t>can</a:t>
            </a:r>
            <a:r>
              <a:rPr kumimoji="0" sz="2400" b="0" i="0" u="none" strike="noStrike" kern="1200" cap="none" spc="-190" normalizeH="0" baseline="0" noProof="0" dirty="0">
                <a:ln>
                  <a:noFill/>
                </a:ln>
                <a:solidFill>
                  <a:prstClr val="white"/>
                </a:solidFill>
                <a:effectLst/>
                <a:uLnTx/>
                <a:uFillTx/>
                <a:latin typeface="Trebuchet MS"/>
                <a:ea typeface="+mn-ea"/>
                <a:cs typeface="Trebuchet MS"/>
              </a:rPr>
              <a:t> </a:t>
            </a:r>
            <a:r>
              <a:rPr kumimoji="0" sz="2400" b="0" i="0" u="none" strike="noStrike" kern="1200" cap="none" spc="190" normalizeH="0" baseline="0" noProof="0" dirty="0">
                <a:ln>
                  <a:noFill/>
                </a:ln>
                <a:solidFill>
                  <a:prstClr val="white"/>
                </a:solidFill>
                <a:effectLst/>
                <a:uLnTx/>
                <a:uFillTx/>
                <a:latin typeface="Trebuchet MS"/>
                <a:ea typeface="+mn-ea"/>
                <a:cs typeface="Trebuchet MS"/>
              </a:rPr>
              <a:t>do</a:t>
            </a:r>
            <a:r>
              <a:rPr kumimoji="0" sz="2400" b="0" i="0" u="none" strike="noStrike" kern="1200" cap="none" spc="-195" normalizeH="0" baseline="0" noProof="0" dirty="0">
                <a:ln>
                  <a:noFill/>
                </a:ln>
                <a:solidFill>
                  <a:prstClr val="white"/>
                </a:solidFill>
                <a:effectLst/>
                <a:uLnTx/>
                <a:uFillTx/>
                <a:latin typeface="Trebuchet MS"/>
                <a:ea typeface="+mn-ea"/>
                <a:cs typeface="Trebuchet MS"/>
              </a:rPr>
              <a:t> </a:t>
            </a:r>
            <a:r>
              <a:rPr kumimoji="0" sz="2400" b="0" i="0" u="none" strike="noStrike" kern="1200" cap="none" spc="200" normalizeH="0" baseline="0" noProof="0" dirty="0">
                <a:ln>
                  <a:noFill/>
                </a:ln>
                <a:solidFill>
                  <a:prstClr val="white"/>
                </a:solidFill>
                <a:effectLst/>
                <a:uLnTx/>
                <a:uFillTx/>
                <a:latin typeface="Trebuchet MS"/>
                <a:ea typeface="+mn-ea"/>
                <a:cs typeface="Trebuchet MS"/>
              </a:rPr>
              <a:t>some</a:t>
            </a:r>
            <a:r>
              <a:rPr kumimoji="0" sz="2400" b="0" i="0" u="none" strike="noStrike" kern="1200" cap="none" spc="-195"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of</a:t>
            </a:r>
            <a:r>
              <a:rPr kumimoji="0" sz="2400" b="0" i="0" u="none" strike="noStrike" kern="1200" cap="none" spc="-204"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this</a:t>
            </a:r>
            <a:r>
              <a:rPr kumimoji="0" sz="2400" b="0" i="0" u="none" strike="noStrike" kern="1200" cap="none" spc="-180" normalizeH="0" baseline="0" noProof="0" dirty="0">
                <a:ln>
                  <a:noFill/>
                </a:ln>
                <a:solidFill>
                  <a:prstClr val="white"/>
                </a:solidFill>
                <a:effectLst/>
                <a:uLnTx/>
                <a:uFillTx/>
                <a:latin typeface="Trebuchet MS"/>
                <a:ea typeface="+mn-ea"/>
                <a:cs typeface="Trebuchet MS"/>
              </a:rPr>
              <a:t> </a:t>
            </a:r>
            <a:r>
              <a:rPr kumimoji="0" sz="2400" b="0" i="0" u="none" strike="noStrike" kern="1200" cap="none" spc="-25" normalizeH="0" baseline="0" noProof="0" dirty="0">
                <a:ln>
                  <a:noFill/>
                </a:ln>
                <a:solidFill>
                  <a:prstClr val="white"/>
                </a:solidFill>
                <a:effectLst/>
                <a:uLnTx/>
                <a:uFillTx/>
                <a:latin typeface="Trebuchet MS"/>
                <a:ea typeface="+mn-ea"/>
                <a:cs typeface="Trebuchet MS"/>
              </a:rPr>
              <a:t>for</a:t>
            </a:r>
            <a:r>
              <a:rPr kumimoji="0" sz="2400" b="0" i="0" u="none" strike="noStrike" kern="1200" cap="none" spc="-195" normalizeH="0" baseline="0" noProof="0" dirty="0">
                <a:ln>
                  <a:noFill/>
                </a:ln>
                <a:solidFill>
                  <a:prstClr val="white"/>
                </a:solidFill>
                <a:effectLst/>
                <a:uLnTx/>
                <a:uFillTx/>
                <a:latin typeface="Trebuchet MS"/>
                <a:ea typeface="+mn-ea"/>
                <a:cs typeface="Trebuchet MS"/>
              </a:rPr>
              <a:t> </a:t>
            </a:r>
            <a:r>
              <a:rPr kumimoji="0" sz="2400" b="0" i="0" u="none" strike="noStrike" kern="1200" cap="none" spc="114" normalizeH="0" baseline="0" noProof="0" dirty="0">
                <a:ln>
                  <a:noFill/>
                </a:ln>
                <a:solidFill>
                  <a:prstClr val="white"/>
                </a:solidFill>
                <a:effectLst/>
                <a:uLnTx/>
                <a:uFillTx/>
                <a:latin typeface="Trebuchet MS"/>
                <a:ea typeface="+mn-ea"/>
                <a:cs typeface="Trebuchet MS"/>
              </a:rPr>
              <a:t>you</a:t>
            </a:r>
            <a:endParaRPr kumimoji="0" sz="2400" b="0" i="0" u="none" strike="noStrike" kern="1200" cap="none" spc="0" normalizeH="0" baseline="0" noProof="0" dirty="0">
              <a:ln>
                <a:noFill/>
              </a:ln>
              <a:solidFill>
                <a:prstClr val="white"/>
              </a:solidFill>
              <a:effectLst/>
              <a:uLnTx/>
              <a:uFillTx/>
              <a:latin typeface="Trebuchet MS"/>
              <a:ea typeface="+mn-ea"/>
              <a:cs typeface="Trebuchet MS"/>
            </a:endParaRPr>
          </a:p>
          <a:p>
            <a:pPr marL="354965" marR="0" lvl="0" indent="-342265" algn="l" defTabSz="914400" rtl="0" eaLnBrk="1" fontAlgn="auto" latinLnBrk="0" hangingPunct="1">
              <a:lnSpc>
                <a:spcPct val="100000"/>
              </a:lnSpc>
              <a:spcBef>
                <a:spcPts val="625"/>
              </a:spcBef>
              <a:spcAft>
                <a:spcPts val="0"/>
              </a:spcAft>
              <a:buClrTx/>
              <a:buSzTx/>
              <a:buFont typeface="Arial"/>
              <a:buChar char="•"/>
              <a:tabLst>
                <a:tab pos="354965" algn="l"/>
              </a:tabLst>
              <a:defRPr/>
            </a:pPr>
            <a:r>
              <a:rPr kumimoji="0" sz="2400" b="0" i="0" u="none" strike="noStrike" kern="1200" cap="none" spc="0" normalizeH="0" baseline="0" noProof="0" dirty="0">
                <a:ln>
                  <a:noFill/>
                </a:ln>
                <a:solidFill>
                  <a:prstClr val="white"/>
                </a:solidFill>
                <a:effectLst/>
                <a:uLnTx/>
                <a:uFillTx/>
                <a:latin typeface="Trebuchet MS"/>
                <a:ea typeface="+mn-ea"/>
                <a:cs typeface="Trebuchet MS"/>
              </a:rPr>
              <a:t>List</a:t>
            </a:r>
            <a:r>
              <a:rPr kumimoji="0" sz="2400" b="0" i="0" u="none" strike="noStrike" kern="1200" cap="none" spc="-165" normalizeH="0" baseline="0" noProof="0" dirty="0">
                <a:ln>
                  <a:noFill/>
                </a:ln>
                <a:solidFill>
                  <a:prstClr val="white"/>
                </a:solidFill>
                <a:effectLst/>
                <a:uLnTx/>
                <a:uFillTx/>
                <a:latin typeface="Trebuchet MS"/>
                <a:ea typeface="+mn-ea"/>
                <a:cs typeface="Trebuchet MS"/>
              </a:rPr>
              <a:t> </a:t>
            </a:r>
            <a:r>
              <a:rPr kumimoji="0" sz="2400" b="0" i="0" u="none" strike="noStrike" kern="1200" cap="none" spc="85" normalizeH="0" baseline="0" noProof="0" dirty="0">
                <a:ln>
                  <a:noFill/>
                </a:ln>
                <a:solidFill>
                  <a:prstClr val="white"/>
                </a:solidFill>
                <a:effectLst/>
                <a:uLnTx/>
                <a:uFillTx/>
                <a:latin typeface="Trebuchet MS"/>
                <a:ea typeface="+mn-ea"/>
                <a:cs typeface="Trebuchet MS"/>
              </a:rPr>
              <a:t>graphics</a:t>
            </a:r>
            <a:r>
              <a:rPr kumimoji="0" sz="2400" b="0" i="0" u="none" strike="noStrike" kern="1200" cap="none" spc="-185" normalizeH="0" baseline="0" noProof="0" dirty="0">
                <a:ln>
                  <a:noFill/>
                </a:ln>
                <a:solidFill>
                  <a:prstClr val="white"/>
                </a:solidFill>
                <a:effectLst/>
                <a:uLnTx/>
                <a:uFillTx/>
                <a:latin typeface="Trebuchet MS"/>
                <a:ea typeface="+mn-ea"/>
                <a:cs typeface="Trebuchet MS"/>
              </a:rPr>
              <a:t> </a:t>
            </a:r>
            <a:r>
              <a:rPr kumimoji="0" sz="2400" b="0" i="0" u="none" strike="noStrike" kern="1200" cap="none" spc="175" normalizeH="0" baseline="0" noProof="0" dirty="0">
                <a:ln>
                  <a:noFill/>
                </a:ln>
                <a:solidFill>
                  <a:prstClr val="white"/>
                </a:solidFill>
                <a:effectLst/>
                <a:uLnTx/>
                <a:uFillTx/>
                <a:latin typeface="Trebuchet MS"/>
                <a:ea typeface="+mn-ea"/>
                <a:cs typeface="Trebuchet MS"/>
              </a:rPr>
              <a:t>-</a:t>
            </a:r>
            <a:r>
              <a:rPr kumimoji="0" sz="2400" b="0" i="0" u="none" strike="noStrike" kern="1200" cap="none" spc="-180" normalizeH="0" baseline="0" noProof="0" dirty="0">
                <a:ln>
                  <a:noFill/>
                </a:ln>
                <a:solidFill>
                  <a:prstClr val="white"/>
                </a:solidFill>
                <a:effectLst/>
                <a:uLnTx/>
                <a:uFillTx/>
                <a:latin typeface="Trebuchet MS"/>
                <a:ea typeface="+mn-ea"/>
                <a:cs typeface="Trebuchet MS"/>
              </a:rPr>
              <a:t> </a:t>
            </a:r>
            <a:r>
              <a:rPr kumimoji="0" sz="2400" b="0" i="0" u="none" strike="noStrike" kern="1200" cap="none" spc="85" normalizeH="0" baseline="0" noProof="0" dirty="0">
                <a:ln>
                  <a:noFill/>
                </a:ln>
                <a:solidFill>
                  <a:prstClr val="white"/>
                </a:solidFill>
                <a:effectLst/>
                <a:uLnTx/>
                <a:uFillTx/>
                <a:latin typeface="Trebuchet MS"/>
                <a:ea typeface="+mn-ea"/>
                <a:cs typeface="Trebuchet MS"/>
              </a:rPr>
              <a:t>charts/diagrams</a:t>
            </a:r>
            <a:endParaRPr kumimoji="0" sz="2400" b="0" i="0" u="none" strike="noStrike" kern="1200" cap="none" spc="0" normalizeH="0" baseline="0" noProof="0" dirty="0">
              <a:ln>
                <a:noFill/>
              </a:ln>
              <a:solidFill>
                <a:prstClr val="white"/>
              </a:solidFill>
              <a:effectLst/>
              <a:uLnTx/>
              <a:uFillTx/>
              <a:latin typeface="Trebuchet MS"/>
              <a:ea typeface="+mn-ea"/>
              <a:cs typeface="Trebuchet MS"/>
            </a:endParaRPr>
          </a:p>
        </p:txBody>
      </p:sp>
      <p:grpSp>
        <p:nvGrpSpPr>
          <p:cNvPr id="4" name="object 4"/>
          <p:cNvGrpSpPr/>
          <p:nvPr/>
        </p:nvGrpSpPr>
        <p:grpSpPr>
          <a:xfrm>
            <a:off x="8001000" y="304801"/>
            <a:ext cx="1623060" cy="1688149"/>
            <a:chOff x="7019290" y="2540"/>
            <a:chExt cx="2071370" cy="1981200"/>
          </a:xfrm>
        </p:grpSpPr>
        <p:sp>
          <p:nvSpPr>
            <p:cNvPr id="5" name="object 5"/>
            <p:cNvSpPr/>
            <p:nvPr/>
          </p:nvSpPr>
          <p:spPr>
            <a:xfrm>
              <a:off x="7038340" y="869315"/>
              <a:ext cx="1365250" cy="481965"/>
            </a:xfrm>
            <a:custGeom>
              <a:avLst/>
              <a:gdLst/>
              <a:ahLst/>
              <a:cxnLst/>
              <a:rect l="l" t="t" r="r" b="b"/>
              <a:pathLst>
                <a:path w="1365250" h="481965">
                  <a:moveTo>
                    <a:pt x="146684" y="0"/>
                  </a:moveTo>
                  <a:lnTo>
                    <a:pt x="0" y="54610"/>
                  </a:lnTo>
                  <a:lnTo>
                    <a:pt x="76834" y="340995"/>
                  </a:lnTo>
                  <a:lnTo>
                    <a:pt x="104775" y="481964"/>
                  </a:lnTo>
                  <a:lnTo>
                    <a:pt x="129539" y="78105"/>
                  </a:lnTo>
                  <a:lnTo>
                    <a:pt x="1303019" y="381635"/>
                  </a:lnTo>
                  <a:lnTo>
                    <a:pt x="1365250" y="232410"/>
                  </a:lnTo>
                  <a:lnTo>
                    <a:pt x="146684" y="0"/>
                  </a:lnTo>
                  <a:close/>
                </a:path>
              </a:pathLst>
            </a:custGeom>
            <a:solidFill>
              <a:srgbClr val="FFCC7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object 6"/>
            <p:cNvSpPr/>
            <p:nvPr/>
          </p:nvSpPr>
          <p:spPr>
            <a:xfrm>
              <a:off x="8376920" y="788034"/>
              <a:ext cx="661035" cy="944880"/>
            </a:xfrm>
            <a:custGeom>
              <a:avLst/>
              <a:gdLst/>
              <a:ahLst/>
              <a:cxnLst/>
              <a:rect l="l" t="t" r="r" b="b"/>
              <a:pathLst>
                <a:path w="661034" h="944880">
                  <a:moveTo>
                    <a:pt x="661034" y="0"/>
                  </a:moveTo>
                  <a:lnTo>
                    <a:pt x="0" y="614679"/>
                  </a:lnTo>
                  <a:lnTo>
                    <a:pt x="4445" y="944879"/>
                  </a:lnTo>
                  <a:lnTo>
                    <a:pt x="651509" y="173989"/>
                  </a:lnTo>
                  <a:lnTo>
                    <a:pt x="661034" y="0"/>
                  </a:lnTo>
                  <a:close/>
                </a:path>
              </a:pathLst>
            </a:custGeom>
            <a:solidFill>
              <a:srgbClr val="CCCC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object 7"/>
            <p:cNvSpPr/>
            <p:nvPr/>
          </p:nvSpPr>
          <p:spPr>
            <a:xfrm>
              <a:off x="7105650" y="932179"/>
              <a:ext cx="1241425" cy="1050925"/>
            </a:xfrm>
            <a:custGeom>
              <a:avLst/>
              <a:gdLst/>
              <a:ahLst/>
              <a:cxnLst/>
              <a:rect l="l" t="t" r="r" b="b"/>
              <a:pathLst>
                <a:path w="1241425" h="1050925">
                  <a:moveTo>
                    <a:pt x="0" y="0"/>
                  </a:moveTo>
                  <a:lnTo>
                    <a:pt x="86359" y="766445"/>
                  </a:lnTo>
                  <a:lnTo>
                    <a:pt x="121920" y="799465"/>
                  </a:lnTo>
                  <a:lnTo>
                    <a:pt x="1207770" y="1050925"/>
                  </a:lnTo>
                  <a:lnTo>
                    <a:pt x="1241425" y="990600"/>
                  </a:lnTo>
                  <a:lnTo>
                    <a:pt x="1219200" y="255905"/>
                  </a:lnTo>
                  <a:lnTo>
                    <a:pt x="0" y="0"/>
                  </a:lnTo>
                  <a:close/>
                </a:path>
              </a:pathLst>
            </a:custGeom>
            <a:solidFill>
              <a:srgbClr val="E1A98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object 8"/>
            <p:cNvSpPr/>
            <p:nvPr/>
          </p:nvSpPr>
          <p:spPr>
            <a:xfrm>
              <a:off x="7260590" y="1046479"/>
              <a:ext cx="856615" cy="455930"/>
            </a:xfrm>
            <a:custGeom>
              <a:avLst/>
              <a:gdLst/>
              <a:ahLst/>
              <a:cxnLst/>
              <a:rect l="l" t="t" r="r" b="b"/>
              <a:pathLst>
                <a:path w="856615" h="455930">
                  <a:moveTo>
                    <a:pt x="95250" y="0"/>
                  </a:moveTo>
                  <a:lnTo>
                    <a:pt x="0" y="25400"/>
                  </a:lnTo>
                  <a:lnTo>
                    <a:pt x="47625" y="327660"/>
                  </a:lnTo>
                  <a:lnTo>
                    <a:pt x="806450" y="455930"/>
                  </a:lnTo>
                  <a:lnTo>
                    <a:pt x="856614" y="244475"/>
                  </a:lnTo>
                  <a:lnTo>
                    <a:pt x="842009" y="180340"/>
                  </a:lnTo>
                  <a:lnTo>
                    <a:pt x="95250" y="0"/>
                  </a:lnTo>
                  <a:close/>
                </a:path>
              </a:pathLst>
            </a:custGeom>
            <a:solidFill>
              <a:srgbClr val="FFF8EB"/>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object 9"/>
            <p:cNvSpPr/>
            <p:nvPr/>
          </p:nvSpPr>
          <p:spPr>
            <a:xfrm>
              <a:off x="7397115" y="28574"/>
              <a:ext cx="1605915" cy="1322070"/>
            </a:xfrm>
            <a:custGeom>
              <a:avLst/>
              <a:gdLst/>
              <a:ahLst/>
              <a:cxnLst/>
              <a:rect l="l" t="t" r="r" b="b"/>
              <a:pathLst>
                <a:path w="1605915" h="1322070">
                  <a:moveTo>
                    <a:pt x="190500" y="0"/>
                  </a:moveTo>
                  <a:lnTo>
                    <a:pt x="141604" y="24765"/>
                  </a:lnTo>
                  <a:lnTo>
                    <a:pt x="13334" y="498475"/>
                  </a:lnTo>
                  <a:lnTo>
                    <a:pt x="0" y="554989"/>
                  </a:lnTo>
                  <a:lnTo>
                    <a:pt x="436879" y="744854"/>
                  </a:lnTo>
                  <a:lnTo>
                    <a:pt x="146050" y="879475"/>
                  </a:lnTo>
                  <a:lnTo>
                    <a:pt x="980439" y="1058545"/>
                  </a:lnTo>
                  <a:lnTo>
                    <a:pt x="982344" y="1322070"/>
                  </a:lnTo>
                  <a:lnTo>
                    <a:pt x="1597659" y="751204"/>
                  </a:lnTo>
                  <a:lnTo>
                    <a:pt x="1605914" y="605789"/>
                  </a:lnTo>
                  <a:lnTo>
                    <a:pt x="1503679" y="577214"/>
                  </a:lnTo>
                  <a:lnTo>
                    <a:pt x="1488439" y="532129"/>
                  </a:lnTo>
                  <a:lnTo>
                    <a:pt x="1282700" y="490854"/>
                  </a:lnTo>
                  <a:lnTo>
                    <a:pt x="1257300" y="532764"/>
                  </a:lnTo>
                  <a:lnTo>
                    <a:pt x="1125854" y="528320"/>
                  </a:lnTo>
                  <a:lnTo>
                    <a:pt x="1185544" y="367029"/>
                  </a:lnTo>
                  <a:lnTo>
                    <a:pt x="1066164" y="276225"/>
                  </a:lnTo>
                  <a:lnTo>
                    <a:pt x="1066164" y="219075"/>
                  </a:lnTo>
                  <a:lnTo>
                    <a:pt x="783589" y="91440"/>
                  </a:lnTo>
                  <a:lnTo>
                    <a:pt x="713104" y="147954"/>
                  </a:lnTo>
                  <a:lnTo>
                    <a:pt x="190500" y="0"/>
                  </a:lnTo>
                  <a:close/>
                </a:path>
              </a:pathLst>
            </a:custGeom>
            <a:solidFill>
              <a:srgbClr val="FFF7D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object 10"/>
            <p:cNvSpPr/>
            <p:nvPr/>
          </p:nvSpPr>
          <p:spPr>
            <a:xfrm>
              <a:off x="8376920" y="655320"/>
              <a:ext cx="690245" cy="747395"/>
            </a:xfrm>
            <a:custGeom>
              <a:avLst/>
              <a:gdLst/>
              <a:ahLst/>
              <a:cxnLst/>
              <a:rect l="l" t="t" r="r" b="b"/>
              <a:pathLst>
                <a:path w="690245" h="747394">
                  <a:moveTo>
                    <a:pt x="635000" y="0"/>
                  </a:moveTo>
                  <a:lnTo>
                    <a:pt x="528954" y="81279"/>
                  </a:lnTo>
                  <a:lnTo>
                    <a:pt x="487045" y="65404"/>
                  </a:lnTo>
                  <a:lnTo>
                    <a:pt x="441325" y="98425"/>
                  </a:lnTo>
                  <a:lnTo>
                    <a:pt x="412114" y="149225"/>
                  </a:lnTo>
                  <a:lnTo>
                    <a:pt x="132079" y="93979"/>
                  </a:lnTo>
                  <a:lnTo>
                    <a:pt x="348614" y="168275"/>
                  </a:lnTo>
                  <a:lnTo>
                    <a:pt x="363854" y="247014"/>
                  </a:lnTo>
                  <a:lnTo>
                    <a:pt x="302895" y="226694"/>
                  </a:lnTo>
                  <a:lnTo>
                    <a:pt x="259714" y="254000"/>
                  </a:lnTo>
                  <a:lnTo>
                    <a:pt x="234314" y="360044"/>
                  </a:lnTo>
                  <a:lnTo>
                    <a:pt x="208914" y="287019"/>
                  </a:lnTo>
                  <a:lnTo>
                    <a:pt x="149859" y="299719"/>
                  </a:lnTo>
                  <a:lnTo>
                    <a:pt x="171450" y="421639"/>
                  </a:lnTo>
                  <a:lnTo>
                    <a:pt x="102870" y="351154"/>
                  </a:lnTo>
                  <a:lnTo>
                    <a:pt x="66039" y="396239"/>
                  </a:lnTo>
                  <a:lnTo>
                    <a:pt x="27304" y="445769"/>
                  </a:lnTo>
                  <a:lnTo>
                    <a:pt x="0" y="747394"/>
                  </a:lnTo>
                  <a:lnTo>
                    <a:pt x="516889" y="240029"/>
                  </a:lnTo>
                  <a:lnTo>
                    <a:pt x="690245" y="40004"/>
                  </a:lnTo>
                  <a:lnTo>
                    <a:pt x="635000" y="0"/>
                  </a:lnTo>
                  <a:close/>
                </a:path>
              </a:pathLst>
            </a:custGeom>
            <a:solidFill>
              <a:srgbClr val="CCC48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object 11"/>
            <p:cNvSpPr/>
            <p:nvPr/>
          </p:nvSpPr>
          <p:spPr>
            <a:xfrm>
              <a:off x="7322820" y="1108075"/>
              <a:ext cx="691515" cy="222885"/>
            </a:xfrm>
            <a:custGeom>
              <a:avLst/>
              <a:gdLst/>
              <a:ahLst/>
              <a:cxnLst/>
              <a:rect l="l" t="t" r="r" b="b"/>
              <a:pathLst>
                <a:path w="691515" h="222884">
                  <a:moveTo>
                    <a:pt x="36195" y="0"/>
                  </a:moveTo>
                  <a:lnTo>
                    <a:pt x="0" y="16510"/>
                  </a:lnTo>
                  <a:lnTo>
                    <a:pt x="6984" y="222885"/>
                  </a:lnTo>
                  <a:lnTo>
                    <a:pt x="68579" y="176529"/>
                  </a:lnTo>
                  <a:lnTo>
                    <a:pt x="91439" y="54610"/>
                  </a:lnTo>
                  <a:lnTo>
                    <a:pt x="655320" y="190500"/>
                  </a:lnTo>
                  <a:lnTo>
                    <a:pt x="691514" y="147320"/>
                  </a:lnTo>
                  <a:lnTo>
                    <a:pt x="36195" y="0"/>
                  </a:lnTo>
                  <a:close/>
                </a:path>
              </a:pathLst>
            </a:custGeom>
            <a:solidFill>
              <a:srgbClr val="FFA64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object 12"/>
            <p:cNvSpPr/>
            <p:nvPr/>
          </p:nvSpPr>
          <p:spPr>
            <a:xfrm>
              <a:off x="7366635" y="1403984"/>
              <a:ext cx="457834" cy="297180"/>
            </a:xfrm>
            <a:custGeom>
              <a:avLst/>
              <a:gdLst/>
              <a:ahLst/>
              <a:cxnLst/>
              <a:rect l="l" t="t" r="r" b="b"/>
              <a:pathLst>
                <a:path w="457834" h="297180">
                  <a:moveTo>
                    <a:pt x="56515" y="0"/>
                  </a:moveTo>
                  <a:lnTo>
                    <a:pt x="0" y="64769"/>
                  </a:lnTo>
                  <a:lnTo>
                    <a:pt x="0" y="192404"/>
                  </a:lnTo>
                  <a:lnTo>
                    <a:pt x="137160" y="242569"/>
                  </a:lnTo>
                  <a:lnTo>
                    <a:pt x="241300" y="297179"/>
                  </a:lnTo>
                  <a:lnTo>
                    <a:pt x="359410" y="294639"/>
                  </a:lnTo>
                  <a:lnTo>
                    <a:pt x="437515" y="279400"/>
                  </a:lnTo>
                  <a:lnTo>
                    <a:pt x="457835" y="98425"/>
                  </a:lnTo>
                  <a:lnTo>
                    <a:pt x="56515" y="0"/>
                  </a:lnTo>
                  <a:close/>
                </a:path>
              </a:pathLst>
            </a:custGeom>
            <a:solidFill>
              <a:srgbClr val="FFF0CC"/>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object 13"/>
            <p:cNvSpPr/>
            <p:nvPr/>
          </p:nvSpPr>
          <p:spPr>
            <a:xfrm>
              <a:off x="7370445" y="1203325"/>
              <a:ext cx="942340" cy="780415"/>
            </a:xfrm>
            <a:custGeom>
              <a:avLst/>
              <a:gdLst/>
              <a:ahLst/>
              <a:cxnLst/>
              <a:rect l="l" t="t" r="r" b="b"/>
              <a:pathLst>
                <a:path w="942340" h="780414">
                  <a:moveTo>
                    <a:pt x="936625" y="0"/>
                  </a:moveTo>
                  <a:lnTo>
                    <a:pt x="895984" y="69850"/>
                  </a:lnTo>
                  <a:lnTo>
                    <a:pt x="883284" y="289560"/>
                  </a:lnTo>
                  <a:lnTo>
                    <a:pt x="871854" y="440054"/>
                  </a:lnTo>
                  <a:lnTo>
                    <a:pt x="861695" y="506729"/>
                  </a:lnTo>
                  <a:lnTo>
                    <a:pt x="847725" y="457200"/>
                  </a:lnTo>
                  <a:lnTo>
                    <a:pt x="828675" y="353060"/>
                  </a:lnTo>
                  <a:lnTo>
                    <a:pt x="812164" y="248920"/>
                  </a:lnTo>
                  <a:lnTo>
                    <a:pt x="805179" y="201295"/>
                  </a:lnTo>
                  <a:lnTo>
                    <a:pt x="759459" y="116204"/>
                  </a:lnTo>
                  <a:lnTo>
                    <a:pt x="749934" y="360679"/>
                  </a:lnTo>
                  <a:lnTo>
                    <a:pt x="583564" y="327025"/>
                  </a:lnTo>
                  <a:lnTo>
                    <a:pt x="671195" y="452754"/>
                  </a:lnTo>
                  <a:lnTo>
                    <a:pt x="639445" y="568960"/>
                  </a:lnTo>
                  <a:lnTo>
                    <a:pt x="468629" y="484504"/>
                  </a:lnTo>
                  <a:lnTo>
                    <a:pt x="274320" y="525145"/>
                  </a:lnTo>
                  <a:lnTo>
                    <a:pt x="168909" y="447675"/>
                  </a:lnTo>
                  <a:lnTo>
                    <a:pt x="26034" y="406400"/>
                  </a:lnTo>
                  <a:lnTo>
                    <a:pt x="0" y="479425"/>
                  </a:lnTo>
                  <a:lnTo>
                    <a:pt x="52704" y="514350"/>
                  </a:lnTo>
                  <a:lnTo>
                    <a:pt x="135889" y="527685"/>
                  </a:lnTo>
                  <a:lnTo>
                    <a:pt x="215264" y="600075"/>
                  </a:lnTo>
                  <a:lnTo>
                    <a:pt x="942339" y="780414"/>
                  </a:lnTo>
                  <a:lnTo>
                    <a:pt x="936625" y="0"/>
                  </a:lnTo>
                  <a:close/>
                </a:path>
              </a:pathLst>
            </a:custGeom>
            <a:solidFill>
              <a:srgbClr val="BD7C5A"/>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object 14"/>
            <p:cNvSpPr/>
            <p:nvPr/>
          </p:nvSpPr>
          <p:spPr>
            <a:xfrm>
              <a:off x="7769860" y="358140"/>
              <a:ext cx="838200" cy="698500"/>
            </a:xfrm>
            <a:custGeom>
              <a:avLst/>
              <a:gdLst/>
              <a:ahLst/>
              <a:cxnLst/>
              <a:rect l="l" t="t" r="r" b="b"/>
              <a:pathLst>
                <a:path w="838200" h="698500">
                  <a:moveTo>
                    <a:pt x="161925" y="461010"/>
                  </a:moveTo>
                  <a:lnTo>
                    <a:pt x="0" y="461645"/>
                  </a:lnTo>
                  <a:lnTo>
                    <a:pt x="2540" y="481964"/>
                  </a:lnTo>
                  <a:lnTo>
                    <a:pt x="227330" y="504825"/>
                  </a:lnTo>
                  <a:lnTo>
                    <a:pt x="161925" y="461010"/>
                  </a:lnTo>
                  <a:close/>
                </a:path>
                <a:path w="838200" h="698500">
                  <a:moveTo>
                    <a:pt x="756920" y="0"/>
                  </a:moveTo>
                  <a:lnTo>
                    <a:pt x="763905" y="47625"/>
                  </a:lnTo>
                  <a:lnTo>
                    <a:pt x="579755" y="506095"/>
                  </a:lnTo>
                  <a:lnTo>
                    <a:pt x="796925" y="544830"/>
                  </a:lnTo>
                  <a:lnTo>
                    <a:pt x="835025" y="698500"/>
                  </a:lnTo>
                  <a:lnTo>
                    <a:pt x="838200" y="534035"/>
                  </a:lnTo>
                  <a:lnTo>
                    <a:pt x="645795" y="472439"/>
                  </a:lnTo>
                  <a:lnTo>
                    <a:pt x="812165" y="37464"/>
                  </a:lnTo>
                  <a:lnTo>
                    <a:pt x="756920" y="0"/>
                  </a:lnTo>
                  <a:close/>
                </a:path>
              </a:pathLst>
            </a:custGeom>
            <a:solidFill>
              <a:srgbClr val="CCC48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object 15"/>
            <p:cNvSpPr/>
            <p:nvPr/>
          </p:nvSpPr>
          <p:spPr>
            <a:xfrm>
              <a:off x="7390765" y="1162684"/>
              <a:ext cx="598170" cy="245110"/>
            </a:xfrm>
            <a:custGeom>
              <a:avLst/>
              <a:gdLst/>
              <a:ahLst/>
              <a:cxnLst/>
              <a:rect l="l" t="t" r="r" b="b"/>
              <a:pathLst>
                <a:path w="598170" h="245109">
                  <a:moveTo>
                    <a:pt x="24129" y="0"/>
                  </a:moveTo>
                  <a:lnTo>
                    <a:pt x="0" y="145414"/>
                  </a:lnTo>
                  <a:lnTo>
                    <a:pt x="598169" y="245110"/>
                  </a:lnTo>
                  <a:lnTo>
                    <a:pt x="588009" y="135889"/>
                  </a:lnTo>
                  <a:lnTo>
                    <a:pt x="24129" y="0"/>
                  </a:lnTo>
                  <a:close/>
                </a:path>
              </a:pathLst>
            </a:custGeom>
            <a:solidFill>
              <a:srgbClr val="DFDFFF"/>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object 16"/>
            <p:cNvSpPr/>
            <p:nvPr/>
          </p:nvSpPr>
          <p:spPr>
            <a:xfrm>
              <a:off x="8371205" y="886459"/>
              <a:ext cx="624840" cy="779145"/>
            </a:xfrm>
            <a:custGeom>
              <a:avLst/>
              <a:gdLst/>
              <a:ahLst/>
              <a:cxnLst/>
              <a:rect l="l" t="t" r="r" b="b"/>
              <a:pathLst>
                <a:path w="624840" h="779144">
                  <a:moveTo>
                    <a:pt x="620395" y="0"/>
                  </a:moveTo>
                  <a:lnTo>
                    <a:pt x="0" y="667385"/>
                  </a:lnTo>
                  <a:lnTo>
                    <a:pt x="0" y="779144"/>
                  </a:lnTo>
                  <a:lnTo>
                    <a:pt x="624840" y="40004"/>
                  </a:lnTo>
                  <a:lnTo>
                    <a:pt x="620395" y="0"/>
                  </a:lnTo>
                  <a:close/>
                </a:path>
              </a:pathLst>
            </a:custGeom>
            <a:solidFill>
              <a:srgbClr val="525285"/>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object 17"/>
            <p:cNvSpPr/>
            <p:nvPr/>
          </p:nvSpPr>
          <p:spPr>
            <a:xfrm>
              <a:off x="7308215" y="1272540"/>
              <a:ext cx="782955" cy="258445"/>
            </a:xfrm>
            <a:custGeom>
              <a:avLst/>
              <a:gdLst/>
              <a:ahLst/>
              <a:cxnLst/>
              <a:rect l="l" t="t" r="r" b="b"/>
              <a:pathLst>
                <a:path w="782954" h="258444">
                  <a:moveTo>
                    <a:pt x="782954" y="0"/>
                  </a:moveTo>
                  <a:lnTo>
                    <a:pt x="710564" y="45720"/>
                  </a:lnTo>
                  <a:lnTo>
                    <a:pt x="706754" y="180339"/>
                  </a:lnTo>
                  <a:lnTo>
                    <a:pt x="80009" y="71755"/>
                  </a:lnTo>
                  <a:lnTo>
                    <a:pt x="0" y="101600"/>
                  </a:lnTo>
                  <a:lnTo>
                    <a:pt x="746759" y="258445"/>
                  </a:lnTo>
                  <a:lnTo>
                    <a:pt x="782954" y="0"/>
                  </a:lnTo>
                  <a:close/>
                </a:path>
              </a:pathLst>
            </a:custGeom>
            <a:solidFill>
              <a:srgbClr val="FFCC7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8" name="object 18"/>
            <p:cNvPicPr/>
            <p:nvPr/>
          </p:nvPicPr>
          <p:blipFill>
            <a:blip r:embed="rId2" cstate="print"/>
            <a:stretch>
              <a:fillRect/>
            </a:stretch>
          </p:blipFill>
          <p:spPr>
            <a:xfrm>
              <a:off x="7354570" y="1511934"/>
              <a:ext cx="198120" cy="95250"/>
            </a:xfrm>
            <a:prstGeom prst="rect">
              <a:avLst/>
            </a:prstGeom>
          </p:spPr>
        </p:pic>
        <p:sp>
          <p:nvSpPr>
            <p:cNvPr id="19" name="object 19"/>
            <p:cNvSpPr/>
            <p:nvPr/>
          </p:nvSpPr>
          <p:spPr>
            <a:xfrm>
              <a:off x="7556500" y="1485265"/>
              <a:ext cx="264795" cy="252095"/>
            </a:xfrm>
            <a:custGeom>
              <a:avLst/>
              <a:gdLst/>
              <a:ahLst/>
              <a:cxnLst/>
              <a:rect l="l" t="t" r="r" b="b"/>
              <a:pathLst>
                <a:path w="264795" h="252094">
                  <a:moveTo>
                    <a:pt x="59054" y="0"/>
                  </a:moveTo>
                  <a:lnTo>
                    <a:pt x="163829" y="66039"/>
                  </a:lnTo>
                  <a:lnTo>
                    <a:pt x="124459" y="114935"/>
                  </a:lnTo>
                  <a:lnTo>
                    <a:pt x="22225" y="111760"/>
                  </a:lnTo>
                  <a:lnTo>
                    <a:pt x="0" y="187325"/>
                  </a:lnTo>
                  <a:lnTo>
                    <a:pt x="127634" y="252095"/>
                  </a:lnTo>
                  <a:lnTo>
                    <a:pt x="264795" y="62230"/>
                  </a:lnTo>
                  <a:lnTo>
                    <a:pt x="215900" y="29845"/>
                  </a:lnTo>
                  <a:lnTo>
                    <a:pt x="59054" y="0"/>
                  </a:lnTo>
                  <a:close/>
                </a:path>
              </a:pathLst>
            </a:custGeom>
            <a:solidFill>
              <a:srgbClr val="FFCC7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object 20"/>
            <p:cNvSpPr/>
            <p:nvPr/>
          </p:nvSpPr>
          <p:spPr>
            <a:xfrm>
              <a:off x="7308215" y="1226820"/>
              <a:ext cx="796925" cy="519430"/>
            </a:xfrm>
            <a:custGeom>
              <a:avLst/>
              <a:gdLst/>
              <a:ahLst/>
              <a:cxnLst/>
              <a:rect l="l" t="t" r="r" b="b"/>
              <a:pathLst>
                <a:path w="796925" h="519430">
                  <a:moveTo>
                    <a:pt x="794384" y="0"/>
                  </a:moveTo>
                  <a:lnTo>
                    <a:pt x="747394" y="57784"/>
                  </a:lnTo>
                  <a:lnTo>
                    <a:pt x="729614" y="268604"/>
                  </a:lnTo>
                  <a:lnTo>
                    <a:pt x="624839" y="231775"/>
                  </a:lnTo>
                  <a:lnTo>
                    <a:pt x="50164" y="130175"/>
                  </a:lnTo>
                  <a:lnTo>
                    <a:pt x="0" y="147319"/>
                  </a:lnTo>
                  <a:lnTo>
                    <a:pt x="184784" y="192404"/>
                  </a:lnTo>
                  <a:lnTo>
                    <a:pt x="150494" y="192404"/>
                  </a:lnTo>
                  <a:lnTo>
                    <a:pt x="186689" y="245744"/>
                  </a:lnTo>
                  <a:lnTo>
                    <a:pt x="337819" y="267969"/>
                  </a:lnTo>
                  <a:lnTo>
                    <a:pt x="448944" y="320039"/>
                  </a:lnTo>
                  <a:lnTo>
                    <a:pt x="398144" y="361950"/>
                  </a:lnTo>
                  <a:lnTo>
                    <a:pt x="345439" y="382269"/>
                  </a:lnTo>
                  <a:lnTo>
                    <a:pt x="300354" y="473709"/>
                  </a:lnTo>
                  <a:lnTo>
                    <a:pt x="384175" y="494664"/>
                  </a:lnTo>
                  <a:lnTo>
                    <a:pt x="496569" y="455929"/>
                  </a:lnTo>
                  <a:lnTo>
                    <a:pt x="581025" y="516254"/>
                  </a:lnTo>
                  <a:lnTo>
                    <a:pt x="697864" y="519429"/>
                  </a:lnTo>
                  <a:lnTo>
                    <a:pt x="705484" y="400050"/>
                  </a:lnTo>
                  <a:lnTo>
                    <a:pt x="683259" y="320039"/>
                  </a:lnTo>
                  <a:lnTo>
                    <a:pt x="514350" y="266064"/>
                  </a:lnTo>
                  <a:lnTo>
                    <a:pt x="796925" y="327025"/>
                  </a:lnTo>
                  <a:lnTo>
                    <a:pt x="794384" y="0"/>
                  </a:lnTo>
                  <a:close/>
                </a:path>
              </a:pathLst>
            </a:custGeom>
            <a:solidFill>
              <a:srgbClr val="E37D33"/>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1" name="object 21"/>
            <p:cNvPicPr/>
            <p:nvPr/>
          </p:nvPicPr>
          <p:blipFill>
            <a:blip r:embed="rId3" cstate="print"/>
            <a:stretch>
              <a:fillRect/>
            </a:stretch>
          </p:blipFill>
          <p:spPr>
            <a:xfrm>
              <a:off x="7381240" y="1527809"/>
              <a:ext cx="197484" cy="146050"/>
            </a:xfrm>
            <a:prstGeom prst="rect">
              <a:avLst/>
            </a:prstGeom>
          </p:spPr>
        </p:pic>
        <p:sp>
          <p:nvSpPr>
            <p:cNvPr id="22" name="object 22"/>
            <p:cNvSpPr/>
            <p:nvPr/>
          </p:nvSpPr>
          <p:spPr>
            <a:xfrm>
              <a:off x="7019290" y="2540"/>
              <a:ext cx="2071370" cy="1981200"/>
            </a:xfrm>
            <a:custGeom>
              <a:avLst/>
              <a:gdLst/>
              <a:ahLst/>
              <a:cxnLst/>
              <a:rect l="l" t="t" r="r" b="b"/>
              <a:pathLst>
                <a:path w="2071370" h="1981200">
                  <a:moveTo>
                    <a:pt x="149225" y="952499"/>
                  </a:moveTo>
                  <a:lnTo>
                    <a:pt x="1254759" y="1206499"/>
                  </a:lnTo>
                  <a:lnTo>
                    <a:pt x="1294129" y="1981199"/>
                  </a:lnTo>
                  <a:lnTo>
                    <a:pt x="1369059" y="1917699"/>
                  </a:lnTo>
                  <a:lnTo>
                    <a:pt x="1372234" y="1828799"/>
                  </a:lnTo>
                  <a:lnTo>
                    <a:pt x="1469509" y="1701799"/>
                  </a:lnTo>
                  <a:lnTo>
                    <a:pt x="1377950" y="1701799"/>
                  </a:lnTo>
                  <a:lnTo>
                    <a:pt x="1384934" y="1536699"/>
                  </a:lnTo>
                  <a:lnTo>
                    <a:pt x="1432083" y="1485899"/>
                  </a:lnTo>
                  <a:lnTo>
                    <a:pt x="1387475" y="1485899"/>
                  </a:lnTo>
                  <a:lnTo>
                    <a:pt x="1389379" y="1435099"/>
                  </a:lnTo>
                  <a:lnTo>
                    <a:pt x="1514824" y="1308099"/>
                  </a:lnTo>
                  <a:lnTo>
                    <a:pt x="1394459" y="1308099"/>
                  </a:lnTo>
                  <a:lnTo>
                    <a:pt x="1401233" y="1155699"/>
                  </a:lnTo>
                  <a:lnTo>
                    <a:pt x="1275079" y="1155699"/>
                  </a:lnTo>
                  <a:lnTo>
                    <a:pt x="149225" y="952499"/>
                  </a:lnTo>
                  <a:close/>
                </a:path>
                <a:path w="2071370" h="1981200">
                  <a:moveTo>
                    <a:pt x="172084" y="825499"/>
                  </a:moveTo>
                  <a:lnTo>
                    <a:pt x="0" y="914399"/>
                  </a:lnTo>
                  <a:lnTo>
                    <a:pt x="168275" y="1739899"/>
                  </a:lnTo>
                  <a:lnTo>
                    <a:pt x="1205229" y="1968499"/>
                  </a:lnTo>
                  <a:lnTo>
                    <a:pt x="229234" y="1689099"/>
                  </a:lnTo>
                  <a:lnTo>
                    <a:pt x="86359" y="939799"/>
                  </a:lnTo>
                  <a:lnTo>
                    <a:pt x="166369" y="876299"/>
                  </a:lnTo>
                  <a:lnTo>
                    <a:pt x="392218" y="876299"/>
                  </a:lnTo>
                  <a:lnTo>
                    <a:pt x="172084" y="825499"/>
                  </a:lnTo>
                  <a:close/>
                </a:path>
                <a:path w="2071370" h="1981200">
                  <a:moveTo>
                    <a:pt x="288925" y="1384299"/>
                  </a:moveTo>
                  <a:lnTo>
                    <a:pt x="370839" y="1422399"/>
                  </a:lnTo>
                  <a:lnTo>
                    <a:pt x="879475" y="1523999"/>
                  </a:lnTo>
                  <a:lnTo>
                    <a:pt x="971550" y="1587499"/>
                  </a:lnTo>
                  <a:lnTo>
                    <a:pt x="990600" y="1676399"/>
                  </a:lnTo>
                  <a:lnTo>
                    <a:pt x="970279" y="1739899"/>
                  </a:lnTo>
                  <a:lnTo>
                    <a:pt x="789939" y="1739899"/>
                  </a:lnTo>
                  <a:lnTo>
                    <a:pt x="922019" y="1790699"/>
                  </a:lnTo>
                  <a:lnTo>
                    <a:pt x="1018539" y="1790699"/>
                  </a:lnTo>
                  <a:lnTo>
                    <a:pt x="1031239" y="1714499"/>
                  </a:lnTo>
                  <a:lnTo>
                    <a:pt x="1027429" y="1638299"/>
                  </a:lnTo>
                  <a:lnTo>
                    <a:pt x="987425" y="1600199"/>
                  </a:lnTo>
                  <a:lnTo>
                    <a:pt x="1113789" y="1600199"/>
                  </a:lnTo>
                  <a:lnTo>
                    <a:pt x="1113375" y="1536699"/>
                  </a:lnTo>
                  <a:lnTo>
                    <a:pt x="1049019" y="1536699"/>
                  </a:lnTo>
                  <a:lnTo>
                    <a:pt x="288925" y="1384299"/>
                  </a:lnTo>
                  <a:close/>
                </a:path>
                <a:path w="2071370" h="1981200">
                  <a:moveTo>
                    <a:pt x="371475" y="1447799"/>
                  </a:moveTo>
                  <a:lnTo>
                    <a:pt x="347979" y="1473199"/>
                  </a:lnTo>
                  <a:lnTo>
                    <a:pt x="325119" y="1562099"/>
                  </a:lnTo>
                  <a:lnTo>
                    <a:pt x="327659" y="1600199"/>
                  </a:lnTo>
                  <a:lnTo>
                    <a:pt x="364489" y="1638299"/>
                  </a:lnTo>
                  <a:lnTo>
                    <a:pt x="459104" y="1676399"/>
                  </a:lnTo>
                  <a:lnTo>
                    <a:pt x="507364" y="1727199"/>
                  </a:lnTo>
                  <a:lnTo>
                    <a:pt x="614679" y="1765299"/>
                  </a:lnTo>
                  <a:lnTo>
                    <a:pt x="789939" y="1739899"/>
                  </a:lnTo>
                  <a:lnTo>
                    <a:pt x="970279" y="1739899"/>
                  </a:lnTo>
                  <a:lnTo>
                    <a:pt x="843914" y="1701799"/>
                  </a:lnTo>
                  <a:lnTo>
                    <a:pt x="650875" y="1701799"/>
                  </a:lnTo>
                  <a:lnTo>
                    <a:pt x="523875" y="1663699"/>
                  </a:lnTo>
                  <a:lnTo>
                    <a:pt x="509904" y="1612899"/>
                  </a:lnTo>
                  <a:lnTo>
                    <a:pt x="430529" y="1612899"/>
                  </a:lnTo>
                  <a:lnTo>
                    <a:pt x="361950" y="1574799"/>
                  </a:lnTo>
                  <a:lnTo>
                    <a:pt x="371475" y="1447799"/>
                  </a:lnTo>
                  <a:close/>
                </a:path>
                <a:path w="2071370" h="1981200">
                  <a:moveTo>
                    <a:pt x="780414" y="1574799"/>
                  </a:moveTo>
                  <a:lnTo>
                    <a:pt x="730250" y="1663699"/>
                  </a:lnTo>
                  <a:lnTo>
                    <a:pt x="650875" y="1701799"/>
                  </a:lnTo>
                  <a:lnTo>
                    <a:pt x="843914" y="1701799"/>
                  </a:lnTo>
                  <a:lnTo>
                    <a:pt x="780414" y="1574799"/>
                  </a:lnTo>
                  <a:close/>
                </a:path>
                <a:path w="2071370" h="1981200">
                  <a:moveTo>
                    <a:pt x="2032634" y="660399"/>
                  </a:moveTo>
                  <a:lnTo>
                    <a:pt x="2032634" y="723899"/>
                  </a:lnTo>
                  <a:lnTo>
                    <a:pt x="2004059" y="749299"/>
                  </a:lnTo>
                  <a:lnTo>
                    <a:pt x="2004059" y="812799"/>
                  </a:lnTo>
                  <a:lnTo>
                    <a:pt x="1993264" y="952499"/>
                  </a:lnTo>
                  <a:lnTo>
                    <a:pt x="1377950" y="1701799"/>
                  </a:lnTo>
                  <a:lnTo>
                    <a:pt x="1469509" y="1701799"/>
                  </a:lnTo>
                  <a:lnTo>
                    <a:pt x="2043429" y="952499"/>
                  </a:lnTo>
                  <a:lnTo>
                    <a:pt x="2058669" y="876299"/>
                  </a:lnTo>
                  <a:lnTo>
                    <a:pt x="2034539" y="863599"/>
                  </a:lnTo>
                  <a:lnTo>
                    <a:pt x="2038984" y="787399"/>
                  </a:lnTo>
                  <a:lnTo>
                    <a:pt x="2071369" y="749299"/>
                  </a:lnTo>
                  <a:lnTo>
                    <a:pt x="2070734" y="698499"/>
                  </a:lnTo>
                  <a:lnTo>
                    <a:pt x="2052954" y="673099"/>
                  </a:lnTo>
                  <a:lnTo>
                    <a:pt x="2032634" y="660399"/>
                  </a:lnTo>
                  <a:close/>
                </a:path>
                <a:path w="2071370" h="1981200">
                  <a:moveTo>
                    <a:pt x="502919" y="1587499"/>
                  </a:moveTo>
                  <a:lnTo>
                    <a:pt x="430529" y="1612899"/>
                  </a:lnTo>
                  <a:lnTo>
                    <a:pt x="509904" y="1612899"/>
                  </a:lnTo>
                  <a:lnTo>
                    <a:pt x="502919" y="1587499"/>
                  </a:lnTo>
                  <a:close/>
                </a:path>
                <a:path w="2071370" h="1981200">
                  <a:moveTo>
                    <a:pt x="1083309" y="1231899"/>
                  </a:moveTo>
                  <a:lnTo>
                    <a:pt x="1049019" y="1536699"/>
                  </a:lnTo>
                  <a:lnTo>
                    <a:pt x="1113375" y="1536699"/>
                  </a:lnTo>
                  <a:lnTo>
                    <a:pt x="1111884" y="1308099"/>
                  </a:lnTo>
                  <a:lnTo>
                    <a:pt x="1083309" y="1231899"/>
                  </a:lnTo>
                  <a:close/>
                </a:path>
                <a:path w="2071370" h="1981200">
                  <a:moveTo>
                    <a:pt x="1984375" y="863599"/>
                  </a:moveTo>
                  <a:lnTo>
                    <a:pt x="1387475" y="1485899"/>
                  </a:lnTo>
                  <a:lnTo>
                    <a:pt x="1432083" y="1485899"/>
                  </a:lnTo>
                  <a:lnTo>
                    <a:pt x="1950719" y="927099"/>
                  </a:lnTo>
                  <a:lnTo>
                    <a:pt x="1977389" y="927099"/>
                  </a:lnTo>
                  <a:lnTo>
                    <a:pt x="1984375" y="863599"/>
                  </a:lnTo>
                  <a:close/>
                </a:path>
                <a:path w="2071370" h="1981200">
                  <a:moveTo>
                    <a:pt x="749934" y="1244599"/>
                  </a:moveTo>
                  <a:lnTo>
                    <a:pt x="434975" y="1244599"/>
                  </a:lnTo>
                  <a:lnTo>
                    <a:pt x="934084" y="1308099"/>
                  </a:lnTo>
                  <a:lnTo>
                    <a:pt x="965834" y="1435099"/>
                  </a:lnTo>
                  <a:lnTo>
                    <a:pt x="972819" y="1320799"/>
                  </a:lnTo>
                  <a:lnTo>
                    <a:pt x="994092" y="1282699"/>
                  </a:lnTo>
                  <a:lnTo>
                    <a:pt x="927100" y="1282699"/>
                  </a:lnTo>
                  <a:lnTo>
                    <a:pt x="749934" y="1244599"/>
                  </a:lnTo>
                  <a:close/>
                </a:path>
                <a:path w="2071370" h="1981200">
                  <a:moveTo>
                    <a:pt x="316864" y="1104899"/>
                  </a:moveTo>
                  <a:lnTo>
                    <a:pt x="363219" y="1206499"/>
                  </a:lnTo>
                  <a:lnTo>
                    <a:pt x="353059" y="1295399"/>
                  </a:lnTo>
                  <a:lnTo>
                    <a:pt x="311150" y="1333499"/>
                  </a:lnTo>
                  <a:lnTo>
                    <a:pt x="408939" y="1333499"/>
                  </a:lnTo>
                  <a:lnTo>
                    <a:pt x="862329" y="1396999"/>
                  </a:lnTo>
                  <a:lnTo>
                    <a:pt x="412114" y="1308099"/>
                  </a:lnTo>
                  <a:lnTo>
                    <a:pt x="434975" y="1244599"/>
                  </a:lnTo>
                  <a:lnTo>
                    <a:pt x="749934" y="1244599"/>
                  </a:lnTo>
                  <a:lnTo>
                    <a:pt x="395604" y="1168399"/>
                  </a:lnTo>
                  <a:lnTo>
                    <a:pt x="316864" y="1104899"/>
                  </a:lnTo>
                  <a:close/>
                </a:path>
                <a:path w="2071370" h="1981200">
                  <a:moveTo>
                    <a:pt x="320675" y="1041399"/>
                  </a:moveTo>
                  <a:lnTo>
                    <a:pt x="241300" y="1079499"/>
                  </a:lnTo>
                  <a:lnTo>
                    <a:pt x="258444" y="1346199"/>
                  </a:lnTo>
                  <a:lnTo>
                    <a:pt x="288925" y="1384299"/>
                  </a:lnTo>
                  <a:lnTo>
                    <a:pt x="267969" y="1092199"/>
                  </a:lnTo>
                  <a:lnTo>
                    <a:pt x="313689" y="1066799"/>
                  </a:lnTo>
                  <a:lnTo>
                    <a:pt x="433118" y="1066799"/>
                  </a:lnTo>
                  <a:lnTo>
                    <a:pt x="320675" y="1041399"/>
                  </a:lnTo>
                  <a:close/>
                </a:path>
                <a:path w="2071370" h="1981200">
                  <a:moveTo>
                    <a:pt x="1472564" y="977899"/>
                  </a:moveTo>
                  <a:lnTo>
                    <a:pt x="1472564" y="1231899"/>
                  </a:lnTo>
                  <a:lnTo>
                    <a:pt x="1394459" y="1308099"/>
                  </a:lnTo>
                  <a:lnTo>
                    <a:pt x="1514824" y="1308099"/>
                  </a:lnTo>
                  <a:lnTo>
                    <a:pt x="1640269" y="1181099"/>
                  </a:lnTo>
                  <a:lnTo>
                    <a:pt x="1532254" y="1181099"/>
                  </a:lnTo>
                  <a:lnTo>
                    <a:pt x="1524000" y="990599"/>
                  </a:lnTo>
                  <a:lnTo>
                    <a:pt x="1472564" y="977899"/>
                  </a:lnTo>
                  <a:close/>
                </a:path>
                <a:path w="2071370" h="1981200">
                  <a:moveTo>
                    <a:pt x="1015364" y="1244599"/>
                  </a:moveTo>
                  <a:lnTo>
                    <a:pt x="927100" y="1282699"/>
                  </a:lnTo>
                  <a:lnTo>
                    <a:pt x="994092" y="1282699"/>
                  </a:lnTo>
                  <a:lnTo>
                    <a:pt x="1015364" y="1244599"/>
                  </a:lnTo>
                  <a:close/>
                </a:path>
                <a:path w="2071370" h="1981200">
                  <a:moveTo>
                    <a:pt x="433118" y="1066799"/>
                  </a:moveTo>
                  <a:lnTo>
                    <a:pt x="313689" y="1066799"/>
                  </a:lnTo>
                  <a:lnTo>
                    <a:pt x="1038225" y="1231899"/>
                  </a:lnTo>
                  <a:lnTo>
                    <a:pt x="1083309" y="1231899"/>
                  </a:lnTo>
                  <a:lnTo>
                    <a:pt x="1051559" y="1206499"/>
                  </a:lnTo>
                  <a:lnTo>
                    <a:pt x="433118" y="1066799"/>
                  </a:lnTo>
                  <a:close/>
                </a:path>
                <a:path w="2071370" h="1981200">
                  <a:moveTo>
                    <a:pt x="1406524" y="914399"/>
                  </a:moveTo>
                  <a:lnTo>
                    <a:pt x="1172209" y="914399"/>
                  </a:lnTo>
                  <a:lnTo>
                    <a:pt x="1351279" y="939799"/>
                  </a:lnTo>
                  <a:lnTo>
                    <a:pt x="1377314" y="990599"/>
                  </a:lnTo>
                  <a:lnTo>
                    <a:pt x="1460500" y="1015999"/>
                  </a:lnTo>
                  <a:lnTo>
                    <a:pt x="1472564" y="1231899"/>
                  </a:lnTo>
                  <a:lnTo>
                    <a:pt x="1472564" y="977899"/>
                  </a:lnTo>
                  <a:lnTo>
                    <a:pt x="1412239" y="952499"/>
                  </a:lnTo>
                  <a:lnTo>
                    <a:pt x="1406524" y="914399"/>
                  </a:lnTo>
                  <a:close/>
                </a:path>
                <a:path w="2071370" h="1981200">
                  <a:moveTo>
                    <a:pt x="1511934" y="838199"/>
                  </a:moveTo>
                  <a:lnTo>
                    <a:pt x="1638300" y="901699"/>
                  </a:lnTo>
                  <a:lnTo>
                    <a:pt x="1647189" y="1079499"/>
                  </a:lnTo>
                  <a:lnTo>
                    <a:pt x="1532254" y="1181099"/>
                  </a:lnTo>
                  <a:lnTo>
                    <a:pt x="1640269" y="1181099"/>
                  </a:lnTo>
                  <a:lnTo>
                    <a:pt x="1803348" y="1015999"/>
                  </a:lnTo>
                  <a:lnTo>
                    <a:pt x="1708150" y="1015999"/>
                  </a:lnTo>
                  <a:lnTo>
                    <a:pt x="1674494" y="863599"/>
                  </a:lnTo>
                  <a:lnTo>
                    <a:pt x="1511934" y="838199"/>
                  </a:lnTo>
                  <a:close/>
                </a:path>
                <a:path w="2071370" h="1981200">
                  <a:moveTo>
                    <a:pt x="392218" y="876299"/>
                  </a:moveTo>
                  <a:lnTo>
                    <a:pt x="166369" y="876299"/>
                  </a:lnTo>
                  <a:lnTo>
                    <a:pt x="1346200" y="1104899"/>
                  </a:lnTo>
                  <a:lnTo>
                    <a:pt x="1275079" y="1155699"/>
                  </a:lnTo>
                  <a:lnTo>
                    <a:pt x="1401233" y="1155699"/>
                  </a:lnTo>
                  <a:lnTo>
                    <a:pt x="1404619" y="1079499"/>
                  </a:lnTo>
                  <a:lnTo>
                    <a:pt x="560069" y="914399"/>
                  </a:lnTo>
                  <a:lnTo>
                    <a:pt x="583564" y="901699"/>
                  </a:lnTo>
                  <a:lnTo>
                    <a:pt x="502284" y="901699"/>
                  </a:lnTo>
                  <a:lnTo>
                    <a:pt x="392218" y="876299"/>
                  </a:lnTo>
                  <a:close/>
                </a:path>
                <a:path w="2071370" h="1981200">
                  <a:moveTo>
                    <a:pt x="1788794" y="800099"/>
                  </a:moveTo>
                  <a:lnTo>
                    <a:pt x="1767839" y="800099"/>
                  </a:lnTo>
                  <a:lnTo>
                    <a:pt x="1767839" y="965199"/>
                  </a:lnTo>
                  <a:lnTo>
                    <a:pt x="1708150" y="1015999"/>
                  </a:lnTo>
                  <a:lnTo>
                    <a:pt x="1803348" y="1015999"/>
                  </a:lnTo>
                  <a:lnTo>
                    <a:pt x="1853526" y="965199"/>
                  </a:lnTo>
                  <a:lnTo>
                    <a:pt x="1768475" y="965199"/>
                  </a:lnTo>
                  <a:lnTo>
                    <a:pt x="1788794" y="800099"/>
                  </a:lnTo>
                  <a:close/>
                </a:path>
                <a:path w="2071370" h="1981200">
                  <a:moveTo>
                    <a:pt x="1463039" y="749299"/>
                  </a:moveTo>
                  <a:lnTo>
                    <a:pt x="1461769" y="749299"/>
                  </a:lnTo>
                  <a:lnTo>
                    <a:pt x="1747519" y="838199"/>
                  </a:lnTo>
                  <a:lnTo>
                    <a:pt x="1767839" y="965199"/>
                  </a:lnTo>
                  <a:lnTo>
                    <a:pt x="1767839" y="800099"/>
                  </a:lnTo>
                  <a:lnTo>
                    <a:pt x="1463039" y="749299"/>
                  </a:lnTo>
                  <a:close/>
                </a:path>
                <a:path w="2071370" h="1981200">
                  <a:moveTo>
                    <a:pt x="1861819" y="711199"/>
                  </a:moveTo>
                  <a:lnTo>
                    <a:pt x="1825625" y="711199"/>
                  </a:lnTo>
                  <a:lnTo>
                    <a:pt x="1825625" y="914399"/>
                  </a:lnTo>
                  <a:lnTo>
                    <a:pt x="1768475" y="965199"/>
                  </a:lnTo>
                  <a:lnTo>
                    <a:pt x="1853526" y="965199"/>
                  </a:lnTo>
                  <a:lnTo>
                    <a:pt x="1928793" y="888999"/>
                  </a:lnTo>
                  <a:lnTo>
                    <a:pt x="1856104" y="888999"/>
                  </a:lnTo>
                  <a:lnTo>
                    <a:pt x="1861819" y="711199"/>
                  </a:lnTo>
                  <a:close/>
                </a:path>
                <a:path w="2071370" h="1981200">
                  <a:moveTo>
                    <a:pt x="842390" y="888999"/>
                  </a:moveTo>
                  <a:lnTo>
                    <a:pt x="607059" y="888999"/>
                  </a:lnTo>
                  <a:lnTo>
                    <a:pt x="1141094" y="952499"/>
                  </a:lnTo>
                  <a:lnTo>
                    <a:pt x="1161838" y="927099"/>
                  </a:lnTo>
                  <a:lnTo>
                    <a:pt x="1108709" y="927099"/>
                  </a:lnTo>
                  <a:lnTo>
                    <a:pt x="842390" y="888999"/>
                  </a:lnTo>
                  <a:close/>
                </a:path>
                <a:path w="2071370" h="1981200">
                  <a:moveTo>
                    <a:pt x="1977389" y="927099"/>
                  </a:moveTo>
                  <a:lnTo>
                    <a:pt x="1950719" y="927099"/>
                  </a:lnTo>
                  <a:lnTo>
                    <a:pt x="1962150" y="952499"/>
                  </a:lnTo>
                  <a:lnTo>
                    <a:pt x="1977389" y="927099"/>
                  </a:lnTo>
                  <a:close/>
                </a:path>
                <a:path w="2071370" h="1981200">
                  <a:moveTo>
                    <a:pt x="1145539" y="876299"/>
                  </a:moveTo>
                  <a:lnTo>
                    <a:pt x="1108709" y="927099"/>
                  </a:lnTo>
                  <a:lnTo>
                    <a:pt x="1161838" y="927099"/>
                  </a:lnTo>
                  <a:lnTo>
                    <a:pt x="1172209" y="914399"/>
                  </a:lnTo>
                  <a:lnTo>
                    <a:pt x="1406524" y="914399"/>
                  </a:lnTo>
                  <a:lnTo>
                    <a:pt x="1404619" y="901699"/>
                  </a:lnTo>
                  <a:lnTo>
                    <a:pt x="1145539" y="876299"/>
                  </a:lnTo>
                  <a:close/>
                </a:path>
                <a:path w="2071370" h="1981200">
                  <a:moveTo>
                    <a:pt x="1684178" y="647699"/>
                  </a:moveTo>
                  <a:lnTo>
                    <a:pt x="1499234" y="647699"/>
                  </a:lnTo>
                  <a:lnTo>
                    <a:pt x="1635759" y="660399"/>
                  </a:lnTo>
                  <a:lnTo>
                    <a:pt x="1656714" y="711199"/>
                  </a:lnTo>
                  <a:lnTo>
                    <a:pt x="1823084" y="736599"/>
                  </a:lnTo>
                  <a:lnTo>
                    <a:pt x="1825625" y="914399"/>
                  </a:lnTo>
                  <a:lnTo>
                    <a:pt x="1825625" y="711199"/>
                  </a:lnTo>
                  <a:lnTo>
                    <a:pt x="1705609" y="685799"/>
                  </a:lnTo>
                  <a:lnTo>
                    <a:pt x="1684178" y="647699"/>
                  </a:lnTo>
                  <a:close/>
                </a:path>
                <a:path w="2071370" h="1981200">
                  <a:moveTo>
                    <a:pt x="592884" y="0"/>
                  </a:moveTo>
                  <a:lnTo>
                    <a:pt x="542250" y="0"/>
                  </a:lnTo>
                  <a:lnTo>
                    <a:pt x="502284" y="12700"/>
                  </a:lnTo>
                  <a:lnTo>
                    <a:pt x="346075" y="558799"/>
                  </a:lnTo>
                  <a:lnTo>
                    <a:pt x="356869" y="609599"/>
                  </a:lnTo>
                  <a:lnTo>
                    <a:pt x="782954" y="787399"/>
                  </a:lnTo>
                  <a:lnTo>
                    <a:pt x="709929" y="800099"/>
                  </a:lnTo>
                  <a:lnTo>
                    <a:pt x="691514" y="825499"/>
                  </a:lnTo>
                  <a:lnTo>
                    <a:pt x="616584" y="825499"/>
                  </a:lnTo>
                  <a:lnTo>
                    <a:pt x="581025" y="863599"/>
                  </a:lnTo>
                  <a:lnTo>
                    <a:pt x="523239" y="876299"/>
                  </a:lnTo>
                  <a:lnTo>
                    <a:pt x="502284" y="901699"/>
                  </a:lnTo>
                  <a:lnTo>
                    <a:pt x="583564" y="901699"/>
                  </a:lnTo>
                  <a:lnTo>
                    <a:pt x="607059" y="888999"/>
                  </a:lnTo>
                  <a:lnTo>
                    <a:pt x="842390" y="888999"/>
                  </a:lnTo>
                  <a:lnTo>
                    <a:pt x="664844" y="863599"/>
                  </a:lnTo>
                  <a:lnTo>
                    <a:pt x="664209" y="863599"/>
                  </a:lnTo>
                  <a:lnTo>
                    <a:pt x="639444" y="850899"/>
                  </a:lnTo>
                  <a:lnTo>
                    <a:pt x="787400" y="850899"/>
                  </a:lnTo>
                  <a:lnTo>
                    <a:pt x="751204" y="825499"/>
                  </a:lnTo>
                  <a:lnTo>
                    <a:pt x="823594" y="800099"/>
                  </a:lnTo>
                  <a:lnTo>
                    <a:pt x="910970" y="800099"/>
                  </a:lnTo>
                  <a:lnTo>
                    <a:pt x="405764" y="571499"/>
                  </a:lnTo>
                  <a:lnTo>
                    <a:pt x="391159" y="533399"/>
                  </a:lnTo>
                  <a:lnTo>
                    <a:pt x="519429" y="63500"/>
                  </a:lnTo>
                  <a:lnTo>
                    <a:pt x="568325" y="38100"/>
                  </a:lnTo>
                  <a:lnTo>
                    <a:pt x="699608" y="38100"/>
                  </a:lnTo>
                  <a:lnTo>
                    <a:pt x="592884" y="0"/>
                  </a:lnTo>
                  <a:close/>
                </a:path>
                <a:path w="2071370" h="1981200">
                  <a:moveTo>
                    <a:pt x="910970" y="800099"/>
                  </a:moveTo>
                  <a:lnTo>
                    <a:pt x="823594" y="800099"/>
                  </a:lnTo>
                  <a:lnTo>
                    <a:pt x="925194" y="838199"/>
                  </a:lnTo>
                  <a:lnTo>
                    <a:pt x="840739" y="850899"/>
                  </a:lnTo>
                  <a:lnTo>
                    <a:pt x="1107439" y="888999"/>
                  </a:lnTo>
                  <a:lnTo>
                    <a:pt x="910970" y="800099"/>
                  </a:lnTo>
                  <a:close/>
                </a:path>
                <a:path w="2071370" h="1981200">
                  <a:moveTo>
                    <a:pt x="1523364" y="596899"/>
                  </a:moveTo>
                  <a:lnTo>
                    <a:pt x="1477644" y="596899"/>
                  </a:lnTo>
                  <a:lnTo>
                    <a:pt x="1368425" y="863599"/>
                  </a:lnTo>
                  <a:lnTo>
                    <a:pt x="1532254" y="888999"/>
                  </a:lnTo>
                  <a:lnTo>
                    <a:pt x="1423669" y="850899"/>
                  </a:lnTo>
                  <a:lnTo>
                    <a:pt x="1461769" y="749299"/>
                  </a:lnTo>
                  <a:lnTo>
                    <a:pt x="1463039" y="749299"/>
                  </a:lnTo>
                  <a:lnTo>
                    <a:pt x="1499234" y="647699"/>
                  </a:lnTo>
                  <a:lnTo>
                    <a:pt x="1684178" y="647699"/>
                  </a:lnTo>
                  <a:lnTo>
                    <a:pt x="1677034" y="634999"/>
                  </a:lnTo>
                  <a:lnTo>
                    <a:pt x="1510664" y="622299"/>
                  </a:lnTo>
                  <a:lnTo>
                    <a:pt x="1523364" y="596899"/>
                  </a:lnTo>
                  <a:close/>
                </a:path>
                <a:path w="2071370" h="1981200">
                  <a:moveTo>
                    <a:pt x="1983739" y="634999"/>
                  </a:moveTo>
                  <a:lnTo>
                    <a:pt x="1958975" y="634999"/>
                  </a:lnTo>
                  <a:lnTo>
                    <a:pt x="1958975" y="660399"/>
                  </a:lnTo>
                  <a:lnTo>
                    <a:pt x="1949450" y="800099"/>
                  </a:lnTo>
                  <a:lnTo>
                    <a:pt x="1856104" y="888999"/>
                  </a:lnTo>
                  <a:lnTo>
                    <a:pt x="1928793" y="888999"/>
                  </a:lnTo>
                  <a:lnTo>
                    <a:pt x="2004059" y="812799"/>
                  </a:lnTo>
                  <a:lnTo>
                    <a:pt x="2004059" y="761999"/>
                  </a:lnTo>
                  <a:lnTo>
                    <a:pt x="1995804" y="761999"/>
                  </a:lnTo>
                  <a:lnTo>
                    <a:pt x="1989454" y="698499"/>
                  </a:lnTo>
                  <a:lnTo>
                    <a:pt x="2032634" y="698499"/>
                  </a:lnTo>
                  <a:lnTo>
                    <a:pt x="2032634" y="660399"/>
                  </a:lnTo>
                  <a:lnTo>
                    <a:pt x="1985644" y="660399"/>
                  </a:lnTo>
                  <a:lnTo>
                    <a:pt x="1983739" y="634999"/>
                  </a:lnTo>
                  <a:close/>
                </a:path>
                <a:path w="2071370" h="1981200">
                  <a:moveTo>
                    <a:pt x="2004059" y="749299"/>
                  </a:moveTo>
                  <a:lnTo>
                    <a:pt x="1995804" y="761999"/>
                  </a:lnTo>
                  <a:lnTo>
                    <a:pt x="2004059" y="761999"/>
                  </a:lnTo>
                  <a:lnTo>
                    <a:pt x="2004059" y="749299"/>
                  </a:lnTo>
                  <a:close/>
                </a:path>
                <a:path w="2071370" h="1981200">
                  <a:moveTo>
                    <a:pt x="269875" y="368299"/>
                  </a:moveTo>
                  <a:lnTo>
                    <a:pt x="233679" y="685799"/>
                  </a:lnTo>
                  <a:lnTo>
                    <a:pt x="447675" y="723899"/>
                  </a:lnTo>
                  <a:lnTo>
                    <a:pt x="302259" y="634999"/>
                  </a:lnTo>
                  <a:lnTo>
                    <a:pt x="269875" y="368299"/>
                  </a:lnTo>
                  <a:close/>
                </a:path>
                <a:path w="2071370" h="1981200">
                  <a:moveTo>
                    <a:pt x="2032634" y="698499"/>
                  </a:moveTo>
                  <a:lnTo>
                    <a:pt x="1989454" y="698499"/>
                  </a:lnTo>
                  <a:lnTo>
                    <a:pt x="2032634" y="723899"/>
                  </a:lnTo>
                  <a:lnTo>
                    <a:pt x="2032634" y="698499"/>
                  </a:lnTo>
                  <a:close/>
                </a:path>
                <a:path w="2071370" h="1981200">
                  <a:moveTo>
                    <a:pt x="1036319" y="546099"/>
                  </a:moveTo>
                  <a:lnTo>
                    <a:pt x="1016000" y="596899"/>
                  </a:lnTo>
                  <a:lnTo>
                    <a:pt x="1184909" y="660399"/>
                  </a:lnTo>
                  <a:lnTo>
                    <a:pt x="1205229" y="622299"/>
                  </a:lnTo>
                  <a:lnTo>
                    <a:pt x="1036319" y="546099"/>
                  </a:lnTo>
                  <a:close/>
                </a:path>
                <a:path w="2071370" h="1981200">
                  <a:moveTo>
                    <a:pt x="1811231" y="533399"/>
                  </a:moveTo>
                  <a:lnTo>
                    <a:pt x="1660525" y="533399"/>
                  </a:lnTo>
                  <a:lnTo>
                    <a:pt x="1840229" y="571499"/>
                  </a:lnTo>
                  <a:lnTo>
                    <a:pt x="1868804" y="634999"/>
                  </a:lnTo>
                  <a:lnTo>
                    <a:pt x="1958975" y="660399"/>
                  </a:lnTo>
                  <a:lnTo>
                    <a:pt x="1958975" y="634999"/>
                  </a:lnTo>
                  <a:lnTo>
                    <a:pt x="1911350" y="609599"/>
                  </a:lnTo>
                  <a:lnTo>
                    <a:pt x="1891029" y="546099"/>
                  </a:lnTo>
                  <a:lnTo>
                    <a:pt x="1811231" y="533399"/>
                  </a:lnTo>
                  <a:close/>
                </a:path>
                <a:path w="2071370" h="1981200">
                  <a:moveTo>
                    <a:pt x="1156334" y="482599"/>
                  </a:moveTo>
                  <a:lnTo>
                    <a:pt x="1136014" y="520699"/>
                  </a:lnTo>
                  <a:lnTo>
                    <a:pt x="1304925" y="596899"/>
                  </a:lnTo>
                  <a:lnTo>
                    <a:pt x="1325244" y="546099"/>
                  </a:lnTo>
                  <a:lnTo>
                    <a:pt x="1156334" y="482599"/>
                  </a:lnTo>
                  <a:close/>
                </a:path>
                <a:path w="2071370" h="1981200">
                  <a:moveTo>
                    <a:pt x="1230788" y="152400"/>
                  </a:moveTo>
                  <a:lnTo>
                    <a:pt x="1183639" y="152400"/>
                  </a:lnTo>
                  <a:lnTo>
                    <a:pt x="1403350" y="254000"/>
                  </a:lnTo>
                  <a:lnTo>
                    <a:pt x="1423034" y="266700"/>
                  </a:lnTo>
                  <a:lnTo>
                    <a:pt x="1423034" y="330200"/>
                  </a:lnTo>
                  <a:lnTo>
                    <a:pt x="1539875" y="393699"/>
                  </a:lnTo>
                  <a:lnTo>
                    <a:pt x="1541779" y="431799"/>
                  </a:lnTo>
                  <a:lnTo>
                    <a:pt x="1481454" y="584199"/>
                  </a:lnTo>
                  <a:lnTo>
                    <a:pt x="1471294" y="596899"/>
                  </a:lnTo>
                  <a:lnTo>
                    <a:pt x="1565275" y="596899"/>
                  </a:lnTo>
                  <a:lnTo>
                    <a:pt x="1647189" y="584199"/>
                  </a:lnTo>
                  <a:lnTo>
                    <a:pt x="1653857" y="558799"/>
                  </a:lnTo>
                  <a:lnTo>
                    <a:pt x="1536064" y="558799"/>
                  </a:lnTo>
                  <a:lnTo>
                    <a:pt x="1584959" y="431799"/>
                  </a:lnTo>
                  <a:lnTo>
                    <a:pt x="1590675" y="393699"/>
                  </a:lnTo>
                  <a:lnTo>
                    <a:pt x="1459864" y="317500"/>
                  </a:lnTo>
                  <a:lnTo>
                    <a:pt x="1471294" y="254000"/>
                  </a:lnTo>
                  <a:lnTo>
                    <a:pt x="1438909" y="228600"/>
                  </a:lnTo>
                  <a:lnTo>
                    <a:pt x="1230788" y="152400"/>
                  </a:lnTo>
                  <a:close/>
                </a:path>
                <a:path w="2071370" h="1981200">
                  <a:moveTo>
                    <a:pt x="935354" y="546099"/>
                  </a:moveTo>
                  <a:lnTo>
                    <a:pt x="931544" y="584199"/>
                  </a:lnTo>
                  <a:lnTo>
                    <a:pt x="963294" y="584199"/>
                  </a:lnTo>
                  <a:lnTo>
                    <a:pt x="970914" y="558799"/>
                  </a:lnTo>
                  <a:lnTo>
                    <a:pt x="935354" y="546099"/>
                  </a:lnTo>
                  <a:close/>
                </a:path>
                <a:path w="2071370" h="1981200">
                  <a:moveTo>
                    <a:pt x="1651634" y="507999"/>
                  </a:moveTo>
                  <a:lnTo>
                    <a:pt x="1617979" y="558799"/>
                  </a:lnTo>
                  <a:lnTo>
                    <a:pt x="1653857" y="558799"/>
                  </a:lnTo>
                  <a:lnTo>
                    <a:pt x="1660525" y="533399"/>
                  </a:lnTo>
                  <a:lnTo>
                    <a:pt x="1811231" y="533399"/>
                  </a:lnTo>
                  <a:lnTo>
                    <a:pt x="1651634" y="507999"/>
                  </a:lnTo>
                  <a:close/>
                </a:path>
                <a:path w="2071370" h="1981200">
                  <a:moveTo>
                    <a:pt x="749300" y="444499"/>
                  </a:moveTo>
                  <a:lnTo>
                    <a:pt x="737869" y="495299"/>
                  </a:lnTo>
                  <a:lnTo>
                    <a:pt x="883284" y="546099"/>
                  </a:lnTo>
                  <a:lnTo>
                    <a:pt x="899159" y="507999"/>
                  </a:lnTo>
                  <a:lnTo>
                    <a:pt x="749300" y="444499"/>
                  </a:lnTo>
                  <a:close/>
                </a:path>
                <a:path w="2071370" h="1981200">
                  <a:moveTo>
                    <a:pt x="1054734" y="482599"/>
                  </a:moveTo>
                  <a:lnTo>
                    <a:pt x="1051559" y="507999"/>
                  </a:lnTo>
                  <a:lnTo>
                    <a:pt x="1083309" y="507999"/>
                  </a:lnTo>
                  <a:lnTo>
                    <a:pt x="1090929" y="495299"/>
                  </a:lnTo>
                  <a:lnTo>
                    <a:pt x="1054734" y="482599"/>
                  </a:lnTo>
                  <a:close/>
                </a:path>
                <a:path w="2071370" h="1981200">
                  <a:moveTo>
                    <a:pt x="664844" y="444499"/>
                  </a:moveTo>
                  <a:lnTo>
                    <a:pt x="652779" y="469899"/>
                  </a:lnTo>
                  <a:lnTo>
                    <a:pt x="692784" y="482599"/>
                  </a:lnTo>
                  <a:lnTo>
                    <a:pt x="692784" y="457199"/>
                  </a:lnTo>
                  <a:lnTo>
                    <a:pt x="664844" y="444499"/>
                  </a:lnTo>
                  <a:close/>
                </a:path>
                <a:path w="2071370" h="1981200">
                  <a:moveTo>
                    <a:pt x="1556384" y="279400"/>
                  </a:moveTo>
                  <a:lnTo>
                    <a:pt x="1556384" y="330200"/>
                  </a:lnTo>
                  <a:lnTo>
                    <a:pt x="1640839" y="368299"/>
                  </a:lnTo>
                  <a:lnTo>
                    <a:pt x="1601469" y="482599"/>
                  </a:lnTo>
                  <a:lnTo>
                    <a:pt x="1714500" y="342900"/>
                  </a:lnTo>
                  <a:lnTo>
                    <a:pt x="1556384" y="279400"/>
                  </a:lnTo>
                  <a:close/>
                </a:path>
                <a:path w="2071370" h="1981200">
                  <a:moveTo>
                    <a:pt x="869314" y="380999"/>
                  </a:moveTo>
                  <a:lnTo>
                    <a:pt x="857884" y="419099"/>
                  </a:lnTo>
                  <a:lnTo>
                    <a:pt x="1002029" y="469899"/>
                  </a:lnTo>
                  <a:lnTo>
                    <a:pt x="1018539" y="431799"/>
                  </a:lnTo>
                  <a:lnTo>
                    <a:pt x="869314" y="380999"/>
                  </a:lnTo>
                  <a:close/>
                </a:path>
                <a:path w="2071370" h="1981200">
                  <a:moveTo>
                    <a:pt x="503554" y="380999"/>
                  </a:moveTo>
                  <a:lnTo>
                    <a:pt x="495934" y="419099"/>
                  </a:lnTo>
                  <a:lnTo>
                    <a:pt x="612775" y="457199"/>
                  </a:lnTo>
                  <a:lnTo>
                    <a:pt x="624204" y="419099"/>
                  </a:lnTo>
                  <a:lnTo>
                    <a:pt x="503554" y="380999"/>
                  </a:lnTo>
                  <a:close/>
                </a:path>
                <a:path w="2071370" h="1981200">
                  <a:moveTo>
                    <a:pt x="812800" y="380999"/>
                  </a:moveTo>
                  <a:lnTo>
                    <a:pt x="784859" y="380999"/>
                  </a:lnTo>
                  <a:lnTo>
                    <a:pt x="772159" y="406399"/>
                  </a:lnTo>
                  <a:lnTo>
                    <a:pt x="812800" y="406399"/>
                  </a:lnTo>
                  <a:lnTo>
                    <a:pt x="812800" y="380999"/>
                  </a:lnTo>
                  <a:close/>
                </a:path>
                <a:path w="2071370" h="1981200">
                  <a:moveTo>
                    <a:pt x="1100454" y="292100"/>
                  </a:moveTo>
                  <a:lnTo>
                    <a:pt x="1080134" y="330200"/>
                  </a:lnTo>
                  <a:lnTo>
                    <a:pt x="1082039" y="330200"/>
                  </a:lnTo>
                  <a:lnTo>
                    <a:pt x="1250950" y="406399"/>
                  </a:lnTo>
                  <a:lnTo>
                    <a:pt x="1271269" y="368299"/>
                  </a:lnTo>
                  <a:lnTo>
                    <a:pt x="1270634" y="368299"/>
                  </a:lnTo>
                  <a:lnTo>
                    <a:pt x="1100454" y="292100"/>
                  </a:lnTo>
                  <a:close/>
                </a:path>
                <a:path w="2071370" h="1981200">
                  <a:moveTo>
                    <a:pt x="623569" y="304800"/>
                  </a:moveTo>
                  <a:lnTo>
                    <a:pt x="615314" y="355599"/>
                  </a:lnTo>
                  <a:lnTo>
                    <a:pt x="732789" y="380999"/>
                  </a:lnTo>
                  <a:lnTo>
                    <a:pt x="744219" y="355599"/>
                  </a:lnTo>
                  <a:lnTo>
                    <a:pt x="623569" y="304800"/>
                  </a:lnTo>
                  <a:close/>
                </a:path>
                <a:path w="2071370" h="1981200">
                  <a:moveTo>
                    <a:pt x="1000125" y="292100"/>
                  </a:moveTo>
                  <a:lnTo>
                    <a:pt x="995679" y="317500"/>
                  </a:lnTo>
                  <a:lnTo>
                    <a:pt x="996950" y="317500"/>
                  </a:lnTo>
                  <a:lnTo>
                    <a:pt x="1029334" y="330200"/>
                  </a:lnTo>
                  <a:lnTo>
                    <a:pt x="1037589" y="304800"/>
                  </a:lnTo>
                  <a:lnTo>
                    <a:pt x="1036319" y="304800"/>
                  </a:lnTo>
                  <a:lnTo>
                    <a:pt x="1000125" y="292100"/>
                  </a:lnTo>
                  <a:close/>
                </a:path>
                <a:path w="2071370" h="1981200">
                  <a:moveTo>
                    <a:pt x="814704" y="190500"/>
                  </a:moveTo>
                  <a:lnTo>
                    <a:pt x="802004" y="228600"/>
                  </a:lnTo>
                  <a:lnTo>
                    <a:pt x="805179" y="241300"/>
                  </a:lnTo>
                  <a:lnTo>
                    <a:pt x="803909" y="241300"/>
                  </a:lnTo>
                  <a:lnTo>
                    <a:pt x="949325" y="292100"/>
                  </a:lnTo>
                  <a:lnTo>
                    <a:pt x="965200" y="254000"/>
                  </a:lnTo>
                  <a:lnTo>
                    <a:pt x="963294" y="254000"/>
                  </a:lnTo>
                  <a:lnTo>
                    <a:pt x="814704" y="190500"/>
                  </a:lnTo>
                  <a:close/>
                </a:path>
                <a:path w="2071370" h="1981200">
                  <a:moveTo>
                    <a:pt x="730250" y="190500"/>
                  </a:moveTo>
                  <a:lnTo>
                    <a:pt x="717550" y="215900"/>
                  </a:lnTo>
                  <a:lnTo>
                    <a:pt x="718819" y="215900"/>
                  </a:lnTo>
                  <a:lnTo>
                    <a:pt x="758825" y="228600"/>
                  </a:lnTo>
                  <a:lnTo>
                    <a:pt x="758825" y="203200"/>
                  </a:lnTo>
                  <a:lnTo>
                    <a:pt x="758189" y="203200"/>
                  </a:lnTo>
                  <a:lnTo>
                    <a:pt x="730250" y="190500"/>
                  </a:lnTo>
                  <a:close/>
                </a:path>
                <a:path w="2071370" h="1981200">
                  <a:moveTo>
                    <a:pt x="699608" y="38100"/>
                  </a:moveTo>
                  <a:lnTo>
                    <a:pt x="568325" y="38100"/>
                  </a:lnTo>
                  <a:lnTo>
                    <a:pt x="1092834" y="215900"/>
                  </a:lnTo>
                  <a:lnTo>
                    <a:pt x="1147317" y="177800"/>
                  </a:lnTo>
                  <a:lnTo>
                    <a:pt x="1090929" y="177800"/>
                  </a:lnTo>
                  <a:lnTo>
                    <a:pt x="699608" y="38100"/>
                  </a:lnTo>
                  <a:close/>
                </a:path>
                <a:path w="2071370" h="1981200">
                  <a:moveTo>
                    <a:pt x="690244" y="165100"/>
                  </a:moveTo>
                  <a:lnTo>
                    <a:pt x="561975" y="165100"/>
                  </a:lnTo>
                  <a:lnTo>
                    <a:pt x="678179" y="190500"/>
                  </a:lnTo>
                  <a:lnTo>
                    <a:pt x="690244" y="165100"/>
                  </a:lnTo>
                  <a:close/>
                </a:path>
                <a:path w="2071370" h="1981200">
                  <a:moveTo>
                    <a:pt x="1161414" y="127000"/>
                  </a:moveTo>
                  <a:lnTo>
                    <a:pt x="1134109" y="139700"/>
                  </a:lnTo>
                  <a:lnTo>
                    <a:pt x="1090929" y="177800"/>
                  </a:lnTo>
                  <a:lnTo>
                    <a:pt x="1147317" y="177800"/>
                  </a:lnTo>
                  <a:lnTo>
                    <a:pt x="1183639" y="152400"/>
                  </a:lnTo>
                  <a:lnTo>
                    <a:pt x="1230788" y="152400"/>
                  </a:lnTo>
                  <a:lnTo>
                    <a:pt x="1161414" y="127000"/>
                  </a:lnTo>
                  <a:close/>
                </a:path>
                <a:path w="2071370" h="1981200">
                  <a:moveTo>
                    <a:pt x="568325" y="127000"/>
                  </a:moveTo>
                  <a:lnTo>
                    <a:pt x="560069" y="165100"/>
                  </a:lnTo>
                  <a:lnTo>
                    <a:pt x="689609" y="165100"/>
                  </a:lnTo>
                  <a:lnTo>
                    <a:pt x="568325" y="127000"/>
                  </a:lnTo>
                  <a:close/>
                </a:path>
              </a:pathLst>
            </a:custGeom>
            <a:solidFill>
              <a:srgbClr val="0000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40305371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64605" y="359436"/>
            <a:ext cx="4874260" cy="689932"/>
          </a:xfrm>
          <a:prstGeom prst="rect">
            <a:avLst/>
          </a:prstGeom>
          <a:solidFill>
            <a:srgbClr val="295E80"/>
          </a:solidFill>
          <a:ln>
            <a:solidFill>
              <a:srgbClr val="FFC000"/>
            </a:solidFill>
          </a:ln>
        </p:spPr>
        <p:txBody>
          <a:bodyPr vert="horz" wrap="square" lIns="0" tIns="12700" rIns="0" bIns="0" rtlCol="0" anchor="ctr">
            <a:spAutoFit/>
          </a:bodyPr>
          <a:lstStyle/>
          <a:p>
            <a:pPr marL="12700" algn="ctr">
              <a:lnSpc>
                <a:spcPct val="100000"/>
              </a:lnSpc>
              <a:spcBef>
                <a:spcPts val="100"/>
              </a:spcBef>
            </a:pPr>
            <a:r>
              <a:rPr spc="155" dirty="0">
                <a:solidFill>
                  <a:srgbClr val="FFC000"/>
                </a:solidFill>
                <a:latin typeface="Trebuchet MS"/>
                <a:cs typeface="Trebuchet MS"/>
              </a:rPr>
              <a:t>Being</a:t>
            </a:r>
            <a:r>
              <a:rPr spc="-165" dirty="0">
                <a:solidFill>
                  <a:srgbClr val="FFC000"/>
                </a:solidFill>
                <a:latin typeface="Trebuchet MS"/>
                <a:cs typeface="Trebuchet MS"/>
              </a:rPr>
              <a:t> </a:t>
            </a:r>
            <a:r>
              <a:rPr spc="-50" dirty="0">
                <a:solidFill>
                  <a:srgbClr val="FFC000"/>
                </a:solidFill>
                <a:latin typeface="Trebuchet MS"/>
                <a:cs typeface="Trebuchet MS"/>
              </a:rPr>
              <a:t>Critical</a:t>
            </a:r>
            <a:endParaRPr dirty="0">
              <a:solidFill>
                <a:srgbClr val="FFC000"/>
              </a:solidFill>
              <a:latin typeface="Trebuchet MS"/>
              <a:cs typeface="Trebuchet MS"/>
            </a:endParaRPr>
          </a:p>
        </p:txBody>
      </p:sp>
      <p:sp>
        <p:nvSpPr>
          <p:cNvPr id="3" name="object 3"/>
          <p:cNvSpPr txBox="1"/>
          <p:nvPr/>
        </p:nvSpPr>
        <p:spPr>
          <a:xfrm>
            <a:off x="2059940" y="1376131"/>
            <a:ext cx="7120890" cy="4105739"/>
          </a:xfrm>
          <a:prstGeom prst="rect">
            <a:avLst/>
          </a:prstGeom>
        </p:spPr>
        <p:txBody>
          <a:bodyPr vert="horz" wrap="square" lIns="0" tIns="92075" rIns="0" bIns="0" rtlCol="0">
            <a:spAutoFit/>
          </a:bodyPr>
          <a:lstStyle/>
          <a:p>
            <a:pPr marL="354965" marR="0" lvl="0" indent="-342265" algn="l" defTabSz="914400" rtl="0" eaLnBrk="1" fontAlgn="auto" latinLnBrk="0" hangingPunct="1">
              <a:lnSpc>
                <a:spcPct val="100000"/>
              </a:lnSpc>
              <a:spcBef>
                <a:spcPts val="725"/>
              </a:spcBef>
              <a:spcAft>
                <a:spcPts val="0"/>
              </a:spcAft>
              <a:buClrTx/>
              <a:buSzTx/>
              <a:buFont typeface="Arial"/>
              <a:buChar char="•"/>
              <a:tabLst>
                <a:tab pos="354965" algn="l"/>
              </a:tabLst>
              <a:defRPr/>
            </a:pPr>
            <a:r>
              <a:rPr kumimoji="0" sz="2400" b="0" i="0" u="none" strike="noStrike" kern="1200" cap="none" spc="85" normalizeH="0" baseline="0" noProof="0" dirty="0">
                <a:ln>
                  <a:noFill/>
                </a:ln>
                <a:solidFill>
                  <a:prstClr val="white"/>
                </a:solidFill>
                <a:effectLst/>
                <a:uLnTx/>
                <a:uFillTx/>
                <a:latin typeface="Trebuchet MS"/>
                <a:ea typeface="+mn-ea"/>
                <a:cs typeface="Trebuchet MS"/>
              </a:rPr>
              <a:t>Analysis</a:t>
            </a:r>
            <a:r>
              <a:rPr kumimoji="0" sz="2400" b="0" i="0" u="none" strike="noStrike" kern="1200" cap="none" spc="-105" normalizeH="0" baseline="0" noProof="0" dirty="0">
                <a:ln>
                  <a:noFill/>
                </a:ln>
                <a:solidFill>
                  <a:prstClr val="white"/>
                </a:solidFill>
                <a:effectLst/>
                <a:uLnTx/>
                <a:uFillTx/>
                <a:latin typeface="Trebuchet MS"/>
                <a:ea typeface="+mn-ea"/>
                <a:cs typeface="Trebuchet MS"/>
              </a:rPr>
              <a:t> </a:t>
            </a:r>
            <a:r>
              <a:rPr kumimoji="0" sz="2400" b="0" i="0" u="none" strike="noStrike" kern="1200" cap="none" spc="150" normalizeH="0" baseline="0" noProof="0" dirty="0">
                <a:ln>
                  <a:noFill/>
                </a:ln>
                <a:solidFill>
                  <a:prstClr val="white"/>
                </a:solidFill>
                <a:effectLst/>
                <a:uLnTx/>
                <a:uFillTx/>
                <a:latin typeface="Trebuchet MS"/>
                <a:ea typeface="+mn-ea"/>
                <a:cs typeface="Trebuchet MS"/>
              </a:rPr>
              <a:t>-</a:t>
            </a:r>
            <a:r>
              <a:rPr kumimoji="0" sz="2400" b="0" i="0" u="none" strike="noStrike" kern="1200" cap="none" spc="-130"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not</a:t>
            </a:r>
            <a:r>
              <a:rPr kumimoji="0" sz="2400" b="0" i="0" u="none" strike="noStrike" kern="1200" cap="none" spc="-95" normalizeH="0" baseline="0" noProof="0" dirty="0">
                <a:ln>
                  <a:noFill/>
                </a:ln>
                <a:solidFill>
                  <a:prstClr val="white"/>
                </a:solidFill>
                <a:effectLst/>
                <a:uLnTx/>
                <a:uFillTx/>
                <a:latin typeface="Trebuchet MS"/>
                <a:ea typeface="+mn-ea"/>
                <a:cs typeface="Trebuchet MS"/>
              </a:rPr>
              <a:t> </a:t>
            </a:r>
            <a:r>
              <a:rPr kumimoji="0" sz="2400" b="0" i="0" u="none" strike="noStrike" kern="1200" cap="none" spc="-10" normalizeH="0" baseline="0" noProof="0" dirty="0">
                <a:ln>
                  <a:noFill/>
                </a:ln>
                <a:solidFill>
                  <a:prstClr val="white"/>
                </a:solidFill>
                <a:effectLst/>
                <a:uLnTx/>
                <a:uFillTx/>
                <a:latin typeface="Trebuchet MS"/>
                <a:ea typeface="+mn-ea"/>
                <a:cs typeface="Trebuchet MS"/>
              </a:rPr>
              <a:t>description</a:t>
            </a:r>
            <a:endParaRPr kumimoji="0" sz="2400" b="0" i="0" u="none" strike="noStrike" kern="1200" cap="none" spc="0" normalizeH="0" baseline="0" noProof="0" dirty="0">
              <a:ln>
                <a:noFill/>
              </a:ln>
              <a:solidFill>
                <a:prstClr val="white"/>
              </a:solidFill>
              <a:effectLst/>
              <a:uLnTx/>
              <a:uFillTx/>
              <a:latin typeface="Trebuchet MS"/>
              <a:ea typeface="+mn-ea"/>
              <a:cs typeface="Trebuchet MS"/>
            </a:endParaRPr>
          </a:p>
          <a:p>
            <a:pPr marL="354965" marR="0" lvl="0" indent="-342265" algn="l" defTabSz="914400" rtl="0" eaLnBrk="1" fontAlgn="auto" latinLnBrk="0" hangingPunct="1">
              <a:lnSpc>
                <a:spcPct val="100000"/>
              </a:lnSpc>
              <a:spcBef>
                <a:spcPts val="630"/>
              </a:spcBef>
              <a:spcAft>
                <a:spcPts val="0"/>
              </a:spcAft>
              <a:buClrTx/>
              <a:buSzTx/>
              <a:buFont typeface="Arial"/>
              <a:buChar char="•"/>
              <a:tabLst>
                <a:tab pos="354965" algn="l"/>
              </a:tabLst>
              <a:defRPr/>
            </a:pPr>
            <a:r>
              <a:rPr kumimoji="0" sz="2400" b="0" i="0" u="none" strike="noStrike" kern="1200" cap="none" spc="95" normalizeH="0" baseline="0" noProof="0" dirty="0">
                <a:ln>
                  <a:noFill/>
                </a:ln>
                <a:solidFill>
                  <a:prstClr val="white"/>
                </a:solidFill>
                <a:effectLst/>
                <a:uLnTx/>
                <a:uFillTx/>
                <a:latin typeface="Trebuchet MS"/>
                <a:ea typeface="+mn-ea"/>
                <a:cs typeface="Trebuchet MS"/>
              </a:rPr>
              <a:t>Evidence</a:t>
            </a:r>
            <a:r>
              <a:rPr kumimoji="0" sz="2400" b="0" i="0" u="none" strike="noStrike" kern="1200" cap="none" spc="-140"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of</a:t>
            </a:r>
            <a:r>
              <a:rPr kumimoji="0" sz="2400" b="0" i="0" u="none" strike="noStrike" kern="1200" cap="none" spc="-155" normalizeH="0" baseline="0" noProof="0" dirty="0">
                <a:ln>
                  <a:noFill/>
                </a:ln>
                <a:solidFill>
                  <a:prstClr val="white"/>
                </a:solidFill>
                <a:effectLst/>
                <a:uLnTx/>
                <a:uFillTx/>
                <a:latin typeface="Trebuchet MS"/>
                <a:ea typeface="+mn-ea"/>
                <a:cs typeface="Trebuchet MS"/>
              </a:rPr>
              <a:t> </a:t>
            </a:r>
            <a:r>
              <a:rPr kumimoji="0" sz="2400" b="0" i="0" u="none" strike="noStrike" kern="1200" cap="none" spc="60" normalizeH="0" baseline="0" noProof="0" dirty="0">
                <a:ln>
                  <a:noFill/>
                </a:ln>
                <a:solidFill>
                  <a:prstClr val="white"/>
                </a:solidFill>
                <a:effectLst/>
                <a:uLnTx/>
                <a:uFillTx/>
                <a:latin typeface="Trebuchet MS"/>
                <a:ea typeface="+mn-ea"/>
                <a:cs typeface="Trebuchet MS"/>
              </a:rPr>
              <a:t>thought</a:t>
            </a:r>
            <a:r>
              <a:rPr kumimoji="0" sz="2400" b="0" i="0" u="none" strike="noStrike" kern="1200" cap="none" spc="-114" normalizeH="0" baseline="0" noProof="0" dirty="0">
                <a:ln>
                  <a:noFill/>
                </a:ln>
                <a:solidFill>
                  <a:prstClr val="white"/>
                </a:solidFill>
                <a:effectLst/>
                <a:uLnTx/>
                <a:uFillTx/>
                <a:latin typeface="Trebuchet MS"/>
                <a:ea typeface="+mn-ea"/>
                <a:cs typeface="Trebuchet MS"/>
              </a:rPr>
              <a:t> </a:t>
            </a:r>
            <a:r>
              <a:rPr kumimoji="0" sz="2400" b="0" i="0" u="none" strike="noStrike" kern="1200" cap="none" spc="105" normalizeH="0" baseline="0" noProof="0" dirty="0">
                <a:ln>
                  <a:noFill/>
                </a:ln>
                <a:solidFill>
                  <a:prstClr val="white"/>
                </a:solidFill>
                <a:effectLst/>
                <a:uLnTx/>
                <a:uFillTx/>
                <a:latin typeface="Trebuchet MS"/>
                <a:ea typeface="+mn-ea"/>
                <a:cs typeface="Trebuchet MS"/>
              </a:rPr>
              <a:t>and</a:t>
            </a:r>
            <a:r>
              <a:rPr kumimoji="0" sz="2400" b="0" i="0" u="none" strike="noStrike" kern="1200" cap="none" spc="-114" normalizeH="0" baseline="0" noProof="0" dirty="0">
                <a:ln>
                  <a:noFill/>
                </a:ln>
                <a:solidFill>
                  <a:prstClr val="white"/>
                </a:solidFill>
                <a:effectLst/>
                <a:uLnTx/>
                <a:uFillTx/>
                <a:latin typeface="Trebuchet MS"/>
                <a:ea typeface="+mn-ea"/>
                <a:cs typeface="Trebuchet MS"/>
              </a:rPr>
              <a:t> </a:t>
            </a:r>
            <a:r>
              <a:rPr kumimoji="0" sz="2400" b="0" i="0" u="none" strike="noStrike" kern="1200" cap="none" spc="-10" normalizeH="0" baseline="0" noProof="0" dirty="0">
                <a:ln>
                  <a:noFill/>
                </a:ln>
                <a:solidFill>
                  <a:prstClr val="white"/>
                </a:solidFill>
                <a:effectLst/>
                <a:uLnTx/>
                <a:uFillTx/>
                <a:latin typeface="Trebuchet MS"/>
                <a:ea typeface="+mn-ea"/>
                <a:cs typeface="Trebuchet MS"/>
              </a:rPr>
              <a:t>reflection</a:t>
            </a:r>
            <a:endParaRPr kumimoji="0" sz="2400" b="0" i="0" u="none" strike="noStrike" kern="1200" cap="none" spc="0" normalizeH="0" baseline="0" noProof="0" dirty="0">
              <a:ln>
                <a:noFill/>
              </a:ln>
              <a:solidFill>
                <a:prstClr val="white"/>
              </a:solidFill>
              <a:effectLst/>
              <a:uLnTx/>
              <a:uFillTx/>
              <a:latin typeface="Trebuchet MS"/>
              <a:ea typeface="+mn-ea"/>
              <a:cs typeface="Trebuchet MS"/>
            </a:endParaRPr>
          </a:p>
          <a:p>
            <a:pPr marL="354965" marR="0" lvl="0" indent="-342265" algn="l" defTabSz="914400" rtl="0" eaLnBrk="1" fontAlgn="auto" latinLnBrk="0" hangingPunct="1">
              <a:lnSpc>
                <a:spcPct val="100000"/>
              </a:lnSpc>
              <a:spcBef>
                <a:spcPts val="635"/>
              </a:spcBef>
              <a:spcAft>
                <a:spcPts val="0"/>
              </a:spcAft>
              <a:buClrTx/>
              <a:buSzTx/>
              <a:buFont typeface="Arial"/>
              <a:buChar char="•"/>
              <a:tabLst>
                <a:tab pos="354965" algn="l"/>
              </a:tabLst>
              <a:defRPr/>
            </a:pPr>
            <a:r>
              <a:rPr kumimoji="0" sz="2400" b="0" i="0" u="none" strike="noStrike" kern="1200" cap="none" spc="114" normalizeH="0" baseline="0" noProof="0" dirty="0">
                <a:ln>
                  <a:noFill/>
                </a:ln>
                <a:solidFill>
                  <a:prstClr val="white"/>
                </a:solidFill>
                <a:effectLst/>
                <a:uLnTx/>
                <a:uFillTx/>
                <a:latin typeface="Trebuchet MS"/>
                <a:ea typeface="+mn-ea"/>
                <a:cs typeface="Trebuchet MS"/>
              </a:rPr>
              <a:t>Arguments</a:t>
            </a:r>
            <a:r>
              <a:rPr kumimoji="0" sz="2400" b="0" i="0" u="none" strike="noStrike" kern="1200" cap="none" spc="-170" normalizeH="0" baseline="0" noProof="0" dirty="0">
                <a:ln>
                  <a:noFill/>
                </a:ln>
                <a:solidFill>
                  <a:prstClr val="white"/>
                </a:solidFill>
                <a:effectLst/>
                <a:uLnTx/>
                <a:uFillTx/>
                <a:latin typeface="Trebuchet MS"/>
                <a:ea typeface="+mn-ea"/>
                <a:cs typeface="Trebuchet MS"/>
              </a:rPr>
              <a:t> </a:t>
            </a:r>
            <a:r>
              <a:rPr kumimoji="0" sz="2400" b="0" i="0" u="none" strike="noStrike" kern="1200" cap="none" spc="85" normalizeH="0" baseline="0" noProof="0" dirty="0">
                <a:ln>
                  <a:noFill/>
                </a:ln>
                <a:solidFill>
                  <a:prstClr val="white"/>
                </a:solidFill>
                <a:effectLst/>
                <a:uLnTx/>
                <a:uFillTx/>
                <a:latin typeface="Trebuchet MS"/>
                <a:ea typeface="+mn-ea"/>
                <a:cs typeface="Trebuchet MS"/>
              </a:rPr>
              <a:t>supported</a:t>
            </a:r>
            <a:r>
              <a:rPr kumimoji="0" sz="2400" b="0" i="0" u="none" strike="noStrike" kern="1200" cap="none" spc="-145" normalizeH="0" baseline="0" noProof="0" dirty="0">
                <a:ln>
                  <a:noFill/>
                </a:ln>
                <a:solidFill>
                  <a:prstClr val="white"/>
                </a:solidFill>
                <a:effectLst/>
                <a:uLnTx/>
                <a:uFillTx/>
                <a:latin typeface="Trebuchet MS"/>
                <a:ea typeface="+mn-ea"/>
                <a:cs typeface="Trebuchet MS"/>
              </a:rPr>
              <a:t> </a:t>
            </a:r>
            <a:r>
              <a:rPr kumimoji="0" sz="2400" b="0" i="0" u="none" strike="noStrike" kern="1200" cap="none" spc="145" normalizeH="0" baseline="0" noProof="0" dirty="0">
                <a:ln>
                  <a:noFill/>
                </a:ln>
                <a:solidFill>
                  <a:prstClr val="white"/>
                </a:solidFill>
                <a:effectLst/>
                <a:uLnTx/>
                <a:uFillTx/>
                <a:latin typeface="Trebuchet MS"/>
                <a:ea typeface="+mn-ea"/>
                <a:cs typeface="Trebuchet MS"/>
              </a:rPr>
              <a:t>by</a:t>
            </a:r>
            <a:r>
              <a:rPr kumimoji="0" sz="2400" b="0" i="0" u="none" strike="noStrike" kern="1200" cap="none" spc="-145" normalizeH="0" baseline="0" noProof="0" dirty="0">
                <a:ln>
                  <a:noFill/>
                </a:ln>
                <a:solidFill>
                  <a:prstClr val="white"/>
                </a:solidFill>
                <a:effectLst/>
                <a:uLnTx/>
                <a:uFillTx/>
                <a:latin typeface="Trebuchet MS"/>
                <a:ea typeface="+mn-ea"/>
                <a:cs typeface="Trebuchet MS"/>
              </a:rPr>
              <a:t> </a:t>
            </a:r>
            <a:r>
              <a:rPr kumimoji="0" sz="2400" b="0" i="0" u="none" strike="noStrike" kern="1200" cap="none" spc="55" normalizeH="0" baseline="0" noProof="0" dirty="0">
                <a:ln>
                  <a:noFill/>
                </a:ln>
                <a:solidFill>
                  <a:prstClr val="white"/>
                </a:solidFill>
                <a:effectLst/>
                <a:uLnTx/>
                <a:uFillTx/>
                <a:latin typeface="Trebuchet MS"/>
                <a:ea typeface="+mn-ea"/>
                <a:cs typeface="Trebuchet MS"/>
              </a:rPr>
              <a:t>evidence</a:t>
            </a:r>
            <a:endParaRPr kumimoji="0" sz="2400" b="0" i="0" u="none" strike="noStrike" kern="1200" cap="none" spc="0" normalizeH="0" baseline="0" noProof="0" dirty="0">
              <a:ln>
                <a:noFill/>
              </a:ln>
              <a:solidFill>
                <a:prstClr val="white"/>
              </a:solidFill>
              <a:effectLst/>
              <a:uLnTx/>
              <a:uFillTx/>
              <a:latin typeface="Trebuchet MS"/>
              <a:ea typeface="+mn-ea"/>
              <a:cs typeface="Trebuchet MS"/>
            </a:endParaRPr>
          </a:p>
          <a:p>
            <a:pPr marL="355600" marR="5080" lvl="0" indent="-342900" algn="l" defTabSz="914400" rtl="0" eaLnBrk="1" fontAlgn="auto" latinLnBrk="0" hangingPunct="1">
              <a:lnSpc>
                <a:spcPts val="3220"/>
              </a:lnSpc>
              <a:spcBef>
                <a:spcPts val="869"/>
              </a:spcBef>
              <a:spcAft>
                <a:spcPts val="0"/>
              </a:spcAft>
              <a:buClrTx/>
              <a:buSzTx/>
              <a:buFont typeface="Arial"/>
              <a:buChar char="•"/>
              <a:tabLst>
                <a:tab pos="355600" algn="l"/>
              </a:tabLst>
              <a:defRPr/>
            </a:pPr>
            <a:r>
              <a:rPr kumimoji="0" sz="2400" b="0" i="0" u="none" strike="noStrike" kern="1200" cap="none" spc="100" normalizeH="0" baseline="0" noProof="0" dirty="0">
                <a:ln>
                  <a:noFill/>
                </a:ln>
                <a:solidFill>
                  <a:prstClr val="white"/>
                </a:solidFill>
                <a:effectLst/>
                <a:uLnTx/>
                <a:uFillTx/>
                <a:latin typeface="Trebuchet MS"/>
                <a:ea typeface="+mn-ea"/>
                <a:cs typeface="Trebuchet MS"/>
              </a:rPr>
              <a:t>Discussion</a:t>
            </a:r>
            <a:r>
              <a:rPr kumimoji="0" sz="2400" b="0" i="0" u="none" strike="noStrike" kern="1200" cap="none" spc="-125"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of</a:t>
            </a:r>
            <a:r>
              <a:rPr kumimoji="0" sz="2400" b="0" i="0" u="none" strike="noStrike" kern="1200" cap="none" spc="-120" normalizeH="0" baseline="0" noProof="0" dirty="0">
                <a:ln>
                  <a:noFill/>
                </a:ln>
                <a:solidFill>
                  <a:prstClr val="white"/>
                </a:solidFill>
                <a:effectLst/>
                <a:uLnTx/>
                <a:uFillTx/>
                <a:latin typeface="Trebuchet MS"/>
                <a:ea typeface="+mn-ea"/>
                <a:cs typeface="Trebuchet MS"/>
              </a:rPr>
              <a:t> </a:t>
            </a:r>
            <a:r>
              <a:rPr kumimoji="0" sz="2400" b="0" i="0" u="none" strike="noStrike" kern="1200" cap="none" spc="110" normalizeH="0" baseline="0" noProof="0" dirty="0">
                <a:ln>
                  <a:noFill/>
                </a:ln>
                <a:solidFill>
                  <a:prstClr val="white"/>
                </a:solidFill>
                <a:effectLst/>
                <a:uLnTx/>
                <a:uFillTx/>
                <a:latin typeface="Trebuchet MS"/>
                <a:ea typeface="+mn-ea"/>
                <a:cs typeface="Trebuchet MS"/>
              </a:rPr>
              <a:t>issues</a:t>
            </a:r>
            <a:r>
              <a:rPr kumimoji="0" sz="2400" b="0" i="0" u="none" strike="noStrike" kern="1200" cap="none" spc="-130" normalizeH="0" baseline="0" noProof="0" dirty="0">
                <a:ln>
                  <a:noFill/>
                </a:ln>
                <a:solidFill>
                  <a:prstClr val="white"/>
                </a:solidFill>
                <a:effectLst/>
                <a:uLnTx/>
                <a:uFillTx/>
                <a:latin typeface="Trebuchet MS"/>
                <a:ea typeface="+mn-ea"/>
                <a:cs typeface="Trebuchet MS"/>
              </a:rPr>
              <a:t> </a:t>
            </a:r>
            <a:r>
              <a:rPr kumimoji="0" sz="2400" b="0" i="0" u="none" strike="noStrike" kern="1200" cap="none" spc="105" normalizeH="0" baseline="0" noProof="0" dirty="0">
                <a:ln>
                  <a:noFill/>
                </a:ln>
                <a:solidFill>
                  <a:prstClr val="white"/>
                </a:solidFill>
                <a:effectLst/>
                <a:uLnTx/>
                <a:uFillTx/>
                <a:latin typeface="Trebuchet MS"/>
                <a:ea typeface="+mn-ea"/>
                <a:cs typeface="Trebuchet MS"/>
              </a:rPr>
              <a:t>and</a:t>
            </a:r>
            <a:r>
              <a:rPr kumimoji="0" sz="2400" b="0" i="0" u="none" strike="noStrike" kern="1200" cap="none" spc="-114" normalizeH="0" baseline="0" noProof="0" dirty="0">
                <a:ln>
                  <a:noFill/>
                </a:ln>
                <a:solidFill>
                  <a:prstClr val="white"/>
                </a:solidFill>
                <a:effectLst/>
                <a:uLnTx/>
                <a:uFillTx/>
                <a:latin typeface="Trebuchet MS"/>
                <a:ea typeface="+mn-ea"/>
                <a:cs typeface="Trebuchet MS"/>
              </a:rPr>
              <a:t> </a:t>
            </a:r>
            <a:r>
              <a:rPr kumimoji="0" sz="2400" b="0" i="0" u="none" strike="noStrike" kern="1200" cap="none" spc="65" normalizeH="0" baseline="0" noProof="0" dirty="0">
                <a:ln>
                  <a:noFill/>
                </a:ln>
                <a:solidFill>
                  <a:prstClr val="white"/>
                </a:solidFill>
                <a:effectLst/>
                <a:uLnTx/>
                <a:uFillTx/>
                <a:latin typeface="Trebuchet MS"/>
                <a:ea typeface="+mn-ea"/>
                <a:cs typeface="Trebuchet MS"/>
              </a:rPr>
              <a:t>ideas</a:t>
            </a:r>
            <a:r>
              <a:rPr kumimoji="0" sz="2400" b="0" i="0" u="none" strike="noStrike" kern="1200" cap="none" spc="-175" normalizeH="0" baseline="0" noProof="0" dirty="0">
                <a:ln>
                  <a:noFill/>
                </a:ln>
                <a:solidFill>
                  <a:prstClr val="white"/>
                </a:solidFill>
                <a:effectLst/>
                <a:uLnTx/>
                <a:uFillTx/>
                <a:latin typeface="Trebuchet MS"/>
                <a:ea typeface="+mn-ea"/>
                <a:cs typeface="Trebuchet MS"/>
              </a:rPr>
              <a:t> </a:t>
            </a:r>
            <a:r>
              <a:rPr kumimoji="0" sz="2400" b="0" i="0" u="none" strike="noStrike" kern="1200" cap="none" spc="150" normalizeH="0" baseline="0" noProof="0" dirty="0">
                <a:ln>
                  <a:noFill/>
                </a:ln>
                <a:solidFill>
                  <a:prstClr val="white"/>
                </a:solidFill>
                <a:effectLst/>
                <a:uLnTx/>
                <a:uFillTx/>
                <a:latin typeface="Trebuchet MS"/>
                <a:ea typeface="+mn-ea"/>
                <a:cs typeface="Trebuchet MS"/>
              </a:rPr>
              <a:t>-</a:t>
            </a:r>
            <a:r>
              <a:rPr kumimoji="0" sz="2400" b="0" i="0" u="none" strike="noStrike" kern="1200" cap="none" spc="-145"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not</a:t>
            </a:r>
            <a:r>
              <a:rPr kumimoji="0" sz="2400" b="0" i="0" u="none" strike="noStrike" kern="1200" cap="none" spc="-120" normalizeH="0" baseline="0" noProof="0" dirty="0">
                <a:ln>
                  <a:noFill/>
                </a:ln>
                <a:solidFill>
                  <a:prstClr val="white"/>
                </a:solidFill>
                <a:effectLst/>
                <a:uLnTx/>
                <a:uFillTx/>
                <a:latin typeface="Trebuchet MS"/>
                <a:ea typeface="+mn-ea"/>
                <a:cs typeface="Trebuchet MS"/>
              </a:rPr>
              <a:t> </a:t>
            </a:r>
            <a:r>
              <a:rPr kumimoji="0" sz="2400" b="0" i="0" u="none" strike="noStrike" kern="1200" cap="none" spc="-60" normalizeH="0" baseline="0" noProof="0" dirty="0">
                <a:ln>
                  <a:noFill/>
                </a:ln>
                <a:solidFill>
                  <a:prstClr val="white"/>
                </a:solidFill>
                <a:effectLst/>
                <a:uLnTx/>
                <a:uFillTx/>
                <a:latin typeface="Trebuchet MS"/>
                <a:ea typeface="+mn-ea"/>
                <a:cs typeface="Trebuchet MS"/>
              </a:rPr>
              <a:t>just</a:t>
            </a:r>
            <a:r>
              <a:rPr kumimoji="0" sz="2400" b="0" i="0" u="none" strike="noStrike" kern="1200" cap="none" spc="-114" normalizeH="0" baseline="0" noProof="0" dirty="0">
                <a:ln>
                  <a:noFill/>
                </a:ln>
                <a:solidFill>
                  <a:prstClr val="white"/>
                </a:solidFill>
                <a:effectLst/>
                <a:uLnTx/>
                <a:uFillTx/>
                <a:latin typeface="Trebuchet MS"/>
                <a:ea typeface="+mn-ea"/>
                <a:cs typeface="Trebuchet MS"/>
              </a:rPr>
              <a:t> </a:t>
            </a:r>
            <a:r>
              <a:rPr kumimoji="0" sz="2400" b="0" i="0" u="none" strike="noStrike" kern="1200" cap="none" spc="-50" normalizeH="0" baseline="0" noProof="0" dirty="0">
                <a:ln>
                  <a:noFill/>
                </a:ln>
                <a:solidFill>
                  <a:prstClr val="white"/>
                </a:solidFill>
                <a:effectLst/>
                <a:uLnTx/>
                <a:uFillTx/>
                <a:latin typeface="Trebuchet MS"/>
                <a:ea typeface="+mn-ea"/>
                <a:cs typeface="Trebuchet MS"/>
              </a:rPr>
              <a:t>a </a:t>
            </a:r>
            <a:r>
              <a:rPr kumimoji="0" sz="2400" b="0" i="0" u="none" strike="noStrike" kern="1200" cap="none" spc="0" normalizeH="0" baseline="0" noProof="0" dirty="0">
                <a:ln>
                  <a:noFill/>
                </a:ln>
                <a:solidFill>
                  <a:prstClr val="white"/>
                </a:solidFill>
                <a:effectLst/>
                <a:uLnTx/>
                <a:uFillTx/>
                <a:latin typeface="Trebuchet MS"/>
                <a:ea typeface="+mn-ea"/>
                <a:cs typeface="Trebuchet MS"/>
              </a:rPr>
              <a:t>reporting</a:t>
            </a:r>
            <a:r>
              <a:rPr kumimoji="0" sz="2400" b="0" i="0" u="none" strike="noStrike" kern="1200" cap="none" spc="-10"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of</a:t>
            </a:r>
            <a:r>
              <a:rPr kumimoji="0" sz="2400" b="0" i="0" u="none" strike="noStrike" kern="1200" cap="none" spc="-5" normalizeH="0" baseline="0" noProof="0" dirty="0">
                <a:ln>
                  <a:noFill/>
                </a:ln>
                <a:solidFill>
                  <a:prstClr val="white"/>
                </a:solidFill>
                <a:effectLst/>
                <a:uLnTx/>
                <a:uFillTx/>
                <a:latin typeface="Trebuchet MS"/>
                <a:ea typeface="+mn-ea"/>
                <a:cs typeface="Trebuchet MS"/>
              </a:rPr>
              <a:t> </a:t>
            </a:r>
            <a:r>
              <a:rPr kumimoji="0" sz="2400" b="0" i="0" u="none" strike="noStrike" kern="1200" cap="none" spc="-10" normalizeH="0" baseline="0" noProof="0" dirty="0">
                <a:ln>
                  <a:noFill/>
                </a:ln>
                <a:solidFill>
                  <a:prstClr val="white"/>
                </a:solidFill>
                <a:effectLst/>
                <a:uLnTx/>
                <a:uFillTx/>
                <a:latin typeface="Trebuchet MS"/>
                <a:ea typeface="+mn-ea"/>
                <a:cs typeface="Trebuchet MS"/>
              </a:rPr>
              <a:t>facts</a:t>
            </a:r>
            <a:endParaRPr kumimoji="0" sz="2400" b="0" i="0" u="none" strike="noStrike" kern="1200" cap="none" spc="0" normalizeH="0" baseline="0" noProof="0" dirty="0">
              <a:ln>
                <a:noFill/>
              </a:ln>
              <a:solidFill>
                <a:prstClr val="white"/>
              </a:solidFill>
              <a:effectLst/>
              <a:uLnTx/>
              <a:uFillTx/>
              <a:latin typeface="Trebuchet MS"/>
              <a:ea typeface="+mn-ea"/>
              <a:cs typeface="Trebuchet MS"/>
            </a:endParaRPr>
          </a:p>
          <a:p>
            <a:pPr marL="355600" marR="784860" lvl="0" indent="-342900" algn="l" defTabSz="914400" rtl="0" eaLnBrk="1" fontAlgn="auto" latinLnBrk="0" hangingPunct="1">
              <a:lnSpc>
                <a:spcPts val="3229"/>
              </a:lnSpc>
              <a:spcBef>
                <a:spcPts val="780"/>
              </a:spcBef>
              <a:spcAft>
                <a:spcPts val="0"/>
              </a:spcAft>
              <a:buClrTx/>
              <a:buSzTx/>
              <a:buFont typeface="Arial"/>
              <a:buChar char="•"/>
              <a:tabLst>
                <a:tab pos="355600" algn="l"/>
              </a:tabLst>
              <a:defRPr/>
            </a:pPr>
            <a:r>
              <a:rPr kumimoji="0" sz="2400" b="0" i="0" u="none" strike="noStrike" kern="1200" cap="none" spc="160" normalizeH="0" baseline="0" noProof="0" dirty="0">
                <a:ln>
                  <a:noFill/>
                </a:ln>
                <a:solidFill>
                  <a:prstClr val="white"/>
                </a:solidFill>
                <a:effectLst/>
                <a:uLnTx/>
                <a:uFillTx/>
                <a:latin typeface="Trebuchet MS"/>
                <a:ea typeface="+mn-ea"/>
                <a:cs typeface="Trebuchet MS"/>
              </a:rPr>
              <a:t>An</a:t>
            </a:r>
            <a:r>
              <a:rPr kumimoji="0" sz="2400" b="0" i="0" u="none" strike="noStrike" kern="1200" cap="none" spc="-165" normalizeH="0" baseline="0" noProof="0" dirty="0">
                <a:ln>
                  <a:noFill/>
                </a:ln>
                <a:solidFill>
                  <a:prstClr val="white"/>
                </a:solidFill>
                <a:effectLst/>
                <a:uLnTx/>
                <a:uFillTx/>
                <a:latin typeface="Trebuchet MS"/>
                <a:ea typeface="+mn-ea"/>
                <a:cs typeface="Trebuchet MS"/>
              </a:rPr>
              <a:t> </a:t>
            </a:r>
            <a:r>
              <a:rPr kumimoji="0" sz="2400" b="0" i="0" u="none" strike="noStrike" kern="1200" cap="none" spc="70" normalizeH="0" baseline="0" noProof="0" dirty="0">
                <a:ln>
                  <a:noFill/>
                </a:ln>
                <a:solidFill>
                  <a:prstClr val="white"/>
                </a:solidFill>
                <a:effectLst/>
                <a:uLnTx/>
                <a:uFillTx/>
                <a:latin typeface="Trebuchet MS"/>
                <a:ea typeface="+mn-ea"/>
                <a:cs typeface="Trebuchet MS"/>
              </a:rPr>
              <a:t>understanding</a:t>
            </a:r>
            <a:r>
              <a:rPr kumimoji="0" sz="2400" b="0" i="0" u="none" strike="noStrike" kern="1200" cap="none" spc="-90"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of</a:t>
            </a:r>
            <a:r>
              <a:rPr kumimoji="0" sz="2400" b="0" i="0" u="none" strike="noStrike" kern="1200" cap="none" spc="-145" normalizeH="0" baseline="0" noProof="0" dirty="0">
                <a:ln>
                  <a:noFill/>
                </a:ln>
                <a:solidFill>
                  <a:prstClr val="white"/>
                </a:solidFill>
                <a:effectLst/>
                <a:uLnTx/>
                <a:uFillTx/>
                <a:latin typeface="Trebuchet MS"/>
                <a:ea typeface="+mn-ea"/>
                <a:cs typeface="Trebuchet MS"/>
              </a:rPr>
              <a:t> </a:t>
            </a:r>
            <a:r>
              <a:rPr kumimoji="0" sz="2400" b="0" i="0" u="none" strike="noStrike" kern="1200" cap="none" spc="140" normalizeH="0" baseline="0" noProof="0" dirty="0">
                <a:ln>
                  <a:noFill/>
                </a:ln>
                <a:solidFill>
                  <a:prstClr val="white"/>
                </a:solidFill>
                <a:effectLst/>
                <a:uLnTx/>
                <a:uFillTx/>
                <a:latin typeface="Trebuchet MS"/>
                <a:ea typeface="+mn-ea"/>
                <a:cs typeface="Trebuchet MS"/>
              </a:rPr>
              <a:t>why</a:t>
            </a:r>
            <a:r>
              <a:rPr kumimoji="0" sz="2400" b="0" i="0" u="none" strike="noStrike" kern="1200" cap="none" spc="-155"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the</a:t>
            </a:r>
            <a:r>
              <a:rPr kumimoji="0" sz="2400" b="0" i="0" u="none" strike="noStrike" kern="1200" cap="none" spc="-160"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topic</a:t>
            </a:r>
            <a:r>
              <a:rPr kumimoji="0" sz="2400" b="0" i="0" u="none" strike="noStrike" kern="1200" cap="none" spc="-150" normalizeH="0" baseline="0" noProof="0" dirty="0">
                <a:ln>
                  <a:noFill/>
                </a:ln>
                <a:solidFill>
                  <a:prstClr val="white"/>
                </a:solidFill>
                <a:effectLst/>
                <a:uLnTx/>
                <a:uFillTx/>
                <a:latin typeface="Trebuchet MS"/>
                <a:ea typeface="+mn-ea"/>
                <a:cs typeface="Trebuchet MS"/>
              </a:rPr>
              <a:t> </a:t>
            </a:r>
            <a:r>
              <a:rPr kumimoji="0" sz="2400" b="0" i="0" u="none" strike="noStrike" kern="1200" cap="none" spc="-25" normalizeH="0" baseline="0" noProof="0" dirty="0">
                <a:ln>
                  <a:noFill/>
                </a:ln>
                <a:solidFill>
                  <a:prstClr val="white"/>
                </a:solidFill>
                <a:effectLst/>
                <a:uLnTx/>
                <a:uFillTx/>
                <a:latin typeface="Trebuchet MS"/>
                <a:ea typeface="+mn-ea"/>
                <a:cs typeface="Trebuchet MS"/>
              </a:rPr>
              <a:t>is </a:t>
            </a:r>
            <a:r>
              <a:rPr kumimoji="0" sz="2400" b="0" i="0" u="none" strike="noStrike" kern="1200" cap="none" spc="0" normalizeH="0" baseline="0" noProof="0" dirty="0">
                <a:ln>
                  <a:noFill/>
                </a:ln>
                <a:solidFill>
                  <a:prstClr val="white"/>
                </a:solidFill>
                <a:effectLst/>
                <a:uLnTx/>
                <a:uFillTx/>
                <a:latin typeface="Trebuchet MS"/>
                <a:ea typeface="+mn-ea"/>
                <a:cs typeface="Trebuchet MS"/>
              </a:rPr>
              <a:t>significant</a:t>
            </a:r>
            <a:r>
              <a:rPr kumimoji="0" sz="2400" b="0" i="0" u="none" strike="noStrike" kern="1200" cap="none" spc="-105" normalizeH="0" baseline="0" noProof="0" dirty="0">
                <a:ln>
                  <a:noFill/>
                </a:ln>
                <a:solidFill>
                  <a:prstClr val="white"/>
                </a:solidFill>
                <a:effectLst/>
                <a:uLnTx/>
                <a:uFillTx/>
                <a:latin typeface="Trebuchet MS"/>
                <a:ea typeface="+mn-ea"/>
                <a:cs typeface="Trebuchet MS"/>
              </a:rPr>
              <a:t> </a:t>
            </a:r>
            <a:r>
              <a:rPr kumimoji="0" sz="2400" b="0" i="0" u="none" strike="noStrike" kern="1200" cap="none" spc="105" normalizeH="0" baseline="0" noProof="0" dirty="0">
                <a:ln>
                  <a:noFill/>
                </a:ln>
                <a:solidFill>
                  <a:prstClr val="white"/>
                </a:solidFill>
                <a:effectLst/>
                <a:uLnTx/>
                <a:uFillTx/>
                <a:latin typeface="Trebuchet MS"/>
                <a:ea typeface="+mn-ea"/>
                <a:cs typeface="Trebuchet MS"/>
              </a:rPr>
              <a:t>and</a:t>
            </a:r>
            <a:r>
              <a:rPr kumimoji="0" sz="2400" b="0" i="0" u="none" strike="noStrike" kern="1200" cap="none" spc="-95" normalizeH="0" baseline="0" noProof="0" dirty="0">
                <a:ln>
                  <a:noFill/>
                </a:ln>
                <a:solidFill>
                  <a:prstClr val="white"/>
                </a:solidFill>
                <a:effectLst/>
                <a:uLnTx/>
                <a:uFillTx/>
                <a:latin typeface="Trebuchet MS"/>
                <a:ea typeface="+mn-ea"/>
                <a:cs typeface="Trebuchet MS"/>
              </a:rPr>
              <a:t> </a:t>
            </a:r>
            <a:r>
              <a:rPr kumimoji="0" sz="2400" b="0" i="0" u="none" strike="noStrike" kern="1200" cap="none" spc="-10" normalizeH="0" baseline="0" noProof="0" dirty="0">
                <a:ln>
                  <a:noFill/>
                </a:ln>
                <a:solidFill>
                  <a:prstClr val="white"/>
                </a:solidFill>
                <a:effectLst/>
                <a:uLnTx/>
                <a:uFillTx/>
                <a:latin typeface="Trebuchet MS"/>
                <a:ea typeface="+mn-ea"/>
                <a:cs typeface="Trebuchet MS"/>
              </a:rPr>
              <a:t>interesting</a:t>
            </a:r>
            <a:endParaRPr kumimoji="0" sz="2400" b="0" i="0" u="none" strike="noStrike" kern="1200" cap="none" spc="0" normalizeH="0" baseline="0" noProof="0" dirty="0">
              <a:ln>
                <a:noFill/>
              </a:ln>
              <a:solidFill>
                <a:prstClr val="white"/>
              </a:solidFill>
              <a:effectLst/>
              <a:uLnTx/>
              <a:uFillTx/>
              <a:latin typeface="Trebuchet MS"/>
              <a:ea typeface="+mn-ea"/>
              <a:cs typeface="Trebuchet MS"/>
            </a:endParaRPr>
          </a:p>
          <a:p>
            <a:pPr marL="355600" marR="147955" lvl="0" indent="-342900" algn="l" defTabSz="914400" rtl="0" eaLnBrk="1" fontAlgn="auto" latinLnBrk="0" hangingPunct="1">
              <a:lnSpc>
                <a:spcPts val="3220"/>
              </a:lnSpc>
              <a:spcBef>
                <a:spcPts val="785"/>
              </a:spcBef>
              <a:spcAft>
                <a:spcPts val="0"/>
              </a:spcAft>
              <a:buClrTx/>
              <a:buSzTx/>
              <a:buFont typeface="Arial"/>
              <a:buChar char="•"/>
              <a:tabLst>
                <a:tab pos="355600" algn="l"/>
              </a:tabLst>
              <a:defRPr/>
            </a:pPr>
            <a:r>
              <a:rPr kumimoji="0" sz="2400" b="0" i="0" u="none" strike="noStrike" kern="1200" cap="none" spc="160" normalizeH="0" baseline="0" noProof="0" dirty="0">
                <a:ln>
                  <a:noFill/>
                </a:ln>
                <a:solidFill>
                  <a:prstClr val="white"/>
                </a:solidFill>
                <a:effectLst/>
                <a:uLnTx/>
                <a:uFillTx/>
                <a:latin typeface="Trebuchet MS"/>
                <a:ea typeface="+mn-ea"/>
                <a:cs typeface="Trebuchet MS"/>
              </a:rPr>
              <a:t>An</a:t>
            </a:r>
            <a:r>
              <a:rPr kumimoji="0" sz="2400" b="0" i="0" u="none" strike="noStrike" kern="1200" cap="none" spc="-185"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attempt</a:t>
            </a:r>
            <a:r>
              <a:rPr kumimoji="0" sz="2400" b="0" i="0" u="none" strike="noStrike" kern="1200" cap="none" spc="-155" normalizeH="0" baseline="0" noProof="0" dirty="0">
                <a:ln>
                  <a:noFill/>
                </a:ln>
                <a:solidFill>
                  <a:prstClr val="white"/>
                </a:solidFill>
                <a:effectLst/>
                <a:uLnTx/>
                <a:uFillTx/>
                <a:latin typeface="Trebuchet MS"/>
                <a:ea typeface="+mn-ea"/>
                <a:cs typeface="Trebuchet MS"/>
              </a:rPr>
              <a:t> </a:t>
            </a:r>
            <a:r>
              <a:rPr kumimoji="0" sz="2400" b="0" i="0" u="none" strike="noStrike" kern="1200" cap="none" spc="-20" normalizeH="0" baseline="0" noProof="0" dirty="0">
                <a:ln>
                  <a:noFill/>
                </a:ln>
                <a:solidFill>
                  <a:prstClr val="white"/>
                </a:solidFill>
                <a:effectLst/>
                <a:uLnTx/>
                <a:uFillTx/>
                <a:latin typeface="Trebuchet MS"/>
                <a:ea typeface="+mn-ea"/>
                <a:cs typeface="Trebuchet MS"/>
              </a:rPr>
              <a:t>to</a:t>
            </a:r>
            <a:r>
              <a:rPr kumimoji="0" sz="2400" b="0" i="0" u="none" strike="noStrike" kern="1200" cap="none" spc="-165" normalizeH="0" baseline="0" noProof="0" dirty="0">
                <a:ln>
                  <a:noFill/>
                </a:ln>
                <a:solidFill>
                  <a:prstClr val="white"/>
                </a:solidFill>
                <a:effectLst/>
                <a:uLnTx/>
                <a:uFillTx/>
                <a:latin typeface="Trebuchet MS"/>
                <a:ea typeface="+mn-ea"/>
                <a:cs typeface="Trebuchet MS"/>
              </a:rPr>
              <a:t> </a:t>
            </a:r>
            <a:r>
              <a:rPr kumimoji="0" sz="2400" b="0" i="0" u="none" strike="noStrike" kern="1200" cap="none" spc="-20" normalizeH="0" baseline="0" noProof="0" dirty="0">
                <a:ln>
                  <a:noFill/>
                </a:ln>
                <a:solidFill>
                  <a:prstClr val="white"/>
                </a:solidFill>
                <a:effectLst/>
                <a:uLnTx/>
                <a:uFillTx/>
                <a:latin typeface="Trebuchet MS"/>
                <a:ea typeface="+mn-ea"/>
                <a:cs typeface="Trebuchet MS"/>
              </a:rPr>
              <a:t>relate</a:t>
            </a:r>
            <a:r>
              <a:rPr kumimoji="0" sz="2400" b="0" i="0" u="none" strike="noStrike" kern="1200" cap="none" spc="-170"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the</a:t>
            </a:r>
            <a:r>
              <a:rPr kumimoji="0" sz="2400" b="0" i="0" u="none" strike="noStrike" kern="1200" cap="none" spc="-175"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topic</a:t>
            </a:r>
            <a:r>
              <a:rPr kumimoji="0" sz="2400" b="0" i="0" u="none" strike="noStrike" kern="1200" cap="none" spc="-165" normalizeH="0" baseline="0" noProof="0" dirty="0">
                <a:ln>
                  <a:noFill/>
                </a:ln>
                <a:solidFill>
                  <a:prstClr val="white"/>
                </a:solidFill>
                <a:effectLst/>
                <a:uLnTx/>
                <a:uFillTx/>
                <a:latin typeface="Trebuchet MS"/>
                <a:ea typeface="+mn-ea"/>
                <a:cs typeface="Trebuchet MS"/>
              </a:rPr>
              <a:t> </a:t>
            </a:r>
            <a:r>
              <a:rPr kumimoji="0" sz="2400" b="0" i="0" u="none" strike="noStrike" kern="1200" cap="none" spc="-20" normalizeH="0" baseline="0" noProof="0" dirty="0">
                <a:ln>
                  <a:noFill/>
                </a:ln>
                <a:solidFill>
                  <a:prstClr val="white"/>
                </a:solidFill>
                <a:effectLst/>
                <a:uLnTx/>
                <a:uFillTx/>
                <a:latin typeface="Trebuchet MS"/>
                <a:ea typeface="+mn-ea"/>
                <a:cs typeface="Trebuchet MS"/>
              </a:rPr>
              <a:t>to</a:t>
            </a:r>
            <a:r>
              <a:rPr kumimoji="0" sz="2400" b="0" i="0" u="none" strike="noStrike" kern="1200" cap="none" spc="-170" normalizeH="0" baseline="0" noProof="0" dirty="0">
                <a:ln>
                  <a:noFill/>
                </a:ln>
                <a:solidFill>
                  <a:prstClr val="white"/>
                </a:solidFill>
                <a:effectLst/>
                <a:uLnTx/>
                <a:uFillTx/>
                <a:latin typeface="Trebuchet MS"/>
                <a:ea typeface="+mn-ea"/>
                <a:cs typeface="Trebuchet MS"/>
              </a:rPr>
              <a:t> </a:t>
            </a:r>
            <a:r>
              <a:rPr kumimoji="0" sz="2400" b="0" i="0" u="none" strike="noStrike" kern="1200" cap="none" spc="50" normalizeH="0" baseline="0" noProof="0" dirty="0">
                <a:ln>
                  <a:noFill/>
                </a:ln>
                <a:solidFill>
                  <a:prstClr val="white"/>
                </a:solidFill>
                <a:effectLst/>
                <a:uLnTx/>
                <a:uFillTx/>
                <a:latin typeface="Trebuchet MS"/>
                <a:ea typeface="+mn-ea"/>
                <a:cs typeface="Trebuchet MS"/>
              </a:rPr>
              <a:t>broader </a:t>
            </a:r>
            <a:r>
              <a:rPr kumimoji="0" sz="2400" b="0" i="0" u="none" strike="noStrike" kern="1200" cap="none" spc="110" normalizeH="0" baseline="0" noProof="0" dirty="0">
                <a:ln>
                  <a:noFill/>
                </a:ln>
                <a:solidFill>
                  <a:prstClr val="white"/>
                </a:solidFill>
                <a:effectLst/>
                <a:uLnTx/>
                <a:uFillTx/>
                <a:latin typeface="Trebuchet MS"/>
                <a:ea typeface="+mn-ea"/>
                <a:cs typeface="Trebuchet MS"/>
              </a:rPr>
              <a:t>issues</a:t>
            </a:r>
            <a:r>
              <a:rPr kumimoji="0" sz="2400" b="0" i="0" u="none" strike="noStrike" kern="1200" cap="none" spc="-120" normalizeH="0" baseline="0" noProof="0" dirty="0">
                <a:ln>
                  <a:noFill/>
                </a:ln>
                <a:solidFill>
                  <a:prstClr val="white"/>
                </a:solidFill>
                <a:effectLst/>
                <a:uLnTx/>
                <a:uFillTx/>
                <a:latin typeface="Trebuchet MS"/>
                <a:ea typeface="+mn-ea"/>
                <a:cs typeface="Trebuchet MS"/>
              </a:rPr>
              <a:t> </a:t>
            </a:r>
            <a:r>
              <a:rPr kumimoji="0" sz="2400" b="0" i="0" u="none" strike="noStrike" kern="1200" cap="none" spc="150" normalizeH="0" baseline="0" noProof="0" dirty="0">
                <a:ln>
                  <a:noFill/>
                </a:ln>
                <a:solidFill>
                  <a:prstClr val="white"/>
                </a:solidFill>
                <a:effectLst/>
                <a:uLnTx/>
                <a:uFillTx/>
                <a:latin typeface="Trebuchet MS"/>
                <a:ea typeface="+mn-ea"/>
                <a:cs typeface="Trebuchet MS"/>
              </a:rPr>
              <a:t>-</a:t>
            </a:r>
            <a:r>
              <a:rPr kumimoji="0" sz="2400" b="0" i="0" u="none" strike="noStrike" kern="1200" cap="none" spc="-125"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to</a:t>
            </a:r>
            <a:r>
              <a:rPr kumimoji="0" sz="2400" b="0" i="0" u="none" strike="noStrike" kern="1200" cap="none" spc="-120" normalizeH="0" baseline="0" noProof="0" dirty="0">
                <a:ln>
                  <a:noFill/>
                </a:ln>
                <a:solidFill>
                  <a:prstClr val="white"/>
                </a:solidFill>
                <a:effectLst/>
                <a:uLnTx/>
                <a:uFillTx/>
                <a:latin typeface="Trebuchet MS"/>
                <a:ea typeface="+mn-ea"/>
                <a:cs typeface="Trebuchet MS"/>
              </a:rPr>
              <a:t> </a:t>
            </a:r>
            <a:r>
              <a:rPr kumimoji="0" sz="2400" b="0" i="0" u="none" strike="noStrike" kern="1200" cap="none" spc="135" normalizeH="0" baseline="0" noProof="0" dirty="0">
                <a:ln>
                  <a:noFill/>
                </a:ln>
                <a:solidFill>
                  <a:prstClr val="white"/>
                </a:solidFill>
                <a:effectLst/>
                <a:uLnTx/>
                <a:uFillTx/>
                <a:latin typeface="Trebuchet MS"/>
                <a:ea typeface="+mn-ea"/>
                <a:cs typeface="Trebuchet MS"/>
              </a:rPr>
              <a:t>see</a:t>
            </a:r>
            <a:r>
              <a:rPr kumimoji="0" sz="2400" b="0" i="0" u="none" strike="noStrike" kern="1200" cap="none" spc="-110" normalizeH="0" baseline="0" noProof="0" dirty="0">
                <a:ln>
                  <a:noFill/>
                </a:ln>
                <a:solidFill>
                  <a:prstClr val="white"/>
                </a:solidFill>
                <a:effectLst/>
                <a:uLnTx/>
                <a:uFillTx/>
                <a:latin typeface="Trebuchet MS"/>
                <a:ea typeface="+mn-ea"/>
                <a:cs typeface="Trebuchet MS"/>
              </a:rPr>
              <a:t> </a:t>
            </a:r>
            <a:r>
              <a:rPr kumimoji="0" sz="2400" b="0" i="0" u="none" strike="noStrike" kern="1200" cap="none" spc="0" normalizeH="0" baseline="0" noProof="0" dirty="0">
                <a:ln>
                  <a:noFill/>
                </a:ln>
                <a:solidFill>
                  <a:prstClr val="white"/>
                </a:solidFill>
                <a:effectLst/>
                <a:uLnTx/>
                <a:uFillTx/>
                <a:latin typeface="Trebuchet MS"/>
                <a:ea typeface="+mn-ea"/>
                <a:cs typeface="Trebuchet MS"/>
              </a:rPr>
              <a:t>the</a:t>
            </a:r>
            <a:r>
              <a:rPr kumimoji="0" sz="2400" b="0" i="0" u="none" strike="noStrike" kern="1200" cap="none" spc="-110" normalizeH="0" baseline="0" noProof="0" dirty="0">
                <a:ln>
                  <a:noFill/>
                </a:ln>
                <a:solidFill>
                  <a:prstClr val="white"/>
                </a:solidFill>
                <a:effectLst/>
                <a:uLnTx/>
                <a:uFillTx/>
                <a:latin typeface="Trebuchet MS"/>
                <a:ea typeface="+mn-ea"/>
                <a:cs typeface="Trebuchet MS"/>
              </a:rPr>
              <a:t> </a:t>
            </a:r>
            <a:r>
              <a:rPr kumimoji="0" sz="2400" b="0" i="0" u="none" strike="noStrike" kern="1200" cap="none" spc="100" normalizeH="0" baseline="0" noProof="0" dirty="0">
                <a:ln>
                  <a:noFill/>
                </a:ln>
                <a:solidFill>
                  <a:prstClr val="white"/>
                </a:solidFill>
                <a:effectLst/>
                <a:uLnTx/>
                <a:uFillTx/>
                <a:latin typeface="Trebuchet MS"/>
                <a:ea typeface="+mn-ea"/>
                <a:cs typeface="Trebuchet MS"/>
              </a:rPr>
              <a:t>bigger</a:t>
            </a:r>
            <a:r>
              <a:rPr kumimoji="0" sz="2400" b="0" i="0" u="none" strike="noStrike" kern="1200" cap="none" spc="-125" normalizeH="0" baseline="0" noProof="0" dirty="0">
                <a:ln>
                  <a:noFill/>
                </a:ln>
                <a:solidFill>
                  <a:prstClr val="white"/>
                </a:solidFill>
                <a:effectLst/>
                <a:uLnTx/>
                <a:uFillTx/>
                <a:latin typeface="Trebuchet MS"/>
                <a:ea typeface="+mn-ea"/>
                <a:cs typeface="Trebuchet MS"/>
              </a:rPr>
              <a:t> </a:t>
            </a:r>
            <a:r>
              <a:rPr kumimoji="0" sz="2400" b="0" i="0" u="none" strike="noStrike" kern="1200" cap="none" spc="-10" normalizeH="0" baseline="0" noProof="0" dirty="0">
                <a:ln>
                  <a:noFill/>
                </a:ln>
                <a:solidFill>
                  <a:prstClr val="white"/>
                </a:solidFill>
                <a:effectLst/>
                <a:uLnTx/>
                <a:uFillTx/>
                <a:latin typeface="Trebuchet MS"/>
                <a:ea typeface="+mn-ea"/>
                <a:cs typeface="Trebuchet MS"/>
              </a:rPr>
              <a:t>picture</a:t>
            </a:r>
            <a:endParaRPr kumimoji="0" sz="2400" b="0" i="0" u="none" strike="noStrike" kern="1200" cap="none" spc="0" normalizeH="0" baseline="0" noProof="0" dirty="0">
              <a:ln>
                <a:noFill/>
              </a:ln>
              <a:solidFill>
                <a:prstClr val="white"/>
              </a:solidFill>
              <a:effectLst/>
              <a:uLnTx/>
              <a:uFillTx/>
              <a:latin typeface="Trebuchet MS"/>
              <a:ea typeface="+mn-ea"/>
              <a:cs typeface="Trebuchet MS"/>
            </a:endParaRPr>
          </a:p>
        </p:txBody>
      </p:sp>
      <p:pic>
        <p:nvPicPr>
          <p:cNvPr id="4" name="object 4"/>
          <p:cNvPicPr/>
          <p:nvPr/>
        </p:nvPicPr>
        <p:blipFill>
          <a:blip r:embed="rId2" cstate="print"/>
          <a:stretch>
            <a:fillRect/>
          </a:stretch>
        </p:blipFill>
        <p:spPr>
          <a:xfrm>
            <a:off x="8832850" y="345440"/>
            <a:ext cx="1411604" cy="214922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67001" y="228600"/>
            <a:ext cx="4398645" cy="574040"/>
          </a:xfrm>
          <a:prstGeom prst="rect">
            <a:avLst/>
          </a:prstGeom>
          <a:solidFill>
            <a:srgbClr val="295E80"/>
          </a:solidFill>
          <a:ln>
            <a:solidFill>
              <a:srgbClr val="FFC000"/>
            </a:solidFill>
          </a:ln>
        </p:spPr>
        <p:txBody>
          <a:bodyPr vert="horz" wrap="square" lIns="0" tIns="12700" rIns="0" bIns="0" rtlCol="0" anchor="ctr">
            <a:spAutoFit/>
          </a:bodyPr>
          <a:lstStyle/>
          <a:p>
            <a:pPr marL="12700" algn="ctr">
              <a:lnSpc>
                <a:spcPct val="100000"/>
              </a:lnSpc>
              <a:spcBef>
                <a:spcPts val="100"/>
              </a:spcBef>
            </a:pPr>
            <a:r>
              <a:rPr sz="3600" spc="120" dirty="0">
                <a:solidFill>
                  <a:srgbClr val="FFC000"/>
                </a:solidFill>
              </a:rPr>
              <a:t>CRITICAL</a:t>
            </a:r>
            <a:r>
              <a:rPr sz="3600" spc="-190" dirty="0">
                <a:solidFill>
                  <a:srgbClr val="FFC000"/>
                </a:solidFill>
              </a:rPr>
              <a:t> </a:t>
            </a:r>
            <a:r>
              <a:rPr sz="3600" spc="180" dirty="0">
                <a:solidFill>
                  <a:srgbClr val="FFC000"/>
                </a:solidFill>
              </a:rPr>
              <a:t>ANALYSIS</a:t>
            </a:r>
            <a:endParaRPr sz="3600" dirty="0">
              <a:solidFill>
                <a:srgbClr val="FFC000"/>
              </a:solidFill>
            </a:endParaRPr>
          </a:p>
        </p:txBody>
      </p:sp>
      <p:sp>
        <p:nvSpPr>
          <p:cNvPr id="3" name="object 3"/>
          <p:cNvSpPr txBox="1"/>
          <p:nvPr/>
        </p:nvSpPr>
        <p:spPr>
          <a:xfrm>
            <a:off x="2057401" y="1676400"/>
            <a:ext cx="7902575" cy="3710182"/>
          </a:xfrm>
          <a:prstGeom prst="rect">
            <a:avLst/>
          </a:prstGeom>
        </p:spPr>
        <p:txBody>
          <a:bodyPr vert="horz" wrap="square" lIns="0" tIns="58419" rIns="0" bIns="0" rtlCol="0">
            <a:spAutoFit/>
          </a:bodyPr>
          <a:lstStyle/>
          <a:p>
            <a:pPr marL="354965" marR="0" lvl="0" indent="-342265" algn="l" defTabSz="914400" rtl="0" eaLnBrk="1" fontAlgn="auto" latinLnBrk="0" hangingPunct="1">
              <a:lnSpc>
                <a:spcPct val="100000"/>
              </a:lnSpc>
              <a:spcBef>
                <a:spcPts val="459"/>
              </a:spcBef>
              <a:spcAft>
                <a:spcPts val="0"/>
              </a:spcAft>
              <a:buClrTx/>
              <a:buSzTx/>
              <a:buFont typeface="Arial"/>
              <a:buChar char="•"/>
              <a:tabLst>
                <a:tab pos="354965" algn="l"/>
              </a:tabLst>
              <a:defRPr/>
            </a:pPr>
            <a:r>
              <a:rPr kumimoji="0" sz="2000" b="1" i="0" u="none" strike="noStrike" kern="1200" cap="none" spc="0" normalizeH="0" baseline="0" noProof="0" dirty="0">
                <a:ln>
                  <a:noFill/>
                </a:ln>
                <a:solidFill>
                  <a:prstClr val="white"/>
                </a:solidFill>
                <a:effectLst/>
                <a:uLnTx/>
                <a:uFillTx/>
                <a:latin typeface="Trebuchet MS"/>
                <a:ea typeface="+mn-ea"/>
                <a:cs typeface="Trebuchet MS"/>
              </a:rPr>
              <a:t>Back up </a:t>
            </a:r>
            <a:r>
              <a:rPr kumimoji="0" sz="2000" b="0" i="0" u="none" strike="noStrike" kern="1200" cap="none" spc="0" normalizeH="0" baseline="0" noProof="0" dirty="0">
                <a:ln>
                  <a:noFill/>
                </a:ln>
                <a:solidFill>
                  <a:prstClr val="white"/>
                </a:solidFill>
                <a:effectLst/>
                <a:uLnTx/>
                <a:uFillTx/>
                <a:latin typeface="Trebuchet MS"/>
                <a:ea typeface="+mn-ea"/>
                <a:cs typeface="Trebuchet MS"/>
              </a:rPr>
              <a:t>criticisms and evaluation with evidence</a:t>
            </a:r>
          </a:p>
          <a:p>
            <a:pPr marL="354965" marR="384810" lvl="0" indent="-342900" algn="l" defTabSz="914400" rtl="0" eaLnBrk="1" fontAlgn="auto" latinLnBrk="0" hangingPunct="1">
              <a:lnSpc>
                <a:spcPct val="112500"/>
              </a:lnSpc>
              <a:spcBef>
                <a:spcPts val="5"/>
              </a:spcBef>
              <a:spcAft>
                <a:spcPts val="0"/>
              </a:spcAft>
              <a:buClrTx/>
              <a:buSzTx/>
              <a:buFont typeface="Arial"/>
              <a:buChar char="•"/>
              <a:tabLst>
                <a:tab pos="354965" algn="l"/>
              </a:tabLst>
              <a:defRPr/>
            </a:pPr>
            <a:r>
              <a:rPr kumimoji="0" sz="2000" b="1" i="0" u="none" strike="noStrike" kern="1200" cap="none" spc="0" normalizeH="0" baseline="0" noProof="0" dirty="0">
                <a:ln>
                  <a:noFill/>
                </a:ln>
                <a:solidFill>
                  <a:prstClr val="white"/>
                </a:solidFill>
                <a:effectLst/>
                <a:uLnTx/>
                <a:uFillTx/>
                <a:latin typeface="Trebuchet MS"/>
                <a:ea typeface="+mn-ea"/>
                <a:cs typeface="Trebuchet MS"/>
              </a:rPr>
              <a:t>Make </a:t>
            </a:r>
            <a:r>
              <a:rPr kumimoji="0" sz="2000" b="0" i="0" u="none" strike="noStrike" kern="1200" cap="none" spc="0" normalizeH="0" baseline="0" noProof="0" dirty="0">
                <a:ln>
                  <a:noFill/>
                </a:ln>
                <a:solidFill>
                  <a:prstClr val="white"/>
                </a:solidFill>
                <a:effectLst/>
                <a:uLnTx/>
                <a:uFillTx/>
                <a:latin typeface="Trebuchet MS"/>
                <a:ea typeface="+mn-ea"/>
                <a:cs typeface="Trebuchet MS"/>
              </a:rPr>
              <a:t>your own biases, assumptions and stance clear</a:t>
            </a:r>
          </a:p>
          <a:p>
            <a:pPr marL="354965" marR="1301750" lvl="0" indent="-342900" algn="l" defTabSz="914400" rtl="0" eaLnBrk="1" fontAlgn="auto" latinLnBrk="0" hangingPunct="1">
              <a:lnSpc>
                <a:spcPct val="77200"/>
              </a:lnSpc>
              <a:spcBef>
                <a:spcPts val="705"/>
              </a:spcBef>
              <a:spcAft>
                <a:spcPts val="0"/>
              </a:spcAft>
              <a:buClrTx/>
              <a:buSzTx/>
              <a:buFont typeface="Arial"/>
              <a:buChar char="•"/>
              <a:tabLst>
                <a:tab pos="354965" algn="l"/>
              </a:tabLst>
              <a:defRPr/>
            </a:pPr>
            <a:r>
              <a:rPr kumimoji="0" sz="2000" b="1" i="0" u="none" strike="noStrike" kern="1200" cap="none" spc="0" normalizeH="0" baseline="0" noProof="0" dirty="0">
                <a:ln>
                  <a:noFill/>
                </a:ln>
                <a:solidFill>
                  <a:prstClr val="white"/>
                </a:solidFill>
                <a:effectLst/>
                <a:uLnTx/>
                <a:uFillTx/>
                <a:latin typeface="Trebuchet MS"/>
                <a:ea typeface="+mn-ea"/>
                <a:cs typeface="Trebuchet MS"/>
              </a:rPr>
              <a:t>Make </a:t>
            </a:r>
            <a:r>
              <a:rPr kumimoji="0" sz="2000" b="0" i="0" u="none" strike="noStrike" kern="1200" cap="none" spc="0" normalizeH="0" baseline="0" noProof="0" dirty="0">
                <a:ln>
                  <a:noFill/>
                </a:ln>
                <a:solidFill>
                  <a:prstClr val="white"/>
                </a:solidFill>
                <a:effectLst/>
                <a:uLnTx/>
                <a:uFillTx/>
                <a:latin typeface="Trebuchet MS"/>
                <a:ea typeface="+mn-ea"/>
                <a:cs typeface="Trebuchet MS"/>
              </a:rPr>
              <a:t>any biases, assumptions or stances by others clear –</a:t>
            </a:r>
          </a:p>
          <a:p>
            <a:pPr marL="354965" marR="766445" lvl="0" indent="0" algn="l" defTabSz="914400" rtl="0" eaLnBrk="1" fontAlgn="auto" latinLnBrk="0" hangingPunct="1">
              <a:lnSpc>
                <a:spcPct val="86000"/>
              </a:lnSpc>
              <a:spcBef>
                <a:spcPts val="340"/>
              </a:spcBef>
              <a:spcAft>
                <a:spcPts val="0"/>
              </a:spcAft>
              <a:buClrTx/>
              <a:buSzTx/>
              <a:buFontTx/>
              <a:buNone/>
              <a:tabLst/>
              <a:defRPr/>
            </a:pPr>
            <a:r>
              <a:rPr kumimoji="0" sz="2000" b="0" i="0" u="none" strike="noStrike" kern="1200" cap="none" spc="0" normalizeH="0" baseline="0" noProof="0" dirty="0">
                <a:ln>
                  <a:noFill/>
                </a:ln>
                <a:solidFill>
                  <a:prstClr val="white"/>
                </a:solidFill>
                <a:effectLst/>
                <a:uLnTx/>
                <a:uFillTx/>
                <a:latin typeface="Trebuchet MS"/>
                <a:ea typeface="+mn-ea"/>
                <a:cs typeface="Trebuchet MS"/>
              </a:rPr>
              <a:t>‘X states that… </a:t>
            </a:r>
            <a:endParaRPr kumimoji="0" lang="en-GB" sz="2000" b="0" i="0" u="none" strike="noStrike" kern="1200" cap="none" spc="0" normalizeH="0" baseline="0" noProof="0" dirty="0">
              <a:ln>
                <a:noFill/>
              </a:ln>
              <a:solidFill>
                <a:prstClr val="white"/>
              </a:solidFill>
              <a:effectLst/>
              <a:uLnTx/>
              <a:uFillTx/>
              <a:latin typeface="Trebuchet MS"/>
              <a:ea typeface="+mn-ea"/>
              <a:cs typeface="Trebuchet MS"/>
            </a:endParaRPr>
          </a:p>
          <a:p>
            <a:pPr marL="354965" marR="766445" lvl="0" indent="0" algn="l" defTabSz="914400" rtl="0" eaLnBrk="1" fontAlgn="auto" latinLnBrk="0" hangingPunct="1">
              <a:lnSpc>
                <a:spcPct val="86000"/>
              </a:lnSpc>
              <a:spcBef>
                <a:spcPts val="340"/>
              </a:spcBef>
              <a:spcAft>
                <a:spcPts val="0"/>
              </a:spcAft>
              <a:buClrTx/>
              <a:buSzTx/>
              <a:buFontTx/>
              <a:buNone/>
              <a:tabLst/>
              <a:defRPr/>
            </a:pPr>
            <a:r>
              <a:rPr kumimoji="0" sz="2000" b="0" i="0" u="none" strike="noStrike" kern="1200" cap="none" spc="0" normalizeH="0" baseline="0" noProof="0" dirty="0">
                <a:ln>
                  <a:noFill/>
                </a:ln>
                <a:solidFill>
                  <a:prstClr val="white"/>
                </a:solidFill>
                <a:effectLst/>
                <a:uLnTx/>
                <a:uFillTx/>
                <a:latin typeface="Trebuchet MS"/>
                <a:ea typeface="+mn-ea"/>
                <a:cs typeface="Trebuchet MS"/>
              </a:rPr>
              <a:t>Y, however, argues against that idea….’ ‘</a:t>
            </a:r>
            <a:endParaRPr kumimoji="0" lang="en-GB" sz="2000" b="0" i="0" u="none" strike="noStrike" kern="1200" cap="none" spc="0" normalizeH="0" baseline="0" noProof="0" dirty="0">
              <a:ln>
                <a:noFill/>
              </a:ln>
              <a:solidFill>
                <a:prstClr val="white"/>
              </a:solidFill>
              <a:effectLst/>
              <a:uLnTx/>
              <a:uFillTx/>
              <a:latin typeface="Trebuchet MS"/>
              <a:ea typeface="+mn-ea"/>
              <a:cs typeface="Trebuchet MS"/>
            </a:endParaRPr>
          </a:p>
          <a:p>
            <a:pPr marL="354965" marR="766445" lvl="0" indent="0" algn="l" defTabSz="914400" rtl="0" eaLnBrk="1" fontAlgn="auto" latinLnBrk="0" hangingPunct="1">
              <a:lnSpc>
                <a:spcPct val="86000"/>
              </a:lnSpc>
              <a:spcBef>
                <a:spcPts val="340"/>
              </a:spcBef>
              <a:spcAft>
                <a:spcPts val="0"/>
              </a:spcAft>
              <a:buClrTx/>
              <a:buSzTx/>
              <a:buFontTx/>
              <a:buNone/>
              <a:tabLst/>
              <a:defRPr/>
            </a:pPr>
            <a:r>
              <a:rPr kumimoji="0" sz="2000" b="0" i="0" u="none" strike="noStrike" kern="1200" cap="none" spc="0" normalizeH="0" baseline="0" noProof="0" dirty="0">
                <a:ln>
                  <a:noFill/>
                </a:ln>
                <a:solidFill>
                  <a:prstClr val="white"/>
                </a:solidFill>
                <a:effectLst/>
                <a:uLnTx/>
                <a:uFillTx/>
                <a:latin typeface="Trebuchet MS"/>
                <a:ea typeface="+mn-ea"/>
                <a:cs typeface="Trebuchet MS"/>
              </a:rPr>
              <a:t>X appears to assume that…</a:t>
            </a:r>
            <a:endParaRPr kumimoji="0" lang="en-GB" sz="2000" b="0" i="0" u="none" strike="noStrike" kern="1200" cap="none" spc="0" normalizeH="0" baseline="0" noProof="0" dirty="0">
              <a:ln>
                <a:noFill/>
              </a:ln>
              <a:solidFill>
                <a:prstClr val="white"/>
              </a:solidFill>
              <a:effectLst/>
              <a:uLnTx/>
              <a:uFillTx/>
              <a:latin typeface="Trebuchet MS"/>
              <a:ea typeface="+mn-ea"/>
              <a:cs typeface="Trebuchet MS"/>
            </a:endParaRPr>
          </a:p>
          <a:p>
            <a:pPr marL="354965" marR="766445" lvl="0" indent="0" algn="l" defTabSz="914400" rtl="0" eaLnBrk="1" fontAlgn="auto" latinLnBrk="0" hangingPunct="1">
              <a:lnSpc>
                <a:spcPct val="86000"/>
              </a:lnSpc>
              <a:spcBef>
                <a:spcPts val="340"/>
              </a:spcBef>
              <a:spcAft>
                <a:spcPts val="0"/>
              </a:spcAft>
              <a:buClrTx/>
              <a:buSzTx/>
              <a:buFontTx/>
              <a:buNone/>
              <a:tabLst/>
              <a:defRPr/>
            </a:pPr>
            <a:r>
              <a:rPr kumimoji="0" sz="2000" b="0" i="0" u="none" strike="noStrike" kern="1200" cap="none" spc="0" normalizeH="0" baseline="0" noProof="0" dirty="0">
                <a:ln>
                  <a:noFill/>
                </a:ln>
                <a:solidFill>
                  <a:prstClr val="white"/>
                </a:solidFill>
                <a:effectLst/>
                <a:uLnTx/>
                <a:uFillTx/>
                <a:latin typeface="Trebuchet MS"/>
                <a:ea typeface="+mn-ea"/>
                <a:cs typeface="Trebuchet MS"/>
              </a:rPr>
              <a:t>Y, on the other hand, puts forward another point of view….’</a:t>
            </a:r>
          </a:p>
          <a:p>
            <a:pPr marL="354965" marR="0" lvl="0" indent="-342265" algn="l" defTabSz="914400" rtl="0" eaLnBrk="1" fontAlgn="auto" latinLnBrk="0" hangingPunct="1">
              <a:lnSpc>
                <a:spcPct val="100000"/>
              </a:lnSpc>
              <a:spcBef>
                <a:spcPts val="315"/>
              </a:spcBef>
              <a:spcAft>
                <a:spcPts val="0"/>
              </a:spcAft>
              <a:buClrTx/>
              <a:buSzTx/>
              <a:buFont typeface="Arial"/>
              <a:buChar char="•"/>
              <a:tabLst>
                <a:tab pos="354965" algn="l"/>
              </a:tabLst>
              <a:defRPr/>
            </a:pPr>
            <a:r>
              <a:rPr kumimoji="0" sz="2000" b="1" i="0" u="none" strike="noStrike" kern="1200" cap="none" spc="0" normalizeH="0" baseline="0" noProof="0" dirty="0">
                <a:ln>
                  <a:noFill/>
                </a:ln>
                <a:solidFill>
                  <a:prstClr val="white"/>
                </a:solidFill>
                <a:effectLst/>
                <a:uLnTx/>
                <a:uFillTx/>
                <a:latin typeface="Trebuchet MS"/>
                <a:ea typeface="+mn-ea"/>
                <a:cs typeface="Trebuchet MS"/>
              </a:rPr>
              <a:t>Be concise – </a:t>
            </a:r>
            <a:r>
              <a:rPr kumimoji="0" sz="2000" b="0" i="0" u="none" strike="noStrike" kern="1200" cap="none" spc="0" normalizeH="0" baseline="0" noProof="0" dirty="0">
                <a:ln>
                  <a:noFill/>
                </a:ln>
                <a:solidFill>
                  <a:prstClr val="white"/>
                </a:solidFill>
                <a:effectLst/>
                <a:uLnTx/>
                <a:uFillTx/>
                <a:latin typeface="Trebuchet MS"/>
                <a:ea typeface="+mn-ea"/>
                <a:cs typeface="Trebuchet MS"/>
              </a:rPr>
              <a:t>avoid long-winded explanations</a:t>
            </a:r>
          </a:p>
          <a:p>
            <a:pPr marL="354965" marR="5080" lvl="0" indent="-342900" algn="l" defTabSz="914400" rtl="0" eaLnBrk="1" fontAlgn="auto" latinLnBrk="0" hangingPunct="1">
              <a:lnSpc>
                <a:spcPct val="102099"/>
              </a:lnSpc>
              <a:spcBef>
                <a:spcPts val="35"/>
              </a:spcBef>
              <a:spcAft>
                <a:spcPts val="0"/>
              </a:spcAft>
              <a:buClrTx/>
              <a:buSzTx/>
              <a:buFont typeface="Arial"/>
              <a:buChar char="•"/>
              <a:tabLst>
                <a:tab pos="354965" algn="l"/>
              </a:tabLst>
              <a:defRPr/>
            </a:pPr>
            <a:r>
              <a:rPr kumimoji="0" sz="2000" b="1" i="0" u="none" strike="noStrike" kern="1200" cap="none" spc="0" normalizeH="0" baseline="0" noProof="0" dirty="0">
                <a:ln>
                  <a:noFill/>
                </a:ln>
                <a:solidFill>
                  <a:prstClr val="white"/>
                </a:solidFill>
                <a:effectLst/>
                <a:uLnTx/>
                <a:uFillTx/>
                <a:latin typeface="Trebuchet MS"/>
                <a:ea typeface="+mn-ea"/>
                <a:cs typeface="Trebuchet MS"/>
              </a:rPr>
              <a:t>Be relevant – </a:t>
            </a:r>
            <a:r>
              <a:rPr kumimoji="0" sz="2000" b="0" i="0" u="none" strike="noStrike" kern="1200" cap="none" spc="0" normalizeH="0" baseline="0" noProof="0" dirty="0">
                <a:ln>
                  <a:noFill/>
                </a:ln>
                <a:solidFill>
                  <a:prstClr val="white"/>
                </a:solidFill>
                <a:effectLst/>
                <a:uLnTx/>
                <a:uFillTx/>
                <a:latin typeface="Trebuchet MS"/>
                <a:ea typeface="+mn-ea"/>
                <a:cs typeface="Trebuchet MS"/>
              </a:rPr>
              <a:t>don’t go off on a tangent; make sure criticisms and evaluation are relevant to your purpose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2D659-1E64-317D-4EAC-390338B4114F}"/>
              </a:ext>
            </a:extLst>
          </p:cNvPr>
          <p:cNvSpPr>
            <a:spLocks noGrp="1"/>
          </p:cNvSpPr>
          <p:nvPr>
            <p:ph type="ctrTitle"/>
          </p:nvPr>
        </p:nvSpPr>
        <p:spPr>
          <a:xfrm>
            <a:off x="248446" y="172476"/>
            <a:ext cx="11695108" cy="609398"/>
          </a:xfrm>
        </p:spPr>
        <p:txBody>
          <a:bodyPr/>
          <a:lstStyle/>
          <a:p>
            <a:r>
              <a:rPr lang="en-GB" dirty="0"/>
              <a:t>Analysis vs Description</a:t>
            </a:r>
          </a:p>
        </p:txBody>
      </p:sp>
      <p:sp>
        <p:nvSpPr>
          <p:cNvPr id="3" name="Subtitle 2">
            <a:extLst>
              <a:ext uri="{FF2B5EF4-FFF2-40B4-BE49-F238E27FC236}">
                <a16:creationId xmlns:a16="http://schemas.microsoft.com/office/drawing/2014/main" id="{7466A993-8E8E-CB6A-6A09-C0C9AC3964FA}"/>
              </a:ext>
            </a:extLst>
          </p:cNvPr>
          <p:cNvSpPr>
            <a:spLocks noGrp="1"/>
          </p:cNvSpPr>
          <p:nvPr>
            <p:ph type="subTitle" idx="4"/>
          </p:nvPr>
        </p:nvSpPr>
        <p:spPr/>
        <p:txBody>
          <a:bodyPr/>
          <a:lstStyle/>
          <a:p>
            <a:endParaRPr lang="en-GB"/>
          </a:p>
        </p:txBody>
      </p:sp>
      <p:pic>
        <p:nvPicPr>
          <p:cNvPr id="4" name="Online Media 3" title="What is Analysis?">
            <a:hlinkClick r:id="" action="ppaction://media"/>
            <a:extLst>
              <a:ext uri="{FF2B5EF4-FFF2-40B4-BE49-F238E27FC236}">
                <a16:creationId xmlns:a16="http://schemas.microsoft.com/office/drawing/2014/main" id="{435B0A7B-A8AC-31F4-63E0-2DB3C21AAABF}"/>
              </a:ext>
            </a:extLst>
          </p:cNvPr>
          <p:cNvPicPr>
            <a:picLocks noRot="1" noChangeAspect="1"/>
          </p:cNvPicPr>
          <p:nvPr>
            <a:videoFile r:link="rId1"/>
          </p:nvPr>
        </p:nvPicPr>
        <p:blipFill>
          <a:blip r:embed="rId4"/>
          <a:stretch>
            <a:fillRect/>
          </a:stretch>
        </p:blipFill>
        <p:spPr>
          <a:xfrm>
            <a:off x="1820155" y="781874"/>
            <a:ext cx="8551690" cy="4810325"/>
          </a:xfrm>
          <a:prstGeom prst="rect">
            <a:avLst/>
          </a:prstGeom>
        </p:spPr>
      </p:pic>
    </p:spTree>
    <p:extLst>
      <p:ext uri="{BB962C8B-B14F-4D97-AF65-F5344CB8AC3E}">
        <p14:creationId xmlns:p14="http://schemas.microsoft.com/office/powerpoint/2010/main" val="3309483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ny Questions&quot; Images – Browse 390 Stock Photos, Vectors, and Video | Adobe  Stock">
            <a:extLst>
              <a:ext uri="{FF2B5EF4-FFF2-40B4-BE49-F238E27FC236}">
                <a16:creationId xmlns:a16="http://schemas.microsoft.com/office/drawing/2014/main" id="{3D782FC0-8582-9C2B-C530-624CF6227C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2577" y="1205827"/>
            <a:ext cx="9191625"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27352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EAE47-54EA-47E5-DB47-374096FA3857}"/>
              </a:ext>
            </a:extLst>
          </p:cNvPr>
          <p:cNvSpPr>
            <a:spLocks noGrp="1"/>
          </p:cNvSpPr>
          <p:nvPr>
            <p:ph type="title"/>
          </p:nvPr>
        </p:nvSpPr>
        <p:spPr>
          <a:xfrm>
            <a:off x="838200" y="1387737"/>
            <a:ext cx="10515600" cy="2809483"/>
          </a:xfrm>
        </p:spPr>
        <p:txBody>
          <a:bodyPr>
            <a:normAutofit/>
          </a:bodyPr>
          <a:lstStyle/>
          <a:p>
            <a:pPr algn="ctr"/>
            <a:r>
              <a:rPr lang="en-GB" sz="16600" b="1" dirty="0">
                <a:solidFill>
                  <a:schemeClr val="bg1"/>
                </a:solidFill>
              </a:rPr>
              <a:t>Culture</a:t>
            </a:r>
          </a:p>
        </p:txBody>
      </p:sp>
      <p:pic>
        <p:nvPicPr>
          <p:cNvPr id="5" name="Picture 4" descr="A magnifying glass over a newspaper&#10;&#10;Description automatically generated">
            <a:extLst>
              <a:ext uri="{FF2B5EF4-FFF2-40B4-BE49-F238E27FC236}">
                <a16:creationId xmlns:a16="http://schemas.microsoft.com/office/drawing/2014/main" id="{B2B5D98F-9E78-D6AE-3325-0A394E40BE2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26385" y="570156"/>
            <a:ext cx="8939230" cy="4639347"/>
          </a:xfrm>
          <a:prstGeom prst="rect">
            <a:avLst/>
          </a:prstGeom>
        </p:spPr>
      </p:pic>
      <p:sp>
        <p:nvSpPr>
          <p:cNvPr id="6" name="TextBox 5">
            <a:extLst>
              <a:ext uri="{FF2B5EF4-FFF2-40B4-BE49-F238E27FC236}">
                <a16:creationId xmlns:a16="http://schemas.microsoft.com/office/drawing/2014/main" id="{2AEF4BE9-1042-E66B-B0E1-9A8095AD80BE}"/>
              </a:ext>
            </a:extLst>
          </p:cNvPr>
          <p:cNvSpPr txBox="1"/>
          <p:nvPr/>
        </p:nvSpPr>
        <p:spPr>
          <a:xfrm>
            <a:off x="2333625" y="5381625"/>
            <a:ext cx="7524750" cy="230832"/>
          </a:xfrm>
          <a:prstGeom prst="rect">
            <a:avLst/>
          </a:prstGeom>
          <a:noFill/>
        </p:spPr>
        <p:txBody>
          <a:bodyPr wrap="square" rtlCol="0">
            <a:spAutoFit/>
          </a:bodyPr>
          <a:lstStyle/>
          <a:p>
            <a:r>
              <a:rPr lang="en-GB" sz="900">
                <a:hlinkClick r:id="rId3" tooltip="https://bioethics.com/archives/74211"/>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10115063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277368" y="213321"/>
            <a:ext cx="10515600" cy="859576"/>
          </a:xfrm>
        </p:spPr>
        <p:txBody>
          <a:bodyPr vert="horz" lIns="91440" tIns="45720" rIns="91440" bIns="45720" rtlCol="0" anchor="ctr">
            <a:normAutofit/>
          </a:bodyPr>
          <a:lstStyle/>
          <a:p>
            <a:r>
              <a:rPr lang="en-US" sz="4000" b="1" dirty="0">
                <a:solidFill>
                  <a:srgbClr val="295E80"/>
                </a:solidFill>
              </a:rPr>
              <a:t>Group Discussion</a:t>
            </a:r>
          </a:p>
        </p:txBody>
      </p:sp>
      <p:pic>
        <p:nvPicPr>
          <p:cNvPr id="10" name="Picture 9">
            <a:extLst>
              <a:ext uri="{FF2B5EF4-FFF2-40B4-BE49-F238E27FC236}">
                <a16:creationId xmlns:a16="http://schemas.microsoft.com/office/drawing/2014/main" id="{E5A4573A-7ED8-8DDA-869F-C5AE58739326}"/>
              </a:ext>
            </a:extLst>
          </p:cNvPr>
          <p:cNvPicPr>
            <a:picLocks noChangeAspect="1"/>
          </p:cNvPicPr>
          <p:nvPr/>
        </p:nvPicPr>
        <p:blipFill>
          <a:blip r:embed="rId3"/>
          <a:stretch>
            <a:fillRect/>
          </a:stretch>
        </p:blipFill>
        <p:spPr>
          <a:xfrm>
            <a:off x="-46" y="5848346"/>
            <a:ext cx="12192046" cy="1009654"/>
          </a:xfrm>
          <a:prstGeom prst="rect">
            <a:avLst/>
          </a:prstGeom>
        </p:spPr>
      </p:pic>
      <p:sp>
        <p:nvSpPr>
          <p:cNvPr id="4" name="Cloud 3">
            <a:extLst>
              <a:ext uri="{FF2B5EF4-FFF2-40B4-BE49-F238E27FC236}">
                <a16:creationId xmlns:a16="http://schemas.microsoft.com/office/drawing/2014/main" id="{DE1AA6FC-60F5-BF79-983E-2610EA47AFA8}"/>
              </a:ext>
            </a:extLst>
          </p:cNvPr>
          <p:cNvSpPr/>
          <p:nvPr/>
        </p:nvSpPr>
        <p:spPr>
          <a:xfrm>
            <a:off x="2999209" y="1487424"/>
            <a:ext cx="6193536" cy="3450336"/>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What does the term ‘culture’ mean to you?</a:t>
            </a:r>
          </a:p>
        </p:txBody>
      </p:sp>
    </p:spTree>
    <p:extLst>
      <p:ext uri="{BB962C8B-B14F-4D97-AF65-F5344CB8AC3E}">
        <p14:creationId xmlns:p14="http://schemas.microsoft.com/office/powerpoint/2010/main" val="6917813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277368" y="213321"/>
            <a:ext cx="10515600" cy="859576"/>
          </a:xfrm>
        </p:spPr>
        <p:txBody>
          <a:bodyPr vert="horz" lIns="91440" tIns="45720" rIns="91440" bIns="45720" rtlCol="0" anchor="ctr">
            <a:normAutofit/>
          </a:bodyPr>
          <a:lstStyle/>
          <a:p>
            <a:r>
              <a:rPr lang="en-US" sz="4000" b="1" dirty="0">
                <a:solidFill>
                  <a:srgbClr val="295E80"/>
                </a:solidFill>
              </a:rPr>
              <a:t>Group Discussion</a:t>
            </a:r>
          </a:p>
        </p:txBody>
      </p:sp>
      <p:pic>
        <p:nvPicPr>
          <p:cNvPr id="10" name="Picture 9">
            <a:extLst>
              <a:ext uri="{FF2B5EF4-FFF2-40B4-BE49-F238E27FC236}">
                <a16:creationId xmlns:a16="http://schemas.microsoft.com/office/drawing/2014/main" id="{E5A4573A-7ED8-8DDA-869F-C5AE58739326}"/>
              </a:ext>
            </a:extLst>
          </p:cNvPr>
          <p:cNvPicPr>
            <a:picLocks noChangeAspect="1"/>
          </p:cNvPicPr>
          <p:nvPr/>
        </p:nvPicPr>
        <p:blipFill>
          <a:blip r:embed="rId3"/>
          <a:stretch>
            <a:fillRect/>
          </a:stretch>
        </p:blipFill>
        <p:spPr>
          <a:xfrm>
            <a:off x="-46" y="5848346"/>
            <a:ext cx="12192046" cy="1009654"/>
          </a:xfrm>
          <a:prstGeom prst="rect">
            <a:avLst/>
          </a:prstGeom>
        </p:spPr>
      </p:pic>
      <p:sp>
        <p:nvSpPr>
          <p:cNvPr id="4" name="Cloud 3">
            <a:extLst>
              <a:ext uri="{FF2B5EF4-FFF2-40B4-BE49-F238E27FC236}">
                <a16:creationId xmlns:a16="http://schemas.microsoft.com/office/drawing/2014/main" id="{DE1AA6FC-60F5-BF79-983E-2610EA47AFA8}"/>
              </a:ext>
            </a:extLst>
          </p:cNvPr>
          <p:cNvSpPr/>
          <p:nvPr/>
        </p:nvSpPr>
        <p:spPr>
          <a:xfrm>
            <a:off x="2999209" y="1487424"/>
            <a:ext cx="6193536" cy="3450336"/>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What is organisational culture?</a:t>
            </a:r>
          </a:p>
        </p:txBody>
      </p:sp>
    </p:spTree>
    <p:extLst>
      <p:ext uri="{BB962C8B-B14F-4D97-AF65-F5344CB8AC3E}">
        <p14:creationId xmlns:p14="http://schemas.microsoft.com/office/powerpoint/2010/main" val="4971370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122717" y="539594"/>
            <a:ext cx="5366765" cy="1022203"/>
          </a:xfrm>
          <a:prstGeom prst="rect">
            <a:avLst/>
          </a:prstGeom>
          <a:solidFill>
            <a:srgbClr val="295E80"/>
          </a:solidFill>
          <a:ln>
            <a:solidFill>
              <a:srgbClr val="FFC000"/>
            </a:solidFill>
          </a:ln>
        </p:spPr>
        <p:txBody>
          <a:bodyPr vert="horz" wrap="square" lIns="0" tIns="12065" rIns="0" bIns="0" rtlCol="0">
            <a:spAutoFit/>
          </a:bodyPr>
          <a:lstStyle/>
          <a:p>
            <a:pPr marL="12700" marR="5080" algn="ctr" rtl="0">
              <a:lnSpc>
                <a:spcPct val="90000"/>
              </a:lnSpc>
              <a:spcBef>
                <a:spcPts val="105"/>
              </a:spcBef>
            </a:pPr>
            <a:r>
              <a:rPr sz="3600" b="1" kern="1200" spc="-15" dirty="0">
                <a:solidFill>
                  <a:srgbClr val="FFC000"/>
                </a:solidFill>
                <a:latin typeface="Raleway" panose="020B0003030101060003" pitchFamily="34" charset="0"/>
              </a:rPr>
              <a:t>Organisational culture:</a:t>
            </a:r>
          </a:p>
          <a:p>
            <a:pPr marL="12700" marR="5080" algn="ctr" rtl="0">
              <a:lnSpc>
                <a:spcPct val="90000"/>
              </a:lnSpc>
              <a:spcBef>
                <a:spcPts val="105"/>
              </a:spcBef>
            </a:pPr>
            <a:r>
              <a:rPr sz="3600" b="1" kern="1200" spc="-15" dirty="0">
                <a:solidFill>
                  <a:srgbClr val="FFC000"/>
                </a:solidFill>
                <a:latin typeface="Raleway" panose="020B0003030101060003" pitchFamily="34" charset="0"/>
              </a:rPr>
              <a:t>definitions</a:t>
            </a:r>
          </a:p>
        </p:txBody>
      </p:sp>
      <p:sp>
        <p:nvSpPr>
          <p:cNvPr id="9" name="object 9"/>
          <p:cNvSpPr txBox="1"/>
          <p:nvPr/>
        </p:nvSpPr>
        <p:spPr>
          <a:xfrm>
            <a:off x="2241849" y="2342036"/>
            <a:ext cx="7806926" cy="3366691"/>
          </a:xfrm>
          <a:prstGeom prst="rect">
            <a:avLst/>
          </a:prstGeom>
        </p:spPr>
        <p:txBody>
          <a:bodyPr vert="horz" wrap="square" lIns="0" tIns="38735" rIns="0" bIns="0" rtlCol="0">
            <a:spAutoFit/>
          </a:bodyPr>
          <a:lstStyle/>
          <a:p>
            <a:pPr marL="355600" marR="5080" lvl="0" indent="0" algn="l" defTabSz="914400" rtl="0" eaLnBrk="1" fontAlgn="auto" latinLnBrk="0" hangingPunct="1">
              <a:lnSpc>
                <a:spcPct val="90000"/>
              </a:lnSpc>
              <a:spcBef>
                <a:spcPts val="305"/>
              </a:spcBef>
              <a:spcAft>
                <a:spcPts val="0"/>
              </a:spcAft>
              <a:buClrTx/>
              <a:buSzTx/>
              <a:buFontTx/>
              <a:buNone/>
              <a:tabLst/>
              <a:defRPr/>
            </a:pPr>
            <a:r>
              <a:rPr kumimoji="0" sz="2400" b="0" i="0" u="none" strike="noStrike" kern="1200" cap="none" spc="150" normalizeH="0" baseline="0" noProof="0" dirty="0">
                <a:ln>
                  <a:noFill/>
                </a:ln>
                <a:effectLst/>
                <a:uLnTx/>
                <a:uFillTx/>
                <a:ea typeface="+mn-ea"/>
                <a:cs typeface="Calibri"/>
              </a:rPr>
              <a:t>‘The collection of traditions, values, policies,  beliefs and attitudes that constitute a pervasive  context for everything we do and think in an  organisation.’ (McLean</a:t>
            </a:r>
            <a:r>
              <a:rPr kumimoji="0" lang="en-GB" sz="2400" b="0" i="0" u="none" strike="noStrike" kern="1200" cap="none" spc="150" normalizeH="0" baseline="0" noProof="0" dirty="0">
                <a:ln>
                  <a:noFill/>
                </a:ln>
                <a:effectLst/>
                <a:uLnTx/>
                <a:uFillTx/>
                <a:ea typeface="+mn-ea"/>
                <a:cs typeface="Calibri"/>
              </a:rPr>
              <a:t> and </a:t>
            </a:r>
            <a:r>
              <a:rPr lang="en-GB" sz="2400" spc="150" dirty="0">
                <a:cs typeface="Calibri"/>
              </a:rPr>
              <a:t>M</a:t>
            </a:r>
            <a:r>
              <a:rPr kumimoji="0" lang="en-GB" sz="2400" b="0" i="0" u="none" strike="noStrike" kern="1200" cap="none" spc="150" normalizeH="0" baseline="0" noProof="0" dirty="0" err="1">
                <a:ln>
                  <a:noFill/>
                </a:ln>
                <a:effectLst/>
                <a:uLnTx/>
                <a:uFillTx/>
                <a:ea typeface="+mn-ea"/>
                <a:cs typeface="Calibri"/>
              </a:rPr>
              <a:t>arshall</a:t>
            </a:r>
            <a:r>
              <a:rPr kumimoji="0" sz="2400" b="0" i="0" u="none" strike="noStrike" kern="1200" cap="none" spc="150" normalizeH="0" baseline="0" noProof="0" dirty="0">
                <a:ln>
                  <a:noFill/>
                </a:ln>
                <a:effectLst/>
                <a:uLnTx/>
                <a:uFillTx/>
                <a:ea typeface="+mn-ea"/>
                <a:cs typeface="Calibri"/>
              </a:rPr>
              <a:t>, 1993)</a:t>
            </a:r>
          </a:p>
          <a:p>
            <a:pPr marL="0" marR="0" lvl="0" indent="0" algn="l" defTabSz="914400" rtl="0" eaLnBrk="1" fontAlgn="auto" latinLnBrk="0" hangingPunct="1">
              <a:lnSpc>
                <a:spcPct val="100000"/>
              </a:lnSpc>
              <a:spcBef>
                <a:spcPts val="50"/>
              </a:spcBef>
              <a:spcAft>
                <a:spcPts val="0"/>
              </a:spcAft>
              <a:buClrTx/>
              <a:buSzTx/>
              <a:buFontTx/>
              <a:buNone/>
              <a:tabLst/>
              <a:defRPr/>
            </a:pPr>
            <a:endParaRPr kumimoji="0" sz="3200" b="0" i="0" u="none" strike="noStrike" kern="1200" cap="none" spc="150" normalizeH="0" baseline="0" noProof="0" dirty="0">
              <a:ln>
                <a:noFill/>
              </a:ln>
              <a:effectLst/>
              <a:uLnTx/>
              <a:uFillTx/>
              <a:ea typeface="+mn-ea"/>
              <a:cs typeface="Calibri"/>
            </a:endParaRPr>
          </a:p>
          <a:p>
            <a:pPr marL="355600" marR="415925" lvl="0" indent="0" algn="l" defTabSz="914400" rtl="0" eaLnBrk="1" fontAlgn="auto" latinLnBrk="0" hangingPunct="1">
              <a:lnSpc>
                <a:spcPts val="1839"/>
              </a:lnSpc>
              <a:spcBef>
                <a:spcPts val="5"/>
              </a:spcBef>
              <a:spcAft>
                <a:spcPts val="0"/>
              </a:spcAft>
              <a:buClrTx/>
              <a:buSzTx/>
              <a:buFontTx/>
              <a:buNone/>
              <a:tabLst/>
              <a:defRPr/>
            </a:pPr>
            <a:r>
              <a:rPr kumimoji="0" sz="2400" b="0" i="0" u="none" strike="noStrike" kern="1200" cap="none" spc="200" normalizeH="0" noProof="0" dirty="0">
                <a:ln>
                  <a:noFill/>
                </a:ln>
                <a:effectLst/>
                <a:uLnTx/>
                <a:uFillTx/>
                <a:ea typeface="+mn-ea"/>
                <a:cs typeface="Calibri"/>
              </a:rPr>
              <a:t>The collective self-image and </a:t>
            </a:r>
            <a:r>
              <a:rPr kumimoji="0" sz="2400" b="1" i="0" u="none" strike="noStrike" kern="1200" cap="none" spc="200" normalizeH="0" noProof="0" dirty="0">
                <a:ln>
                  <a:noFill/>
                </a:ln>
                <a:effectLst/>
                <a:uLnTx/>
                <a:uFillTx/>
                <a:ea typeface="+mn-ea"/>
                <a:cs typeface="Calibri"/>
              </a:rPr>
              <a:t>style </a:t>
            </a:r>
            <a:r>
              <a:rPr kumimoji="0" sz="2400" b="0" i="0" u="none" strike="noStrike" kern="1200" cap="none" spc="200" normalizeH="0" noProof="0" dirty="0">
                <a:ln>
                  <a:noFill/>
                </a:ln>
                <a:effectLst/>
                <a:uLnTx/>
                <a:uFillTx/>
                <a:ea typeface="+mn-ea"/>
                <a:cs typeface="Calibri"/>
              </a:rPr>
              <a:t>of the  organisation; its </a:t>
            </a:r>
            <a:r>
              <a:rPr kumimoji="0" sz="2400" b="1" i="0" u="none" strike="noStrike" kern="1200" cap="none" spc="200" normalizeH="0" noProof="0" dirty="0">
                <a:ln>
                  <a:noFill/>
                </a:ln>
                <a:effectLst/>
                <a:uLnTx/>
                <a:uFillTx/>
                <a:ea typeface="+mn-ea"/>
                <a:cs typeface="Calibri"/>
              </a:rPr>
              <a:t>shared values and beliefs</a:t>
            </a:r>
            <a:r>
              <a:rPr kumimoji="0" sz="2400" b="0" i="0" u="none" strike="noStrike" kern="1200" cap="none" spc="200" normalizeH="0" noProof="0" dirty="0">
                <a:ln>
                  <a:noFill/>
                </a:ln>
                <a:effectLst/>
                <a:uLnTx/>
                <a:uFillTx/>
                <a:ea typeface="+mn-ea"/>
                <a:cs typeface="Calibri"/>
              </a:rPr>
              <a:t>,  </a:t>
            </a:r>
            <a:r>
              <a:rPr kumimoji="0" sz="2400" b="1" i="0" u="none" strike="noStrike" kern="1200" cap="none" spc="200" normalizeH="0" noProof="0" dirty="0">
                <a:ln>
                  <a:noFill/>
                </a:ln>
                <a:effectLst/>
                <a:uLnTx/>
                <a:uFillTx/>
                <a:ea typeface="+mn-ea"/>
                <a:cs typeface="Calibri"/>
              </a:rPr>
              <a:t>norms and symbols</a:t>
            </a:r>
            <a:endParaRPr kumimoji="0" sz="2400" b="0" i="0" u="none" strike="noStrike" kern="1200" cap="none" spc="200" normalizeH="0" noProof="0" dirty="0">
              <a:ln>
                <a:noFill/>
              </a:ln>
              <a:effectLst/>
              <a:uLnTx/>
              <a:uFillTx/>
              <a:ea typeface="+mn-ea"/>
              <a:cs typeface="Calibri"/>
            </a:endParaRPr>
          </a:p>
          <a:p>
            <a:pPr marL="0" marR="0" lvl="0" indent="0" algn="l" defTabSz="914400" rtl="0" eaLnBrk="1" fontAlgn="auto" latinLnBrk="0" hangingPunct="1">
              <a:lnSpc>
                <a:spcPct val="100000"/>
              </a:lnSpc>
              <a:spcBef>
                <a:spcPts val="30"/>
              </a:spcBef>
              <a:spcAft>
                <a:spcPts val="0"/>
              </a:spcAft>
              <a:buClrTx/>
              <a:buSzTx/>
              <a:buFontTx/>
              <a:buNone/>
              <a:tabLst/>
              <a:defRPr/>
            </a:pPr>
            <a:endParaRPr kumimoji="0" sz="2800" b="0" i="0" u="none" strike="noStrike" kern="1200" cap="none" spc="150" normalizeH="0" baseline="0" noProof="0" dirty="0">
              <a:ln>
                <a:noFill/>
              </a:ln>
              <a:effectLst/>
              <a:uLnTx/>
              <a:uFillTx/>
              <a:ea typeface="+mn-ea"/>
              <a:cs typeface="Calibri"/>
            </a:endParaRPr>
          </a:p>
          <a:p>
            <a:pPr marL="12700" marR="0" lvl="0" indent="0" algn="l" defTabSz="914400" rtl="0" eaLnBrk="1" fontAlgn="auto" latinLnBrk="0" hangingPunct="1">
              <a:lnSpc>
                <a:spcPct val="100000"/>
              </a:lnSpc>
              <a:spcBef>
                <a:spcPts val="5"/>
              </a:spcBef>
              <a:spcAft>
                <a:spcPts val="0"/>
              </a:spcAft>
              <a:buClrTx/>
              <a:buSzTx/>
              <a:buFontTx/>
              <a:buNone/>
              <a:tabLst/>
              <a:defRPr/>
            </a:pPr>
            <a:endParaRPr kumimoji="0" lang="en-GB" sz="2400" b="0" i="1" u="sng" strike="noStrike" kern="1200" cap="none" spc="150" normalizeH="0" baseline="0" noProof="0" dirty="0">
              <a:ln>
                <a:noFill/>
              </a:ln>
              <a:effectLst/>
              <a:uLnTx/>
              <a:uFill>
                <a:solidFill>
                  <a:srgbClr val="0000FF"/>
                </a:solidFill>
              </a:uFill>
              <a:ea typeface="+mn-ea"/>
              <a:cs typeface="Calibri"/>
              <a:hlinkClick r:id="rId3">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28501800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30831" y="443670"/>
            <a:ext cx="5366765" cy="510781"/>
          </a:xfrm>
          <a:prstGeom prst="rect">
            <a:avLst/>
          </a:prstGeom>
          <a:solidFill>
            <a:srgbClr val="295E80"/>
          </a:solidFill>
          <a:ln>
            <a:solidFill>
              <a:srgbClr val="FFC000"/>
            </a:solidFill>
          </a:ln>
        </p:spPr>
        <p:txBody>
          <a:bodyPr vert="horz" wrap="square" lIns="0" tIns="12065" rIns="0" bIns="0" rtlCol="0">
            <a:spAutoFit/>
          </a:bodyPr>
          <a:lstStyle/>
          <a:p>
            <a:pPr marL="12700" marR="5080" algn="l" rtl="0">
              <a:lnSpc>
                <a:spcPct val="90000"/>
              </a:lnSpc>
              <a:spcBef>
                <a:spcPts val="105"/>
              </a:spcBef>
            </a:pPr>
            <a:r>
              <a:rPr lang="en-GB" sz="3600" b="1" kern="1200" spc="-15" dirty="0">
                <a:solidFill>
                  <a:srgbClr val="FFC000"/>
                </a:solidFill>
                <a:latin typeface="Raleway" panose="020B0003030101060003" pitchFamily="34" charset="0"/>
              </a:rPr>
              <a:t>Definitions continued…</a:t>
            </a:r>
            <a:endParaRPr sz="3600" b="1" kern="1200" spc="-15" dirty="0">
              <a:solidFill>
                <a:srgbClr val="FFC000"/>
              </a:solidFill>
              <a:latin typeface="Raleway" panose="020B0003030101060003" pitchFamily="34" charset="0"/>
            </a:endParaRPr>
          </a:p>
        </p:txBody>
      </p:sp>
      <p:sp>
        <p:nvSpPr>
          <p:cNvPr id="9" name="object 9"/>
          <p:cNvSpPr txBox="1"/>
          <p:nvPr/>
        </p:nvSpPr>
        <p:spPr>
          <a:xfrm>
            <a:off x="1944303" y="1498892"/>
            <a:ext cx="7921592" cy="3670877"/>
          </a:xfrm>
          <a:prstGeom prst="rect">
            <a:avLst/>
          </a:prstGeom>
        </p:spPr>
        <p:txBody>
          <a:bodyPr vert="horz" wrap="square" lIns="0" tIns="38735" rIns="0" bIns="0" rtlCol="0">
            <a:spAutoFit/>
          </a:bodyPr>
          <a:lstStyle/>
          <a:p>
            <a:pPr marL="0" marR="0" lvl="0" indent="0" algn="l" defTabSz="914400" rtl="0" eaLnBrk="1" fontAlgn="auto" latinLnBrk="0" hangingPunct="1">
              <a:lnSpc>
                <a:spcPct val="100000"/>
              </a:lnSpc>
              <a:spcBef>
                <a:spcPts val="30"/>
              </a:spcBef>
              <a:spcAft>
                <a:spcPts val="0"/>
              </a:spcAft>
              <a:buClrTx/>
              <a:buSzTx/>
              <a:buFontTx/>
              <a:buNone/>
              <a:tabLst/>
              <a:defRPr/>
            </a:pPr>
            <a:r>
              <a:rPr kumimoji="0" lang="en-GB" sz="2400" b="0" i="0" u="none" strike="noStrike" kern="1200" cap="none" spc="0" normalizeH="0" baseline="0" noProof="0" dirty="0">
                <a:ln>
                  <a:noFill/>
                </a:ln>
                <a:effectLst/>
                <a:uLnTx/>
                <a:uFillTx/>
                <a:latin typeface="Raleway" panose="020B0003030101060003" pitchFamily="34" charset="0"/>
                <a:ea typeface="+mn-ea"/>
                <a:cs typeface="Calibri"/>
              </a:rPr>
              <a:t>Organisational culture is often coined at “the way we do things around here” (CIPD, 2023)  and (Handy, 2007)</a:t>
            </a:r>
          </a:p>
          <a:p>
            <a:pPr marL="0" marR="0" lvl="0" indent="0" algn="l" defTabSz="914400" rtl="0" eaLnBrk="1" fontAlgn="auto" latinLnBrk="0" hangingPunct="1">
              <a:lnSpc>
                <a:spcPct val="100000"/>
              </a:lnSpc>
              <a:spcBef>
                <a:spcPts val="30"/>
              </a:spcBef>
              <a:spcAft>
                <a:spcPts val="0"/>
              </a:spcAft>
              <a:buClrTx/>
              <a:buSzTx/>
              <a:buFontTx/>
              <a:buNone/>
              <a:tabLst/>
              <a:defRPr/>
            </a:pPr>
            <a:endParaRPr lang="en-GB" sz="2400" dirty="0">
              <a:latin typeface="Raleway" panose="020B0003030101060003" pitchFamily="34" charset="0"/>
              <a:cs typeface="Calibri"/>
            </a:endParaRPr>
          </a:p>
          <a:p>
            <a:pPr marL="0" marR="0" lvl="0" indent="0" algn="l" defTabSz="914400" rtl="0" eaLnBrk="1" fontAlgn="auto" latinLnBrk="0" hangingPunct="1">
              <a:lnSpc>
                <a:spcPct val="100000"/>
              </a:lnSpc>
              <a:spcBef>
                <a:spcPts val="30"/>
              </a:spcBef>
              <a:spcAft>
                <a:spcPts val="0"/>
              </a:spcAft>
              <a:buClrTx/>
              <a:buSzTx/>
              <a:buFontTx/>
              <a:buNone/>
              <a:tabLst/>
              <a:defRPr/>
            </a:pPr>
            <a:endParaRPr kumimoji="0" lang="en-GB" sz="2400" b="0" i="0" u="none" strike="noStrike" kern="1200" cap="none" spc="0" normalizeH="0" baseline="0" noProof="0" dirty="0">
              <a:ln>
                <a:noFill/>
              </a:ln>
              <a:effectLst/>
              <a:uLnTx/>
              <a:uFillTx/>
              <a:latin typeface="Raleway" panose="020B0003030101060003" pitchFamily="34" charset="0"/>
              <a:ea typeface="+mn-ea"/>
              <a:cs typeface="Calibri"/>
            </a:endParaRPr>
          </a:p>
          <a:p>
            <a:pPr marL="0" marR="0" lvl="0" indent="0" algn="l" defTabSz="914400" rtl="0" eaLnBrk="1" fontAlgn="auto" latinLnBrk="0" hangingPunct="1">
              <a:lnSpc>
                <a:spcPct val="100000"/>
              </a:lnSpc>
              <a:spcBef>
                <a:spcPts val="30"/>
              </a:spcBef>
              <a:spcAft>
                <a:spcPts val="0"/>
              </a:spcAft>
              <a:buClrTx/>
              <a:buSzTx/>
              <a:buFontTx/>
              <a:buNone/>
              <a:tabLst/>
              <a:defRPr/>
            </a:pPr>
            <a:r>
              <a:rPr lang="en-GB" sz="2400" dirty="0">
                <a:latin typeface="Raleway" pitchFamily="2" charset="0"/>
              </a:rPr>
              <a:t>i</a:t>
            </a:r>
            <a:r>
              <a:rPr lang="en-GB" sz="2400" b="0" i="0" dirty="0">
                <a:effectLst/>
                <a:latin typeface="Raleway" pitchFamily="2" charset="0"/>
              </a:rPr>
              <a:t>t is a collection of practices, expectations and values that inform and guide team members. Some people think of it in terms of the company’s personality and character that makes the workplace what it is. (</a:t>
            </a:r>
            <a:r>
              <a:rPr lang="en-GB" sz="2400" b="0" i="0" dirty="0" err="1">
                <a:effectLst/>
                <a:latin typeface="Raleway" pitchFamily="2" charset="0"/>
              </a:rPr>
              <a:t>Woffindin</a:t>
            </a:r>
            <a:r>
              <a:rPr lang="en-GB" sz="2400" b="0" i="0" dirty="0">
                <a:effectLst/>
                <a:latin typeface="Raleway" pitchFamily="2" charset="0"/>
              </a:rPr>
              <a:t>, 2023)</a:t>
            </a:r>
            <a:endParaRPr kumimoji="0" sz="2400" b="0" i="0" u="none" strike="noStrike" kern="1200" cap="none" spc="0" normalizeH="0" baseline="0" noProof="0" dirty="0">
              <a:ln>
                <a:noFill/>
              </a:ln>
              <a:effectLst/>
              <a:uLnTx/>
              <a:uFillTx/>
              <a:latin typeface="Raleway" pitchFamily="2" charset="0"/>
              <a:cs typeface="Calibri"/>
            </a:endParaRPr>
          </a:p>
          <a:p>
            <a:pPr marL="12700" marR="0" lvl="0" indent="0" algn="l" defTabSz="914400" rtl="0" eaLnBrk="1" fontAlgn="auto" latinLnBrk="0" hangingPunct="1">
              <a:lnSpc>
                <a:spcPct val="100000"/>
              </a:lnSpc>
              <a:spcBef>
                <a:spcPts val="5"/>
              </a:spcBef>
              <a:spcAft>
                <a:spcPts val="0"/>
              </a:spcAft>
              <a:buClrTx/>
              <a:buSzTx/>
              <a:buFontTx/>
              <a:buNone/>
              <a:tabLst/>
              <a:defRPr/>
            </a:pPr>
            <a:endParaRPr kumimoji="0" lang="en-GB" sz="2000" b="0" i="1" u="sng" strike="noStrike" kern="1200" cap="none" spc="-10" normalizeH="0" baseline="0" noProof="0" dirty="0">
              <a:ln>
                <a:noFill/>
              </a:ln>
              <a:effectLst/>
              <a:uLnTx/>
              <a:uFill>
                <a:solidFill>
                  <a:srgbClr val="0000FF"/>
                </a:solidFill>
              </a:uFill>
              <a:latin typeface="Raleway" panose="020B0003030101060003" pitchFamily="34" charset="0"/>
              <a:ea typeface="+mn-ea"/>
              <a:cs typeface="Calibri"/>
              <a:hlinkClick r:id="rId3">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5615866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0" y="189230"/>
            <a:ext cx="5711275" cy="512063"/>
          </a:xfrm>
          <a:prstGeom prst="rect">
            <a:avLst/>
          </a:prstGeom>
        </p:spPr>
        <p:txBody>
          <a:bodyPr vert="horz" wrap="square" lIns="0" tIns="13335" rIns="0" bIns="0" rtlCol="0">
            <a:spAutoFit/>
          </a:bodyPr>
          <a:lstStyle/>
          <a:p>
            <a:pPr marL="12700" marR="5080" indent="-1282065" algn="l" rtl="0">
              <a:lnSpc>
                <a:spcPct val="90000"/>
              </a:lnSpc>
              <a:spcBef>
                <a:spcPts val="105"/>
              </a:spcBef>
            </a:pPr>
            <a:r>
              <a:rPr sz="3600" b="1" kern="1200" spc="-15" dirty="0">
                <a:solidFill>
                  <a:srgbClr val="FFC000"/>
                </a:solidFill>
                <a:latin typeface="Raleway" panose="020B0003030101060003" pitchFamily="34" charset="0"/>
              </a:rPr>
              <a:t>Levels of culture:  Schein</a:t>
            </a:r>
          </a:p>
        </p:txBody>
      </p:sp>
      <p:sp>
        <p:nvSpPr>
          <p:cNvPr id="3" name="object 3"/>
          <p:cNvSpPr txBox="1"/>
          <p:nvPr/>
        </p:nvSpPr>
        <p:spPr>
          <a:xfrm>
            <a:off x="6324600" y="914400"/>
            <a:ext cx="4953000" cy="4688078"/>
          </a:xfrm>
          <a:prstGeom prst="rect">
            <a:avLst/>
          </a:prstGeom>
        </p:spPr>
        <p:txBody>
          <a:bodyPr vert="horz" wrap="square" lIns="0" tIns="41275" rIns="0" bIns="0" rtlCol="0">
            <a:spAutoFit/>
          </a:bodyPr>
          <a:lstStyle/>
          <a:p>
            <a:pPr marL="12700" marR="0" lvl="0" indent="0" algn="l" defTabSz="914400" rtl="0" eaLnBrk="1" fontAlgn="auto" latinLnBrk="0" hangingPunct="1">
              <a:lnSpc>
                <a:spcPct val="100000"/>
              </a:lnSpc>
              <a:spcBef>
                <a:spcPts val="325"/>
              </a:spcBef>
              <a:spcAft>
                <a:spcPts val="0"/>
              </a:spcAft>
              <a:buClrTx/>
              <a:buSzTx/>
              <a:buFontTx/>
              <a:buNone/>
              <a:tabLst/>
              <a:defRPr/>
            </a:pPr>
            <a:r>
              <a:rPr kumimoji="0" sz="1900" b="1" i="0" u="none" strike="noStrike" kern="1200" cap="none" spc="-5" normalizeH="0" baseline="0" noProof="0" dirty="0">
                <a:ln>
                  <a:noFill/>
                </a:ln>
                <a:effectLst/>
                <a:uLnTx/>
                <a:uFillTx/>
                <a:latin typeface="Raleway" panose="020B0003030101060003" pitchFamily="34" charset="0"/>
                <a:ea typeface="+mn-ea"/>
                <a:cs typeface="Calibri"/>
              </a:rPr>
              <a:t>Shallow</a:t>
            </a:r>
            <a:r>
              <a:rPr kumimoji="0" sz="1900" b="1" i="0" u="none" strike="noStrike" kern="1200" cap="none" spc="-15" normalizeH="0" baseline="0" noProof="0" dirty="0">
                <a:ln>
                  <a:noFill/>
                </a:ln>
                <a:effectLst/>
                <a:uLnTx/>
                <a:uFillTx/>
                <a:latin typeface="Raleway" panose="020B0003030101060003" pitchFamily="34" charset="0"/>
                <a:ea typeface="+mn-ea"/>
                <a:cs typeface="Calibri"/>
              </a:rPr>
              <a:t> </a:t>
            </a:r>
            <a:r>
              <a:rPr kumimoji="0" sz="1900" b="0" i="0" u="none" strike="noStrike" kern="1200" cap="none" spc="-15" normalizeH="0" baseline="0" noProof="0" dirty="0">
                <a:ln>
                  <a:noFill/>
                </a:ln>
                <a:effectLst/>
                <a:uLnTx/>
                <a:uFillTx/>
                <a:latin typeface="Raleway" panose="020B0003030101060003" pitchFamily="34" charset="0"/>
                <a:ea typeface="+mn-ea"/>
                <a:cs typeface="Calibri"/>
              </a:rPr>
              <a:t>to </a:t>
            </a:r>
            <a:r>
              <a:rPr kumimoji="0" sz="1900" b="1" i="0" u="none" strike="noStrike" kern="1200" cap="none" spc="-5" normalizeH="0" baseline="0" noProof="0" dirty="0">
                <a:ln>
                  <a:noFill/>
                </a:ln>
                <a:effectLst/>
                <a:uLnTx/>
                <a:uFillTx/>
                <a:latin typeface="Raleway" panose="020B0003030101060003" pitchFamily="34" charset="0"/>
                <a:ea typeface="+mn-ea"/>
                <a:cs typeface="Calibri"/>
              </a:rPr>
              <a:t>deep</a:t>
            </a:r>
            <a:r>
              <a:rPr kumimoji="0" sz="1900" b="1" i="0" u="none" strike="noStrike" kern="1200" cap="none" spc="10" normalizeH="0" baseline="0" noProof="0" dirty="0">
                <a:ln>
                  <a:noFill/>
                </a:ln>
                <a:effectLst/>
                <a:uLnTx/>
                <a:uFillTx/>
                <a:latin typeface="Raleway" panose="020B0003030101060003" pitchFamily="34" charset="0"/>
                <a:ea typeface="+mn-ea"/>
                <a:cs typeface="Calibri"/>
              </a:rPr>
              <a:t> </a:t>
            </a:r>
            <a:r>
              <a:rPr kumimoji="0" sz="1900" b="0" i="0" u="none" strike="noStrike" kern="1200" cap="none" spc="-5" normalizeH="0" baseline="0" noProof="0" dirty="0">
                <a:ln>
                  <a:noFill/>
                </a:ln>
                <a:effectLst/>
                <a:uLnTx/>
                <a:uFillTx/>
                <a:latin typeface="Raleway" panose="020B0003030101060003" pitchFamily="34" charset="0"/>
                <a:ea typeface="+mn-ea"/>
                <a:cs typeface="Calibri"/>
              </a:rPr>
              <a:t>as</a:t>
            </a:r>
            <a:r>
              <a:rPr kumimoji="0" sz="1900" b="0" i="0" u="none" strike="noStrike" kern="1200" cap="none" spc="-1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5" normalizeH="0" baseline="0" noProof="0" dirty="0">
                <a:ln>
                  <a:noFill/>
                </a:ln>
                <a:effectLst/>
                <a:uLnTx/>
                <a:uFillTx/>
                <a:latin typeface="Raleway" panose="020B0003030101060003" pitchFamily="34" charset="0"/>
                <a:ea typeface="+mn-ea"/>
                <a:cs typeface="Calibri"/>
              </a:rPr>
              <a:t>follows:</a:t>
            </a:r>
            <a:endParaRPr kumimoji="0" lang="en-GB" sz="1900" b="0" i="0" u="none" strike="noStrike" kern="1200" cap="none" spc="-15" normalizeH="0" baseline="0" noProof="0" dirty="0">
              <a:ln>
                <a:noFill/>
              </a:ln>
              <a:effectLst/>
              <a:uLnTx/>
              <a:uFillTx/>
              <a:latin typeface="Raleway" panose="020B0003030101060003" pitchFamily="34" charset="0"/>
              <a:ea typeface="+mn-ea"/>
              <a:cs typeface="Calibri"/>
            </a:endParaRPr>
          </a:p>
          <a:p>
            <a:pPr marL="12700" marR="0" lvl="0" indent="0" algn="l" defTabSz="914400" rtl="0" eaLnBrk="1" fontAlgn="auto" latinLnBrk="0" hangingPunct="1">
              <a:lnSpc>
                <a:spcPct val="100000"/>
              </a:lnSpc>
              <a:spcBef>
                <a:spcPts val="325"/>
              </a:spcBef>
              <a:spcAft>
                <a:spcPts val="0"/>
              </a:spcAft>
              <a:buClrTx/>
              <a:buSzTx/>
              <a:buFontTx/>
              <a:buNone/>
              <a:tabLst/>
              <a:defRPr/>
            </a:pPr>
            <a:endParaRPr kumimoji="0" sz="1900" b="0" i="0" u="none" strike="noStrike" kern="1200" cap="none" spc="0" normalizeH="0" baseline="0" noProof="0" dirty="0">
              <a:ln>
                <a:noFill/>
              </a:ln>
              <a:effectLst/>
              <a:uLnTx/>
              <a:uFillTx/>
              <a:latin typeface="Raleway" panose="020B0003030101060003" pitchFamily="34" charset="0"/>
              <a:ea typeface="+mn-ea"/>
              <a:cs typeface="Calibri"/>
            </a:endParaRPr>
          </a:p>
          <a:p>
            <a:pPr marL="893444" marR="305435" lvl="0" indent="-400050" algn="l" defTabSz="914400" rtl="0" eaLnBrk="1" fontAlgn="auto" latinLnBrk="0" hangingPunct="1">
              <a:lnSpc>
                <a:spcPct val="90000"/>
              </a:lnSpc>
              <a:spcBef>
                <a:spcPts val="455"/>
              </a:spcBef>
              <a:spcAft>
                <a:spcPts val="0"/>
              </a:spcAft>
              <a:buClrTx/>
              <a:buSzTx/>
              <a:buFontTx/>
              <a:buAutoNum type="arabicPeriod"/>
              <a:tabLst>
                <a:tab pos="893444" algn="l"/>
                <a:tab pos="894080" algn="l"/>
              </a:tabLst>
              <a:defRPr/>
            </a:pPr>
            <a:r>
              <a:rPr kumimoji="0" sz="1900" b="1" i="0" u="none" strike="noStrike" kern="1200" cap="none" spc="-10" normalizeH="0" baseline="0" noProof="0" dirty="0">
                <a:ln>
                  <a:noFill/>
                </a:ln>
                <a:effectLst/>
                <a:uLnTx/>
                <a:uFillTx/>
                <a:latin typeface="Raleway" panose="020B0003030101060003" pitchFamily="34" charset="0"/>
                <a:ea typeface="+mn-ea"/>
                <a:cs typeface="Calibri"/>
              </a:rPr>
              <a:t>Artefacts</a:t>
            </a:r>
            <a:r>
              <a:rPr kumimoji="0" sz="1900" b="0" i="0" u="none" strike="noStrike" kern="1200" cap="none" spc="-10" normalizeH="0" baseline="0" noProof="0" dirty="0">
                <a:ln>
                  <a:noFill/>
                </a:ln>
                <a:effectLst/>
                <a:uLnTx/>
                <a:uFillTx/>
                <a:latin typeface="Raleway" panose="020B0003030101060003" pitchFamily="34" charset="0"/>
                <a:ea typeface="+mn-ea"/>
                <a:cs typeface="Calibri"/>
              </a:rPr>
              <a:t>:</a:t>
            </a:r>
            <a:r>
              <a:rPr kumimoji="0" sz="1900" b="0" i="0" u="none" strike="noStrike" kern="1200" cap="none" spc="25" normalizeH="0" baseline="0" noProof="0" dirty="0">
                <a:ln>
                  <a:noFill/>
                </a:ln>
                <a:effectLst/>
                <a:uLnTx/>
                <a:uFillTx/>
                <a:latin typeface="Raleway" panose="020B0003030101060003" pitchFamily="34" charset="0"/>
                <a:ea typeface="+mn-ea"/>
                <a:cs typeface="Calibri"/>
              </a:rPr>
              <a:t> </a:t>
            </a:r>
            <a:r>
              <a:rPr kumimoji="0" sz="1900" b="0" i="0" u="none" strike="noStrike" kern="1200" cap="none" spc="-15" normalizeH="0" baseline="0" noProof="0" dirty="0">
                <a:ln>
                  <a:noFill/>
                </a:ln>
                <a:effectLst/>
                <a:uLnTx/>
                <a:uFillTx/>
                <a:latin typeface="Raleway" panose="020B0003030101060003" pitchFamily="34" charset="0"/>
                <a:ea typeface="+mn-ea"/>
                <a:cs typeface="Calibri"/>
              </a:rPr>
              <a:t>physical</a:t>
            </a:r>
            <a:r>
              <a:rPr kumimoji="0" sz="1900" b="0" i="0" u="none" strike="noStrike" kern="1200" cap="none" spc="-20" normalizeH="0" baseline="0" noProof="0" dirty="0">
                <a:ln>
                  <a:noFill/>
                </a:ln>
                <a:effectLst/>
                <a:uLnTx/>
                <a:uFillTx/>
                <a:latin typeface="Raleway" panose="020B0003030101060003" pitchFamily="34" charset="0"/>
                <a:ea typeface="+mn-ea"/>
                <a:cs typeface="Calibri"/>
              </a:rPr>
              <a:t> </a:t>
            </a:r>
            <a:r>
              <a:rPr kumimoji="0" sz="1900" b="0" i="0" u="none" strike="noStrike" kern="1200" cap="none" spc="-5" normalizeH="0" baseline="0" noProof="0" dirty="0">
                <a:ln>
                  <a:noFill/>
                </a:ln>
                <a:effectLst/>
                <a:uLnTx/>
                <a:uFillTx/>
                <a:latin typeface="Raleway" panose="020B0003030101060003" pitchFamily="34" charset="0"/>
                <a:ea typeface="+mn-ea"/>
                <a:cs typeface="Calibri"/>
              </a:rPr>
              <a:t>space</a:t>
            </a:r>
            <a:r>
              <a:rPr kumimoji="0" sz="1900" b="0" i="0" u="none" strike="noStrike" kern="1200" cap="none" spc="-10" normalizeH="0" baseline="0" noProof="0" dirty="0">
                <a:ln>
                  <a:noFill/>
                </a:ln>
                <a:effectLst/>
                <a:uLnTx/>
                <a:uFillTx/>
                <a:latin typeface="Raleway" panose="020B0003030101060003" pitchFamily="34" charset="0"/>
                <a:ea typeface="+mn-ea"/>
                <a:cs typeface="Calibri"/>
              </a:rPr>
              <a:t> </a:t>
            </a:r>
            <a:r>
              <a:rPr kumimoji="0" sz="1900" b="0" i="0" u="none" strike="noStrike" kern="1200" cap="none" spc="-5" normalizeH="0" baseline="0" noProof="0" dirty="0">
                <a:ln>
                  <a:noFill/>
                </a:ln>
                <a:effectLst/>
                <a:uLnTx/>
                <a:uFillTx/>
                <a:latin typeface="Raleway" panose="020B0003030101060003" pitchFamily="34" charset="0"/>
                <a:ea typeface="+mn-ea"/>
                <a:cs typeface="Calibri"/>
              </a:rPr>
              <a:t>and</a:t>
            </a:r>
            <a:r>
              <a:rPr kumimoji="0" sz="1900" b="0" i="0" u="none" strike="noStrike" kern="1200" cap="none" spc="-1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5" normalizeH="0" baseline="0" noProof="0" dirty="0">
                <a:ln>
                  <a:noFill/>
                </a:ln>
                <a:effectLst/>
                <a:uLnTx/>
                <a:uFillTx/>
                <a:latin typeface="Raleway" panose="020B0003030101060003" pitchFamily="34" charset="0"/>
                <a:ea typeface="+mn-ea"/>
                <a:cs typeface="Calibri"/>
              </a:rPr>
              <a:t>layout, </a:t>
            </a:r>
            <a:r>
              <a:rPr kumimoji="0" sz="1900" b="0" i="0" u="none" strike="noStrike" kern="1200" cap="none" spc="-415" normalizeH="0" baseline="0" noProof="0" dirty="0">
                <a:ln>
                  <a:noFill/>
                </a:ln>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effectLst/>
                <a:uLnTx/>
                <a:uFillTx/>
                <a:latin typeface="Raleway" panose="020B0003030101060003" pitchFamily="34" charset="0"/>
                <a:ea typeface="+mn-ea"/>
                <a:cs typeface="Calibri"/>
              </a:rPr>
              <a:t>technological</a:t>
            </a:r>
            <a:r>
              <a:rPr kumimoji="0" sz="1900" b="0" i="0" u="none" strike="noStrike" kern="1200" cap="none" spc="3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effectLst/>
                <a:uLnTx/>
                <a:uFillTx/>
                <a:latin typeface="Raleway" panose="020B0003030101060003" pitchFamily="34" charset="0"/>
                <a:ea typeface="+mn-ea"/>
                <a:cs typeface="Calibri"/>
              </a:rPr>
              <a:t>output,</a:t>
            </a:r>
            <a:r>
              <a:rPr kumimoji="0" sz="1900" b="0" i="0" u="none" strike="noStrike" kern="1200" cap="none" spc="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effectLst/>
                <a:uLnTx/>
                <a:uFillTx/>
                <a:latin typeface="Raleway" panose="020B0003030101060003" pitchFamily="34" charset="0"/>
                <a:ea typeface="+mn-ea"/>
                <a:cs typeface="Calibri"/>
              </a:rPr>
              <a:t>written</a:t>
            </a:r>
            <a:r>
              <a:rPr kumimoji="0" sz="1900" b="0" i="0" u="none" strike="noStrike" kern="1200" cap="none" spc="25" normalizeH="0" baseline="0" noProof="0" dirty="0">
                <a:ln>
                  <a:noFill/>
                </a:ln>
                <a:effectLst/>
                <a:uLnTx/>
                <a:uFillTx/>
                <a:latin typeface="Raleway" panose="020B0003030101060003" pitchFamily="34" charset="0"/>
                <a:ea typeface="+mn-ea"/>
                <a:cs typeface="Calibri"/>
              </a:rPr>
              <a:t> </a:t>
            </a:r>
            <a:r>
              <a:rPr kumimoji="0" sz="1900" b="0" i="0" u="none" strike="noStrike" kern="1200" cap="none" spc="-5" normalizeH="0" baseline="0" noProof="0" dirty="0">
                <a:ln>
                  <a:noFill/>
                </a:ln>
                <a:effectLst/>
                <a:uLnTx/>
                <a:uFillTx/>
                <a:latin typeface="Raleway" panose="020B0003030101060003" pitchFamily="34" charset="0"/>
                <a:ea typeface="+mn-ea"/>
                <a:cs typeface="Calibri"/>
              </a:rPr>
              <a:t>and </a:t>
            </a:r>
            <a:r>
              <a:rPr kumimoji="0" sz="1900" b="0" i="0" u="none" strike="noStrike" kern="1200" cap="none" spc="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5" normalizeH="0" baseline="0" noProof="0" dirty="0">
                <a:ln>
                  <a:noFill/>
                </a:ln>
                <a:effectLst/>
                <a:uLnTx/>
                <a:uFillTx/>
                <a:latin typeface="Raleway" panose="020B0003030101060003" pitchFamily="34" charset="0"/>
                <a:ea typeface="+mn-ea"/>
                <a:cs typeface="Calibri"/>
              </a:rPr>
              <a:t>spoken</a:t>
            </a:r>
            <a:r>
              <a:rPr kumimoji="0" sz="1900" b="0" i="0" u="none" strike="noStrike" kern="1200" cap="none" spc="-10" normalizeH="0" baseline="0" noProof="0" dirty="0">
                <a:ln>
                  <a:noFill/>
                </a:ln>
                <a:effectLst/>
                <a:uLnTx/>
                <a:uFillTx/>
                <a:latin typeface="Raleway" panose="020B0003030101060003" pitchFamily="34" charset="0"/>
                <a:ea typeface="+mn-ea"/>
                <a:cs typeface="Calibri"/>
              </a:rPr>
              <a:t> </a:t>
            </a:r>
            <a:r>
              <a:rPr kumimoji="0" sz="1900" b="0" i="0" u="none" strike="noStrike" kern="1200" cap="none" spc="-5" normalizeH="0" baseline="0" noProof="0" dirty="0">
                <a:ln>
                  <a:noFill/>
                </a:ln>
                <a:effectLst/>
                <a:uLnTx/>
                <a:uFillTx/>
                <a:latin typeface="Raleway" panose="020B0003030101060003" pitchFamily="34" charset="0"/>
                <a:ea typeface="+mn-ea"/>
                <a:cs typeface="Calibri"/>
              </a:rPr>
              <a:t>language,</a:t>
            </a:r>
            <a:r>
              <a:rPr kumimoji="0" sz="1900" b="0" i="0" u="none" strike="noStrike" kern="1200" cap="none" spc="2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5" normalizeH="0" baseline="0" noProof="0" dirty="0">
                <a:ln>
                  <a:noFill/>
                </a:ln>
                <a:effectLst/>
                <a:uLnTx/>
                <a:uFillTx/>
                <a:latin typeface="Raleway" panose="020B0003030101060003" pitchFamily="34" charset="0"/>
                <a:ea typeface="+mn-ea"/>
                <a:cs typeface="Calibri"/>
              </a:rPr>
              <a:t>overt</a:t>
            </a:r>
            <a:r>
              <a:rPr kumimoji="0" sz="1900" b="0" i="0" u="none" strike="noStrike" kern="1200" cap="none" spc="15" normalizeH="0" baseline="0" noProof="0" dirty="0">
                <a:ln>
                  <a:noFill/>
                </a:ln>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effectLst/>
                <a:uLnTx/>
                <a:uFillTx/>
                <a:latin typeface="Raleway" panose="020B0003030101060003" pitchFamily="34" charset="0"/>
                <a:ea typeface="+mn-ea"/>
                <a:cs typeface="Calibri"/>
              </a:rPr>
              <a:t>behaviour</a:t>
            </a:r>
            <a:r>
              <a:rPr kumimoji="0" sz="1900" b="0" i="0" u="none" strike="noStrike" kern="1200" cap="none" spc="15" normalizeH="0" baseline="0" noProof="0" dirty="0">
                <a:ln>
                  <a:noFill/>
                </a:ln>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effectLst/>
                <a:uLnTx/>
                <a:uFillTx/>
                <a:latin typeface="Raleway" panose="020B0003030101060003" pitchFamily="34" charset="0"/>
                <a:ea typeface="+mn-ea"/>
                <a:cs typeface="Calibri"/>
              </a:rPr>
              <a:t>of </a:t>
            </a:r>
            <a:r>
              <a:rPr kumimoji="0" sz="1900" b="0" i="0" u="none" strike="noStrike" kern="1200" cap="none" spc="-415" normalizeH="0" baseline="0" noProof="0" dirty="0">
                <a:ln>
                  <a:noFill/>
                </a:ln>
                <a:effectLst/>
                <a:uLnTx/>
                <a:uFillTx/>
                <a:latin typeface="Raleway" panose="020B0003030101060003" pitchFamily="34" charset="0"/>
                <a:ea typeface="+mn-ea"/>
                <a:cs typeface="Calibri"/>
              </a:rPr>
              <a:t> </a:t>
            </a:r>
            <a:r>
              <a:rPr kumimoji="0" sz="1900" b="0" i="0" u="none" strike="noStrike" kern="1200" cap="none" spc="-15" normalizeH="0" baseline="0" noProof="0" dirty="0">
                <a:ln>
                  <a:noFill/>
                </a:ln>
                <a:effectLst/>
                <a:uLnTx/>
                <a:uFillTx/>
                <a:latin typeface="Raleway" panose="020B0003030101060003" pitchFamily="34" charset="0"/>
                <a:ea typeface="+mn-ea"/>
                <a:cs typeface="Calibri"/>
              </a:rPr>
              <a:t>group</a:t>
            </a:r>
            <a:r>
              <a:rPr kumimoji="0" sz="1900" b="0" i="0" u="none" strike="noStrike" kern="1200" cap="none" spc="15" normalizeH="0" baseline="0" noProof="0" dirty="0">
                <a:ln>
                  <a:noFill/>
                </a:ln>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effectLst/>
                <a:uLnTx/>
                <a:uFillTx/>
                <a:latin typeface="Raleway" panose="020B0003030101060003" pitchFamily="34" charset="0"/>
                <a:ea typeface="+mn-ea"/>
                <a:cs typeface="Calibri"/>
              </a:rPr>
              <a:t>members</a:t>
            </a:r>
            <a:endParaRPr kumimoji="0" lang="en-GB" sz="1900" b="0" i="0" u="none" strike="noStrike" kern="1200" cap="none" spc="-10" normalizeH="0" baseline="0" noProof="0" dirty="0">
              <a:ln>
                <a:noFill/>
              </a:ln>
              <a:effectLst/>
              <a:uLnTx/>
              <a:uFillTx/>
              <a:latin typeface="Raleway" panose="020B0003030101060003" pitchFamily="34" charset="0"/>
              <a:ea typeface="+mn-ea"/>
              <a:cs typeface="Calibri"/>
            </a:endParaRPr>
          </a:p>
          <a:p>
            <a:pPr marL="893444" marR="305435" lvl="0" indent="-400050" algn="l" defTabSz="914400" rtl="0" eaLnBrk="1" fontAlgn="auto" latinLnBrk="0" hangingPunct="1">
              <a:lnSpc>
                <a:spcPct val="90000"/>
              </a:lnSpc>
              <a:spcBef>
                <a:spcPts val="455"/>
              </a:spcBef>
              <a:spcAft>
                <a:spcPts val="0"/>
              </a:spcAft>
              <a:buClrTx/>
              <a:buSzTx/>
              <a:buFontTx/>
              <a:buAutoNum type="arabicPeriod"/>
              <a:tabLst>
                <a:tab pos="893444" algn="l"/>
                <a:tab pos="894080" algn="l"/>
              </a:tabLst>
              <a:defRPr/>
            </a:pPr>
            <a:endParaRPr kumimoji="0" sz="1900" b="0" i="0" u="none" strike="noStrike" kern="1200" cap="none" spc="0" normalizeH="0" baseline="0" noProof="0" dirty="0">
              <a:ln>
                <a:noFill/>
              </a:ln>
              <a:effectLst/>
              <a:uLnTx/>
              <a:uFillTx/>
              <a:latin typeface="Raleway" panose="020B0003030101060003" pitchFamily="34" charset="0"/>
              <a:ea typeface="+mn-ea"/>
              <a:cs typeface="Calibri"/>
            </a:endParaRPr>
          </a:p>
          <a:p>
            <a:pPr marL="893444" marR="61594" lvl="0" indent="-400050" algn="l" defTabSz="914400" rtl="0" eaLnBrk="1" fontAlgn="auto" latinLnBrk="0" hangingPunct="1">
              <a:lnSpc>
                <a:spcPct val="90000"/>
              </a:lnSpc>
              <a:spcBef>
                <a:spcPts val="455"/>
              </a:spcBef>
              <a:spcAft>
                <a:spcPts val="0"/>
              </a:spcAft>
              <a:buClrTx/>
              <a:buSzTx/>
              <a:buFontTx/>
              <a:buAutoNum type="arabicPeriod"/>
              <a:tabLst>
                <a:tab pos="893444" algn="l"/>
                <a:tab pos="894080" algn="l"/>
              </a:tabLst>
              <a:defRPr/>
            </a:pPr>
            <a:r>
              <a:rPr kumimoji="0" sz="1900" b="1" i="0" u="none" strike="noStrike" kern="1200" cap="none" spc="-5" normalizeH="0" baseline="0" noProof="0" dirty="0">
                <a:ln>
                  <a:noFill/>
                </a:ln>
                <a:effectLst/>
                <a:uLnTx/>
                <a:uFillTx/>
                <a:latin typeface="Raleway" panose="020B0003030101060003" pitchFamily="34" charset="0"/>
                <a:ea typeface="+mn-ea"/>
                <a:cs typeface="Calibri"/>
              </a:rPr>
              <a:t>Espoused</a:t>
            </a:r>
            <a:r>
              <a:rPr kumimoji="0" sz="1900" b="1" i="0" u="none" strike="noStrike" kern="1200" cap="none" spc="55" normalizeH="0" baseline="0" noProof="0" dirty="0">
                <a:ln>
                  <a:noFill/>
                </a:ln>
                <a:effectLst/>
                <a:uLnTx/>
                <a:uFillTx/>
                <a:latin typeface="Raleway" panose="020B0003030101060003" pitchFamily="34" charset="0"/>
                <a:ea typeface="+mn-ea"/>
                <a:cs typeface="Calibri"/>
              </a:rPr>
              <a:t> </a:t>
            </a:r>
            <a:r>
              <a:rPr kumimoji="0" sz="1900" b="1" i="0" u="none" strike="noStrike" kern="1200" cap="none" spc="-5" normalizeH="0" baseline="0" noProof="0" dirty="0">
                <a:ln>
                  <a:noFill/>
                </a:ln>
                <a:effectLst/>
                <a:uLnTx/>
                <a:uFillTx/>
                <a:latin typeface="Raleway" panose="020B0003030101060003" pitchFamily="34" charset="0"/>
                <a:ea typeface="+mn-ea"/>
                <a:cs typeface="Calibri"/>
              </a:rPr>
              <a:t>values</a:t>
            </a:r>
            <a:r>
              <a:rPr kumimoji="0" sz="1900" b="0" i="0" u="none" strike="noStrike" kern="1200" cap="none" spc="-5" normalizeH="0" baseline="0" noProof="0" dirty="0">
                <a:ln>
                  <a:noFill/>
                </a:ln>
                <a:effectLst/>
                <a:uLnTx/>
                <a:uFillTx/>
                <a:latin typeface="Raleway" panose="020B0003030101060003" pitchFamily="34" charset="0"/>
                <a:ea typeface="+mn-ea"/>
                <a:cs typeface="Calibri"/>
              </a:rPr>
              <a:t>:</a:t>
            </a:r>
            <a:r>
              <a:rPr kumimoji="0" sz="1900" b="0" i="0" u="none" strike="noStrike" kern="1200" cap="none" spc="4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5" normalizeH="0" baseline="0" noProof="0" dirty="0">
                <a:ln>
                  <a:noFill/>
                </a:ln>
                <a:effectLst/>
                <a:uLnTx/>
                <a:uFillTx/>
                <a:latin typeface="Raleway" panose="020B0003030101060003" pitchFamily="34" charset="0"/>
                <a:ea typeface="+mn-ea"/>
                <a:cs typeface="Calibri"/>
              </a:rPr>
              <a:t>beliefs</a:t>
            </a:r>
            <a:r>
              <a:rPr kumimoji="0" sz="1900" b="0" i="0" u="none" strike="noStrike" kern="1200" cap="none" spc="30" normalizeH="0" baseline="0" noProof="0" dirty="0">
                <a:ln>
                  <a:noFill/>
                </a:ln>
                <a:effectLst/>
                <a:uLnTx/>
                <a:uFillTx/>
                <a:latin typeface="Raleway" panose="020B0003030101060003" pitchFamily="34" charset="0"/>
                <a:ea typeface="+mn-ea"/>
                <a:cs typeface="Calibri"/>
              </a:rPr>
              <a:t> </a:t>
            </a:r>
            <a:r>
              <a:rPr kumimoji="0" sz="1900" b="0" i="0" u="none" strike="noStrike" kern="1200" cap="none" spc="-5" normalizeH="0" baseline="0" noProof="0" dirty="0">
                <a:ln>
                  <a:noFill/>
                </a:ln>
                <a:effectLst/>
                <a:uLnTx/>
                <a:uFillTx/>
                <a:latin typeface="Raleway" panose="020B0003030101060003" pitchFamily="34" charset="0"/>
                <a:ea typeface="+mn-ea"/>
                <a:cs typeface="Calibri"/>
              </a:rPr>
              <a:t>which </a:t>
            </a:r>
            <a:r>
              <a:rPr kumimoji="0" sz="1900" b="0" i="0" u="none" strike="noStrike" kern="1200" cap="none" spc="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effectLst/>
                <a:uLnTx/>
                <a:uFillTx/>
                <a:latin typeface="Raleway" panose="020B0003030101060003" pitchFamily="34" charset="0"/>
                <a:ea typeface="+mn-ea"/>
                <a:cs typeface="Calibri"/>
              </a:rPr>
              <a:t>become</a:t>
            </a:r>
            <a:r>
              <a:rPr kumimoji="0" sz="1900" b="0" i="0" u="none" strike="noStrike" kern="1200" cap="none" spc="0" normalizeH="0" baseline="0" noProof="0" dirty="0">
                <a:ln>
                  <a:noFill/>
                </a:ln>
                <a:effectLst/>
                <a:uLnTx/>
                <a:uFillTx/>
                <a:latin typeface="Raleway" panose="020B0003030101060003" pitchFamily="34" charset="0"/>
                <a:ea typeface="+mn-ea"/>
                <a:cs typeface="Calibri"/>
              </a:rPr>
              <a:t> </a:t>
            </a:r>
            <a:r>
              <a:rPr kumimoji="0" sz="1900" b="0" i="0" u="none" strike="noStrike" kern="1200" cap="none" spc="-5" normalizeH="0" baseline="0" noProof="0" dirty="0">
                <a:ln>
                  <a:noFill/>
                </a:ln>
                <a:effectLst/>
                <a:uLnTx/>
                <a:uFillTx/>
                <a:latin typeface="Raleway" panose="020B0003030101060003" pitchFamily="34" charset="0"/>
                <a:ea typeface="+mn-ea"/>
                <a:cs typeface="Calibri"/>
              </a:rPr>
              <a:t>part</a:t>
            </a:r>
            <a:r>
              <a:rPr kumimoji="0" sz="1900" b="0" i="0" u="none" strike="noStrike" kern="1200" cap="none" spc="5" normalizeH="0" baseline="0" noProof="0" dirty="0">
                <a:ln>
                  <a:noFill/>
                </a:ln>
                <a:effectLst/>
                <a:uLnTx/>
                <a:uFillTx/>
                <a:latin typeface="Raleway" panose="020B0003030101060003" pitchFamily="34" charset="0"/>
                <a:ea typeface="+mn-ea"/>
                <a:cs typeface="Calibri"/>
              </a:rPr>
              <a:t> </a:t>
            </a:r>
            <a:r>
              <a:rPr kumimoji="0" sz="1900" b="0" i="0" u="none" strike="noStrike" kern="1200" cap="none" spc="-5" normalizeH="0" baseline="0" noProof="0" dirty="0">
                <a:ln>
                  <a:noFill/>
                </a:ln>
                <a:effectLst/>
                <a:uLnTx/>
                <a:uFillTx/>
                <a:latin typeface="Raleway" panose="020B0003030101060003" pitchFamily="34" charset="0"/>
                <a:ea typeface="+mn-ea"/>
                <a:cs typeface="Calibri"/>
              </a:rPr>
              <a:t>of</a:t>
            </a:r>
            <a:r>
              <a:rPr kumimoji="0" sz="1900" b="0" i="0" u="none" strike="noStrike" kern="1200" cap="none" spc="-10" normalizeH="0" baseline="0" noProof="0" dirty="0">
                <a:ln>
                  <a:noFill/>
                </a:ln>
                <a:effectLst/>
                <a:uLnTx/>
                <a:uFillTx/>
                <a:latin typeface="Raleway" panose="020B0003030101060003" pitchFamily="34" charset="0"/>
                <a:ea typeface="+mn-ea"/>
                <a:cs typeface="Calibri"/>
              </a:rPr>
              <a:t> </a:t>
            </a:r>
            <a:r>
              <a:rPr kumimoji="0" sz="1900" b="0" i="0" u="none" strike="noStrike" kern="1200" cap="none" spc="-5" normalizeH="0" baseline="0" noProof="0" dirty="0">
                <a:ln>
                  <a:noFill/>
                </a:ln>
                <a:effectLst/>
                <a:uLnTx/>
                <a:uFillTx/>
                <a:latin typeface="Raleway" panose="020B0003030101060003" pitchFamily="34" charset="0"/>
                <a:ea typeface="+mn-ea"/>
                <a:cs typeface="Calibri"/>
              </a:rPr>
              <a:t>the</a:t>
            </a:r>
            <a:r>
              <a:rPr kumimoji="0" sz="1900" b="0" i="0" u="none" strike="noStrike" kern="1200" cap="none" spc="1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effectLst/>
                <a:uLnTx/>
                <a:uFillTx/>
                <a:latin typeface="Raleway" panose="020B0003030101060003" pitchFamily="34" charset="0"/>
                <a:ea typeface="+mn-ea"/>
                <a:cs typeface="Calibri"/>
              </a:rPr>
              <a:t>conceptual</a:t>
            </a:r>
            <a:r>
              <a:rPr kumimoji="0" sz="1900" b="0" i="0" u="none" strike="noStrike" kern="1200" cap="none" spc="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5" normalizeH="0" baseline="0" noProof="0" dirty="0">
                <a:ln>
                  <a:noFill/>
                </a:ln>
                <a:effectLst/>
                <a:uLnTx/>
                <a:uFillTx/>
                <a:latin typeface="Raleway" panose="020B0003030101060003" pitchFamily="34" charset="0"/>
                <a:ea typeface="+mn-ea"/>
                <a:cs typeface="Calibri"/>
              </a:rPr>
              <a:t>process </a:t>
            </a:r>
            <a:r>
              <a:rPr kumimoji="0" sz="1900" b="0" i="0" u="none" strike="noStrike" kern="1200" cap="none" spc="-415" normalizeH="0" baseline="0" noProof="0" dirty="0">
                <a:ln>
                  <a:noFill/>
                </a:ln>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effectLst/>
                <a:uLnTx/>
                <a:uFillTx/>
                <a:latin typeface="Raleway" panose="020B0003030101060003" pitchFamily="34" charset="0"/>
                <a:ea typeface="+mn-ea"/>
                <a:cs typeface="Calibri"/>
              </a:rPr>
              <a:t>by</a:t>
            </a:r>
            <a:r>
              <a:rPr kumimoji="0" sz="1900" b="0" i="0" u="none" strike="noStrike" kern="1200" cap="none" spc="0" normalizeH="0" baseline="0" noProof="0" dirty="0">
                <a:ln>
                  <a:noFill/>
                </a:ln>
                <a:effectLst/>
                <a:uLnTx/>
                <a:uFillTx/>
                <a:latin typeface="Raleway" panose="020B0003030101060003" pitchFamily="34" charset="0"/>
                <a:ea typeface="+mn-ea"/>
                <a:cs typeface="Calibri"/>
              </a:rPr>
              <a:t> </a:t>
            </a:r>
            <a:r>
              <a:rPr kumimoji="0" sz="1900" b="0" i="0" u="none" strike="noStrike" kern="1200" cap="none" spc="-5" normalizeH="0" baseline="0" noProof="0" dirty="0">
                <a:ln>
                  <a:noFill/>
                </a:ln>
                <a:effectLst/>
                <a:uLnTx/>
                <a:uFillTx/>
                <a:latin typeface="Raleway" panose="020B0003030101060003" pitchFamily="34" charset="0"/>
                <a:ea typeface="+mn-ea"/>
                <a:cs typeface="Calibri"/>
              </a:rPr>
              <a:t>which</a:t>
            </a:r>
            <a:r>
              <a:rPr kumimoji="0" sz="1900" b="0" i="0" u="none" strike="noStrike" kern="1200" cap="none" spc="1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5" normalizeH="0" baseline="0" noProof="0" dirty="0">
                <a:ln>
                  <a:noFill/>
                </a:ln>
                <a:effectLst/>
                <a:uLnTx/>
                <a:uFillTx/>
                <a:latin typeface="Raleway" panose="020B0003030101060003" pitchFamily="34" charset="0"/>
                <a:ea typeface="+mn-ea"/>
                <a:cs typeface="Calibri"/>
              </a:rPr>
              <a:t>groups</a:t>
            </a:r>
            <a:r>
              <a:rPr kumimoji="0" sz="1900" b="0" i="0" u="none" strike="noStrike" kern="1200" cap="none" spc="1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effectLst/>
                <a:uLnTx/>
                <a:uFillTx/>
                <a:latin typeface="Raleway" panose="020B0003030101060003" pitchFamily="34" charset="0"/>
                <a:ea typeface="+mn-ea"/>
                <a:cs typeface="Calibri"/>
              </a:rPr>
              <a:t>members</a:t>
            </a:r>
            <a:r>
              <a:rPr kumimoji="0" sz="1900" b="0" i="0" u="none" strike="noStrike" kern="1200" cap="none" spc="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effectLst/>
                <a:uLnTx/>
                <a:uFillTx/>
                <a:latin typeface="Raleway" panose="020B0003030101060003" pitchFamily="34" charset="0"/>
                <a:ea typeface="+mn-ea"/>
                <a:cs typeface="Calibri"/>
              </a:rPr>
              <a:t>justify </a:t>
            </a:r>
            <a:r>
              <a:rPr kumimoji="0" sz="1900" b="0" i="0" u="none" strike="noStrike" kern="1200" cap="none" spc="-5" normalizeH="0" baseline="0" noProof="0" dirty="0">
                <a:ln>
                  <a:noFill/>
                </a:ln>
                <a:effectLst/>
                <a:uLnTx/>
                <a:uFillTx/>
                <a:latin typeface="Raleway" panose="020B0003030101060003" pitchFamily="34" charset="0"/>
                <a:ea typeface="+mn-ea"/>
                <a:cs typeface="Calibri"/>
              </a:rPr>
              <a:t>actions and</a:t>
            </a:r>
            <a:r>
              <a:rPr kumimoji="0" sz="1900" b="0" i="0" u="none" strike="noStrike" kern="1200" cap="none" spc="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effectLst/>
                <a:uLnTx/>
                <a:uFillTx/>
                <a:latin typeface="Raleway" panose="020B0003030101060003" pitchFamily="34" charset="0"/>
                <a:ea typeface="+mn-ea"/>
                <a:cs typeface="Calibri"/>
              </a:rPr>
              <a:t>behaviour</a:t>
            </a:r>
            <a:endParaRPr kumimoji="0" lang="en-GB" sz="1900" b="0" i="0" u="none" strike="noStrike" kern="1200" cap="none" spc="-10" normalizeH="0" baseline="0" noProof="0" dirty="0">
              <a:ln>
                <a:noFill/>
              </a:ln>
              <a:effectLst/>
              <a:uLnTx/>
              <a:uFillTx/>
              <a:latin typeface="Raleway" panose="020B0003030101060003" pitchFamily="34" charset="0"/>
              <a:ea typeface="+mn-ea"/>
              <a:cs typeface="Calibri"/>
            </a:endParaRPr>
          </a:p>
          <a:p>
            <a:pPr marL="893444" marR="61594" lvl="0" indent="-400050" algn="l" defTabSz="914400" rtl="0" eaLnBrk="1" fontAlgn="auto" latinLnBrk="0" hangingPunct="1">
              <a:lnSpc>
                <a:spcPct val="90000"/>
              </a:lnSpc>
              <a:spcBef>
                <a:spcPts val="455"/>
              </a:spcBef>
              <a:spcAft>
                <a:spcPts val="0"/>
              </a:spcAft>
              <a:buClrTx/>
              <a:buSzTx/>
              <a:buFontTx/>
              <a:buAutoNum type="arabicPeriod"/>
              <a:tabLst>
                <a:tab pos="893444" algn="l"/>
                <a:tab pos="894080" algn="l"/>
              </a:tabLst>
              <a:defRPr/>
            </a:pPr>
            <a:endParaRPr kumimoji="0" sz="1900" b="0" i="0" u="none" strike="noStrike" kern="1200" cap="none" spc="0" normalizeH="0" baseline="0" noProof="0" dirty="0">
              <a:ln>
                <a:noFill/>
              </a:ln>
              <a:effectLst/>
              <a:uLnTx/>
              <a:uFillTx/>
              <a:latin typeface="Raleway" panose="020B0003030101060003" pitchFamily="34" charset="0"/>
              <a:ea typeface="+mn-ea"/>
              <a:cs typeface="Calibri"/>
            </a:endParaRPr>
          </a:p>
          <a:p>
            <a:pPr marL="893444" marR="5080" lvl="0" indent="-400050" algn="l" defTabSz="914400" rtl="0" eaLnBrk="1" fontAlgn="auto" latinLnBrk="0" hangingPunct="1">
              <a:lnSpc>
                <a:spcPts val="2050"/>
              </a:lnSpc>
              <a:spcBef>
                <a:spcPts val="490"/>
              </a:spcBef>
              <a:spcAft>
                <a:spcPts val="0"/>
              </a:spcAft>
              <a:buClrTx/>
              <a:buSzTx/>
              <a:buFontTx/>
              <a:buAutoNum type="arabicPeriod"/>
              <a:tabLst>
                <a:tab pos="893444" algn="l"/>
                <a:tab pos="894080" algn="l"/>
              </a:tabLst>
              <a:defRPr/>
            </a:pPr>
            <a:r>
              <a:rPr kumimoji="0" sz="1900" b="1" i="0" u="none" strike="noStrike" kern="1200" cap="none" spc="-5" normalizeH="0" baseline="0" noProof="0" dirty="0">
                <a:ln>
                  <a:noFill/>
                </a:ln>
                <a:effectLst/>
                <a:uLnTx/>
                <a:uFillTx/>
                <a:latin typeface="Raleway" panose="020B0003030101060003" pitchFamily="34" charset="0"/>
                <a:ea typeface="+mn-ea"/>
                <a:cs typeface="Calibri"/>
              </a:rPr>
              <a:t>Basic</a:t>
            </a:r>
            <a:r>
              <a:rPr kumimoji="0" sz="1900" b="1" i="0" u="none" strike="noStrike" kern="1200" cap="none" spc="0" normalizeH="0" baseline="0" noProof="0" dirty="0">
                <a:ln>
                  <a:noFill/>
                </a:ln>
                <a:effectLst/>
                <a:uLnTx/>
                <a:uFillTx/>
                <a:latin typeface="Raleway" panose="020B0003030101060003" pitchFamily="34" charset="0"/>
                <a:ea typeface="+mn-ea"/>
                <a:cs typeface="Calibri"/>
              </a:rPr>
              <a:t> </a:t>
            </a:r>
            <a:r>
              <a:rPr kumimoji="0" sz="1900" b="1" i="0" u="none" strike="noStrike" kern="1200" cap="none" spc="-5" normalizeH="0" baseline="0" noProof="0" dirty="0">
                <a:ln>
                  <a:noFill/>
                </a:ln>
                <a:effectLst/>
                <a:uLnTx/>
                <a:uFillTx/>
                <a:latin typeface="Raleway" panose="020B0003030101060003" pitchFamily="34" charset="0"/>
                <a:ea typeface="+mn-ea"/>
                <a:cs typeface="Calibri"/>
              </a:rPr>
              <a:t>underlying</a:t>
            </a:r>
            <a:r>
              <a:rPr kumimoji="0" sz="1900" b="1" i="0" u="none" strike="noStrike" kern="1200" cap="none" spc="0" normalizeH="0" baseline="0" noProof="0" dirty="0">
                <a:ln>
                  <a:noFill/>
                </a:ln>
                <a:effectLst/>
                <a:uLnTx/>
                <a:uFillTx/>
                <a:latin typeface="Raleway" panose="020B0003030101060003" pitchFamily="34" charset="0"/>
                <a:ea typeface="+mn-ea"/>
                <a:cs typeface="Calibri"/>
              </a:rPr>
              <a:t> </a:t>
            </a:r>
            <a:r>
              <a:rPr kumimoji="0" sz="1900" b="1" i="0" u="none" strike="noStrike" kern="1200" cap="none" spc="-5" normalizeH="0" baseline="0" noProof="0" dirty="0">
                <a:ln>
                  <a:noFill/>
                </a:ln>
                <a:effectLst/>
                <a:uLnTx/>
                <a:uFillTx/>
                <a:latin typeface="Raleway" panose="020B0003030101060003" pitchFamily="34" charset="0"/>
                <a:ea typeface="+mn-ea"/>
                <a:cs typeface="Calibri"/>
              </a:rPr>
              <a:t>assumptions</a:t>
            </a:r>
            <a:r>
              <a:rPr kumimoji="0" sz="1900" b="0" i="0" u="none" strike="noStrike" kern="1200" cap="none" spc="-5" normalizeH="0" baseline="0" noProof="0" dirty="0">
                <a:ln>
                  <a:noFill/>
                </a:ln>
                <a:effectLst/>
                <a:uLnTx/>
                <a:uFillTx/>
                <a:latin typeface="Raleway" panose="020B0003030101060003" pitchFamily="34" charset="0"/>
                <a:ea typeface="+mn-ea"/>
                <a:cs typeface="Calibri"/>
              </a:rPr>
              <a:t>: </a:t>
            </a:r>
            <a:r>
              <a:rPr kumimoji="0" sz="1900" b="0" i="0" u="none" strike="noStrike" kern="1200" cap="none" spc="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effectLst/>
                <a:uLnTx/>
                <a:uFillTx/>
                <a:latin typeface="Raleway" panose="020B0003030101060003" pitchFamily="34" charset="0"/>
                <a:ea typeface="+mn-ea"/>
                <a:cs typeface="Calibri"/>
              </a:rPr>
              <a:t>unconsciously</a:t>
            </a:r>
            <a:r>
              <a:rPr kumimoji="0" sz="1900" b="0" i="0" u="none" strike="noStrike" kern="1200" cap="none" spc="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effectLst/>
                <a:uLnTx/>
                <a:uFillTx/>
                <a:latin typeface="Raleway" panose="020B0003030101060003" pitchFamily="34" charset="0"/>
                <a:ea typeface="+mn-ea"/>
                <a:cs typeface="Calibri"/>
              </a:rPr>
              <a:t>held</a:t>
            </a:r>
            <a:r>
              <a:rPr kumimoji="0" sz="1900" b="0" i="0" u="none" strike="noStrike" kern="1200" cap="none" spc="10" normalizeH="0" baseline="0" noProof="0" dirty="0">
                <a:ln>
                  <a:noFill/>
                </a:ln>
                <a:effectLst/>
                <a:uLnTx/>
                <a:uFillTx/>
                <a:latin typeface="Raleway" panose="020B0003030101060003" pitchFamily="34" charset="0"/>
                <a:ea typeface="+mn-ea"/>
                <a:cs typeface="Calibri"/>
              </a:rPr>
              <a:t> </a:t>
            </a:r>
            <a:r>
              <a:rPr kumimoji="0" sz="1900" b="0" i="0" u="none" strike="noStrike" kern="1200" cap="none" spc="-5" normalizeH="0" baseline="0" noProof="0" dirty="0">
                <a:ln>
                  <a:noFill/>
                </a:ln>
                <a:effectLst/>
                <a:uLnTx/>
                <a:uFillTx/>
                <a:latin typeface="Raleway" panose="020B0003030101060003" pitchFamily="34" charset="0"/>
                <a:ea typeface="+mn-ea"/>
                <a:cs typeface="Calibri"/>
              </a:rPr>
              <a:t>learned</a:t>
            </a:r>
            <a:r>
              <a:rPr kumimoji="0" sz="1900" b="0" i="0" u="none" strike="noStrike" kern="1200" cap="none" spc="10" normalizeH="0" baseline="0" noProof="0" dirty="0">
                <a:ln>
                  <a:noFill/>
                </a:ln>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effectLst/>
                <a:uLnTx/>
                <a:uFillTx/>
                <a:latin typeface="Raleway" panose="020B0003030101060003" pitchFamily="34" charset="0"/>
                <a:ea typeface="+mn-ea"/>
                <a:cs typeface="Calibri"/>
              </a:rPr>
              <a:t>responses</a:t>
            </a:r>
            <a:r>
              <a:rPr kumimoji="0" sz="1900" b="0" i="0" u="none" strike="noStrike" kern="1200" cap="none" spc="15" normalizeH="0" baseline="0" noProof="0" dirty="0">
                <a:ln>
                  <a:noFill/>
                </a:ln>
                <a:effectLst/>
                <a:uLnTx/>
                <a:uFillTx/>
                <a:latin typeface="Raleway" panose="020B0003030101060003" pitchFamily="34" charset="0"/>
                <a:ea typeface="+mn-ea"/>
                <a:cs typeface="Calibri"/>
              </a:rPr>
              <a:t> </a:t>
            </a:r>
            <a:r>
              <a:rPr kumimoji="0" sz="1900" b="0" i="0" u="none" strike="noStrike" kern="1200" cap="none" spc="-5" normalizeH="0" baseline="0" noProof="0" dirty="0">
                <a:ln>
                  <a:noFill/>
                </a:ln>
                <a:effectLst/>
                <a:uLnTx/>
                <a:uFillTx/>
                <a:latin typeface="Raleway" panose="020B0003030101060003" pitchFamily="34" charset="0"/>
                <a:ea typeface="+mn-ea"/>
                <a:cs typeface="Calibri"/>
              </a:rPr>
              <a:t>– </a:t>
            </a:r>
            <a:r>
              <a:rPr kumimoji="0" sz="1900" b="0" i="0" u="none" strike="noStrike" kern="1200" cap="none" spc="-409" normalizeH="0" baseline="0" noProof="0" dirty="0">
                <a:ln>
                  <a:noFill/>
                </a:ln>
                <a:effectLst/>
                <a:uLnTx/>
                <a:uFillTx/>
                <a:latin typeface="Raleway" panose="020B0003030101060003" pitchFamily="34" charset="0"/>
                <a:ea typeface="+mn-ea"/>
                <a:cs typeface="Calibri"/>
              </a:rPr>
              <a:t> </a:t>
            </a:r>
            <a:r>
              <a:rPr kumimoji="0" sz="1900" b="0" i="0" u="none" strike="noStrike" kern="1200" cap="none" spc="-5" normalizeH="0" baseline="0" noProof="0" dirty="0">
                <a:ln>
                  <a:noFill/>
                </a:ln>
                <a:effectLst/>
                <a:uLnTx/>
                <a:uFillTx/>
                <a:latin typeface="Raleway" panose="020B0003030101060003" pitchFamily="34" charset="0"/>
                <a:ea typeface="+mn-ea"/>
                <a:cs typeface="Calibri"/>
              </a:rPr>
              <a:t>the</a:t>
            </a:r>
            <a:r>
              <a:rPr kumimoji="0" sz="1900" b="0" i="0" u="none" strike="noStrike" kern="1200" cap="none" spc="-10" normalizeH="0" baseline="0" noProof="0" dirty="0">
                <a:ln>
                  <a:noFill/>
                </a:ln>
                <a:effectLst/>
                <a:uLnTx/>
                <a:uFillTx/>
                <a:latin typeface="Raleway" panose="020B0003030101060003" pitchFamily="34" charset="0"/>
                <a:ea typeface="+mn-ea"/>
                <a:cs typeface="Calibri"/>
              </a:rPr>
              <a:t> essence/core</a:t>
            </a:r>
            <a:endParaRPr kumimoji="0" sz="1900" b="0" i="0" u="none" strike="noStrike" kern="1200" cap="none" spc="0" normalizeH="0" baseline="0" noProof="0" dirty="0">
              <a:ln>
                <a:noFill/>
              </a:ln>
              <a:effectLst/>
              <a:uLnTx/>
              <a:uFillTx/>
              <a:latin typeface="Raleway" panose="020B0003030101060003" pitchFamily="34" charset="0"/>
              <a:ea typeface="+mn-ea"/>
              <a:cs typeface="Calibri"/>
            </a:endParaRPr>
          </a:p>
        </p:txBody>
      </p:sp>
      <p:pic>
        <p:nvPicPr>
          <p:cNvPr id="5" name="object 3">
            <a:extLst>
              <a:ext uri="{FF2B5EF4-FFF2-40B4-BE49-F238E27FC236}">
                <a16:creationId xmlns:a16="http://schemas.microsoft.com/office/drawing/2014/main" id="{E5CBA76F-38DD-FE88-A608-D9E9C631CB72}"/>
              </a:ext>
            </a:extLst>
          </p:cNvPr>
          <p:cNvPicPr/>
          <p:nvPr/>
        </p:nvPicPr>
        <p:blipFill>
          <a:blip r:embed="rId3" cstate="print"/>
          <a:stretch>
            <a:fillRect/>
          </a:stretch>
        </p:blipFill>
        <p:spPr>
          <a:xfrm>
            <a:off x="350089" y="189230"/>
            <a:ext cx="5385816" cy="5413248"/>
          </a:xfrm>
          <a:prstGeom prst="rect">
            <a:avLst/>
          </a:prstGeom>
        </p:spPr>
      </p:pic>
      <p:sp>
        <p:nvSpPr>
          <p:cNvPr id="4" name="TextBox 3">
            <a:extLst>
              <a:ext uri="{FF2B5EF4-FFF2-40B4-BE49-F238E27FC236}">
                <a16:creationId xmlns:a16="http://schemas.microsoft.com/office/drawing/2014/main" id="{ED6849DC-7772-681F-55FA-F3097534CF71}"/>
              </a:ext>
            </a:extLst>
          </p:cNvPr>
          <p:cNvSpPr txBox="1"/>
          <p:nvPr/>
        </p:nvSpPr>
        <p:spPr>
          <a:xfrm>
            <a:off x="350089" y="5226518"/>
            <a:ext cx="2560320" cy="307777"/>
          </a:xfrm>
          <a:prstGeom prst="rect">
            <a:avLst/>
          </a:prstGeom>
          <a:noFill/>
        </p:spPr>
        <p:txBody>
          <a:bodyPr wrap="square" rtlCol="0">
            <a:spAutoFit/>
          </a:bodyPr>
          <a:lstStyle/>
          <a:p>
            <a:r>
              <a:rPr lang="en-GB" sz="1400" b="0" i="0" dirty="0">
                <a:solidFill>
                  <a:srgbClr val="333333"/>
                </a:solidFill>
                <a:effectLst/>
                <a:latin typeface="Noto Sans" panose="020B0502040504020204" pitchFamily="34" charset="0"/>
              </a:rPr>
              <a:t>(Think Insights 2024) </a:t>
            </a:r>
            <a:endParaRPr lang="en-GB" sz="1400" dirty="0"/>
          </a:p>
        </p:txBody>
      </p:sp>
    </p:spTree>
    <p:extLst>
      <p:ext uri="{BB962C8B-B14F-4D97-AF65-F5344CB8AC3E}">
        <p14:creationId xmlns:p14="http://schemas.microsoft.com/office/powerpoint/2010/main" val="35192659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3A7AB-2F75-0216-BEB5-09F1CE897498}"/>
              </a:ext>
            </a:extLst>
          </p:cNvPr>
          <p:cNvSpPr>
            <a:spLocks noGrp="1"/>
          </p:cNvSpPr>
          <p:nvPr>
            <p:ph type="title"/>
          </p:nvPr>
        </p:nvSpPr>
        <p:spPr>
          <a:xfrm>
            <a:off x="220578" y="74664"/>
            <a:ext cx="11750843" cy="1325563"/>
          </a:xfrm>
          <a:solidFill>
            <a:srgbClr val="295E80"/>
          </a:solidFill>
          <a:ln>
            <a:solidFill>
              <a:srgbClr val="FFC000"/>
            </a:solidFill>
          </a:ln>
        </p:spPr>
        <p:txBody>
          <a:bodyPr>
            <a:normAutofit/>
          </a:bodyPr>
          <a:lstStyle/>
          <a:p>
            <a:r>
              <a:rPr lang="en-GB" b="1" dirty="0">
                <a:solidFill>
                  <a:srgbClr val="FFC000"/>
                </a:solidFill>
              </a:rPr>
              <a:t>Have you heard of the Monkey ladder experiment?</a:t>
            </a:r>
          </a:p>
        </p:txBody>
      </p:sp>
      <p:pic>
        <p:nvPicPr>
          <p:cNvPr id="4" name="Online Media 3" title="The monkey ladder experiment">
            <a:hlinkClick r:id="" action="ppaction://media"/>
            <a:extLst>
              <a:ext uri="{FF2B5EF4-FFF2-40B4-BE49-F238E27FC236}">
                <a16:creationId xmlns:a16="http://schemas.microsoft.com/office/drawing/2014/main" id="{D9D11038-14DE-92A0-73E1-4F3F93E44C7D}"/>
              </a:ext>
            </a:extLst>
          </p:cNvPr>
          <p:cNvPicPr>
            <a:picLocks noGrp="1" noRot="1" noChangeAspect="1"/>
          </p:cNvPicPr>
          <p:nvPr>
            <p:ph idx="1"/>
            <a:videoFile r:link="rId1"/>
          </p:nvPr>
        </p:nvPicPr>
        <p:blipFill>
          <a:blip r:embed="rId3"/>
          <a:stretch>
            <a:fillRect/>
          </a:stretch>
        </p:blipFill>
        <p:spPr>
          <a:xfrm>
            <a:off x="3715351" y="1400227"/>
            <a:ext cx="7700963" cy="4351338"/>
          </a:xfrm>
          <a:prstGeom prst="rect">
            <a:avLst/>
          </a:prstGeom>
        </p:spPr>
      </p:pic>
      <p:sp>
        <p:nvSpPr>
          <p:cNvPr id="5" name="TextBox 4">
            <a:extLst>
              <a:ext uri="{FF2B5EF4-FFF2-40B4-BE49-F238E27FC236}">
                <a16:creationId xmlns:a16="http://schemas.microsoft.com/office/drawing/2014/main" id="{3CB9E85E-0206-E237-F080-87A724767391}"/>
              </a:ext>
            </a:extLst>
          </p:cNvPr>
          <p:cNvSpPr txBox="1"/>
          <p:nvPr/>
        </p:nvSpPr>
        <p:spPr>
          <a:xfrm>
            <a:off x="124325" y="2725790"/>
            <a:ext cx="349477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So, do you think behaviour is influenced by culture?</a:t>
            </a:r>
          </a:p>
        </p:txBody>
      </p:sp>
    </p:spTree>
    <p:extLst>
      <p:ext uri="{BB962C8B-B14F-4D97-AF65-F5344CB8AC3E}">
        <p14:creationId xmlns:p14="http://schemas.microsoft.com/office/powerpoint/2010/main" val="2063436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53970" y="438236"/>
            <a:ext cx="7084060" cy="510781"/>
          </a:xfrm>
          <a:prstGeom prst="rect">
            <a:avLst/>
          </a:prstGeom>
          <a:solidFill>
            <a:srgbClr val="295E80"/>
          </a:solidFill>
          <a:ln>
            <a:solidFill>
              <a:srgbClr val="FFC000"/>
            </a:solidFill>
          </a:ln>
        </p:spPr>
        <p:txBody>
          <a:bodyPr vert="horz" wrap="square" lIns="0" tIns="12065" rIns="0" bIns="0" rtlCol="0">
            <a:spAutoFit/>
          </a:bodyPr>
          <a:lstStyle/>
          <a:p>
            <a:pPr marL="12700" marR="5080" algn="l" rtl="0">
              <a:lnSpc>
                <a:spcPct val="90000"/>
              </a:lnSpc>
              <a:spcBef>
                <a:spcPts val="105"/>
              </a:spcBef>
            </a:pPr>
            <a:r>
              <a:rPr lang="en-GB" sz="3600" b="1" spc="-15" dirty="0">
                <a:solidFill>
                  <a:srgbClr val="FFC000"/>
                </a:solidFill>
                <a:latin typeface="Raleway" panose="020B0003030101060003" pitchFamily="34" charset="0"/>
              </a:rPr>
              <a:t>T</a:t>
            </a:r>
            <a:r>
              <a:rPr sz="3600" b="1" kern="1200" spc="-15" dirty="0">
                <a:solidFill>
                  <a:srgbClr val="FFC000"/>
                </a:solidFill>
                <a:latin typeface="Raleway" panose="020B0003030101060003" pitchFamily="34" charset="0"/>
              </a:rPr>
              <a:t>he organisation’s ‘personality’</a:t>
            </a:r>
          </a:p>
        </p:txBody>
      </p:sp>
      <p:sp>
        <p:nvSpPr>
          <p:cNvPr id="3" name="object 3"/>
          <p:cNvSpPr txBox="1"/>
          <p:nvPr/>
        </p:nvSpPr>
        <p:spPr>
          <a:xfrm>
            <a:off x="893203" y="1873548"/>
            <a:ext cx="9543060" cy="887422"/>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3600" b="1" i="1" u="none" strike="noStrike" kern="1200" cap="none" spc="0" normalizeH="0" baseline="0" noProof="0" dirty="0">
                <a:ln>
                  <a:noFill/>
                </a:ln>
                <a:effectLst/>
                <a:uLnTx/>
                <a:uFillTx/>
                <a:latin typeface="Raleway" panose="020B0003030101060003" pitchFamily="34" charset="0"/>
                <a:ea typeface="+mn-ea"/>
                <a:cs typeface="Calibri"/>
              </a:rPr>
              <a:t>‘That’s</a:t>
            </a:r>
            <a:r>
              <a:rPr kumimoji="0" sz="3600" b="1" i="1" u="none" strike="noStrike" kern="1200" cap="none" spc="-5" normalizeH="0" baseline="0" noProof="0" dirty="0">
                <a:ln>
                  <a:noFill/>
                </a:ln>
                <a:effectLst/>
                <a:uLnTx/>
                <a:uFillTx/>
                <a:latin typeface="Raleway" panose="020B0003030101060003" pitchFamily="34" charset="0"/>
                <a:ea typeface="+mn-ea"/>
                <a:cs typeface="Calibri"/>
              </a:rPr>
              <a:t> </a:t>
            </a:r>
            <a:r>
              <a:rPr kumimoji="0" sz="3600" b="1" i="1" u="none" strike="noStrike" kern="1200" cap="none" spc="0" normalizeH="0" baseline="0" noProof="0" dirty="0">
                <a:ln>
                  <a:noFill/>
                </a:ln>
                <a:effectLst/>
                <a:uLnTx/>
                <a:uFillTx/>
                <a:latin typeface="Raleway" panose="020B0003030101060003" pitchFamily="34" charset="0"/>
                <a:ea typeface="+mn-ea"/>
                <a:cs typeface="Calibri"/>
              </a:rPr>
              <a:t>the</a:t>
            </a:r>
            <a:r>
              <a:rPr kumimoji="0" sz="3600" b="1" i="1" u="none" strike="noStrike" kern="1200" cap="none" spc="-10" normalizeH="0" baseline="0" noProof="0" dirty="0">
                <a:ln>
                  <a:noFill/>
                </a:ln>
                <a:effectLst/>
                <a:uLnTx/>
                <a:uFillTx/>
                <a:latin typeface="Raleway" panose="020B0003030101060003" pitchFamily="34" charset="0"/>
                <a:ea typeface="+mn-ea"/>
                <a:cs typeface="Calibri"/>
              </a:rPr>
              <a:t> </a:t>
            </a:r>
            <a:r>
              <a:rPr kumimoji="0" sz="3600" b="1" i="1" u="none" strike="noStrike" kern="1200" cap="none" spc="-5" normalizeH="0" baseline="0" noProof="0" dirty="0">
                <a:ln>
                  <a:noFill/>
                </a:ln>
                <a:effectLst/>
                <a:uLnTx/>
                <a:uFillTx/>
                <a:latin typeface="Raleway" panose="020B0003030101060003" pitchFamily="34" charset="0"/>
                <a:ea typeface="+mn-ea"/>
                <a:cs typeface="Calibri"/>
              </a:rPr>
              <a:t>way</a:t>
            </a:r>
            <a:r>
              <a:rPr kumimoji="0" sz="3600" b="1" i="1" u="none" strike="noStrike" kern="1200" cap="none" spc="-10" normalizeH="0" baseline="0" noProof="0" dirty="0">
                <a:ln>
                  <a:noFill/>
                </a:ln>
                <a:effectLst/>
                <a:uLnTx/>
                <a:uFillTx/>
                <a:latin typeface="Raleway" panose="020B0003030101060003" pitchFamily="34" charset="0"/>
                <a:ea typeface="+mn-ea"/>
                <a:cs typeface="Calibri"/>
              </a:rPr>
              <a:t> </a:t>
            </a:r>
            <a:r>
              <a:rPr kumimoji="0" sz="3600" b="1" i="1" u="none" strike="noStrike" kern="1200" cap="none" spc="0" normalizeH="0" baseline="0" noProof="0" dirty="0">
                <a:ln>
                  <a:noFill/>
                </a:ln>
                <a:effectLst/>
                <a:uLnTx/>
                <a:uFillTx/>
                <a:latin typeface="Raleway" panose="020B0003030101060003" pitchFamily="34" charset="0"/>
                <a:ea typeface="+mn-ea"/>
                <a:cs typeface="Calibri"/>
              </a:rPr>
              <a:t>we</a:t>
            </a:r>
            <a:r>
              <a:rPr kumimoji="0" sz="3600" b="1" i="1" u="none" strike="noStrike" kern="1200" cap="none" spc="-30" normalizeH="0" baseline="0" noProof="0" dirty="0">
                <a:ln>
                  <a:noFill/>
                </a:ln>
                <a:effectLst/>
                <a:uLnTx/>
                <a:uFillTx/>
                <a:latin typeface="Raleway" panose="020B0003030101060003" pitchFamily="34" charset="0"/>
                <a:ea typeface="+mn-ea"/>
                <a:cs typeface="Calibri"/>
              </a:rPr>
              <a:t> </a:t>
            </a:r>
            <a:r>
              <a:rPr kumimoji="0" sz="3600" b="1" i="1" u="none" strike="noStrike" kern="1200" cap="none" spc="0" normalizeH="0" baseline="0" noProof="0" dirty="0">
                <a:ln>
                  <a:noFill/>
                </a:ln>
                <a:effectLst/>
                <a:uLnTx/>
                <a:uFillTx/>
                <a:latin typeface="Raleway" panose="020B0003030101060003" pitchFamily="34" charset="0"/>
                <a:ea typeface="+mn-ea"/>
                <a:cs typeface="Calibri"/>
              </a:rPr>
              <a:t>do</a:t>
            </a:r>
            <a:r>
              <a:rPr kumimoji="0" sz="3600" b="1" i="1" u="none" strike="noStrike" kern="1200" cap="none" spc="-10" normalizeH="0" baseline="0" noProof="0" dirty="0">
                <a:ln>
                  <a:noFill/>
                </a:ln>
                <a:effectLst/>
                <a:uLnTx/>
                <a:uFillTx/>
                <a:latin typeface="Raleway" panose="020B0003030101060003" pitchFamily="34" charset="0"/>
                <a:ea typeface="+mn-ea"/>
                <a:cs typeface="Calibri"/>
              </a:rPr>
              <a:t> </a:t>
            </a:r>
            <a:r>
              <a:rPr kumimoji="0" sz="3600" b="1" i="1" u="none" strike="noStrike" kern="1200" cap="none" spc="0" normalizeH="0" baseline="0" noProof="0" dirty="0">
                <a:ln>
                  <a:noFill/>
                </a:ln>
                <a:effectLst/>
                <a:uLnTx/>
                <a:uFillTx/>
                <a:latin typeface="Raleway" panose="020B0003030101060003" pitchFamily="34" charset="0"/>
                <a:ea typeface="+mn-ea"/>
                <a:cs typeface="Calibri"/>
              </a:rPr>
              <a:t>things</a:t>
            </a:r>
            <a:r>
              <a:rPr kumimoji="0" sz="3600" b="1" i="1" u="none" strike="noStrike" kern="1200" cap="none" spc="-5" normalizeH="0" baseline="0" noProof="0" dirty="0">
                <a:ln>
                  <a:noFill/>
                </a:ln>
                <a:effectLst/>
                <a:uLnTx/>
                <a:uFillTx/>
                <a:latin typeface="Raleway" panose="020B0003030101060003" pitchFamily="34" charset="0"/>
                <a:ea typeface="+mn-ea"/>
                <a:cs typeface="Calibri"/>
              </a:rPr>
              <a:t> </a:t>
            </a:r>
            <a:r>
              <a:rPr kumimoji="0" sz="3600" b="1" i="1" u="none" strike="noStrike" kern="1200" cap="none" spc="0" normalizeH="0" baseline="0" noProof="0" dirty="0">
                <a:ln>
                  <a:noFill/>
                </a:ln>
                <a:effectLst/>
                <a:uLnTx/>
                <a:uFillTx/>
                <a:latin typeface="Raleway" panose="020B0003030101060003" pitchFamily="34" charset="0"/>
                <a:ea typeface="+mn-ea"/>
                <a:cs typeface="Calibri"/>
              </a:rPr>
              <a:t>around</a:t>
            </a:r>
            <a:r>
              <a:rPr kumimoji="0" sz="3600" b="1" i="1" u="none" strike="noStrike" kern="1200" cap="none" spc="-10" normalizeH="0" baseline="0" noProof="0" dirty="0">
                <a:ln>
                  <a:noFill/>
                </a:ln>
                <a:effectLst/>
                <a:uLnTx/>
                <a:uFillTx/>
                <a:latin typeface="Raleway" panose="020B0003030101060003" pitchFamily="34" charset="0"/>
                <a:ea typeface="+mn-ea"/>
                <a:cs typeface="Calibri"/>
              </a:rPr>
              <a:t> </a:t>
            </a:r>
            <a:r>
              <a:rPr kumimoji="0" sz="3600" b="1" i="1" u="none" strike="noStrike" kern="1200" cap="none" spc="-50" normalizeH="0" baseline="0" noProof="0" dirty="0">
                <a:ln>
                  <a:noFill/>
                </a:ln>
                <a:effectLst/>
                <a:uLnTx/>
                <a:uFillTx/>
                <a:latin typeface="Raleway" panose="020B0003030101060003" pitchFamily="34" charset="0"/>
                <a:ea typeface="+mn-ea"/>
                <a:cs typeface="Calibri"/>
              </a:rPr>
              <a:t>here.</a:t>
            </a:r>
            <a:r>
              <a:rPr kumimoji="0" lang="en-GB" sz="3600" b="1" i="1" u="none" strike="noStrike" kern="1200" cap="none" spc="-50" normalizeH="0" baseline="0" noProof="0" dirty="0">
                <a:ln>
                  <a:noFill/>
                </a:ln>
                <a:effectLst/>
                <a:uLnTx/>
                <a:uFillTx/>
                <a:latin typeface="Raleway" panose="020B0003030101060003" pitchFamily="34" charset="0"/>
                <a:ea typeface="+mn-ea"/>
                <a:cs typeface="Calibri"/>
              </a:rPr>
              <a:t>’</a:t>
            </a:r>
          </a:p>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2000" b="0" i="1" u="none" strike="noStrike" kern="1200" cap="none" spc="-35" normalizeH="0" baseline="0" noProof="0" dirty="0">
                <a:ln>
                  <a:noFill/>
                </a:ln>
                <a:effectLst/>
                <a:uLnTx/>
                <a:uFillTx/>
                <a:latin typeface="Raleway" panose="020B0003030101060003" pitchFamily="34" charset="0"/>
                <a:ea typeface="+mn-ea"/>
                <a:cs typeface="Calibri"/>
              </a:rPr>
              <a:t>(Handy, </a:t>
            </a:r>
            <a:r>
              <a:rPr kumimoji="0" lang="en-GB" sz="2000" b="0" i="1" u="none" strike="noStrike" kern="1200" cap="none" spc="-5" normalizeH="0" baseline="0" noProof="0" dirty="0">
                <a:ln>
                  <a:noFill/>
                </a:ln>
                <a:effectLst/>
                <a:uLnTx/>
                <a:uFillTx/>
                <a:latin typeface="Raleway" panose="020B0003030101060003" pitchFamily="34" charset="0"/>
                <a:ea typeface="+mn-ea"/>
                <a:cs typeface="Calibri"/>
              </a:rPr>
              <a:t>2007</a:t>
            </a:r>
            <a:r>
              <a:rPr kumimoji="0" sz="2000" b="0" i="1" u="none" strike="noStrike" kern="1200" cap="none" spc="-5" normalizeH="0" baseline="0" noProof="0" dirty="0">
                <a:ln>
                  <a:noFill/>
                </a:ln>
                <a:effectLst/>
                <a:uLnTx/>
                <a:uFillTx/>
                <a:latin typeface="Raleway" panose="020B0003030101060003" pitchFamily="34" charset="0"/>
                <a:ea typeface="+mn-ea"/>
                <a:cs typeface="Calibri"/>
              </a:rPr>
              <a:t>)</a:t>
            </a:r>
            <a:endParaRPr kumimoji="0" sz="2000" b="0" i="0" u="none" strike="noStrike" kern="1200" cap="none" spc="0" normalizeH="0" baseline="0" noProof="0" dirty="0">
              <a:ln>
                <a:noFill/>
              </a:ln>
              <a:effectLst/>
              <a:uLnTx/>
              <a:uFillTx/>
              <a:latin typeface="Raleway" panose="020B0003030101060003" pitchFamily="34" charset="0"/>
              <a:ea typeface="+mn-ea"/>
              <a:cs typeface="Calibri"/>
            </a:endParaRPr>
          </a:p>
        </p:txBody>
      </p:sp>
      <p:sp>
        <p:nvSpPr>
          <p:cNvPr id="4" name="object 4"/>
          <p:cNvSpPr txBox="1"/>
          <p:nvPr/>
        </p:nvSpPr>
        <p:spPr>
          <a:xfrm>
            <a:off x="1524000" y="4114799"/>
            <a:ext cx="2531286" cy="629018"/>
          </a:xfrm>
          <a:prstGeom prst="rect">
            <a:avLst/>
          </a:prstGeom>
        </p:spPr>
        <p:txBody>
          <a:bodyPr vert="horz" wrap="square" lIns="0" tIns="13335" rIns="0" bIns="0" rtlCol="0">
            <a:spAutoFit/>
          </a:bodyPr>
          <a:lstStyle/>
          <a:p>
            <a:pPr marL="12700" marR="0" lvl="0" indent="0" algn="l" defTabSz="914400" rtl="0" eaLnBrk="1" fontAlgn="auto" latinLnBrk="0" hangingPunct="1">
              <a:lnSpc>
                <a:spcPct val="100000"/>
              </a:lnSpc>
              <a:spcBef>
                <a:spcPts val="105"/>
              </a:spcBef>
              <a:spcAft>
                <a:spcPts val="0"/>
              </a:spcAft>
              <a:buClrTx/>
              <a:buSzTx/>
              <a:buFontTx/>
              <a:buNone/>
              <a:tabLst/>
              <a:defRPr/>
            </a:pPr>
            <a:r>
              <a:rPr kumimoji="0" sz="4000" b="0" i="1" u="none" strike="noStrike" kern="1200" cap="none" spc="-5" normalizeH="0" baseline="0" noProof="0" dirty="0">
                <a:ln>
                  <a:noFill/>
                </a:ln>
                <a:effectLst/>
                <a:uLnTx/>
                <a:uFillTx/>
                <a:latin typeface="Raleway" panose="020B0003030101060003" pitchFamily="34" charset="0"/>
                <a:ea typeface="+mn-ea"/>
                <a:cs typeface="Calibri"/>
              </a:rPr>
              <a:t>Culture</a:t>
            </a:r>
            <a:endParaRPr kumimoji="0" sz="4000" b="0" i="0" u="none" strike="noStrike" kern="1200" cap="none" spc="0" normalizeH="0" baseline="0" noProof="0" dirty="0">
              <a:ln>
                <a:noFill/>
              </a:ln>
              <a:effectLst/>
              <a:uLnTx/>
              <a:uFillTx/>
              <a:latin typeface="Raleway" panose="020B0003030101060003" pitchFamily="34" charset="0"/>
              <a:ea typeface="+mn-ea"/>
              <a:cs typeface="Calibri"/>
            </a:endParaRPr>
          </a:p>
        </p:txBody>
      </p:sp>
      <p:sp>
        <p:nvSpPr>
          <p:cNvPr id="5" name="object 5"/>
          <p:cNvSpPr txBox="1"/>
          <p:nvPr/>
        </p:nvSpPr>
        <p:spPr>
          <a:xfrm>
            <a:off x="6858000" y="4114800"/>
            <a:ext cx="2969514" cy="629018"/>
          </a:xfrm>
          <a:prstGeom prst="rect">
            <a:avLst/>
          </a:prstGeom>
        </p:spPr>
        <p:txBody>
          <a:bodyPr vert="horz" wrap="square" lIns="0" tIns="13335" rIns="0" bIns="0" rtlCol="0">
            <a:spAutoFit/>
          </a:bodyPr>
          <a:lstStyle/>
          <a:p>
            <a:pPr marL="12700" marR="0" lvl="0" indent="0" algn="l" defTabSz="914400" rtl="0" eaLnBrk="1" fontAlgn="auto" latinLnBrk="0" hangingPunct="1">
              <a:lnSpc>
                <a:spcPct val="100000"/>
              </a:lnSpc>
              <a:spcBef>
                <a:spcPts val="105"/>
              </a:spcBef>
              <a:spcAft>
                <a:spcPts val="0"/>
              </a:spcAft>
              <a:buClrTx/>
              <a:buSzTx/>
              <a:buFontTx/>
              <a:buNone/>
              <a:tabLst/>
              <a:defRPr/>
            </a:pPr>
            <a:r>
              <a:rPr kumimoji="0" sz="4000" b="0" i="1" u="none" strike="noStrike" kern="1200" cap="none" spc="0" normalizeH="0" baseline="0" noProof="0" dirty="0">
                <a:ln>
                  <a:noFill/>
                </a:ln>
                <a:effectLst/>
                <a:uLnTx/>
                <a:uFillTx/>
                <a:latin typeface="Raleway" panose="020B0003030101060003" pitchFamily="34" charset="0"/>
                <a:ea typeface="+mn-ea"/>
                <a:cs typeface="Calibri"/>
              </a:rPr>
              <a:t>Beha</a:t>
            </a:r>
            <a:r>
              <a:rPr kumimoji="0" sz="4000" b="0" i="1" u="none" strike="noStrike" kern="1200" cap="none" spc="-10" normalizeH="0" baseline="0" noProof="0" dirty="0">
                <a:ln>
                  <a:noFill/>
                </a:ln>
                <a:effectLst/>
                <a:uLnTx/>
                <a:uFillTx/>
                <a:latin typeface="Raleway" panose="020B0003030101060003" pitchFamily="34" charset="0"/>
                <a:ea typeface="+mn-ea"/>
                <a:cs typeface="Calibri"/>
              </a:rPr>
              <a:t>v</a:t>
            </a:r>
            <a:r>
              <a:rPr kumimoji="0" sz="4000" b="0" i="1" u="none" strike="noStrike" kern="1200" cap="none" spc="0" normalizeH="0" baseline="0" noProof="0" dirty="0">
                <a:ln>
                  <a:noFill/>
                </a:ln>
                <a:effectLst/>
                <a:uLnTx/>
                <a:uFillTx/>
                <a:latin typeface="Raleway" panose="020B0003030101060003" pitchFamily="34" charset="0"/>
                <a:ea typeface="+mn-ea"/>
                <a:cs typeface="Calibri"/>
              </a:rPr>
              <a:t>io</a:t>
            </a:r>
            <a:r>
              <a:rPr kumimoji="0" sz="4000" b="0" i="1" u="none" strike="noStrike" kern="1200" cap="none" spc="-10" normalizeH="0" baseline="0" noProof="0" dirty="0">
                <a:ln>
                  <a:noFill/>
                </a:ln>
                <a:effectLst/>
                <a:uLnTx/>
                <a:uFillTx/>
                <a:latin typeface="Raleway" panose="020B0003030101060003" pitchFamily="34" charset="0"/>
                <a:ea typeface="+mn-ea"/>
                <a:cs typeface="Calibri"/>
              </a:rPr>
              <a:t>u</a:t>
            </a:r>
            <a:r>
              <a:rPr kumimoji="0" sz="4000" b="0" i="1" u="none" strike="noStrike" kern="1200" cap="none" spc="0" normalizeH="0" baseline="0" noProof="0" dirty="0">
                <a:ln>
                  <a:noFill/>
                </a:ln>
                <a:effectLst/>
                <a:uLnTx/>
                <a:uFillTx/>
                <a:latin typeface="Raleway" panose="020B0003030101060003" pitchFamily="34" charset="0"/>
                <a:ea typeface="+mn-ea"/>
                <a:cs typeface="Calibri"/>
              </a:rPr>
              <a:t>r</a:t>
            </a:r>
            <a:endParaRPr kumimoji="0" sz="4000" b="0" i="0" u="none" strike="noStrike" kern="1200" cap="none" spc="0" normalizeH="0" baseline="0" noProof="0" dirty="0">
              <a:ln>
                <a:noFill/>
              </a:ln>
              <a:effectLst/>
              <a:uLnTx/>
              <a:uFillTx/>
              <a:latin typeface="Raleway" panose="020B0003030101060003" pitchFamily="34" charset="0"/>
              <a:ea typeface="+mn-ea"/>
              <a:cs typeface="Calibri"/>
            </a:endParaRPr>
          </a:p>
        </p:txBody>
      </p:sp>
      <p:grpSp>
        <p:nvGrpSpPr>
          <p:cNvPr id="6" name="object 6"/>
          <p:cNvGrpSpPr/>
          <p:nvPr/>
        </p:nvGrpSpPr>
        <p:grpSpPr>
          <a:xfrm>
            <a:off x="4114800" y="3702551"/>
            <a:ext cx="2401861" cy="1453515"/>
            <a:chOff x="1967738" y="3921505"/>
            <a:chExt cx="1796414" cy="1453515"/>
          </a:xfrm>
        </p:grpSpPr>
        <p:sp>
          <p:nvSpPr>
            <p:cNvPr id="7" name="object 7"/>
            <p:cNvSpPr/>
            <p:nvPr/>
          </p:nvSpPr>
          <p:spPr>
            <a:xfrm>
              <a:off x="1980438" y="3934205"/>
              <a:ext cx="1771014" cy="1428115"/>
            </a:xfrm>
            <a:custGeom>
              <a:avLst/>
              <a:gdLst/>
              <a:ahLst/>
              <a:cxnLst/>
              <a:rect l="l" t="t" r="r" b="b"/>
              <a:pathLst>
                <a:path w="1771014" h="1428114">
                  <a:moveTo>
                    <a:pt x="1056894" y="0"/>
                  </a:moveTo>
                  <a:lnTo>
                    <a:pt x="1056894" y="356997"/>
                  </a:lnTo>
                  <a:lnTo>
                    <a:pt x="0" y="356997"/>
                  </a:lnTo>
                  <a:lnTo>
                    <a:pt x="0" y="1070991"/>
                  </a:lnTo>
                  <a:lnTo>
                    <a:pt x="1056894" y="1070991"/>
                  </a:lnTo>
                  <a:lnTo>
                    <a:pt x="1056894" y="1427988"/>
                  </a:lnTo>
                  <a:lnTo>
                    <a:pt x="1770888" y="713994"/>
                  </a:lnTo>
                  <a:lnTo>
                    <a:pt x="1056894" y="0"/>
                  </a:lnTo>
                  <a:close/>
                </a:path>
              </a:pathLst>
            </a:custGeom>
            <a:solidFill>
              <a:srgbClr val="4F81BC"/>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dirty="0">
                <a:ln>
                  <a:noFill/>
                </a:ln>
                <a:effectLst/>
                <a:uLnTx/>
                <a:uFillTx/>
                <a:latin typeface="Raleway" panose="020B0003030101060003" pitchFamily="34" charset="0"/>
                <a:ea typeface="+mn-ea"/>
                <a:cs typeface="+mn-cs"/>
              </a:endParaRPr>
            </a:p>
          </p:txBody>
        </p:sp>
        <p:sp>
          <p:nvSpPr>
            <p:cNvPr id="8" name="object 8"/>
            <p:cNvSpPr/>
            <p:nvPr/>
          </p:nvSpPr>
          <p:spPr>
            <a:xfrm>
              <a:off x="1980438" y="3934205"/>
              <a:ext cx="1771014" cy="1428115"/>
            </a:xfrm>
            <a:custGeom>
              <a:avLst/>
              <a:gdLst/>
              <a:ahLst/>
              <a:cxnLst/>
              <a:rect l="l" t="t" r="r" b="b"/>
              <a:pathLst>
                <a:path w="1771014" h="1428114">
                  <a:moveTo>
                    <a:pt x="0" y="356997"/>
                  </a:moveTo>
                  <a:lnTo>
                    <a:pt x="1056894" y="356997"/>
                  </a:lnTo>
                  <a:lnTo>
                    <a:pt x="1056894" y="0"/>
                  </a:lnTo>
                  <a:lnTo>
                    <a:pt x="1770888" y="713994"/>
                  </a:lnTo>
                  <a:lnTo>
                    <a:pt x="1056894" y="1427988"/>
                  </a:lnTo>
                  <a:lnTo>
                    <a:pt x="1056894" y="1070991"/>
                  </a:lnTo>
                  <a:lnTo>
                    <a:pt x="0" y="1070991"/>
                  </a:lnTo>
                  <a:lnTo>
                    <a:pt x="0" y="356997"/>
                  </a:lnTo>
                  <a:close/>
                </a:path>
              </a:pathLst>
            </a:custGeom>
            <a:ln w="25400">
              <a:solidFill>
                <a:srgbClr val="385D89"/>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dirty="0">
                <a:ln>
                  <a:noFill/>
                </a:ln>
                <a:effectLst/>
                <a:uLnTx/>
                <a:uFillTx/>
                <a:latin typeface="Raleway" panose="020B0003030101060003" pitchFamily="34" charset="0"/>
                <a:ea typeface="+mn-ea"/>
                <a:cs typeface="+mn-cs"/>
              </a:endParaRPr>
            </a:p>
          </p:txBody>
        </p:sp>
      </p:grpSp>
    </p:spTree>
    <p:extLst>
      <p:ext uri="{BB962C8B-B14F-4D97-AF65-F5344CB8AC3E}">
        <p14:creationId xmlns:p14="http://schemas.microsoft.com/office/powerpoint/2010/main" val="2447113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1676400" y="-30093"/>
            <a:ext cx="10515600" cy="1306443"/>
          </a:xfrm>
        </p:spPr>
        <p:txBody>
          <a:bodyPr vert="horz" lIns="91440" tIns="45720" rIns="91440" bIns="45720" rtlCol="0" anchor="ctr">
            <a:normAutofit/>
          </a:bodyPr>
          <a:lstStyle/>
          <a:p>
            <a:r>
              <a:rPr lang="en-US" sz="4000" b="1" dirty="0">
                <a:solidFill>
                  <a:srgbClr val="295E80"/>
                </a:solidFill>
              </a:rPr>
              <a:t>Example – Organisational Culture at Google </a:t>
            </a:r>
          </a:p>
        </p:txBody>
      </p:sp>
      <p:pic>
        <p:nvPicPr>
          <p:cNvPr id="5" name="Online Media 4" title="GOOGLE DOCUMENTARY | Managing Organizational Behavior">
            <a:hlinkClick r:id="" action="ppaction://media"/>
            <a:extLst>
              <a:ext uri="{FF2B5EF4-FFF2-40B4-BE49-F238E27FC236}">
                <a16:creationId xmlns:a16="http://schemas.microsoft.com/office/drawing/2014/main" id="{1C9CE30C-9078-A0B6-EDF5-3D425F51FB59}"/>
              </a:ext>
            </a:extLst>
          </p:cNvPr>
          <p:cNvPicPr>
            <a:picLocks noRot="1" noChangeAspect="1"/>
          </p:cNvPicPr>
          <p:nvPr>
            <a:videoFile r:link="rId1"/>
          </p:nvPr>
        </p:nvPicPr>
        <p:blipFill>
          <a:blip r:embed="rId4"/>
          <a:stretch>
            <a:fillRect/>
          </a:stretch>
        </p:blipFill>
        <p:spPr>
          <a:xfrm>
            <a:off x="1838426" y="1116142"/>
            <a:ext cx="8375583" cy="4732204"/>
          </a:xfrm>
          <a:prstGeom prst="rect">
            <a:avLst/>
          </a:prstGeom>
        </p:spPr>
      </p:pic>
    </p:spTree>
    <p:extLst>
      <p:ext uri="{BB962C8B-B14F-4D97-AF65-F5344CB8AC3E}">
        <p14:creationId xmlns:p14="http://schemas.microsoft.com/office/powerpoint/2010/main" val="2152444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38149" y="417897"/>
            <a:ext cx="7693659" cy="511422"/>
          </a:xfrm>
          <a:prstGeom prst="rect">
            <a:avLst/>
          </a:prstGeom>
          <a:solidFill>
            <a:srgbClr val="295E80"/>
          </a:solidFill>
          <a:ln>
            <a:solidFill>
              <a:srgbClr val="FFC000"/>
            </a:solidFill>
          </a:ln>
        </p:spPr>
        <p:txBody>
          <a:bodyPr vert="horz" wrap="square" lIns="0" tIns="12700" rIns="0" bIns="0" rtlCol="0">
            <a:spAutoFit/>
          </a:bodyPr>
          <a:lstStyle/>
          <a:p>
            <a:pPr marL="12700" marR="5080" algn="ctr" rtl="0">
              <a:lnSpc>
                <a:spcPct val="90000"/>
              </a:lnSpc>
              <a:spcBef>
                <a:spcPts val="105"/>
              </a:spcBef>
            </a:pPr>
            <a:r>
              <a:rPr sz="3600" b="1" kern="1200" spc="-15" dirty="0">
                <a:solidFill>
                  <a:srgbClr val="FFC000"/>
                </a:solidFill>
                <a:latin typeface="Raleway" panose="020B0003030101060003" pitchFamily="34" charset="0"/>
              </a:rPr>
              <a:t>Why is culture important?</a:t>
            </a:r>
          </a:p>
        </p:txBody>
      </p:sp>
      <p:sp>
        <p:nvSpPr>
          <p:cNvPr id="3" name="object 3"/>
          <p:cNvSpPr txBox="1"/>
          <p:nvPr/>
        </p:nvSpPr>
        <p:spPr>
          <a:xfrm>
            <a:off x="2559519" y="1608778"/>
            <a:ext cx="6464936" cy="3806555"/>
          </a:xfrm>
          <a:prstGeom prst="rect">
            <a:avLst/>
          </a:prstGeom>
        </p:spPr>
        <p:txBody>
          <a:bodyPr vert="horz" wrap="square" lIns="0" tIns="12065" rIns="0" bIns="0" rtlCol="0">
            <a:spAutoFit/>
          </a:bodyPr>
          <a:lstStyle/>
          <a:p>
            <a:pPr marL="12700" marR="5080" lvl="0" indent="0" algn="l" defTabSz="914400" rtl="0" eaLnBrk="1" fontAlgn="auto" latinLnBrk="0" hangingPunct="1">
              <a:lnSpc>
                <a:spcPct val="90000"/>
              </a:lnSpc>
              <a:spcBef>
                <a:spcPts val="105"/>
              </a:spcBef>
              <a:spcAft>
                <a:spcPts val="0"/>
              </a:spcAft>
              <a:buClrTx/>
              <a:buSzTx/>
              <a:buFontTx/>
              <a:buNone/>
              <a:tabLst/>
              <a:defRPr/>
            </a:pPr>
            <a:r>
              <a:rPr kumimoji="0" sz="3600" b="1" i="0" u="none" strike="noStrike" kern="1200" cap="none" spc="-15" normalizeH="0" baseline="0" noProof="0" dirty="0">
                <a:ln>
                  <a:noFill/>
                </a:ln>
                <a:effectLst/>
                <a:uLnTx/>
                <a:uFillTx/>
                <a:latin typeface="Raleway" panose="020B0003030101060003" pitchFamily="34" charset="0"/>
                <a:ea typeface="+mn-ea"/>
                <a:cs typeface="Calibri"/>
              </a:rPr>
              <a:t>Culture shapes behaviour</a:t>
            </a:r>
          </a:p>
          <a:p>
            <a:pPr marL="364490" marR="0" lvl="0" indent="-352425" algn="l" defTabSz="914400" rtl="0" eaLnBrk="1" fontAlgn="auto" latinLnBrk="0" hangingPunct="1">
              <a:lnSpc>
                <a:spcPct val="100000"/>
              </a:lnSpc>
              <a:spcBef>
                <a:spcPts val="3309"/>
              </a:spcBef>
              <a:spcAft>
                <a:spcPts val="0"/>
              </a:spcAft>
              <a:buClrTx/>
              <a:buSzTx/>
              <a:buFontTx/>
              <a:buChar char="•"/>
              <a:tabLst>
                <a:tab pos="364490" algn="l"/>
                <a:tab pos="365125" algn="l"/>
              </a:tabLst>
              <a:defRPr/>
            </a:pPr>
            <a:r>
              <a:rPr kumimoji="0" sz="3200" b="0" i="0" u="none" strike="noStrike" kern="1200" cap="none" spc="-5" normalizeH="0" baseline="0" noProof="0" dirty="0">
                <a:ln>
                  <a:noFill/>
                </a:ln>
                <a:effectLst/>
                <a:uLnTx/>
                <a:uFillTx/>
                <a:latin typeface="Raleway" panose="020B0003030101060003" pitchFamily="34" charset="0"/>
                <a:ea typeface="+mn-ea"/>
                <a:cs typeface="Calibri"/>
              </a:rPr>
              <a:t>Friendly</a:t>
            </a:r>
            <a:r>
              <a:rPr kumimoji="0" sz="3200" b="0" i="0" u="none" strike="noStrike" kern="1200" cap="none" spc="-15" normalizeH="0" baseline="0" noProof="0" dirty="0">
                <a:ln>
                  <a:noFill/>
                </a:ln>
                <a:effectLst/>
                <a:uLnTx/>
                <a:uFillTx/>
                <a:latin typeface="Raleway" panose="020B0003030101060003" pitchFamily="34" charset="0"/>
                <a:ea typeface="+mn-ea"/>
                <a:cs typeface="Calibri"/>
              </a:rPr>
              <a:t> </a:t>
            </a:r>
            <a:r>
              <a:rPr kumimoji="0" sz="3200" b="0" i="0" u="none" strike="noStrike" kern="1200" cap="none" spc="0" normalizeH="0" baseline="0" noProof="0" dirty="0">
                <a:ln>
                  <a:noFill/>
                </a:ln>
                <a:effectLst/>
                <a:uLnTx/>
                <a:uFillTx/>
                <a:latin typeface="Raleway" panose="020B0003030101060003" pitchFamily="34" charset="0"/>
                <a:ea typeface="+mn-ea"/>
                <a:cs typeface="Calibri"/>
              </a:rPr>
              <a:t>or</a:t>
            </a:r>
            <a:r>
              <a:rPr kumimoji="0" sz="3200" b="0" i="0" u="none" strike="noStrike" kern="1200" cap="none" spc="-15" normalizeH="0" baseline="0" noProof="0" dirty="0">
                <a:ln>
                  <a:noFill/>
                </a:ln>
                <a:effectLst/>
                <a:uLnTx/>
                <a:uFillTx/>
                <a:latin typeface="Raleway" panose="020B0003030101060003" pitchFamily="34" charset="0"/>
                <a:ea typeface="+mn-ea"/>
                <a:cs typeface="Calibri"/>
              </a:rPr>
              <a:t> </a:t>
            </a:r>
            <a:r>
              <a:rPr kumimoji="0" sz="3200" b="0" i="0" u="none" strike="noStrike" kern="1200" cap="none" spc="-10" normalizeH="0" baseline="0" noProof="0" dirty="0">
                <a:ln>
                  <a:noFill/>
                </a:ln>
                <a:effectLst/>
                <a:uLnTx/>
                <a:uFillTx/>
                <a:latin typeface="Raleway" panose="020B0003030101060003" pitchFamily="34" charset="0"/>
                <a:ea typeface="+mn-ea"/>
                <a:cs typeface="Calibri"/>
              </a:rPr>
              <a:t>Aggressive</a:t>
            </a:r>
            <a:endParaRPr kumimoji="0" sz="3200" b="0" i="0" u="none" strike="noStrike" kern="1200" cap="none" spc="0" normalizeH="0" baseline="0" noProof="0" dirty="0">
              <a:ln>
                <a:noFill/>
              </a:ln>
              <a:effectLst/>
              <a:uLnTx/>
              <a:uFillTx/>
              <a:latin typeface="Raleway" panose="020B0003030101060003" pitchFamily="34" charset="0"/>
              <a:ea typeface="+mn-ea"/>
              <a:cs typeface="Calibri"/>
            </a:endParaRPr>
          </a:p>
          <a:p>
            <a:pPr marL="364490" marR="0" lvl="0" indent="-352425" algn="l" defTabSz="914400" rtl="0" eaLnBrk="1" fontAlgn="auto" latinLnBrk="0" hangingPunct="1">
              <a:lnSpc>
                <a:spcPct val="100000"/>
              </a:lnSpc>
              <a:spcBef>
                <a:spcPts val="770"/>
              </a:spcBef>
              <a:spcAft>
                <a:spcPts val="0"/>
              </a:spcAft>
              <a:buClrTx/>
              <a:buSzTx/>
              <a:buFontTx/>
              <a:buChar char="•"/>
              <a:tabLst>
                <a:tab pos="364490" algn="l"/>
                <a:tab pos="365125" algn="l"/>
              </a:tabLst>
              <a:defRPr/>
            </a:pPr>
            <a:r>
              <a:rPr kumimoji="0" sz="3200" b="0" i="0" u="none" strike="noStrike" kern="1200" cap="none" spc="-15" normalizeH="0" baseline="0" noProof="0" dirty="0">
                <a:ln>
                  <a:noFill/>
                </a:ln>
                <a:effectLst/>
                <a:uLnTx/>
                <a:uFillTx/>
                <a:latin typeface="Raleway" panose="020B0003030101060003" pitchFamily="34" charset="0"/>
                <a:ea typeface="+mn-ea"/>
                <a:cs typeface="Calibri"/>
              </a:rPr>
              <a:t>Proactive</a:t>
            </a:r>
            <a:r>
              <a:rPr kumimoji="0" sz="3200" b="0" i="0" u="none" strike="noStrike" kern="1200" cap="none" spc="-25" normalizeH="0" baseline="0" noProof="0" dirty="0">
                <a:ln>
                  <a:noFill/>
                </a:ln>
                <a:effectLst/>
                <a:uLnTx/>
                <a:uFillTx/>
                <a:latin typeface="Raleway" panose="020B0003030101060003" pitchFamily="34" charset="0"/>
                <a:ea typeface="+mn-ea"/>
                <a:cs typeface="Calibri"/>
              </a:rPr>
              <a:t> </a:t>
            </a:r>
            <a:r>
              <a:rPr kumimoji="0" sz="3200" b="0" i="0" u="none" strike="noStrike" kern="1200" cap="none" spc="-5" normalizeH="0" baseline="0" noProof="0" dirty="0">
                <a:ln>
                  <a:noFill/>
                </a:ln>
                <a:effectLst/>
                <a:uLnTx/>
                <a:uFillTx/>
                <a:latin typeface="Raleway" panose="020B0003030101060003" pitchFamily="34" charset="0"/>
                <a:ea typeface="+mn-ea"/>
                <a:cs typeface="Calibri"/>
              </a:rPr>
              <a:t>or</a:t>
            </a:r>
            <a:r>
              <a:rPr kumimoji="0" sz="3200" b="0" i="0" u="none" strike="noStrike" kern="1200" cap="none" spc="-15" normalizeH="0" baseline="0" noProof="0" dirty="0">
                <a:ln>
                  <a:noFill/>
                </a:ln>
                <a:effectLst/>
                <a:uLnTx/>
                <a:uFillTx/>
                <a:latin typeface="Raleway" panose="020B0003030101060003" pitchFamily="34" charset="0"/>
                <a:ea typeface="+mn-ea"/>
                <a:cs typeface="Calibri"/>
              </a:rPr>
              <a:t> </a:t>
            </a:r>
            <a:r>
              <a:rPr kumimoji="0" sz="3200" b="0" i="0" u="none" strike="noStrike" kern="1200" cap="none" spc="-20" normalizeH="0" baseline="0" noProof="0" dirty="0">
                <a:ln>
                  <a:noFill/>
                </a:ln>
                <a:effectLst/>
                <a:uLnTx/>
                <a:uFillTx/>
                <a:latin typeface="Raleway" panose="020B0003030101060003" pitchFamily="34" charset="0"/>
                <a:ea typeface="+mn-ea"/>
                <a:cs typeface="Calibri"/>
              </a:rPr>
              <a:t>Passive</a:t>
            </a:r>
            <a:endParaRPr kumimoji="0" sz="3200" b="0" i="0" u="none" strike="noStrike" kern="1200" cap="none" spc="0" normalizeH="0" baseline="0" noProof="0" dirty="0">
              <a:ln>
                <a:noFill/>
              </a:ln>
              <a:effectLst/>
              <a:uLnTx/>
              <a:uFillTx/>
              <a:latin typeface="Raleway" panose="020B0003030101060003" pitchFamily="34" charset="0"/>
              <a:ea typeface="+mn-ea"/>
              <a:cs typeface="Calibri"/>
            </a:endParaRPr>
          </a:p>
          <a:p>
            <a:pPr marL="364490" marR="0" lvl="0" indent="-352425" algn="l" defTabSz="914400" rtl="0" eaLnBrk="1" fontAlgn="auto" latinLnBrk="0" hangingPunct="1">
              <a:lnSpc>
                <a:spcPct val="100000"/>
              </a:lnSpc>
              <a:spcBef>
                <a:spcPts val="765"/>
              </a:spcBef>
              <a:spcAft>
                <a:spcPts val="0"/>
              </a:spcAft>
              <a:buClrTx/>
              <a:buSzTx/>
              <a:buFontTx/>
              <a:buChar char="•"/>
              <a:tabLst>
                <a:tab pos="364490" algn="l"/>
                <a:tab pos="365125" algn="l"/>
              </a:tabLst>
              <a:defRPr/>
            </a:pPr>
            <a:r>
              <a:rPr kumimoji="0" sz="3200" b="0" i="0" u="none" strike="noStrike" kern="1200" cap="none" spc="-5" normalizeH="0" baseline="0" noProof="0" dirty="0">
                <a:ln>
                  <a:noFill/>
                </a:ln>
                <a:effectLst/>
                <a:uLnTx/>
                <a:uFillTx/>
                <a:latin typeface="Raleway" panose="020B0003030101060003" pitchFamily="34" charset="0"/>
                <a:ea typeface="+mn-ea"/>
                <a:cs typeface="Calibri"/>
              </a:rPr>
              <a:t>Concerned</a:t>
            </a:r>
            <a:r>
              <a:rPr kumimoji="0" sz="3200" b="0" i="0" u="none" strike="noStrike" kern="1200" cap="none" spc="-30" normalizeH="0" baseline="0" noProof="0" dirty="0">
                <a:ln>
                  <a:noFill/>
                </a:ln>
                <a:effectLst/>
                <a:uLnTx/>
                <a:uFillTx/>
                <a:latin typeface="Raleway" panose="020B0003030101060003" pitchFamily="34" charset="0"/>
                <a:ea typeface="+mn-ea"/>
                <a:cs typeface="Calibri"/>
              </a:rPr>
              <a:t> </a:t>
            </a:r>
            <a:r>
              <a:rPr kumimoji="0" sz="3200" b="0" i="0" u="none" strike="noStrike" kern="1200" cap="none" spc="-5" normalizeH="0" baseline="0" noProof="0" dirty="0">
                <a:ln>
                  <a:noFill/>
                </a:ln>
                <a:effectLst/>
                <a:uLnTx/>
                <a:uFillTx/>
                <a:latin typeface="Raleway" panose="020B0003030101060003" pitchFamily="34" charset="0"/>
                <a:ea typeface="+mn-ea"/>
                <a:cs typeface="Calibri"/>
              </a:rPr>
              <a:t>or</a:t>
            </a:r>
            <a:r>
              <a:rPr kumimoji="0" sz="3200" b="0" i="0" u="none" strike="noStrike" kern="1200" cap="none" spc="-15" normalizeH="0" baseline="0" noProof="0" dirty="0">
                <a:ln>
                  <a:noFill/>
                </a:ln>
                <a:effectLst/>
                <a:uLnTx/>
                <a:uFillTx/>
                <a:latin typeface="Raleway" panose="020B0003030101060003" pitchFamily="34" charset="0"/>
                <a:ea typeface="+mn-ea"/>
                <a:cs typeface="Calibri"/>
              </a:rPr>
              <a:t> </a:t>
            </a:r>
            <a:r>
              <a:rPr kumimoji="0" sz="3200" b="0" i="0" u="none" strike="noStrike" kern="1200" cap="none" spc="0" normalizeH="0" baseline="0" noProof="0" dirty="0">
                <a:ln>
                  <a:noFill/>
                </a:ln>
                <a:effectLst/>
                <a:uLnTx/>
                <a:uFillTx/>
                <a:latin typeface="Raleway" panose="020B0003030101060003" pitchFamily="34" charset="0"/>
                <a:ea typeface="+mn-ea"/>
                <a:cs typeface="Calibri"/>
              </a:rPr>
              <a:t>Not</a:t>
            </a:r>
            <a:r>
              <a:rPr kumimoji="0" sz="3200" b="0" i="0" u="none" strike="noStrike" kern="1200" cap="none" spc="-20" normalizeH="0" baseline="0" noProof="0" dirty="0">
                <a:ln>
                  <a:noFill/>
                </a:ln>
                <a:effectLst/>
                <a:uLnTx/>
                <a:uFillTx/>
                <a:latin typeface="Raleway" panose="020B0003030101060003" pitchFamily="34" charset="0"/>
                <a:ea typeface="+mn-ea"/>
                <a:cs typeface="Calibri"/>
              </a:rPr>
              <a:t> </a:t>
            </a:r>
            <a:r>
              <a:rPr kumimoji="0" sz="3200" b="0" i="0" u="none" strike="noStrike" kern="1200" cap="none" spc="-5" normalizeH="0" baseline="0" noProof="0" dirty="0">
                <a:ln>
                  <a:noFill/>
                </a:ln>
                <a:effectLst/>
                <a:uLnTx/>
                <a:uFillTx/>
                <a:latin typeface="Raleway" panose="020B0003030101060003" pitchFamily="34" charset="0"/>
                <a:ea typeface="+mn-ea"/>
                <a:cs typeface="Calibri"/>
              </a:rPr>
              <a:t>Bothered</a:t>
            </a:r>
            <a:endParaRPr kumimoji="0" sz="3200" b="0" i="0" u="none" strike="noStrike" kern="1200" cap="none" spc="0" normalizeH="0" baseline="0" noProof="0" dirty="0">
              <a:ln>
                <a:noFill/>
              </a:ln>
              <a:effectLst/>
              <a:uLnTx/>
              <a:uFillTx/>
              <a:latin typeface="Raleway" panose="020B0003030101060003" pitchFamily="34" charset="0"/>
              <a:ea typeface="+mn-ea"/>
              <a:cs typeface="Calibri"/>
            </a:endParaRPr>
          </a:p>
          <a:p>
            <a:pPr marL="364490" marR="0" lvl="0" indent="-352425" algn="l" defTabSz="914400" rtl="0" eaLnBrk="1" fontAlgn="auto" latinLnBrk="0" hangingPunct="1">
              <a:lnSpc>
                <a:spcPct val="100000"/>
              </a:lnSpc>
              <a:spcBef>
                <a:spcPts val="770"/>
              </a:spcBef>
              <a:spcAft>
                <a:spcPts val="0"/>
              </a:spcAft>
              <a:buClrTx/>
              <a:buSzTx/>
              <a:buFontTx/>
              <a:buChar char="•"/>
              <a:tabLst>
                <a:tab pos="364490" algn="l"/>
                <a:tab pos="365125" algn="l"/>
              </a:tabLst>
              <a:defRPr/>
            </a:pPr>
            <a:r>
              <a:rPr kumimoji="0" sz="3200" b="0" i="0" u="none" strike="noStrike" kern="1200" cap="none" spc="-50" normalizeH="0" baseline="0" noProof="0" dirty="0">
                <a:ln>
                  <a:noFill/>
                </a:ln>
                <a:effectLst/>
                <a:uLnTx/>
                <a:uFillTx/>
                <a:latin typeface="Raleway" panose="020B0003030101060003" pitchFamily="34" charset="0"/>
                <a:ea typeface="+mn-ea"/>
                <a:cs typeface="Calibri"/>
              </a:rPr>
              <a:t>Teamworker</a:t>
            </a:r>
            <a:r>
              <a:rPr kumimoji="0" sz="3200" b="0" i="0" u="none" strike="noStrike" kern="1200" cap="none" spc="-20" normalizeH="0" baseline="0" noProof="0" dirty="0">
                <a:ln>
                  <a:noFill/>
                </a:ln>
                <a:effectLst/>
                <a:uLnTx/>
                <a:uFillTx/>
                <a:latin typeface="Raleway" panose="020B0003030101060003" pitchFamily="34" charset="0"/>
                <a:ea typeface="+mn-ea"/>
                <a:cs typeface="Calibri"/>
              </a:rPr>
              <a:t> </a:t>
            </a:r>
            <a:r>
              <a:rPr kumimoji="0" sz="3200" b="0" i="0" u="none" strike="noStrike" kern="1200" cap="none" spc="0" normalizeH="0" baseline="0" noProof="0" dirty="0">
                <a:ln>
                  <a:noFill/>
                </a:ln>
                <a:effectLst/>
                <a:uLnTx/>
                <a:uFillTx/>
                <a:latin typeface="Raleway" panose="020B0003030101060003" pitchFamily="34" charset="0"/>
                <a:ea typeface="+mn-ea"/>
                <a:cs typeface="Calibri"/>
              </a:rPr>
              <a:t>or</a:t>
            </a:r>
            <a:r>
              <a:rPr kumimoji="0" sz="3200" b="0" i="0" u="none" strike="noStrike" kern="1200" cap="none" spc="-10" normalizeH="0" baseline="0" noProof="0" dirty="0">
                <a:ln>
                  <a:noFill/>
                </a:ln>
                <a:effectLst/>
                <a:uLnTx/>
                <a:uFillTx/>
                <a:latin typeface="Raleway" panose="020B0003030101060003" pitchFamily="34" charset="0"/>
                <a:ea typeface="+mn-ea"/>
                <a:cs typeface="Calibri"/>
              </a:rPr>
              <a:t> </a:t>
            </a:r>
            <a:r>
              <a:rPr kumimoji="0" sz="3200" b="0" i="0" u="none" strike="noStrike" kern="1200" cap="none" spc="-5" normalizeH="0" baseline="0" noProof="0" dirty="0">
                <a:ln>
                  <a:noFill/>
                </a:ln>
                <a:effectLst/>
                <a:uLnTx/>
                <a:uFillTx/>
                <a:latin typeface="Raleway" panose="020B0003030101060003" pitchFamily="34" charset="0"/>
                <a:ea typeface="+mn-ea"/>
                <a:cs typeface="Calibri"/>
              </a:rPr>
              <a:t>Solo </a:t>
            </a:r>
            <a:r>
              <a:rPr kumimoji="0" sz="3200" b="0" i="0" u="none" strike="noStrike" kern="1200" cap="none" spc="-20" normalizeH="0" baseline="0" noProof="0" dirty="0">
                <a:ln>
                  <a:noFill/>
                </a:ln>
                <a:effectLst/>
                <a:uLnTx/>
                <a:uFillTx/>
                <a:latin typeface="Raleway" panose="020B0003030101060003" pitchFamily="34" charset="0"/>
                <a:ea typeface="+mn-ea"/>
                <a:cs typeface="Calibri"/>
              </a:rPr>
              <a:t>Player</a:t>
            </a:r>
            <a:endParaRPr kumimoji="0" sz="3200" b="0" i="0" u="none" strike="noStrike" kern="1200" cap="none" spc="0" normalizeH="0" baseline="0" noProof="0" dirty="0">
              <a:ln>
                <a:noFill/>
              </a:ln>
              <a:effectLst/>
              <a:uLnTx/>
              <a:uFillTx/>
              <a:latin typeface="Raleway" panose="020B0003030101060003" pitchFamily="34" charset="0"/>
              <a:ea typeface="+mn-ea"/>
              <a:cs typeface="Calibri"/>
            </a:endParaRPr>
          </a:p>
          <a:p>
            <a:pPr marL="364490" marR="0" lvl="0" indent="-352425" algn="l" defTabSz="914400" rtl="0" eaLnBrk="1" fontAlgn="auto" latinLnBrk="0" hangingPunct="1">
              <a:lnSpc>
                <a:spcPct val="100000"/>
              </a:lnSpc>
              <a:spcBef>
                <a:spcPts val="770"/>
              </a:spcBef>
              <a:spcAft>
                <a:spcPts val="0"/>
              </a:spcAft>
              <a:buClrTx/>
              <a:buSzTx/>
              <a:buFontTx/>
              <a:buChar char="•"/>
              <a:tabLst>
                <a:tab pos="364490" algn="l"/>
                <a:tab pos="365125" algn="l"/>
              </a:tabLst>
              <a:defRPr/>
            </a:pPr>
            <a:r>
              <a:rPr kumimoji="0" sz="3200" b="0" i="0" u="none" strike="noStrike" kern="1200" cap="none" spc="0" normalizeH="0" baseline="0" noProof="0" dirty="0">
                <a:ln>
                  <a:noFill/>
                </a:ln>
                <a:effectLst/>
                <a:uLnTx/>
                <a:uFillTx/>
                <a:latin typeface="Raleway" panose="020B0003030101060003" pitchFamily="34" charset="0"/>
                <a:ea typeface="+mn-ea"/>
                <a:cs typeface="Calibri"/>
              </a:rPr>
              <a:t>Rule</a:t>
            </a:r>
            <a:r>
              <a:rPr kumimoji="0" sz="3200" b="0" i="0" u="none" strike="noStrike" kern="1200" cap="none" spc="-10" normalizeH="0" baseline="0" noProof="0" dirty="0">
                <a:ln>
                  <a:noFill/>
                </a:ln>
                <a:effectLst/>
                <a:uLnTx/>
                <a:uFillTx/>
                <a:latin typeface="Raleway" panose="020B0003030101060003" pitchFamily="34" charset="0"/>
                <a:ea typeface="+mn-ea"/>
                <a:cs typeface="Calibri"/>
              </a:rPr>
              <a:t> </a:t>
            </a:r>
            <a:r>
              <a:rPr kumimoji="0" sz="3200" b="0" i="0" u="none" strike="noStrike" kern="1200" cap="none" spc="-15" normalizeH="0" baseline="0" noProof="0" dirty="0">
                <a:ln>
                  <a:noFill/>
                </a:ln>
                <a:effectLst/>
                <a:uLnTx/>
                <a:uFillTx/>
                <a:latin typeface="Raleway" panose="020B0003030101060003" pitchFamily="34" charset="0"/>
                <a:ea typeface="+mn-ea"/>
                <a:cs typeface="Calibri"/>
              </a:rPr>
              <a:t>Follower</a:t>
            </a:r>
            <a:r>
              <a:rPr kumimoji="0" sz="3200" b="0" i="0" u="none" strike="noStrike" kern="1200" cap="none" spc="-30" normalizeH="0" baseline="0" noProof="0" dirty="0">
                <a:ln>
                  <a:noFill/>
                </a:ln>
                <a:effectLst/>
                <a:uLnTx/>
                <a:uFillTx/>
                <a:latin typeface="Raleway" panose="020B0003030101060003" pitchFamily="34" charset="0"/>
                <a:ea typeface="+mn-ea"/>
                <a:cs typeface="Calibri"/>
              </a:rPr>
              <a:t> </a:t>
            </a:r>
            <a:r>
              <a:rPr kumimoji="0" sz="3200" b="0" i="0" u="none" strike="noStrike" kern="1200" cap="none" spc="-5" normalizeH="0" baseline="0" noProof="0" dirty="0">
                <a:ln>
                  <a:noFill/>
                </a:ln>
                <a:effectLst/>
                <a:uLnTx/>
                <a:uFillTx/>
                <a:latin typeface="Raleway" panose="020B0003030101060003" pitchFamily="34" charset="0"/>
                <a:ea typeface="+mn-ea"/>
                <a:cs typeface="Calibri"/>
              </a:rPr>
              <a:t>or</a:t>
            </a:r>
            <a:r>
              <a:rPr kumimoji="0" sz="3200" b="0" i="0" u="none" strike="noStrike" kern="1200" cap="none" spc="-30" normalizeH="0" baseline="0" noProof="0" dirty="0">
                <a:ln>
                  <a:noFill/>
                </a:ln>
                <a:effectLst/>
                <a:uLnTx/>
                <a:uFillTx/>
                <a:latin typeface="Raleway" panose="020B0003030101060003" pitchFamily="34" charset="0"/>
                <a:ea typeface="+mn-ea"/>
                <a:cs typeface="Calibri"/>
              </a:rPr>
              <a:t> </a:t>
            </a:r>
            <a:r>
              <a:rPr kumimoji="0" sz="3200" b="0" i="0" u="none" strike="noStrike" kern="1200" cap="none" spc="0" normalizeH="0" baseline="0" noProof="0" dirty="0">
                <a:ln>
                  <a:noFill/>
                </a:ln>
                <a:effectLst/>
                <a:uLnTx/>
                <a:uFillTx/>
                <a:latin typeface="Raleway" panose="020B0003030101060003" pitchFamily="34" charset="0"/>
                <a:ea typeface="+mn-ea"/>
                <a:cs typeface="Calibri"/>
              </a:rPr>
              <a:t>Rule</a:t>
            </a:r>
            <a:r>
              <a:rPr kumimoji="0" sz="3200" b="0" i="0" u="none" strike="noStrike" kern="1200" cap="none" spc="-10" normalizeH="0" baseline="0" noProof="0" dirty="0">
                <a:ln>
                  <a:noFill/>
                </a:ln>
                <a:effectLst/>
                <a:uLnTx/>
                <a:uFillTx/>
                <a:latin typeface="Raleway" panose="020B0003030101060003" pitchFamily="34" charset="0"/>
                <a:ea typeface="+mn-ea"/>
                <a:cs typeface="Calibri"/>
              </a:rPr>
              <a:t> </a:t>
            </a:r>
            <a:r>
              <a:rPr kumimoji="0" sz="3200" b="0" i="0" u="none" strike="noStrike" kern="1200" cap="none" spc="-60" normalizeH="0" baseline="0" noProof="0" dirty="0">
                <a:ln>
                  <a:noFill/>
                </a:ln>
                <a:effectLst/>
                <a:uLnTx/>
                <a:uFillTx/>
                <a:latin typeface="Raleway" panose="020B0003030101060003" pitchFamily="34" charset="0"/>
                <a:ea typeface="+mn-ea"/>
                <a:cs typeface="Calibri"/>
              </a:rPr>
              <a:t>Breaker.</a:t>
            </a:r>
            <a:endParaRPr kumimoji="0" sz="3200" b="0" i="0" u="none" strike="noStrike" kern="1200" cap="none" spc="0" normalizeH="0" baseline="0" noProof="0" dirty="0">
              <a:ln>
                <a:noFill/>
              </a:ln>
              <a:effectLst/>
              <a:uLnTx/>
              <a:uFillTx/>
              <a:latin typeface="Raleway" panose="020B0003030101060003" pitchFamily="34" charset="0"/>
              <a:ea typeface="+mn-ea"/>
              <a:cs typeface="Calibri"/>
            </a:endParaRPr>
          </a:p>
        </p:txBody>
      </p:sp>
    </p:spTree>
    <p:extLst>
      <p:ext uri="{BB962C8B-B14F-4D97-AF65-F5344CB8AC3E}">
        <p14:creationId xmlns:p14="http://schemas.microsoft.com/office/powerpoint/2010/main" val="14264695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22626" y="428324"/>
            <a:ext cx="8346747" cy="512063"/>
          </a:xfrm>
          <a:prstGeom prst="rect">
            <a:avLst/>
          </a:prstGeom>
          <a:solidFill>
            <a:srgbClr val="295E80"/>
          </a:solidFill>
          <a:ln>
            <a:solidFill>
              <a:srgbClr val="FFC000"/>
            </a:solidFill>
          </a:ln>
        </p:spPr>
        <p:txBody>
          <a:bodyPr vert="horz" wrap="square" lIns="0" tIns="13335" rIns="0" bIns="0" rtlCol="0">
            <a:spAutoFit/>
          </a:bodyPr>
          <a:lstStyle/>
          <a:p>
            <a:pPr marL="12700" marR="5080" indent="-1330960" algn="ctr" rtl="0">
              <a:lnSpc>
                <a:spcPct val="90000"/>
              </a:lnSpc>
              <a:spcBef>
                <a:spcPts val="105"/>
              </a:spcBef>
            </a:pPr>
            <a:r>
              <a:rPr sz="3600" b="1" kern="1200" spc="-15" dirty="0">
                <a:solidFill>
                  <a:srgbClr val="FFC000"/>
                </a:solidFill>
                <a:latin typeface="Raleway" panose="020B0003030101060003" pitchFamily="34" charset="0"/>
              </a:rPr>
              <a:t>Positive aspects of  culture</a:t>
            </a:r>
          </a:p>
        </p:txBody>
      </p:sp>
      <p:sp>
        <p:nvSpPr>
          <p:cNvPr id="15" name="object 15"/>
          <p:cNvSpPr txBox="1"/>
          <p:nvPr/>
        </p:nvSpPr>
        <p:spPr>
          <a:xfrm>
            <a:off x="1922626" y="1691024"/>
            <a:ext cx="7669430" cy="3475952"/>
          </a:xfrm>
          <a:prstGeom prst="rect">
            <a:avLst/>
          </a:prstGeom>
        </p:spPr>
        <p:txBody>
          <a:bodyPr vert="horz" wrap="square" lIns="0" tIns="13335" rIns="0" bIns="0" rtlCol="0">
            <a:spAutoFit/>
          </a:bodyPr>
          <a:lstStyle/>
          <a:p>
            <a:pPr marL="12700" marR="5080" lvl="0" indent="0" algn="l" defTabSz="914400" rtl="0" eaLnBrk="1" fontAlgn="auto" latinLnBrk="0" hangingPunct="1">
              <a:lnSpc>
                <a:spcPct val="100000"/>
              </a:lnSpc>
              <a:spcBef>
                <a:spcPts val="105"/>
              </a:spcBef>
              <a:spcAft>
                <a:spcPts val="0"/>
              </a:spcAft>
              <a:buClrTx/>
              <a:buSzTx/>
              <a:buFontTx/>
              <a:buNone/>
              <a:tabLst/>
              <a:defRPr/>
            </a:pPr>
            <a:r>
              <a:rPr kumimoji="0" sz="2000" b="0" i="0" u="none" strike="noStrike" kern="1200" cap="none" spc="0" normalizeH="0" baseline="0" noProof="0" dirty="0">
                <a:ln>
                  <a:noFill/>
                </a:ln>
                <a:effectLst/>
                <a:uLnTx/>
                <a:uFillTx/>
                <a:latin typeface="Raleway" panose="020B0003030101060003" pitchFamily="34" charset="0"/>
                <a:ea typeface="+mn-ea"/>
                <a:cs typeface="Calibri"/>
              </a:rPr>
              <a:t>When </a:t>
            </a:r>
            <a:r>
              <a:rPr kumimoji="0" sz="2000" b="0" i="0" u="none" strike="noStrike" kern="1200" cap="none" spc="-5" normalizeH="0" baseline="0" noProof="0" dirty="0">
                <a:ln>
                  <a:noFill/>
                </a:ln>
                <a:effectLst/>
                <a:uLnTx/>
                <a:uFillTx/>
                <a:latin typeface="Raleway" panose="020B0003030101060003" pitchFamily="34" charset="0"/>
                <a:ea typeface="+mn-ea"/>
                <a:cs typeface="Calibri"/>
              </a:rPr>
              <a:t>accepted by employees</a:t>
            </a:r>
            <a:r>
              <a:rPr kumimoji="0" lang="en-GB" sz="2000" b="0" i="0" u="none" strike="noStrike" kern="1200" cap="none" spc="-5" normalizeH="0" baseline="0" noProof="0" dirty="0">
                <a:ln>
                  <a:noFill/>
                </a:ln>
                <a:effectLst/>
                <a:uLnTx/>
                <a:uFillTx/>
                <a:latin typeface="Raleway" panose="020B0003030101060003" pitchFamily="34" charset="0"/>
                <a:ea typeface="+mn-ea"/>
                <a:cs typeface="Calibri"/>
              </a:rPr>
              <a:t>, </a:t>
            </a:r>
            <a:r>
              <a:rPr kumimoji="0" sz="2000" b="0" i="0" u="none" strike="noStrike" kern="1200" cap="none" spc="-5" normalizeH="0" baseline="0" noProof="0" dirty="0">
                <a:ln>
                  <a:noFill/>
                </a:ln>
                <a:effectLst/>
                <a:uLnTx/>
                <a:uFillTx/>
                <a:latin typeface="Raleway" panose="020B0003030101060003" pitchFamily="34" charset="0"/>
                <a:ea typeface="+mn-ea"/>
                <a:cs typeface="Calibri"/>
              </a:rPr>
              <a:t>culture </a:t>
            </a:r>
            <a:r>
              <a:rPr kumimoji="0" sz="2000" b="0" i="0" u="none" strike="noStrike" kern="1200" cap="none" spc="0" normalizeH="0" baseline="0" noProof="0" dirty="0">
                <a:ln>
                  <a:noFill/>
                </a:ln>
                <a:effectLst/>
                <a:uLnTx/>
                <a:uFillTx/>
                <a:latin typeface="Raleway" panose="020B0003030101060003" pitchFamily="34" charset="0"/>
                <a:ea typeface="+mn-ea"/>
                <a:cs typeface="Calibri"/>
              </a:rPr>
              <a:t> </a:t>
            </a:r>
            <a:r>
              <a:rPr kumimoji="0" sz="2000" b="0" i="0" u="none" strike="noStrike" kern="1200" cap="none" spc="-5" normalizeH="0" baseline="0" noProof="0" dirty="0">
                <a:ln>
                  <a:noFill/>
                </a:ln>
                <a:effectLst/>
                <a:uLnTx/>
                <a:uFillTx/>
                <a:latin typeface="Raleway" panose="020B0003030101060003" pitchFamily="34" charset="0"/>
                <a:ea typeface="+mn-ea"/>
                <a:cs typeface="Calibri"/>
              </a:rPr>
              <a:t>increases </a:t>
            </a:r>
            <a:r>
              <a:rPr kumimoji="0" sz="2000" b="0" i="0" u="none" strike="noStrike" kern="1200" cap="none" spc="0" normalizeH="0" baseline="0" noProof="0" dirty="0">
                <a:ln>
                  <a:noFill/>
                </a:ln>
                <a:effectLst/>
                <a:uLnTx/>
                <a:uFillTx/>
                <a:latin typeface="Raleway" panose="020B0003030101060003" pitchFamily="34" charset="0"/>
                <a:ea typeface="+mn-ea"/>
                <a:cs typeface="Calibri"/>
              </a:rPr>
              <a:t>the </a:t>
            </a:r>
            <a:r>
              <a:rPr kumimoji="0" sz="2000" b="1" i="0" u="none" strike="noStrike" kern="1200" cap="none" spc="0" normalizeH="0" baseline="0" noProof="0" dirty="0">
                <a:ln>
                  <a:noFill/>
                </a:ln>
                <a:effectLst/>
                <a:uLnTx/>
                <a:uFillTx/>
                <a:latin typeface="Raleway" panose="020B0003030101060003" pitchFamily="34" charset="0"/>
                <a:ea typeface="+mn-ea"/>
                <a:cs typeface="Calibri"/>
              </a:rPr>
              <a:t>authority of </a:t>
            </a:r>
            <a:r>
              <a:rPr kumimoji="0" sz="2000" b="1" i="0" u="none" strike="noStrike" kern="1200" cap="none" spc="-10" normalizeH="0" baseline="0" noProof="0" dirty="0">
                <a:ln>
                  <a:noFill/>
                </a:ln>
                <a:effectLst/>
                <a:uLnTx/>
                <a:uFillTx/>
                <a:latin typeface="Raleway" panose="020B0003030101060003" pitchFamily="34" charset="0"/>
                <a:ea typeface="+mn-ea"/>
                <a:cs typeface="Calibri"/>
              </a:rPr>
              <a:t>management </a:t>
            </a:r>
            <a:r>
              <a:rPr kumimoji="0" sz="2000" b="1" i="0" u="none" strike="noStrike" kern="1200" cap="none" spc="-440" normalizeH="0" baseline="0" noProof="0" dirty="0">
                <a:ln>
                  <a:noFill/>
                </a:ln>
                <a:effectLst/>
                <a:uLnTx/>
                <a:uFillTx/>
                <a:latin typeface="Raleway" panose="020B0003030101060003" pitchFamily="34" charset="0"/>
                <a:ea typeface="+mn-ea"/>
                <a:cs typeface="Calibri"/>
              </a:rPr>
              <a:t> </a:t>
            </a:r>
            <a:r>
              <a:rPr kumimoji="0" sz="2000" b="0" i="0" u="none" strike="noStrike" kern="1200" cap="none" spc="-5" normalizeH="0" baseline="0" noProof="0" dirty="0">
                <a:ln>
                  <a:noFill/>
                </a:ln>
                <a:effectLst/>
                <a:uLnTx/>
                <a:uFillTx/>
                <a:latin typeface="Raleway" panose="020B0003030101060003" pitchFamily="34" charset="0"/>
                <a:ea typeface="+mn-ea"/>
                <a:cs typeface="Calibri"/>
              </a:rPr>
              <a:t>because:</a:t>
            </a:r>
            <a:endParaRPr kumimoji="0" lang="en-GB" sz="2000" b="0" i="0" u="none" strike="noStrike" kern="1200" cap="none" spc="-5" normalizeH="0" baseline="0" noProof="0" dirty="0">
              <a:ln>
                <a:noFill/>
              </a:ln>
              <a:effectLst/>
              <a:uLnTx/>
              <a:uFillTx/>
              <a:latin typeface="Raleway" panose="020B0003030101060003" pitchFamily="34" charset="0"/>
              <a:ea typeface="+mn-ea"/>
              <a:cs typeface="Calibri"/>
            </a:endParaRPr>
          </a:p>
          <a:p>
            <a:pPr marL="12700" marR="5080" lvl="0" indent="0" algn="l" defTabSz="914400" rtl="0" eaLnBrk="1" fontAlgn="auto" latinLnBrk="0" hangingPunct="1">
              <a:lnSpc>
                <a:spcPct val="100000"/>
              </a:lnSpc>
              <a:spcBef>
                <a:spcPts val="105"/>
              </a:spcBef>
              <a:spcAft>
                <a:spcPts val="0"/>
              </a:spcAft>
              <a:buClrTx/>
              <a:buSzTx/>
              <a:buFontTx/>
              <a:buNone/>
              <a:tabLst/>
              <a:defRPr/>
            </a:pPr>
            <a:endParaRPr kumimoji="0" sz="2000" b="0" i="0" u="none" strike="noStrike" kern="1200" cap="none" spc="0" normalizeH="0" baseline="0" noProof="0" dirty="0">
              <a:ln>
                <a:noFill/>
              </a:ln>
              <a:effectLst/>
              <a:uLnTx/>
              <a:uFillTx/>
              <a:latin typeface="Raleway" panose="020B0003030101060003" pitchFamily="34" charset="0"/>
              <a:ea typeface="+mn-ea"/>
              <a:cs typeface="Calibri"/>
            </a:endParaRPr>
          </a:p>
          <a:p>
            <a:pPr marL="413384" marR="859155" lvl="0" indent="-287020" algn="l" defTabSz="914400" rtl="0" eaLnBrk="1" fontAlgn="auto" latinLnBrk="0" hangingPunct="1">
              <a:lnSpc>
                <a:spcPct val="100000"/>
              </a:lnSpc>
              <a:spcBef>
                <a:spcPts val="480"/>
              </a:spcBef>
              <a:spcAft>
                <a:spcPts val="0"/>
              </a:spcAft>
              <a:buClrTx/>
              <a:buSzTx/>
              <a:buFont typeface="Arial"/>
              <a:buChar char="–"/>
              <a:tabLst>
                <a:tab pos="413384" algn="l"/>
                <a:tab pos="414020" algn="l"/>
              </a:tabLst>
              <a:defRPr/>
            </a:pPr>
            <a:r>
              <a:rPr kumimoji="0" sz="2000" b="0" i="0" u="none" strike="noStrike" kern="1200" cap="none" spc="-5" normalizeH="0" baseline="0" noProof="0" dirty="0">
                <a:ln>
                  <a:noFill/>
                </a:ln>
                <a:effectLst/>
                <a:uLnTx/>
                <a:uFillTx/>
                <a:latin typeface="Raleway" panose="020B0003030101060003" pitchFamily="34" charset="0"/>
                <a:ea typeface="+mn-ea"/>
                <a:cs typeface="Calibri"/>
              </a:rPr>
              <a:t>Employees identify with </a:t>
            </a:r>
            <a:r>
              <a:rPr kumimoji="0" sz="2000" b="0" i="0" u="none" strike="noStrike" kern="1200" cap="none" spc="0" normalizeH="0" baseline="0" noProof="0" dirty="0">
                <a:ln>
                  <a:noFill/>
                </a:ln>
                <a:effectLst/>
                <a:uLnTx/>
                <a:uFillTx/>
                <a:latin typeface="Raleway" panose="020B0003030101060003" pitchFamily="34" charset="0"/>
                <a:ea typeface="+mn-ea"/>
                <a:cs typeface="Calibri"/>
              </a:rPr>
              <a:t>the </a:t>
            </a:r>
            <a:r>
              <a:rPr kumimoji="0" sz="2000" b="0" i="0" u="none" strike="noStrike" kern="1200" cap="none" spc="-440" normalizeH="0" baseline="0" noProof="0" dirty="0">
                <a:ln>
                  <a:noFill/>
                </a:ln>
                <a:effectLst/>
                <a:uLnTx/>
                <a:uFillTx/>
                <a:latin typeface="Raleway" panose="020B0003030101060003" pitchFamily="34" charset="0"/>
                <a:ea typeface="+mn-ea"/>
                <a:cs typeface="Calibri"/>
              </a:rPr>
              <a:t> </a:t>
            </a:r>
            <a:r>
              <a:rPr kumimoji="0" lang="en-GB" sz="2000" b="0" i="0" u="none" strike="noStrike" kern="1200" cap="none" spc="-10" normalizeH="0" baseline="0" noProof="0" dirty="0">
                <a:ln>
                  <a:noFill/>
                </a:ln>
                <a:effectLst/>
                <a:uLnTx/>
                <a:uFillTx/>
                <a:latin typeface="Raleway" panose="020B0003030101060003" pitchFamily="34" charset="0"/>
                <a:ea typeface="+mn-ea"/>
                <a:cs typeface="Calibri"/>
              </a:rPr>
              <a:t>organisation</a:t>
            </a:r>
          </a:p>
          <a:p>
            <a:pPr marL="413384" marR="859155" lvl="0" indent="-287020" algn="l" defTabSz="914400" rtl="0" eaLnBrk="1" fontAlgn="auto" latinLnBrk="0" hangingPunct="1">
              <a:lnSpc>
                <a:spcPct val="100000"/>
              </a:lnSpc>
              <a:spcBef>
                <a:spcPts val="480"/>
              </a:spcBef>
              <a:spcAft>
                <a:spcPts val="0"/>
              </a:spcAft>
              <a:buClrTx/>
              <a:buSzTx/>
              <a:buFont typeface="Arial"/>
              <a:buChar char="–"/>
              <a:tabLst>
                <a:tab pos="413384" algn="l"/>
                <a:tab pos="414020" algn="l"/>
              </a:tabLst>
              <a:defRPr/>
            </a:pPr>
            <a:endParaRPr kumimoji="0" sz="2000" b="0" i="0" u="none" strike="noStrike" kern="1200" cap="none" spc="0" normalizeH="0" baseline="0" noProof="0" dirty="0">
              <a:ln>
                <a:noFill/>
              </a:ln>
              <a:effectLst/>
              <a:uLnTx/>
              <a:uFillTx/>
              <a:latin typeface="Raleway" panose="020B0003030101060003" pitchFamily="34" charset="0"/>
              <a:ea typeface="+mn-ea"/>
              <a:cs typeface="Calibri"/>
            </a:endParaRPr>
          </a:p>
          <a:p>
            <a:pPr marL="413384" marR="0" lvl="0" indent="-287020" algn="l" defTabSz="914400" rtl="0" eaLnBrk="1" fontAlgn="auto" latinLnBrk="0" hangingPunct="1">
              <a:lnSpc>
                <a:spcPct val="100000"/>
              </a:lnSpc>
              <a:spcBef>
                <a:spcPts val="480"/>
              </a:spcBef>
              <a:spcAft>
                <a:spcPts val="0"/>
              </a:spcAft>
              <a:buClrTx/>
              <a:buSzTx/>
              <a:buFont typeface="Arial"/>
              <a:buChar char="–"/>
              <a:tabLst>
                <a:tab pos="413384" algn="l"/>
                <a:tab pos="414020" algn="l"/>
              </a:tabLst>
              <a:defRPr/>
            </a:pPr>
            <a:r>
              <a:rPr kumimoji="0" sz="2000" b="0" i="0" u="none" strike="noStrike" kern="1200" cap="none" spc="-5" normalizeH="0" baseline="0" noProof="0" dirty="0">
                <a:ln>
                  <a:noFill/>
                </a:ln>
                <a:effectLst/>
                <a:uLnTx/>
                <a:uFillTx/>
                <a:latin typeface="Raleway" panose="020B0003030101060003" pitchFamily="34" charset="0"/>
                <a:ea typeface="+mn-ea"/>
                <a:cs typeface="Calibri"/>
              </a:rPr>
              <a:t>They</a:t>
            </a:r>
            <a:r>
              <a:rPr kumimoji="0" sz="2000" b="0" i="0" u="none" strike="noStrike" kern="1200" cap="none" spc="-10" normalizeH="0" baseline="0" noProof="0" dirty="0">
                <a:ln>
                  <a:noFill/>
                </a:ln>
                <a:effectLst/>
                <a:uLnTx/>
                <a:uFillTx/>
                <a:latin typeface="Raleway" panose="020B0003030101060003" pitchFamily="34" charset="0"/>
                <a:ea typeface="+mn-ea"/>
                <a:cs typeface="Calibri"/>
              </a:rPr>
              <a:t> internalise</a:t>
            </a:r>
            <a:r>
              <a:rPr kumimoji="0" sz="2000" b="0" i="0" u="none" strike="noStrike" kern="1200" cap="none" spc="20" normalizeH="0" baseline="0" noProof="0" dirty="0">
                <a:ln>
                  <a:noFill/>
                </a:ln>
                <a:effectLst/>
                <a:uLnTx/>
                <a:uFillTx/>
                <a:latin typeface="Raleway" panose="020B0003030101060003" pitchFamily="34" charset="0"/>
                <a:ea typeface="+mn-ea"/>
                <a:cs typeface="Calibri"/>
              </a:rPr>
              <a:t> </a:t>
            </a:r>
            <a:r>
              <a:rPr kumimoji="0" sz="2000" b="0" i="0" u="none" strike="noStrike" kern="1200" cap="none" spc="0" normalizeH="0" baseline="0" noProof="0" dirty="0">
                <a:ln>
                  <a:noFill/>
                </a:ln>
                <a:effectLst/>
                <a:uLnTx/>
                <a:uFillTx/>
                <a:latin typeface="Raleway" panose="020B0003030101060003" pitchFamily="34" charset="0"/>
                <a:ea typeface="+mn-ea"/>
                <a:cs typeface="Calibri"/>
              </a:rPr>
              <a:t>the</a:t>
            </a:r>
            <a:r>
              <a:rPr kumimoji="0" sz="2000" b="0" i="0" u="none" strike="noStrike" kern="1200" cap="none" spc="-5" normalizeH="0" baseline="0" noProof="0" dirty="0">
                <a:ln>
                  <a:noFill/>
                </a:ln>
                <a:effectLst/>
                <a:uLnTx/>
                <a:uFillTx/>
                <a:latin typeface="Raleway" panose="020B0003030101060003" pitchFamily="34" charset="0"/>
                <a:ea typeface="+mn-ea"/>
                <a:cs typeface="Calibri"/>
              </a:rPr>
              <a:t> </a:t>
            </a:r>
            <a:r>
              <a:rPr kumimoji="0" sz="2000" b="0" i="0" u="none" strike="noStrike" kern="1200" cap="none" spc="-15" normalizeH="0" baseline="0" noProof="0" dirty="0" err="1">
                <a:ln>
                  <a:noFill/>
                </a:ln>
                <a:effectLst/>
                <a:uLnTx/>
                <a:uFillTx/>
                <a:latin typeface="Raleway" panose="020B0003030101060003" pitchFamily="34" charset="0"/>
                <a:ea typeface="+mn-ea"/>
                <a:cs typeface="Calibri"/>
              </a:rPr>
              <a:t>organisation’s</a:t>
            </a:r>
            <a:r>
              <a:rPr kumimoji="0" lang="en-GB" sz="2000" b="0" i="0" u="none" strike="noStrike" kern="1200" cap="none" spc="0" normalizeH="0" baseline="0" noProof="0" dirty="0">
                <a:ln>
                  <a:noFill/>
                </a:ln>
                <a:effectLst/>
                <a:uLnTx/>
                <a:uFillTx/>
                <a:latin typeface="Raleway" panose="020B0003030101060003" pitchFamily="34" charset="0"/>
                <a:ea typeface="+mn-ea"/>
                <a:cs typeface="Calibri"/>
              </a:rPr>
              <a:t> v</a:t>
            </a:r>
            <a:r>
              <a:rPr kumimoji="0" sz="2000" b="0" i="0" u="none" strike="noStrike" kern="1200" cap="none" spc="-10" normalizeH="0" baseline="0" noProof="0" dirty="0" err="1">
                <a:ln>
                  <a:noFill/>
                </a:ln>
                <a:effectLst/>
                <a:uLnTx/>
                <a:uFillTx/>
                <a:latin typeface="Raleway" panose="020B0003030101060003" pitchFamily="34" charset="0"/>
                <a:ea typeface="+mn-ea"/>
                <a:cs typeface="Calibri"/>
              </a:rPr>
              <a:t>alues</a:t>
            </a:r>
            <a:endParaRPr kumimoji="0" lang="en-GB" sz="2000" b="0" i="0" u="none" strike="noStrike" kern="1200" cap="none" spc="-10" normalizeH="0" baseline="0" noProof="0" dirty="0">
              <a:ln>
                <a:noFill/>
              </a:ln>
              <a:effectLst/>
              <a:uLnTx/>
              <a:uFillTx/>
              <a:latin typeface="Raleway" panose="020B0003030101060003" pitchFamily="34" charset="0"/>
              <a:ea typeface="+mn-ea"/>
              <a:cs typeface="Calibri"/>
            </a:endParaRPr>
          </a:p>
          <a:p>
            <a:pPr marL="413384" marR="0" lvl="0" indent="0" algn="l" defTabSz="914400" rtl="0" eaLnBrk="1" fontAlgn="auto" latinLnBrk="0" hangingPunct="1">
              <a:lnSpc>
                <a:spcPct val="100000"/>
              </a:lnSpc>
              <a:spcBef>
                <a:spcPts val="0"/>
              </a:spcBef>
              <a:spcAft>
                <a:spcPts val="0"/>
              </a:spcAft>
              <a:buClrTx/>
              <a:buSzTx/>
              <a:buFontTx/>
              <a:buNone/>
              <a:tabLst/>
              <a:defRPr/>
            </a:pPr>
            <a:endParaRPr kumimoji="0" sz="2000" b="0" i="0" u="none" strike="noStrike" kern="1200" cap="none" spc="0" normalizeH="0" baseline="0" noProof="0" dirty="0">
              <a:ln>
                <a:noFill/>
              </a:ln>
              <a:effectLst/>
              <a:uLnTx/>
              <a:uFillTx/>
              <a:latin typeface="Raleway" panose="020B0003030101060003" pitchFamily="34" charset="0"/>
              <a:ea typeface="+mn-ea"/>
              <a:cs typeface="Calibri"/>
            </a:endParaRPr>
          </a:p>
          <a:p>
            <a:pPr marL="413384" marR="623570" lvl="0" indent="-287020" algn="l" defTabSz="914400" rtl="0" eaLnBrk="1" fontAlgn="auto" latinLnBrk="0" hangingPunct="1">
              <a:lnSpc>
                <a:spcPct val="100000"/>
              </a:lnSpc>
              <a:spcBef>
                <a:spcPts val="484"/>
              </a:spcBef>
              <a:spcAft>
                <a:spcPts val="0"/>
              </a:spcAft>
              <a:buClrTx/>
              <a:buSzTx/>
              <a:buFont typeface="Arial"/>
              <a:buChar char="–"/>
              <a:tabLst>
                <a:tab pos="413384" algn="l"/>
                <a:tab pos="414020" algn="l"/>
              </a:tabLst>
              <a:defRPr/>
            </a:pPr>
            <a:r>
              <a:rPr kumimoji="0" sz="2000" b="0" i="0" u="none" strike="noStrike" kern="1200" cap="none" spc="-5" normalizeH="0" baseline="0" noProof="0" dirty="0">
                <a:ln>
                  <a:noFill/>
                </a:ln>
                <a:effectLst/>
                <a:uLnTx/>
                <a:uFillTx/>
                <a:latin typeface="Raleway" panose="020B0003030101060003" pitchFamily="34" charset="0"/>
                <a:ea typeface="+mn-ea"/>
                <a:cs typeface="Calibri"/>
              </a:rPr>
              <a:t>They </a:t>
            </a:r>
            <a:r>
              <a:rPr kumimoji="0" sz="2000" b="0" i="0" u="none" strike="noStrike" kern="1200" cap="none" spc="-10" normalizeH="0" baseline="0" noProof="0" dirty="0">
                <a:ln>
                  <a:noFill/>
                </a:ln>
                <a:effectLst/>
                <a:uLnTx/>
                <a:uFillTx/>
                <a:latin typeface="Raleway" panose="020B0003030101060003" pitchFamily="34" charset="0"/>
                <a:ea typeface="+mn-ea"/>
                <a:cs typeface="Calibri"/>
              </a:rPr>
              <a:t>are motivated to achieve organisational</a:t>
            </a:r>
            <a:r>
              <a:rPr kumimoji="0" sz="2000" b="0" i="0" u="none" strike="noStrike" kern="1200" cap="none" spc="0" normalizeH="0" baseline="0" noProof="0" dirty="0">
                <a:ln>
                  <a:noFill/>
                </a:ln>
                <a:effectLst/>
                <a:uLnTx/>
                <a:uFillTx/>
                <a:latin typeface="Raleway" panose="020B0003030101060003" pitchFamily="34" charset="0"/>
                <a:ea typeface="+mn-ea"/>
                <a:cs typeface="Calibri"/>
              </a:rPr>
              <a:t> </a:t>
            </a:r>
            <a:r>
              <a:rPr kumimoji="0" sz="2000" b="0" i="0" u="none" strike="noStrike" kern="1200" cap="none" spc="-10" normalizeH="0" baseline="0" noProof="0" dirty="0">
                <a:ln>
                  <a:noFill/>
                </a:ln>
                <a:effectLst/>
                <a:uLnTx/>
                <a:uFillTx/>
                <a:latin typeface="Raleway" panose="020B0003030101060003" pitchFamily="34" charset="0"/>
                <a:ea typeface="+mn-ea"/>
                <a:cs typeface="Calibri"/>
              </a:rPr>
              <a:t>objectives</a:t>
            </a:r>
            <a:endParaRPr kumimoji="0" sz="2000" b="0" i="0" u="none" strike="noStrike" kern="1200" cap="none" spc="0" normalizeH="0" baseline="0" noProof="0" dirty="0">
              <a:ln>
                <a:noFill/>
              </a:ln>
              <a:effectLst/>
              <a:uLnTx/>
              <a:uFillTx/>
              <a:latin typeface="Raleway" panose="020B0003030101060003" pitchFamily="34" charset="0"/>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2750" b="0" i="0" u="none" strike="noStrike" kern="1200" cap="none" spc="0" normalizeH="0" baseline="0" noProof="0" dirty="0">
              <a:ln>
                <a:noFill/>
              </a:ln>
              <a:effectLst/>
              <a:uLnTx/>
              <a:uFillTx/>
              <a:latin typeface="Raleway" panose="020B0003030101060003" pitchFamily="34" charset="0"/>
              <a:ea typeface="+mn-ea"/>
              <a:cs typeface="Calibri"/>
            </a:endParaRPr>
          </a:p>
          <a:p>
            <a:pPr marL="12700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5" normalizeH="0" baseline="0" noProof="0" dirty="0">
                <a:ln>
                  <a:noFill/>
                </a:ln>
                <a:effectLst/>
                <a:uLnTx/>
                <a:uFillTx/>
                <a:latin typeface="Raleway" panose="020B0003030101060003" pitchFamily="34" charset="0"/>
                <a:ea typeface="+mn-ea"/>
                <a:cs typeface="Calibri"/>
              </a:rPr>
              <a:t>(</a:t>
            </a:r>
            <a:r>
              <a:rPr kumimoji="0" sz="2000" b="0" i="0" u="none" strike="noStrike" kern="1200" cap="none" spc="-5" normalizeH="0" baseline="0" noProof="0" dirty="0">
                <a:ln>
                  <a:noFill/>
                </a:ln>
                <a:effectLst/>
                <a:uLnTx/>
                <a:uFillTx/>
                <a:latin typeface="Raleway" panose="020B0003030101060003" pitchFamily="34" charset="0"/>
                <a:ea typeface="+mn-ea"/>
                <a:cs typeface="Calibri"/>
              </a:rPr>
              <a:t>Cartwright</a:t>
            </a:r>
            <a:r>
              <a:rPr kumimoji="0" sz="2000" b="0" i="0" u="none" strike="noStrike" kern="1200" cap="none" spc="-25" normalizeH="0" baseline="0" noProof="0" dirty="0">
                <a:ln>
                  <a:noFill/>
                </a:ln>
                <a:effectLst/>
                <a:uLnTx/>
                <a:uFillTx/>
                <a:latin typeface="Raleway" panose="020B0003030101060003" pitchFamily="34" charset="0"/>
                <a:ea typeface="+mn-ea"/>
                <a:cs typeface="Calibri"/>
              </a:rPr>
              <a:t> </a:t>
            </a:r>
            <a:r>
              <a:rPr kumimoji="0" sz="2000" b="0" i="0" u="none" strike="noStrike" kern="1200" cap="none" spc="0" normalizeH="0" baseline="0" noProof="0" dirty="0">
                <a:ln>
                  <a:noFill/>
                </a:ln>
                <a:effectLst/>
                <a:uLnTx/>
                <a:uFillTx/>
                <a:latin typeface="Raleway" panose="020B0003030101060003" pitchFamily="34" charset="0"/>
                <a:ea typeface="+mn-ea"/>
                <a:cs typeface="Calibri"/>
              </a:rPr>
              <a:t>1999)</a:t>
            </a:r>
          </a:p>
        </p:txBody>
      </p:sp>
    </p:spTree>
    <p:extLst>
      <p:ext uri="{BB962C8B-B14F-4D97-AF65-F5344CB8AC3E}">
        <p14:creationId xmlns:p14="http://schemas.microsoft.com/office/powerpoint/2010/main" val="22186548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312118" y="481105"/>
            <a:ext cx="3040867" cy="512063"/>
          </a:xfrm>
          <a:prstGeom prst="rect">
            <a:avLst/>
          </a:prstGeom>
          <a:solidFill>
            <a:srgbClr val="295E80"/>
          </a:solidFill>
          <a:ln>
            <a:solidFill>
              <a:srgbClr val="FFC000"/>
            </a:solidFill>
          </a:ln>
        </p:spPr>
        <p:txBody>
          <a:bodyPr vert="horz" wrap="square" lIns="0" tIns="13335" rIns="0" bIns="0" rtlCol="0">
            <a:spAutoFit/>
          </a:bodyPr>
          <a:lstStyle/>
          <a:p>
            <a:pPr marL="12700" marR="5080" algn="l" rtl="0">
              <a:lnSpc>
                <a:spcPct val="90000"/>
              </a:lnSpc>
              <a:spcBef>
                <a:spcPts val="105"/>
              </a:spcBef>
            </a:pPr>
            <a:r>
              <a:rPr lang="en-GB" sz="3600" b="1" kern="1200" spc="-15" dirty="0">
                <a:solidFill>
                  <a:srgbClr val="FFC000"/>
                </a:solidFill>
                <a:latin typeface="Raleway" panose="020B0003030101060003" pitchFamily="34" charset="0"/>
              </a:rPr>
              <a:t>Therefore….</a:t>
            </a:r>
            <a:endParaRPr sz="3600" b="1" kern="1200" spc="-15" dirty="0">
              <a:solidFill>
                <a:srgbClr val="FFC000"/>
              </a:solidFill>
              <a:latin typeface="Raleway" panose="020B0003030101060003" pitchFamily="34" charset="0"/>
            </a:endParaRPr>
          </a:p>
        </p:txBody>
      </p:sp>
      <p:sp>
        <p:nvSpPr>
          <p:cNvPr id="3" name="object 3"/>
          <p:cNvSpPr txBox="1"/>
          <p:nvPr/>
        </p:nvSpPr>
        <p:spPr>
          <a:xfrm>
            <a:off x="2578813" y="1966906"/>
            <a:ext cx="7870004" cy="3190617"/>
          </a:xfrm>
          <a:prstGeom prst="rect">
            <a:avLst/>
          </a:prstGeom>
        </p:spPr>
        <p:txBody>
          <a:bodyPr vert="horz" wrap="square" lIns="0" tIns="12700" rIns="0" bIns="0" rtlCol="0">
            <a:spAutoFit/>
          </a:bodyPr>
          <a:lstStyle/>
          <a:p>
            <a:pPr marL="355600" marR="590550" lvl="0" indent="-342900" algn="l" defTabSz="914400" rtl="0" eaLnBrk="1" fontAlgn="auto" latinLnBrk="0" hangingPunct="1">
              <a:lnSpc>
                <a:spcPct val="100000"/>
              </a:lnSpc>
              <a:spcBef>
                <a:spcPts val="100"/>
              </a:spcBef>
              <a:spcAft>
                <a:spcPts val="0"/>
              </a:spcAft>
              <a:buClrTx/>
              <a:buSzTx/>
              <a:buFont typeface="Arial"/>
              <a:buChar char="•"/>
              <a:tabLst>
                <a:tab pos="354965" algn="l"/>
                <a:tab pos="355600" algn="l"/>
              </a:tabLst>
              <a:defRPr/>
            </a:pPr>
            <a:r>
              <a:rPr kumimoji="0" sz="2100" b="0" i="0" u="none" strike="noStrike" kern="1200" cap="none" spc="-20" normalizeH="0" baseline="0" noProof="0" dirty="0">
                <a:ln>
                  <a:noFill/>
                </a:ln>
                <a:effectLst/>
                <a:uLnTx/>
                <a:uFillTx/>
                <a:latin typeface="Raleway" panose="020B0003030101060003" pitchFamily="34" charset="0"/>
                <a:ea typeface="+mn-ea"/>
                <a:cs typeface="Calibri"/>
              </a:rPr>
              <a:t>Values, </a:t>
            </a:r>
            <a:r>
              <a:rPr kumimoji="0" sz="2100" b="0" i="0" u="none" strike="noStrike" kern="1200" cap="none" spc="-15" normalizeH="0" baseline="0" noProof="0" dirty="0">
                <a:ln>
                  <a:noFill/>
                </a:ln>
                <a:effectLst/>
                <a:uLnTx/>
                <a:uFillTx/>
                <a:latin typeface="Raleway" panose="020B0003030101060003" pitchFamily="34" charset="0"/>
                <a:ea typeface="+mn-ea"/>
                <a:cs typeface="Calibri"/>
              </a:rPr>
              <a:t>beliefs</a:t>
            </a:r>
            <a:r>
              <a:rPr kumimoji="0" sz="2100" b="0" i="0" u="none" strike="noStrike" kern="1200" cap="none" spc="15"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and</a:t>
            </a:r>
            <a:r>
              <a:rPr kumimoji="0" sz="2100" b="0" i="0" u="none" strike="noStrike" kern="1200" cap="none" spc="-25" normalizeH="0" baseline="0" noProof="0" dirty="0">
                <a:ln>
                  <a:noFill/>
                </a:ln>
                <a:effectLst/>
                <a:uLnTx/>
                <a:uFillTx/>
                <a:latin typeface="Raleway" panose="020B0003030101060003" pitchFamily="34" charset="0"/>
                <a:ea typeface="+mn-ea"/>
                <a:cs typeface="Calibri"/>
              </a:rPr>
              <a:t> </a:t>
            </a:r>
            <a:r>
              <a:rPr kumimoji="0" sz="2100" b="0" i="0" u="none" strike="noStrike" kern="1200" cap="none" spc="-5" normalizeH="0" baseline="0" noProof="0" dirty="0">
                <a:ln>
                  <a:noFill/>
                </a:ln>
                <a:effectLst/>
                <a:uLnTx/>
                <a:uFillTx/>
                <a:latin typeface="Raleway" panose="020B0003030101060003" pitchFamily="34" charset="0"/>
                <a:ea typeface="+mn-ea"/>
                <a:cs typeface="Calibri"/>
              </a:rPr>
              <a:t>assumptions </a:t>
            </a:r>
            <a:r>
              <a:rPr kumimoji="0" sz="2100" b="0" i="0" u="none" strike="noStrike" kern="1200" cap="none" spc="-459" normalizeH="0" baseline="0" noProof="0" dirty="0">
                <a:ln>
                  <a:noFill/>
                </a:ln>
                <a:effectLst/>
                <a:uLnTx/>
                <a:uFillTx/>
                <a:latin typeface="Raleway" panose="020B0003030101060003" pitchFamily="34" charset="0"/>
                <a:ea typeface="+mn-ea"/>
                <a:cs typeface="Calibri"/>
              </a:rPr>
              <a:t> </a:t>
            </a:r>
            <a:r>
              <a:rPr kumimoji="0" sz="2100" b="0" i="0" u="none" strike="noStrike" kern="1200" cap="none" spc="-10" normalizeH="0" baseline="0" noProof="0" dirty="0">
                <a:ln>
                  <a:noFill/>
                </a:ln>
                <a:effectLst/>
                <a:uLnTx/>
                <a:uFillTx/>
                <a:latin typeface="Raleway" panose="020B0003030101060003" pitchFamily="34" charset="0"/>
                <a:ea typeface="+mn-ea"/>
                <a:cs typeface="Calibri"/>
              </a:rPr>
              <a:t>influence</a:t>
            </a:r>
            <a:r>
              <a:rPr kumimoji="0" sz="2100" b="0" i="0" u="none" strike="noStrike" kern="1200" cap="none" spc="5" normalizeH="0" baseline="0" noProof="0" dirty="0">
                <a:ln>
                  <a:noFill/>
                </a:ln>
                <a:effectLst/>
                <a:uLnTx/>
                <a:uFillTx/>
                <a:latin typeface="Raleway" panose="020B0003030101060003" pitchFamily="34" charset="0"/>
                <a:ea typeface="+mn-ea"/>
                <a:cs typeface="Calibri"/>
              </a:rPr>
              <a:t> </a:t>
            </a:r>
            <a:r>
              <a:rPr kumimoji="0" sz="2100" b="0" i="0" u="none" strike="noStrike" kern="1200" cap="none" spc="-10" normalizeH="0" baseline="0" noProof="0" dirty="0" err="1">
                <a:ln>
                  <a:noFill/>
                </a:ln>
                <a:effectLst/>
                <a:uLnTx/>
                <a:uFillTx/>
                <a:latin typeface="Raleway" panose="020B0003030101060003" pitchFamily="34" charset="0"/>
                <a:ea typeface="+mn-ea"/>
                <a:cs typeface="Calibri"/>
              </a:rPr>
              <a:t>behaviour</a:t>
            </a:r>
            <a:endParaRPr kumimoji="0" lang="en-GB" sz="2100" b="0" i="0" u="none" strike="noStrike" kern="1200" cap="none" spc="-10" normalizeH="0" baseline="0" noProof="0" dirty="0">
              <a:ln>
                <a:noFill/>
              </a:ln>
              <a:effectLst/>
              <a:uLnTx/>
              <a:uFillTx/>
              <a:latin typeface="Raleway" panose="020B0003030101060003" pitchFamily="34" charset="0"/>
              <a:ea typeface="+mn-ea"/>
              <a:cs typeface="Calibri"/>
            </a:endParaRPr>
          </a:p>
          <a:p>
            <a:pPr marL="355600" marR="590550" lvl="0" indent="-342900" algn="l" defTabSz="914400" rtl="0" eaLnBrk="1" fontAlgn="auto" latinLnBrk="0" hangingPunct="1">
              <a:lnSpc>
                <a:spcPct val="100000"/>
              </a:lnSpc>
              <a:spcBef>
                <a:spcPts val="100"/>
              </a:spcBef>
              <a:spcAft>
                <a:spcPts val="0"/>
              </a:spcAft>
              <a:buClrTx/>
              <a:buSzTx/>
              <a:buFont typeface="Arial"/>
              <a:buChar char="•"/>
              <a:tabLst>
                <a:tab pos="354965" algn="l"/>
                <a:tab pos="355600" algn="l"/>
              </a:tabLst>
              <a:defRPr/>
            </a:pP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a:p>
            <a:pPr marL="355600" marR="0" lvl="0" indent="-342900" algn="l" defTabSz="914400" rtl="0" eaLnBrk="1" fontAlgn="auto" latinLnBrk="0" hangingPunct="1">
              <a:lnSpc>
                <a:spcPct val="100000"/>
              </a:lnSpc>
              <a:spcBef>
                <a:spcPts val="505"/>
              </a:spcBef>
              <a:spcAft>
                <a:spcPts val="0"/>
              </a:spcAft>
              <a:buClrTx/>
              <a:buSzTx/>
              <a:buFont typeface="Arial"/>
              <a:buChar char="•"/>
              <a:tabLst>
                <a:tab pos="354965" algn="l"/>
                <a:tab pos="355600" algn="l"/>
              </a:tabLst>
              <a:defRPr/>
            </a:pPr>
            <a:r>
              <a:rPr kumimoji="0" sz="2100" b="0" i="0" u="none" strike="noStrike" kern="1200" cap="none" spc="-10" normalizeH="0" baseline="0" noProof="0" dirty="0">
                <a:ln>
                  <a:noFill/>
                </a:ln>
                <a:effectLst/>
                <a:uLnTx/>
                <a:uFillTx/>
                <a:latin typeface="Raleway" panose="020B0003030101060003" pitchFamily="34" charset="0"/>
                <a:ea typeface="+mn-ea"/>
                <a:cs typeface="Calibri"/>
              </a:rPr>
              <a:t>Culture</a:t>
            </a:r>
            <a:r>
              <a:rPr kumimoji="0" sz="2100" b="0" i="0" u="none" strike="noStrike" kern="1200" cap="none" spc="-5" normalizeH="0" baseline="0" noProof="0" dirty="0">
                <a:ln>
                  <a:noFill/>
                </a:ln>
                <a:effectLst/>
                <a:uLnTx/>
                <a:uFillTx/>
                <a:latin typeface="Raleway" panose="020B0003030101060003" pitchFamily="34" charset="0"/>
                <a:ea typeface="+mn-ea"/>
                <a:cs typeface="Calibri"/>
              </a:rPr>
              <a:t> guides </a:t>
            </a:r>
            <a:r>
              <a:rPr kumimoji="0" sz="2100" b="0" i="0" u="none" strike="noStrike" kern="1200" cap="none" spc="0" normalizeH="0" baseline="0" noProof="0" dirty="0">
                <a:ln>
                  <a:noFill/>
                </a:ln>
                <a:effectLst/>
                <a:uLnTx/>
                <a:uFillTx/>
                <a:latin typeface="Raleway" panose="020B0003030101060003" pitchFamily="34" charset="0"/>
                <a:ea typeface="+mn-ea"/>
                <a:cs typeface="Calibri"/>
              </a:rPr>
              <a:t>actions</a:t>
            </a:r>
            <a:r>
              <a:rPr kumimoji="0" sz="2100" b="0" i="0" u="none" strike="noStrike" kern="1200" cap="none" spc="-15" normalizeH="0" baseline="0" noProof="0" dirty="0">
                <a:ln>
                  <a:noFill/>
                </a:ln>
                <a:effectLst/>
                <a:uLnTx/>
                <a:uFillTx/>
                <a:latin typeface="Raleway" panose="020B0003030101060003" pitchFamily="34" charset="0"/>
                <a:ea typeface="+mn-ea"/>
                <a:cs typeface="Calibri"/>
              </a:rPr>
              <a:t> </a:t>
            </a:r>
            <a:r>
              <a:rPr kumimoji="0" sz="2100" b="0" i="0" u="none" strike="noStrike" kern="1200" cap="none" spc="-5" normalizeH="0" baseline="0" noProof="0" dirty="0">
                <a:ln>
                  <a:noFill/>
                </a:ln>
                <a:effectLst/>
                <a:uLnTx/>
                <a:uFillTx/>
                <a:latin typeface="Raleway" panose="020B0003030101060003" pitchFamily="34" charset="0"/>
                <a:ea typeface="+mn-ea"/>
                <a:cs typeface="Calibri"/>
              </a:rPr>
              <a:t>but</a:t>
            </a:r>
            <a:r>
              <a:rPr kumimoji="0" sz="2100" b="0" i="0" u="none" strike="noStrike" kern="1200" cap="none" spc="-10" normalizeH="0" baseline="0" noProof="0" dirty="0">
                <a:ln>
                  <a:noFill/>
                </a:ln>
                <a:effectLst/>
                <a:uLnTx/>
                <a:uFillTx/>
                <a:latin typeface="Raleway" panose="020B0003030101060003" pitchFamily="34" charset="0"/>
                <a:ea typeface="+mn-ea"/>
                <a:cs typeface="Calibri"/>
              </a:rPr>
              <a:t> </a:t>
            </a:r>
            <a:r>
              <a:rPr kumimoji="0" sz="2100" b="0" i="0" u="none" strike="noStrike" kern="1200" cap="none" spc="-5" normalizeH="0" baseline="0" noProof="0" dirty="0">
                <a:ln>
                  <a:noFill/>
                </a:ln>
                <a:effectLst/>
                <a:uLnTx/>
                <a:uFillTx/>
                <a:latin typeface="Raleway" panose="020B0003030101060003" pitchFamily="34" charset="0"/>
                <a:ea typeface="+mn-ea"/>
                <a:cs typeface="Calibri"/>
              </a:rPr>
              <a:t>only </a:t>
            </a:r>
            <a:r>
              <a:rPr kumimoji="0" sz="2100" b="0" i="0" u="none" strike="noStrike" kern="1200" cap="none" spc="0" normalizeH="0" baseline="0" noProof="0" dirty="0">
                <a:ln>
                  <a:noFill/>
                </a:ln>
                <a:effectLst/>
                <a:uLnTx/>
                <a:uFillTx/>
                <a:latin typeface="Raleway" panose="020B0003030101060003" pitchFamily="34" charset="0"/>
                <a:ea typeface="+mn-ea"/>
                <a:cs typeface="Calibri"/>
              </a:rPr>
              <a:t>when</a:t>
            </a:r>
            <a:r>
              <a:rPr kumimoji="0" lang="en-GB" sz="2100" b="0" i="0" u="none" strike="noStrike" kern="1200" cap="none" spc="0" normalizeH="0" baseline="0" noProof="0" dirty="0">
                <a:ln>
                  <a:noFill/>
                </a:ln>
                <a:effectLst/>
                <a:uLnTx/>
                <a:uFillTx/>
                <a:latin typeface="Raleway" panose="020B0003030101060003" pitchFamily="34" charset="0"/>
                <a:ea typeface="+mn-ea"/>
                <a:cs typeface="Calibri"/>
              </a:rPr>
              <a:t> </a:t>
            </a:r>
            <a:r>
              <a:rPr kumimoji="0" sz="2100" b="0" i="0" u="none" strike="noStrike" kern="1200" cap="none" spc="-15" normalizeH="0" baseline="0" noProof="0" dirty="0">
                <a:ln>
                  <a:noFill/>
                </a:ln>
                <a:effectLst/>
                <a:uLnTx/>
                <a:uFillTx/>
                <a:latin typeface="Raleway" panose="020B0003030101060003" pitchFamily="34" charset="0"/>
                <a:ea typeface="+mn-ea"/>
                <a:cs typeface="Calibri"/>
              </a:rPr>
              <a:t>strong</a:t>
            </a:r>
            <a:r>
              <a:rPr kumimoji="0" sz="2100" b="0" i="0" u="none" strike="noStrike" kern="1200" cap="none" spc="-20"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and</a:t>
            </a:r>
            <a:r>
              <a:rPr kumimoji="0" sz="2100" b="0" i="0" u="none" strike="noStrike" kern="1200" cap="none" spc="-40" normalizeH="0" baseline="0" noProof="0" dirty="0">
                <a:ln>
                  <a:noFill/>
                </a:ln>
                <a:effectLst/>
                <a:uLnTx/>
                <a:uFillTx/>
                <a:latin typeface="Raleway" panose="020B0003030101060003" pitchFamily="34" charset="0"/>
                <a:ea typeface="+mn-ea"/>
                <a:cs typeface="Calibri"/>
              </a:rPr>
              <a:t> </a:t>
            </a:r>
            <a:r>
              <a:rPr kumimoji="0" sz="2100" b="0" i="0" u="none" strike="noStrike" kern="1200" cap="none" spc="-5" normalizeH="0" baseline="0" noProof="0" dirty="0">
                <a:ln>
                  <a:noFill/>
                </a:ln>
                <a:effectLst/>
                <a:uLnTx/>
                <a:uFillTx/>
                <a:latin typeface="Raleway" panose="020B0003030101060003" pitchFamily="34" charset="0"/>
                <a:ea typeface="+mn-ea"/>
                <a:cs typeface="Calibri"/>
              </a:rPr>
              <a:t>unchallenged</a:t>
            </a:r>
            <a:endParaRPr kumimoji="0" lang="en-GB" sz="2100" b="0" i="0" u="none" strike="noStrike" kern="1200" cap="none" spc="-5" normalizeH="0" baseline="0" noProof="0" dirty="0">
              <a:ln>
                <a:noFill/>
              </a:ln>
              <a:effectLst/>
              <a:uLnTx/>
              <a:uFillTx/>
              <a:latin typeface="Raleway" panose="020B0003030101060003" pitchFamily="34" charset="0"/>
              <a:ea typeface="+mn-ea"/>
              <a:cs typeface="Calibri"/>
            </a:endParaRPr>
          </a:p>
          <a:p>
            <a:pPr marL="355600" marR="0" lvl="0" indent="0" algn="l" defTabSz="914400" rtl="0" eaLnBrk="1" fontAlgn="auto" latinLnBrk="0" hangingPunct="1">
              <a:lnSpc>
                <a:spcPct val="100000"/>
              </a:lnSpc>
              <a:spcBef>
                <a:spcPts val="0"/>
              </a:spcBef>
              <a:spcAft>
                <a:spcPts val="0"/>
              </a:spcAft>
              <a:buClrTx/>
              <a:buSzTx/>
              <a:buFontTx/>
              <a:buNone/>
              <a:tabLst/>
              <a:defRPr/>
            </a:pP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a:p>
            <a:pPr marL="355600" marR="0" lvl="0" indent="-342900" algn="l" defTabSz="914400" rtl="0" eaLnBrk="1" fontAlgn="auto" latinLnBrk="0" hangingPunct="1">
              <a:lnSpc>
                <a:spcPct val="100000"/>
              </a:lnSpc>
              <a:spcBef>
                <a:spcPts val="505"/>
              </a:spcBef>
              <a:spcAft>
                <a:spcPts val="0"/>
              </a:spcAft>
              <a:buClrTx/>
              <a:buSzTx/>
              <a:buFont typeface="Arial"/>
              <a:buChar char="•"/>
              <a:tabLst>
                <a:tab pos="354965" algn="l"/>
                <a:tab pos="355600" algn="l"/>
              </a:tabLst>
              <a:defRPr/>
            </a:pPr>
            <a:r>
              <a:rPr kumimoji="0" sz="2100" b="0" i="0" u="none" strike="noStrike" kern="1200" cap="none" spc="-5" normalizeH="0" baseline="0" noProof="0" dirty="0">
                <a:ln>
                  <a:noFill/>
                </a:ln>
                <a:effectLst/>
                <a:uLnTx/>
                <a:uFillTx/>
                <a:latin typeface="Raleway" panose="020B0003030101060003" pitchFamily="34" charset="0"/>
                <a:ea typeface="+mn-ea"/>
                <a:cs typeface="Calibri"/>
              </a:rPr>
              <a:t>Some</a:t>
            </a:r>
            <a:r>
              <a:rPr kumimoji="0" sz="2100" b="0" i="0" u="none" strike="noStrike" kern="1200" cap="none" spc="0" normalizeH="0" baseline="0" noProof="0" dirty="0">
                <a:ln>
                  <a:noFill/>
                </a:ln>
                <a:effectLst/>
                <a:uLnTx/>
                <a:uFillTx/>
                <a:latin typeface="Raleway" panose="020B0003030101060003" pitchFamily="34" charset="0"/>
                <a:ea typeface="+mn-ea"/>
                <a:cs typeface="Calibri"/>
              </a:rPr>
              <a:t> </a:t>
            </a:r>
            <a:r>
              <a:rPr kumimoji="0" lang="en-GB" sz="2100" b="0" i="0" u="none" strike="noStrike" kern="1200" cap="none" spc="0" normalizeH="0" baseline="0" noProof="0" dirty="0">
                <a:ln>
                  <a:noFill/>
                </a:ln>
                <a:effectLst/>
                <a:uLnTx/>
                <a:uFillTx/>
                <a:latin typeface="Raleway" panose="020B0003030101060003" pitchFamily="34" charset="0"/>
                <a:ea typeface="+mn-ea"/>
                <a:cs typeface="Calibri"/>
              </a:rPr>
              <a:t>company </a:t>
            </a:r>
            <a:r>
              <a:rPr kumimoji="0" sz="2100" b="0" i="0" u="none" strike="noStrike" kern="1200" cap="none" spc="-5" normalizeH="0" baseline="0" noProof="0" dirty="0">
                <a:ln>
                  <a:noFill/>
                </a:ln>
                <a:effectLst/>
                <a:uLnTx/>
                <a:uFillTx/>
                <a:latin typeface="Raleway" panose="020B0003030101060003" pitchFamily="34" charset="0"/>
                <a:ea typeface="+mn-ea"/>
                <a:cs typeface="Calibri"/>
              </a:rPr>
              <a:t>cultures</a:t>
            </a:r>
            <a:r>
              <a:rPr kumimoji="0" sz="2100" b="0" i="0" u="none" strike="noStrike" kern="1200" cap="none" spc="-20" normalizeH="0" baseline="0" noProof="0" dirty="0">
                <a:ln>
                  <a:noFill/>
                </a:ln>
                <a:effectLst/>
                <a:uLnTx/>
                <a:uFillTx/>
                <a:latin typeface="Raleway" panose="020B0003030101060003" pitchFamily="34" charset="0"/>
                <a:ea typeface="+mn-ea"/>
                <a:cs typeface="Calibri"/>
              </a:rPr>
              <a:t> </a:t>
            </a:r>
            <a:r>
              <a:rPr kumimoji="0" sz="2100" b="0" i="0" u="none" strike="noStrike" kern="1200" cap="none" spc="-10" normalizeH="0" baseline="0" noProof="0" dirty="0">
                <a:ln>
                  <a:noFill/>
                </a:ln>
                <a:effectLst/>
                <a:uLnTx/>
                <a:uFillTx/>
                <a:latin typeface="Raleway" panose="020B0003030101060003" pitchFamily="34" charset="0"/>
                <a:ea typeface="+mn-ea"/>
                <a:cs typeface="Calibri"/>
              </a:rPr>
              <a:t>are</a:t>
            </a:r>
            <a:r>
              <a:rPr kumimoji="0" sz="2100" b="0" i="0" u="none" strike="noStrike" kern="1200" cap="none" spc="-20" normalizeH="0" baseline="0" noProof="0" dirty="0">
                <a:ln>
                  <a:noFill/>
                </a:ln>
                <a:effectLst/>
                <a:uLnTx/>
                <a:uFillTx/>
                <a:latin typeface="Raleway" panose="020B0003030101060003" pitchFamily="34" charset="0"/>
                <a:ea typeface="+mn-ea"/>
                <a:cs typeface="Calibri"/>
              </a:rPr>
              <a:t> </a:t>
            </a:r>
            <a:r>
              <a:rPr kumimoji="0" sz="2100" b="0" i="0" u="none" strike="noStrike" kern="1200" cap="none" spc="-10" normalizeH="0" baseline="0" noProof="0" dirty="0">
                <a:ln>
                  <a:noFill/>
                </a:ln>
                <a:effectLst/>
                <a:uLnTx/>
                <a:uFillTx/>
                <a:latin typeface="Raleway" panose="020B0003030101060003" pitchFamily="34" charset="0"/>
                <a:ea typeface="+mn-ea"/>
                <a:cs typeface="Calibri"/>
              </a:rPr>
              <a:t>better </a:t>
            </a:r>
            <a:r>
              <a:rPr kumimoji="0" sz="2100" b="0" i="0" u="none" strike="noStrike" kern="1200" cap="none" spc="-5" normalizeH="0" baseline="0" noProof="0" dirty="0">
                <a:ln>
                  <a:noFill/>
                </a:ln>
                <a:effectLst/>
                <a:uLnTx/>
                <a:uFillTx/>
                <a:latin typeface="Raleway" panose="020B0003030101060003" pitchFamily="34" charset="0"/>
                <a:ea typeface="+mn-ea"/>
                <a:cs typeface="Calibri"/>
              </a:rPr>
              <a:t>than</a:t>
            </a:r>
            <a:r>
              <a:rPr kumimoji="0" sz="2100" b="0" i="0" u="none" strike="noStrike" kern="1200" cap="none" spc="-40" normalizeH="0" baseline="0" noProof="0" dirty="0">
                <a:ln>
                  <a:noFill/>
                </a:ln>
                <a:effectLst/>
                <a:uLnTx/>
                <a:uFillTx/>
                <a:latin typeface="Raleway" panose="020B0003030101060003" pitchFamily="34" charset="0"/>
                <a:ea typeface="+mn-ea"/>
                <a:cs typeface="Calibri"/>
              </a:rPr>
              <a:t> </a:t>
            </a:r>
            <a:r>
              <a:rPr kumimoji="0" sz="2100" b="0" i="0" u="none" strike="noStrike" kern="1200" cap="none" spc="-10" normalizeH="0" baseline="0" noProof="0" dirty="0">
                <a:ln>
                  <a:noFill/>
                </a:ln>
                <a:effectLst/>
                <a:uLnTx/>
                <a:uFillTx/>
                <a:latin typeface="Raleway" panose="020B0003030101060003" pitchFamily="34" charset="0"/>
                <a:ea typeface="+mn-ea"/>
                <a:cs typeface="Calibri"/>
              </a:rPr>
              <a:t>others</a:t>
            </a:r>
            <a:endParaRPr kumimoji="0" lang="en-GB" sz="2100" b="0" i="0" u="none" strike="noStrike" kern="1200" cap="none" spc="-10" normalizeH="0" baseline="0" noProof="0" dirty="0">
              <a:ln>
                <a:noFill/>
              </a:ln>
              <a:effectLst/>
              <a:uLnTx/>
              <a:uFillTx/>
              <a:latin typeface="Raleway" panose="020B0003030101060003" pitchFamily="34" charset="0"/>
              <a:ea typeface="+mn-ea"/>
              <a:cs typeface="Calibri"/>
            </a:endParaRPr>
          </a:p>
          <a:p>
            <a:pPr marL="355600" marR="0" lvl="0" indent="-342900" algn="l" defTabSz="914400" rtl="0" eaLnBrk="1" fontAlgn="auto" latinLnBrk="0" hangingPunct="1">
              <a:lnSpc>
                <a:spcPct val="100000"/>
              </a:lnSpc>
              <a:spcBef>
                <a:spcPts val="505"/>
              </a:spcBef>
              <a:spcAft>
                <a:spcPts val="0"/>
              </a:spcAft>
              <a:buClrTx/>
              <a:buSzTx/>
              <a:buFont typeface="Arial"/>
              <a:buChar char="•"/>
              <a:tabLst>
                <a:tab pos="354965" algn="l"/>
                <a:tab pos="355600" algn="l"/>
              </a:tabLst>
              <a:defRPr/>
            </a:pP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a:p>
            <a:pPr marL="355600" marR="0" lvl="0" indent="-342900" algn="l" defTabSz="914400" rtl="0" eaLnBrk="1" fontAlgn="auto" latinLnBrk="0" hangingPunct="1">
              <a:lnSpc>
                <a:spcPct val="100000"/>
              </a:lnSpc>
              <a:spcBef>
                <a:spcPts val="505"/>
              </a:spcBef>
              <a:spcAft>
                <a:spcPts val="0"/>
              </a:spcAft>
              <a:buClrTx/>
              <a:buSzTx/>
              <a:buFont typeface="Arial"/>
              <a:buChar char="•"/>
              <a:tabLst>
                <a:tab pos="354965" algn="l"/>
                <a:tab pos="355600" algn="l"/>
              </a:tabLst>
              <a:defRPr/>
            </a:pPr>
            <a:r>
              <a:rPr kumimoji="0" sz="2100" b="0" i="0" u="none" strike="noStrike" kern="1200" cap="none" spc="0" normalizeH="0" baseline="0" noProof="0" dirty="0">
                <a:ln>
                  <a:noFill/>
                </a:ln>
                <a:effectLst/>
                <a:uLnTx/>
                <a:uFillTx/>
                <a:latin typeface="Raleway" panose="020B0003030101060003" pitchFamily="34" charset="0"/>
                <a:ea typeface="+mn-ea"/>
                <a:cs typeface="Calibri"/>
              </a:rPr>
              <a:t>If</a:t>
            </a:r>
            <a:r>
              <a:rPr kumimoji="0" sz="2100" b="0" i="0" u="none" strike="noStrike" kern="1200" cap="none" spc="-20" normalizeH="0" baseline="0" noProof="0" dirty="0">
                <a:ln>
                  <a:noFill/>
                </a:ln>
                <a:effectLst/>
                <a:uLnTx/>
                <a:uFillTx/>
                <a:latin typeface="Raleway" panose="020B0003030101060003" pitchFamily="34" charset="0"/>
                <a:ea typeface="+mn-ea"/>
                <a:cs typeface="Calibri"/>
              </a:rPr>
              <a:t> </a:t>
            </a:r>
            <a:r>
              <a:rPr kumimoji="0" sz="2100" b="0" i="0" u="none" strike="noStrike" kern="1200" cap="none" spc="-10" normalizeH="0" baseline="0" noProof="0" dirty="0">
                <a:ln>
                  <a:noFill/>
                </a:ln>
                <a:effectLst/>
                <a:uLnTx/>
                <a:uFillTx/>
                <a:latin typeface="Raleway" panose="020B0003030101060003" pitchFamily="34" charset="0"/>
                <a:ea typeface="+mn-ea"/>
                <a:cs typeface="Calibri"/>
              </a:rPr>
              <a:t>values,</a:t>
            </a:r>
            <a:r>
              <a:rPr kumimoji="0" sz="2100" b="0" i="0" u="none" strike="noStrike" kern="1200" cap="none" spc="10" normalizeH="0" baseline="0" noProof="0" dirty="0">
                <a:ln>
                  <a:noFill/>
                </a:ln>
                <a:effectLst/>
                <a:uLnTx/>
                <a:uFillTx/>
                <a:latin typeface="Raleway" panose="020B0003030101060003" pitchFamily="34" charset="0"/>
                <a:ea typeface="+mn-ea"/>
                <a:cs typeface="Calibri"/>
              </a:rPr>
              <a:t> </a:t>
            </a:r>
            <a:r>
              <a:rPr kumimoji="0" sz="2100" b="0" i="0" u="none" strike="noStrike" kern="1200" cap="none" spc="-15" normalizeH="0" baseline="0" noProof="0" dirty="0">
                <a:ln>
                  <a:noFill/>
                </a:ln>
                <a:effectLst/>
                <a:uLnTx/>
                <a:uFillTx/>
                <a:latin typeface="Raleway" panose="020B0003030101060003" pitchFamily="34" charset="0"/>
                <a:ea typeface="+mn-ea"/>
                <a:cs typeface="Calibri"/>
              </a:rPr>
              <a:t>beliefs</a:t>
            </a:r>
            <a:r>
              <a:rPr kumimoji="0" sz="2100" b="0" i="0" u="none" strike="noStrike" kern="1200" cap="none" spc="30"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and</a:t>
            </a:r>
            <a:r>
              <a:rPr kumimoji="0" sz="2100" b="0" i="0" u="none" strike="noStrike" kern="1200" cap="none" spc="-15" normalizeH="0" baseline="0" noProof="0" dirty="0">
                <a:ln>
                  <a:noFill/>
                </a:ln>
                <a:effectLst/>
                <a:uLnTx/>
                <a:uFillTx/>
                <a:latin typeface="Raleway" panose="020B0003030101060003" pitchFamily="34" charset="0"/>
                <a:ea typeface="+mn-ea"/>
                <a:cs typeface="Calibri"/>
              </a:rPr>
              <a:t> </a:t>
            </a:r>
            <a:r>
              <a:rPr kumimoji="0" sz="2100" b="0" i="0" u="none" strike="noStrike" kern="1200" cap="none" spc="-10" normalizeH="0" baseline="0" noProof="0" dirty="0">
                <a:ln>
                  <a:noFill/>
                </a:ln>
                <a:effectLst/>
                <a:uLnTx/>
                <a:uFillTx/>
                <a:latin typeface="Raleway" panose="020B0003030101060003" pitchFamily="34" charset="0"/>
                <a:ea typeface="+mn-ea"/>
                <a:cs typeface="Calibri"/>
              </a:rPr>
              <a:t>attitudes</a:t>
            </a:r>
            <a:r>
              <a:rPr kumimoji="0" sz="2100" b="0" i="0" u="none" strike="noStrike" kern="1200" cap="none" spc="-25" normalizeH="0" baseline="0" noProof="0" dirty="0">
                <a:ln>
                  <a:noFill/>
                </a:ln>
                <a:effectLst/>
                <a:uLnTx/>
                <a:uFillTx/>
                <a:latin typeface="Raleway" panose="020B0003030101060003" pitchFamily="34" charset="0"/>
                <a:ea typeface="+mn-ea"/>
                <a:cs typeface="Calibri"/>
              </a:rPr>
              <a:t> </a:t>
            </a:r>
            <a:r>
              <a:rPr kumimoji="0" sz="2100" b="0" i="0" u="none" strike="noStrike" kern="1200" cap="none" spc="-5" normalizeH="0" baseline="0" noProof="0" dirty="0">
                <a:ln>
                  <a:noFill/>
                </a:ln>
                <a:effectLst/>
                <a:uLnTx/>
                <a:uFillTx/>
                <a:latin typeface="Raleway" panose="020B0003030101060003" pitchFamily="34" charset="0"/>
                <a:ea typeface="+mn-ea"/>
                <a:cs typeface="Calibri"/>
              </a:rPr>
              <a:t>can</a:t>
            </a:r>
            <a:r>
              <a:rPr kumimoji="0" sz="2100" b="0" i="0" u="none" strike="noStrike" kern="1200" cap="none" spc="-15" normalizeH="0" baseline="0" noProof="0" dirty="0">
                <a:ln>
                  <a:noFill/>
                </a:ln>
                <a:effectLst/>
                <a:uLnTx/>
                <a:uFillTx/>
                <a:latin typeface="Raleway" panose="020B0003030101060003" pitchFamily="34" charset="0"/>
                <a:ea typeface="+mn-ea"/>
                <a:cs typeface="Calibri"/>
              </a:rPr>
              <a:t> </a:t>
            </a:r>
            <a:r>
              <a:rPr kumimoji="0" sz="2100" b="0" i="0" u="none" strike="noStrike" kern="1200" cap="none" spc="-5" normalizeH="0" baseline="0" noProof="0" dirty="0">
                <a:ln>
                  <a:noFill/>
                </a:ln>
                <a:effectLst/>
                <a:uLnTx/>
                <a:uFillTx/>
                <a:latin typeface="Raleway" panose="020B0003030101060003" pitchFamily="34" charset="0"/>
                <a:ea typeface="+mn-ea"/>
                <a:cs typeface="Calibri"/>
              </a:rPr>
              <a:t>be</a:t>
            </a:r>
            <a:r>
              <a:rPr kumimoji="0" lang="en-GB" sz="2100" b="0" i="0" u="none" strike="noStrike" kern="1200" cap="none" spc="-5" normalizeH="0" baseline="0" noProof="0" dirty="0">
                <a:ln>
                  <a:noFill/>
                </a:ln>
                <a:effectLst/>
                <a:uLnTx/>
                <a:uFillTx/>
                <a:latin typeface="Raleway" panose="020B0003030101060003" pitchFamily="34" charset="0"/>
                <a:ea typeface="+mn-ea"/>
                <a:cs typeface="Calibri"/>
              </a:rPr>
              <a:t> </a:t>
            </a:r>
            <a:r>
              <a:rPr kumimoji="0" sz="2100" b="0" i="0" u="none" strike="noStrike" kern="1200" cap="none" spc="-5" normalizeH="0" baseline="0" noProof="0" dirty="0">
                <a:ln>
                  <a:noFill/>
                </a:ln>
                <a:effectLst/>
                <a:uLnTx/>
                <a:uFillTx/>
                <a:latin typeface="Raleway" panose="020B0003030101060003" pitchFamily="34" charset="0"/>
                <a:ea typeface="+mn-ea"/>
                <a:cs typeface="Calibri"/>
              </a:rPr>
              <a:t>learned they</a:t>
            </a:r>
            <a:r>
              <a:rPr kumimoji="0" sz="2100" b="0" i="0" u="none" strike="noStrike" kern="1200" cap="none" spc="-10" normalizeH="0" baseline="0" noProof="0" dirty="0">
                <a:ln>
                  <a:noFill/>
                </a:ln>
                <a:effectLst/>
                <a:uLnTx/>
                <a:uFillTx/>
                <a:latin typeface="Raleway" panose="020B0003030101060003" pitchFamily="34" charset="0"/>
                <a:ea typeface="+mn-ea"/>
                <a:cs typeface="Calibri"/>
              </a:rPr>
              <a:t> </a:t>
            </a:r>
            <a:r>
              <a:rPr kumimoji="0" sz="2100" b="0" i="0" u="none" strike="noStrike" kern="1200" cap="none" spc="-5" normalizeH="0" baseline="0" noProof="0" dirty="0">
                <a:ln>
                  <a:noFill/>
                </a:ln>
                <a:effectLst/>
                <a:uLnTx/>
                <a:uFillTx/>
                <a:latin typeface="Raleway" panose="020B0003030101060003" pitchFamily="34" charset="0"/>
                <a:ea typeface="+mn-ea"/>
                <a:cs typeface="Calibri"/>
              </a:rPr>
              <a:t>can also</a:t>
            </a:r>
            <a:r>
              <a:rPr kumimoji="0" sz="2100" b="0" i="0" u="none" strike="noStrike" kern="1200" cap="none" spc="0" normalizeH="0" baseline="0" noProof="0" dirty="0">
                <a:ln>
                  <a:noFill/>
                </a:ln>
                <a:effectLst/>
                <a:uLnTx/>
                <a:uFillTx/>
                <a:latin typeface="Raleway" panose="020B0003030101060003" pitchFamily="34" charset="0"/>
                <a:ea typeface="+mn-ea"/>
                <a:cs typeface="Calibri"/>
              </a:rPr>
              <a:t> </a:t>
            </a:r>
            <a:r>
              <a:rPr kumimoji="0" sz="2100" b="0" i="0" u="none" strike="noStrike" kern="1200" cap="none" spc="-5" normalizeH="0" baseline="0" noProof="0" dirty="0">
                <a:ln>
                  <a:noFill/>
                </a:ln>
                <a:effectLst/>
                <a:uLnTx/>
                <a:uFillTx/>
                <a:latin typeface="Raleway" panose="020B0003030101060003" pitchFamily="34" charset="0"/>
                <a:ea typeface="+mn-ea"/>
                <a:cs typeface="Calibri"/>
              </a:rPr>
              <a:t>be</a:t>
            </a:r>
            <a:r>
              <a:rPr kumimoji="0" sz="2100" b="0" i="0" u="none" strike="noStrike" kern="1200" cap="none" spc="-20" normalizeH="0" baseline="0" noProof="0" dirty="0">
                <a:ln>
                  <a:noFill/>
                </a:ln>
                <a:effectLst/>
                <a:uLnTx/>
                <a:uFillTx/>
                <a:latin typeface="Raleway" panose="020B0003030101060003" pitchFamily="34" charset="0"/>
                <a:ea typeface="+mn-ea"/>
                <a:cs typeface="Calibri"/>
              </a:rPr>
              <a:t> </a:t>
            </a:r>
            <a:r>
              <a:rPr kumimoji="0" sz="2100" b="0" i="0" u="none" strike="noStrike" kern="1200" cap="none" spc="-5" normalizeH="0" baseline="0" noProof="0" dirty="0">
                <a:ln>
                  <a:noFill/>
                </a:ln>
                <a:effectLst/>
                <a:uLnTx/>
                <a:uFillTx/>
                <a:latin typeface="Raleway" panose="020B0003030101060003" pitchFamily="34" charset="0"/>
                <a:ea typeface="+mn-ea"/>
                <a:cs typeface="Calibri"/>
              </a:rPr>
              <a:t>changed</a:t>
            </a: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p:txBody>
      </p:sp>
    </p:spTree>
    <p:extLst>
      <p:ext uri="{BB962C8B-B14F-4D97-AF65-F5344CB8AC3E}">
        <p14:creationId xmlns:p14="http://schemas.microsoft.com/office/powerpoint/2010/main" val="6152600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07777" y="653445"/>
            <a:ext cx="4576445" cy="512063"/>
          </a:xfrm>
          <a:prstGeom prst="rect">
            <a:avLst/>
          </a:prstGeom>
          <a:solidFill>
            <a:srgbClr val="295E80"/>
          </a:solidFill>
          <a:ln>
            <a:solidFill>
              <a:srgbClr val="FFC000"/>
            </a:solidFill>
          </a:ln>
        </p:spPr>
        <p:txBody>
          <a:bodyPr vert="horz" wrap="square" lIns="0" tIns="13335" rIns="0" bIns="0" rtlCol="0">
            <a:spAutoFit/>
          </a:bodyPr>
          <a:lstStyle/>
          <a:p>
            <a:pPr marL="12700" marR="5080" algn="l" rtl="0">
              <a:lnSpc>
                <a:spcPct val="90000"/>
              </a:lnSpc>
              <a:spcBef>
                <a:spcPts val="105"/>
              </a:spcBef>
            </a:pPr>
            <a:r>
              <a:rPr sz="3600" b="1" kern="1200" spc="-15" dirty="0">
                <a:solidFill>
                  <a:srgbClr val="FFC000"/>
                </a:solidFill>
                <a:latin typeface="Raleway" panose="020B0003030101060003" pitchFamily="34" charset="0"/>
              </a:rPr>
              <a:t>Culture as a Liability</a:t>
            </a:r>
          </a:p>
        </p:txBody>
      </p:sp>
      <p:sp>
        <p:nvSpPr>
          <p:cNvPr id="9" name="object 9"/>
          <p:cNvSpPr txBox="1"/>
          <p:nvPr/>
        </p:nvSpPr>
        <p:spPr>
          <a:xfrm>
            <a:off x="2742210" y="1979958"/>
            <a:ext cx="7367524" cy="3245119"/>
          </a:xfrm>
          <a:prstGeom prst="rect">
            <a:avLst/>
          </a:prstGeom>
        </p:spPr>
        <p:txBody>
          <a:bodyPr vert="horz" wrap="square" lIns="0" tIns="64135" rIns="0" bIns="0" rtlCol="0">
            <a:spAutoFit/>
          </a:bodyPr>
          <a:lstStyle/>
          <a:p>
            <a:pPr marL="355600" marR="0" lvl="0" indent="-342900" algn="l" defTabSz="914400" rtl="0" eaLnBrk="1" fontAlgn="auto" latinLnBrk="0" hangingPunct="1">
              <a:lnSpc>
                <a:spcPct val="100000"/>
              </a:lnSpc>
              <a:spcBef>
                <a:spcPts val="505"/>
              </a:spcBef>
              <a:spcAft>
                <a:spcPts val="0"/>
              </a:spcAft>
              <a:buClrTx/>
              <a:buSzTx/>
              <a:buFont typeface="Arial"/>
              <a:buChar char="•"/>
              <a:tabLst>
                <a:tab pos="354965" algn="l"/>
                <a:tab pos="355600" algn="l"/>
              </a:tabLst>
              <a:defRPr/>
            </a:pPr>
            <a:r>
              <a:rPr kumimoji="0" b="1" i="0" u="none" strike="noStrike" kern="1200" cap="none" spc="0" normalizeH="0" baseline="0" noProof="0" dirty="0">
                <a:ln>
                  <a:noFill/>
                </a:ln>
                <a:effectLst/>
                <a:uLnTx/>
                <a:uFillTx/>
                <a:latin typeface="Raleway" panose="020B0003030101060003" pitchFamily="34" charset="0"/>
                <a:ea typeface="+mn-ea"/>
                <a:cs typeface="Calibri"/>
              </a:rPr>
              <a:t>Barrier</a:t>
            </a:r>
            <a:r>
              <a:rPr kumimoji="0" b="1" i="0" u="none" strike="noStrike" kern="1200" cap="none" spc="-55" normalizeH="0" baseline="0" noProof="0" dirty="0">
                <a:ln>
                  <a:noFill/>
                </a:ln>
                <a:effectLst/>
                <a:uLnTx/>
                <a:uFillTx/>
                <a:latin typeface="Raleway" panose="020B0003030101060003" pitchFamily="34" charset="0"/>
                <a:ea typeface="+mn-ea"/>
                <a:cs typeface="Calibri"/>
              </a:rPr>
              <a:t> </a:t>
            </a:r>
            <a:r>
              <a:rPr kumimoji="0" b="1" i="0" u="none" strike="noStrike" kern="1200" cap="none" spc="-10" normalizeH="0" baseline="0" noProof="0" dirty="0">
                <a:ln>
                  <a:noFill/>
                </a:ln>
                <a:effectLst/>
                <a:uLnTx/>
                <a:uFillTx/>
                <a:latin typeface="Raleway" panose="020B0003030101060003" pitchFamily="34" charset="0"/>
                <a:ea typeface="+mn-ea"/>
                <a:cs typeface="Calibri"/>
              </a:rPr>
              <a:t>to</a:t>
            </a:r>
            <a:r>
              <a:rPr kumimoji="0" b="1" i="0" u="none" strike="noStrike" kern="1200" cap="none" spc="-25" normalizeH="0" baseline="0" noProof="0" dirty="0">
                <a:ln>
                  <a:noFill/>
                </a:ln>
                <a:effectLst/>
                <a:uLnTx/>
                <a:uFillTx/>
                <a:latin typeface="Raleway" panose="020B0003030101060003" pitchFamily="34" charset="0"/>
                <a:ea typeface="+mn-ea"/>
                <a:cs typeface="Calibri"/>
              </a:rPr>
              <a:t> </a:t>
            </a:r>
            <a:r>
              <a:rPr kumimoji="0" b="1" i="0" u="none" strike="noStrike" kern="1200" cap="none" spc="-10" normalizeH="0" baseline="0" noProof="0" dirty="0">
                <a:ln>
                  <a:noFill/>
                </a:ln>
                <a:effectLst/>
                <a:uLnTx/>
                <a:uFillTx/>
                <a:latin typeface="Raleway" panose="020B0003030101060003" pitchFamily="34" charset="0"/>
                <a:ea typeface="+mn-ea"/>
                <a:cs typeface="Calibri"/>
              </a:rPr>
              <a:t>Change</a:t>
            </a:r>
            <a:endParaRPr kumimoji="0" b="0" i="0" u="none" strike="noStrike" kern="1200" cap="none" spc="0" normalizeH="0" baseline="0" noProof="0" dirty="0">
              <a:ln>
                <a:noFill/>
              </a:ln>
              <a:effectLst/>
              <a:uLnTx/>
              <a:uFillTx/>
              <a:latin typeface="Raleway" panose="020B0003030101060003" pitchFamily="34" charset="0"/>
              <a:ea typeface="+mn-ea"/>
              <a:cs typeface="Calibri"/>
            </a:endParaRPr>
          </a:p>
          <a:p>
            <a:pPr marL="756285" marR="344170" lvl="1" indent="-287020" algn="l" defTabSz="914400" rtl="0" eaLnBrk="1" fontAlgn="auto" latinLnBrk="0" hangingPunct="1">
              <a:lnSpc>
                <a:spcPct val="100000"/>
              </a:lnSpc>
              <a:spcBef>
                <a:spcPts val="409"/>
              </a:spcBef>
              <a:spcAft>
                <a:spcPts val="0"/>
              </a:spcAft>
              <a:buClrTx/>
              <a:buSzTx/>
              <a:buFont typeface="Arial"/>
              <a:buChar char="–"/>
              <a:tabLst>
                <a:tab pos="756285" algn="l"/>
                <a:tab pos="756920" algn="l"/>
              </a:tabLst>
              <a:defRPr/>
            </a:pPr>
            <a:r>
              <a:rPr kumimoji="0" b="0" i="0" u="none" strike="noStrike" kern="1200" cap="none" spc="-5" normalizeH="0" baseline="0" noProof="0" dirty="0">
                <a:ln>
                  <a:noFill/>
                </a:ln>
                <a:effectLst/>
                <a:uLnTx/>
                <a:uFillTx/>
                <a:latin typeface="Raleway" panose="020B0003030101060003" pitchFamily="34" charset="0"/>
                <a:ea typeface="+mn-ea"/>
                <a:cs typeface="Calibri"/>
              </a:rPr>
              <a:t>Culture</a:t>
            </a:r>
            <a:r>
              <a:rPr kumimoji="0" b="0" i="0" u="none" strike="noStrike" kern="1200" cap="none" spc="-45" normalizeH="0" baseline="0" noProof="0" dirty="0">
                <a:ln>
                  <a:noFill/>
                </a:ln>
                <a:effectLst/>
                <a:uLnTx/>
                <a:uFillTx/>
                <a:latin typeface="Raleway" panose="020B0003030101060003" pitchFamily="34" charset="0"/>
                <a:ea typeface="+mn-ea"/>
                <a:cs typeface="Calibri"/>
              </a:rPr>
              <a:t> </a:t>
            </a:r>
            <a:r>
              <a:rPr kumimoji="0" b="0" i="0" u="none" strike="noStrike" kern="1200" cap="none" spc="0" normalizeH="0" baseline="0" noProof="0" dirty="0">
                <a:ln>
                  <a:noFill/>
                </a:ln>
                <a:effectLst/>
                <a:uLnTx/>
                <a:uFillTx/>
                <a:latin typeface="Raleway" panose="020B0003030101060003" pitchFamily="34" charset="0"/>
                <a:ea typeface="+mn-ea"/>
                <a:cs typeface="Calibri"/>
              </a:rPr>
              <a:t>is</a:t>
            </a:r>
            <a:r>
              <a:rPr kumimoji="0" b="0" i="0" u="none" strike="noStrike" kern="1200" cap="none" spc="-10" normalizeH="0" baseline="0" noProof="0" dirty="0">
                <a:ln>
                  <a:noFill/>
                </a:ln>
                <a:effectLst/>
                <a:uLnTx/>
                <a:uFillTx/>
                <a:latin typeface="Raleway" panose="020B0003030101060003" pitchFamily="34" charset="0"/>
                <a:ea typeface="+mn-ea"/>
                <a:cs typeface="Calibri"/>
              </a:rPr>
              <a:t> </a:t>
            </a:r>
            <a:r>
              <a:rPr kumimoji="0" b="0" i="0" u="none" strike="noStrike" kern="1200" cap="none" spc="0" normalizeH="0" baseline="0" noProof="0" dirty="0">
                <a:ln>
                  <a:noFill/>
                </a:ln>
                <a:effectLst/>
                <a:uLnTx/>
                <a:uFillTx/>
                <a:latin typeface="Raleway" panose="020B0003030101060003" pitchFamily="34" charset="0"/>
                <a:ea typeface="+mn-ea"/>
                <a:cs typeface="Calibri"/>
              </a:rPr>
              <a:t>slow</a:t>
            </a:r>
            <a:r>
              <a:rPr kumimoji="0" b="0" i="0" u="none" strike="noStrike" kern="1200" cap="none" spc="-35" normalizeH="0" baseline="0" noProof="0" dirty="0">
                <a:ln>
                  <a:noFill/>
                </a:ln>
                <a:effectLst/>
                <a:uLnTx/>
                <a:uFillTx/>
                <a:latin typeface="Raleway" panose="020B0003030101060003" pitchFamily="34" charset="0"/>
                <a:ea typeface="+mn-ea"/>
                <a:cs typeface="Calibri"/>
              </a:rPr>
              <a:t> </a:t>
            </a:r>
            <a:r>
              <a:rPr kumimoji="0" b="0" i="0" u="none" strike="noStrike" kern="1200" cap="none" spc="-5" normalizeH="0" baseline="0" noProof="0" dirty="0">
                <a:ln>
                  <a:noFill/>
                </a:ln>
                <a:effectLst/>
                <a:uLnTx/>
                <a:uFillTx/>
                <a:latin typeface="Raleway" panose="020B0003030101060003" pitchFamily="34" charset="0"/>
                <a:ea typeface="+mn-ea"/>
                <a:cs typeface="Calibri"/>
              </a:rPr>
              <a:t>to</a:t>
            </a:r>
            <a:r>
              <a:rPr kumimoji="0" b="0" i="0" u="none" strike="noStrike" kern="1200" cap="none" spc="-10" normalizeH="0" baseline="0" noProof="0" dirty="0">
                <a:ln>
                  <a:noFill/>
                </a:ln>
                <a:effectLst/>
                <a:uLnTx/>
                <a:uFillTx/>
                <a:latin typeface="Raleway" panose="020B0003030101060003" pitchFamily="34" charset="0"/>
                <a:ea typeface="+mn-ea"/>
                <a:cs typeface="Calibri"/>
              </a:rPr>
              <a:t> </a:t>
            </a:r>
            <a:r>
              <a:rPr kumimoji="0" b="0" i="0" u="none" strike="noStrike" kern="1200" cap="none" spc="0" normalizeH="0" baseline="0" noProof="0" dirty="0">
                <a:ln>
                  <a:noFill/>
                </a:ln>
                <a:effectLst/>
                <a:uLnTx/>
                <a:uFillTx/>
                <a:latin typeface="Raleway" panose="020B0003030101060003" pitchFamily="34" charset="0"/>
                <a:ea typeface="+mn-ea"/>
                <a:cs typeface="Calibri"/>
              </a:rPr>
              <a:t>change</a:t>
            </a:r>
            <a:r>
              <a:rPr kumimoji="0" b="0" i="0" u="none" strike="noStrike" kern="1200" cap="none" spc="-20" normalizeH="0" baseline="0" noProof="0" dirty="0">
                <a:ln>
                  <a:noFill/>
                </a:ln>
                <a:effectLst/>
                <a:uLnTx/>
                <a:uFillTx/>
                <a:latin typeface="Raleway" panose="020B0003030101060003" pitchFamily="34" charset="0"/>
                <a:ea typeface="+mn-ea"/>
                <a:cs typeface="Calibri"/>
              </a:rPr>
              <a:t> </a:t>
            </a:r>
            <a:r>
              <a:rPr kumimoji="0" b="0" i="0" u="none" strike="noStrike" kern="1200" cap="none" spc="0" normalizeH="0" baseline="0" noProof="0" dirty="0">
                <a:ln>
                  <a:noFill/>
                </a:ln>
                <a:effectLst/>
                <a:uLnTx/>
                <a:uFillTx/>
                <a:latin typeface="Raleway" panose="020B0003030101060003" pitchFamily="34" charset="0"/>
                <a:ea typeface="+mn-ea"/>
                <a:cs typeface="Calibri"/>
              </a:rPr>
              <a:t>–</a:t>
            </a:r>
            <a:r>
              <a:rPr kumimoji="0" b="0" i="0" u="none" strike="noStrike" kern="1200" cap="none" spc="-5" normalizeH="0" baseline="0" noProof="0" dirty="0">
                <a:ln>
                  <a:noFill/>
                </a:ln>
                <a:effectLst/>
                <a:uLnTx/>
                <a:uFillTx/>
                <a:latin typeface="Raleway" panose="020B0003030101060003" pitchFamily="34" charset="0"/>
                <a:ea typeface="+mn-ea"/>
                <a:cs typeface="Calibri"/>
              </a:rPr>
              <a:t> even</a:t>
            </a:r>
            <a:r>
              <a:rPr kumimoji="0" b="0" i="0" u="none" strike="noStrike" kern="1200" cap="none" spc="-25" normalizeH="0" baseline="0" noProof="0" dirty="0">
                <a:ln>
                  <a:noFill/>
                </a:ln>
                <a:effectLst/>
                <a:uLnTx/>
                <a:uFillTx/>
                <a:latin typeface="Raleway" panose="020B0003030101060003" pitchFamily="34" charset="0"/>
                <a:ea typeface="+mn-ea"/>
                <a:cs typeface="Calibri"/>
              </a:rPr>
              <a:t> </a:t>
            </a:r>
            <a:r>
              <a:rPr kumimoji="0" b="0" i="0" u="none" strike="noStrike" kern="1200" cap="none" spc="0" normalizeH="0" baseline="0" noProof="0" dirty="0">
                <a:ln>
                  <a:noFill/>
                </a:ln>
                <a:effectLst/>
                <a:uLnTx/>
                <a:uFillTx/>
                <a:latin typeface="Raleway" panose="020B0003030101060003" pitchFamily="34" charset="0"/>
                <a:ea typeface="+mn-ea"/>
                <a:cs typeface="Calibri"/>
              </a:rPr>
              <a:t>in</a:t>
            </a:r>
            <a:r>
              <a:rPr kumimoji="0" b="0" i="0" u="none" strike="noStrike" kern="1200" cap="none" spc="-15" normalizeH="0" baseline="0" noProof="0" dirty="0">
                <a:ln>
                  <a:noFill/>
                </a:ln>
                <a:effectLst/>
                <a:uLnTx/>
                <a:uFillTx/>
                <a:latin typeface="Raleway" panose="020B0003030101060003" pitchFamily="34" charset="0"/>
                <a:ea typeface="+mn-ea"/>
                <a:cs typeface="Calibri"/>
              </a:rPr>
              <a:t> </a:t>
            </a:r>
            <a:r>
              <a:rPr kumimoji="0" b="0" i="0" u="none" strike="noStrike" kern="1200" cap="none" spc="0" normalizeH="0" baseline="0" noProof="0" dirty="0">
                <a:ln>
                  <a:noFill/>
                </a:ln>
                <a:effectLst/>
                <a:uLnTx/>
                <a:uFillTx/>
                <a:latin typeface="Raleway" panose="020B0003030101060003" pitchFamily="34" charset="0"/>
                <a:ea typeface="+mn-ea"/>
                <a:cs typeface="Calibri"/>
              </a:rPr>
              <a:t>a </a:t>
            </a:r>
            <a:r>
              <a:rPr kumimoji="0" b="0" i="0" u="none" strike="noStrike" kern="1200" cap="none" spc="-370" normalizeH="0" baseline="0" noProof="0" dirty="0">
                <a:ln>
                  <a:noFill/>
                </a:ln>
                <a:effectLst/>
                <a:uLnTx/>
                <a:uFillTx/>
                <a:latin typeface="Raleway" panose="020B0003030101060003" pitchFamily="34" charset="0"/>
                <a:ea typeface="+mn-ea"/>
                <a:cs typeface="Calibri"/>
              </a:rPr>
              <a:t> </a:t>
            </a:r>
            <a:r>
              <a:rPr kumimoji="0" b="0" i="0" u="none" strike="noStrike" kern="1200" cap="none" spc="0" normalizeH="0" baseline="0" noProof="0" dirty="0">
                <a:ln>
                  <a:noFill/>
                </a:ln>
                <a:effectLst/>
                <a:uLnTx/>
                <a:uFillTx/>
                <a:latin typeface="Raleway" panose="020B0003030101060003" pitchFamily="34" charset="0"/>
                <a:ea typeface="+mn-ea"/>
                <a:cs typeface="Calibri"/>
              </a:rPr>
              <a:t>dynamic</a:t>
            </a:r>
            <a:r>
              <a:rPr kumimoji="0" b="0" i="0" u="none" strike="noStrike" kern="1200" cap="none" spc="-20" normalizeH="0" baseline="0" noProof="0" dirty="0">
                <a:ln>
                  <a:noFill/>
                </a:ln>
                <a:effectLst/>
                <a:uLnTx/>
                <a:uFillTx/>
                <a:latin typeface="Raleway" panose="020B0003030101060003" pitchFamily="34" charset="0"/>
                <a:ea typeface="+mn-ea"/>
                <a:cs typeface="Calibri"/>
              </a:rPr>
              <a:t> </a:t>
            </a:r>
            <a:r>
              <a:rPr kumimoji="0" b="0" i="0" u="none" strike="noStrike" kern="1200" cap="none" spc="-10" normalizeH="0" baseline="0" noProof="0" dirty="0">
                <a:ln>
                  <a:noFill/>
                </a:ln>
                <a:effectLst/>
                <a:uLnTx/>
                <a:uFillTx/>
                <a:latin typeface="Raleway" panose="020B0003030101060003" pitchFamily="34" charset="0"/>
                <a:ea typeface="+mn-ea"/>
                <a:cs typeface="Calibri"/>
              </a:rPr>
              <a:t>environment</a:t>
            </a:r>
            <a:endParaRPr kumimoji="0" lang="en-GB" b="0" i="0" u="none" strike="noStrike" kern="1200" cap="none" spc="-10" normalizeH="0" baseline="0" noProof="0" dirty="0">
              <a:ln>
                <a:noFill/>
              </a:ln>
              <a:effectLst/>
              <a:uLnTx/>
              <a:uFillTx/>
              <a:latin typeface="Raleway" panose="020B0003030101060003" pitchFamily="34" charset="0"/>
              <a:ea typeface="+mn-ea"/>
              <a:cs typeface="Calibri"/>
            </a:endParaRPr>
          </a:p>
          <a:p>
            <a:pPr marL="756285" marR="344170" lvl="1" indent="-287020" algn="l" defTabSz="914400" rtl="0" eaLnBrk="1" fontAlgn="auto" latinLnBrk="0" hangingPunct="1">
              <a:lnSpc>
                <a:spcPct val="100000"/>
              </a:lnSpc>
              <a:spcBef>
                <a:spcPts val="409"/>
              </a:spcBef>
              <a:spcAft>
                <a:spcPts val="0"/>
              </a:spcAft>
              <a:buClrTx/>
              <a:buSzTx/>
              <a:buFont typeface="Arial"/>
              <a:buChar char="–"/>
              <a:tabLst>
                <a:tab pos="756285" algn="l"/>
                <a:tab pos="756920" algn="l"/>
              </a:tabLst>
              <a:defRPr/>
            </a:pPr>
            <a:endParaRPr kumimoji="0" b="0" i="0" u="none" strike="noStrike" kern="1200" cap="none" spc="0" normalizeH="0" baseline="0" noProof="0" dirty="0">
              <a:ln>
                <a:noFill/>
              </a:ln>
              <a:effectLst/>
              <a:uLnTx/>
              <a:uFillTx/>
              <a:latin typeface="Raleway" panose="020B0003030101060003" pitchFamily="34" charset="0"/>
              <a:ea typeface="+mn-ea"/>
              <a:cs typeface="Calibri"/>
            </a:endParaRPr>
          </a:p>
          <a:p>
            <a:pPr marL="355600" marR="0" lvl="0" indent="-342900" algn="l" defTabSz="914400" rtl="0" eaLnBrk="1" fontAlgn="auto" latinLnBrk="0" hangingPunct="1">
              <a:lnSpc>
                <a:spcPct val="100000"/>
              </a:lnSpc>
              <a:spcBef>
                <a:spcPts val="409"/>
              </a:spcBef>
              <a:spcAft>
                <a:spcPts val="0"/>
              </a:spcAft>
              <a:buClrTx/>
              <a:buSzTx/>
              <a:buFont typeface="Arial"/>
              <a:buChar char="•"/>
              <a:tabLst>
                <a:tab pos="354965" algn="l"/>
                <a:tab pos="355600" algn="l"/>
              </a:tabLst>
              <a:defRPr/>
            </a:pPr>
            <a:r>
              <a:rPr kumimoji="0" b="1" i="0" u="none" strike="noStrike" kern="1200" cap="none" spc="0" normalizeH="0" baseline="0" noProof="0" dirty="0">
                <a:ln>
                  <a:noFill/>
                </a:ln>
                <a:effectLst/>
                <a:uLnTx/>
                <a:uFillTx/>
                <a:latin typeface="Raleway" panose="020B0003030101060003" pitchFamily="34" charset="0"/>
                <a:ea typeface="+mn-ea"/>
                <a:cs typeface="Calibri"/>
              </a:rPr>
              <a:t>Barrier</a:t>
            </a:r>
            <a:r>
              <a:rPr kumimoji="0" b="1" i="0" u="none" strike="noStrike" kern="1200" cap="none" spc="-60" normalizeH="0" baseline="0" noProof="0" dirty="0">
                <a:ln>
                  <a:noFill/>
                </a:ln>
                <a:effectLst/>
                <a:uLnTx/>
                <a:uFillTx/>
                <a:latin typeface="Raleway" panose="020B0003030101060003" pitchFamily="34" charset="0"/>
                <a:ea typeface="+mn-ea"/>
                <a:cs typeface="Calibri"/>
              </a:rPr>
              <a:t> </a:t>
            </a:r>
            <a:r>
              <a:rPr kumimoji="0" b="1" i="0" u="none" strike="noStrike" kern="1200" cap="none" spc="-10" normalizeH="0" baseline="0" noProof="0" dirty="0">
                <a:ln>
                  <a:noFill/>
                </a:ln>
                <a:effectLst/>
                <a:uLnTx/>
                <a:uFillTx/>
                <a:latin typeface="Raleway" panose="020B0003030101060003" pitchFamily="34" charset="0"/>
                <a:ea typeface="+mn-ea"/>
                <a:cs typeface="Calibri"/>
              </a:rPr>
              <a:t>to</a:t>
            </a:r>
            <a:r>
              <a:rPr kumimoji="0" b="1" i="0" u="none" strike="noStrike" kern="1200" cap="none" spc="-30" normalizeH="0" baseline="0" noProof="0" dirty="0">
                <a:ln>
                  <a:noFill/>
                </a:ln>
                <a:effectLst/>
                <a:uLnTx/>
                <a:uFillTx/>
                <a:latin typeface="Raleway" panose="020B0003030101060003" pitchFamily="34" charset="0"/>
                <a:ea typeface="+mn-ea"/>
                <a:cs typeface="Calibri"/>
              </a:rPr>
              <a:t> </a:t>
            </a:r>
            <a:r>
              <a:rPr kumimoji="0" b="1" i="0" u="none" strike="noStrike" kern="1200" cap="none" spc="-5" normalizeH="0" baseline="0" noProof="0" dirty="0">
                <a:ln>
                  <a:noFill/>
                </a:ln>
                <a:effectLst/>
                <a:uLnTx/>
                <a:uFillTx/>
                <a:latin typeface="Raleway" panose="020B0003030101060003" pitchFamily="34" charset="0"/>
                <a:ea typeface="+mn-ea"/>
                <a:cs typeface="Calibri"/>
              </a:rPr>
              <a:t>Diversity</a:t>
            </a:r>
            <a:endParaRPr kumimoji="0" b="0" i="0" u="none" strike="noStrike" kern="1200" cap="none" spc="0" normalizeH="0" baseline="0" noProof="0" dirty="0">
              <a:ln>
                <a:noFill/>
              </a:ln>
              <a:effectLst/>
              <a:uLnTx/>
              <a:uFillTx/>
              <a:latin typeface="Raleway" panose="020B0003030101060003" pitchFamily="34" charset="0"/>
              <a:ea typeface="+mn-ea"/>
              <a:cs typeface="Calibri"/>
            </a:endParaRPr>
          </a:p>
          <a:p>
            <a:pPr marL="756285" marR="0" lvl="1" indent="-287020" algn="l" defTabSz="914400" rtl="0" eaLnBrk="1" fontAlgn="auto" latinLnBrk="0" hangingPunct="1">
              <a:lnSpc>
                <a:spcPct val="100000"/>
              </a:lnSpc>
              <a:spcBef>
                <a:spcPts val="405"/>
              </a:spcBef>
              <a:spcAft>
                <a:spcPts val="0"/>
              </a:spcAft>
              <a:buClrTx/>
              <a:buSzTx/>
              <a:buFont typeface="Arial"/>
              <a:buChar char="–"/>
              <a:tabLst>
                <a:tab pos="756285" algn="l"/>
                <a:tab pos="756920" algn="l"/>
              </a:tabLst>
              <a:defRPr/>
            </a:pPr>
            <a:r>
              <a:rPr kumimoji="0" b="0" i="0" u="none" strike="noStrike" kern="1200" cap="none" spc="-5" normalizeH="0" baseline="0" noProof="0" dirty="0">
                <a:ln>
                  <a:noFill/>
                </a:ln>
                <a:effectLst/>
                <a:uLnTx/>
                <a:uFillTx/>
                <a:latin typeface="Raleway" panose="020B0003030101060003" pitchFamily="34" charset="0"/>
                <a:ea typeface="+mn-ea"/>
                <a:cs typeface="Calibri"/>
              </a:rPr>
              <a:t>Culture</a:t>
            </a:r>
            <a:r>
              <a:rPr kumimoji="0" b="0" i="0" u="none" strike="noStrike" kern="1200" cap="none" spc="-40" normalizeH="0" baseline="0" noProof="0" dirty="0">
                <a:ln>
                  <a:noFill/>
                </a:ln>
                <a:effectLst/>
                <a:uLnTx/>
                <a:uFillTx/>
                <a:latin typeface="Raleway" panose="020B0003030101060003" pitchFamily="34" charset="0"/>
                <a:ea typeface="+mn-ea"/>
                <a:cs typeface="Calibri"/>
              </a:rPr>
              <a:t> </a:t>
            </a:r>
            <a:r>
              <a:rPr kumimoji="0" b="0" i="0" u="none" strike="noStrike" kern="1200" cap="none" spc="0" normalizeH="0" baseline="0" noProof="0" dirty="0">
                <a:ln>
                  <a:noFill/>
                </a:ln>
                <a:effectLst/>
                <a:uLnTx/>
                <a:uFillTx/>
                <a:latin typeface="Raleway" panose="020B0003030101060003" pitchFamily="34" charset="0"/>
                <a:ea typeface="+mn-ea"/>
                <a:cs typeface="Calibri"/>
              </a:rPr>
              <a:t>seeks</a:t>
            </a:r>
            <a:r>
              <a:rPr kumimoji="0" b="0" i="0" u="none" strike="noStrike" kern="1200" cap="none" spc="-25" normalizeH="0" baseline="0" noProof="0" dirty="0">
                <a:ln>
                  <a:noFill/>
                </a:ln>
                <a:effectLst/>
                <a:uLnTx/>
                <a:uFillTx/>
                <a:latin typeface="Raleway" panose="020B0003030101060003" pitchFamily="34" charset="0"/>
                <a:ea typeface="+mn-ea"/>
                <a:cs typeface="Calibri"/>
              </a:rPr>
              <a:t> </a:t>
            </a:r>
            <a:r>
              <a:rPr kumimoji="0" b="0" i="0" u="none" strike="noStrike" kern="1200" cap="none" spc="-5" normalizeH="0" baseline="0" noProof="0" dirty="0">
                <a:ln>
                  <a:noFill/>
                </a:ln>
                <a:effectLst/>
                <a:uLnTx/>
                <a:uFillTx/>
                <a:latin typeface="Raleway" panose="020B0003030101060003" pitchFamily="34" charset="0"/>
                <a:ea typeface="+mn-ea"/>
                <a:cs typeface="Calibri"/>
              </a:rPr>
              <a:t>to </a:t>
            </a:r>
            <a:r>
              <a:rPr kumimoji="0" b="0" i="0" u="none" strike="noStrike" kern="1200" cap="none" spc="0" normalizeH="0" baseline="0" noProof="0" dirty="0">
                <a:ln>
                  <a:noFill/>
                </a:ln>
                <a:effectLst/>
                <a:uLnTx/>
                <a:uFillTx/>
                <a:latin typeface="Raleway" panose="020B0003030101060003" pitchFamily="34" charset="0"/>
                <a:ea typeface="+mn-ea"/>
                <a:cs typeface="Calibri"/>
              </a:rPr>
              <a:t>minimise</a:t>
            </a:r>
            <a:r>
              <a:rPr kumimoji="0" b="0" i="0" u="none" strike="noStrike" kern="1200" cap="none" spc="-40" normalizeH="0" baseline="0" noProof="0" dirty="0">
                <a:ln>
                  <a:noFill/>
                </a:ln>
                <a:effectLst/>
                <a:uLnTx/>
                <a:uFillTx/>
                <a:latin typeface="Raleway" panose="020B0003030101060003" pitchFamily="34" charset="0"/>
                <a:ea typeface="+mn-ea"/>
                <a:cs typeface="Calibri"/>
              </a:rPr>
              <a:t> </a:t>
            </a:r>
            <a:r>
              <a:rPr kumimoji="0" b="0" i="0" u="none" strike="noStrike" kern="1200" cap="none" spc="-10" normalizeH="0" baseline="0" noProof="0" dirty="0">
                <a:ln>
                  <a:noFill/>
                </a:ln>
                <a:effectLst/>
                <a:uLnTx/>
                <a:uFillTx/>
                <a:latin typeface="Raleway" panose="020B0003030101060003" pitchFamily="34" charset="0"/>
                <a:ea typeface="+mn-ea"/>
                <a:cs typeface="Calibri"/>
              </a:rPr>
              <a:t>diversity</a:t>
            </a:r>
            <a:endParaRPr kumimoji="0" b="0" i="0" u="none" strike="noStrike" kern="1200" cap="none" spc="0" normalizeH="0" baseline="0" noProof="0" dirty="0">
              <a:ln>
                <a:noFill/>
              </a:ln>
              <a:effectLst/>
              <a:uLnTx/>
              <a:uFillTx/>
              <a:latin typeface="Raleway" panose="020B0003030101060003" pitchFamily="34" charset="0"/>
              <a:ea typeface="+mn-ea"/>
              <a:cs typeface="Calibri"/>
            </a:endParaRPr>
          </a:p>
          <a:p>
            <a:pPr marL="756285" marR="0" lvl="1" indent="-287020" algn="l" defTabSz="914400" rtl="0" eaLnBrk="1" fontAlgn="auto" latinLnBrk="0" hangingPunct="1">
              <a:lnSpc>
                <a:spcPct val="100000"/>
              </a:lnSpc>
              <a:spcBef>
                <a:spcPts val="409"/>
              </a:spcBef>
              <a:spcAft>
                <a:spcPts val="0"/>
              </a:spcAft>
              <a:buClrTx/>
              <a:buSzTx/>
              <a:buFont typeface="Arial"/>
              <a:buChar char="–"/>
              <a:tabLst>
                <a:tab pos="756285" algn="l"/>
                <a:tab pos="756920" algn="l"/>
              </a:tabLst>
              <a:defRPr/>
            </a:pPr>
            <a:r>
              <a:rPr kumimoji="0" b="0" i="0" u="none" strike="noStrike" kern="1200" cap="none" spc="-5" normalizeH="0" baseline="0" noProof="0" dirty="0">
                <a:ln>
                  <a:noFill/>
                </a:ln>
                <a:effectLst/>
                <a:uLnTx/>
                <a:uFillTx/>
                <a:latin typeface="Raleway" panose="020B0003030101060003" pitchFamily="34" charset="0"/>
                <a:ea typeface="+mn-ea"/>
                <a:cs typeface="Calibri"/>
              </a:rPr>
              <a:t>Can</a:t>
            </a:r>
            <a:r>
              <a:rPr kumimoji="0" b="0" i="0" u="none" strike="noStrike" kern="1200" cap="none" spc="-10" normalizeH="0" baseline="0" noProof="0" dirty="0">
                <a:ln>
                  <a:noFill/>
                </a:ln>
                <a:effectLst/>
                <a:uLnTx/>
                <a:uFillTx/>
                <a:latin typeface="Raleway" panose="020B0003030101060003" pitchFamily="34" charset="0"/>
                <a:ea typeface="+mn-ea"/>
                <a:cs typeface="Calibri"/>
              </a:rPr>
              <a:t> </a:t>
            </a:r>
            <a:r>
              <a:rPr kumimoji="0" b="0" i="0" u="none" strike="noStrike" kern="1200" cap="none" spc="0" normalizeH="0" baseline="0" noProof="0" dirty="0">
                <a:ln>
                  <a:noFill/>
                </a:ln>
                <a:effectLst/>
                <a:uLnTx/>
                <a:uFillTx/>
                <a:latin typeface="Raleway" panose="020B0003030101060003" pitchFamily="34" charset="0"/>
                <a:ea typeface="+mn-ea"/>
                <a:cs typeface="Calibri"/>
              </a:rPr>
              <a:t>embed</a:t>
            </a:r>
            <a:r>
              <a:rPr kumimoji="0" b="0" i="0" u="none" strike="noStrike" kern="1200" cap="none" spc="-20" normalizeH="0" baseline="0" noProof="0" dirty="0">
                <a:ln>
                  <a:noFill/>
                </a:ln>
                <a:effectLst/>
                <a:uLnTx/>
                <a:uFillTx/>
                <a:latin typeface="Raleway" panose="020B0003030101060003" pitchFamily="34" charset="0"/>
                <a:ea typeface="+mn-ea"/>
                <a:cs typeface="Calibri"/>
              </a:rPr>
              <a:t> </a:t>
            </a:r>
            <a:r>
              <a:rPr kumimoji="0" b="0" i="0" u="none" strike="noStrike" kern="1200" cap="none" spc="-10" normalizeH="0" baseline="0" noProof="0" dirty="0">
                <a:ln>
                  <a:noFill/>
                </a:ln>
                <a:effectLst/>
                <a:uLnTx/>
                <a:uFillTx/>
                <a:latin typeface="Raleway" panose="020B0003030101060003" pitchFamily="34" charset="0"/>
                <a:ea typeface="+mn-ea"/>
                <a:cs typeface="Calibri"/>
              </a:rPr>
              <a:t>prevalent </a:t>
            </a:r>
            <a:r>
              <a:rPr kumimoji="0" b="0" i="0" u="none" strike="noStrike" kern="1200" cap="none" spc="-5" normalizeH="0" baseline="0" noProof="0" dirty="0">
                <a:ln>
                  <a:noFill/>
                </a:ln>
                <a:effectLst/>
                <a:uLnTx/>
                <a:uFillTx/>
                <a:latin typeface="Raleway" panose="020B0003030101060003" pitchFamily="34" charset="0"/>
                <a:ea typeface="+mn-ea"/>
                <a:cs typeface="Calibri"/>
              </a:rPr>
              <a:t>bias</a:t>
            </a:r>
            <a:r>
              <a:rPr kumimoji="0" b="0" i="0" u="none" strike="noStrike" kern="1200" cap="none" spc="-45" normalizeH="0" baseline="0" noProof="0" dirty="0">
                <a:ln>
                  <a:noFill/>
                </a:ln>
                <a:effectLst/>
                <a:uLnTx/>
                <a:uFillTx/>
                <a:latin typeface="Raleway" panose="020B0003030101060003" pitchFamily="34" charset="0"/>
                <a:ea typeface="+mn-ea"/>
                <a:cs typeface="Calibri"/>
              </a:rPr>
              <a:t> </a:t>
            </a:r>
            <a:r>
              <a:rPr kumimoji="0" b="0" i="0" u="none" strike="noStrike" kern="1200" cap="none" spc="0" normalizeH="0" baseline="0" noProof="0" dirty="0">
                <a:ln>
                  <a:noFill/>
                </a:ln>
                <a:effectLst/>
                <a:uLnTx/>
                <a:uFillTx/>
                <a:latin typeface="Raleway" panose="020B0003030101060003" pitchFamily="34" charset="0"/>
                <a:ea typeface="+mn-ea"/>
                <a:cs typeface="Calibri"/>
              </a:rPr>
              <a:t>and</a:t>
            </a:r>
            <a:r>
              <a:rPr kumimoji="0" b="0" i="0" u="none" strike="noStrike" kern="1200" cap="none" spc="-25" normalizeH="0" baseline="0" noProof="0" dirty="0">
                <a:ln>
                  <a:noFill/>
                </a:ln>
                <a:effectLst/>
                <a:uLnTx/>
                <a:uFillTx/>
                <a:latin typeface="Raleway" panose="020B0003030101060003" pitchFamily="34" charset="0"/>
                <a:ea typeface="+mn-ea"/>
                <a:cs typeface="Calibri"/>
              </a:rPr>
              <a:t> </a:t>
            </a:r>
            <a:r>
              <a:rPr kumimoji="0" b="0" i="0" u="none" strike="noStrike" kern="1200" cap="none" spc="-5" normalizeH="0" baseline="0" noProof="0" dirty="0">
                <a:ln>
                  <a:noFill/>
                </a:ln>
                <a:effectLst/>
                <a:uLnTx/>
                <a:uFillTx/>
                <a:latin typeface="Raleway" panose="020B0003030101060003" pitchFamily="34" charset="0"/>
                <a:ea typeface="+mn-ea"/>
                <a:cs typeface="Calibri"/>
              </a:rPr>
              <a:t>prejudice</a:t>
            </a:r>
            <a:endParaRPr kumimoji="0" lang="en-GB" b="0" i="0" u="none" strike="noStrike" kern="1200" cap="none" spc="-5" normalizeH="0" baseline="0" noProof="0" dirty="0">
              <a:ln>
                <a:noFill/>
              </a:ln>
              <a:effectLst/>
              <a:uLnTx/>
              <a:uFillTx/>
              <a:latin typeface="Raleway" panose="020B0003030101060003" pitchFamily="34" charset="0"/>
              <a:ea typeface="+mn-ea"/>
              <a:cs typeface="Calibri"/>
            </a:endParaRPr>
          </a:p>
          <a:p>
            <a:pPr marL="756285" marR="0" lvl="1" indent="-287020" algn="l" defTabSz="914400" rtl="0" eaLnBrk="1" fontAlgn="auto" latinLnBrk="0" hangingPunct="1">
              <a:lnSpc>
                <a:spcPct val="100000"/>
              </a:lnSpc>
              <a:spcBef>
                <a:spcPts val="409"/>
              </a:spcBef>
              <a:spcAft>
                <a:spcPts val="0"/>
              </a:spcAft>
              <a:buClrTx/>
              <a:buSzTx/>
              <a:buFont typeface="Arial"/>
              <a:buChar char="–"/>
              <a:tabLst>
                <a:tab pos="756285" algn="l"/>
                <a:tab pos="756920" algn="l"/>
              </a:tabLst>
              <a:defRPr/>
            </a:pPr>
            <a:endParaRPr kumimoji="0" b="0" i="0" u="none" strike="noStrike" kern="1200" cap="none" spc="0" normalizeH="0" baseline="0" noProof="0" dirty="0">
              <a:ln>
                <a:noFill/>
              </a:ln>
              <a:effectLst/>
              <a:uLnTx/>
              <a:uFillTx/>
              <a:latin typeface="Raleway" panose="020B0003030101060003" pitchFamily="34" charset="0"/>
              <a:ea typeface="+mn-ea"/>
              <a:cs typeface="Calibri"/>
            </a:endParaRPr>
          </a:p>
          <a:p>
            <a:pPr marL="355600" marR="0" lvl="0" indent="-342900" algn="l" defTabSz="914400" rtl="0" eaLnBrk="1" fontAlgn="auto" latinLnBrk="0" hangingPunct="1">
              <a:lnSpc>
                <a:spcPct val="100000"/>
              </a:lnSpc>
              <a:spcBef>
                <a:spcPts val="409"/>
              </a:spcBef>
              <a:spcAft>
                <a:spcPts val="0"/>
              </a:spcAft>
              <a:buClrTx/>
              <a:buSzTx/>
              <a:buFont typeface="Arial"/>
              <a:buChar char="•"/>
              <a:tabLst>
                <a:tab pos="354965" algn="l"/>
                <a:tab pos="355600" algn="l"/>
              </a:tabLst>
              <a:defRPr/>
            </a:pPr>
            <a:r>
              <a:rPr kumimoji="0" b="1" i="0" u="none" strike="noStrike" kern="1200" cap="none" spc="0" normalizeH="0" baseline="0" noProof="0" dirty="0">
                <a:ln>
                  <a:noFill/>
                </a:ln>
                <a:effectLst/>
                <a:uLnTx/>
                <a:uFillTx/>
                <a:latin typeface="Raleway" panose="020B0003030101060003" pitchFamily="34" charset="0"/>
                <a:ea typeface="+mn-ea"/>
                <a:cs typeface="Calibri"/>
              </a:rPr>
              <a:t>Barrier</a:t>
            </a:r>
            <a:r>
              <a:rPr kumimoji="0" b="1" i="0" u="none" strike="noStrike" kern="1200" cap="none" spc="-50" normalizeH="0" baseline="0" noProof="0" dirty="0">
                <a:ln>
                  <a:noFill/>
                </a:ln>
                <a:effectLst/>
                <a:uLnTx/>
                <a:uFillTx/>
                <a:latin typeface="Raleway" panose="020B0003030101060003" pitchFamily="34" charset="0"/>
                <a:ea typeface="+mn-ea"/>
                <a:cs typeface="Calibri"/>
              </a:rPr>
              <a:t> </a:t>
            </a:r>
            <a:r>
              <a:rPr kumimoji="0" b="1" i="0" u="none" strike="noStrike" kern="1200" cap="none" spc="-10" normalizeH="0" baseline="0" noProof="0" dirty="0">
                <a:ln>
                  <a:noFill/>
                </a:ln>
                <a:effectLst/>
                <a:uLnTx/>
                <a:uFillTx/>
                <a:latin typeface="Raleway" panose="020B0003030101060003" pitchFamily="34" charset="0"/>
                <a:ea typeface="+mn-ea"/>
                <a:cs typeface="Calibri"/>
              </a:rPr>
              <a:t>to</a:t>
            </a:r>
            <a:r>
              <a:rPr kumimoji="0" b="1" i="0" u="none" strike="noStrike" kern="1200" cap="none" spc="-20" normalizeH="0" baseline="0" noProof="0" dirty="0">
                <a:ln>
                  <a:noFill/>
                </a:ln>
                <a:effectLst/>
                <a:uLnTx/>
                <a:uFillTx/>
                <a:latin typeface="Raleway" panose="020B0003030101060003" pitchFamily="34" charset="0"/>
                <a:ea typeface="+mn-ea"/>
                <a:cs typeface="Calibri"/>
              </a:rPr>
              <a:t> </a:t>
            </a:r>
            <a:r>
              <a:rPr kumimoji="0" b="1" i="0" u="none" strike="noStrike" kern="1200" cap="none" spc="0" normalizeH="0" baseline="0" noProof="0" dirty="0">
                <a:ln>
                  <a:noFill/>
                </a:ln>
                <a:effectLst/>
                <a:uLnTx/>
                <a:uFillTx/>
                <a:latin typeface="Raleway" panose="020B0003030101060003" pitchFamily="34" charset="0"/>
                <a:ea typeface="+mn-ea"/>
                <a:cs typeface="Calibri"/>
              </a:rPr>
              <a:t>Acquisitions</a:t>
            </a:r>
            <a:r>
              <a:rPr kumimoji="0" b="1" i="0" u="none" strike="noStrike" kern="1200" cap="none" spc="-45" normalizeH="0" baseline="0" noProof="0" dirty="0">
                <a:ln>
                  <a:noFill/>
                </a:ln>
                <a:effectLst/>
                <a:uLnTx/>
                <a:uFillTx/>
                <a:latin typeface="Raleway" panose="020B0003030101060003" pitchFamily="34" charset="0"/>
                <a:ea typeface="+mn-ea"/>
                <a:cs typeface="Calibri"/>
              </a:rPr>
              <a:t> </a:t>
            </a:r>
            <a:r>
              <a:rPr kumimoji="0" b="1" i="0" u="none" strike="noStrike" kern="1200" cap="none" spc="0" normalizeH="0" baseline="0" noProof="0" dirty="0">
                <a:ln>
                  <a:noFill/>
                </a:ln>
                <a:effectLst/>
                <a:uLnTx/>
                <a:uFillTx/>
                <a:latin typeface="Raleway" panose="020B0003030101060003" pitchFamily="34" charset="0"/>
                <a:ea typeface="+mn-ea"/>
                <a:cs typeface="Calibri"/>
              </a:rPr>
              <a:t>and</a:t>
            </a:r>
            <a:r>
              <a:rPr kumimoji="0" b="1" i="0" u="none" strike="noStrike" kern="1200" cap="none" spc="-25" normalizeH="0" baseline="0" noProof="0" dirty="0">
                <a:ln>
                  <a:noFill/>
                </a:ln>
                <a:effectLst/>
                <a:uLnTx/>
                <a:uFillTx/>
                <a:latin typeface="Raleway" panose="020B0003030101060003" pitchFamily="34" charset="0"/>
                <a:ea typeface="+mn-ea"/>
                <a:cs typeface="Calibri"/>
              </a:rPr>
              <a:t> </a:t>
            </a:r>
            <a:r>
              <a:rPr kumimoji="0" b="1" i="0" u="none" strike="noStrike" kern="1200" cap="none" spc="-15" normalizeH="0" baseline="0" noProof="0" dirty="0">
                <a:ln>
                  <a:noFill/>
                </a:ln>
                <a:effectLst/>
                <a:uLnTx/>
                <a:uFillTx/>
                <a:latin typeface="Raleway" panose="020B0003030101060003" pitchFamily="34" charset="0"/>
                <a:ea typeface="+mn-ea"/>
                <a:cs typeface="Calibri"/>
              </a:rPr>
              <a:t>Mergers</a:t>
            </a:r>
            <a:endParaRPr kumimoji="0" b="0" i="0" u="none" strike="noStrike" kern="1200" cap="none" spc="0" normalizeH="0" baseline="0" noProof="0" dirty="0">
              <a:ln>
                <a:noFill/>
              </a:ln>
              <a:effectLst/>
              <a:uLnTx/>
              <a:uFillTx/>
              <a:latin typeface="Raleway" panose="020B0003030101060003" pitchFamily="34" charset="0"/>
              <a:ea typeface="+mn-ea"/>
              <a:cs typeface="Calibri"/>
            </a:endParaRPr>
          </a:p>
          <a:p>
            <a:pPr marL="756285" marR="0" lvl="1" indent="-287020" algn="l" defTabSz="914400" rtl="0" eaLnBrk="1" fontAlgn="auto" latinLnBrk="0" hangingPunct="1">
              <a:lnSpc>
                <a:spcPct val="100000"/>
              </a:lnSpc>
              <a:spcBef>
                <a:spcPts val="405"/>
              </a:spcBef>
              <a:spcAft>
                <a:spcPts val="0"/>
              </a:spcAft>
              <a:buClrTx/>
              <a:buSzTx/>
              <a:buFont typeface="Arial"/>
              <a:buChar char="–"/>
              <a:tabLst>
                <a:tab pos="756285" algn="l"/>
                <a:tab pos="756920" algn="l"/>
              </a:tabLst>
              <a:defRPr/>
            </a:pPr>
            <a:r>
              <a:rPr kumimoji="0" b="0" i="0" u="none" strike="noStrike" kern="1200" cap="none" spc="-10" normalizeH="0" baseline="0" noProof="0" dirty="0">
                <a:ln>
                  <a:noFill/>
                </a:ln>
                <a:effectLst/>
                <a:uLnTx/>
                <a:uFillTx/>
                <a:latin typeface="Raleway" panose="020B0003030101060003" pitchFamily="34" charset="0"/>
                <a:ea typeface="+mn-ea"/>
                <a:cs typeface="Calibri"/>
              </a:rPr>
              <a:t>Most</a:t>
            </a:r>
            <a:r>
              <a:rPr kumimoji="0" b="0" i="0" u="none" strike="noStrike" kern="1200" cap="none" spc="-5" normalizeH="0" baseline="0" noProof="0" dirty="0">
                <a:ln>
                  <a:noFill/>
                </a:ln>
                <a:effectLst/>
                <a:uLnTx/>
                <a:uFillTx/>
                <a:latin typeface="Raleway" panose="020B0003030101060003" pitchFamily="34" charset="0"/>
                <a:ea typeface="+mn-ea"/>
                <a:cs typeface="Calibri"/>
              </a:rPr>
              <a:t> </a:t>
            </a:r>
            <a:r>
              <a:rPr kumimoji="0" b="0" i="0" u="none" strike="noStrike" kern="1200" cap="none" spc="-10" normalizeH="0" baseline="0" noProof="0" dirty="0">
                <a:ln>
                  <a:noFill/>
                </a:ln>
                <a:effectLst/>
                <a:uLnTx/>
                <a:uFillTx/>
                <a:latin typeface="Raleway" panose="020B0003030101060003" pitchFamily="34" charset="0"/>
                <a:ea typeface="+mn-ea"/>
                <a:cs typeface="Calibri"/>
              </a:rPr>
              <a:t>mergers</a:t>
            </a:r>
            <a:r>
              <a:rPr kumimoji="0" b="0" i="0" u="none" strike="noStrike" kern="1200" cap="none" spc="-50" normalizeH="0" baseline="0" noProof="0" dirty="0">
                <a:ln>
                  <a:noFill/>
                </a:ln>
                <a:effectLst/>
                <a:uLnTx/>
                <a:uFillTx/>
                <a:latin typeface="Raleway" panose="020B0003030101060003" pitchFamily="34" charset="0"/>
                <a:ea typeface="+mn-ea"/>
                <a:cs typeface="Calibri"/>
              </a:rPr>
              <a:t> </a:t>
            </a:r>
            <a:r>
              <a:rPr kumimoji="0" b="0" i="0" u="none" strike="noStrike" kern="1200" cap="none" spc="-10" normalizeH="0" baseline="0" noProof="0" dirty="0">
                <a:ln>
                  <a:noFill/>
                </a:ln>
                <a:effectLst/>
                <a:uLnTx/>
                <a:uFillTx/>
                <a:latin typeface="Raleway" panose="020B0003030101060003" pitchFamily="34" charset="0"/>
                <a:ea typeface="+mn-ea"/>
                <a:cs typeface="Calibri"/>
              </a:rPr>
              <a:t>fail</a:t>
            </a:r>
            <a:r>
              <a:rPr kumimoji="0" b="0" i="0" u="none" strike="noStrike" kern="1200" cap="none" spc="-5" normalizeH="0" baseline="0" noProof="0" dirty="0">
                <a:ln>
                  <a:noFill/>
                </a:ln>
                <a:effectLst/>
                <a:uLnTx/>
                <a:uFillTx/>
                <a:latin typeface="Raleway" panose="020B0003030101060003" pitchFamily="34" charset="0"/>
                <a:ea typeface="+mn-ea"/>
                <a:cs typeface="Calibri"/>
              </a:rPr>
              <a:t> </a:t>
            </a:r>
            <a:r>
              <a:rPr kumimoji="0" b="0" i="0" u="none" strike="noStrike" kern="1200" cap="none" spc="0" normalizeH="0" baseline="0" noProof="0" dirty="0">
                <a:ln>
                  <a:noFill/>
                </a:ln>
                <a:effectLst/>
                <a:uLnTx/>
                <a:uFillTx/>
                <a:latin typeface="Raleway" panose="020B0003030101060003" pitchFamily="34" charset="0"/>
                <a:ea typeface="+mn-ea"/>
                <a:cs typeface="Calibri"/>
              </a:rPr>
              <a:t>due</a:t>
            </a:r>
            <a:r>
              <a:rPr kumimoji="0" b="0" i="0" u="none" strike="noStrike" kern="1200" cap="none" spc="-25" normalizeH="0" baseline="0" noProof="0" dirty="0">
                <a:ln>
                  <a:noFill/>
                </a:ln>
                <a:effectLst/>
                <a:uLnTx/>
                <a:uFillTx/>
                <a:latin typeface="Raleway" panose="020B0003030101060003" pitchFamily="34" charset="0"/>
                <a:ea typeface="+mn-ea"/>
                <a:cs typeface="Calibri"/>
              </a:rPr>
              <a:t> </a:t>
            </a:r>
            <a:r>
              <a:rPr kumimoji="0" b="0" i="0" u="none" strike="noStrike" kern="1200" cap="none" spc="-5" normalizeH="0" baseline="0" noProof="0" dirty="0">
                <a:ln>
                  <a:noFill/>
                </a:ln>
                <a:effectLst/>
                <a:uLnTx/>
                <a:uFillTx/>
                <a:latin typeface="Raleway" panose="020B0003030101060003" pitchFamily="34" charset="0"/>
                <a:ea typeface="+mn-ea"/>
                <a:cs typeface="Calibri"/>
              </a:rPr>
              <a:t>to cultural</a:t>
            </a:r>
            <a:endParaRPr kumimoji="0" b="0" i="0" u="none" strike="noStrike" kern="1200" cap="none" spc="0" normalizeH="0" baseline="0" noProof="0" dirty="0">
              <a:ln>
                <a:noFill/>
              </a:ln>
              <a:effectLst/>
              <a:uLnTx/>
              <a:uFillTx/>
              <a:latin typeface="Raleway" panose="020B0003030101060003" pitchFamily="34" charset="0"/>
              <a:ea typeface="+mn-ea"/>
              <a:cs typeface="Calibri"/>
            </a:endParaRPr>
          </a:p>
          <a:p>
            <a:pPr marL="756285" marR="0" lvl="0" indent="0" algn="l" defTabSz="914400" rtl="0" eaLnBrk="1" fontAlgn="auto" latinLnBrk="0" hangingPunct="1">
              <a:lnSpc>
                <a:spcPct val="100000"/>
              </a:lnSpc>
              <a:spcBef>
                <a:spcPts val="5"/>
              </a:spcBef>
              <a:spcAft>
                <a:spcPts val="0"/>
              </a:spcAft>
              <a:buClrTx/>
              <a:buSzTx/>
              <a:buFontTx/>
              <a:buNone/>
              <a:tabLst/>
              <a:defRPr/>
            </a:pPr>
            <a:r>
              <a:rPr kumimoji="0" b="0" i="0" u="none" strike="noStrike" kern="1200" cap="none" spc="-5" normalizeH="0" baseline="0" noProof="0" dirty="0">
                <a:ln>
                  <a:noFill/>
                </a:ln>
                <a:effectLst/>
                <a:uLnTx/>
                <a:uFillTx/>
                <a:latin typeface="Raleway" panose="020B0003030101060003" pitchFamily="34" charset="0"/>
                <a:ea typeface="+mn-ea"/>
                <a:cs typeface="Calibri"/>
              </a:rPr>
              <a:t>incompatibility</a:t>
            </a:r>
            <a:endParaRPr kumimoji="0" b="0" i="0" u="none" strike="noStrike" kern="1200" cap="none" spc="0" normalizeH="0" baseline="0" noProof="0" dirty="0">
              <a:ln>
                <a:noFill/>
              </a:ln>
              <a:effectLst/>
              <a:uLnTx/>
              <a:uFillTx/>
              <a:latin typeface="Raleway" panose="020B0003030101060003" pitchFamily="34" charset="0"/>
              <a:ea typeface="+mn-ea"/>
              <a:cs typeface="Calibri"/>
            </a:endParaRPr>
          </a:p>
        </p:txBody>
      </p:sp>
      <p:sp>
        <p:nvSpPr>
          <p:cNvPr id="10" name="object 10"/>
          <p:cNvSpPr txBox="1"/>
          <p:nvPr/>
        </p:nvSpPr>
        <p:spPr>
          <a:xfrm>
            <a:off x="2064513" y="6434735"/>
            <a:ext cx="354965" cy="182101"/>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100" b="0" i="0" u="none" strike="noStrike" kern="1200" cap="none" spc="0" normalizeH="0" baseline="0" noProof="0" dirty="0">
                <a:ln>
                  <a:noFill/>
                </a:ln>
                <a:solidFill>
                  <a:srgbClr val="585858"/>
                </a:solidFill>
                <a:effectLst/>
                <a:uLnTx/>
                <a:uFillTx/>
                <a:latin typeface="Raleway" panose="020B0003030101060003" pitchFamily="34" charset="0"/>
                <a:ea typeface="+mn-ea"/>
                <a:cs typeface="Calibri"/>
              </a:rPr>
              <a:t>15</a:t>
            </a:r>
            <a:r>
              <a:rPr kumimoji="0" sz="1100" b="0" i="0" u="none" strike="noStrike" kern="1200" cap="none" spc="-5" normalizeH="0" baseline="0" noProof="0" dirty="0">
                <a:ln>
                  <a:noFill/>
                </a:ln>
                <a:solidFill>
                  <a:srgbClr val="585858"/>
                </a:solidFill>
                <a:effectLst/>
                <a:uLnTx/>
                <a:uFillTx/>
                <a:latin typeface="Raleway" panose="020B0003030101060003" pitchFamily="34" charset="0"/>
                <a:ea typeface="+mn-ea"/>
                <a:cs typeface="Calibri"/>
              </a:rPr>
              <a:t>-</a:t>
            </a:r>
            <a:r>
              <a:rPr kumimoji="0" sz="1100" b="0" i="0" u="none" strike="noStrike" kern="1200" cap="none" spc="0" normalizeH="0" baseline="0" noProof="0" dirty="0">
                <a:ln>
                  <a:noFill/>
                </a:ln>
                <a:solidFill>
                  <a:srgbClr val="585858"/>
                </a:solidFill>
                <a:effectLst/>
                <a:uLnTx/>
                <a:uFillTx/>
                <a:latin typeface="Raleway" panose="020B0003030101060003" pitchFamily="34" charset="0"/>
                <a:ea typeface="+mn-ea"/>
                <a:cs typeface="Calibri"/>
              </a:rPr>
              <a:t>15</a:t>
            </a:r>
            <a:endParaRPr kumimoji="0" sz="11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endParaRPr>
          </a:p>
        </p:txBody>
      </p:sp>
    </p:spTree>
    <p:extLst>
      <p:ext uri="{BB962C8B-B14F-4D97-AF65-F5344CB8AC3E}">
        <p14:creationId xmlns:p14="http://schemas.microsoft.com/office/powerpoint/2010/main" val="41623576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7586A-B297-506C-7885-B0DA85A0B1DE}"/>
              </a:ext>
            </a:extLst>
          </p:cNvPr>
          <p:cNvSpPr>
            <a:spLocks noGrp="1"/>
          </p:cNvSpPr>
          <p:nvPr>
            <p:ph type="ctrTitle"/>
          </p:nvPr>
        </p:nvSpPr>
        <p:spPr>
          <a:xfrm>
            <a:off x="1524000" y="1574750"/>
            <a:ext cx="9144000" cy="2387600"/>
          </a:xfrm>
          <a:solidFill>
            <a:srgbClr val="295E80"/>
          </a:solidFill>
          <a:ln>
            <a:solidFill>
              <a:srgbClr val="FFC000"/>
            </a:solidFill>
          </a:ln>
        </p:spPr>
        <p:txBody>
          <a:bodyPr/>
          <a:lstStyle/>
          <a:p>
            <a:r>
              <a:rPr lang="en-GB" dirty="0">
                <a:solidFill>
                  <a:srgbClr val="FFC000"/>
                </a:solidFill>
              </a:rPr>
              <a:t>Types of organisational culture </a:t>
            </a:r>
          </a:p>
        </p:txBody>
      </p:sp>
    </p:spTree>
    <p:extLst>
      <p:ext uri="{BB962C8B-B14F-4D97-AF65-F5344CB8AC3E}">
        <p14:creationId xmlns:p14="http://schemas.microsoft.com/office/powerpoint/2010/main" val="31862262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2F075-34EF-08F6-6F92-8E9368C6426A}"/>
              </a:ext>
            </a:extLst>
          </p:cNvPr>
          <p:cNvSpPr>
            <a:spLocks noGrp="1"/>
          </p:cNvSpPr>
          <p:nvPr>
            <p:ph type="title"/>
          </p:nvPr>
        </p:nvSpPr>
        <p:spPr>
          <a:xfrm>
            <a:off x="3539325" y="366423"/>
            <a:ext cx="4603683" cy="854075"/>
          </a:xfrm>
          <a:solidFill>
            <a:srgbClr val="295E80"/>
          </a:solidFill>
          <a:ln>
            <a:solidFill>
              <a:srgbClr val="FFC000"/>
            </a:solidFill>
          </a:ln>
        </p:spPr>
        <p:txBody>
          <a:bodyPr>
            <a:normAutofit/>
          </a:bodyPr>
          <a:lstStyle/>
          <a:p>
            <a:pPr algn="ctr"/>
            <a:r>
              <a:rPr lang="en-GB" dirty="0">
                <a:solidFill>
                  <a:srgbClr val="FFC000"/>
                </a:solidFill>
              </a:rPr>
              <a:t>Group Activity:</a:t>
            </a:r>
          </a:p>
        </p:txBody>
      </p:sp>
      <p:sp>
        <p:nvSpPr>
          <p:cNvPr id="3" name="TextBox 2">
            <a:extLst>
              <a:ext uri="{FF2B5EF4-FFF2-40B4-BE49-F238E27FC236}">
                <a16:creationId xmlns:a16="http://schemas.microsoft.com/office/drawing/2014/main" id="{D28497FD-1A4A-D9C0-A222-45B99CAD6C66}"/>
              </a:ext>
            </a:extLst>
          </p:cNvPr>
          <p:cNvSpPr txBox="1"/>
          <p:nvPr/>
        </p:nvSpPr>
        <p:spPr>
          <a:xfrm>
            <a:off x="650908" y="1804473"/>
            <a:ext cx="10380518" cy="2862322"/>
          </a:xfrm>
          <a:prstGeom prst="rect">
            <a:avLst/>
          </a:prstGeom>
          <a:noFill/>
        </p:spPr>
        <p:txBody>
          <a:bodyPr wrap="square" rtlCol="0">
            <a:spAutoFit/>
          </a:bodyPr>
          <a:lstStyle/>
          <a:p>
            <a:pPr algn="ctr"/>
            <a:r>
              <a:rPr lang="en-GB" sz="2000" dirty="0"/>
              <a:t>You have 20 minutes to find out about one following types of organisational culture:</a:t>
            </a:r>
          </a:p>
          <a:p>
            <a:endParaRPr lang="en-GB" sz="2000" i="1" dirty="0"/>
          </a:p>
          <a:p>
            <a:pPr marL="285750" indent="-285750" algn="ctr">
              <a:buFont typeface="Arial" panose="020B0604020202020204" pitchFamily="34" charset="0"/>
              <a:buChar char="•"/>
            </a:pPr>
            <a:r>
              <a:rPr lang="en-GB" sz="2000" i="1" dirty="0"/>
              <a:t>Clan Culture</a:t>
            </a:r>
          </a:p>
          <a:p>
            <a:pPr marL="285750" indent="-285750" algn="ctr">
              <a:buFont typeface="Arial" panose="020B0604020202020204" pitchFamily="34" charset="0"/>
              <a:buChar char="•"/>
            </a:pPr>
            <a:endParaRPr lang="en-GB" sz="2000" i="1" dirty="0"/>
          </a:p>
          <a:p>
            <a:pPr marL="285750" indent="-285750" algn="ctr">
              <a:buFont typeface="Arial" panose="020B0604020202020204" pitchFamily="34" charset="0"/>
              <a:buChar char="•"/>
            </a:pPr>
            <a:r>
              <a:rPr lang="en-GB" sz="2000" i="1" dirty="0"/>
              <a:t>Market Culture</a:t>
            </a:r>
          </a:p>
          <a:p>
            <a:pPr marL="285750" indent="-285750" algn="ctr">
              <a:buFont typeface="Arial" panose="020B0604020202020204" pitchFamily="34" charset="0"/>
              <a:buChar char="•"/>
            </a:pPr>
            <a:endParaRPr lang="en-GB" sz="2000" i="1" dirty="0"/>
          </a:p>
          <a:p>
            <a:pPr marL="285750" indent="-285750" algn="ctr">
              <a:buFont typeface="Arial" panose="020B0604020202020204" pitchFamily="34" charset="0"/>
              <a:buChar char="•"/>
            </a:pPr>
            <a:r>
              <a:rPr lang="en-GB" sz="2000" i="1" dirty="0"/>
              <a:t>Adhocracy Culture </a:t>
            </a:r>
          </a:p>
          <a:p>
            <a:pPr marL="285750" indent="-285750" algn="ctr">
              <a:buFont typeface="Arial" panose="020B0604020202020204" pitchFamily="34" charset="0"/>
              <a:buChar char="•"/>
            </a:pPr>
            <a:endParaRPr lang="en-GB" sz="2000" i="1" dirty="0"/>
          </a:p>
          <a:p>
            <a:pPr marL="285750" indent="-285750" algn="ctr">
              <a:buFont typeface="Arial" panose="020B0604020202020204" pitchFamily="34" charset="0"/>
              <a:buChar char="•"/>
            </a:pPr>
            <a:r>
              <a:rPr lang="en-GB" sz="2000" i="1" dirty="0"/>
              <a:t>Hierarchy Culture </a:t>
            </a:r>
          </a:p>
        </p:txBody>
      </p:sp>
      <p:sp>
        <p:nvSpPr>
          <p:cNvPr id="5" name="Rectangle 4">
            <a:extLst>
              <a:ext uri="{FF2B5EF4-FFF2-40B4-BE49-F238E27FC236}">
                <a16:creationId xmlns:a16="http://schemas.microsoft.com/office/drawing/2014/main" id="{55A9FB10-03A9-547D-91BF-C2DF43F3D91D}"/>
              </a:ext>
            </a:extLst>
          </p:cNvPr>
          <p:cNvSpPr/>
          <p:nvPr/>
        </p:nvSpPr>
        <p:spPr>
          <a:xfrm>
            <a:off x="2911186" y="5250770"/>
            <a:ext cx="6369627" cy="505794"/>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Be prepared to share your answers with the class</a:t>
            </a:r>
          </a:p>
        </p:txBody>
      </p:sp>
    </p:spTree>
    <p:extLst>
      <p:ext uri="{BB962C8B-B14F-4D97-AF65-F5344CB8AC3E}">
        <p14:creationId xmlns:p14="http://schemas.microsoft.com/office/powerpoint/2010/main" val="37637651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16551AD-A438-6126-2207-128C8460EB93}"/>
              </a:ext>
            </a:extLst>
          </p:cNvPr>
          <p:cNvSpPr/>
          <p:nvPr/>
        </p:nvSpPr>
        <p:spPr>
          <a:xfrm>
            <a:off x="342899" y="25665"/>
            <a:ext cx="5268191" cy="2826329"/>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GB" b="1" dirty="0">
                <a:solidFill>
                  <a:schemeClr val="tx1"/>
                </a:solidFill>
              </a:rPr>
              <a:t>Clan Culture:</a:t>
            </a:r>
          </a:p>
          <a:p>
            <a:endParaRPr lang="en-GB" dirty="0">
              <a:solidFill>
                <a:schemeClr val="tx1"/>
              </a:solidFill>
            </a:endParaRPr>
          </a:p>
          <a:p>
            <a:pPr marL="285750" indent="-285750">
              <a:buFont typeface="Arial" panose="020B0604020202020204" pitchFamily="34" charset="0"/>
              <a:buChar char="•"/>
            </a:pPr>
            <a:r>
              <a:rPr lang="en-GB" dirty="0">
                <a:solidFill>
                  <a:schemeClr val="tx1"/>
                </a:solidFill>
              </a:rPr>
              <a:t>Inward focused </a:t>
            </a:r>
          </a:p>
          <a:p>
            <a:pPr marL="285750" indent="-285750">
              <a:buFont typeface="Arial" panose="020B0604020202020204" pitchFamily="34" charset="0"/>
              <a:buChar char="•"/>
            </a:pPr>
            <a:endParaRPr lang="en-GB" dirty="0">
              <a:solidFill>
                <a:schemeClr val="tx1"/>
              </a:solidFill>
            </a:endParaRPr>
          </a:p>
          <a:p>
            <a:pPr marL="285750" indent="-285750">
              <a:buFont typeface="Arial" panose="020B0604020202020204" pitchFamily="34" charset="0"/>
              <a:buChar char="•"/>
            </a:pPr>
            <a:r>
              <a:rPr lang="en-GB" dirty="0">
                <a:solidFill>
                  <a:schemeClr val="tx1"/>
                </a:solidFill>
              </a:rPr>
              <a:t>A large emphasis on interpersonal relationships</a:t>
            </a:r>
          </a:p>
          <a:p>
            <a:pPr marL="285750" indent="-285750">
              <a:buFont typeface="Arial" panose="020B0604020202020204" pitchFamily="34" charset="0"/>
              <a:buChar char="•"/>
            </a:pPr>
            <a:endParaRPr lang="en-GB" dirty="0">
              <a:solidFill>
                <a:schemeClr val="tx1"/>
              </a:solidFill>
            </a:endParaRPr>
          </a:p>
          <a:p>
            <a:pPr marL="285750" indent="-285750">
              <a:buFont typeface="Arial" panose="020B0604020202020204" pitchFamily="34" charset="0"/>
              <a:buChar char="•"/>
            </a:pPr>
            <a:r>
              <a:rPr lang="en-GB" dirty="0">
                <a:solidFill>
                  <a:schemeClr val="tx1"/>
                </a:solidFill>
              </a:rPr>
              <a:t>Aim = “one big family”</a:t>
            </a:r>
          </a:p>
          <a:p>
            <a:pPr marL="285750" indent="-285750">
              <a:buFont typeface="Arial" panose="020B0604020202020204" pitchFamily="34" charset="0"/>
              <a:buChar char="•"/>
            </a:pPr>
            <a:endParaRPr lang="en-GB" dirty="0">
              <a:solidFill>
                <a:schemeClr val="tx1"/>
              </a:solidFill>
            </a:endParaRPr>
          </a:p>
          <a:p>
            <a:pPr marL="285750" indent="-285750">
              <a:buFont typeface="Arial" panose="020B0604020202020204" pitchFamily="34" charset="0"/>
              <a:buChar char="•"/>
            </a:pPr>
            <a:r>
              <a:rPr lang="en-GB" dirty="0">
                <a:solidFill>
                  <a:schemeClr val="tx1"/>
                </a:solidFill>
              </a:rPr>
              <a:t>Often representative of smaller, start up businesses </a:t>
            </a:r>
          </a:p>
        </p:txBody>
      </p:sp>
      <p:sp>
        <p:nvSpPr>
          <p:cNvPr id="6" name="Rectangle 5">
            <a:extLst>
              <a:ext uri="{FF2B5EF4-FFF2-40B4-BE49-F238E27FC236}">
                <a16:creationId xmlns:a16="http://schemas.microsoft.com/office/drawing/2014/main" id="{5BFB04CD-0E14-C98F-6632-4421A2FD690E}"/>
              </a:ext>
            </a:extLst>
          </p:cNvPr>
          <p:cNvSpPr/>
          <p:nvPr/>
        </p:nvSpPr>
        <p:spPr>
          <a:xfrm>
            <a:off x="342898" y="2968082"/>
            <a:ext cx="5268191" cy="2826329"/>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GB" b="1" dirty="0">
                <a:solidFill>
                  <a:schemeClr val="tx1"/>
                </a:solidFill>
              </a:rPr>
              <a:t>Adhocracy culture:</a:t>
            </a:r>
          </a:p>
          <a:p>
            <a:endParaRPr lang="en-GB" b="1" dirty="0">
              <a:solidFill>
                <a:schemeClr val="tx1"/>
              </a:solidFill>
            </a:endParaRPr>
          </a:p>
          <a:p>
            <a:pPr marL="285750" indent="-285750">
              <a:buFont typeface="Arial" panose="020B0604020202020204" pitchFamily="34" charset="0"/>
              <a:buChar char="•"/>
            </a:pPr>
            <a:r>
              <a:rPr lang="en-GB" dirty="0">
                <a:solidFill>
                  <a:schemeClr val="tx1"/>
                </a:solidFill>
              </a:rPr>
              <a:t>Focuses on innovation and initiative</a:t>
            </a:r>
          </a:p>
          <a:p>
            <a:pPr marL="285750" indent="-285750">
              <a:buFont typeface="Arial" panose="020B0604020202020204" pitchFamily="34" charset="0"/>
              <a:buChar char="•"/>
            </a:pPr>
            <a:endParaRPr lang="en-GB" b="1" dirty="0">
              <a:solidFill>
                <a:schemeClr val="tx1"/>
              </a:solidFill>
            </a:endParaRPr>
          </a:p>
          <a:p>
            <a:pPr marL="285750" indent="-285750">
              <a:buFont typeface="Arial" panose="020B0604020202020204" pitchFamily="34" charset="0"/>
              <a:buChar char="•"/>
            </a:pPr>
            <a:r>
              <a:rPr lang="en-GB" dirty="0">
                <a:solidFill>
                  <a:schemeClr val="tx1"/>
                </a:solidFill>
              </a:rPr>
              <a:t>Showing the readiness to take risks </a:t>
            </a:r>
          </a:p>
          <a:p>
            <a:pPr marL="285750" indent="-285750">
              <a:buFont typeface="Arial" panose="020B0604020202020204" pitchFamily="34" charset="0"/>
              <a:buChar char="•"/>
            </a:pPr>
            <a:endParaRPr lang="en-GB" b="1" dirty="0">
              <a:solidFill>
                <a:schemeClr val="tx1"/>
              </a:solidFill>
            </a:endParaRPr>
          </a:p>
          <a:p>
            <a:pPr marL="285750" indent="-285750">
              <a:buFont typeface="Arial" panose="020B0604020202020204" pitchFamily="34" charset="0"/>
              <a:buChar char="•"/>
            </a:pPr>
            <a:r>
              <a:rPr lang="en-GB" b="1" dirty="0">
                <a:solidFill>
                  <a:schemeClr val="tx1"/>
                </a:solidFill>
              </a:rPr>
              <a:t>“</a:t>
            </a:r>
            <a:r>
              <a:rPr lang="en-GB" dirty="0">
                <a:solidFill>
                  <a:schemeClr val="tx1"/>
                </a:solidFill>
              </a:rPr>
              <a:t>Learn from your mistakes”</a:t>
            </a:r>
          </a:p>
          <a:p>
            <a:pPr marL="285750" indent="-285750">
              <a:buFont typeface="Arial" panose="020B0604020202020204" pitchFamily="34" charset="0"/>
              <a:buChar char="•"/>
            </a:pPr>
            <a:endParaRPr lang="en-GB" b="1" dirty="0">
              <a:solidFill>
                <a:schemeClr val="tx1"/>
              </a:solidFill>
            </a:endParaRPr>
          </a:p>
          <a:p>
            <a:pPr marL="285750" indent="-285750">
              <a:buFont typeface="Arial" panose="020B0604020202020204" pitchFamily="34" charset="0"/>
              <a:buChar char="•"/>
            </a:pPr>
            <a:r>
              <a:rPr lang="en-GB" dirty="0">
                <a:solidFill>
                  <a:schemeClr val="tx1"/>
                </a:solidFill>
              </a:rPr>
              <a:t>Often representative of tech companies </a:t>
            </a:r>
            <a:r>
              <a:rPr lang="en-GB" b="1" dirty="0">
                <a:solidFill>
                  <a:schemeClr val="tx1"/>
                </a:solidFill>
              </a:rPr>
              <a:t> </a:t>
            </a:r>
          </a:p>
        </p:txBody>
      </p:sp>
      <p:sp>
        <p:nvSpPr>
          <p:cNvPr id="7" name="Rectangle 6">
            <a:extLst>
              <a:ext uri="{FF2B5EF4-FFF2-40B4-BE49-F238E27FC236}">
                <a16:creationId xmlns:a16="http://schemas.microsoft.com/office/drawing/2014/main" id="{B24CB7FD-AF03-6080-3143-0F5AD6396F96}"/>
              </a:ext>
            </a:extLst>
          </p:cNvPr>
          <p:cNvSpPr/>
          <p:nvPr/>
        </p:nvSpPr>
        <p:spPr>
          <a:xfrm>
            <a:off x="6580910" y="2967703"/>
            <a:ext cx="5268191" cy="2826329"/>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02ACD41B-4C8B-A2D4-27BF-111379399B5E}"/>
              </a:ext>
            </a:extLst>
          </p:cNvPr>
          <p:cNvSpPr/>
          <p:nvPr/>
        </p:nvSpPr>
        <p:spPr>
          <a:xfrm>
            <a:off x="6580910" y="25664"/>
            <a:ext cx="5268191" cy="2826329"/>
          </a:xfrm>
          <a:prstGeom prst="rec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r>
              <a:rPr lang="en-GB" b="1" dirty="0">
                <a:solidFill>
                  <a:schemeClr val="tx1"/>
                </a:solidFill>
              </a:rPr>
              <a:t>Market Culture:</a:t>
            </a:r>
          </a:p>
          <a:p>
            <a:endParaRPr lang="en-GB" b="1" dirty="0">
              <a:solidFill>
                <a:schemeClr val="tx1"/>
              </a:solidFill>
            </a:endParaRPr>
          </a:p>
          <a:p>
            <a:pPr marL="285750" indent="-285750">
              <a:buFont typeface="Arial" panose="020B0604020202020204" pitchFamily="34" charset="0"/>
              <a:buChar char="•"/>
            </a:pPr>
            <a:r>
              <a:rPr lang="en-GB" dirty="0">
                <a:solidFill>
                  <a:schemeClr val="tx1"/>
                </a:solidFill>
              </a:rPr>
              <a:t>Most ‘aggressive’ type of culture </a:t>
            </a:r>
          </a:p>
          <a:p>
            <a:pPr marL="285750" indent="-285750">
              <a:buFont typeface="Arial" panose="020B0604020202020204" pitchFamily="34" charset="0"/>
              <a:buChar char="•"/>
            </a:pPr>
            <a:endParaRPr lang="en-GB" dirty="0">
              <a:solidFill>
                <a:schemeClr val="tx1"/>
              </a:solidFill>
            </a:endParaRPr>
          </a:p>
          <a:p>
            <a:pPr marL="285750" indent="-285750">
              <a:buFont typeface="Arial" panose="020B0604020202020204" pitchFamily="34" charset="0"/>
              <a:buChar char="•"/>
            </a:pPr>
            <a:r>
              <a:rPr lang="en-GB" dirty="0">
                <a:solidFill>
                  <a:schemeClr val="tx1"/>
                </a:solidFill>
              </a:rPr>
              <a:t>Driven by targets and deadlines</a:t>
            </a:r>
          </a:p>
          <a:p>
            <a:pPr marL="285750" indent="-285750">
              <a:buFont typeface="Arial" panose="020B0604020202020204" pitchFamily="34" charset="0"/>
              <a:buChar char="•"/>
            </a:pPr>
            <a:endParaRPr lang="en-GB" dirty="0">
              <a:solidFill>
                <a:schemeClr val="tx1"/>
              </a:solidFill>
            </a:endParaRPr>
          </a:p>
          <a:p>
            <a:pPr marL="285750" indent="-285750">
              <a:buFont typeface="Arial" panose="020B0604020202020204" pitchFamily="34" charset="0"/>
              <a:buChar char="•"/>
            </a:pPr>
            <a:r>
              <a:rPr lang="en-GB" dirty="0">
                <a:solidFill>
                  <a:schemeClr val="tx1"/>
                </a:solidFill>
              </a:rPr>
              <a:t>Focuses on stability and clear functions </a:t>
            </a:r>
          </a:p>
          <a:p>
            <a:pPr marL="285750" indent="-285750">
              <a:buFont typeface="Arial" panose="020B0604020202020204" pitchFamily="34" charset="0"/>
              <a:buChar char="•"/>
            </a:pPr>
            <a:endParaRPr lang="en-GB" dirty="0">
              <a:solidFill>
                <a:schemeClr val="tx1"/>
              </a:solidFill>
            </a:endParaRPr>
          </a:p>
          <a:p>
            <a:pPr marL="285750" indent="-285750">
              <a:buFont typeface="Arial" panose="020B0604020202020204" pitchFamily="34" charset="0"/>
              <a:buChar char="•"/>
            </a:pPr>
            <a:r>
              <a:rPr lang="en-GB" dirty="0">
                <a:solidFill>
                  <a:schemeClr val="tx1"/>
                </a:solidFill>
              </a:rPr>
              <a:t>Always wanting to stay one step ahead of competitors</a:t>
            </a:r>
          </a:p>
          <a:p>
            <a:endParaRPr lang="en-GB" b="1" dirty="0">
              <a:solidFill>
                <a:schemeClr val="tx1"/>
              </a:solidFill>
            </a:endParaRPr>
          </a:p>
          <a:p>
            <a:r>
              <a:rPr lang="en-GB" b="1" dirty="0">
                <a:solidFill>
                  <a:schemeClr val="tx1"/>
                </a:solidFill>
              </a:rPr>
              <a:t>Hierarchy culture:</a:t>
            </a:r>
          </a:p>
          <a:p>
            <a:endParaRPr lang="en-GB" b="1" dirty="0">
              <a:solidFill>
                <a:schemeClr val="tx1"/>
              </a:solidFill>
            </a:endParaRPr>
          </a:p>
          <a:p>
            <a:pPr marL="285750" indent="-285750">
              <a:buFont typeface="Arial" panose="020B0604020202020204" pitchFamily="34" charset="0"/>
              <a:buChar char="•"/>
            </a:pPr>
            <a:r>
              <a:rPr lang="en-GB" dirty="0">
                <a:solidFill>
                  <a:schemeClr val="tx1"/>
                </a:solidFill>
              </a:rPr>
              <a:t>An established chain of command </a:t>
            </a:r>
          </a:p>
          <a:p>
            <a:pPr marL="285750" indent="-285750">
              <a:buFont typeface="Arial" panose="020B0604020202020204" pitchFamily="34" charset="0"/>
              <a:buChar char="•"/>
            </a:pPr>
            <a:endParaRPr lang="en-GB" dirty="0">
              <a:solidFill>
                <a:schemeClr val="tx1"/>
              </a:solidFill>
            </a:endParaRPr>
          </a:p>
          <a:p>
            <a:pPr marL="285750" indent="-285750">
              <a:buFont typeface="Arial" panose="020B0604020202020204" pitchFamily="34" charset="0"/>
              <a:buChar char="•"/>
            </a:pPr>
            <a:r>
              <a:rPr lang="en-GB" dirty="0">
                <a:solidFill>
                  <a:schemeClr val="tx1"/>
                </a:solidFill>
              </a:rPr>
              <a:t>A traditional view of a corporate structure </a:t>
            </a:r>
          </a:p>
          <a:p>
            <a:pPr marL="285750" indent="-285750">
              <a:buFont typeface="Arial" panose="020B0604020202020204" pitchFamily="34" charset="0"/>
              <a:buChar char="•"/>
            </a:pPr>
            <a:endParaRPr lang="en-GB" dirty="0">
              <a:solidFill>
                <a:schemeClr val="tx1"/>
              </a:solidFill>
            </a:endParaRPr>
          </a:p>
          <a:p>
            <a:pPr marL="285750" indent="-285750">
              <a:buFont typeface="Arial" panose="020B0604020202020204" pitchFamily="34" charset="0"/>
              <a:buChar char="•"/>
            </a:pPr>
            <a:r>
              <a:rPr lang="en-GB" dirty="0">
                <a:solidFill>
                  <a:schemeClr val="tx1"/>
                </a:solidFill>
              </a:rPr>
              <a:t>Aims for steady growth through small changes </a:t>
            </a:r>
          </a:p>
        </p:txBody>
      </p:sp>
    </p:spTree>
    <p:extLst>
      <p:ext uri="{BB962C8B-B14F-4D97-AF65-F5344CB8AC3E}">
        <p14:creationId xmlns:p14="http://schemas.microsoft.com/office/powerpoint/2010/main" val="2335774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A6353-8593-6CBB-6DB5-12DC043BD03D}"/>
              </a:ext>
            </a:extLst>
          </p:cNvPr>
          <p:cNvSpPr>
            <a:spLocks noGrp="1"/>
          </p:cNvSpPr>
          <p:nvPr>
            <p:ph type="title"/>
          </p:nvPr>
        </p:nvSpPr>
        <p:spPr>
          <a:xfrm>
            <a:off x="249382" y="178089"/>
            <a:ext cx="11042073" cy="892175"/>
          </a:xfrm>
        </p:spPr>
        <p:txBody>
          <a:bodyPr/>
          <a:lstStyle/>
          <a:p>
            <a:r>
              <a:rPr lang="en-GB" dirty="0">
                <a:solidFill>
                  <a:schemeClr val="bg1"/>
                </a:solidFill>
              </a:rPr>
              <a:t>Handy’s 4 types of culture </a:t>
            </a:r>
          </a:p>
        </p:txBody>
      </p:sp>
      <p:pic>
        <p:nvPicPr>
          <p:cNvPr id="3" name="Online Media 2" title="Handy's Model of Organisational Culture - Explained">
            <a:hlinkClick r:id="" action="ppaction://media"/>
            <a:extLst>
              <a:ext uri="{FF2B5EF4-FFF2-40B4-BE49-F238E27FC236}">
                <a16:creationId xmlns:a16="http://schemas.microsoft.com/office/drawing/2014/main" id="{765D72A3-451A-1359-AA4C-8A4AACF9A50A}"/>
              </a:ext>
            </a:extLst>
          </p:cNvPr>
          <p:cNvPicPr>
            <a:picLocks noRot="1" noChangeAspect="1"/>
          </p:cNvPicPr>
          <p:nvPr>
            <a:videoFile r:link="rId1"/>
          </p:nvPr>
        </p:nvPicPr>
        <p:blipFill>
          <a:blip r:embed="rId3"/>
          <a:stretch>
            <a:fillRect/>
          </a:stretch>
        </p:blipFill>
        <p:spPr>
          <a:xfrm>
            <a:off x="1147850" y="178089"/>
            <a:ext cx="9728833" cy="5496791"/>
          </a:xfrm>
          <a:prstGeom prst="rect">
            <a:avLst/>
          </a:prstGeom>
        </p:spPr>
      </p:pic>
      <p:sp>
        <p:nvSpPr>
          <p:cNvPr id="4" name="TextBox 3">
            <a:extLst>
              <a:ext uri="{FF2B5EF4-FFF2-40B4-BE49-F238E27FC236}">
                <a16:creationId xmlns:a16="http://schemas.microsoft.com/office/drawing/2014/main" id="{503C8B2A-8F97-B180-AD16-B975910125BB}"/>
              </a:ext>
            </a:extLst>
          </p:cNvPr>
          <p:cNvSpPr txBox="1"/>
          <p:nvPr/>
        </p:nvSpPr>
        <p:spPr>
          <a:xfrm>
            <a:off x="10876683" y="5419023"/>
            <a:ext cx="1597658" cy="369332"/>
          </a:xfrm>
          <a:prstGeom prst="rect">
            <a:avLst/>
          </a:prstGeom>
          <a:noFill/>
        </p:spPr>
        <p:txBody>
          <a:bodyPr wrap="square" rtlCol="0">
            <a:spAutoFit/>
          </a:bodyPr>
          <a:lstStyle/>
          <a:p>
            <a:r>
              <a:rPr lang="en-GB" dirty="0">
                <a:latin typeface="Aspira Webfont"/>
              </a:rPr>
              <a:t>(Riley, 2018)</a:t>
            </a:r>
            <a:endParaRPr lang="en-GB" dirty="0"/>
          </a:p>
        </p:txBody>
      </p:sp>
    </p:spTree>
    <p:extLst>
      <p:ext uri="{BB962C8B-B14F-4D97-AF65-F5344CB8AC3E}">
        <p14:creationId xmlns:p14="http://schemas.microsoft.com/office/powerpoint/2010/main" val="1974855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438400" y="304800"/>
            <a:ext cx="6333032" cy="510781"/>
          </a:xfrm>
          <a:prstGeom prst="rect">
            <a:avLst/>
          </a:prstGeom>
          <a:solidFill>
            <a:srgbClr val="295E80"/>
          </a:solidFill>
          <a:ln>
            <a:solidFill>
              <a:srgbClr val="FFC000"/>
            </a:solidFill>
          </a:ln>
        </p:spPr>
        <p:txBody>
          <a:bodyPr vert="horz" wrap="square" lIns="0" tIns="12065" rIns="0" bIns="0" rtlCol="0">
            <a:spAutoFit/>
          </a:bodyPr>
          <a:lstStyle/>
          <a:p>
            <a:pPr marL="12700" marR="5080" algn="ctr" rtl="0">
              <a:lnSpc>
                <a:spcPct val="90000"/>
              </a:lnSpc>
              <a:spcBef>
                <a:spcPts val="105"/>
              </a:spcBef>
            </a:pPr>
            <a:r>
              <a:rPr sz="3600" b="1" kern="1200" spc="-15" dirty="0">
                <a:solidFill>
                  <a:srgbClr val="FFC000"/>
                </a:solidFill>
                <a:latin typeface="Raleway" panose="020B0003030101060003" pitchFamily="34" charset="0"/>
              </a:rPr>
              <a:t>Handy’s 4 types of culture:</a:t>
            </a:r>
          </a:p>
        </p:txBody>
      </p:sp>
      <p:sp>
        <p:nvSpPr>
          <p:cNvPr id="3" name="object 3"/>
          <p:cNvSpPr txBox="1"/>
          <p:nvPr/>
        </p:nvSpPr>
        <p:spPr>
          <a:xfrm>
            <a:off x="304800" y="1074317"/>
            <a:ext cx="9601200" cy="4709366"/>
          </a:xfrm>
          <a:prstGeom prst="rect">
            <a:avLst/>
          </a:prstGeom>
        </p:spPr>
        <p:txBody>
          <a:bodyPr vert="horz" wrap="square" lIns="0" tIns="40005" rIns="0" bIns="0" rtlCol="0">
            <a:spAutoFit/>
          </a:bodyPr>
          <a:lstStyle/>
          <a:p>
            <a:pPr marL="469265" marR="0" lvl="0" indent="0" algn="l" defTabSz="914400" rtl="0" eaLnBrk="1" fontAlgn="auto" latinLnBrk="0" hangingPunct="1">
              <a:lnSpc>
                <a:spcPct val="100000"/>
              </a:lnSpc>
              <a:spcBef>
                <a:spcPts val="315"/>
              </a:spcBef>
              <a:spcAft>
                <a:spcPts val="0"/>
              </a:spcAft>
              <a:buClrTx/>
              <a:buSzTx/>
              <a:buFontTx/>
              <a:buNone/>
              <a:tabLst>
                <a:tab pos="354965" algn="l"/>
                <a:tab pos="355600" algn="l"/>
              </a:tabLst>
              <a:defRPr/>
            </a:pPr>
            <a:r>
              <a:rPr kumimoji="0" sz="1800" b="1" i="0" u="none" strike="noStrike" kern="1200" cap="none" spc="-20" normalizeH="0" baseline="0" noProof="0" dirty="0">
                <a:ln>
                  <a:noFill/>
                </a:ln>
                <a:effectLst/>
                <a:uLnTx/>
                <a:uFillTx/>
                <a:latin typeface="Raleway" panose="020B0003030101060003" pitchFamily="34" charset="0"/>
                <a:ea typeface="+mn-ea"/>
                <a:cs typeface="Calibri"/>
              </a:rPr>
              <a:t>Person</a:t>
            </a:r>
            <a:r>
              <a:rPr kumimoji="0" sz="1800" b="0" i="0" u="none" strike="noStrike" kern="1200" cap="none" spc="-20" normalizeH="0" baseline="0" noProof="0" dirty="0">
                <a:ln>
                  <a:noFill/>
                </a:ln>
                <a:effectLst/>
                <a:uLnTx/>
                <a:uFillTx/>
                <a:latin typeface="Raleway" panose="020B0003030101060003" pitchFamily="34" charset="0"/>
                <a:ea typeface="+mn-ea"/>
                <a:cs typeface="Calibri"/>
              </a:rPr>
              <a:t> – The individual is the central focus.</a:t>
            </a:r>
            <a:r>
              <a:rPr kumimoji="0" lang="en-GB" sz="1800" b="0" i="0" u="none" strike="noStrike" kern="1200" cap="none" spc="-20" normalizeH="0" baseline="0" noProof="0" dirty="0">
                <a:ln>
                  <a:noFill/>
                </a:ln>
                <a:effectLst/>
                <a:uLnTx/>
                <a:uFillTx/>
                <a:latin typeface="Raleway" panose="020B0003030101060003" pitchFamily="34" charset="0"/>
                <a:ea typeface="+mn-ea"/>
                <a:cs typeface="Calibri"/>
              </a:rPr>
              <a:t> </a:t>
            </a:r>
          </a:p>
          <a:p>
            <a:pPr marL="469265" marR="0" lvl="0" indent="0" algn="l" defTabSz="914400" rtl="0" eaLnBrk="1" fontAlgn="auto" latinLnBrk="0" hangingPunct="1">
              <a:lnSpc>
                <a:spcPct val="100000"/>
              </a:lnSpc>
              <a:spcBef>
                <a:spcPts val="315"/>
              </a:spcBef>
              <a:spcAft>
                <a:spcPts val="0"/>
              </a:spcAft>
              <a:buClrTx/>
              <a:buSzTx/>
              <a:buFontTx/>
              <a:buNone/>
              <a:tabLst>
                <a:tab pos="354965" algn="l"/>
                <a:tab pos="355600" algn="l"/>
              </a:tabLst>
              <a:defRPr/>
            </a:pPr>
            <a:r>
              <a:rPr kumimoji="0" lang="en-GB" sz="1800" b="0" i="0" u="none" strike="noStrike" kern="1200" cap="none" spc="-20" normalizeH="0" baseline="0" noProof="0" dirty="0">
                <a:ln>
                  <a:noFill/>
                </a:ln>
                <a:effectLst/>
                <a:uLnTx/>
                <a:uFillTx/>
                <a:latin typeface="Raleway" panose="020B0003030101060003" pitchFamily="34" charset="0"/>
                <a:ea typeface="+mn-ea"/>
                <a:cs typeface="Calibri"/>
              </a:rPr>
              <a:t>	</a:t>
            </a:r>
            <a:r>
              <a:rPr kumimoji="0" sz="1800" b="0" i="0" u="none" strike="noStrike" kern="1200" cap="none" spc="-20" normalizeH="0" baseline="0" noProof="0" dirty="0">
                <a:ln>
                  <a:noFill/>
                </a:ln>
                <a:effectLst/>
                <a:uLnTx/>
                <a:uFillTx/>
                <a:latin typeface="Raleway" panose="020B0003030101060003" pitchFamily="34" charset="0"/>
                <a:ea typeface="+mn-ea"/>
                <a:cs typeface="Calibri"/>
              </a:rPr>
              <a:t>Found amongst artists, performers,</a:t>
            </a:r>
            <a:r>
              <a:rPr kumimoji="0" lang="en-GB" sz="1800" b="0" i="0" u="none" strike="noStrike" kern="1200" cap="none" spc="-20" normalizeH="0" baseline="0" noProof="0" dirty="0">
                <a:ln>
                  <a:noFill/>
                </a:ln>
                <a:effectLst/>
                <a:uLnTx/>
                <a:uFillTx/>
                <a:latin typeface="Raleway" panose="020B0003030101060003" pitchFamily="34" charset="0"/>
                <a:ea typeface="+mn-ea"/>
                <a:cs typeface="Calibri"/>
              </a:rPr>
              <a:t> </a:t>
            </a:r>
            <a:r>
              <a:rPr kumimoji="0" sz="1800" b="0" i="0" u="none" strike="noStrike" kern="1200" cap="none" spc="-20" normalizeH="0" baseline="0" noProof="0" dirty="0" err="1">
                <a:ln>
                  <a:noFill/>
                </a:ln>
                <a:effectLst/>
                <a:uLnTx/>
                <a:uFillTx/>
                <a:latin typeface="Raleway" panose="020B0003030101060003" pitchFamily="34" charset="0"/>
                <a:ea typeface="+mn-ea"/>
                <a:cs typeface="Calibri"/>
              </a:rPr>
              <a:t>barristers,architects</a:t>
            </a:r>
            <a:r>
              <a:rPr kumimoji="0" sz="1800" b="0" i="0" u="none" strike="noStrike" kern="1200" cap="none" spc="-20" normalizeH="0" baseline="0" noProof="0" dirty="0">
                <a:ln>
                  <a:noFill/>
                </a:ln>
                <a:effectLst/>
                <a:uLnTx/>
                <a:uFillTx/>
                <a:latin typeface="Raleway" panose="020B0003030101060003" pitchFamily="34" charset="0"/>
                <a:ea typeface="+mn-ea"/>
                <a:cs typeface="Calibri"/>
              </a:rPr>
              <a:t>.</a:t>
            </a:r>
            <a:endParaRPr kumimoji="0" lang="en-GB" sz="1800" b="0" i="0" u="none" strike="noStrike" kern="1200" cap="none" spc="-20" normalizeH="0" baseline="0" noProof="0" dirty="0">
              <a:ln>
                <a:noFill/>
              </a:ln>
              <a:effectLst/>
              <a:uLnTx/>
              <a:uFillTx/>
              <a:latin typeface="Raleway" panose="020B0003030101060003" pitchFamily="34" charset="0"/>
              <a:ea typeface="+mn-ea"/>
              <a:cs typeface="Calibri"/>
            </a:endParaRPr>
          </a:p>
          <a:p>
            <a:pPr marL="756285" marR="0" lvl="0" indent="0" algn="l" defTabSz="914400" rtl="0" eaLnBrk="1" fontAlgn="auto" latinLnBrk="0" hangingPunct="1">
              <a:lnSpc>
                <a:spcPts val="2050"/>
              </a:lnSpc>
              <a:spcBef>
                <a:spcPts val="0"/>
              </a:spcBef>
              <a:spcAft>
                <a:spcPts val="0"/>
              </a:spcAft>
              <a:buClrTx/>
              <a:buSzTx/>
              <a:buFontTx/>
              <a:buNone/>
              <a:tabLst>
                <a:tab pos="354965" algn="l"/>
                <a:tab pos="355600" algn="l"/>
              </a:tabLst>
              <a:defRPr/>
            </a:pPr>
            <a:endParaRPr kumimoji="0" sz="1800" b="0" i="0" u="none" strike="noStrike" kern="1200" cap="none" spc="-20" normalizeH="0" baseline="0" noProof="0" dirty="0">
              <a:ln>
                <a:noFill/>
              </a:ln>
              <a:effectLst/>
              <a:uLnTx/>
              <a:uFillTx/>
              <a:latin typeface="Raleway" panose="020B0003030101060003" pitchFamily="34" charset="0"/>
              <a:ea typeface="+mn-ea"/>
              <a:cs typeface="Calibri"/>
            </a:endParaRPr>
          </a:p>
          <a:p>
            <a:pPr marL="469265" marR="0" lvl="0" indent="0" algn="l" defTabSz="914400" rtl="0" eaLnBrk="1" fontAlgn="auto" latinLnBrk="0" hangingPunct="1">
              <a:lnSpc>
                <a:spcPts val="2050"/>
              </a:lnSpc>
              <a:spcBef>
                <a:spcPts val="220"/>
              </a:spcBef>
              <a:spcAft>
                <a:spcPts val="0"/>
              </a:spcAft>
              <a:buClrTx/>
              <a:buSzTx/>
              <a:buFontTx/>
              <a:buNone/>
              <a:tabLst>
                <a:tab pos="354965" algn="l"/>
                <a:tab pos="355600" algn="l"/>
              </a:tabLst>
              <a:defRPr/>
            </a:pPr>
            <a:r>
              <a:rPr kumimoji="0" sz="1800" b="1" i="0" u="none" strike="noStrike" kern="1200" cap="none" spc="-20" normalizeH="0" baseline="0" noProof="0" dirty="0">
                <a:ln>
                  <a:noFill/>
                </a:ln>
                <a:effectLst/>
                <a:uLnTx/>
                <a:uFillTx/>
                <a:latin typeface="Raleway" panose="020B0003030101060003" pitchFamily="34" charset="0"/>
                <a:ea typeface="+mn-ea"/>
                <a:cs typeface="Calibri"/>
              </a:rPr>
              <a:t>Power</a:t>
            </a:r>
            <a:r>
              <a:rPr kumimoji="0" sz="1800" b="0" i="0" u="none" strike="noStrike" kern="1200" cap="none" spc="-20" normalizeH="0" baseline="0" noProof="0" dirty="0">
                <a:ln>
                  <a:noFill/>
                </a:ln>
                <a:effectLst/>
                <a:uLnTx/>
                <a:uFillTx/>
                <a:latin typeface="Raleway" panose="020B0003030101060003" pitchFamily="34" charset="0"/>
                <a:ea typeface="+mn-ea"/>
                <a:cs typeface="Calibri"/>
              </a:rPr>
              <a:t> – Power radiates out from the </a:t>
            </a:r>
            <a:r>
              <a:rPr kumimoji="0" sz="1800" b="0" i="0" u="none" strike="noStrike" kern="1200" cap="none" spc="-20" normalizeH="0" baseline="0" noProof="0" dirty="0" err="1">
                <a:ln>
                  <a:noFill/>
                </a:ln>
                <a:effectLst/>
                <a:uLnTx/>
                <a:uFillTx/>
                <a:latin typeface="Raleway" panose="020B0003030101060003" pitchFamily="34" charset="0"/>
                <a:ea typeface="+mn-ea"/>
                <a:cs typeface="Calibri"/>
              </a:rPr>
              <a:t>centre</a:t>
            </a:r>
            <a:r>
              <a:rPr kumimoji="0" sz="1800" b="0" i="0" u="none" strike="noStrike" kern="1200" cap="none" spc="-20" normalizeH="0" baseline="0" noProof="0" dirty="0">
                <a:ln>
                  <a:noFill/>
                </a:ln>
                <a:effectLst/>
                <a:uLnTx/>
                <a:uFillTx/>
                <a:latin typeface="Raleway" panose="020B0003030101060003" pitchFamily="34" charset="0"/>
                <a:ea typeface="+mn-ea"/>
                <a:cs typeface="Calibri"/>
              </a:rPr>
              <a:t> like</a:t>
            </a:r>
            <a:r>
              <a:rPr kumimoji="0" lang="en-GB" sz="1800" b="0" i="0" u="none" strike="noStrike" kern="1200" cap="none" spc="-20" normalizeH="0" baseline="0" noProof="0" dirty="0">
                <a:ln>
                  <a:noFill/>
                </a:ln>
                <a:effectLst/>
                <a:uLnTx/>
                <a:uFillTx/>
                <a:latin typeface="Raleway" panose="020B0003030101060003" pitchFamily="34" charset="0"/>
                <a:ea typeface="+mn-ea"/>
                <a:cs typeface="Calibri"/>
              </a:rPr>
              <a:t> </a:t>
            </a:r>
            <a:r>
              <a:rPr kumimoji="0" sz="1800" b="0" i="0" u="none" strike="noStrike" kern="1200" cap="none" spc="-20" normalizeH="0" baseline="0" noProof="0" dirty="0">
                <a:ln>
                  <a:noFill/>
                </a:ln>
                <a:effectLst/>
                <a:uLnTx/>
                <a:uFillTx/>
                <a:latin typeface="Raleway" panose="020B0003030101060003" pitchFamily="34" charset="0"/>
                <a:ea typeface="+mn-ea"/>
                <a:cs typeface="Calibri"/>
              </a:rPr>
              <a:t>a spider’s web. Control.</a:t>
            </a:r>
          </a:p>
          <a:p>
            <a:pPr marL="756285" marR="201295" lvl="0" indent="0" algn="l" defTabSz="914400" rtl="0" eaLnBrk="1" fontAlgn="auto" latinLnBrk="0" hangingPunct="1">
              <a:lnSpc>
                <a:spcPts val="1939"/>
              </a:lnSpc>
              <a:spcBef>
                <a:spcPts val="465"/>
              </a:spcBef>
              <a:spcAft>
                <a:spcPts val="0"/>
              </a:spcAft>
              <a:buClrTx/>
              <a:buSzTx/>
              <a:buFontTx/>
              <a:buNone/>
              <a:tabLst>
                <a:tab pos="354965" algn="l"/>
                <a:tab pos="355600" algn="l"/>
              </a:tabLst>
              <a:defRPr/>
            </a:pPr>
            <a:r>
              <a:rPr kumimoji="0" lang="en-GB" sz="1800" b="0" i="0" u="none" strike="noStrike" kern="1200" cap="none" spc="-20" normalizeH="0" baseline="0" noProof="0" dirty="0">
                <a:ln>
                  <a:noFill/>
                </a:ln>
                <a:effectLst/>
                <a:uLnTx/>
                <a:uFillTx/>
                <a:latin typeface="Raleway" panose="020B0003030101060003" pitchFamily="34" charset="0"/>
                <a:ea typeface="+mn-ea"/>
                <a:cs typeface="Calibri"/>
              </a:rPr>
              <a:t>	</a:t>
            </a:r>
            <a:r>
              <a:rPr kumimoji="0" sz="1800" b="0" i="0" u="none" strike="noStrike" kern="1200" cap="none" spc="-20" normalizeH="0" baseline="0" noProof="0" dirty="0">
                <a:ln>
                  <a:noFill/>
                </a:ln>
                <a:effectLst/>
                <a:uLnTx/>
                <a:uFillTx/>
                <a:latin typeface="Raleway" panose="020B0003030101060003" pitchFamily="34" charset="0"/>
                <a:ea typeface="+mn-ea"/>
                <a:cs typeface="Calibri"/>
              </a:rPr>
              <a:t>Found in small entrepreneurial companies,  family dominated</a:t>
            </a:r>
            <a:r>
              <a:rPr kumimoji="0" lang="en-GB" sz="1800" b="0" i="0" u="none" strike="noStrike" kern="1200" cap="none" spc="-20" normalizeH="0" baseline="0" noProof="0" dirty="0">
                <a:ln>
                  <a:noFill/>
                </a:ln>
                <a:effectLst/>
                <a:uLnTx/>
                <a:uFillTx/>
                <a:latin typeface="Raleway" panose="020B0003030101060003" pitchFamily="34" charset="0"/>
                <a:ea typeface="+mn-ea"/>
                <a:cs typeface="Calibri"/>
              </a:rPr>
              <a:t> </a:t>
            </a:r>
            <a:r>
              <a:rPr kumimoji="0" sz="1800" b="0" i="0" u="none" strike="noStrike" kern="1200" cap="none" spc="-20" normalizeH="0" baseline="0" noProof="0" dirty="0">
                <a:ln>
                  <a:noFill/>
                </a:ln>
                <a:effectLst/>
                <a:uLnTx/>
                <a:uFillTx/>
                <a:latin typeface="Raleway" panose="020B0003030101060003" pitchFamily="34" charset="0"/>
                <a:ea typeface="+mn-ea"/>
                <a:cs typeface="Calibri"/>
              </a:rPr>
              <a:t>companies</a:t>
            </a:r>
            <a:endParaRPr kumimoji="0" lang="en-GB" sz="1800" b="0" i="0" u="none" strike="noStrike" kern="1200" cap="none" spc="-20" normalizeH="0" baseline="0" noProof="0" dirty="0">
              <a:ln>
                <a:noFill/>
              </a:ln>
              <a:effectLst/>
              <a:uLnTx/>
              <a:uFillTx/>
              <a:latin typeface="Raleway" panose="020B0003030101060003" pitchFamily="34" charset="0"/>
              <a:ea typeface="+mn-ea"/>
              <a:cs typeface="Calibri"/>
            </a:endParaRPr>
          </a:p>
          <a:p>
            <a:pPr marL="756285" marR="201295" lvl="0" indent="0" algn="l" defTabSz="914400" rtl="0" eaLnBrk="1" fontAlgn="auto" latinLnBrk="0" hangingPunct="1">
              <a:lnSpc>
                <a:spcPts val="1939"/>
              </a:lnSpc>
              <a:spcBef>
                <a:spcPts val="465"/>
              </a:spcBef>
              <a:spcAft>
                <a:spcPts val="0"/>
              </a:spcAft>
              <a:buClrTx/>
              <a:buSzTx/>
              <a:buFontTx/>
              <a:buNone/>
              <a:tabLst>
                <a:tab pos="354965" algn="l"/>
                <a:tab pos="355600" algn="l"/>
              </a:tabLst>
              <a:defRPr/>
            </a:pPr>
            <a:endParaRPr kumimoji="0" sz="1800" b="0" i="0" u="none" strike="noStrike" kern="1200" cap="none" spc="-20" normalizeH="0" baseline="0" noProof="0" dirty="0">
              <a:ln>
                <a:noFill/>
              </a:ln>
              <a:effectLst/>
              <a:uLnTx/>
              <a:uFillTx/>
              <a:latin typeface="Raleway" panose="020B0003030101060003" pitchFamily="34" charset="0"/>
              <a:ea typeface="+mn-ea"/>
              <a:cs typeface="Calibri"/>
            </a:endParaRPr>
          </a:p>
          <a:p>
            <a:pPr marL="469265" marR="0" lvl="0" indent="0" algn="l" defTabSz="914400" rtl="0" eaLnBrk="1" fontAlgn="auto" latinLnBrk="0" hangingPunct="1">
              <a:lnSpc>
                <a:spcPct val="100000"/>
              </a:lnSpc>
              <a:spcBef>
                <a:spcPts val="190"/>
              </a:spcBef>
              <a:spcAft>
                <a:spcPts val="0"/>
              </a:spcAft>
              <a:buClrTx/>
              <a:buSzTx/>
              <a:buFontTx/>
              <a:buNone/>
              <a:tabLst>
                <a:tab pos="354965" algn="l"/>
                <a:tab pos="355600" algn="l"/>
              </a:tabLst>
              <a:defRPr/>
            </a:pPr>
            <a:r>
              <a:rPr kumimoji="0" sz="1800" b="1" i="0" u="none" strike="noStrike" kern="1200" cap="none" spc="-20" normalizeH="0" baseline="0" noProof="0" dirty="0">
                <a:ln>
                  <a:noFill/>
                </a:ln>
                <a:effectLst/>
                <a:uLnTx/>
                <a:uFillTx/>
                <a:latin typeface="Raleway" panose="020B0003030101060003" pitchFamily="34" charset="0"/>
                <a:ea typeface="+mn-ea"/>
                <a:cs typeface="Calibri"/>
              </a:rPr>
              <a:t>Role</a:t>
            </a:r>
            <a:r>
              <a:rPr kumimoji="0" sz="1800" b="0" i="0" u="none" strike="noStrike" kern="1200" cap="none" spc="-20" normalizeH="0" baseline="0" noProof="0" dirty="0">
                <a:ln>
                  <a:noFill/>
                </a:ln>
                <a:effectLst/>
                <a:uLnTx/>
                <a:uFillTx/>
                <a:latin typeface="Raleway" panose="020B0003030101060003" pitchFamily="34" charset="0"/>
                <a:ea typeface="+mn-ea"/>
                <a:cs typeface="Calibri"/>
              </a:rPr>
              <a:t> – Found in bureaucracies.</a:t>
            </a:r>
          </a:p>
          <a:p>
            <a:pPr marL="756285" marR="311150" lvl="0" indent="0" algn="l" defTabSz="914400" rtl="0" eaLnBrk="1" fontAlgn="auto" latinLnBrk="0" hangingPunct="1">
              <a:lnSpc>
                <a:spcPts val="1939"/>
              </a:lnSpc>
              <a:spcBef>
                <a:spcPts val="465"/>
              </a:spcBef>
              <a:spcAft>
                <a:spcPts val="0"/>
              </a:spcAft>
              <a:buClrTx/>
              <a:buSzTx/>
              <a:buFontTx/>
              <a:buNone/>
              <a:tabLst>
                <a:tab pos="354965" algn="l"/>
                <a:tab pos="355600" algn="l"/>
              </a:tabLst>
              <a:defRPr/>
            </a:pPr>
            <a:r>
              <a:rPr kumimoji="0" lang="en-GB" sz="1800" b="0" i="0" u="none" strike="noStrike" kern="1200" cap="none" spc="-20" normalizeH="0" baseline="0" noProof="0" dirty="0">
                <a:ln>
                  <a:noFill/>
                </a:ln>
                <a:effectLst/>
                <a:uLnTx/>
                <a:uFillTx/>
                <a:latin typeface="Raleway" panose="020B0003030101060003" pitchFamily="34" charset="0"/>
                <a:ea typeface="+mn-ea"/>
                <a:cs typeface="Calibri"/>
              </a:rPr>
              <a:t>	</a:t>
            </a:r>
            <a:r>
              <a:rPr kumimoji="0" sz="1800" b="0" i="0" u="none" strike="noStrike" kern="1200" cap="none" spc="-20" normalizeH="0" baseline="0" noProof="0" dirty="0">
                <a:ln>
                  <a:noFill/>
                </a:ln>
                <a:effectLst/>
                <a:uLnTx/>
                <a:uFillTx/>
                <a:latin typeface="Raleway" panose="020B0003030101060003" pitchFamily="34" charset="0"/>
                <a:ea typeface="+mn-ea"/>
                <a:cs typeface="Calibri"/>
              </a:rPr>
              <a:t>The main emphasis is on compliance with  rules and procedures.</a:t>
            </a:r>
            <a:endParaRPr kumimoji="0" lang="en-GB" sz="1800" b="0" i="0" u="none" strike="noStrike" kern="1200" cap="none" spc="-20" normalizeH="0" baseline="0" noProof="0" dirty="0">
              <a:ln>
                <a:noFill/>
              </a:ln>
              <a:effectLst/>
              <a:uLnTx/>
              <a:uFillTx/>
              <a:latin typeface="Raleway" panose="020B0003030101060003" pitchFamily="34" charset="0"/>
              <a:ea typeface="+mn-ea"/>
              <a:cs typeface="Calibri"/>
            </a:endParaRPr>
          </a:p>
          <a:p>
            <a:pPr marL="756285" marR="311150" lvl="0" indent="0" algn="l" defTabSz="914400" rtl="0" eaLnBrk="1" fontAlgn="auto" latinLnBrk="0" hangingPunct="1">
              <a:lnSpc>
                <a:spcPts val="1939"/>
              </a:lnSpc>
              <a:spcBef>
                <a:spcPts val="465"/>
              </a:spcBef>
              <a:spcAft>
                <a:spcPts val="0"/>
              </a:spcAft>
              <a:buClrTx/>
              <a:buSzTx/>
              <a:buFontTx/>
              <a:buNone/>
              <a:tabLst>
                <a:tab pos="354965" algn="l"/>
                <a:tab pos="355600" algn="l"/>
              </a:tabLst>
              <a:defRPr/>
            </a:pPr>
            <a:endParaRPr kumimoji="0" sz="1800" b="0" i="0" u="none" strike="noStrike" kern="1200" cap="none" spc="-20" normalizeH="0" baseline="0" noProof="0" dirty="0">
              <a:ln>
                <a:noFill/>
              </a:ln>
              <a:effectLst/>
              <a:uLnTx/>
              <a:uFillTx/>
              <a:latin typeface="Raleway" panose="020B0003030101060003" pitchFamily="34" charset="0"/>
              <a:ea typeface="+mn-ea"/>
              <a:cs typeface="Calibri"/>
            </a:endParaRPr>
          </a:p>
          <a:p>
            <a:pPr marL="1135380" marR="12065" lvl="0" indent="-666115" algn="l" defTabSz="914400" rtl="0" eaLnBrk="1" fontAlgn="auto" latinLnBrk="0" hangingPunct="1">
              <a:lnSpc>
                <a:spcPts val="1939"/>
              </a:lnSpc>
              <a:spcBef>
                <a:spcPts val="440"/>
              </a:spcBef>
              <a:spcAft>
                <a:spcPts val="0"/>
              </a:spcAft>
              <a:buClrTx/>
              <a:buSzTx/>
              <a:buFontTx/>
              <a:buNone/>
              <a:tabLst>
                <a:tab pos="354965" algn="l"/>
                <a:tab pos="355600" algn="l"/>
              </a:tabLst>
              <a:defRPr/>
            </a:pPr>
            <a:r>
              <a:rPr kumimoji="0" sz="1800" b="1" i="0" u="none" strike="noStrike" kern="1200" cap="none" spc="-20" normalizeH="0" baseline="0" noProof="0" dirty="0">
                <a:ln>
                  <a:noFill/>
                </a:ln>
                <a:effectLst/>
                <a:uLnTx/>
                <a:uFillTx/>
                <a:latin typeface="Raleway" panose="020B0003030101060003" pitchFamily="34" charset="0"/>
                <a:ea typeface="+mn-ea"/>
                <a:cs typeface="Calibri"/>
              </a:rPr>
              <a:t>Task</a:t>
            </a:r>
            <a:r>
              <a:rPr kumimoji="0" sz="1800" b="0" i="0" u="none" strike="noStrike" kern="1200" cap="none" spc="-20" normalizeH="0" baseline="0" noProof="0" dirty="0">
                <a:ln>
                  <a:noFill/>
                </a:ln>
                <a:effectLst/>
                <a:uLnTx/>
                <a:uFillTx/>
                <a:latin typeface="Raleway" panose="020B0003030101060003" pitchFamily="34" charset="0"/>
                <a:ea typeface="+mn-ea"/>
                <a:cs typeface="Calibri"/>
              </a:rPr>
              <a:t> – The emphasis is on completing the job or  project.</a:t>
            </a:r>
          </a:p>
          <a:p>
            <a:pPr marL="756285" marR="477520" lvl="0" indent="0" algn="l" defTabSz="914400" rtl="0" eaLnBrk="1" fontAlgn="auto" latinLnBrk="0" hangingPunct="1">
              <a:lnSpc>
                <a:spcPct val="90100"/>
              </a:lnSpc>
              <a:spcBef>
                <a:spcPts val="405"/>
              </a:spcBef>
              <a:spcAft>
                <a:spcPts val="0"/>
              </a:spcAft>
              <a:buClrTx/>
              <a:buSzTx/>
              <a:buFontTx/>
              <a:buNone/>
              <a:tabLst>
                <a:tab pos="354965" algn="l"/>
                <a:tab pos="355600" algn="l"/>
              </a:tabLst>
              <a:defRPr/>
            </a:pPr>
            <a:r>
              <a:rPr kumimoji="0" lang="en-GB" sz="1800" b="0" i="0" u="none" strike="noStrike" kern="1200" cap="none" spc="-20" normalizeH="0" baseline="0" noProof="0" dirty="0">
                <a:ln>
                  <a:noFill/>
                </a:ln>
                <a:effectLst/>
                <a:uLnTx/>
                <a:uFillTx/>
                <a:latin typeface="Raleway" panose="020B0003030101060003" pitchFamily="34" charset="0"/>
                <a:ea typeface="+mn-ea"/>
                <a:cs typeface="Calibri"/>
              </a:rPr>
              <a:t>	</a:t>
            </a:r>
            <a:r>
              <a:rPr kumimoji="0" sz="1800" b="0" i="0" u="none" strike="noStrike" kern="1200" cap="none" spc="-20" normalizeH="0" baseline="0" noProof="0" dirty="0">
                <a:ln>
                  <a:noFill/>
                </a:ln>
                <a:effectLst/>
                <a:uLnTx/>
                <a:uFillTx/>
                <a:latin typeface="Raleway" panose="020B0003030101060003" pitchFamily="34" charset="0"/>
                <a:ea typeface="+mn-ea"/>
                <a:cs typeface="Calibri"/>
              </a:rPr>
              <a:t>Found in organisations which require  teamwork, flexibility and speed, such as  events agencies.</a:t>
            </a:r>
          </a:p>
          <a:p>
            <a:pPr marL="0" marR="0" lvl="0" indent="0" algn="l" defTabSz="914400" rtl="0" eaLnBrk="1" fontAlgn="auto" latinLnBrk="0" hangingPunct="1">
              <a:lnSpc>
                <a:spcPct val="100000"/>
              </a:lnSpc>
              <a:spcBef>
                <a:spcPts val="30"/>
              </a:spcBef>
              <a:spcAft>
                <a:spcPts val="0"/>
              </a:spcAft>
              <a:buClrTx/>
              <a:buSzTx/>
              <a:buFontTx/>
              <a:buNone/>
              <a:tabLst>
                <a:tab pos="354965" algn="l"/>
                <a:tab pos="355600" algn="l"/>
              </a:tabLst>
              <a:defRPr/>
            </a:pPr>
            <a:endParaRPr kumimoji="0" sz="1800" b="0" i="0" u="none" strike="noStrike" kern="1200" cap="none" spc="-20" normalizeH="0" baseline="0" noProof="0" dirty="0">
              <a:ln>
                <a:noFill/>
              </a:ln>
              <a:effectLst/>
              <a:uLnTx/>
              <a:uFillTx/>
              <a:latin typeface="Raleway" panose="020B0003030101060003" pitchFamily="34" charset="0"/>
              <a:ea typeface="+mn-ea"/>
              <a:cs typeface="Calibri"/>
            </a:endParaRPr>
          </a:p>
          <a:p>
            <a:pPr marL="12700" marR="0" lvl="0" indent="0" algn="l" defTabSz="914400" rtl="0" eaLnBrk="1" fontAlgn="auto" latinLnBrk="0" hangingPunct="1">
              <a:lnSpc>
                <a:spcPct val="100000"/>
              </a:lnSpc>
              <a:spcBef>
                <a:spcPts val="0"/>
              </a:spcBef>
              <a:spcAft>
                <a:spcPts val="0"/>
              </a:spcAft>
              <a:buClrTx/>
              <a:buSzTx/>
              <a:buFontTx/>
              <a:buNone/>
              <a:tabLst>
                <a:tab pos="354965" algn="l"/>
                <a:tab pos="355600" algn="l"/>
              </a:tabLst>
              <a:defRPr/>
            </a:pPr>
            <a:r>
              <a:rPr kumimoji="0" sz="1800" b="1" i="0" u="none" strike="noStrike" kern="1200" cap="none" spc="-20" normalizeH="0" baseline="0" noProof="0" dirty="0">
                <a:ln>
                  <a:noFill/>
                </a:ln>
                <a:effectLst/>
                <a:uLnTx/>
                <a:uFillTx/>
                <a:latin typeface="Raleway" panose="020B0003030101060003" pitchFamily="34" charset="0"/>
                <a:ea typeface="+mn-ea"/>
                <a:cs typeface="Calibri"/>
              </a:rPr>
              <a:t>Main cultures in the UK = Role and Task</a:t>
            </a:r>
            <a:endParaRPr kumimoji="0" lang="en-GB" sz="1800" b="1" i="0" u="none" strike="noStrike" kern="1200" cap="none" spc="-20" normalizeH="0" baseline="0" noProof="0" dirty="0">
              <a:ln>
                <a:noFill/>
              </a:ln>
              <a:effectLst/>
              <a:uLnTx/>
              <a:uFillTx/>
              <a:latin typeface="Raleway" panose="020B0003030101060003" pitchFamily="34" charset="0"/>
              <a:ea typeface="+mn-ea"/>
              <a:cs typeface="Calibri"/>
            </a:endParaRPr>
          </a:p>
          <a:p>
            <a:pPr marL="12700" marR="0" lvl="0" indent="0" algn="l" defTabSz="914400" rtl="0" eaLnBrk="1" fontAlgn="auto" latinLnBrk="0" hangingPunct="1">
              <a:lnSpc>
                <a:spcPct val="100000"/>
              </a:lnSpc>
              <a:spcBef>
                <a:spcPts val="0"/>
              </a:spcBef>
              <a:spcAft>
                <a:spcPts val="0"/>
              </a:spcAft>
              <a:buClrTx/>
              <a:buSzTx/>
              <a:buFontTx/>
              <a:buNone/>
              <a:tabLst>
                <a:tab pos="354965" algn="l"/>
                <a:tab pos="355600" algn="l"/>
              </a:tabLst>
              <a:defRPr/>
            </a:pPr>
            <a:endParaRPr kumimoji="0" sz="1800" b="0" i="0" u="none" strike="noStrike" kern="1200" cap="none" spc="-20" normalizeH="0" baseline="0" noProof="0" dirty="0">
              <a:ln>
                <a:noFill/>
              </a:ln>
              <a:effectLst/>
              <a:uLnTx/>
              <a:uFillTx/>
              <a:latin typeface="Raleway" panose="020B0003030101060003" pitchFamily="34" charset="0"/>
              <a:ea typeface="+mn-ea"/>
              <a:cs typeface="Calibri"/>
            </a:endParaRPr>
          </a:p>
          <a:p>
            <a:pPr marL="12700" marR="0" lvl="0" indent="0" algn="l" defTabSz="914400" rtl="0" eaLnBrk="1" fontAlgn="auto" latinLnBrk="0" hangingPunct="1">
              <a:lnSpc>
                <a:spcPct val="100000"/>
              </a:lnSpc>
              <a:spcBef>
                <a:spcPts val="215"/>
              </a:spcBef>
              <a:spcAft>
                <a:spcPts val="0"/>
              </a:spcAft>
              <a:buClrTx/>
              <a:buSzTx/>
              <a:buFontTx/>
              <a:buNone/>
              <a:tabLst>
                <a:tab pos="354965" algn="l"/>
                <a:tab pos="355600" algn="l"/>
              </a:tabLst>
              <a:defRPr/>
            </a:pPr>
            <a:r>
              <a:rPr kumimoji="0" sz="1800" b="0" i="0" u="none" strike="noStrike" kern="1200" cap="none" spc="-20" normalizeH="0" baseline="0" noProof="0" dirty="0">
                <a:ln>
                  <a:noFill/>
                </a:ln>
                <a:effectLst/>
                <a:uLnTx/>
                <a:uFillTx/>
                <a:latin typeface="Raleway" panose="020B0003030101060003" pitchFamily="34" charset="0"/>
                <a:ea typeface="+mn-ea"/>
                <a:cs typeface="Calibri"/>
              </a:rPr>
              <a:t>Handy (1986)</a:t>
            </a:r>
          </a:p>
        </p:txBody>
      </p:sp>
      <p:pic>
        <p:nvPicPr>
          <p:cNvPr id="5" name="object 5"/>
          <p:cNvPicPr/>
          <p:nvPr/>
        </p:nvPicPr>
        <p:blipFill>
          <a:blip r:embed="rId2" cstate="print"/>
          <a:stretch>
            <a:fillRect/>
          </a:stretch>
        </p:blipFill>
        <p:spPr>
          <a:xfrm>
            <a:off x="9220200" y="-76200"/>
            <a:ext cx="3033275" cy="5904133"/>
          </a:xfrm>
          <a:prstGeom prst="rect">
            <a:avLst/>
          </a:prstGeom>
        </p:spPr>
      </p:pic>
    </p:spTree>
    <p:extLst>
      <p:ext uri="{BB962C8B-B14F-4D97-AF65-F5344CB8AC3E}">
        <p14:creationId xmlns:p14="http://schemas.microsoft.com/office/powerpoint/2010/main" val="21847322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316621" y="193580"/>
            <a:ext cx="10106891" cy="952540"/>
          </a:xfrm>
        </p:spPr>
        <p:txBody>
          <a:bodyPr vert="horz" lIns="91440" tIns="45720" rIns="91440" bIns="45720" rtlCol="0" anchor="ctr">
            <a:normAutofit/>
          </a:bodyPr>
          <a:lstStyle/>
          <a:p>
            <a:r>
              <a:rPr lang="en-US" sz="4000" b="1" dirty="0">
                <a:solidFill>
                  <a:srgbClr val="295E80"/>
                </a:solidFill>
              </a:rPr>
              <a:t>Group Discussion:</a:t>
            </a:r>
          </a:p>
        </p:txBody>
      </p:sp>
      <p:pic>
        <p:nvPicPr>
          <p:cNvPr id="10" name="Picture 9">
            <a:extLst>
              <a:ext uri="{FF2B5EF4-FFF2-40B4-BE49-F238E27FC236}">
                <a16:creationId xmlns:a16="http://schemas.microsoft.com/office/drawing/2014/main" id="{E5A4573A-7ED8-8DDA-869F-C5AE58739326}"/>
              </a:ext>
            </a:extLst>
          </p:cNvPr>
          <p:cNvPicPr>
            <a:picLocks noChangeAspect="1"/>
          </p:cNvPicPr>
          <p:nvPr/>
        </p:nvPicPr>
        <p:blipFill>
          <a:blip r:embed="rId3"/>
          <a:stretch>
            <a:fillRect/>
          </a:stretch>
        </p:blipFill>
        <p:spPr>
          <a:xfrm>
            <a:off x="-46" y="5848346"/>
            <a:ext cx="12192046" cy="1009654"/>
          </a:xfrm>
          <a:prstGeom prst="rect">
            <a:avLst/>
          </a:prstGeom>
        </p:spPr>
      </p:pic>
      <p:sp>
        <p:nvSpPr>
          <p:cNvPr id="4" name="Cloud 3">
            <a:extLst>
              <a:ext uri="{FF2B5EF4-FFF2-40B4-BE49-F238E27FC236}">
                <a16:creationId xmlns:a16="http://schemas.microsoft.com/office/drawing/2014/main" id="{11DD21B5-A01A-2911-8B46-7738FDEEB055}"/>
              </a:ext>
            </a:extLst>
          </p:cNvPr>
          <p:cNvSpPr/>
          <p:nvPr/>
        </p:nvSpPr>
        <p:spPr>
          <a:xfrm>
            <a:off x="3035877" y="1527463"/>
            <a:ext cx="6120246" cy="3418609"/>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What can influence the ‘type of culture’ an organisation has?</a:t>
            </a:r>
          </a:p>
        </p:txBody>
      </p:sp>
    </p:spTree>
    <p:extLst>
      <p:ext uri="{BB962C8B-B14F-4D97-AF65-F5344CB8AC3E}">
        <p14:creationId xmlns:p14="http://schemas.microsoft.com/office/powerpoint/2010/main" val="16482059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99556" y="482934"/>
            <a:ext cx="7833716" cy="1072217"/>
          </a:xfrm>
          <a:prstGeom prst="rect">
            <a:avLst/>
          </a:prstGeom>
          <a:solidFill>
            <a:srgbClr val="295E80"/>
          </a:solidFill>
          <a:ln>
            <a:solidFill>
              <a:srgbClr val="FFC000"/>
            </a:solidFill>
          </a:ln>
        </p:spPr>
        <p:txBody>
          <a:bodyPr vert="horz" wrap="square" lIns="0" tIns="74295" rIns="0" bIns="0" rtlCol="0">
            <a:spAutoFit/>
          </a:bodyPr>
          <a:lstStyle/>
          <a:p>
            <a:pPr marL="12700" marR="5080" indent="549910" algn="ctr" rtl="0">
              <a:lnSpc>
                <a:spcPct val="90000"/>
              </a:lnSpc>
              <a:spcBef>
                <a:spcPts val="105"/>
              </a:spcBef>
            </a:pPr>
            <a:r>
              <a:rPr sz="3600" b="1" kern="1200" spc="-15" dirty="0">
                <a:solidFill>
                  <a:srgbClr val="FFC000"/>
                </a:solidFill>
                <a:latin typeface="Raleway" panose="020B0003030101060003" pitchFamily="34" charset="0"/>
              </a:rPr>
              <a:t>Influences on the</a:t>
            </a:r>
            <a:r>
              <a:rPr lang="en-GB" sz="3600" b="1" kern="1200" spc="-15" dirty="0">
                <a:solidFill>
                  <a:srgbClr val="FFC000"/>
                </a:solidFill>
                <a:latin typeface="Raleway" panose="020B0003030101060003" pitchFamily="34" charset="0"/>
              </a:rPr>
              <a:t> </a:t>
            </a:r>
            <a:r>
              <a:rPr sz="3600" b="1" kern="1200" spc="-15" dirty="0">
                <a:solidFill>
                  <a:srgbClr val="FFC000"/>
                </a:solidFill>
                <a:latin typeface="Raleway" panose="020B0003030101060003" pitchFamily="34" charset="0"/>
              </a:rPr>
              <a:t>development of culture</a:t>
            </a:r>
          </a:p>
        </p:txBody>
      </p:sp>
      <p:sp>
        <p:nvSpPr>
          <p:cNvPr id="3" name="object 3"/>
          <p:cNvSpPr txBox="1"/>
          <p:nvPr/>
        </p:nvSpPr>
        <p:spPr>
          <a:xfrm>
            <a:off x="2459069" y="2189152"/>
            <a:ext cx="5340602" cy="3360535"/>
          </a:xfrm>
          <a:prstGeom prst="rect">
            <a:avLst/>
          </a:prstGeom>
        </p:spPr>
        <p:txBody>
          <a:bodyPr vert="horz" wrap="square" lIns="0" tIns="76835" rIns="0" bIns="0" rtlCol="0">
            <a:spAutoFit/>
          </a:bodyPr>
          <a:lstStyle/>
          <a:p>
            <a:pPr marL="355600" marR="0" lvl="0" indent="-342900" algn="l" defTabSz="914400" rtl="0" eaLnBrk="1" fontAlgn="auto" latinLnBrk="0" hangingPunct="1">
              <a:lnSpc>
                <a:spcPct val="100000"/>
              </a:lnSpc>
              <a:spcBef>
                <a:spcPts val="605"/>
              </a:spcBef>
              <a:spcAft>
                <a:spcPts val="0"/>
              </a:spcAft>
              <a:buClrTx/>
              <a:buSzTx/>
              <a:buFont typeface="Arial"/>
              <a:buChar char="•"/>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History</a:t>
            </a:r>
          </a:p>
          <a:p>
            <a:pPr marL="355600" marR="0" lvl="0" indent="-342900" algn="l" defTabSz="914400" rtl="0" eaLnBrk="1" fontAlgn="auto" latinLnBrk="0" hangingPunct="1">
              <a:lnSpc>
                <a:spcPct val="100000"/>
              </a:lnSpc>
              <a:spcBef>
                <a:spcPts val="500"/>
              </a:spcBef>
              <a:spcAft>
                <a:spcPts val="0"/>
              </a:spcAft>
              <a:buClrTx/>
              <a:buSzTx/>
              <a:buFont typeface="Arial"/>
              <a:buChar char="•"/>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Primary function and technology</a:t>
            </a:r>
          </a:p>
          <a:p>
            <a:pPr marL="355600" marR="0" lvl="0" indent="-342900" algn="l" defTabSz="914400" rtl="0" eaLnBrk="1" fontAlgn="auto" latinLnBrk="0" hangingPunct="1">
              <a:lnSpc>
                <a:spcPct val="100000"/>
              </a:lnSpc>
              <a:spcBef>
                <a:spcPts val="509"/>
              </a:spcBef>
              <a:spcAft>
                <a:spcPts val="0"/>
              </a:spcAft>
              <a:buClrTx/>
              <a:buSzTx/>
              <a:buFont typeface="Arial"/>
              <a:buChar char="•"/>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Strategy</a:t>
            </a:r>
          </a:p>
          <a:p>
            <a:pPr marL="355600" marR="0" lvl="0" indent="-342900" algn="l" defTabSz="914400" rtl="0" eaLnBrk="1" fontAlgn="auto" latinLnBrk="0" hangingPunct="1">
              <a:lnSpc>
                <a:spcPct val="100000"/>
              </a:lnSpc>
              <a:spcBef>
                <a:spcPts val="500"/>
              </a:spcBef>
              <a:spcAft>
                <a:spcPts val="0"/>
              </a:spcAft>
              <a:buClrTx/>
              <a:buSzTx/>
              <a:buFont typeface="Arial"/>
              <a:buChar char="•"/>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Size</a:t>
            </a:r>
          </a:p>
          <a:p>
            <a:pPr marL="355600" marR="0" lvl="0" indent="-342900" algn="l" defTabSz="914400" rtl="0" eaLnBrk="1" fontAlgn="auto" latinLnBrk="0" hangingPunct="1">
              <a:lnSpc>
                <a:spcPct val="100000"/>
              </a:lnSpc>
              <a:spcBef>
                <a:spcPts val="505"/>
              </a:spcBef>
              <a:spcAft>
                <a:spcPts val="0"/>
              </a:spcAft>
              <a:buClrTx/>
              <a:buSzTx/>
              <a:buFont typeface="Arial"/>
              <a:buChar char="•"/>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Location</a:t>
            </a:r>
          </a:p>
          <a:p>
            <a:pPr marL="355600" marR="0" lvl="0" indent="-342900" algn="l" defTabSz="914400" rtl="0" eaLnBrk="1" fontAlgn="auto" latinLnBrk="0" hangingPunct="1">
              <a:lnSpc>
                <a:spcPct val="100000"/>
              </a:lnSpc>
              <a:spcBef>
                <a:spcPts val="505"/>
              </a:spcBef>
              <a:spcAft>
                <a:spcPts val="0"/>
              </a:spcAft>
              <a:buClrTx/>
              <a:buSzTx/>
              <a:buFont typeface="Arial"/>
              <a:buChar char="•"/>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Management and staffing</a:t>
            </a:r>
          </a:p>
          <a:p>
            <a:pPr marL="355600" marR="0" lvl="0" indent="-342900" algn="l" defTabSz="914400" rtl="0" eaLnBrk="1" fontAlgn="auto" latinLnBrk="0" hangingPunct="1">
              <a:lnSpc>
                <a:spcPct val="100000"/>
              </a:lnSpc>
              <a:spcBef>
                <a:spcPts val="505"/>
              </a:spcBef>
              <a:spcAft>
                <a:spcPts val="0"/>
              </a:spcAft>
              <a:buClrTx/>
              <a:buSzTx/>
              <a:buFont typeface="Arial"/>
              <a:buChar char="•"/>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The environment</a:t>
            </a:r>
            <a:endParaRPr kumimoji="0" lang="en-GB" sz="2000" b="0" i="0" u="none" strike="noStrike" kern="1200" cap="none" spc="-20" normalizeH="0" baseline="0" noProof="0" dirty="0">
              <a:ln>
                <a:noFill/>
              </a:ln>
              <a:effectLst/>
              <a:uLnTx/>
              <a:uFillTx/>
              <a:latin typeface="Raleway" panose="020B0003030101060003" pitchFamily="34" charset="0"/>
              <a:ea typeface="+mn-ea"/>
              <a:cs typeface="Calibri"/>
            </a:endParaRPr>
          </a:p>
          <a:p>
            <a:pPr marL="355600" marR="0" lvl="0" indent="-342900" algn="l" defTabSz="914400" rtl="0" eaLnBrk="1" fontAlgn="auto" latinLnBrk="0" hangingPunct="1">
              <a:lnSpc>
                <a:spcPct val="100000"/>
              </a:lnSpc>
              <a:spcBef>
                <a:spcPts val="505"/>
              </a:spcBef>
              <a:spcAft>
                <a:spcPts val="0"/>
              </a:spcAft>
              <a:buClrTx/>
              <a:buSzTx/>
              <a:buFont typeface="Arial"/>
              <a:buChar char="•"/>
              <a:tabLst>
                <a:tab pos="354965" algn="l"/>
                <a:tab pos="355600" algn="l"/>
              </a:tabLst>
              <a:defRPr/>
            </a:pPr>
            <a:r>
              <a:rPr kumimoji="0" lang="en-GB" sz="2000" b="0" i="0" u="none" strike="noStrike" kern="1200" cap="none" spc="-20" normalizeH="0" baseline="0" noProof="0" dirty="0">
                <a:ln>
                  <a:noFill/>
                </a:ln>
                <a:effectLst/>
                <a:uLnTx/>
                <a:uFillTx/>
                <a:latin typeface="Raleway" panose="020B0003030101060003" pitchFamily="34" charset="0"/>
                <a:ea typeface="+mn-ea"/>
                <a:cs typeface="Calibri"/>
              </a:rPr>
              <a:t>BUDGET</a:t>
            </a:r>
          </a:p>
          <a:p>
            <a:pPr marL="355600" marR="0" lvl="0" indent="-342900" algn="l" defTabSz="914400" rtl="0" eaLnBrk="1" fontAlgn="auto" latinLnBrk="0" hangingPunct="1">
              <a:lnSpc>
                <a:spcPct val="100000"/>
              </a:lnSpc>
              <a:spcBef>
                <a:spcPts val="505"/>
              </a:spcBef>
              <a:spcAft>
                <a:spcPts val="0"/>
              </a:spcAft>
              <a:buClrTx/>
              <a:buSzTx/>
              <a:buFont typeface="Arial"/>
              <a:buChar char="•"/>
              <a:tabLst>
                <a:tab pos="354965" algn="l"/>
                <a:tab pos="355600" algn="l"/>
              </a:tabLst>
              <a:defRPr/>
            </a:pPr>
            <a:endParaRPr kumimoji="0" sz="2000" b="0" i="0" u="none" strike="noStrike" kern="1200" cap="none" spc="-20" normalizeH="0" baseline="0" noProof="0" dirty="0">
              <a:ln>
                <a:noFill/>
              </a:ln>
              <a:effectLst/>
              <a:uLnTx/>
              <a:uFillTx/>
              <a:latin typeface="Raleway" panose="020B0003030101060003" pitchFamily="34" charset="0"/>
              <a:ea typeface="+mn-ea"/>
              <a:cs typeface="Calibri"/>
            </a:endParaRPr>
          </a:p>
        </p:txBody>
      </p:sp>
    </p:spTree>
    <p:extLst>
      <p:ext uri="{BB962C8B-B14F-4D97-AF65-F5344CB8AC3E}">
        <p14:creationId xmlns:p14="http://schemas.microsoft.com/office/powerpoint/2010/main" val="13223813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789722" y="302143"/>
            <a:ext cx="6369302" cy="573619"/>
          </a:xfrm>
          <a:prstGeom prst="rect">
            <a:avLst/>
          </a:prstGeom>
          <a:solidFill>
            <a:srgbClr val="295E80"/>
          </a:solidFill>
          <a:ln>
            <a:solidFill>
              <a:srgbClr val="FFC000"/>
            </a:solidFill>
          </a:ln>
        </p:spPr>
        <p:txBody>
          <a:bodyPr vert="horz" wrap="square" lIns="0" tIns="74295" rIns="0" bIns="0" rtlCol="0">
            <a:spAutoFit/>
          </a:bodyPr>
          <a:lstStyle/>
          <a:p>
            <a:pPr marL="12700" marR="5080" indent="-2540" algn="ctr" rtl="0">
              <a:lnSpc>
                <a:spcPct val="90000"/>
              </a:lnSpc>
              <a:spcBef>
                <a:spcPts val="105"/>
              </a:spcBef>
            </a:pPr>
            <a:r>
              <a:rPr lang="en-GB" sz="3600" b="1" spc="-15" dirty="0">
                <a:solidFill>
                  <a:srgbClr val="FFC000"/>
                </a:solidFill>
                <a:latin typeface="Raleway" panose="020B0003030101060003" pitchFamily="34" charset="0"/>
              </a:rPr>
              <a:t>Culture vs performance </a:t>
            </a:r>
            <a:endParaRPr sz="3600" b="1" kern="1200" spc="-15" dirty="0">
              <a:solidFill>
                <a:srgbClr val="FFC000"/>
              </a:solidFill>
              <a:latin typeface="Raleway" panose="020B0003030101060003" pitchFamily="34" charset="0"/>
            </a:endParaRPr>
          </a:p>
        </p:txBody>
      </p:sp>
      <p:sp>
        <p:nvSpPr>
          <p:cNvPr id="3" name="object 3"/>
          <p:cNvSpPr txBox="1"/>
          <p:nvPr/>
        </p:nvSpPr>
        <p:spPr>
          <a:xfrm>
            <a:off x="366777" y="1653266"/>
            <a:ext cx="5283251" cy="2691763"/>
          </a:xfrm>
          <a:prstGeom prst="rect">
            <a:avLst/>
          </a:prstGeom>
          <a:ln w="28575">
            <a:solidFill>
              <a:srgbClr val="FFC000"/>
            </a:solidFill>
          </a:ln>
        </p:spPr>
        <p:txBody>
          <a:bodyPr vert="horz" wrap="square" lIns="0" tIns="44450" rIns="0" bIns="0" rtlCol="0">
            <a:spAutoFit/>
          </a:bodyPr>
          <a:lstStyle/>
          <a:p>
            <a:pPr marL="12700" marR="5080" lvl="0" indent="0" algn="just" defTabSz="914400" rtl="0" eaLnBrk="1" fontAlgn="auto" latinLnBrk="0" hangingPunct="1">
              <a:lnSpc>
                <a:spcPct val="90000"/>
              </a:lnSpc>
              <a:spcBef>
                <a:spcPts val="350"/>
              </a:spcBef>
              <a:spcAft>
                <a:spcPts val="0"/>
              </a:spcAft>
              <a:buClrTx/>
              <a:buSzTx/>
              <a:buFontTx/>
              <a:buNone/>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‘Without exception, the dominance and  coherence of culture proved to be an  essential quality of the excellent  companies.’</a:t>
            </a:r>
          </a:p>
          <a:p>
            <a:pPr marL="12700" marR="0" lvl="0" indent="0" algn="just" defTabSz="914400" rtl="0" eaLnBrk="1" fontAlgn="auto" latinLnBrk="0" hangingPunct="1">
              <a:lnSpc>
                <a:spcPct val="100000"/>
              </a:lnSpc>
              <a:spcBef>
                <a:spcPts val="254"/>
              </a:spcBef>
              <a:spcAft>
                <a:spcPts val="0"/>
              </a:spcAft>
              <a:buClrTx/>
              <a:buSzTx/>
              <a:buFontTx/>
              <a:buNone/>
              <a:tabLst>
                <a:tab pos="354965" algn="l"/>
                <a:tab pos="355600" algn="l"/>
              </a:tabLst>
              <a:defRPr/>
            </a:pPr>
            <a:r>
              <a:rPr kumimoji="0" lang="en-GB" sz="1800" b="0" i="1" u="none" strike="noStrike" kern="1200" cap="none" spc="-20" normalizeH="0" baseline="0" noProof="0" dirty="0">
                <a:ln>
                  <a:noFill/>
                </a:ln>
                <a:effectLst/>
                <a:uLnTx/>
                <a:uFillTx/>
                <a:latin typeface="Raleway" panose="020B0003030101060003" pitchFamily="34" charset="0"/>
                <a:ea typeface="+mn-ea"/>
                <a:cs typeface="Calibri"/>
              </a:rPr>
              <a:t>(</a:t>
            </a:r>
            <a:r>
              <a:rPr kumimoji="0" sz="1800" b="0" i="1" u="none" strike="noStrike" kern="1200" cap="none" spc="-20" normalizeH="0" baseline="0" noProof="0" dirty="0">
                <a:ln>
                  <a:noFill/>
                </a:ln>
                <a:effectLst/>
                <a:uLnTx/>
                <a:uFillTx/>
                <a:latin typeface="Raleway" panose="020B0003030101060003" pitchFamily="34" charset="0"/>
                <a:ea typeface="+mn-ea"/>
                <a:cs typeface="Calibri"/>
              </a:rPr>
              <a:t>Peters</a:t>
            </a:r>
            <a:r>
              <a:rPr lang="en-GB" i="1" spc="-20" dirty="0">
                <a:latin typeface="Raleway" panose="020B0003030101060003" pitchFamily="34" charset="0"/>
                <a:cs typeface="Calibri"/>
              </a:rPr>
              <a:t>,</a:t>
            </a:r>
            <a:r>
              <a:rPr kumimoji="0" sz="1800" b="0" i="1" u="none" strike="noStrike" kern="1200" cap="none" spc="-20" normalizeH="0" baseline="0" noProof="0" dirty="0">
                <a:ln>
                  <a:noFill/>
                </a:ln>
                <a:effectLst/>
                <a:uLnTx/>
                <a:uFillTx/>
                <a:latin typeface="Raleway" panose="020B0003030101060003" pitchFamily="34" charset="0"/>
                <a:ea typeface="+mn-ea"/>
                <a:cs typeface="Calibri"/>
              </a:rPr>
              <a:t> 1984)</a:t>
            </a:r>
          </a:p>
          <a:p>
            <a:pPr marL="0" marR="0" lvl="0" indent="0" algn="just" defTabSz="914400" rtl="0" eaLnBrk="1" fontAlgn="auto" latinLnBrk="0" hangingPunct="1">
              <a:lnSpc>
                <a:spcPct val="100000"/>
              </a:lnSpc>
              <a:spcBef>
                <a:spcPts val="30"/>
              </a:spcBef>
              <a:spcAft>
                <a:spcPts val="0"/>
              </a:spcAft>
              <a:buClrTx/>
              <a:buSzTx/>
              <a:buFontTx/>
              <a:buNone/>
              <a:tabLst>
                <a:tab pos="354965" algn="l"/>
                <a:tab pos="355600" algn="l"/>
              </a:tabLst>
              <a:defRPr/>
            </a:pPr>
            <a:endParaRPr kumimoji="0" sz="2000" b="0" i="0" u="none" strike="noStrike" kern="1200" cap="none" spc="-20" normalizeH="0" baseline="0" noProof="0" dirty="0">
              <a:ln>
                <a:noFill/>
              </a:ln>
              <a:effectLst/>
              <a:uLnTx/>
              <a:uFillTx/>
              <a:latin typeface="Raleway" panose="020B0003030101060003" pitchFamily="34" charset="0"/>
              <a:ea typeface="+mn-ea"/>
              <a:cs typeface="Calibri"/>
            </a:endParaRPr>
          </a:p>
          <a:p>
            <a:pPr marL="12700" marR="0" lvl="0" indent="0" algn="just" defTabSz="914400" rtl="0" eaLnBrk="1" fontAlgn="auto" latinLnBrk="0" hangingPunct="1">
              <a:lnSpc>
                <a:spcPts val="2395"/>
              </a:lnSpc>
              <a:spcBef>
                <a:spcPts val="0"/>
              </a:spcBef>
              <a:spcAft>
                <a:spcPts val="0"/>
              </a:spcAft>
              <a:buClrTx/>
              <a:buSzTx/>
              <a:buFontTx/>
              <a:buNone/>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‘There is nothing accidental about</a:t>
            </a:r>
          </a:p>
          <a:p>
            <a:pPr marL="12700" marR="0" lvl="0" indent="0" algn="just" defTabSz="914400" rtl="0" eaLnBrk="1" fontAlgn="auto" latinLnBrk="0" hangingPunct="1">
              <a:lnSpc>
                <a:spcPts val="2270"/>
              </a:lnSpc>
              <a:spcBef>
                <a:spcPts val="0"/>
              </a:spcBef>
              <a:spcAft>
                <a:spcPts val="0"/>
              </a:spcAft>
              <a:buClrTx/>
              <a:buSzTx/>
              <a:buFontTx/>
              <a:buNone/>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cultural strengths.. There is a</a:t>
            </a:r>
            <a:r>
              <a:rPr kumimoji="0" lang="en-GB" sz="2000" b="0" i="0" u="none" strike="noStrike" kern="1200" cap="none" spc="-20" normalizeH="0" baseline="0" noProof="0" dirty="0">
                <a:ln>
                  <a:noFill/>
                </a:ln>
                <a:effectLst/>
                <a:uLnTx/>
                <a:uFillTx/>
                <a:latin typeface="Raleway" panose="020B0003030101060003" pitchFamily="34" charset="0"/>
                <a:ea typeface="+mn-ea"/>
                <a:cs typeface="Calibri"/>
              </a:rPr>
              <a:t> </a:t>
            </a:r>
            <a:r>
              <a:rPr kumimoji="0" sz="2000" b="0" i="0" u="none" strike="noStrike" kern="1200" cap="none" spc="-20" normalizeH="0" baseline="0" noProof="0" dirty="0">
                <a:ln>
                  <a:noFill/>
                </a:ln>
                <a:effectLst/>
                <a:uLnTx/>
                <a:uFillTx/>
                <a:latin typeface="Raleway" panose="020B0003030101060003" pitchFamily="34" charset="0"/>
                <a:ea typeface="+mn-ea"/>
                <a:cs typeface="Calibri"/>
              </a:rPr>
              <a:t>relationship between an organisation’s  culture and its performance.’</a:t>
            </a:r>
          </a:p>
        </p:txBody>
      </p:sp>
      <p:sp>
        <p:nvSpPr>
          <p:cNvPr id="5" name="object 3">
            <a:extLst>
              <a:ext uri="{FF2B5EF4-FFF2-40B4-BE49-F238E27FC236}">
                <a16:creationId xmlns:a16="http://schemas.microsoft.com/office/drawing/2014/main" id="{93A911C6-DBF5-044F-F342-8E0E9932B89F}"/>
              </a:ext>
            </a:extLst>
          </p:cNvPr>
          <p:cNvSpPr txBox="1"/>
          <p:nvPr/>
        </p:nvSpPr>
        <p:spPr>
          <a:xfrm>
            <a:off x="5989320" y="1653266"/>
            <a:ext cx="5835903" cy="3676648"/>
          </a:xfrm>
          <a:prstGeom prst="rect">
            <a:avLst/>
          </a:prstGeom>
          <a:ln w="28575">
            <a:solidFill>
              <a:srgbClr val="FFC000"/>
            </a:solidFill>
          </a:ln>
        </p:spPr>
        <p:txBody>
          <a:bodyPr vert="horz" wrap="square" lIns="0" tIns="44450" rIns="0" bIns="0" rtlCol="0">
            <a:spAutoFit/>
          </a:bodyPr>
          <a:lstStyle/>
          <a:p>
            <a:pPr marL="12700" marR="5080" lvl="0" indent="0" algn="just" defTabSz="914400" rtl="0" eaLnBrk="1" fontAlgn="auto" latinLnBrk="0" hangingPunct="1">
              <a:lnSpc>
                <a:spcPct val="90000"/>
              </a:lnSpc>
              <a:spcBef>
                <a:spcPts val="350"/>
              </a:spcBef>
              <a:spcAft>
                <a:spcPts val="0"/>
              </a:spcAft>
              <a:buClrTx/>
              <a:buSzTx/>
              <a:buFontTx/>
              <a:buNone/>
              <a:tabLst>
                <a:tab pos="354965" algn="l"/>
                <a:tab pos="355600" algn="l"/>
              </a:tabLst>
              <a:defRPr/>
            </a:pPr>
            <a:r>
              <a:rPr lang="en-GB" sz="2000" b="0" i="0" dirty="0">
                <a:effectLst/>
                <a:latin typeface="Raleway" pitchFamily="2" charset="0"/>
              </a:rPr>
              <a:t>Organisations that focus on culture create not only a positive work environment but are also setting themselves up for long-term financial success (Khan, 2022)</a:t>
            </a:r>
            <a:endParaRPr kumimoji="0" lang="en-GB" sz="2000" u="none" strike="noStrike" kern="1200" cap="none" spc="-20" normalizeH="0" baseline="0" noProof="0" dirty="0">
              <a:ln>
                <a:noFill/>
              </a:ln>
              <a:uLnTx/>
              <a:uFillTx/>
              <a:latin typeface="Raleway" pitchFamily="2" charset="0"/>
              <a:cs typeface="Calibri"/>
            </a:endParaRPr>
          </a:p>
          <a:p>
            <a:pPr marL="12700" marR="5080" lvl="0" indent="0" algn="just" defTabSz="914400" rtl="0" eaLnBrk="1" fontAlgn="auto" latinLnBrk="0" hangingPunct="1">
              <a:lnSpc>
                <a:spcPct val="90000"/>
              </a:lnSpc>
              <a:spcBef>
                <a:spcPts val="350"/>
              </a:spcBef>
              <a:spcAft>
                <a:spcPts val="0"/>
              </a:spcAft>
              <a:buClrTx/>
              <a:buSzTx/>
              <a:buFontTx/>
              <a:buNone/>
              <a:tabLst>
                <a:tab pos="354965" algn="l"/>
                <a:tab pos="355600" algn="l"/>
              </a:tabLst>
              <a:defRPr/>
            </a:pPr>
            <a:endParaRPr lang="en-GB" sz="2000" b="0" i="1" spc="-20" dirty="0">
              <a:effectLst/>
              <a:latin typeface="Raleway" pitchFamily="2" charset="0"/>
              <a:cs typeface="Calibri"/>
            </a:endParaRPr>
          </a:p>
          <a:p>
            <a:pPr marL="12700" marR="5080" lvl="0" indent="0" algn="just" defTabSz="914400" rtl="0" eaLnBrk="1" fontAlgn="auto" latinLnBrk="0" hangingPunct="1">
              <a:lnSpc>
                <a:spcPct val="90000"/>
              </a:lnSpc>
              <a:spcBef>
                <a:spcPts val="350"/>
              </a:spcBef>
              <a:spcAft>
                <a:spcPts val="0"/>
              </a:spcAft>
              <a:buClrTx/>
              <a:buSzTx/>
              <a:buFontTx/>
              <a:buNone/>
              <a:tabLst>
                <a:tab pos="354965" algn="l"/>
                <a:tab pos="355600" algn="l"/>
              </a:tabLst>
              <a:defRPr/>
            </a:pPr>
            <a:r>
              <a:rPr lang="en-GB" sz="2000" spc="-20" dirty="0">
                <a:effectLst/>
                <a:latin typeface="Raleway" pitchFamily="2" charset="0"/>
                <a:cs typeface="Calibri"/>
              </a:rPr>
              <a:t>Some organis</a:t>
            </a:r>
            <a:r>
              <a:rPr lang="en-GB" sz="2000" spc="-20" dirty="0">
                <a:latin typeface="Raleway" pitchFamily="2" charset="0"/>
                <a:cs typeface="Calibri"/>
              </a:rPr>
              <a:t>ations think its solely a HR responsibility </a:t>
            </a:r>
          </a:p>
          <a:p>
            <a:pPr marL="12700" marR="5080" lvl="0" indent="0" algn="just" defTabSz="914400" rtl="0" eaLnBrk="1" fontAlgn="auto" latinLnBrk="0" hangingPunct="1">
              <a:lnSpc>
                <a:spcPct val="90000"/>
              </a:lnSpc>
              <a:spcBef>
                <a:spcPts val="350"/>
              </a:spcBef>
              <a:spcAft>
                <a:spcPts val="0"/>
              </a:spcAft>
              <a:buClrTx/>
              <a:buSzTx/>
              <a:buFontTx/>
              <a:buNone/>
              <a:tabLst>
                <a:tab pos="354965" algn="l"/>
                <a:tab pos="355600" algn="l"/>
              </a:tabLst>
              <a:defRPr/>
            </a:pPr>
            <a:endParaRPr kumimoji="0" lang="en-GB" sz="2000" u="none" strike="noStrike" kern="1200" cap="none" spc="-20" normalizeH="0" baseline="0" noProof="0" dirty="0">
              <a:ln>
                <a:noFill/>
              </a:ln>
              <a:effectLst/>
              <a:uLnTx/>
              <a:uFillTx/>
              <a:latin typeface="Raleway" pitchFamily="2" charset="0"/>
              <a:cs typeface="Calibri"/>
            </a:endParaRPr>
          </a:p>
          <a:p>
            <a:pPr marL="12700" marR="5080" lvl="0" indent="0" algn="just" defTabSz="914400" rtl="0" eaLnBrk="1" fontAlgn="auto" latinLnBrk="0" hangingPunct="1">
              <a:lnSpc>
                <a:spcPct val="90000"/>
              </a:lnSpc>
              <a:spcBef>
                <a:spcPts val="350"/>
              </a:spcBef>
              <a:spcAft>
                <a:spcPts val="0"/>
              </a:spcAft>
              <a:buClrTx/>
              <a:buSzTx/>
              <a:buFontTx/>
              <a:buNone/>
              <a:tabLst>
                <a:tab pos="354965" algn="l"/>
                <a:tab pos="355600" algn="l"/>
              </a:tabLst>
              <a:defRPr/>
            </a:pPr>
            <a:r>
              <a:rPr lang="en-GB" sz="2000" spc="-20" dirty="0">
                <a:latin typeface="Raleway" pitchFamily="2" charset="0"/>
                <a:cs typeface="Calibri"/>
              </a:rPr>
              <a:t>Others think culture ‘just happens’</a:t>
            </a:r>
          </a:p>
          <a:p>
            <a:pPr marL="12700" marR="5080" lvl="0" indent="0" algn="just" defTabSz="914400" rtl="0" eaLnBrk="1" fontAlgn="auto" latinLnBrk="0" hangingPunct="1">
              <a:lnSpc>
                <a:spcPct val="90000"/>
              </a:lnSpc>
              <a:spcBef>
                <a:spcPts val="350"/>
              </a:spcBef>
              <a:spcAft>
                <a:spcPts val="0"/>
              </a:spcAft>
              <a:buClrTx/>
              <a:buSzTx/>
              <a:buFontTx/>
              <a:buNone/>
              <a:tabLst>
                <a:tab pos="354965" algn="l"/>
                <a:tab pos="355600" algn="l"/>
              </a:tabLst>
              <a:defRPr/>
            </a:pPr>
            <a:endParaRPr kumimoji="0" lang="en-GB" sz="2000" u="none" strike="noStrike" kern="1200" cap="none" spc="-20" normalizeH="0" baseline="0" noProof="0" dirty="0">
              <a:ln>
                <a:noFill/>
              </a:ln>
              <a:effectLst/>
              <a:uLnTx/>
              <a:uFillTx/>
              <a:latin typeface="Raleway" pitchFamily="2" charset="0"/>
              <a:cs typeface="Calibri"/>
            </a:endParaRPr>
          </a:p>
          <a:p>
            <a:pPr marL="12700" marR="5080" lvl="0" indent="0" algn="just" defTabSz="914400" rtl="0" eaLnBrk="1" fontAlgn="auto" latinLnBrk="0" hangingPunct="1">
              <a:lnSpc>
                <a:spcPct val="90000"/>
              </a:lnSpc>
              <a:spcBef>
                <a:spcPts val="350"/>
              </a:spcBef>
              <a:spcAft>
                <a:spcPts val="0"/>
              </a:spcAft>
              <a:buClrTx/>
              <a:buSzTx/>
              <a:buFontTx/>
              <a:buNone/>
              <a:tabLst>
                <a:tab pos="354965" algn="l"/>
                <a:tab pos="355600" algn="l"/>
              </a:tabLst>
              <a:defRPr/>
            </a:pPr>
            <a:r>
              <a:rPr lang="en-GB" sz="2000" spc="-20" dirty="0">
                <a:latin typeface="Raleway" pitchFamily="2" charset="0"/>
                <a:cs typeface="Calibri"/>
              </a:rPr>
              <a:t>But it stems from consistent beliefs, attitudes and behaviours </a:t>
            </a:r>
            <a:endParaRPr kumimoji="0" sz="2000" u="none" strike="noStrike" kern="1200" cap="none" spc="-20" normalizeH="0" baseline="0" noProof="0" dirty="0">
              <a:ln>
                <a:noFill/>
              </a:ln>
              <a:effectLst/>
              <a:uLnTx/>
              <a:uFillTx/>
              <a:latin typeface="Raleway" pitchFamily="2" charset="0"/>
              <a:cs typeface="Calibri"/>
            </a:endParaRPr>
          </a:p>
        </p:txBody>
      </p:sp>
    </p:spTree>
    <p:extLst>
      <p:ext uri="{BB962C8B-B14F-4D97-AF65-F5344CB8AC3E}">
        <p14:creationId xmlns:p14="http://schemas.microsoft.com/office/powerpoint/2010/main" val="8569100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567764" y="465381"/>
            <a:ext cx="3927475" cy="512063"/>
          </a:xfrm>
          <a:prstGeom prst="rect">
            <a:avLst/>
          </a:prstGeom>
          <a:solidFill>
            <a:srgbClr val="295E80"/>
          </a:solidFill>
          <a:ln>
            <a:solidFill>
              <a:srgbClr val="FFC000"/>
            </a:solidFill>
          </a:ln>
        </p:spPr>
        <p:txBody>
          <a:bodyPr vert="horz" wrap="square" lIns="0" tIns="13335" rIns="0" bIns="0" rtlCol="0">
            <a:spAutoFit/>
          </a:bodyPr>
          <a:lstStyle/>
          <a:p>
            <a:pPr marL="12700" marR="5080" algn="l" rtl="0">
              <a:lnSpc>
                <a:spcPct val="90000"/>
              </a:lnSpc>
              <a:spcBef>
                <a:spcPts val="105"/>
              </a:spcBef>
            </a:pPr>
            <a:r>
              <a:rPr sz="3600" b="1" kern="1200" spc="-15" dirty="0">
                <a:solidFill>
                  <a:srgbClr val="FFC000"/>
                </a:solidFill>
                <a:latin typeface="Raleway" panose="020B0003030101060003" pitchFamily="34" charset="0"/>
              </a:rPr>
              <a:t>Managerial tools</a:t>
            </a:r>
          </a:p>
        </p:txBody>
      </p:sp>
      <p:sp>
        <p:nvSpPr>
          <p:cNvPr id="10" name="object 10"/>
          <p:cNvSpPr txBox="1"/>
          <p:nvPr/>
        </p:nvSpPr>
        <p:spPr>
          <a:xfrm>
            <a:off x="3067166" y="1802933"/>
            <a:ext cx="6880544" cy="3600986"/>
          </a:xfrm>
          <a:prstGeom prst="rect">
            <a:avLst/>
          </a:prstGeom>
        </p:spPr>
        <p:txBody>
          <a:bodyPr vert="horz" wrap="square" lIns="0" tIns="73660" rIns="0" bIns="0" rtlCol="0">
            <a:spAutoFit/>
          </a:bodyPr>
          <a:lstStyle/>
          <a:p>
            <a:pPr marL="12700" marR="0" lvl="0" indent="0" algn="l" defTabSz="914400" rtl="0" eaLnBrk="1" fontAlgn="auto" latinLnBrk="0" hangingPunct="1">
              <a:lnSpc>
                <a:spcPct val="100000"/>
              </a:lnSpc>
              <a:spcBef>
                <a:spcPts val="580"/>
              </a:spcBef>
              <a:spcAft>
                <a:spcPts val="0"/>
              </a:spcAft>
              <a:buClrTx/>
              <a:buSzTx/>
              <a:buFontTx/>
              <a:buNone/>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To be suitable, a culture must be:</a:t>
            </a:r>
          </a:p>
          <a:p>
            <a:pPr marL="756285" marR="0" lvl="0" indent="-287020" algn="l" defTabSz="914400" rtl="0" eaLnBrk="1" fontAlgn="auto" latinLnBrk="0" hangingPunct="1">
              <a:lnSpc>
                <a:spcPct val="100000"/>
              </a:lnSpc>
              <a:spcBef>
                <a:spcPts val="484"/>
              </a:spcBef>
              <a:spcAft>
                <a:spcPts val="0"/>
              </a:spcAft>
              <a:buClrTx/>
              <a:buSzTx/>
              <a:buFont typeface="Arial"/>
              <a:buChar char="–"/>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Strategically relevant</a:t>
            </a:r>
          </a:p>
          <a:p>
            <a:pPr marL="756285" marR="0" lvl="0" indent="-287020" algn="l" defTabSz="914400" rtl="0" eaLnBrk="1" fontAlgn="auto" latinLnBrk="0" hangingPunct="1">
              <a:lnSpc>
                <a:spcPct val="100000"/>
              </a:lnSpc>
              <a:spcBef>
                <a:spcPts val="480"/>
              </a:spcBef>
              <a:spcAft>
                <a:spcPts val="0"/>
              </a:spcAft>
              <a:buClrTx/>
              <a:buSzTx/>
              <a:buFont typeface="Arial"/>
              <a:buChar char="–"/>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Strong enough for people to care</a:t>
            </a:r>
          </a:p>
          <a:p>
            <a:pPr marL="756285" marR="0" lvl="0" indent="-287020" algn="l" defTabSz="914400" rtl="0" eaLnBrk="1" fontAlgn="auto" latinLnBrk="0" hangingPunct="1">
              <a:lnSpc>
                <a:spcPct val="100000"/>
              </a:lnSpc>
              <a:spcBef>
                <a:spcPts val="480"/>
              </a:spcBef>
              <a:spcAft>
                <a:spcPts val="0"/>
              </a:spcAft>
              <a:buClrTx/>
              <a:buSzTx/>
              <a:buFont typeface="Arial"/>
              <a:buChar char="–"/>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Able to adapt to changing</a:t>
            </a:r>
            <a:r>
              <a:rPr kumimoji="0" lang="en-GB" sz="2000" b="0" i="0" u="none" strike="noStrike" kern="1200" cap="none" spc="-20" normalizeH="0" baseline="0" noProof="0" dirty="0">
                <a:ln>
                  <a:noFill/>
                </a:ln>
                <a:effectLst/>
                <a:uLnTx/>
                <a:uFillTx/>
                <a:latin typeface="Raleway" panose="020B0003030101060003" pitchFamily="34" charset="0"/>
                <a:ea typeface="+mn-ea"/>
                <a:cs typeface="Calibri"/>
              </a:rPr>
              <a:t> </a:t>
            </a:r>
            <a:r>
              <a:rPr kumimoji="0" sz="2000" b="0" i="0" u="none" strike="noStrike" kern="1200" cap="none" spc="-20" normalizeH="0" baseline="0" noProof="0" dirty="0">
                <a:ln>
                  <a:noFill/>
                </a:ln>
                <a:effectLst/>
                <a:uLnTx/>
                <a:uFillTx/>
                <a:latin typeface="Raleway" panose="020B0003030101060003" pitchFamily="34" charset="0"/>
                <a:ea typeface="+mn-ea"/>
                <a:cs typeface="Calibri"/>
              </a:rPr>
              <a:t>circumstances</a:t>
            </a:r>
          </a:p>
          <a:p>
            <a:pPr marL="0" marR="0" lvl="0" indent="0" algn="l" defTabSz="914400" rtl="0" eaLnBrk="1" fontAlgn="auto" latinLnBrk="0" hangingPunct="1">
              <a:lnSpc>
                <a:spcPct val="100000"/>
              </a:lnSpc>
              <a:spcBef>
                <a:spcPts val="5"/>
              </a:spcBef>
              <a:spcAft>
                <a:spcPts val="0"/>
              </a:spcAft>
              <a:buClrTx/>
              <a:buSzTx/>
              <a:buFontTx/>
              <a:buNone/>
              <a:tabLst>
                <a:tab pos="354965" algn="l"/>
                <a:tab pos="355600" algn="l"/>
              </a:tabLst>
              <a:defRPr/>
            </a:pPr>
            <a:endParaRPr kumimoji="0" sz="2000" b="0" i="0" u="none" strike="noStrike" kern="1200" cap="none" spc="-20" normalizeH="0" baseline="0" noProof="0" dirty="0">
              <a:ln>
                <a:noFill/>
              </a:ln>
              <a:effectLst/>
              <a:uLnTx/>
              <a:uFillTx/>
              <a:latin typeface="Raleway" panose="020B0003030101060003" pitchFamily="34" charset="0"/>
              <a:ea typeface="+mn-ea"/>
              <a:cs typeface="Calibri"/>
            </a:endParaRPr>
          </a:p>
          <a:p>
            <a:pPr marL="12700" marR="0" lvl="0" indent="0" algn="l" defTabSz="914400" rtl="0" eaLnBrk="1" fontAlgn="auto" latinLnBrk="0" hangingPunct="1">
              <a:lnSpc>
                <a:spcPct val="100000"/>
              </a:lnSpc>
              <a:spcBef>
                <a:spcPts val="0"/>
              </a:spcBef>
              <a:spcAft>
                <a:spcPts val="0"/>
              </a:spcAft>
              <a:buClrTx/>
              <a:buSzTx/>
              <a:buFontTx/>
              <a:buNone/>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Managerial tools to develop culture include:</a:t>
            </a:r>
          </a:p>
          <a:p>
            <a:pPr marL="756285" marR="0" lvl="0" indent="-287020" algn="l" defTabSz="914400" rtl="0" eaLnBrk="1" fontAlgn="auto" latinLnBrk="0" hangingPunct="1">
              <a:lnSpc>
                <a:spcPct val="100000"/>
              </a:lnSpc>
              <a:spcBef>
                <a:spcPts val="480"/>
              </a:spcBef>
              <a:spcAft>
                <a:spcPts val="0"/>
              </a:spcAft>
              <a:buClrTx/>
              <a:buSzTx/>
              <a:buFont typeface="Arial"/>
              <a:buChar char="–"/>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Recruitment and selection</a:t>
            </a:r>
          </a:p>
          <a:p>
            <a:pPr marL="756285" marR="0" lvl="0" indent="-287020" algn="l" defTabSz="914400" rtl="0" eaLnBrk="1" fontAlgn="auto" latinLnBrk="0" hangingPunct="1">
              <a:lnSpc>
                <a:spcPct val="100000"/>
              </a:lnSpc>
              <a:spcBef>
                <a:spcPts val="480"/>
              </a:spcBef>
              <a:spcAft>
                <a:spcPts val="0"/>
              </a:spcAft>
              <a:buClrTx/>
              <a:buSzTx/>
              <a:buFont typeface="Arial"/>
              <a:buChar char="–"/>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Social tools and training</a:t>
            </a:r>
          </a:p>
          <a:p>
            <a:pPr marL="756285" marR="786765" lvl="0" indent="-287020" algn="l" defTabSz="914400" rtl="0" eaLnBrk="1" fontAlgn="auto" latinLnBrk="0" hangingPunct="1">
              <a:lnSpc>
                <a:spcPct val="100000"/>
              </a:lnSpc>
              <a:spcBef>
                <a:spcPts val="480"/>
              </a:spcBef>
              <a:spcAft>
                <a:spcPts val="0"/>
              </a:spcAft>
              <a:buClrTx/>
              <a:buSzTx/>
              <a:buFont typeface="Arial"/>
              <a:buChar char="–"/>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Reward systems </a:t>
            </a:r>
            <a:endParaRPr kumimoji="0" lang="en-GB" sz="2000" b="0" i="0" u="none" strike="noStrike" kern="1200" cap="none" spc="-20" normalizeH="0" baseline="0" noProof="0" dirty="0">
              <a:ln>
                <a:noFill/>
              </a:ln>
              <a:effectLst/>
              <a:uLnTx/>
              <a:uFillTx/>
              <a:latin typeface="Raleway" panose="020B0003030101060003" pitchFamily="34" charset="0"/>
              <a:ea typeface="+mn-ea"/>
              <a:cs typeface="Calibri"/>
            </a:endParaRPr>
          </a:p>
          <a:p>
            <a:pPr marL="756285" marR="786765" lvl="0" indent="-287020" algn="l" defTabSz="914400" rtl="0" eaLnBrk="1" fontAlgn="auto" latinLnBrk="0" hangingPunct="1">
              <a:lnSpc>
                <a:spcPct val="100000"/>
              </a:lnSpc>
              <a:spcBef>
                <a:spcPts val="480"/>
              </a:spcBef>
              <a:spcAft>
                <a:spcPts val="0"/>
              </a:spcAft>
              <a:buClrTx/>
              <a:buSzTx/>
              <a:buFont typeface="Arial"/>
              <a:buChar char="–"/>
              <a:tabLst>
                <a:tab pos="354965" algn="l"/>
                <a:tab pos="355600" algn="l"/>
              </a:tabLst>
              <a:defRPr/>
            </a:pPr>
            <a:endParaRPr kumimoji="0" lang="en-GB" sz="2000" b="0" i="0" u="none" strike="noStrike" kern="1200" cap="none" spc="-20" normalizeH="0" baseline="0" noProof="0" dirty="0">
              <a:ln>
                <a:noFill/>
              </a:ln>
              <a:effectLst/>
              <a:uLnTx/>
              <a:uFillTx/>
              <a:latin typeface="Raleway" panose="020B0003030101060003" pitchFamily="34" charset="0"/>
              <a:ea typeface="+mn-ea"/>
              <a:cs typeface="Calibri"/>
            </a:endParaRPr>
          </a:p>
        </p:txBody>
      </p:sp>
    </p:spTree>
    <p:extLst>
      <p:ext uri="{BB962C8B-B14F-4D97-AF65-F5344CB8AC3E}">
        <p14:creationId xmlns:p14="http://schemas.microsoft.com/office/powerpoint/2010/main" val="27957136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228649" y="487975"/>
            <a:ext cx="7734701" cy="512063"/>
          </a:xfrm>
          <a:prstGeom prst="rect">
            <a:avLst/>
          </a:prstGeom>
          <a:solidFill>
            <a:srgbClr val="295E80"/>
          </a:solidFill>
          <a:ln>
            <a:solidFill>
              <a:srgbClr val="FFC000"/>
            </a:solidFill>
          </a:ln>
        </p:spPr>
        <p:txBody>
          <a:bodyPr vert="horz" wrap="square" lIns="0" tIns="13335" rIns="0" bIns="0" rtlCol="0">
            <a:spAutoFit/>
          </a:bodyPr>
          <a:lstStyle/>
          <a:p>
            <a:pPr marL="12700" marR="5080" algn="l" rtl="0">
              <a:lnSpc>
                <a:spcPct val="90000"/>
              </a:lnSpc>
              <a:spcBef>
                <a:spcPts val="105"/>
              </a:spcBef>
            </a:pPr>
            <a:r>
              <a:rPr sz="3600" b="1" kern="1200" spc="-15" dirty="0">
                <a:solidFill>
                  <a:srgbClr val="FFC000"/>
                </a:solidFill>
                <a:latin typeface="Raleway" panose="020B0003030101060003" pitchFamily="34" charset="0"/>
              </a:rPr>
              <a:t>Three perspectives</a:t>
            </a:r>
            <a:r>
              <a:rPr lang="en-GB" sz="3600" b="1" kern="1200" spc="-15" dirty="0">
                <a:solidFill>
                  <a:srgbClr val="FFC000"/>
                </a:solidFill>
                <a:latin typeface="Raleway" panose="020B0003030101060003" pitchFamily="34" charset="0"/>
              </a:rPr>
              <a:t> </a:t>
            </a:r>
            <a:r>
              <a:rPr sz="3600" b="1" kern="1200" spc="-15" dirty="0">
                <a:solidFill>
                  <a:srgbClr val="FFC000"/>
                </a:solidFill>
                <a:latin typeface="Raleway" panose="020B0003030101060003" pitchFamily="34" charset="0"/>
              </a:rPr>
              <a:t>on culture</a:t>
            </a:r>
          </a:p>
        </p:txBody>
      </p:sp>
      <p:sp>
        <p:nvSpPr>
          <p:cNvPr id="3" name="object 3"/>
          <p:cNvSpPr txBox="1"/>
          <p:nvPr/>
        </p:nvSpPr>
        <p:spPr>
          <a:xfrm>
            <a:off x="2485724" y="2011680"/>
            <a:ext cx="5638800" cy="3296415"/>
          </a:xfrm>
          <a:prstGeom prst="rect">
            <a:avLst/>
          </a:prstGeom>
        </p:spPr>
        <p:txBody>
          <a:bodyPr vert="horz" wrap="square" lIns="0" tIns="13335" rIns="0" bIns="0" rtlCol="0">
            <a:spAutoFit/>
          </a:bodyPr>
          <a:lstStyle/>
          <a:p>
            <a:pPr marL="355600" marR="220979" lvl="0" indent="-342900" algn="l" defTabSz="914400" rtl="0" eaLnBrk="1" fontAlgn="auto" latinLnBrk="0" hangingPunct="1">
              <a:lnSpc>
                <a:spcPct val="100000"/>
              </a:lnSpc>
              <a:spcBef>
                <a:spcPts val="105"/>
              </a:spcBef>
              <a:spcAft>
                <a:spcPts val="0"/>
              </a:spcAft>
              <a:buClrTx/>
              <a:buSzTx/>
              <a:buFont typeface="Arial"/>
              <a:buChar char="•"/>
              <a:tabLst>
                <a:tab pos="354965" algn="l"/>
                <a:tab pos="355600" algn="l"/>
              </a:tabLst>
              <a:defRPr/>
            </a:pPr>
            <a:r>
              <a:rPr kumimoji="0" sz="2000" b="1" i="0" u="none" strike="noStrike" kern="1200" cap="none" spc="-20" normalizeH="0" baseline="0" noProof="0" dirty="0">
                <a:ln>
                  <a:noFill/>
                </a:ln>
                <a:effectLst/>
                <a:uLnTx/>
                <a:uFillTx/>
                <a:latin typeface="Raleway" panose="020B0003030101060003" pitchFamily="34" charset="0"/>
                <a:ea typeface="+mn-ea"/>
                <a:cs typeface="Calibri"/>
              </a:rPr>
              <a:t>Optimists</a:t>
            </a:r>
            <a:r>
              <a:rPr kumimoji="0" sz="2000" b="0" i="0" u="none" strike="noStrike" kern="1200" cap="none" spc="-20" normalizeH="0" baseline="0" noProof="0" dirty="0">
                <a:ln>
                  <a:noFill/>
                </a:ln>
                <a:effectLst/>
                <a:uLnTx/>
                <a:uFillTx/>
                <a:latin typeface="Raleway" panose="020B0003030101060003" pitchFamily="34" charset="0"/>
                <a:ea typeface="+mn-ea"/>
                <a:cs typeface="Calibri"/>
              </a:rPr>
              <a:t> – culture can be changed, e.g.  Peters and Waterman (1982).</a:t>
            </a:r>
          </a:p>
          <a:p>
            <a:pPr marL="0" marR="0" lvl="0" indent="0" algn="l" defTabSz="914400" rtl="0" eaLnBrk="1" fontAlgn="auto" latinLnBrk="0" hangingPunct="1">
              <a:lnSpc>
                <a:spcPct val="100000"/>
              </a:lnSpc>
              <a:spcBef>
                <a:spcPts val="0"/>
              </a:spcBef>
              <a:spcAft>
                <a:spcPts val="0"/>
              </a:spcAft>
              <a:buClrTx/>
              <a:buSzTx/>
              <a:buFont typeface="Arial"/>
              <a:buChar char="•"/>
              <a:tabLst>
                <a:tab pos="354965" algn="l"/>
                <a:tab pos="355600" algn="l"/>
              </a:tabLst>
              <a:defRPr/>
            </a:pPr>
            <a:endParaRPr kumimoji="0" sz="2000" b="0" i="0" u="none" strike="noStrike" kern="1200" cap="none" spc="-20" normalizeH="0" baseline="0" noProof="0" dirty="0">
              <a:ln>
                <a:noFill/>
              </a:ln>
              <a:effectLst/>
              <a:uLnTx/>
              <a:uFillTx/>
              <a:latin typeface="Raleway" panose="020B0003030101060003" pitchFamily="34" charset="0"/>
              <a:ea typeface="+mn-ea"/>
              <a:cs typeface="Calibri"/>
            </a:endParaRPr>
          </a:p>
          <a:p>
            <a:pPr marL="355600" marR="0" lvl="0" indent="-342900" algn="l" defTabSz="914400" rtl="0" eaLnBrk="1" fontAlgn="auto" latinLnBrk="0" hangingPunct="1">
              <a:lnSpc>
                <a:spcPct val="100000"/>
              </a:lnSpc>
              <a:spcBef>
                <a:spcPts val="0"/>
              </a:spcBef>
              <a:spcAft>
                <a:spcPts val="0"/>
              </a:spcAft>
              <a:buClrTx/>
              <a:buSzTx/>
              <a:buFont typeface="Arial"/>
              <a:buChar char="•"/>
              <a:tabLst>
                <a:tab pos="354965" algn="l"/>
                <a:tab pos="355600" algn="l"/>
              </a:tabLst>
              <a:defRPr/>
            </a:pPr>
            <a:r>
              <a:rPr kumimoji="0" sz="2000" b="1" i="0" u="none" strike="noStrike" kern="1200" cap="none" spc="-20" normalizeH="0" baseline="0" noProof="0" dirty="0">
                <a:ln>
                  <a:noFill/>
                </a:ln>
                <a:effectLst/>
                <a:uLnTx/>
                <a:uFillTx/>
                <a:latin typeface="Raleway" panose="020B0003030101060003" pitchFamily="34" charset="0"/>
                <a:ea typeface="+mn-ea"/>
                <a:cs typeface="Calibri"/>
              </a:rPr>
              <a:t>Pessimist – </a:t>
            </a:r>
            <a:r>
              <a:rPr kumimoji="0" sz="2000" b="0" i="0" u="none" strike="noStrike" kern="1200" cap="none" spc="-20" normalizeH="0" baseline="0" noProof="0" dirty="0">
                <a:ln>
                  <a:noFill/>
                </a:ln>
                <a:effectLst/>
                <a:uLnTx/>
                <a:uFillTx/>
                <a:latin typeface="Raleway" panose="020B0003030101060003" pitchFamily="34" charset="0"/>
                <a:ea typeface="+mn-ea"/>
                <a:cs typeface="Calibri"/>
              </a:rPr>
              <a:t>culture cannot be changed,</a:t>
            </a:r>
          </a:p>
          <a:p>
            <a:pPr marL="355600" marR="0" lvl="0" indent="0" algn="l" defTabSz="914400" rtl="0" eaLnBrk="1" fontAlgn="auto" latinLnBrk="0" hangingPunct="1">
              <a:lnSpc>
                <a:spcPct val="100000"/>
              </a:lnSpc>
              <a:spcBef>
                <a:spcPts val="5"/>
              </a:spcBef>
              <a:spcAft>
                <a:spcPts val="0"/>
              </a:spcAft>
              <a:buClrTx/>
              <a:buSzTx/>
              <a:buFontTx/>
              <a:buNone/>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e.g. Hatch (1997)</a:t>
            </a:r>
          </a:p>
          <a:p>
            <a:pPr marL="0" marR="0" lvl="0" indent="0" algn="l" defTabSz="914400" rtl="0" eaLnBrk="1" fontAlgn="auto" latinLnBrk="0" hangingPunct="1">
              <a:lnSpc>
                <a:spcPct val="100000"/>
              </a:lnSpc>
              <a:spcBef>
                <a:spcPts val="0"/>
              </a:spcBef>
              <a:spcAft>
                <a:spcPts val="0"/>
              </a:spcAft>
              <a:buClrTx/>
              <a:buSzTx/>
              <a:buFontTx/>
              <a:buNone/>
              <a:tabLst>
                <a:tab pos="354965" algn="l"/>
                <a:tab pos="355600" algn="l"/>
              </a:tabLst>
              <a:defRPr/>
            </a:pPr>
            <a:endParaRPr kumimoji="0" sz="2000" b="0" i="0" u="none" strike="noStrike" kern="1200" cap="none" spc="-20" normalizeH="0" baseline="0" noProof="0" dirty="0">
              <a:ln>
                <a:noFill/>
              </a:ln>
              <a:effectLst/>
              <a:uLnTx/>
              <a:uFillTx/>
              <a:latin typeface="Raleway" panose="020B0003030101060003" pitchFamily="34" charset="0"/>
              <a:ea typeface="+mn-ea"/>
              <a:cs typeface="Calibri"/>
            </a:endParaRPr>
          </a:p>
          <a:p>
            <a:pPr marL="355600" marR="0" lvl="0" indent="-342900" algn="l" defTabSz="914400" rtl="0" eaLnBrk="1" fontAlgn="auto" latinLnBrk="0" hangingPunct="1">
              <a:lnSpc>
                <a:spcPct val="100000"/>
              </a:lnSpc>
              <a:spcBef>
                <a:spcPts val="0"/>
              </a:spcBef>
              <a:spcAft>
                <a:spcPts val="0"/>
              </a:spcAft>
              <a:buClrTx/>
              <a:buSzTx/>
              <a:buFont typeface="Arial"/>
              <a:buChar char="•"/>
              <a:tabLst>
                <a:tab pos="354965" algn="l"/>
                <a:tab pos="355600" algn="l"/>
              </a:tabLst>
              <a:defRPr/>
            </a:pPr>
            <a:r>
              <a:rPr kumimoji="0" sz="2000" b="1" i="0" u="none" strike="noStrike" kern="1200" cap="none" spc="-20" normalizeH="0" baseline="0" noProof="0" dirty="0">
                <a:ln>
                  <a:noFill/>
                </a:ln>
                <a:effectLst/>
                <a:uLnTx/>
                <a:uFillTx/>
                <a:latin typeface="Raleway" panose="020B0003030101060003" pitchFamily="34" charset="0"/>
                <a:ea typeface="+mn-ea"/>
                <a:cs typeface="Calibri"/>
              </a:rPr>
              <a:t>Realists – </a:t>
            </a:r>
            <a:r>
              <a:rPr kumimoji="0" sz="2000" b="0" i="0" u="none" strike="noStrike" kern="1200" cap="none" spc="-20" normalizeH="0" baseline="0" noProof="0" dirty="0">
                <a:ln>
                  <a:noFill/>
                </a:ln>
                <a:effectLst/>
                <a:uLnTx/>
                <a:uFillTx/>
                <a:latin typeface="Raleway" panose="020B0003030101060003" pitchFamily="34" charset="0"/>
                <a:ea typeface="+mn-ea"/>
                <a:cs typeface="Calibri"/>
              </a:rPr>
              <a:t>parts of culture can be changed,</a:t>
            </a:r>
          </a:p>
          <a:p>
            <a:pPr marL="355600" marR="0" lvl="0" indent="0" algn="l" defTabSz="914400" rtl="0" eaLnBrk="1" fontAlgn="auto" latinLnBrk="0" hangingPunct="1">
              <a:lnSpc>
                <a:spcPct val="100000"/>
              </a:lnSpc>
              <a:spcBef>
                <a:spcPts val="0"/>
              </a:spcBef>
              <a:spcAft>
                <a:spcPts val="0"/>
              </a:spcAft>
              <a:buClrTx/>
              <a:buSzTx/>
              <a:buFontTx/>
              <a:buNone/>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e.g. Meek 1988).</a:t>
            </a:r>
          </a:p>
          <a:p>
            <a:pPr marL="0" marR="0" lvl="0" indent="0" algn="l" defTabSz="914400" rtl="0" eaLnBrk="1" fontAlgn="auto" latinLnBrk="0" hangingPunct="1">
              <a:lnSpc>
                <a:spcPct val="100000"/>
              </a:lnSpc>
              <a:spcBef>
                <a:spcPts val="0"/>
              </a:spcBef>
              <a:spcAft>
                <a:spcPts val="0"/>
              </a:spcAft>
              <a:buClrTx/>
              <a:buSzTx/>
              <a:buFontTx/>
              <a:buNone/>
              <a:tabLst>
                <a:tab pos="354965" algn="l"/>
                <a:tab pos="355600" algn="l"/>
              </a:tabLst>
              <a:defRPr/>
            </a:pPr>
            <a:endParaRPr kumimoji="0" sz="2000" b="0" i="0" u="none" strike="noStrike" kern="1200" cap="none" spc="-20" normalizeH="0" baseline="0" noProof="0" dirty="0">
              <a:ln>
                <a:noFill/>
              </a:ln>
              <a:effectLst/>
              <a:uLnTx/>
              <a:uFillTx/>
              <a:latin typeface="Raleway" panose="020B0003030101060003" pitchFamily="34" charset="0"/>
              <a:ea typeface="+mn-ea"/>
              <a:cs typeface="Calibri"/>
            </a:endParaRPr>
          </a:p>
          <a:p>
            <a:pPr marL="927100" marR="0" lvl="0" indent="0" algn="r" defTabSz="914400" rtl="0" eaLnBrk="1" fontAlgn="auto" latinLnBrk="0" hangingPunct="1">
              <a:lnSpc>
                <a:spcPct val="100000"/>
              </a:lnSpc>
              <a:spcBef>
                <a:spcPts val="1595"/>
              </a:spcBef>
              <a:spcAft>
                <a:spcPts val="0"/>
              </a:spcAft>
              <a:buClrTx/>
              <a:buSzTx/>
              <a:buFontTx/>
              <a:buNone/>
              <a:tabLst>
                <a:tab pos="354965" algn="l"/>
                <a:tab pos="355600" algn="l"/>
              </a:tabLst>
              <a:defRPr/>
            </a:pPr>
            <a:r>
              <a:rPr kumimoji="0" sz="2000" b="0" i="1" u="none" strike="noStrike" kern="1200" cap="none" spc="-20" normalizeH="0" baseline="0" noProof="0" dirty="0">
                <a:ln>
                  <a:noFill/>
                </a:ln>
                <a:effectLst/>
                <a:uLnTx/>
                <a:uFillTx/>
                <a:latin typeface="Raleway" panose="020B0003030101060003" pitchFamily="34" charset="0"/>
                <a:ea typeface="+mn-ea"/>
                <a:cs typeface="Calibri"/>
              </a:rPr>
              <a:t>Ogbonna and Harris (200</a:t>
            </a:r>
            <a:r>
              <a:rPr kumimoji="0" lang="en-GB" sz="2000" b="0" i="1" u="none" strike="noStrike" kern="1200" cap="none" spc="-20" normalizeH="0" baseline="0" noProof="0" dirty="0">
                <a:ln>
                  <a:noFill/>
                </a:ln>
                <a:effectLst/>
                <a:uLnTx/>
                <a:uFillTx/>
                <a:latin typeface="Raleway" panose="020B0003030101060003" pitchFamily="34" charset="0"/>
                <a:ea typeface="+mn-ea"/>
                <a:cs typeface="Calibri"/>
              </a:rPr>
              <a:t>6</a:t>
            </a:r>
            <a:r>
              <a:rPr kumimoji="0" sz="2000" b="0" i="1" u="none" strike="noStrike" kern="1200" cap="none" spc="-20" normalizeH="0" baseline="0" noProof="0" dirty="0">
                <a:ln>
                  <a:noFill/>
                </a:ln>
                <a:effectLst/>
                <a:uLnTx/>
                <a:uFillTx/>
                <a:latin typeface="Raleway" panose="020B0003030101060003" pitchFamily="34" charset="0"/>
                <a:ea typeface="+mn-ea"/>
                <a:cs typeface="Calibri"/>
              </a:rPr>
              <a:t>)</a:t>
            </a:r>
          </a:p>
        </p:txBody>
      </p:sp>
    </p:spTree>
    <p:extLst>
      <p:ext uri="{BB962C8B-B14F-4D97-AF65-F5344CB8AC3E}">
        <p14:creationId xmlns:p14="http://schemas.microsoft.com/office/powerpoint/2010/main" val="14419394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316621" y="193580"/>
            <a:ext cx="10106891" cy="952540"/>
          </a:xfrm>
        </p:spPr>
        <p:txBody>
          <a:bodyPr vert="horz" lIns="91440" tIns="45720" rIns="91440" bIns="45720" rtlCol="0" anchor="ctr">
            <a:normAutofit/>
          </a:bodyPr>
          <a:lstStyle/>
          <a:p>
            <a:r>
              <a:rPr lang="en-US" sz="4000" dirty="0">
                <a:solidFill>
                  <a:srgbClr val="295E80"/>
                </a:solidFill>
              </a:rPr>
              <a:t>Group Discussion:</a:t>
            </a:r>
          </a:p>
        </p:txBody>
      </p:sp>
      <p:sp>
        <p:nvSpPr>
          <p:cNvPr id="4" name="Cloud 3">
            <a:extLst>
              <a:ext uri="{FF2B5EF4-FFF2-40B4-BE49-F238E27FC236}">
                <a16:creationId xmlns:a16="http://schemas.microsoft.com/office/drawing/2014/main" id="{11DD21B5-A01A-2911-8B46-7738FDEEB055}"/>
              </a:ext>
            </a:extLst>
          </p:cNvPr>
          <p:cNvSpPr/>
          <p:nvPr/>
        </p:nvSpPr>
        <p:spPr>
          <a:xfrm>
            <a:off x="2718244" y="1373459"/>
            <a:ext cx="6120246" cy="3418609"/>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How could an organisation </a:t>
            </a:r>
            <a:r>
              <a:rPr kumimoji="0" lang="en-GB" sz="3200" b="1" i="0" u="sng" strike="noStrike" kern="1200" cap="none" spc="0" normalizeH="0" baseline="0" noProof="0" dirty="0">
                <a:ln>
                  <a:noFill/>
                </a:ln>
                <a:solidFill>
                  <a:prstClr val="white"/>
                </a:solidFill>
                <a:effectLst/>
                <a:uLnTx/>
                <a:uFillTx/>
                <a:latin typeface="Calibri" panose="020F0502020204030204"/>
                <a:ea typeface="+mn-ea"/>
                <a:cs typeface="+mn-cs"/>
              </a:rPr>
              <a:t>change</a:t>
            </a: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 its culture?</a:t>
            </a:r>
          </a:p>
        </p:txBody>
      </p:sp>
    </p:spTree>
    <p:extLst>
      <p:ext uri="{BB962C8B-B14F-4D97-AF65-F5344CB8AC3E}">
        <p14:creationId xmlns:p14="http://schemas.microsoft.com/office/powerpoint/2010/main" val="23037990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665171" y="381000"/>
            <a:ext cx="8133514" cy="1023485"/>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3600" b="1" kern="1200" spc="-15" dirty="0">
                <a:solidFill>
                  <a:srgbClr val="FFC000"/>
                </a:solidFill>
                <a:latin typeface="Raleway" panose="020B0003030101060003" pitchFamily="34" charset="0"/>
              </a:rPr>
              <a:t>Dobson’s guide to</a:t>
            </a:r>
          </a:p>
          <a:p>
            <a:pPr marL="12700" marR="5080" algn="ctr" rtl="0">
              <a:lnSpc>
                <a:spcPct val="90000"/>
              </a:lnSpc>
              <a:spcBef>
                <a:spcPts val="105"/>
              </a:spcBef>
            </a:pPr>
            <a:r>
              <a:rPr sz="3600" b="1" kern="1200" spc="-15" dirty="0">
                <a:solidFill>
                  <a:srgbClr val="FFC000"/>
                </a:solidFill>
                <a:latin typeface="Raleway" panose="020B0003030101060003" pitchFamily="34" charset="0"/>
              </a:rPr>
              <a:t>changing culture</a:t>
            </a:r>
          </a:p>
        </p:txBody>
      </p:sp>
      <p:sp>
        <p:nvSpPr>
          <p:cNvPr id="9" name="object 9"/>
          <p:cNvSpPr txBox="1"/>
          <p:nvPr/>
        </p:nvSpPr>
        <p:spPr>
          <a:xfrm>
            <a:off x="1758932" y="1840831"/>
            <a:ext cx="7798954" cy="3722173"/>
          </a:xfrm>
          <a:prstGeom prst="rect">
            <a:avLst/>
          </a:prstGeom>
        </p:spPr>
        <p:txBody>
          <a:bodyPr vert="horz" wrap="square" lIns="0" tIns="38735" rIns="0" bIns="0" rtlCol="0">
            <a:spAutoFit/>
          </a:bodyPr>
          <a:lstStyle/>
          <a:p>
            <a:pPr marL="355600" marR="5080" lvl="0" indent="-342900" algn="l" defTabSz="914400" rtl="0" eaLnBrk="1" fontAlgn="auto" latinLnBrk="0" hangingPunct="1">
              <a:lnSpc>
                <a:spcPct val="90000"/>
              </a:lnSpc>
              <a:spcBef>
                <a:spcPts val="305"/>
              </a:spcBef>
              <a:spcAft>
                <a:spcPts val="0"/>
              </a:spcAft>
              <a:buClrTx/>
              <a:buSzTx/>
              <a:buFontTx/>
              <a:buNone/>
              <a:tabLst>
                <a:tab pos="354965" algn="l"/>
                <a:tab pos="355600" algn="l"/>
              </a:tabLst>
              <a:defRPr/>
            </a:pPr>
            <a:r>
              <a:rPr kumimoji="0" sz="2000" b="1" i="0" u="none" strike="noStrike" kern="1200" cap="none" spc="-20" normalizeH="0" baseline="0" noProof="0" dirty="0">
                <a:ln>
                  <a:noFill/>
                </a:ln>
                <a:effectLst/>
                <a:uLnTx/>
                <a:uFillTx/>
                <a:latin typeface="Raleway" panose="020B0003030101060003" pitchFamily="34" charset="0"/>
                <a:ea typeface="+mn-ea"/>
                <a:cs typeface="Calibri"/>
              </a:rPr>
              <a:t>Step 1</a:t>
            </a:r>
            <a:r>
              <a:rPr kumimoji="0" sz="2000" b="0" i="0" u="none" strike="noStrike" kern="1200" cap="none" spc="-20" normalizeH="0" baseline="0" noProof="0" dirty="0">
                <a:ln>
                  <a:noFill/>
                </a:ln>
                <a:effectLst/>
                <a:uLnTx/>
                <a:uFillTx/>
                <a:latin typeface="Raleway" panose="020B0003030101060003" pitchFamily="34" charset="0"/>
                <a:ea typeface="+mn-ea"/>
                <a:cs typeface="Calibri"/>
              </a:rPr>
              <a:t>	</a:t>
            </a:r>
            <a:endParaRPr kumimoji="0" lang="en-GB" sz="2000" b="0" i="0" u="none" strike="noStrike" kern="1200" cap="none" spc="-20" normalizeH="0" baseline="0" noProof="0" dirty="0">
              <a:ln>
                <a:noFill/>
              </a:ln>
              <a:effectLst/>
              <a:uLnTx/>
              <a:uFillTx/>
              <a:latin typeface="Raleway" panose="020B0003030101060003" pitchFamily="34" charset="0"/>
              <a:ea typeface="+mn-ea"/>
              <a:cs typeface="Calibri"/>
            </a:endParaRPr>
          </a:p>
          <a:p>
            <a:pPr marL="355600" marR="5080" lvl="0" indent="-342900" algn="l" defTabSz="914400" rtl="0" eaLnBrk="1" fontAlgn="auto" latinLnBrk="0" hangingPunct="1">
              <a:lnSpc>
                <a:spcPct val="90000"/>
              </a:lnSpc>
              <a:spcBef>
                <a:spcPts val="305"/>
              </a:spcBef>
              <a:spcAft>
                <a:spcPts val="0"/>
              </a:spcAft>
              <a:buClrTx/>
              <a:buSzTx/>
              <a:buFontTx/>
              <a:buNone/>
              <a:tabLst>
                <a:tab pos="354965" algn="l"/>
                <a:tab pos="355600" algn="l"/>
              </a:tabLst>
              <a:defRPr/>
            </a:pPr>
            <a:r>
              <a:rPr kumimoji="0" lang="en-GB" sz="2000" b="0" i="0" u="none" strike="noStrike" kern="1200" cap="none" spc="-20" normalizeH="0" baseline="0" noProof="0" dirty="0">
                <a:ln>
                  <a:noFill/>
                </a:ln>
                <a:effectLst/>
                <a:uLnTx/>
                <a:uFillTx/>
                <a:latin typeface="Raleway" panose="020B0003030101060003" pitchFamily="34" charset="0"/>
                <a:ea typeface="+mn-ea"/>
                <a:cs typeface="Calibri"/>
              </a:rPr>
              <a:t>	</a:t>
            </a:r>
            <a:r>
              <a:rPr kumimoji="0" sz="2000" b="0" i="0" u="none" strike="noStrike" kern="1200" cap="none" spc="-20" normalizeH="0" baseline="0" noProof="0" dirty="0">
                <a:ln>
                  <a:noFill/>
                </a:ln>
                <a:effectLst/>
                <a:uLnTx/>
                <a:uFillTx/>
                <a:latin typeface="Raleway" panose="020B0003030101060003" pitchFamily="34" charset="0"/>
                <a:ea typeface="+mn-ea"/>
                <a:cs typeface="Calibri"/>
              </a:rPr>
              <a:t>Change recruitment, selection and redundancy policies to alter the composition of  the workforce so that promotion and  employment prospects are dependent on those  concerned possessing or displaying the beliefs  and values the organisation wishes to promote.</a:t>
            </a:r>
          </a:p>
          <a:p>
            <a:pPr marL="0" marR="0" lvl="0" indent="0" algn="l" defTabSz="914400" rtl="0" eaLnBrk="1" fontAlgn="auto" latinLnBrk="0" hangingPunct="1">
              <a:lnSpc>
                <a:spcPct val="100000"/>
              </a:lnSpc>
              <a:spcBef>
                <a:spcPts val="25"/>
              </a:spcBef>
              <a:spcAft>
                <a:spcPts val="0"/>
              </a:spcAft>
              <a:buClrTx/>
              <a:buSzTx/>
              <a:buFontTx/>
              <a:buNone/>
              <a:tabLst>
                <a:tab pos="354965" algn="l"/>
                <a:tab pos="355600" algn="l"/>
              </a:tabLst>
              <a:defRPr/>
            </a:pPr>
            <a:endParaRPr kumimoji="0" sz="2000" b="0" i="0" u="none" strike="noStrike" kern="1200" cap="none" spc="-20" normalizeH="0" baseline="0" noProof="0" dirty="0">
              <a:ln>
                <a:noFill/>
              </a:ln>
              <a:effectLst/>
              <a:uLnTx/>
              <a:uFillTx/>
              <a:latin typeface="Raleway" panose="020B0003030101060003" pitchFamily="34" charset="0"/>
              <a:ea typeface="+mn-ea"/>
              <a:cs typeface="Calibri"/>
            </a:endParaRPr>
          </a:p>
          <a:p>
            <a:pPr marL="355600" marR="147320" lvl="0" indent="-342900" algn="l" defTabSz="914400" rtl="0" eaLnBrk="1" fontAlgn="auto" latinLnBrk="0" hangingPunct="1">
              <a:lnSpc>
                <a:spcPct val="90100"/>
              </a:lnSpc>
              <a:spcBef>
                <a:spcPts val="0"/>
              </a:spcBef>
              <a:spcAft>
                <a:spcPts val="0"/>
              </a:spcAft>
              <a:buClrTx/>
              <a:buSzTx/>
              <a:buFontTx/>
              <a:buNone/>
              <a:tabLst>
                <a:tab pos="354965" algn="l"/>
                <a:tab pos="355600" algn="l"/>
              </a:tabLst>
              <a:defRPr/>
            </a:pPr>
            <a:r>
              <a:rPr kumimoji="0" sz="2000" b="1" i="0" u="none" strike="noStrike" kern="1200" cap="none" spc="-20" normalizeH="0" baseline="0" noProof="0" dirty="0">
                <a:ln>
                  <a:noFill/>
                </a:ln>
                <a:effectLst/>
                <a:uLnTx/>
                <a:uFillTx/>
                <a:latin typeface="Raleway" panose="020B0003030101060003" pitchFamily="34" charset="0"/>
                <a:ea typeface="+mn-ea"/>
                <a:cs typeface="Calibri"/>
              </a:rPr>
              <a:t>Step 2	</a:t>
            </a:r>
            <a:endParaRPr kumimoji="0" lang="en-GB" sz="2000" b="1" i="0" u="none" strike="noStrike" kern="1200" cap="none" spc="-20" normalizeH="0" baseline="0" noProof="0" dirty="0">
              <a:ln>
                <a:noFill/>
              </a:ln>
              <a:effectLst/>
              <a:uLnTx/>
              <a:uFillTx/>
              <a:latin typeface="Raleway" panose="020B0003030101060003" pitchFamily="34" charset="0"/>
              <a:ea typeface="+mn-ea"/>
              <a:cs typeface="Calibri"/>
            </a:endParaRPr>
          </a:p>
          <a:p>
            <a:pPr marL="355600" marR="147320" lvl="0" indent="-342900" algn="l" defTabSz="914400" rtl="0" eaLnBrk="1" fontAlgn="auto" latinLnBrk="0" hangingPunct="1">
              <a:lnSpc>
                <a:spcPct val="90100"/>
              </a:lnSpc>
              <a:spcBef>
                <a:spcPts val="0"/>
              </a:spcBef>
              <a:spcAft>
                <a:spcPts val="0"/>
              </a:spcAft>
              <a:buClrTx/>
              <a:buSzTx/>
              <a:buFontTx/>
              <a:buNone/>
              <a:tabLst>
                <a:tab pos="354965" algn="l"/>
                <a:tab pos="355600" algn="l"/>
              </a:tabLst>
              <a:defRPr/>
            </a:pPr>
            <a:r>
              <a:rPr kumimoji="0" lang="en-GB" sz="2000" b="0" i="0" u="none" strike="noStrike" kern="1200" cap="none" spc="-20" normalizeH="0" baseline="0" noProof="0" dirty="0">
                <a:ln>
                  <a:noFill/>
                </a:ln>
                <a:effectLst/>
                <a:uLnTx/>
                <a:uFillTx/>
                <a:latin typeface="Raleway" panose="020B0003030101060003" pitchFamily="34" charset="0"/>
                <a:ea typeface="+mn-ea"/>
                <a:cs typeface="Calibri"/>
              </a:rPr>
              <a:t>	</a:t>
            </a:r>
            <a:r>
              <a:rPr kumimoji="0" sz="2000" b="0" i="0" u="none" strike="noStrike" kern="1200" cap="none" spc="-20" normalizeH="0" baseline="0" noProof="0" dirty="0" err="1">
                <a:ln>
                  <a:noFill/>
                </a:ln>
                <a:effectLst/>
                <a:uLnTx/>
                <a:uFillTx/>
                <a:latin typeface="Raleway" panose="020B0003030101060003" pitchFamily="34" charset="0"/>
                <a:ea typeface="+mn-ea"/>
                <a:cs typeface="Calibri"/>
              </a:rPr>
              <a:t>Reorganise</a:t>
            </a:r>
            <a:r>
              <a:rPr kumimoji="0" sz="2000" b="0" i="0" u="none" strike="noStrike" kern="1200" cap="none" spc="-20" normalizeH="0" baseline="0" noProof="0" dirty="0">
                <a:ln>
                  <a:noFill/>
                </a:ln>
                <a:effectLst/>
                <a:uLnTx/>
                <a:uFillTx/>
                <a:latin typeface="Raleway" panose="020B0003030101060003" pitchFamily="34" charset="0"/>
                <a:ea typeface="+mn-ea"/>
                <a:cs typeface="Calibri"/>
              </a:rPr>
              <a:t> the workforce to ensure that  those employees and managers displaying the required traits occupy positions of influence.</a:t>
            </a:r>
          </a:p>
          <a:p>
            <a:pPr marL="0" marR="0" lvl="0" indent="0" algn="l" defTabSz="914400" rtl="0" eaLnBrk="1" fontAlgn="auto" latinLnBrk="0" hangingPunct="1">
              <a:lnSpc>
                <a:spcPct val="100000"/>
              </a:lnSpc>
              <a:spcBef>
                <a:spcPts val="55"/>
              </a:spcBef>
              <a:spcAft>
                <a:spcPts val="0"/>
              </a:spcAft>
              <a:buClrTx/>
              <a:buSzTx/>
              <a:buFontTx/>
              <a:buNone/>
              <a:tabLst>
                <a:tab pos="354965" algn="l"/>
                <a:tab pos="355600" algn="l"/>
              </a:tabLst>
              <a:defRPr/>
            </a:pPr>
            <a:endParaRPr kumimoji="0" lang="en-GB" sz="2000" b="0" i="0" u="none" strike="noStrike" kern="1200" cap="none" spc="-20" normalizeH="0" baseline="0" noProof="0" dirty="0">
              <a:ln>
                <a:noFill/>
              </a:ln>
              <a:effectLst/>
              <a:uLnTx/>
              <a:uFillTx/>
              <a:latin typeface="Raleway" panose="020B0003030101060003" pitchFamily="34" charset="0"/>
              <a:ea typeface="+mn-ea"/>
              <a:cs typeface="Calibri"/>
            </a:endParaRPr>
          </a:p>
          <a:p>
            <a:pPr marL="12700" marR="0" lvl="0" indent="0" algn="l" defTabSz="914400" rtl="0" eaLnBrk="1" fontAlgn="auto" latinLnBrk="0" hangingPunct="1">
              <a:lnSpc>
                <a:spcPct val="100000"/>
              </a:lnSpc>
              <a:spcBef>
                <a:spcPts val="0"/>
              </a:spcBef>
              <a:spcAft>
                <a:spcPts val="0"/>
              </a:spcAft>
              <a:buClrTx/>
              <a:buSzTx/>
              <a:buFontTx/>
              <a:buNone/>
              <a:tabLst>
                <a:tab pos="354965" algn="l"/>
                <a:tab pos="355600" algn="l"/>
              </a:tabLst>
              <a:defRPr/>
            </a:pPr>
            <a:r>
              <a:rPr kumimoji="0" lang="en-GB" sz="1600" b="0" i="1" u="none" strike="noStrike" kern="1200" cap="none" spc="-20" normalizeH="0" baseline="0" noProof="0" dirty="0">
                <a:ln>
                  <a:noFill/>
                </a:ln>
                <a:effectLst/>
                <a:uLnTx/>
                <a:uFillTx/>
                <a:ea typeface="+mn-ea"/>
                <a:cs typeface="Calibri"/>
              </a:rPr>
              <a:t>(Dobson, </a:t>
            </a:r>
            <a:r>
              <a:rPr lang="en-GB" sz="1600" b="0" i="0" u="none" strike="noStrike" dirty="0">
                <a:effectLst/>
              </a:rPr>
              <a:t>Williams and Walters </a:t>
            </a:r>
            <a:r>
              <a:rPr kumimoji="0" lang="en-GB" sz="1600" b="0" i="1" u="none" strike="noStrike" kern="1200" cap="none" spc="-20" normalizeH="0" baseline="0" noProof="0" dirty="0">
                <a:ln>
                  <a:noFill/>
                </a:ln>
                <a:effectLst/>
                <a:uLnTx/>
                <a:uFillTx/>
                <a:ea typeface="+mn-ea"/>
                <a:cs typeface="Calibri"/>
              </a:rPr>
              <a:t>1996)</a:t>
            </a:r>
          </a:p>
        </p:txBody>
      </p:sp>
    </p:spTree>
    <p:extLst>
      <p:ext uri="{BB962C8B-B14F-4D97-AF65-F5344CB8AC3E}">
        <p14:creationId xmlns:p14="http://schemas.microsoft.com/office/powerpoint/2010/main" val="13623880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object 12"/>
          <p:cNvSpPr txBox="1"/>
          <p:nvPr/>
        </p:nvSpPr>
        <p:spPr>
          <a:xfrm>
            <a:off x="2304568" y="1562784"/>
            <a:ext cx="7811584" cy="4347985"/>
          </a:xfrm>
          <a:prstGeom prst="rect">
            <a:avLst/>
          </a:prstGeom>
        </p:spPr>
        <p:txBody>
          <a:bodyPr vert="horz" wrap="square" lIns="0" tIns="13335" rIns="0" bIns="0" rtlCol="0">
            <a:spAutoFit/>
          </a:bodyPr>
          <a:lstStyle/>
          <a:p>
            <a:pPr marL="12700" marR="0" lvl="0" indent="0" algn="l" defTabSz="914400" rtl="0" eaLnBrk="1" fontAlgn="auto" latinLnBrk="0" hangingPunct="1">
              <a:lnSpc>
                <a:spcPct val="100000"/>
              </a:lnSpc>
              <a:spcBef>
                <a:spcPts val="105"/>
              </a:spcBef>
              <a:spcAft>
                <a:spcPts val="0"/>
              </a:spcAft>
              <a:buClrTx/>
              <a:buSzTx/>
              <a:buFontTx/>
              <a:buNone/>
              <a:tabLst>
                <a:tab pos="354965" algn="l"/>
                <a:tab pos="355600" algn="l"/>
              </a:tabLst>
              <a:defRPr/>
            </a:pPr>
            <a:r>
              <a:rPr kumimoji="0" sz="2000" b="1" i="0" u="none" strike="noStrike" kern="1200" cap="none" spc="-20" normalizeH="0" baseline="0" noProof="0" dirty="0">
                <a:ln>
                  <a:noFill/>
                </a:ln>
                <a:effectLst/>
                <a:uLnTx/>
                <a:uFillTx/>
                <a:latin typeface="Raleway" panose="020B0003030101060003" pitchFamily="34" charset="0"/>
                <a:ea typeface="+mn-ea"/>
                <a:cs typeface="Calibri"/>
              </a:rPr>
              <a:t>Step 3</a:t>
            </a:r>
            <a:r>
              <a:rPr kumimoji="0" sz="2000" b="0" i="0" u="none" strike="noStrike" kern="1200" cap="none" spc="-20" normalizeH="0" baseline="0" noProof="0" dirty="0">
                <a:ln>
                  <a:noFill/>
                </a:ln>
                <a:effectLst/>
                <a:uLnTx/>
                <a:uFillTx/>
                <a:latin typeface="Raleway" panose="020B0003030101060003" pitchFamily="34" charset="0"/>
                <a:ea typeface="+mn-ea"/>
                <a:cs typeface="Calibri"/>
              </a:rPr>
              <a:t>	</a:t>
            </a:r>
            <a:endParaRPr kumimoji="0" lang="en-GB" sz="2000" b="0" i="0" u="none" strike="noStrike" kern="1200" cap="none" spc="-20" normalizeH="0" baseline="0" noProof="0" dirty="0">
              <a:ln>
                <a:noFill/>
              </a:ln>
              <a:effectLst/>
              <a:uLnTx/>
              <a:uFillTx/>
              <a:latin typeface="Raleway" panose="020B0003030101060003" pitchFamily="34" charset="0"/>
              <a:ea typeface="+mn-ea"/>
              <a:cs typeface="Calibri"/>
            </a:endParaRPr>
          </a:p>
          <a:p>
            <a:pPr marL="469900" marR="0" lvl="1" indent="0" algn="l" defTabSz="914400" rtl="0" eaLnBrk="1" fontAlgn="auto" latinLnBrk="0" hangingPunct="1">
              <a:lnSpc>
                <a:spcPct val="100000"/>
              </a:lnSpc>
              <a:spcBef>
                <a:spcPts val="105"/>
              </a:spcBef>
              <a:spcAft>
                <a:spcPts val="0"/>
              </a:spcAft>
              <a:buClrTx/>
              <a:buSzTx/>
              <a:buFontTx/>
              <a:buNone/>
              <a:tabLst>
                <a:tab pos="354965" algn="l"/>
                <a:tab pos="355600" algn="l"/>
              </a:tabLst>
              <a:defRPr/>
            </a:pPr>
            <a:r>
              <a:rPr kumimoji="0" lang="en-GB" sz="2000" b="0" i="0" u="none" strike="noStrike" kern="1200" cap="none" spc="-20" normalizeH="0" baseline="0" noProof="0" dirty="0">
                <a:ln>
                  <a:noFill/>
                </a:ln>
                <a:effectLst/>
                <a:uLnTx/>
                <a:uFillTx/>
                <a:latin typeface="Raleway" panose="020B0003030101060003" pitchFamily="34" charset="0"/>
                <a:ea typeface="+mn-ea"/>
                <a:cs typeface="Calibri"/>
              </a:rPr>
              <a:t>Effectively communicate the new values. This is done using a variety of methods such as  one-to-one interviews, briefing groups, quality  circles, house journals, etc. However, the  example of senior managers exhibiting the new  beliefs and values is seen as particularly  important</a:t>
            </a:r>
            <a:endParaRPr kumimoji="0" sz="2000" b="0" i="0" u="none" strike="noStrike" kern="1200" cap="none" spc="-20" normalizeH="0" baseline="0" noProof="0" dirty="0">
              <a:ln>
                <a:noFill/>
              </a:ln>
              <a:effectLst/>
              <a:uLnTx/>
              <a:uFillTx/>
              <a:latin typeface="Raleway" panose="020B0003030101060003" pitchFamily="34" charset="0"/>
              <a:ea typeface="+mn-ea"/>
              <a:cs typeface="Calibri"/>
            </a:endParaRPr>
          </a:p>
          <a:p>
            <a:pPr marL="0" marR="0" lvl="0" indent="0" algn="l" defTabSz="914400" rtl="0" eaLnBrk="1" fontAlgn="auto" latinLnBrk="0" hangingPunct="1">
              <a:lnSpc>
                <a:spcPct val="100000"/>
              </a:lnSpc>
              <a:spcBef>
                <a:spcPts val="50"/>
              </a:spcBef>
              <a:spcAft>
                <a:spcPts val="0"/>
              </a:spcAft>
              <a:buClrTx/>
              <a:buSzTx/>
              <a:buFontTx/>
              <a:buNone/>
              <a:tabLst>
                <a:tab pos="354965" algn="l"/>
                <a:tab pos="355600" algn="l"/>
              </a:tabLst>
              <a:defRPr/>
            </a:pPr>
            <a:endParaRPr kumimoji="0" sz="2000" b="0" i="0" u="none" strike="noStrike" kern="1200" cap="none" spc="-20" normalizeH="0" baseline="0" noProof="0" dirty="0">
              <a:ln>
                <a:noFill/>
              </a:ln>
              <a:effectLst/>
              <a:uLnTx/>
              <a:uFillTx/>
              <a:latin typeface="Raleway" panose="020B0003030101060003" pitchFamily="34" charset="0"/>
              <a:ea typeface="+mn-ea"/>
              <a:cs typeface="Calibri"/>
            </a:endParaRPr>
          </a:p>
          <a:p>
            <a:pPr marL="355600" marR="5080" lvl="0" indent="-342900" algn="l" defTabSz="914400" rtl="0" eaLnBrk="1" fontAlgn="auto" latinLnBrk="0" hangingPunct="1">
              <a:lnSpc>
                <a:spcPct val="100000"/>
              </a:lnSpc>
              <a:spcBef>
                <a:spcPts val="0"/>
              </a:spcBef>
              <a:spcAft>
                <a:spcPts val="0"/>
              </a:spcAft>
              <a:buClrTx/>
              <a:buSzTx/>
              <a:buFontTx/>
              <a:buNone/>
              <a:tabLst>
                <a:tab pos="354965" algn="l"/>
                <a:tab pos="355600" algn="l"/>
              </a:tabLst>
              <a:defRPr/>
            </a:pPr>
            <a:r>
              <a:rPr kumimoji="0" sz="2000" b="1" i="0" u="none" strike="noStrike" kern="1200" cap="none" spc="-20" normalizeH="0" baseline="0" noProof="0" dirty="0">
                <a:ln>
                  <a:noFill/>
                </a:ln>
                <a:effectLst/>
                <a:uLnTx/>
                <a:uFillTx/>
                <a:latin typeface="Raleway" panose="020B0003030101060003" pitchFamily="34" charset="0"/>
                <a:ea typeface="+mn-ea"/>
                <a:cs typeface="Calibri"/>
              </a:rPr>
              <a:t>Step 4</a:t>
            </a:r>
            <a:r>
              <a:rPr kumimoji="0" sz="2000" b="0" i="0" u="none" strike="noStrike" kern="1200" cap="none" spc="-20" normalizeH="0" baseline="0" noProof="0" dirty="0">
                <a:ln>
                  <a:noFill/>
                </a:ln>
                <a:effectLst/>
                <a:uLnTx/>
                <a:uFillTx/>
                <a:latin typeface="Raleway" panose="020B0003030101060003" pitchFamily="34" charset="0"/>
                <a:ea typeface="+mn-ea"/>
                <a:cs typeface="Calibri"/>
              </a:rPr>
              <a:t>	</a:t>
            </a:r>
            <a:endParaRPr kumimoji="0" lang="en-GB" sz="2000" b="0" i="0" u="none" strike="noStrike" kern="1200" cap="none" spc="-20" normalizeH="0" baseline="0" noProof="0" dirty="0">
              <a:ln>
                <a:noFill/>
              </a:ln>
              <a:effectLst/>
              <a:uLnTx/>
              <a:uFillTx/>
              <a:latin typeface="Raleway" panose="020B0003030101060003" pitchFamily="34" charset="0"/>
              <a:ea typeface="+mn-ea"/>
              <a:cs typeface="Calibri"/>
            </a:endParaRPr>
          </a:p>
          <a:p>
            <a:pPr marL="355600" marR="5080" lvl="0" indent="-342900" algn="l" defTabSz="914400" rtl="0" eaLnBrk="1" fontAlgn="auto" latinLnBrk="0" hangingPunct="1">
              <a:lnSpc>
                <a:spcPct val="100000"/>
              </a:lnSpc>
              <a:spcBef>
                <a:spcPts val="0"/>
              </a:spcBef>
              <a:spcAft>
                <a:spcPts val="0"/>
              </a:spcAft>
              <a:buClrTx/>
              <a:buSzTx/>
              <a:buFontTx/>
              <a:buNone/>
              <a:tabLst>
                <a:tab pos="354965" algn="l"/>
                <a:tab pos="355600" algn="l"/>
              </a:tabLst>
              <a:defRPr/>
            </a:pPr>
            <a:r>
              <a:rPr kumimoji="0" lang="en-GB" sz="2000" b="0" i="0" u="none" strike="noStrike" kern="1200" cap="none" spc="-20" normalizeH="0" baseline="0" noProof="0" dirty="0">
                <a:ln>
                  <a:noFill/>
                </a:ln>
                <a:effectLst/>
                <a:uLnTx/>
                <a:uFillTx/>
                <a:latin typeface="Raleway" panose="020B0003030101060003" pitchFamily="34" charset="0"/>
                <a:ea typeface="+mn-ea"/>
                <a:cs typeface="Calibri"/>
              </a:rPr>
              <a:t>	</a:t>
            </a:r>
            <a:r>
              <a:rPr kumimoji="0" sz="2000" b="0" i="0" u="none" strike="noStrike" kern="1200" cap="none" spc="-20" normalizeH="0" baseline="0" noProof="0" dirty="0">
                <a:ln>
                  <a:noFill/>
                </a:ln>
                <a:effectLst/>
                <a:uLnTx/>
                <a:uFillTx/>
                <a:latin typeface="Raleway" panose="020B0003030101060003" pitchFamily="34" charset="0"/>
                <a:ea typeface="+mn-ea"/>
                <a:cs typeface="Calibri"/>
              </a:rPr>
              <a:t>Change systems, procedures and personnel  policies, especially those concerned with  rewards and appraisal.</a:t>
            </a:r>
            <a:r>
              <a:rPr kumimoji="0" lang="en-GB" sz="2000" b="0" i="0" u="none" strike="noStrike" kern="1200" cap="none" spc="-20" normalizeH="0" baseline="0" noProof="0" dirty="0">
                <a:ln>
                  <a:noFill/>
                </a:ln>
                <a:effectLst/>
                <a:uLnTx/>
                <a:uFillTx/>
                <a:latin typeface="Raleway" panose="020B0003030101060003" pitchFamily="34" charset="0"/>
                <a:ea typeface="+mn-ea"/>
                <a:cs typeface="Calibri"/>
              </a:rPr>
              <a:t>#</a:t>
            </a:r>
          </a:p>
          <a:p>
            <a:pPr marL="355600" marR="5080" lvl="0" indent="-342900" algn="l" defTabSz="914400" rtl="0" eaLnBrk="1" fontAlgn="auto" latinLnBrk="0" hangingPunct="1">
              <a:lnSpc>
                <a:spcPct val="100000"/>
              </a:lnSpc>
              <a:spcBef>
                <a:spcPts val="0"/>
              </a:spcBef>
              <a:spcAft>
                <a:spcPts val="0"/>
              </a:spcAft>
              <a:buClrTx/>
              <a:buSzTx/>
              <a:buFontTx/>
              <a:buNone/>
              <a:tabLst>
                <a:tab pos="354965" algn="l"/>
                <a:tab pos="355600" algn="l"/>
              </a:tabLst>
              <a:defRPr/>
            </a:pPr>
            <a:endParaRPr lang="en-GB" sz="2000" spc="-20" dirty="0">
              <a:latin typeface="Raleway" panose="020B0003030101060003" pitchFamily="34" charset="0"/>
              <a:cs typeface="Calibri"/>
            </a:endParaRPr>
          </a:p>
          <a:p>
            <a:pPr marL="355600" marR="5080" indent="-342900">
              <a:tabLst>
                <a:tab pos="354965" algn="l"/>
                <a:tab pos="355600" algn="l"/>
              </a:tabLst>
              <a:defRPr/>
            </a:pPr>
            <a:endParaRPr kumimoji="0" lang="en-GB" sz="2000" b="0" i="1" u="none" strike="noStrike" kern="1200" cap="none" spc="-20" normalizeH="0" baseline="0" noProof="0" dirty="0">
              <a:ln>
                <a:noFill/>
              </a:ln>
              <a:effectLst/>
              <a:uLnTx/>
              <a:uFillTx/>
              <a:ea typeface="+mn-ea"/>
              <a:cs typeface="Calibri"/>
            </a:endParaRPr>
          </a:p>
          <a:p>
            <a:pPr marL="355600" marR="5080" indent="-342900">
              <a:tabLst>
                <a:tab pos="354965" algn="l"/>
                <a:tab pos="355600" algn="l"/>
              </a:tabLst>
              <a:defRPr/>
            </a:pPr>
            <a:r>
              <a:rPr kumimoji="0" lang="en-GB" sz="2000" b="0" i="1" u="none" strike="noStrike" kern="1200" cap="none" spc="-20" normalizeH="0" baseline="0" noProof="0" dirty="0">
                <a:ln>
                  <a:noFill/>
                </a:ln>
                <a:effectLst/>
                <a:uLnTx/>
                <a:uFillTx/>
                <a:ea typeface="+mn-ea"/>
                <a:cs typeface="Calibri"/>
              </a:rPr>
              <a:t>(Dobson, </a:t>
            </a:r>
            <a:r>
              <a:rPr lang="en-GB" sz="2000" b="0" i="0" u="none" strike="noStrike" dirty="0">
                <a:effectLst/>
              </a:rPr>
              <a:t>Williams and Walters </a:t>
            </a:r>
            <a:r>
              <a:rPr kumimoji="0" lang="en-GB" sz="2000" b="0" i="1" u="none" strike="noStrike" kern="1200" cap="none" spc="-20" normalizeH="0" baseline="0" noProof="0" dirty="0">
                <a:ln>
                  <a:noFill/>
                </a:ln>
                <a:effectLst/>
                <a:uLnTx/>
                <a:uFillTx/>
                <a:ea typeface="+mn-ea"/>
                <a:cs typeface="Calibri"/>
              </a:rPr>
              <a:t>1996)</a:t>
            </a:r>
          </a:p>
          <a:p>
            <a:pPr marL="355600" marR="5080" lvl="0" indent="-342900" algn="l" defTabSz="914400" rtl="0" eaLnBrk="1" fontAlgn="auto" latinLnBrk="0" hangingPunct="1">
              <a:lnSpc>
                <a:spcPct val="100000"/>
              </a:lnSpc>
              <a:spcBef>
                <a:spcPts val="0"/>
              </a:spcBef>
              <a:spcAft>
                <a:spcPts val="0"/>
              </a:spcAft>
              <a:buClrTx/>
              <a:buSzTx/>
              <a:buFontTx/>
              <a:buNone/>
              <a:tabLst>
                <a:tab pos="354965" algn="l"/>
                <a:tab pos="355600" algn="l"/>
              </a:tabLst>
              <a:defRPr/>
            </a:pPr>
            <a:endParaRPr kumimoji="0" sz="2000" b="0" i="0" u="none" strike="noStrike" kern="1200" cap="none" spc="-20" normalizeH="0" baseline="0" noProof="0" dirty="0">
              <a:ln>
                <a:noFill/>
              </a:ln>
              <a:effectLst/>
              <a:uLnTx/>
              <a:uFillTx/>
              <a:latin typeface="Raleway" panose="020B0003030101060003" pitchFamily="34" charset="0"/>
              <a:ea typeface="+mn-ea"/>
              <a:cs typeface="Calibri"/>
            </a:endParaRPr>
          </a:p>
        </p:txBody>
      </p:sp>
      <p:sp>
        <p:nvSpPr>
          <p:cNvPr id="14" name="TextBox 13">
            <a:extLst>
              <a:ext uri="{FF2B5EF4-FFF2-40B4-BE49-F238E27FC236}">
                <a16:creationId xmlns:a16="http://schemas.microsoft.com/office/drawing/2014/main" id="{320EB0FF-9ACF-DA6C-1054-E5410C44C1D6}"/>
              </a:ext>
            </a:extLst>
          </p:cNvPr>
          <p:cNvSpPr txBox="1"/>
          <p:nvPr/>
        </p:nvSpPr>
        <p:spPr>
          <a:xfrm>
            <a:off x="1584931" y="433090"/>
            <a:ext cx="9022138" cy="480131"/>
          </a:xfrm>
          <a:prstGeom prst="rect">
            <a:avLst/>
          </a:prstGeom>
          <a:solidFill>
            <a:srgbClr val="295E80"/>
          </a:solidFill>
          <a:ln>
            <a:solidFill>
              <a:srgbClr val="FFC000"/>
            </a:solidFill>
          </a:ln>
        </p:spPr>
        <p:txBody>
          <a:bodyPr wrap="square">
            <a:spAutoFit/>
          </a:bodyPr>
          <a:lstStyle/>
          <a:p>
            <a:pPr marL="12700" marR="5080" lvl="0" indent="0" algn="l" defTabSz="914400" rtl="0" eaLnBrk="1" fontAlgn="auto" latinLnBrk="0" hangingPunct="1">
              <a:lnSpc>
                <a:spcPct val="90000"/>
              </a:lnSpc>
              <a:spcBef>
                <a:spcPts val="105"/>
              </a:spcBef>
              <a:spcAft>
                <a:spcPts val="0"/>
              </a:spcAft>
              <a:buClrTx/>
              <a:buSzTx/>
              <a:buFontTx/>
              <a:buNone/>
              <a:tabLst/>
              <a:defRPr/>
            </a:pPr>
            <a:r>
              <a:rPr kumimoji="0" lang="en-GB" sz="2800" b="1" i="0" u="none" strike="noStrike" kern="1200" cap="none" spc="-15" normalizeH="0" baseline="0" noProof="0" dirty="0">
                <a:ln>
                  <a:noFill/>
                </a:ln>
                <a:solidFill>
                  <a:srgbClr val="FFC000"/>
                </a:solidFill>
                <a:effectLst/>
                <a:uLnTx/>
                <a:uFillTx/>
                <a:latin typeface="Raleway" panose="020B0003030101060003" pitchFamily="34" charset="0"/>
                <a:ea typeface="+mn-ea"/>
                <a:cs typeface="+mn-cs"/>
              </a:rPr>
              <a:t>Dobson’s guide to changing culture - Continued</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43729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22729" y="249210"/>
            <a:ext cx="8146541" cy="512063"/>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3600" b="1" kern="1200" spc="-15" dirty="0">
                <a:solidFill>
                  <a:srgbClr val="FFC000"/>
                </a:solidFill>
                <a:latin typeface="Raleway" panose="020B0003030101060003" pitchFamily="34" charset="0"/>
              </a:rPr>
              <a:t>Guidelines for</a:t>
            </a:r>
            <a:r>
              <a:rPr lang="en-GB" sz="3600" b="1" kern="1200" spc="-15" dirty="0">
                <a:solidFill>
                  <a:srgbClr val="FFC000"/>
                </a:solidFill>
                <a:latin typeface="Raleway" panose="020B0003030101060003" pitchFamily="34" charset="0"/>
              </a:rPr>
              <a:t> </a:t>
            </a:r>
            <a:r>
              <a:rPr sz="3600" b="1" kern="1200" spc="-15" dirty="0">
                <a:solidFill>
                  <a:srgbClr val="FFC000"/>
                </a:solidFill>
                <a:latin typeface="Raleway" panose="020B0003030101060003" pitchFamily="34" charset="0"/>
              </a:rPr>
              <a:t>changing culture</a:t>
            </a:r>
          </a:p>
        </p:txBody>
      </p:sp>
      <p:sp>
        <p:nvSpPr>
          <p:cNvPr id="13" name="object 13"/>
          <p:cNvSpPr txBox="1"/>
          <p:nvPr/>
        </p:nvSpPr>
        <p:spPr>
          <a:xfrm>
            <a:off x="2245197" y="1252442"/>
            <a:ext cx="7701606" cy="4353115"/>
          </a:xfrm>
          <a:prstGeom prst="rect">
            <a:avLst/>
          </a:prstGeom>
        </p:spPr>
        <p:txBody>
          <a:bodyPr vert="horz" wrap="square" lIns="0" tIns="13335" rIns="0" bIns="0" rtlCol="0">
            <a:spAutoFit/>
          </a:bodyPr>
          <a:lstStyle/>
          <a:p>
            <a:pPr marL="469265" marR="0" lvl="0" indent="-457200" algn="l" defTabSz="914400" rtl="0" eaLnBrk="1" fontAlgn="auto" latinLnBrk="0" hangingPunct="1">
              <a:lnSpc>
                <a:spcPts val="2280"/>
              </a:lnSpc>
              <a:spcBef>
                <a:spcPts val="105"/>
              </a:spcBef>
              <a:spcAft>
                <a:spcPts val="0"/>
              </a:spcAft>
              <a:buClrTx/>
              <a:buSzTx/>
              <a:buFont typeface="+mj-lt"/>
              <a:buAutoNum type="arabicPeriod"/>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Formulate a clear strategic</a:t>
            </a:r>
            <a:r>
              <a:rPr kumimoji="0" lang="en-GB" sz="2000" b="0" i="0" u="none" strike="noStrike" kern="1200" cap="none" spc="-20" normalizeH="0" baseline="0" noProof="0" dirty="0">
                <a:ln>
                  <a:noFill/>
                </a:ln>
                <a:effectLst/>
                <a:uLnTx/>
                <a:uFillTx/>
                <a:latin typeface="Raleway" panose="020B0003030101060003" pitchFamily="34" charset="0"/>
                <a:ea typeface="+mn-ea"/>
                <a:cs typeface="Calibri"/>
              </a:rPr>
              <a:t> </a:t>
            </a:r>
            <a:r>
              <a:rPr kumimoji="0" sz="2000" b="0" i="0" u="none" strike="noStrike" kern="1200" cap="none" spc="-20" normalizeH="0" baseline="0" noProof="0" dirty="0">
                <a:ln>
                  <a:noFill/>
                </a:ln>
                <a:effectLst/>
                <a:uLnTx/>
                <a:uFillTx/>
                <a:latin typeface="Raleway" panose="020B0003030101060003" pitchFamily="34" charset="0"/>
                <a:ea typeface="+mn-ea"/>
                <a:cs typeface="Calibri"/>
              </a:rPr>
              <a:t>vision.</a:t>
            </a:r>
            <a:endParaRPr kumimoji="0" lang="en-GB" sz="2000" b="0" i="0" u="none" strike="noStrike" kern="1200" cap="none" spc="-20" normalizeH="0" baseline="0" noProof="0" dirty="0">
              <a:ln>
                <a:noFill/>
              </a:ln>
              <a:effectLst/>
              <a:uLnTx/>
              <a:uFillTx/>
              <a:latin typeface="Raleway" panose="020B0003030101060003" pitchFamily="34" charset="0"/>
              <a:ea typeface="+mn-ea"/>
              <a:cs typeface="Calibri"/>
            </a:endParaRPr>
          </a:p>
          <a:p>
            <a:pPr marL="469265" marR="0" lvl="0" indent="-457200" algn="l" defTabSz="914400" rtl="0" eaLnBrk="1" fontAlgn="auto" latinLnBrk="0" hangingPunct="1">
              <a:lnSpc>
                <a:spcPts val="2280"/>
              </a:lnSpc>
              <a:spcBef>
                <a:spcPts val="105"/>
              </a:spcBef>
              <a:spcAft>
                <a:spcPts val="0"/>
              </a:spcAft>
              <a:buClrTx/>
              <a:buSzTx/>
              <a:buFont typeface="+mj-lt"/>
              <a:buAutoNum type="arabicPeriod"/>
              <a:tabLst>
                <a:tab pos="354965" algn="l"/>
                <a:tab pos="355600" algn="l"/>
              </a:tabLst>
              <a:defRPr/>
            </a:pPr>
            <a:endParaRPr kumimoji="0" sz="2000" b="0" i="0" u="none" strike="noStrike" kern="1200" cap="none" spc="-20" normalizeH="0" baseline="0" noProof="0" dirty="0">
              <a:ln>
                <a:noFill/>
              </a:ln>
              <a:effectLst/>
              <a:uLnTx/>
              <a:uFillTx/>
              <a:latin typeface="Raleway" panose="020B0003030101060003" pitchFamily="34" charset="0"/>
              <a:ea typeface="+mn-ea"/>
              <a:cs typeface="Calibri"/>
            </a:endParaRPr>
          </a:p>
          <a:p>
            <a:pPr marL="469265" marR="331470" lvl="0" indent="-457200" algn="l" defTabSz="914400" rtl="0" eaLnBrk="1" fontAlgn="auto" latinLnBrk="0" hangingPunct="1">
              <a:lnSpc>
                <a:spcPts val="2160"/>
              </a:lnSpc>
              <a:spcBef>
                <a:spcPts val="509"/>
              </a:spcBef>
              <a:spcAft>
                <a:spcPts val="0"/>
              </a:spcAft>
              <a:buClrTx/>
              <a:buSzTx/>
              <a:buFont typeface="+mj-lt"/>
              <a:buAutoNum type="arabicPeriod"/>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Display top-management  commitment.</a:t>
            </a:r>
            <a:endParaRPr kumimoji="0" lang="en-GB" sz="2000" b="0" i="0" u="none" strike="noStrike" kern="1200" cap="none" spc="-20" normalizeH="0" baseline="0" noProof="0" dirty="0">
              <a:ln>
                <a:noFill/>
              </a:ln>
              <a:effectLst/>
              <a:uLnTx/>
              <a:uFillTx/>
              <a:latin typeface="Raleway" panose="020B0003030101060003" pitchFamily="34" charset="0"/>
              <a:ea typeface="+mn-ea"/>
              <a:cs typeface="Calibri"/>
            </a:endParaRPr>
          </a:p>
          <a:p>
            <a:pPr marL="469265" marR="331470" lvl="0" indent="-457200" algn="l" defTabSz="914400" rtl="0" eaLnBrk="1" fontAlgn="auto" latinLnBrk="0" hangingPunct="1">
              <a:lnSpc>
                <a:spcPts val="2160"/>
              </a:lnSpc>
              <a:spcBef>
                <a:spcPts val="509"/>
              </a:spcBef>
              <a:spcAft>
                <a:spcPts val="0"/>
              </a:spcAft>
              <a:buClrTx/>
              <a:buSzTx/>
              <a:buFont typeface="+mj-lt"/>
              <a:buAutoNum type="arabicPeriod"/>
              <a:tabLst>
                <a:tab pos="354965" algn="l"/>
                <a:tab pos="355600" algn="l"/>
              </a:tabLst>
              <a:defRPr/>
            </a:pPr>
            <a:endParaRPr kumimoji="0" sz="2000" b="0" i="0" u="none" strike="noStrike" kern="1200" cap="none" spc="-20" normalizeH="0" baseline="0" noProof="0" dirty="0">
              <a:ln>
                <a:noFill/>
              </a:ln>
              <a:effectLst/>
              <a:uLnTx/>
              <a:uFillTx/>
              <a:latin typeface="Raleway" panose="020B0003030101060003" pitchFamily="34" charset="0"/>
              <a:ea typeface="+mn-ea"/>
              <a:cs typeface="Calibri"/>
            </a:endParaRPr>
          </a:p>
          <a:p>
            <a:pPr marL="469265" marR="5080" lvl="0" indent="-457200" algn="l" defTabSz="914400" rtl="0" eaLnBrk="1" fontAlgn="auto" latinLnBrk="0" hangingPunct="1">
              <a:lnSpc>
                <a:spcPts val="2160"/>
              </a:lnSpc>
              <a:spcBef>
                <a:spcPts val="480"/>
              </a:spcBef>
              <a:spcAft>
                <a:spcPts val="0"/>
              </a:spcAft>
              <a:buClrTx/>
              <a:buSzTx/>
              <a:buFont typeface="+mj-lt"/>
              <a:buAutoNum type="arabicPeriod"/>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Model culture change at the  highest level.</a:t>
            </a:r>
            <a:endParaRPr kumimoji="0" lang="en-GB" sz="2000" b="0" i="0" u="none" strike="noStrike" kern="1200" cap="none" spc="-20" normalizeH="0" baseline="0" noProof="0" dirty="0">
              <a:ln>
                <a:noFill/>
              </a:ln>
              <a:effectLst/>
              <a:uLnTx/>
              <a:uFillTx/>
              <a:latin typeface="Raleway" panose="020B0003030101060003" pitchFamily="34" charset="0"/>
              <a:ea typeface="+mn-ea"/>
              <a:cs typeface="Calibri"/>
            </a:endParaRPr>
          </a:p>
          <a:p>
            <a:pPr marL="469265" marR="5080" lvl="0" indent="-457200" algn="l" defTabSz="914400" rtl="0" eaLnBrk="1" fontAlgn="auto" latinLnBrk="0" hangingPunct="1">
              <a:lnSpc>
                <a:spcPts val="2160"/>
              </a:lnSpc>
              <a:spcBef>
                <a:spcPts val="480"/>
              </a:spcBef>
              <a:spcAft>
                <a:spcPts val="0"/>
              </a:spcAft>
              <a:buClrTx/>
              <a:buSzTx/>
              <a:buFont typeface="+mj-lt"/>
              <a:buAutoNum type="arabicPeriod"/>
              <a:tabLst>
                <a:tab pos="354965" algn="l"/>
                <a:tab pos="355600" algn="l"/>
              </a:tabLst>
              <a:defRPr/>
            </a:pPr>
            <a:endParaRPr kumimoji="0" sz="2000" b="0" i="0" u="none" strike="noStrike" kern="1200" cap="none" spc="-20" normalizeH="0" baseline="0" noProof="0" dirty="0">
              <a:ln>
                <a:noFill/>
              </a:ln>
              <a:effectLst/>
              <a:uLnTx/>
              <a:uFillTx/>
              <a:latin typeface="Raleway" panose="020B0003030101060003" pitchFamily="34" charset="0"/>
              <a:ea typeface="+mn-ea"/>
              <a:cs typeface="Calibri"/>
            </a:endParaRPr>
          </a:p>
          <a:p>
            <a:pPr marL="469265" marR="0" lvl="0" indent="-457200" algn="l" defTabSz="914400" rtl="0" eaLnBrk="1" fontAlgn="auto" latinLnBrk="0" hangingPunct="1">
              <a:lnSpc>
                <a:spcPts val="2280"/>
              </a:lnSpc>
              <a:spcBef>
                <a:spcPts val="210"/>
              </a:spcBef>
              <a:spcAft>
                <a:spcPts val="0"/>
              </a:spcAft>
              <a:buClrTx/>
              <a:buSzTx/>
              <a:buFont typeface="+mj-lt"/>
              <a:buAutoNum type="arabicPeriod"/>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Modify the </a:t>
            </a:r>
            <a:r>
              <a:rPr kumimoji="0" sz="2000" b="0" i="0" u="none" strike="noStrike" kern="1200" cap="none" spc="-20" normalizeH="0" baseline="0" noProof="0" dirty="0" err="1">
                <a:ln>
                  <a:noFill/>
                </a:ln>
                <a:effectLst/>
                <a:uLnTx/>
                <a:uFillTx/>
                <a:latin typeface="Raleway" panose="020B0003030101060003" pitchFamily="34" charset="0"/>
                <a:ea typeface="+mn-ea"/>
                <a:cs typeface="Calibri"/>
              </a:rPr>
              <a:t>organisation</a:t>
            </a:r>
            <a:r>
              <a:rPr kumimoji="0" sz="2000" b="0" i="0" u="none" strike="noStrike" kern="1200" cap="none" spc="-20" normalizeH="0" baseline="0" noProof="0" dirty="0">
                <a:ln>
                  <a:noFill/>
                </a:ln>
                <a:effectLst/>
                <a:uLnTx/>
                <a:uFillTx/>
                <a:latin typeface="Raleway" panose="020B0003030101060003" pitchFamily="34" charset="0"/>
                <a:ea typeface="+mn-ea"/>
                <a:cs typeface="Calibri"/>
              </a:rPr>
              <a:t> to</a:t>
            </a:r>
            <a:r>
              <a:rPr kumimoji="0" lang="en-GB" sz="2000" b="0" i="0" u="none" strike="noStrike" kern="1200" cap="none" spc="-20" normalizeH="0" baseline="0" noProof="0" dirty="0">
                <a:ln>
                  <a:noFill/>
                </a:ln>
                <a:effectLst/>
                <a:uLnTx/>
                <a:uFillTx/>
                <a:latin typeface="Raleway" panose="020B0003030101060003" pitchFamily="34" charset="0"/>
                <a:ea typeface="+mn-ea"/>
                <a:cs typeface="Calibri"/>
              </a:rPr>
              <a:t> </a:t>
            </a:r>
            <a:r>
              <a:rPr kumimoji="0" sz="2000" b="0" i="0" u="none" strike="noStrike" kern="1200" cap="none" spc="-20" normalizeH="0" baseline="0" noProof="0" dirty="0">
                <a:ln>
                  <a:noFill/>
                </a:ln>
                <a:effectLst/>
                <a:uLnTx/>
                <a:uFillTx/>
                <a:latin typeface="Raleway" panose="020B0003030101060003" pitchFamily="34" charset="0"/>
                <a:ea typeface="+mn-ea"/>
                <a:cs typeface="Calibri"/>
              </a:rPr>
              <a:t>support</a:t>
            </a:r>
            <a:r>
              <a:rPr kumimoji="0" lang="en-GB" sz="2000" b="0" i="0" u="none" strike="noStrike" kern="1200" cap="none" spc="-20" normalizeH="0" baseline="0" noProof="0" dirty="0">
                <a:ln>
                  <a:noFill/>
                </a:ln>
                <a:effectLst/>
                <a:uLnTx/>
                <a:uFillTx/>
                <a:latin typeface="Raleway" panose="020B0003030101060003" pitchFamily="34" charset="0"/>
                <a:ea typeface="+mn-ea"/>
                <a:cs typeface="Calibri"/>
              </a:rPr>
              <a:t> </a:t>
            </a:r>
            <a:r>
              <a:rPr kumimoji="0" sz="2000" b="0" i="0" u="none" strike="noStrike" kern="1200" cap="none" spc="-20" normalizeH="0" baseline="0" noProof="0" dirty="0" err="1">
                <a:ln>
                  <a:noFill/>
                </a:ln>
                <a:effectLst/>
                <a:uLnTx/>
                <a:uFillTx/>
                <a:latin typeface="Raleway" panose="020B0003030101060003" pitchFamily="34" charset="0"/>
                <a:ea typeface="+mn-ea"/>
                <a:cs typeface="Calibri"/>
              </a:rPr>
              <a:t>organisational</a:t>
            </a:r>
            <a:r>
              <a:rPr kumimoji="0" sz="2000" b="0" i="0" u="none" strike="noStrike" kern="1200" cap="none" spc="-20" normalizeH="0" baseline="0" noProof="0" dirty="0">
                <a:ln>
                  <a:noFill/>
                </a:ln>
                <a:effectLst/>
                <a:uLnTx/>
                <a:uFillTx/>
                <a:latin typeface="Raleway" panose="020B0003030101060003" pitchFamily="34" charset="0"/>
                <a:ea typeface="+mn-ea"/>
                <a:cs typeface="Calibri"/>
              </a:rPr>
              <a:t> changes</a:t>
            </a:r>
            <a:endParaRPr kumimoji="0" lang="en-GB" sz="2000" b="0" i="0" u="none" strike="noStrike" kern="1200" cap="none" spc="-20" normalizeH="0" baseline="0" noProof="0" dirty="0">
              <a:ln>
                <a:noFill/>
              </a:ln>
              <a:effectLst/>
              <a:uLnTx/>
              <a:uFillTx/>
              <a:latin typeface="Raleway" panose="020B0003030101060003" pitchFamily="34" charset="0"/>
              <a:ea typeface="+mn-ea"/>
              <a:cs typeface="Calibri"/>
            </a:endParaRPr>
          </a:p>
          <a:p>
            <a:pPr marL="469265" marR="0" lvl="0" indent="-457200" algn="l" defTabSz="914400" rtl="0" eaLnBrk="1" fontAlgn="auto" latinLnBrk="0" hangingPunct="1">
              <a:lnSpc>
                <a:spcPts val="2280"/>
              </a:lnSpc>
              <a:spcBef>
                <a:spcPts val="210"/>
              </a:spcBef>
              <a:spcAft>
                <a:spcPts val="0"/>
              </a:spcAft>
              <a:buClrTx/>
              <a:buSzTx/>
              <a:buFont typeface="+mj-lt"/>
              <a:buAutoNum type="arabicPeriod"/>
              <a:tabLst>
                <a:tab pos="354965" algn="l"/>
                <a:tab pos="355600" algn="l"/>
              </a:tabLst>
              <a:defRPr/>
            </a:pPr>
            <a:endParaRPr kumimoji="0" sz="2000" b="0" i="0" u="none" strike="noStrike" kern="1200" cap="none" spc="-20" normalizeH="0" baseline="0" noProof="0" dirty="0">
              <a:ln>
                <a:noFill/>
              </a:ln>
              <a:effectLst/>
              <a:uLnTx/>
              <a:uFillTx/>
              <a:latin typeface="Raleway" panose="020B0003030101060003" pitchFamily="34" charset="0"/>
              <a:ea typeface="+mn-ea"/>
              <a:cs typeface="Calibri"/>
            </a:endParaRPr>
          </a:p>
          <a:p>
            <a:pPr marL="469265" marR="213360" lvl="0" indent="-457200" algn="l" defTabSz="914400" rtl="0" eaLnBrk="1" fontAlgn="auto" latinLnBrk="0" hangingPunct="1">
              <a:lnSpc>
                <a:spcPts val="2160"/>
              </a:lnSpc>
              <a:spcBef>
                <a:spcPts val="509"/>
              </a:spcBef>
              <a:spcAft>
                <a:spcPts val="0"/>
              </a:spcAft>
              <a:buClrTx/>
              <a:buSzTx/>
              <a:buFont typeface="+mj-lt"/>
              <a:buAutoNum type="arabicPeriod"/>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Select and socialise  newcomers and terminate  deviants.</a:t>
            </a:r>
            <a:endParaRPr kumimoji="0" lang="en-GB" sz="2000" b="0" i="0" u="none" strike="noStrike" kern="1200" cap="none" spc="-20" normalizeH="0" baseline="0" noProof="0" dirty="0">
              <a:ln>
                <a:noFill/>
              </a:ln>
              <a:effectLst/>
              <a:uLnTx/>
              <a:uFillTx/>
              <a:latin typeface="Raleway" panose="020B0003030101060003" pitchFamily="34" charset="0"/>
              <a:ea typeface="+mn-ea"/>
              <a:cs typeface="Calibri"/>
            </a:endParaRPr>
          </a:p>
          <a:p>
            <a:pPr marL="469265" marR="213360" lvl="0" indent="-457200" algn="l" defTabSz="914400" rtl="0" eaLnBrk="1" fontAlgn="auto" latinLnBrk="0" hangingPunct="1">
              <a:lnSpc>
                <a:spcPts val="2160"/>
              </a:lnSpc>
              <a:spcBef>
                <a:spcPts val="509"/>
              </a:spcBef>
              <a:spcAft>
                <a:spcPts val="0"/>
              </a:spcAft>
              <a:buClrTx/>
              <a:buSzTx/>
              <a:buFont typeface="+mj-lt"/>
              <a:buAutoNum type="arabicPeriod"/>
              <a:tabLst>
                <a:tab pos="354965" algn="l"/>
                <a:tab pos="355600" algn="l"/>
              </a:tabLst>
              <a:defRPr/>
            </a:pPr>
            <a:endParaRPr kumimoji="0" sz="2000" b="0" i="0" u="none" strike="noStrike" kern="1200" cap="none" spc="-20" normalizeH="0" baseline="0" noProof="0" dirty="0">
              <a:ln>
                <a:noFill/>
              </a:ln>
              <a:effectLst/>
              <a:uLnTx/>
              <a:uFillTx/>
              <a:latin typeface="Raleway" panose="020B0003030101060003" pitchFamily="34" charset="0"/>
              <a:ea typeface="+mn-ea"/>
              <a:cs typeface="Calibri"/>
            </a:endParaRPr>
          </a:p>
          <a:p>
            <a:pPr marL="469265" marR="350520" lvl="0" indent="-457200" algn="l" defTabSz="914400" rtl="0" eaLnBrk="1" fontAlgn="auto" latinLnBrk="0" hangingPunct="1">
              <a:lnSpc>
                <a:spcPts val="2160"/>
              </a:lnSpc>
              <a:spcBef>
                <a:spcPts val="484"/>
              </a:spcBef>
              <a:spcAft>
                <a:spcPts val="0"/>
              </a:spcAft>
              <a:buClrTx/>
              <a:buSzTx/>
              <a:buFont typeface="+mj-lt"/>
              <a:buAutoNum type="arabicPeriod"/>
              <a:tabLst>
                <a:tab pos="354965" algn="l"/>
                <a:tab pos="355600" algn="l"/>
              </a:tabLst>
              <a:defRPr/>
            </a:pPr>
            <a:r>
              <a:rPr kumimoji="0" sz="2000" b="0" i="0" u="none" strike="noStrike" kern="1200" cap="none" spc="-20" normalizeH="0" baseline="0" noProof="0" dirty="0">
                <a:ln>
                  <a:noFill/>
                </a:ln>
                <a:effectLst/>
                <a:uLnTx/>
                <a:uFillTx/>
                <a:latin typeface="Raleway" panose="020B0003030101060003" pitchFamily="34" charset="0"/>
                <a:ea typeface="+mn-ea"/>
                <a:cs typeface="Calibri"/>
              </a:rPr>
              <a:t>Develop ethical and legal  sensitivity.</a:t>
            </a:r>
          </a:p>
          <a:p>
            <a:pPr marL="0" marR="0" lvl="0" indent="0" algn="l" defTabSz="914400" rtl="0" eaLnBrk="1" fontAlgn="auto" latinLnBrk="0" hangingPunct="1">
              <a:lnSpc>
                <a:spcPct val="100000"/>
              </a:lnSpc>
              <a:spcBef>
                <a:spcPts val="50"/>
              </a:spcBef>
              <a:spcAft>
                <a:spcPts val="0"/>
              </a:spcAft>
              <a:buClrTx/>
              <a:buSzTx/>
              <a:buFontTx/>
              <a:buNone/>
              <a:tabLst>
                <a:tab pos="354965" algn="l"/>
                <a:tab pos="355600" algn="l"/>
              </a:tabLst>
              <a:defRPr/>
            </a:pPr>
            <a:endParaRPr kumimoji="0" lang="en-GB" sz="1400" b="0" i="1" u="none" strike="noStrike" kern="1200" cap="none" spc="-20" normalizeH="0" baseline="0" noProof="0" dirty="0">
              <a:ln>
                <a:noFill/>
              </a:ln>
              <a:effectLst/>
              <a:uLnTx/>
              <a:uFillTx/>
              <a:latin typeface="Raleway" panose="020B0003030101060003" pitchFamily="34" charset="0"/>
              <a:ea typeface="+mn-ea"/>
              <a:cs typeface="Calibri"/>
            </a:endParaRPr>
          </a:p>
          <a:p>
            <a:pPr marL="0" marR="0" lvl="0" indent="0" algn="l" defTabSz="914400" rtl="0" eaLnBrk="1" fontAlgn="auto" latinLnBrk="0" hangingPunct="1">
              <a:lnSpc>
                <a:spcPct val="100000"/>
              </a:lnSpc>
              <a:spcBef>
                <a:spcPts val="50"/>
              </a:spcBef>
              <a:spcAft>
                <a:spcPts val="0"/>
              </a:spcAft>
              <a:buClrTx/>
              <a:buSzTx/>
              <a:buFontTx/>
              <a:buNone/>
              <a:tabLst>
                <a:tab pos="354965" algn="l"/>
                <a:tab pos="355600" algn="l"/>
              </a:tabLst>
              <a:defRPr/>
            </a:pPr>
            <a:endParaRPr kumimoji="0" sz="1400" b="0" i="1" u="none" strike="noStrike" kern="1200" cap="none" spc="-20" normalizeH="0" baseline="0" noProof="0" dirty="0">
              <a:ln>
                <a:noFill/>
              </a:ln>
              <a:effectLst/>
              <a:uLnTx/>
              <a:uFillTx/>
              <a:latin typeface="Raleway" panose="020B0003030101060003" pitchFamily="34" charset="0"/>
              <a:ea typeface="+mn-ea"/>
              <a:cs typeface="Calibri"/>
            </a:endParaRPr>
          </a:p>
          <a:p>
            <a:pPr marL="12700" marR="0" lvl="0" indent="0" algn="l" defTabSz="914400" rtl="0" eaLnBrk="1" fontAlgn="auto" latinLnBrk="0" hangingPunct="1">
              <a:lnSpc>
                <a:spcPct val="100000"/>
              </a:lnSpc>
              <a:spcBef>
                <a:spcPts val="0"/>
              </a:spcBef>
              <a:spcAft>
                <a:spcPts val="0"/>
              </a:spcAft>
              <a:buClrTx/>
              <a:buSzTx/>
              <a:buFontTx/>
              <a:buNone/>
              <a:tabLst>
                <a:tab pos="354965" algn="l"/>
                <a:tab pos="355600" algn="l"/>
              </a:tabLst>
              <a:defRPr/>
            </a:pPr>
            <a:r>
              <a:rPr kumimoji="0" sz="1400" b="0" i="1" u="none" strike="noStrike" kern="1200" cap="none" spc="-20" normalizeH="0" baseline="0" noProof="0" dirty="0">
                <a:ln>
                  <a:noFill/>
                </a:ln>
                <a:effectLst/>
                <a:uLnTx/>
                <a:uFillTx/>
                <a:latin typeface="Raleway" panose="020B0003030101060003" pitchFamily="34" charset="0"/>
                <a:ea typeface="+mn-ea"/>
                <a:cs typeface="Calibri"/>
              </a:rPr>
              <a:t>(Cummings and Worley, 200</a:t>
            </a:r>
            <a:r>
              <a:rPr kumimoji="0" lang="en-GB" sz="1400" b="0" i="1" u="none" strike="noStrike" kern="1200" cap="none" spc="-20" normalizeH="0" baseline="0" noProof="0" dirty="0">
                <a:ln>
                  <a:noFill/>
                </a:ln>
                <a:effectLst/>
                <a:uLnTx/>
                <a:uFillTx/>
                <a:latin typeface="Raleway" panose="020B0003030101060003" pitchFamily="34" charset="0"/>
                <a:ea typeface="+mn-ea"/>
                <a:cs typeface="Calibri"/>
              </a:rPr>
              <a:t>8</a:t>
            </a:r>
            <a:r>
              <a:rPr kumimoji="0" sz="1400" b="0" i="1" u="none" strike="noStrike" kern="1200" cap="none" spc="-20" normalizeH="0" baseline="0" noProof="0" dirty="0">
                <a:ln>
                  <a:noFill/>
                </a:ln>
                <a:effectLst/>
                <a:uLnTx/>
                <a:uFillTx/>
                <a:latin typeface="Raleway" panose="020B0003030101060003" pitchFamily="34" charset="0"/>
                <a:ea typeface="+mn-ea"/>
                <a:cs typeface="Calibri"/>
              </a:rPr>
              <a:t>)</a:t>
            </a:r>
          </a:p>
        </p:txBody>
      </p:sp>
    </p:spTree>
    <p:extLst>
      <p:ext uri="{BB962C8B-B14F-4D97-AF65-F5344CB8AC3E}">
        <p14:creationId xmlns:p14="http://schemas.microsoft.com/office/powerpoint/2010/main" val="10238662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016B9-9ACA-0803-B270-F22DE8883E36}"/>
              </a:ext>
            </a:extLst>
          </p:cNvPr>
          <p:cNvSpPr>
            <a:spLocks noGrp="1"/>
          </p:cNvSpPr>
          <p:nvPr>
            <p:ph type="title"/>
          </p:nvPr>
        </p:nvSpPr>
        <p:spPr>
          <a:xfrm>
            <a:off x="496102" y="187375"/>
            <a:ext cx="11199796" cy="770656"/>
          </a:xfrm>
          <a:solidFill>
            <a:srgbClr val="295E80"/>
          </a:solidFill>
          <a:ln>
            <a:solidFill>
              <a:srgbClr val="FFC000"/>
            </a:solidFill>
          </a:ln>
        </p:spPr>
        <p:txBody>
          <a:bodyPr/>
          <a:lstStyle/>
          <a:p>
            <a:r>
              <a:rPr lang="en-GB" dirty="0">
                <a:solidFill>
                  <a:srgbClr val="FFC000"/>
                </a:solidFill>
              </a:rPr>
              <a:t>‘Don’t change culture but changing the Culture </a:t>
            </a:r>
          </a:p>
        </p:txBody>
      </p:sp>
      <p:pic>
        <p:nvPicPr>
          <p:cNvPr id="4" name="Online Media 3" title="Don't change Culture by changing the Culture">
            <a:hlinkClick r:id="" action="ppaction://media"/>
            <a:extLst>
              <a:ext uri="{FF2B5EF4-FFF2-40B4-BE49-F238E27FC236}">
                <a16:creationId xmlns:a16="http://schemas.microsoft.com/office/drawing/2014/main" id="{1A60893E-CA5A-DDA4-3318-A3D66D760916}"/>
              </a:ext>
            </a:extLst>
          </p:cNvPr>
          <p:cNvPicPr>
            <a:picLocks noRot="1" noChangeAspect="1"/>
          </p:cNvPicPr>
          <p:nvPr>
            <a:videoFile r:link="rId1"/>
          </p:nvPr>
        </p:nvPicPr>
        <p:blipFill>
          <a:blip r:embed="rId3"/>
          <a:stretch>
            <a:fillRect/>
          </a:stretch>
        </p:blipFill>
        <p:spPr>
          <a:xfrm>
            <a:off x="1902210" y="1059508"/>
            <a:ext cx="8387580" cy="4738983"/>
          </a:xfrm>
          <a:prstGeom prst="rect">
            <a:avLst/>
          </a:prstGeom>
        </p:spPr>
      </p:pic>
      <p:sp>
        <p:nvSpPr>
          <p:cNvPr id="3" name="TextBox 2">
            <a:extLst>
              <a:ext uri="{FF2B5EF4-FFF2-40B4-BE49-F238E27FC236}">
                <a16:creationId xmlns:a16="http://schemas.microsoft.com/office/drawing/2014/main" id="{224290E8-34AE-878B-1994-AF26E1567BA7}"/>
              </a:ext>
            </a:extLst>
          </p:cNvPr>
          <p:cNvSpPr txBox="1"/>
          <p:nvPr/>
        </p:nvSpPr>
        <p:spPr>
          <a:xfrm>
            <a:off x="10502366" y="5429159"/>
            <a:ext cx="1463040" cy="369332"/>
          </a:xfrm>
          <a:prstGeom prst="rect">
            <a:avLst/>
          </a:prstGeom>
          <a:noFill/>
        </p:spPr>
        <p:txBody>
          <a:bodyPr wrap="square" rtlCol="0">
            <a:spAutoFit/>
          </a:bodyPr>
          <a:lstStyle/>
          <a:p>
            <a:r>
              <a:rPr lang="en-GB" sz="1800" dirty="0">
                <a:latin typeface="Aspira Webfont"/>
              </a:rPr>
              <a:t>(</a:t>
            </a:r>
            <a:r>
              <a:rPr lang="en-GB" sz="1800" dirty="0" err="1">
                <a:latin typeface="Aspira Webfont"/>
              </a:rPr>
              <a:t>Trost</a:t>
            </a:r>
            <a:r>
              <a:rPr lang="en-GB" sz="1800" dirty="0">
                <a:latin typeface="Aspira Webfont"/>
              </a:rPr>
              <a:t>, 2019)</a:t>
            </a:r>
            <a:endParaRPr lang="en-GB" dirty="0"/>
          </a:p>
        </p:txBody>
      </p:sp>
    </p:spTree>
    <p:extLst>
      <p:ext uri="{BB962C8B-B14F-4D97-AF65-F5344CB8AC3E}">
        <p14:creationId xmlns:p14="http://schemas.microsoft.com/office/powerpoint/2010/main" val="2379729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742055" y="381000"/>
            <a:ext cx="4707890" cy="512063"/>
          </a:xfrm>
          <a:prstGeom prst="rect">
            <a:avLst/>
          </a:prstGeom>
          <a:solidFill>
            <a:srgbClr val="295E80"/>
          </a:solidFill>
          <a:ln>
            <a:solidFill>
              <a:srgbClr val="FFC000"/>
            </a:solidFill>
          </a:ln>
        </p:spPr>
        <p:txBody>
          <a:bodyPr vert="horz" wrap="square" lIns="0" tIns="13335" rIns="0" bIns="0" rtlCol="0">
            <a:spAutoFit/>
          </a:bodyPr>
          <a:lstStyle/>
          <a:p>
            <a:pPr marL="12700" marR="5080" algn="l" rtl="0">
              <a:lnSpc>
                <a:spcPct val="90000"/>
              </a:lnSpc>
              <a:spcBef>
                <a:spcPts val="105"/>
              </a:spcBef>
            </a:pPr>
            <a:r>
              <a:rPr sz="3600" b="1" kern="1200" spc="-15" dirty="0">
                <a:solidFill>
                  <a:srgbClr val="FFC000"/>
                </a:solidFill>
                <a:latin typeface="Raleway" panose="020B0003030101060003" pitchFamily="34" charset="0"/>
              </a:rPr>
              <a:t>Culture: </a:t>
            </a:r>
            <a:r>
              <a:rPr sz="3600" kern="1200" spc="-15" dirty="0">
                <a:solidFill>
                  <a:srgbClr val="FFC000"/>
                </a:solidFill>
                <a:latin typeface="Raleway" panose="020B0003030101060003" pitchFamily="34" charset="0"/>
              </a:rPr>
              <a:t>Conclusions</a:t>
            </a:r>
          </a:p>
        </p:txBody>
      </p:sp>
      <p:sp>
        <p:nvSpPr>
          <p:cNvPr id="3" name="object 3"/>
          <p:cNvSpPr txBox="1"/>
          <p:nvPr/>
        </p:nvSpPr>
        <p:spPr>
          <a:xfrm>
            <a:off x="2286000" y="1219200"/>
            <a:ext cx="7620000" cy="4214744"/>
          </a:xfrm>
          <a:prstGeom prst="rect">
            <a:avLst/>
          </a:prstGeom>
        </p:spPr>
        <p:txBody>
          <a:bodyPr vert="horz" wrap="square" lIns="0" tIns="49530" rIns="0" bIns="0" rtlCol="0">
            <a:spAutoFit/>
          </a:bodyPr>
          <a:lstStyle/>
          <a:p>
            <a:pPr marL="241300" marR="142240" lvl="0" indent="-228600" algn="l" defTabSz="914400" rtl="0" eaLnBrk="1" fontAlgn="auto" latinLnBrk="0" hangingPunct="1">
              <a:lnSpc>
                <a:spcPts val="2380"/>
              </a:lnSpc>
              <a:spcBef>
                <a:spcPts val="390"/>
              </a:spcBef>
              <a:spcAft>
                <a:spcPts val="0"/>
              </a:spcAft>
              <a:buClrTx/>
              <a:buSzTx/>
              <a:buFont typeface="Arial"/>
              <a:buChar char="•"/>
              <a:tabLst>
                <a:tab pos="354965" algn="l"/>
                <a:tab pos="355600" algn="l"/>
              </a:tabLst>
              <a:defRPr/>
            </a:pPr>
            <a:r>
              <a:rPr kumimoji="0" sz="2400" b="0" i="0" u="none" strike="noStrike" kern="1200" cap="none" spc="-20" normalizeH="0" baseline="0" noProof="0" dirty="0">
                <a:ln>
                  <a:noFill/>
                </a:ln>
                <a:effectLst/>
                <a:uLnTx/>
                <a:uFillTx/>
                <a:latin typeface="Raleway" panose="020B0003030101060003" pitchFamily="34" charset="0"/>
                <a:ea typeface="+mn-ea"/>
                <a:cs typeface="Calibri"/>
              </a:rPr>
              <a:t>No clear agreement about the nature  or the flexibility of culture.</a:t>
            </a:r>
            <a:endParaRPr kumimoji="0" lang="en-GB" sz="2400" b="0" i="0" u="none" strike="noStrike" kern="1200" cap="none" spc="-20" normalizeH="0" baseline="0" noProof="0" dirty="0">
              <a:ln>
                <a:noFill/>
              </a:ln>
              <a:effectLst/>
              <a:uLnTx/>
              <a:uFillTx/>
              <a:latin typeface="Raleway" panose="020B0003030101060003" pitchFamily="34" charset="0"/>
              <a:ea typeface="+mn-ea"/>
              <a:cs typeface="Calibri"/>
            </a:endParaRPr>
          </a:p>
          <a:p>
            <a:pPr marL="241300" marR="142240" lvl="0" indent="-228600" algn="l" defTabSz="914400" rtl="0" eaLnBrk="1" fontAlgn="auto" latinLnBrk="0" hangingPunct="1">
              <a:lnSpc>
                <a:spcPts val="2380"/>
              </a:lnSpc>
              <a:spcBef>
                <a:spcPts val="390"/>
              </a:spcBef>
              <a:spcAft>
                <a:spcPts val="0"/>
              </a:spcAft>
              <a:buClrTx/>
              <a:buSzTx/>
              <a:buFont typeface="Arial"/>
              <a:buChar char="•"/>
              <a:tabLst>
                <a:tab pos="354965" algn="l"/>
                <a:tab pos="355600" algn="l"/>
              </a:tabLst>
              <a:defRPr/>
            </a:pPr>
            <a:endParaRPr kumimoji="0" sz="2400" b="0" i="0" u="none" strike="noStrike" kern="1200" cap="none" spc="-20" normalizeH="0" baseline="0" noProof="0" dirty="0">
              <a:ln>
                <a:noFill/>
              </a:ln>
              <a:effectLst/>
              <a:uLnTx/>
              <a:uFillTx/>
              <a:latin typeface="Raleway" panose="020B0003030101060003" pitchFamily="34" charset="0"/>
              <a:ea typeface="+mn-ea"/>
              <a:cs typeface="Calibri"/>
            </a:endParaRPr>
          </a:p>
          <a:p>
            <a:pPr marL="241300" marR="295275" lvl="0" indent="-228600" algn="l" defTabSz="914400" rtl="0" eaLnBrk="1" fontAlgn="auto" latinLnBrk="0" hangingPunct="1">
              <a:lnSpc>
                <a:spcPct val="90100"/>
              </a:lnSpc>
              <a:spcBef>
                <a:spcPts val="484"/>
              </a:spcBef>
              <a:spcAft>
                <a:spcPts val="0"/>
              </a:spcAft>
              <a:buClrTx/>
              <a:buSzTx/>
              <a:buFont typeface="Arial"/>
              <a:buChar char="•"/>
              <a:tabLst>
                <a:tab pos="354965" algn="l"/>
                <a:tab pos="355600" algn="l"/>
              </a:tabLst>
              <a:defRPr/>
            </a:pPr>
            <a:r>
              <a:rPr kumimoji="0" sz="2400" b="0" i="0" u="none" strike="noStrike" kern="1200" cap="none" spc="-20" normalizeH="0" baseline="0" noProof="0" dirty="0">
                <a:ln>
                  <a:noFill/>
                </a:ln>
                <a:effectLst/>
                <a:uLnTx/>
                <a:uFillTx/>
                <a:latin typeface="Raleway" panose="020B0003030101060003" pitchFamily="34" charset="0"/>
                <a:ea typeface="+mn-ea"/>
                <a:cs typeface="Calibri"/>
              </a:rPr>
              <a:t>Managers must make choices based  on their own circumstances and  perceived options.</a:t>
            </a:r>
            <a:endParaRPr kumimoji="0" lang="en-GB" sz="2400" b="0" i="0" u="none" strike="noStrike" kern="1200" cap="none" spc="-20" normalizeH="0" baseline="0" noProof="0" dirty="0">
              <a:ln>
                <a:noFill/>
              </a:ln>
              <a:effectLst/>
              <a:uLnTx/>
              <a:uFillTx/>
              <a:latin typeface="Raleway" panose="020B0003030101060003" pitchFamily="34" charset="0"/>
              <a:ea typeface="+mn-ea"/>
              <a:cs typeface="Calibri"/>
            </a:endParaRPr>
          </a:p>
          <a:p>
            <a:pPr marL="241300" marR="295275" lvl="0" indent="-228600" algn="l" defTabSz="914400" rtl="0" eaLnBrk="1" fontAlgn="auto" latinLnBrk="0" hangingPunct="1">
              <a:lnSpc>
                <a:spcPct val="90100"/>
              </a:lnSpc>
              <a:spcBef>
                <a:spcPts val="484"/>
              </a:spcBef>
              <a:spcAft>
                <a:spcPts val="0"/>
              </a:spcAft>
              <a:buClrTx/>
              <a:buSzTx/>
              <a:buFont typeface="Arial"/>
              <a:buChar char="•"/>
              <a:tabLst>
                <a:tab pos="354965" algn="l"/>
                <a:tab pos="355600" algn="l"/>
              </a:tabLst>
              <a:defRPr/>
            </a:pPr>
            <a:endParaRPr kumimoji="0" sz="2400" b="0" i="0" u="none" strike="noStrike" kern="1200" cap="none" spc="-20" normalizeH="0" baseline="0" noProof="0" dirty="0">
              <a:ln>
                <a:noFill/>
              </a:ln>
              <a:effectLst/>
              <a:uLnTx/>
              <a:uFillTx/>
              <a:latin typeface="Raleway" panose="020B0003030101060003" pitchFamily="34" charset="0"/>
              <a:ea typeface="+mn-ea"/>
              <a:cs typeface="Calibri"/>
            </a:endParaRPr>
          </a:p>
          <a:p>
            <a:pPr marL="241300" marR="29209" lvl="0" indent="-228600" algn="l" defTabSz="914400" rtl="0" eaLnBrk="1" fontAlgn="auto" latinLnBrk="0" hangingPunct="1">
              <a:lnSpc>
                <a:spcPts val="2380"/>
              </a:lnSpc>
              <a:spcBef>
                <a:spcPts val="560"/>
              </a:spcBef>
              <a:spcAft>
                <a:spcPts val="0"/>
              </a:spcAft>
              <a:buClrTx/>
              <a:buSzTx/>
              <a:buFont typeface="Arial"/>
              <a:buChar char="•"/>
              <a:tabLst>
                <a:tab pos="354965" algn="l"/>
                <a:tab pos="355600" algn="l"/>
              </a:tabLst>
              <a:defRPr/>
            </a:pPr>
            <a:r>
              <a:rPr kumimoji="0" sz="2400" b="0" i="0" u="none" strike="noStrike" kern="1200" cap="none" spc="-20" normalizeH="0" baseline="0" noProof="0" dirty="0">
                <a:ln>
                  <a:noFill/>
                </a:ln>
                <a:effectLst/>
                <a:uLnTx/>
                <a:uFillTx/>
                <a:latin typeface="Raleway" panose="020B0003030101060003" pitchFamily="34" charset="0"/>
                <a:ea typeface="+mn-ea"/>
                <a:cs typeface="Calibri"/>
              </a:rPr>
              <a:t>Without strong or appropriate  cultures, managers may find it difficult  to agree among themselves or gain  compliance from others.</a:t>
            </a:r>
            <a:endParaRPr kumimoji="0" lang="en-GB" sz="2400" b="0" i="0" u="none" strike="noStrike" kern="1200" cap="none" spc="-20" normalizeH="0" baseline="0" noProof="0" dirty="0">
              <a:ln>
                <a:noFill/>
              </a:ln>
              <a:effectLst/>
              <a:uLnTx/>
              <a:uFillTx/>
              <a:latin typeface="Raleway" panose="020B0003030101060003" pitchFamily="34" charset="0"/>
              <a:ea typeface="+mn-ea"/>
              <a:cs typeface="Calibri"/>
            </a:endParaRPr>
          </a:p>
          <a:p>
            <a:pPr marL="241300" marR="29209" lvl="0" indent="-228600" algn="l" defTabSz="914400" rtl="0" eaLnBrk="1" fontAlgn="auto" latinLnBrk="0" hangingPunct="1">
              <a:lnSpc>
                <a:spcPts val="2380"/>
              </a:lnSpc>
              <a:spcBef>
                <a:spcPts val="560"/>
              </a:spcBef>
              <a:spcAft>
                <a:spcPts val="0"/>
              </a:spcAft>
              <a:buClrTx/>
              <a:buSzTx/>
              <a:buFont typeface="Arial"/>
              <a:buChar char="•"/>
              <a:tabLst>
                <a:tab pos="354965" algn="l"/>
                <a:tab pos="355600" algn="l"/>
              </a:tabLst>
              <a:defRPr/>
            </a:pPr>
            <a:endParaRPr kumimoji="0" sz="2400" b="0" i="0" u="none" strike="noStrike" kern="1200" cap="none" spc="-20" normalizeH="0" baseline="0" noProof="0" dirty="0">
              <a:ln>
                <a:noFill/>
              </a:ln>
              <a:effectLst/>
              <a:uLnTx/>
              <a:uFillTx/>
              <a:latin typeface="Raleway" panose="020B0003030101060003" pitchFamily="34" charset="0"/>
              <a:ea typeface="+mn-ea"/>
              <a:cs typeface="Calibri"/>
            </a:endParaRPr>
          </a:p>
          <a:p>
            <a:pPr marL="241300" marR="5080" lvl="0" indent="-228600" algn="l" defTabSz="914400" rtl="0" eaLnBrk="1" fontAlgn="auto" latinLnBrk="0" hangingPunct="1">
              <a:lnSpc>
                <a:spcPts val="2380"/>
              </a:lnSpc>
              <a:spcBef>
                <a:spcPts val="515"/>
              </a:spcBef>
              <a:spcAft>
                <a:spcPts val="0"/>
              </a:spcAft>
              <a:buClrTx/>
              <a:buSzTx/>
              <a:buFont typeface="Arial"/>
              <a:buChar char="•"/>
              <a:tabLst>
                <a:tab pos="354965" algn="l"/>
                <a:tab pos="355600" algn="l"/>
              </a:tabLst>
              <a:defRPr/>
            </a:pPr>
            <a:r>
              <a:rPr kumimoji="0" sz="2400" b="0" i="0" u="none" strike="noStrike" kern="1200" cap="none" spc="-20" normalizeH="0" baseline="0" noProof="0" dirty="0">
                <a:ln>
                  <a:noFill/>
                </a:ln>
                <a:effectLst/>
                <a:uLnTx/>
                <a:uFillTx/>
                <a:latin typeface="Raleway" panose="020B0003030101060003" pitchFamily="34" charset="0"/>
                <a:ea typeface="+mn-ea"/>
                <a:cs typeface="Calibri"/>
              </a:rPr>
              <a:t>In such situations, there is a tendency  for conflict and power battles to occur.</a:t>
            </a:r>
          </a:p>
        </p:txBody>
      </p:sp>
    </p:spTree>
    <p:extLst>
      <p:ext uri="{BB962C8B-B14F-4D97-AF65-F5344CB8AC3E}">
        <p14:creationId xmlns:p14="http://schemas.microsoft.com/office/powerpoint/2010/main" val="34638609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A547F4-8630-58A4-B91E-3ABC3A608EFE}"/>
              </a:ext>
            </a:extLst>
          </p:cNvPr>
          <p:cNvSpPr>
            <a:spLocks noGrp="1"/>
          </p:cNvSpPr>
          <p:nvPr>
            <p:ph idx="1"/>
          </p:nvPr>
        </p:nvSpPr>
        <p:spPr>
          <a:xfrm>
            <a:off x="838200" y="1690688"/>
            <a:ext cx="10515600" cy="4486275"/>
          </a:xfrm>
        </p:spPr>
        <p:txBody>
          <a:bodyPr/>
          <a:lstStyle/>
          <a:p>
            <a:pPr marL="0" indent="0" algn="ctr">
              <a:buNone/>
            </a:pPr>
            <a:endParaRPr lang="en-GB" dirty="0">
              <a:solidFill>
                <a:schemeClr val="bg1"/>
              </a:solidFill>
            </a:endParaRPr>
          </a:p>
          <a:p>
            <a:pPr marL="0" indent="0" algn="ctr">
              <a:buNone/>
            </a:pPr>
            <a:endParaRPr lang="en-GB" dirty="0">
              <a:solidFill>
                <a:schemeClr val="bg1"/>
              </a:solidFill>
            </a:endParaRPr>
          </a:p>
          <a:p>
            <a:pPr marL="0" indent="0" algn="ctr">
              <a:buNone/>
            </a:pPr>
            <a:r>
              <a:rPr lang="en-GB" sz="7200" dirty="0">
                <a:solidFill>
                  <a:schemeClr val="bg1"/>
                </a:solidFill>
              </a:rPr>
              <a:t>BREAK TIME</a:t>
            </a:r>
          </a:p>
        </p:txBody>
      </p:sp>
    </p:spTree>
    <p:extLst>
      <p:ext uri="{BB962C8B-B14F-4D97-AF65-F5344CB8AC3E}">
        <p14:creationId xmlns:p14="http://schemas.microsoft.com/office/powerpoint/2010/main" val="18253719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txBox="1"/>
          <p:nvPr/>
        </p:nvSpPr>
        <p:spPr>
          <a:xfrm>
            <a:off x="991403" y="2056701"/>
            <a:ext cx="10530037" cy="1372299"/>
          </a:xfrm>
          <a:prstGeom prst="rect">
            <a:avLst/>
          </a:prstGeom>
          <a:solidFill>
            <a:srgbClr val="295E80"/>
          </a:solidFill>
          <a:ln>
            <a:solidFill>
              <a:srgbClr val="FFC000"/>
            </a:solidFill>
          </a:ln>
        </p:spPr>
        <p:txBody>
          <a:bodyPr vert="horz" wrap="square" lIns="0" tIns="71755" rIns="0" bIns="0" rtlCol="0">
            <a:spAutoFit/>
          </a:bodyPr>
          <a:lstStyle/>
          <a:p>
            <a:pPr marL="12700" marR="5080" algn="ctr">
              <a:lnSpc>
                <a:spcPct val="90000"/>
              </a:lnSpc>
              <a:spcBef>
                <a:spcPts val="105"/>
              </a:spcBef>
              <a:defRPr/>
            </a:pPr>
            <a:endParaRPr kumimoji="0" lang="en-GB" sz="2800" b="1" i="0" u="none" strike="noStrike" kern="1200" cap="none" spc="-15" normalizeH="0" baseline="0" noProof="0" dirty="0">
              <a:ln>
                <a:noFill/>
              </a:ln>
              <a:solidFill>
                <a:srgbClr val="FFC000"/>
              </a:solidFill>
              <a:effectLst/>
              <a:uLnTx/>
              <a:uFillTx/>
              <a:latin typeface="Raleway" panose="020B0003030101060003" pitchFamily="34" charset="0"/>
              <a:ea typeface="+mn-ea"/>
              <a:cs typeface="Calibri"/>
            </a:endParaRPr>
          </a:p>
          <a:p>
            <a:pPr marL="12700" marR="5080" algn="ctr">
              <a:lnSpc>
                <a:spcPct val="90000"/>
              </a:lnSpc>
              <a:spcBef>
                <a:spcPts val="105"/>
              </a:spcBef>
              <a:defRPr/>
            </a:pPr>
            <a:r>
              <a:rPr kumimoji="0" lang="en-GB" sz="3600" b="1" i="0" u="none" strike="noStrike" kern="1200" cap="none" spc="-10" normalizeH="0" baseline="0" noProof="0" dirty="0">
                <a:ln>
                  <a:noFill/>
                </a:ln>
                <a:solidFill>
                  <a:srgbClr val="FFC000"/>
                </a:solidFill>
                <a:effectLst/>
                <a:uLnTx/>
                <a:uFillTx/>
                <a:latin typeface="Raleway" panose="020B0003030101060003" pitchFamily="34" charset="0"/>
                <a:ea typeface="+mn-ea"/>
                <a:cs typeface="Calibri"/>
              </a:rPr>
              <a:t>Strategic </a:t>
            </a:r>
            <a:r>
              <a:rPr lang="en-GB" sz="3600" b="1" spc="-10" dirty="0">
                <a:solidFill>
                  <a:srgbClr val="FFC000"/>
                </a:solidFill>
                <a:latin typeface="Raleway" panose="020B0003030101060003" pitchFamily="34" charset="0"/>
                <a:cs typeface="Calibri"/>
              </a:rPr>
              <a:t>M</a:t>
            </a:r>
            <a:r>
              <a:rPr kumimoji="0" lang="en-GB" sz="3600" b="1" i="0" u="none" strike="noStrike" kern="1200" cap="none" spc="-10" normalizeH="0" baseline="0" noProof="0" dirty="0" err="1">
                <a:ln>
                  <a:noFill/>
                </a:ln>
                <a:solidFill>
                  <a:srgbClr val="FFC000"/>
                </a:solidFill>
                <a:effectLst/>
                <a:uLnTx/>
                <a:uFillTx/>
                <a:latin typeface="Raleway" panose="020B0003030101060003" pitchFamily="34" charset="0"/>
                <a:ea typeface="+mn-ea"/>
                <a:cs typeface="Calibri"/>
              </a:rPr>
              <a:t>anagement</a:t>
            </a:r>
            <a:endParaRPr kumimoji="0" lang="en-GB" sz="3600" b="0" i="0" u="none" strike="noStrike" kern="1200" cap="none" spc="0" normalizeH="0" baseline="0" noProof="0" dirty="0">
              <a:ln>
                <a:noFill/>
              </a:ln>
              <a:solidFill>
                <a:srgbClr val="FFC000"/>
              </a:solidFill>
              <a:effectLst/>
              <a:uLnTx/>
              <a:uFillTx/>
              <a:latin typeface="Raleway" panose="020B0003030101060003" pitchFamily="34" charset="0"/>
              <a:ea typeface="+mn-ea"/>
              <a:cs typeface="Calibri"/>
            </a:endParaRPr>
          </a:p>
          <a:p>
            <a:pPr marL="12700" marR="5080" lvl="0" indent="0" algn="ctr" defTabSz="914400" rtl="0" eaLnBrk="1" fontAlgn="auto" latinLnBrk="0" hangingPunct="1">
              <a:lnSpc>
                <a:spcPct val="90000"/>
              </a:lnSpc>
              <a:spcBef>
                <a:spcPts val="105"/>
              </a:spcBef>
              <a:spcAft>
                <a:spcPts val="0"/>
              </a:spcAft>
              <a:buClrTx/>
              <a:buSzTx/>
              <a:buFontTx/>
              <a:buNone/>
              <a:tabLst/>
              <a:defRPr/>
            </a:pPr>
            <a:endParaRPr kumimoji="0" sz="2800" b="1" i="0" u="none" strike="noStrike" kern="1200" cap="none" spc="-15" normalizeH="0" baseline="0" noProof="0" dirty="0">
              <a:ln>
                <a:noFill/>
              </a:ln>
              <a:solidFill>
                <a:srgbClr val="FFC000"/>
              </a:solidFill>
              <a:effectLst/>
              <a:uLnTx/>
              <a:uFillTx/>
              <a:latin typeface="Raleway" panose="020B0003030101060003" pitchFamily="34" charset="0"/>
              <a:ea typeface="+mn-ea"/>
              <a:cs typeface="Calibri"/>
            </a:endParaRPr>
          </a:p>
        </p:txBody>
      </p:sp>
    </p:spTree>
    <p:extLst>
      <p:ext uri="{BB962C8B-B14F-4D97-AF65-F5344CB8AC3E}">
        <p14:creationId xmlns:p14="http://schemas.microsoft.com/office/powerpoint/2010/main" val="34304922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277368" y="213321"/>
            <a:ext cx="10515600" cy="859576"/>
          </a:xfrm>
        </p:spPr>
        <p:txBody>
          <a:bodyPr vert="horz" lIns="91440" tIns="45720" rIns="91440" bIns="45720" rtlCol="0" anchor="ctr">
            <a:normAutofit/>
          </a:bodyPr>
          <a:lstStyle/>
          <a:p>
            <a:r>
              <a:rPr lang="en-US" sz="4000" dirty="0"/>
              <a:t>Group Discussion</a:t>
            </a:r>
          </a:p>
        </p:txBody>
      </p:sp>
      <p:sp>
        <p:nvSpPr>
          <p:cNvPr id="4" name="Cloud 3">
            <a:extLst>
              <a:ext uri="{FF2B5EF4-FFF2-40B4-BE49-F238E27FC236}">
                <a16:creationId xmlns:a16="http://schemas.microsoft.com/office/drawing/2014/main" id="{1D8C0009-4BB2-9039-B44D-0B43C141153A}"/>
              </a:ext>
            </a:extLst>
          </p:cNvPr>
          <p:cNvSpPr/>
          <p:nvPr/>
        </p:nvSpPr>
        <p:spPr>
          <a:xfrm>
            <a:off x="2517289" y="1280161"/>
            <a:ext cx="6691257" cy="4012602"/>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What does the term ‘strategy’ mean?</a:t>
            </a:r>
          </a:p>
        </p:txBody>
      </p:sp>
    </p:spTree>
    <p:extLst>
      <p:ext uri="{BB962C8B-B14F-4D97-AF65-F5344CB8AC3E}">
        <p14:creationId xmlns:p14="http://schemas.microsoft.com/office/powerpoint/2010/main" val="8949104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95400" y="2257399"/>
            <a:ext cx="3550073" cy="1282401"/>
          </a:xfrm>
          <a:prstGeom prst="rect">
            <a:avLst/>
          </a:prstGeom>
          <a:solidFill>
            <a:srgbClr val="2A5F81"/>
          </a:solidFill>
          <a:ln>
            <a:solidFill>
              <a:srgbClr val="FFC000"/>
            </a:solidFill>
          </a:ln>
        </p:spPr>
        <p:txBody>
          <a:bodyPr vert="horz" wrap="square" lIns="0" tIns="62991" rIns="0" bIns="0" rtlCol="0">
            <a:spAutoFit/>
          </a:bodyPr>
          <a:lstStyle/>
          <a:p>
            <a:pPr marL="12700" marR="5080" indent="173355" algn="ctr" rtl="0">
              <a:lnSpc>
                <a:spcPct val="90000"/>
              </a:lnSpc>
              <a:spcBef>
                <a:spcPts val="105"/>
              </a:spcBef>
            </a:pPr>
            <a:r>
              <a:rPr kern="1200" spc="-15" dirty="0">
                <a:solidFill>
                  <a:srgbClr val="FFC000"/>
                </a:solidFill>
              </a:rPr>
              <a:t>What is strategy?</a:t>
            </a:r>
          </a:p>
        </p:txBody>
      </p:sp>
      <p:grpSp>
        <p:nvGrpSpPr>
          <p:cNvPr id="3" name="object 3"/>
          <p:cNvGrpSpPr/>
          <p:nvPr/>
        </p:nvGrpSpPr>
        <p:grpSpPr>
          <a:xfrm>
            <a:off x="5231893" y="573023"/>
            <a:ext cx="5154168" cy="5359584"/>
            <a:chOff x="3707892" y="573023"/>
            <a:chExt cx="5154168" cy="5955792"/>
          </a:xfrm>
        </p:grpSpPr>
        <p:pic>
          <p:nvPicPr>
            <p:cNvPr id="5" name="object 5"/>
            <p:cNvPicPr/>
            <p:nvPr/>
          </p:nvPicPr>
          <p:blipFill>
            <a:blip r:embed="rId2" cstate="print"/>
            <a:stretch>
              <a:fillRect/>
            </a:stretch>
          </p:blipFill>
          <p:spPr>
            <a:xfrm>
              <a:off x="3707892" y="573023"/>
              <a:ext cx="5154168" cy="5955792"/>
            </a:xfrm>
            <a:prstGeom prst="rect">
              <a:avLst/>
            </a:prstGeom>
          </p:spPr>
        </p:pic>
        <p:sp>
          <p:nvSpPr>
            <p:cNvPr id="6" name="object 6"/>
            <p:cNvSpPr/>
            <p:nvPr/>
          </p:nvSpPr>
          <p:spPr>
            <a:xfrm>
              <a:off x="3849624" y="588263"/>
              <a:ext cx="4879975" cy="5681980"/>
            </a:xfrm>
            <a:custGeom>
              <a:avLst/>
              <a:gdLst/>
              <a:ahLst/>
              <a:cxnLst/>
              <a:rect l="l" t="t" r="r" b="b"/>
              <a:pathLst>
                <a:path w="4879975" h="5681980">
                  <a:moveTo>
                    <a:pt x="4879848" y="0"/>
                  </a:moveTo>
                  <a:lnTo>
                    <a:pt x="0" y="0"/>
                  </a:lnTo>
                  <a:lnTo>
                    <a:pt x="0" y="5681472"/>
                  </a:lnTo>
                  <a:lnTo>
                    <a:pt x="4879848" y="5681472"/>
                  </a:lnTo>
                  <a:lnTo>
                    <a:pt x="4879848" y="0"/>
                  </a:lnTo>
                  <a:close/>
                </a:path>
              </a:pathLst>
            </a:custGeom>
            <a:solidFill>
              <a:srgbClr val="FFFFFF"/>
            </a:solidFill>
          </p:spPr>
          <p:txBody>
            <a:bodyPr wrap="square" lIns="0" tIns="0" rIns="0" bIns="0" rtlCol="0"/>
            <a:lstStyle/>
            <a:p>
              <a:endParaRPr/>
            </a:p>
          </p:txBody>
        </p:sp>
      </p:grpSp>
      <p:sp>
        <p:nvSpPr>
          <p:cNvPr id="8" name="object 8"/>
          <p:cNvSpPr txBox="1"/>
          <p:nvPr/>
        </p:nvSpPr>
        <p:spPr>
          <a:xfrm>
            <a:off x="5765545" y="925393"/>
            <a:ext cx="3882390" cy="1036951"/>
          </a:xfrm>
          <a:prstGeom prst="rect">
            <a:avLst/>
          </a:prstGeom>
        </p:spPr>
        <p:txBody>
          <a:bodyPr vert="horz" wrap="square" lIns="0" tIns="39370" rIns="0" bIns="0" rtlCol="0">
            <a:spAutoFit/>
          </a:bodyPr>
          <a:lstStyle/>
          <a:p>
            <a:pPr marL="355600" marR="5080" indent="-342900" algn="just">
              <a:lnSpc>
                <a:spcPct val="90100"/>
              </a:lnSpc>
              <a:spcBef>
                <a:spcPts val="310"/>
              </a:spcBef>
              <a:buFont typeface="Arial"/>
              <a:buChar char="•"/>
              <a:tabLst>
                <a:tab pos="355600" algn="l"/>
              </a:tabLst>
            </a:pPr>
            <a:r>
              <a:rPr dirty="0">
                <a:latin typeface="Raleway" panose="020B0003030101060003" pitchFamily="34" charset="0"/>
                <a:cs typeface="Calibri"/>
              </a:rPr>
              <a:t>Strategy</a:t>
            </a:r>
            <a:r>
              <a:rPr spc="-60" dirty="0">
                <a:latin typeface="Raleway" panose="020B0003030101060003" pitchFamily="34" charset="0"/>
                <a:cs typeface="Calibri"/>
              </a:rPr>
              <a:t> </a:t>
            </a:r>
            <a:r>
              <a:rPr dirty="0">
                <a:latin typeface="Raleway" panose="020B0003030101060003" pitchFamily="34" charset="0"/>
                <a:cs typeface="Calibri"/>
              </a:rPr>
              <a:t>entails</a:t>
            </a:r>
            <a:r>
              <a:rPr spc="-55" dirty="0">
                <a:latin typeface="Raleway" panose="020B0003030101060003" pitchFamily="34" charset="0"/>
                <a:cs typeface="Calibri"/>
              </a:rPr>
              <a:t> </a:t>
            </a:r>
            <a:r>
              <a:rPr dirty="0">
                <a:latin typeface="Raleway" panose="020B0003030101060003" pitchFamily="34" charset="0"/>
                <a:cs typeface="Calibri"/>
              </a:rPr>
              <a:t>futuristic</a:t>
            </a:r>
            <a:r>
              <a:rPr spc="-50" dirty="0">
                <a:latin typeface="Raleway" panose="020B0003030101060003" pitchFamily="34" charset="0"/>
                <a:cs typeface="Calibri"/>
              </a:rPr>
              <a:t> </a:t>
            </a:r>
            <a:r>
              <a:rPr dirty="0">
                <a:latin typeface="Raleway" panose="020B0003030101060003" pitchFamily="34" charset="0"/>
                <a:cs typeface="Calibri"/>
              </a:rPr>
              <a:t>thinking</a:t>
            </a:r>
            <a:r>
              <a:rPr spc="-30" dirty="0">
                <a:latin typeface="Raleway" panose="020B0003030101060003" pitchFamily="34" charset="0"/>
                <a:cs typeface="Calibri"/>
              </a:rPr>
              <a:t> </a:t>
            </a:r>
            <a:r>
              <a:rPr spc="-25" dirty="0">
                <a:latin typeface="Raleway" panose="020B0003030101060003" pitchFamily="34" charset="0"/>
                <a:cs typeface="Calibri"/>
              </a:rPr>
              <a:t>and </a:t>
            </a:r>
            <a:r>
              <a:rPr dirty="0">
                <a:latin typeface="Raleway" panose="020B0003030101060003" pitchFamily="34" charset="0"/>
                <a:cs typeface="Calibri"/>
              </a:rPr>
              <a:t>developing</a:t>
            </a:r>
            <a:r>
              <a:rPr spc="-40" dirty="0">
                <a:latin typeface="Raleway" panose="020B0003030101060003" pitchFamily="34" charset="0"/>
                <a:cs typeface="Calibri"/>
              </a:rPr>
              <a:t> </a:t>
            </a:r>
            <a:r>
              <a:rPr dirty="0">
                <a:latin typeface="Raleway" panose="020B0003030101060003" pitchFamily="34" charset="0"/>
                <a:cs typeface="Calibri"/>
              </a:rPr>
              <a:t>a</a:t>
            </a:r>
            <a:r>
              <a:rPr spc="-30" dirty="0">
                <a:latin typeface="Raleway" panose="020B0003030101060003" pitchFamily="34" charset="0"/>
                <a:cs typeface="Calibri"/>
              </a:rPr>
              <a:t> </a:t>
            </a:r>
            <a:r>
              <a:rPr dirty="0">
                <a:latin typeface="Raleway" panose="020B0003030101060003" pitchFamily="34" charset="0"/>
                <a:cs typeface="Calibri"/>
              </a:rPr>
              <a:t>course</a:t>
            </a:r>
            <a:r>
              <a:rPr spc="-20" dirty="0">
                <a:latin typeface="Raleway" panose="020B0003030101060003" pitchFamily="34" charset="0"/>
                <a:cs typeface="Calibri"/>
              </a:rPr>
              <a:t> </a:t>
            </a:r>
            <a:r>
              <a:rPr dirty="0">
                <a:latin typeface="Raleway" panose="020B0003030101060003" pitchFamily="34" charset="0"/>
                <a:cs typeface="Calibri"/>
              </a:rPr>
              <a:t>of</a:t>
            </a:r>
            <a:r>
              <a:rPr spc="-20" dirty="0">
                <a:latin typeface="Raleway" panose="020B0003030101060003" pitchFamily="34" charset="0"/>
                <a:cs typeface="Calibri"/>
              </a:rPr>
              <a:t> </a:t>
            </a:r>
            <a:r>
              <a:rPr dirty="0">
                <a:latin typeface="Raleway" panose="020B0003030101060003" pitchFamily="34" charset="0"/>
                <a:cs typeface="Calibri"/>
              </a:rPr>
              <a:t>action</a:t>
            </a:r>
            <a:r>
              <a:rPr spc="-20" dirty="0">
                <a:latin typeface="Raleway" panose="020B0003030101060003" pitchFamily="34" charset="0"/>
                <a:cs typeface="Calibri"/>
              </a:rPr>
              <a:t> </a:t>
            </a:r>
            <a:r>
              <a:rPr dirty="0">
                <a:latin typeface="Raleway" panose="020B0003030101060003" pitchFamily="34" charset="0"/>
                <a:cs typeface="Calibri"/>
              </a:rPr>
              <a:t>to</a:t>
            </a:r>
            <a:r>
              <a:rPr spc="-35" dirty="0">
                <a:latin typeface="Raleway" panose="020B0003030101060003" pitchFamily="34" charset="0"/>
                <a:cs typeface="Calibri"/>
              </a:rPr>
              <a:t> </a:t>
            </a:r>
            <a:r>
              <a:rPr spc="-20" dirty="0">
                <a:latin typeface="Raleway" panose="020B0003030101060003" pitchFamily="34" charset="0"/>
                <a:cs typeface="Calibri"/>
              </a:rPr>
              <a:t>meet </a:t>
            </a:r>
            <a:r>
              <a:rPr dirty="0">
                <a:latin typeface="Raleway" panose="020B0003030101060003" pitchFamily="34" charset="0"/>
                <a:cs typeface="Calibri"/>
              </a:rPr>
              <a:t>goals</a:t>
            </a:r>
            <a:r>
              <a:rPr spc="-20" dirty="0">
                <a:latin typeface="Raleway" panose="020B0003030101060003" pitchFamily="34" charset="0"/>
                <a:cs typeface="Calibri"/>
              </a:rPr>
              <a:t> </a:t>
            </a:r>
            <a:r>
              <a:rPr dirty="0">
                <a:latin typeface="Raleway" panose="020B0003030101060003" pitchFamily="34" charset="0"/>
                <a:cs typeface="Calibri"/>
              </a:rPr>
              <a:t>and</a:t>
            </a:r>
            <a:r>
              <a:rPr spc="-15" dirty="0">
                <a:latin typeface="Raleway" panose="020B0003030101060003" pitchFamily="34" charset="0"/>
                <a:cs typeface="Calibri"/>
              </a:rPr>
              <a:t> </a:t>
            </a:r>
            <a:r>
              <a:rPr spc="-10" dirty="0">
                <a:latin typeface="Raleway" panose="020B0003030101060003" pitchFamily="34" charset="0"/>
                <a:cs typeface="Calibri"/>
              </a:rPr>
              <a:t>objectives</a:t>
            </a:r>
            <a:endParaRPr dirty="0">
              <a:latin typeface="Raleway" panose="020B0003030101060003" pitchFamily="34" charset="0"/>
              <a:cs typeface="Calibri"/>
            </a:endParaRPr>
          </a:p>
        </p:txBody>
      </p:sp>
      <p:sp>
        <p:nvSpPr>
          <p:cNvPr id="9" name="object 9"/>
          <p:cNvSpPr txBox="1"/>
          <p:nvPr/>
        </p:nvSpPr>
        <p:spPr>
          <a:xfrm>
            <a:off x="5845554" y="2133600"/>
            <a:ext cx="4136645" cy="3304110"/>
          </a:xfrm>
          <a:prstGeom prst="rect">
            <a:avLst/>
          </a:prstGeom>
        </p:spPr>
        <p:txBody>
          <a:bodyPr vert="horz" wrap="square" lIns="0" tIns="43815" rIns="0" bIns="0" rtlCol="0">
            <a:spAutoFit/>
          </a:bodyPr>
          <a:lstStyle/>
          <a:p>
            <a:pPr marL="355600" marR="132715" indent="-342900">
              <a:lnSpc>
                <a:spcPts val="1939"/>
              </a:lnSpc>
              <a:spcBef>
                <a:spcPts val="345"/>
              </a:spcBef>
              <a:buFont typeface="Arial"/>
              <a:buChar char="•"/>
              <a:tabLst>
                <a:tab pos="354965" algn="l"/>
                <a:tab pos="355600" algn="l"/>
              </a:tabLst>
            </a:pPr>
            <a:r>
              <a:rPr dirty="0">
                <a:latin typeface="Raleway" panose="020B0003030101060003" pitchFamily="34" charset="0"/>
                <a:cs typeface="Calibri"/>
              </a:rPr>
              <a:t>A</a:t>
            </a:r>
            <a:r>
              <a:rPr spc="-10" dirty="0">
                <a:latin typeface="Raleway" panose="020B0003030101060003" pitchFamily="34" charset="0"/>
                <a:cs typeface="Calibri"/>
              </a:rPr>
              <a:t> strategy</a:t>
            </a:r>
            <a:r>
              <a:rPr spc="-20" dirty="0">
                <a:latin typeface="Raleway" panose="020B0003030101060003" pitchFamily="34" charset="0"/>
                <a:cs typeface="Calibri"/>
              </a:rPr>
              <a:t> </a:t>
            </a:r>
            <a:r>
              <a:rPr dirty="0">
                <a:latin typeface="Raleway" panose="020B0003030101060003" pitchFamily="34" charset="0"/>
                <a:cs typeface="Calibri"/>
              </a:rPr>
              <a:t>should</a:t>
            </a:r>
            <a:r>
              <a:rPr spc="-5" dirty="0">
                <a:latin typeface="Raleway" panose="020B0003030101060003" pitchFamily="34" charset="0"/>
                <a:cs typeface="Calibri"/>
              </a:rPr>
              <a:t> </a:t>
            </a:r>
            <a:r>
              <a:rPr dirty="0">
                <a:latin typeface="Raleway" panose="020B0003030101060003" pitchFamily="34" charset="0"/>
                <a:cs typeface="Calibri"/>
              </a:rPr>
              <a:t>be able</a:t>
            </a:r>
            <a:r>
              <a:rPr spc="-15" dirty="0">
                <a:latin typeface="Raleway" panose="020B0003030101060003" pitchFamily="34" charset="0"/>
                <a:cs typeface="Calibri"/>
              </a:rPr>
              <a:t> </a:t>
            </a:r>
            <a:r>
              <a:rPr dirty="0">
                <a:latin typeface="Raleway" panose="020B0003030101060003" pitchFamily="34" charset="0"/>
                <a:cs typeface="Calibri"/>
              </a:rPr>
              <a:t>to</a:t>
            </a:r>
            <a:r>
              <a:rPr spc="-10" dirty="0">
                <a:latin typeface="Raleway" panose="020B0003030101060003" pitchFamily="34" charset="0"/>
                <a:cs typeface="Calibri"/>
              </a:rPr>
              <a:t> define </a:t>
            </a:r>
            <a:r>
              <a:rPr dirty="0">
                <a:latin typeface="Raleway" panose="020B0003030101060003" pitchFamily="34" charset="0"/>
                <a:cs typeface="Calibri"/>
              </a:rPr>
              <a:t>and</a:t>
            </a:r>
            <a:r>
              <a:rPr spc="5" dirty="0">
                <a:latin typeface="Raleway" panose="020B0003030101060003" pitchFamily="34" charset="0"/>
                <a:cs typeface="Calibri"/>
              </a:rPr>
              <a:t> </a:t>
            </a:r>
            <a:r>
              <a:rPr dirty="0">
                <a:latin typeface="Raleway" panose="020B0003030101060003" pitchFamily="34" charset="0"/>
                <a:cs typeface="Calibri"/>
              </a:rPr>
              <a:t>address</a:t>
            </a:r>
            <a:r>
              <a:rPr spc="-15" dirty="0">
                <a:latin typeface="Raleway" panose="020B0003030101060003" pitchFamily="34" charset="0"/>
                <a:cs typeface="Calibri"/>
              </a:rPr>
              <a:t> </a:t>
            </a:r>
            <a:r>
              <a:rPr dirty="0">
                <a:latin typeface="Raleway" panose="020B0003030101060003" pitchFamily="34" charset="0"/>
                <a:cs typeface="Calibri"/>
              </a:rPr>
              <a:t>the</a:t>
            </a:r>
            <a:r>
              <a:rPr spc="-5" dirty="0">
                <a:latin typeface="Raleway" panose="020B0003030101060003" pitchFamily="34" charset="0"/>
                <a:cs typeface="Calibri"/>
              </a:rPr>
              <a:t> </a:t>
            </a:r>
            <a:r>
              <a:rPr spc="-10" dirty="0">
                <a:latin typeface="Raleway" panose="020B0003030101060003" pitchFamily="34" charset="0"/>
                <a:cs typeface="Calibri"/>
              </a:rPr>
              <a:t>following:</a:t>
            </a:r>
            <a:endParaRPr lang="en-GB" spc="-10" dirty="0">
              <a:latin typeface="Raleway" panose="020B0003030101060003" pitchFamily="34" charset="0"/>
              <a:cs typeface="Calibri"/>
            </a:endParaRPr>
          </a:p>
          <a:p>
            <a:pPr marL="355600" marR="132715" indent="-342900">
              <a:lnSpc>
                <a:spcPts val="1939"/>
              </a:lnSpc>
              <a:spcBef>
                <a:spcPts val="345"/>
              </a:spcBef>
              <a:buFont typeface="Arial"/>
              <a:buChar char="•"/>
              <a:tabLst>
                <a:tab pos="354965" algn="l"/>
                <a:tab pos="355600" algn="l"/>
              </a:tabLst>
            </a:pPr>
            <a:endParaRPr dirty="0">
              <a:latin typeface="Raleway" panose="020B0003030101060003" pitchFamily="34" charset="0"/>
              <a:cs typeface="Calibri"/>
            </a:endParaRPr>
          </a:p>
          <a:p>
            <a:pPr marL="756285" lvl="1" indent="-287020">
              <a:lnSpc>
                <a:spcPts val="2055"/>
              </a:lnSpc>
              <a:spcBef>
                <a:spcPts val="195"/>
              </a:spcBef>
              <a:buFont typeface="Arial"/>
              <a:buChar char="–"/>
              <a:tabLst>
                <a:tab pos="756285" algn="l"/>
                <a:tab pos="756920" algn="l"/>
              </a:tabLst>
            </a:pPr>
            <a:r>
              <a:rPr dirty="0">
                <a:latin typeface="Raleway" panose="020B0003030101060003" pitchFamily="34" charset="0"/>
                <a:cs typeface="Calibri"/>
              </a:rPr>
              <a:t>Our</a:t>
            </a:r>
            <a:r>
              <a:rPr spc="-40" dirty="0">
                <a:latin typeface="Raleway" panose="020B0003030101060003" pitchFamily="34" charset="0"/>
                <a:cs typeface="Calibri"/>
              </a:rPr>
              <a:t> </a:t>
            </a:r>
            <a:r>
              <a:rPr dirty="0">
                <a:latin typeface="Raleway" panose="020B0003030101060003" pitchFamily="34" charset="0"/>
                <a:cs typeface="Calibri"/>
              </a:rPr>
              <a:t>current</a:t>
            </a:r>
            <a:r>
              <a:rPr spc="-35" dirty="0">
                <a:latin typeface="Raleway" panose="020B0003030101060003" pitchFamily="34" charset="0"/>
                <a:cs typeface="Calibri"/>
              </a:rPr>
              <a:t> </a:t>
            </a:r>
            <a:r>
              <a:rPr dirty="0">
                <a:latin typeface="Raleway" panose="020B0003030101060003" pitchFamily="34" charset="0"/>
                <a:cs typeface="Calibri"/>
              </a:rPr>
              <a:t>position</a:t>
            </a:r>
            <a:r>
              <a:rPr spc="-30" dirty="0">
                <a:latin typeface="Raleway" panose="020B0003030101060003" pitchFamily="34" charset="0"/>
                <a:cs typeface="Calibri"/>
              </a:rPr>
              <a:t> </a:t>
            </a:r>
            <a:r>
              <a:rPr dirty="0">
                <a:latin typeface="Raleway" panose="020B0003030101060003" pitchFamily="34" charset="0"/>
                <a:cs typeface="Calibri"/>
              </a:rPr>
              <a:t>(where</a:t>
            </a:r>
            <a:r>
              <a:rPr spc="-15" dirty="0">
                <a:latin typeface="Raleway" panose="020B0003030101060003" pitchFamily="34" charset="0"/>
                <a:cs typeface="Calibri"/>
              </a:rPr>
              <a:t> </a:t>
            </a:r>
            <a:r>
              <a:rPr spc="-25" dirty="0">
                <a:latin typeface="Raleway" panose="020B0003030101060003" pitchFamily="34" charset="0"/>
                <a:cs typeface="Calibri"/>
              </a:rPr>
              <a:t>are</a:t>
            </a:r>
            <a:r>
              <a:rPr lang="en-GB" spc="-25" dirty="0">
                <a:latin typeface="Raleway" panose="020B0003030101060003" pitchFamily="34" charset="0"/>
                <a:cs typeface="Calibri"/>
              </a:rPr>
              <a:t> </a:t>
            </a:r>
            <a:r>
              <a:rPr dirty="0">
                <a:latin typeface="Raleway" panose="020B0003030101060003" pitchFamily="34" charset="0"/>
                <a:cs typeface="Calibri"/>
              </a:rPr>
              <a:t>we</a:t>
            </a:r>
            <a:r>
              <a:rPr spc="-15" dirty="0">
                <a:latin typeface="Raleway" panose="020B0003030101060003" pitchFamily="34" charset="0"/>
                <a:cs typeface="Calibri"/>
              </a:rPr>
              <a:t> </a:t>
            </a:r>
            <a:r>
              <a:rPr spc="-10" dirty="0">
                <a:latin typeface="Raleway" panose="020B0003030101060003" pitchFamily="34" charset="0"/>
                <a:cs typeface="Calibri"/>
              </a:rPr>
              <a:t>now?)</a:t>
            </a:r>
            <a:endParaRPr dirty="0">
              <a:latin typeface="Raleway" panose="020B0003030101060003" pitchFamily="34" charset="0"/>
              <a:cs typeface="Calibri"/>
            </a:endParaRPr>
          </a:p>
          <a:p>
            <a:pPr>
              <a:spcBef>
                <a:spcPts val="30"/>
              </a:spcBef>
            </a:pPr>
            <a:endParaRPr sz="2300" dirty="0">
              <a:latin typeface="Raleway" panose="020B0003030101060003" pitchFamily="34" charset="0"/>
              <a:cs typeface="Calibri"/>
            </a:endParaRPr>
          </a:p>
          <a:p>
            <a:pPr marL="756285" marR="287020" lvl="1" indent="-287020">
              <a:lnSpc>
                <a:spcPts val="1939"/>
              </a:lnSpc>
              <a:buFont typeface="Arial"/>
              <a:buChar char="–"/>
              <a:tabLst>
                <a:tab pos="756285" algn="l"/>
                <a:tab pos="756920" algn="l"/>
              </a:tabLst>
            </a:pPr>
            <a:r>
              <a:rPr dirty="0">
                <a:latin typeface="Raleway" panose="020B0003030101060003" pitchFamily="34" charset="0"/>
                <a:cs typeface="Calibri"/>
              </a:rPr>
              <a:t>Our</a:t>
            </a:r>
            <a:r>
              <a:rPr spc="-25" dirty="0">
                <a:latin typeface="Raleway" panose="020B0003030101060003" pitchFamily="34" charset="0"/>
                <a:cs typeface="Calibri"/>
              </a:rPr>
              <a:t> </a:t>
            </a:r>
            <a:r>
              <a:rPr dirty="0">
                <a:latin typeface="Raleway" panose="020B0003030101060003" pitchFamily="34" charset="0"/>
                <a:cs typeface="Calibri"/>
              </a:rPr>
              <a:t>intended</a:t>
            </a:r>
            <a:r>
              <a:rPr spc="-20" dirty="0">
                <a:latin typeface="Raleway" panose="020B0003030101060003" pitchFamily="34" charset="0"/>
                <a:cs typeface="Calibri"/>
              </a:rPr>
              <a:t> </a:t>
            </a:r>
            <a:r>
              <a:rPr dirty="0">
                <a:latin typeface="Raleway" panose="020B0003030101060003" pitchFamily="34" charset="0"/>
                <a:cs typeface="Calibri"/>
              </a:rPr>
              <a:t>future</a:t>
            </a:r>
            <a:r>
              <a:rPr spc="-15" dirty="0">
                <a:latin typeface="Raleway" panose="020B0003030101060003" pitchFamily="34" charset="0"/>
                <a:cs typeface="Calibri"/>
              </a:rPr>
              <a:t> </a:t>
            </a:r>
            <a:r>
              <a:rPr spc="-10" dirty="0">
                <a:latin typeface="Raleway" panose="020B0003030101060003" pitchFamily="34" charset="0"/>
                <a:cs typeface="Calibri"/>
              </a:rPr>
              <a:t>position </a:t>
            </a:r>
            <a:r>
              <a:rPr dirty="0">
                <a:latin typeface="Raleway" panose="020B0003030101060003" pitchFamily="34" charset="0"/>
                <a:cs typeface="Calibri"/>
              </a:rPr>
              <a:t>(where</a:t>
            </a:r>
            <a:r>
              <a:rPr spc="-5" dirty="0">
                <a:latin typeface="Raleway" panose="020B0003030101060003" pitchFamily="34" charset="0"/>
                <a:cs typeface="Calibri"/>
              </a:rPr>
              <a:t> </a:t>
            </a:r>
            <a:r>
              <a:rPr dirty="0">
                <a:latin typeface="Raleway" panose="020B0003030101060003" pitchFamily="34" charset="0"/>
                <a:cs typeface="Calibri"/>
              </a:rPr>
              <a:t>do</a:t>
            </a:r>
            <a:r>
              <a:rPr spc="-30" dirty="0">
                <a:latin typeface="Raleway" panose="020B0003030101060003" pitchFamily="34" charset="0"/>
                <a:cs typeface="Calibri"/>
              </a:rPr>
              <a:t> </a:t>
            </a:r>
            <a:r>
              <a:rPr dirty="0">
                <a:latin typeface="Raleway" panose="020B0003030101060003" pitchFamily="34" charset="0"/>
                <a:cs typeface="Calibri"/>
              </a:rPr>
              <a:t>we</a:t>
            </a:r>
            <a:r>
              <a:rPr spc="-10" dirty="0">
                <a:latin typeface="Raleway" panose="020B0003030101060003" pitchFamily="34" charset="0"/>
                <a:cs typeface="Calibri"/>
              </a:rPr>
              <a:t> </a:t>
            </a:r>
            <a:r>
              <a:rPr dirty="0">
                <a:latin typeface="Raleway" panose="020B0003030101060003" pitchFamily="34" charset="0"/>
                <a:cs typeface="Calibri"/>
              </a:rPr>
              <a:t>want</a:t>
            </a:r>
            <a:r>
              <a:rPr spc="-20" dirty="0">
                <a:latin typeface="Raleway" panose="020B0003030101060003" pitchFamily="34" charset="0"/>
                <a:cs typeface="Calibri"/>
              </a:rPr>
              <a:t> </a:t>
            </a:r>
            <a:r>
              <a:rPr dirty="0">
                <a:latin typeface="Raleway" panose="020B0003030101060003" pitchFamily="34" charset="0"/>
                <a:cs typeface="Calibri"/>
              </a:rPr>
              <a:t>to</a:t>
            </a:r>
            <a:r>
              <a:rPr spc="-25" dirty="0">
                <a:latin typeface="Raleway" panose="020B0003030101060003" pitchFamily="34" charset="0"/>
                <a:cs typeface="Calibri"/>
              </a:rPr>
              <a:t> </a:t>
            </a:r>
            <a:r>
              <a:rPr spc="-20" dirty="0">
                <a:latin typeface="Raleway" panose="020B0003030101060003" pitchFamily="34" charset="0"/>
                <a:cs typeface="Calibri"/>
              </a:rPr>
              <a:t>go?)</a:t>
            </a:r>
            <a:endParaRPr dirty="0">
              <a:latin typeface="Raleway" panose="020B0003030101060003" pitchFamily="34" charset="0"/>
              <a:cs typeface="Calibri"/>
            </a:endParaRPr>
          </a:p>
          <a:p>
            <a:pPr lvl="1">
              <a:spcBef>
                <a:spcPts val="10"/>
              </a:spcBef>
              <a:buFont typeface="Arial"/>
              <a:buChar char="–"/>
            </a:pPr>
            <a:endParaRPr sz="2300" dirty="0">
              <a:latin typeface="Raleway" panose="020B0003030101060003" pitchFamily="34" charset="0"/>
              <a:cs typeface="Calibri"/>
            </a:endParaRPr>
          </a:p>
          <a:p>
            <a:pPr marL="756285" marR="163195" lvl="1" indent="-287020">
              <a:lnSpc>
                <a:spcPts val="1939"/>
              </a:lnSpc>
              <a:buFont typeface="Arial"/>
              <a:buChar char="–"/>
              <a:tabLst>
                <a:tab pos="756285" algn="l"/>
                <a:tab pos="756920" algn="l"/>
              </a:tabLst>
            </a:pPr>
            <a:r>
              <a:rPr dirty="0">
                <a:latin typeface="Raleway" panose="020B0003030101060003" pitchFamily="34" charset="0"/>
                <a:cs typeface="Calibri"/>
              </a:rPr>
              <a:t>Our</a:t>
            </a:r>
            <a:r>
              <a:rPr spc="-25" dirty="0">
                <a:latin typeface="Raleway" panose="020B0003030101060003" pitchFamily="34" charset="0"/>
                <a:cs typeface="Calibri"/>
              </a:rPr>
              <a:t> </a:t>
            </a:r>
            <a:r>
              <a:rPr dirty="0">
                <a:latin typeface="Raleway" panose="020B0003030101060003" pitchFamily="34" charset="0"/>
                <a:cs typeface="Calibri"/>
              </a:rPr>
              <a:t>growth</a:t>
            </a:r>
            <a:r>
              <a:rPr spc="-15" dirty="0">
                <a:latin typeface="Raleway" panose="020B0003030101060003" pitchFamily="34" charset="0"/>
                <a:cs typeface="Calibri"/>
              </a:rPr>
              <a:t> </a:t>
            </a:r>
            <a:r>
              <a:rPr dirty="0">
                <a:latin typeface="Raleway" panose="020B0003030101060003" pitchFamily="34" charset="0"/>
                <a:cs typeface="Calibri"/>
              </a:rPr>
              <a:t>from</a:t>
            </a:r>
            <a:r>
              <a:rPr spc="-30" dirty="0">
                <a:latin typeface="Raleway" panose="020B0003030101060003" pitchFamily="34" charset="0"/>
                <a:cs typeface="Calibri"/>
              </a:rPr>
              <a:t> </a:t>
            </a:r>
            <a:r>
              <a:rPr dirty="0">
                <a:latin typeface="Raleway" panose="020B0003030101060003" pitchFamily="34" charset="0"/>
                <a:cs typeface="Calibri"/>
              </a:rPr>
              <a:t>the</a:t>
            </a:r>
            <a:r>
              <a:rPr spc="-20" dirty="0">
                <a:latin typeface="Raleway" panose="020B0003030101060003" pitchFamily="34" charset="0"/>
                <a:cs typeface="Calibri"/>
              </a:rPr>
              <a:t> </a:t>
            </a:r>
            <a:r>
              <a:rPr spc="-10" dirty="0">
                <a:latin typeface="Raleway" panose="020B0003030101060003" pitchFamily="34" charset="0"/>
                <a:cs typeface="Calibri"/>
              </a:rPr>
              <a:t>current </a:t>
            </a:r>
            <a:r>
              <a:rPr dirty="0">
                <a:latin typeface="Raleway" panose="020B0003030101060003" pitchFamily="34" charset="0"/>
                <a:cs typeface="Calibri"/>
              </a:rPr>
              <a:t>position</a:t>
            </a:r>
            <a:r>
              <a:rPr spc="-15" dirty="0">
                <a:latin typeface="Raleway" panose="020B0003030101060003" pitchFamily="34" charset="0"/>
                <a:cs typeface="Calibri"/>
              </a:rPr>
              <a:t> </a:t>
            </a:r>
            <a:r>
              <a:rPr dirty="0">
                <a:latin typeface="Raleway" panose="020B0003030101060003" pitchFamily="34" charset="0"/>
                <a:cs typeface="Calibri"/>
              </a:rPr>
              <a:t>to</a:t>
            </a:r>
            <a:r>
              <a:rPr spc="-20" dirty="0">
                <a:latin typeface="Raleway" panose="020B0003030101060003" pitchFamily="34" charset="0"/>
                <a:cs typeface="Calibri"/>
              </a:rPr>
              <a:t> </a:t>
            </a:r>
            <a:r>
              <a:rPr dirty="0">
                <a:latin typeface="Raleway" panose="020B0003030101060003" pitchFamily="34" charset="0"/>
                <a:cs typeface="Calibri"/>
              </a:rPr>
              <a:t>the</a:t>
            </a:r>
            <a:r>
              <a:rPr spc="-10" dirty="0">
                <a:latin typeface="Raleway" panose="020B0003030101060003" pitchFamily="34" charset="0"/>
                <a:cs typeface="Calibri"/>
              </a:rPr>
              <a:t> </a:t>
            </a:r>
            <a:r>
              <a:rPr dirty="0">
                <a:latin typeface="Raleway" panose="020B0003030101060003" pitchFamily="34" charset="0"/>
                <a:cs typeface="Calibri"/>
              </a:rPr>
              <a:t>future</a:t>
            </a:r>
            <a:r>
              <a:rPr spc="-15" dirty="0">
                <a:latin typeface="Raleway" panose="020B0003030101060003" pitchFamily="34" charset="0"/>
                <a:cs typeface="Calibri"/>
              </a:rPr>
              <a:t> </a:t>
            </a:r>
            <a:r>
              <a:rPr spc="-10" dirty="0">
                <a:latin typeface="Raleway" panose="020B0003030101060003" pitchFamily="34" charset="0"/>
                <a:cs typeface="Calibri"/>
              </a:rPr>
              <a:t>position </a:t>
            </a:r>
            <a:r>
              <a:rPr dirty="0">
                <a:latin typeface="Raleway" panose="020B0003030101060003" pitchFamily="34" charset="0"/>
                <a:cs typeface="Calibri"/>
              </a:rPr>
              <a:t>(how do</a:t>
            </a:r>
            <a:r>
              <a:rPr spc="-5" dirty="0">
                <a:latin typeface="Raleway" panose="020B0003030101060003" pitchFamily="34" charset="0"/>
                <a:cs typeface="Calibri"/>
              </a:rPr>
              <a:t> </a:t>
            </a:r>
            <a:r>
              <a:rPr dirty="0">
                <a:latin typeface="Raleway" panose="020B0003030101060003" pitchFamily="34" charset="0"/>
                <a:cs typeface="Calibri"/>
              </a:rPr>
              <a:t>we</a:t>
            </a:r>
            <a:r>
              <a:rPr spc="-15" dirty="0">
                <a:latin typeface="Raleway" panose="020B0003030101060003" pitchFamily="34" charset="0"/>
                <a:cs typeface="Calibri"/>
              </a:rPr>
              <a:t> </a:t>
            </a:r>
            <a:r>
              <a:rPr dirty="0">
                <a:latin typeface="Raleway" panose="020B0003030101060003" pitchFamily="34" charset="0"/>
                <a:cs typeface="Calibri"/>
              </a:rPr>
              <a:t>get</a:t>
            </a:r>
            <a:r>
              <a:rPr spc="-10" dirty="0">
                <a:latin typeface="Raleway" panose="020B0003030101060003" pitchFamily="34" charset="0"/>
                <a:cs typeface="Calibri"/>
              </a:rPr>
              <a:t> there?)</a:t>
            </a:r>
            <a:endParaRPr dirty="0">
              <a:latin typeface="Raleway" panose="020B0003030101060003" pitchFamily="34" charset="0"/>
              <a:cs typeface="Calibri"/>
            </a:endParaRPr>
          </a:p>
        </p:txBody>
      </p:sp>
    </p:spTree>
    <p:extLst>
      <p:ext uri="{BB962C8B-B14F-4D97-AF65-F5344CB8AC3E}">
        <p14:creationId xmlns:p14="http://schemas.microsoft.com/office/powerpoint/2010/main" val="187330384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277368" y="213321"/>
            <a:ext cx="10515600" cy="859576"/>
          </a:xfrm>
        </p:spPr>
        <p:txBody>
          <a:bodyPr vert="horz" lIns="91440" tIns="45720" rIns="91440" bIns="45720" rtlCol="0" anchor="ctr">
            <a:normAutofit/>
          </a:bodyPr>
          <a:lstStyle/>
          <a:p>
            <a:r>
              <a:rPr lang="en-US" sz="4000" dirty="0"/>
              <a:t>Group Discussion</a:t>
            </a:r>
          </a:p>
        </p:txBody>
      </p:sp>
      <p:pic>
        <p:nvPicPr>
          <p:cNvPr id="10" name="Picture 9">
            <a:extLst>
              <a:ext uri="{FF2B5EF4-FFF2-40B4-BE49-F238E27FC236}">
                <a16:creationId xmlns:a16="http://schemas.microsoft.com/office/drawing/2014/main" id="{E5A4573A-7ED8-8DDA-869F-C5AE58739326}"/>
              </a:ext>
            </a:extLst>
          </p:cNvPr>
          <p:cNvPicPr>
            <a:picLocks noChangeAspect="1"/>
          </p:cNvPicPr>
          <p:nvPr/>
        </p:nvPicPr>
        <p:blipFill>
          <a:blip r:embed="rId3"/>
          <a:stretch>
            <a:fillRect/>
          </a:stretch>
        </p:blipFill>
        <p:spPr>
          <a:xfrm>
            <a:off x="-46" y="5848346"/>
            <a:ext cx="12192046" cy="1009654"/>
          </a:xfrm>
          <a:prstGeom prst="rect">
            <a:avLst/>
          </a:prstGeom>
        </p:spPr>
      </p:pic>
      <p:sp>
        <p:nvSpPr>
          <p:cNvPr id="4" name="Cloud 3">
            <a:extLst>
              <a:ext uri="{FF2B5EF4-FFF2-40B4-BE49-F238E27FC236}">
                <a16:creationId xmlns:a16="http://schemas.microsoft.com/office/drawing/2014/main" id="{1D8C0009-4BB2-9039-B44D-0B43C141153A}"/>
              </a:ext>
            </a:extLst>
          </p:cNvPr>
          <p:cNvSpPr/>
          <p:nvPr/>
        </p:nvSpPr>
        <p:spPr>
          <a:xfrm>
            <a:off x="2517289" y="1280161"/>
            <a:ext cx="6691257" cy="4012602"/>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So….</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dirty="0">
                <a:solidFill>
                  <a:prstClr val="white"/>
                </a:solidFill>
                <a:latin typeface="Calibri" panose="020F0502020204030204"/>
              </a:rPr>
              <a:t>What is strategic management?</a:t>
            </a:r>
            <a:endPar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97081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64272" y="491647"/>
            <a:ext cx="10030866" cy="621580"/>
          </a:xfrm>
          <a:prstGeom prst="rect">
            <a:avLst/>
          </a:prstGeom>
          <a:solidFill>
            <a:srgbClr val="2A5F81"/>
          </a:solidFill>
          <a:ln w="19050">
            <a:solidFill>
              <a:srgbClr val="FFC000"/>
            </a:solidFill>
          </a:ln>
        </p:spPr>
        <p:txBody>
          <a:bodyPr vert="horz" wrap="square" lIns="0" tIns="12065" rIns="0" bIns="0" rtlCol="0">
            <a:spAutoFit/>
          </a:bodyPr>
          <a:lstStyle/>
          <a:p>
            <a:pPr marL="12700" marR="5080" algn="l" rtl="0">
              <a:lnSpc>
                <a:spcPct val="90000"/>
              </a:lnSpc>
              <a:spcBef>
                <a:spcPts val="105"/>
              </a:spcBef>
            </a:pPr>
            <a:r>
              <a:rPr b="1" kern="1200" spc="-15" dirty="0">
                <a:solidFill>
                  <a:srgbClr val="FFC000"/>
                </a:solidFill>
              </a:rPr>
              <a:t>THE STRATEGIC MANAGEMENT FRAMEWORK</a:t>
            </a:r>
          </a:p>
        </p:txBody>
      </p:sp>
      <p:grpSp>
        <p:nvGrpSpPr>
          <p:cNvPr id="3" name="object 3"/>
          <p:cNvGrpSpPr/>
          <p:nvPr/>
        </p:nvGrpSpPr>
        <p:grpSpPr>
          <a:xfrm>
            <a:off x="3115247" y="1785938"/>
            <a:ext cx="5812155" cy="3432175"/>
            <a:chOff x="1591246" y="1785937"/>
            <a:chExt cx="5812155" cy="3432175"/>
          </a:xfrm>
        </p:grpSpPr>
        <p:sp>
          <p:nvSpPr>
            <p:cNvPr id="4" name="object 4"/>
            <p:cNvSpPr/>
            <p:nvPr/>
          </p:nvSpPr>
          <p:spPr>
            <a:xfrm>
              <a:off x="4498085" y="2212086"/>
              <a:ext cx="2890520" cy="2207260"/>
            </a:xfrm>
            <a:custGeom>
              <a:avLst/>
              <a:gdLst/>
              <a:ahLst/>
              <a:cxnLst/>
              <a:rect l="l" t="t" r="r" b="b"/>
              <a:pathLst>
                <a:path w="2890520" h="2207260">
                  <a:moveTo>
                    <a:pt x="0" y="2207006"/>
                  </a:moveTo>
                  <a:lnTo>
                    <a:pt x="0" y="2123059"/>
                  </a:lnTo>
                  <a:lnTo>
                    <a:pt x="2793" y="2123059"/>
                  </a:lnTo>
                  <a:lnTo>
                    <a:pt x="2793" y="2039112"/>
                  </a:lnTo>
                </a:path>
                <a:path w="2890520" h="2207260">
                  <a:moveTo>
                    <a:pt x="2793" y="754634"/>
                  </a:moveTo>
                  <a:lnTo>
                    <a:pt x="2793" y="670687"/>
                  </a:lnTo>
                  <a:lnTo>
                    <a:pt x="0" y="670687"/>
                  </a:lnTo>
                  <a:lnTo>
                    <a:pt x="0" y="586739"/>
                  </a:lnTo>
                </a:path>
                <a:path w="2890520" h="2207260">
                  <a:moveTo>
                    <a:pt x="2890519" y="167893"/>
                  </a:moveTo>
                  <a:lnTo>
                    <a:pt x="2890519" y="83947"/>
                  </a:lnTo>
                  <a:lnTo>
                    <a:pt x="1524" y="83947"/>
                  </a:lnTo>
                  <a:lnTo>
                    <a:pt x="1524" y="0"/>
                  </a:lnTo>
                </a:path>
                <a:path w="2890520" h="2207260">
                  <a:moveTo>
                    <a:pt x="0" y="167893"/>
                  </a:moveTo>
                  <a:lnTo>
                    <a:pt x="0" y="83947"/>
                  </a:lnTo>
                  <a:lnTo>
                    <a:pt x="2793" y="83947"/>
                  </a:lnTo>
                  <a:lnTo>
                    <a:pt x="2793" y="0"/>
                  </a:lnTo>
                </a:path>
              </a:pathLst>
            </a:custGeom>
            <a:ln w="28575">
              <a:solidFill>
                <a:srgbClr val="000000"/>
              </a:solidFill>
            </a:ln>
          </p:spPr>
          <p:txBody>
            <a:bodyPr wrap="square" lIns="0" tIns="0" rIns="0" bIns="0" rtlCol="0"/>
            <a:lstStyle/>
            <a:p>
              <a:endParaRPr>
                <a:solidFill>
                  <a:srgbClr val="FFC000"/>
                </a:solidFill>
              </a:endParaRPr>
            </a:p>
          </p:txBody>
        </p:sp>
        <p:sp>
          <p:nvSpPr>
            <p:cNvPr id="5" name="object 5"/>
            <p:cNvSpPr/>
            <p:nvPr/>
          </p:nvSpPr>
          <p:spPr>
            <a:xfrm>
              <a:off x="1605533" y="2212086"/>
              <a:ext cx="2894965" cy="168275"/>
            </a:xfrm>
            <a:custGeom>
              <a:avLst/>
              <a:gdLst/>
              <a:ahLst/>
              <a:cxnLst/>
              <a:rect l="l" t="t" r="r" b="b"/>
              <a:pathLst>
                <a:path w="2894965" h="168275">
                  <a:moveTo>
                    <a:pt x="0" y="167893"/>
                  </a:moveTo>
                  <a:lnTo>
                    <a:pt x="0" y="83947"/>
                  </a:lnTo>
                  <a:lnTo>
                    <a:pt x="2894456" y="83947"/>
                  </a:lnTo>
                  <a:lnTo>
                    <a:pt x="2894456" y="0"/>
                  </a:lnTo>
                </a:path>
              </a:pathLst>
            </a:custGeom>
            <a:ln w="28575">
              <a:solidFill>
                <a:srgbClr val="000000"/>
              </a:solidFill>
            </a:ln>
          </p:spPr>
          <p:txBody>
            <a:bodyPr wrap="square" lIns="0" tIns="0" rIns="0" bIns="0" rtlCol="0"/>
            <a:lstStyle/>
            <a:p>
              <a:endParaRPr>
                <a:solidFill>
                  <a:srgbClr val="FFC000"/>
                </a:solidFill>
              </a:endParaRPr>
            </a:p>
          </p:txBody>
        </p:sp>
        <p:sp>
          <p:nvSpPr>
            <p:cNvPr id="6" name="object 6"/>
            <p:cNvSpPr/>
            <p:nvPr/>
          </p:nvSpPr>
          <p:spPr>
            <a:xfrm>
              <a:off x="3247644" y="1790700"/>
              <a:ext cx="2498090" cy="421005"/>
            </a:xfrm>
            <a:custGeom>
              <a:avLst/>
              <a:gdLst/>
              <a:ahLst/>
              <a:cxnLst/>
              <a:rect l="l" t="t" r="r" b="b"/>
              <a:pathLst>
                <a:path w="2498090" h="421005">
                  <a:moveTo>
                    <a:pt x="2427732" y="0"/>
                  </a:moveTo>
                  <a:lnTo>
                    <a:pt x="70104" y="0"/>
                  </a:lnTo>
                  <a:lnTo>
                    <a:pt x="42808" y="5506"/>
                  </a:lnTo>
                  <a:lnTo>
                    <a:pt x="20526" y="20526"/>
                  </a:lnTo>
                  <a:lnTo>
                    <a:pt x="5506" y="42808"/>
                  </a:lnTo>
                  <a:lnTo>
                    <a:pt x="0" y="70103"/>
                  </a:lnTo>
                  <a:lnTo>
                    <a:pt x="0" y="350520"/>
                  </a:lnTo>
                  <a:lnTo>
                    <a:pt x="5506" y="377815"/>
                  </a:lnTo>
                  <a:lnTo>
                    <a:pt x="20526" y="400097"/>
                  </a:lnTo>
                  <a:lnTo>
                    <a:pt x="42808" y="415117"/>
                  </a:lnTo>
                  <a:lnTo>
                    <a:pt x="70104" y="420624"/>
                  </a:lnTo>
                  <a:lnTo>
                    <a:pt x="2427732" y="420624"/>
                  </a:lnTo>
                  <a:lnTo>
                    <a:pt x="2455027" y="415117"/>
                  </a:lnTo>
                  <a:lnTo>
                    <a:pt x="2477309" y="400097"/>
                  </a:lnTo>
                  <a:lnTo>
                    <a:pt x="2492329" y="377815"/>
                  </a:lnTo>
                  <a:lnTo>
                    <a:pt x="2497835" y="350520"/>
                  </a:lnTo>
                  <a:lnTo>
                    <a:pt x="2497835" y="70103"/>
                  </a:lnTo>
                  <a:lnTo>
                    <a:pt x="2492329" y="42808"/>
                  </a:lnTo>
                  <a:lnTo>
                    <a:pt x="2477309" y="20526"/>
                  </a:lnTo>
                  <a:lnTo>
                    <a:pt x="2455027" y="5506"/>
                  </a:lnTo>
                  <a:lnTo>
                    <a:pt x="2427732" y="0"/>
                  </a:lnTo>
                  <a:close/>
                </a:path>
              </a:pathLst>
            </a:custGeom>
            <a:solidFill>
              <a:srgbClr val="2A5F81"/>
            </a:solidFill>
          </p:spPr>
          <p:txBody>
            <a:bodyPr wrap="square" lIns="0" tIns="0" rIns="0" bIns="0" rtlCol="0"/>
            <a:lstStyle/>
            <a:p>
              <a:endParaRPr dirty="0">
                <a:solidFill>
                  <a:srgbClr val="FFC000"/>
                </a:solidFill>
              </a:endParaRPr>
            </a:p>
          </p:txBody>
        </p:sp>
        <p:sp>
          <p:nvSpPr>
            <p:cNvPr id="7" name="object 7"/>
            <p:cNvSpPr/>
            <p:nvPr/>
          </p:nvSpPr>
          <p:spPr>
            <a:xfrm>
              <a:off x="3247644" y="1790700"/>
              <a:ext cx="2498090" cy="421005"/>
            </a:xfrm>
            <a:custGeom>
              <a:avLst/>
              <a:gdLst/>
              <a:ahLst/>
              <a:cxnLst/>
              <a:rect l="l" t="t" r="r" b="b"/>
              <a:pathLst>
                <a:path w="2498090" h="421005">
                  <a:moveTo>
                    <a:pt x="0" y="70103"/>
                  </a:moveTo>
                  <a:lnTo>
                    <a:pt x="5506" y="42808"/>
                  </a:lnTo>
                  <a:lnTo>
                    <a:pt x="20526" y="20526"/>
                  </a:lnTo>
                  <a:lnTo>
                    <a:pt x="42808" y="5506"/>
                  </a:lnTo>
                  <a:lnTo>
                    <a:pt x="70104" y="0"/>
                  </a:lnTo>
                  <a:lnTo>
                    <a:pt x="2427732" y="0"/>
                  </a:lnTo>
                  <a:lnTo>
                    <a:pt x="2455027" y="5506"/>
                  </a:lnTo>
                  <a:lnTo>
                    <a:pt x="2477309" y="20526"/>
                  </a:lnTo>
                  <a:lnTo>
                    <a:pt x="2492329" y="42808"/>
                  </a:lnTo>
                  <a:lnTo>
                    <a:pt x="2497835" y="70103"/>
                  </a:lnTo>
                  <a:lnTo>
                    <a:pt x="2497835" y="350520"/>
                  </a:lnTo>
                  <a:lnTo>
                    <a:pt x="2492329" y="377815"/>
                  </a:lnTo>
                  <a:lnTo>
                    <a:pt x="2477309" y="400097"/>
                  </a:lnTo>
                  <a:lnTo>
                    <a:pt x="2455027" y="415117"/>
                  </a:lnTo>
                  <a:lnTo>
                    <a:pt x="2427732" y="420624"/>
                  </a:lnTo>
                  <a:lnTo>
                    <a:pt x="70104" y="420624"/>
                  </a:lnTo>
                  <a:lnTo>
                    <a:pt x="42808" y="415117"/>
                  </a:lnTo>
                  <a:lnTo>
                    <a:pt x="20526" y="400097"/>
                  </a:lnTo>
                  <a:lnTo>
                    <a:pt x="5506" y="377815"/>
                  </a:lnTo>
                  <a:lnTo>
                    <a:pt x="0" y="350520"/>
                  </a:lnTo>
                  <a:lnTo>
                    <a:pt x="0" y="70103"/>
                  </a:lnTo>
                  <a:close/>
                </a:path>
              </a:pathLst>
            </a:custGeom>
            <a:ln w="9525">
              <a:solidFill>
                <a:srgbClr val="000000"/>
              </a:solidFill>
            </a:ln>
          </p:spPr>
          <p:txBody>
            <a:bodyPr wrap="square" lIns="0" tIns="0" rIns="0" bIns="0" rtlCol="0"/>
            <a:lstStyle/>
            <a:p>
              <a:endParaRPr>
                <a:solidFill>
                  <a:srgbClr val="FFC000"/>
                </a:solidFill>
              </a:endParaRPr>
            </a:p>
          </p:txBody>
        </p:sp>
        <p:sp>
          <p:nvSpPr>
            <p:cNvPr id="8" name="object 8"/>
            <p:cNvSpPr/>
            <p:nvPr/>
          </p:nvSpPr>
          <p:spPr>
            <a:xfrm>
              <a:off x="4496561" y="5034533"/>
              <a:ext cx="3175" cy="168910"/>
            </a:xfrm>
            <a:custGeom>
              <a:avLst/>
              <a:gdLst/>
              <a:ahLst/>
              <a:cxnLst/>
              <a:rect l="l" t="t" r="r" b="b"/>
              <a:pathLst>
                <a:path w="3175" h="168910">
                  <a:moveTo>
                    <a:pt x="0" y="168910"/>
                  </a:moveTo>
                  <a:lnTo>
                    <a:pt x="2793" y="0"/>
                  </a:lnTo>
                </a:path>
              </a:pathLst>
            </a:custGeom>
            <a:ln w="28575">
              <a:solidFill>
                <a:srgbClr val="000000"/>
              </a:solidFill>
            </a:ln>
          </p:spPr>
          <p:txBody>
            <a:bodyPr wrap="square" lIns="0" tIns="0" rIns="0" bIns="0" rtlCol="0"/>
            <a:lstStyle/>
            <a:p>
              <a:endParaRPr>
                <a:solidFill>
                  <a:srgbClr val="FFC000"/>
                </a:solidFill>
              </a:endParaRPr>
            </a:p>
          </p:txBody>
        </p:sp>
      </p:grpSp>
      <p:sp>
        <p:nvSpPr>
          <p:cNvPr id="9" name="object 9"/>
          <p:cNvSpPr txBox="1"/>
          <p:nvPr/>
        </p:nvSpPr>
        <p:spPr>
          <a:xfrm>
            <a:off x="5106415" y="1816736"/>
            <a:ext cx="1828164" cy="361315"/>
          </a:xfrm>
          <a:prstGeom prst="rect">
            <a:avLst/>
          </a:prstGeom>
        </p:spPr>
        <p:txBody>
          <a:bodyPr vert="horz" wrap="square" lIns="0" tIns="13335" rIns="0" bIns="0" rtlCol="0">
            <a:spAutoFit/>
          </a:bodyPr>
          <a:lstStyle/>
          <a:p>
            <a:pPr marL="560705" marR="5080" indent="-548640">
              <a:spcBef>
                <a:spcPts val="105"/>
              </a:spcBef>
            </a:pPr>
            <a:r>
              <a:rPr sz="1100" b="1" dirty="0">
                <a:solidFill>
                  <a:srgbClr val="FFC000"/>
                </a:solidFill>
                <a:latin typeface="Raleway" panose="020B0003030101060003" pitchFamily="34" charset="0"/>
                <a:cs typeface="Arial"/>
              </a:rPr>
              <a:t>Mission,</a:t>
            </a:r>
            <a:r>
              <a:rPr sz="1100" b="1" spc="-60" dirty="0">
                <a:solidFill>
                  <a:srgbClr val="FFC000"/>
                </a:solidFill>
                <a:latin typeface="Raleway" panose="020B0003030101060003" pitchFamily="34" charset="0"/>
                <a:cs typeface="Arial"/>
              </a:rPr>
              <a:t> </a:t>
            </a:r>
            <a:r>
              <a:rPr sz="1100" b="1" dirty="0">
                <a:solidFill>
                  <a:srgbClr val="FFC000"/>
                </a:solidFill>
                <a:latin typeface="Raleway" panose="020B0003030101060003" pitchFamily="34" charset="0"/>
                <a:cs typeface="Arial"/>
              </a:rPr>
              <a:t>Vision,</a:t>
            </a:r>
            <a:r>
              <a:rPr sz="1100" b="1" spc="-50" dirty="0">
                <a:solidFill>
                  <a:srgbClr val="FFC000"/>
                </a:solidFill>
                <a:latin typeface="Raleway" panose="020B0003030101060003" pitchFamily="34" charset="0"/>
                <a:cs typeface="Arial"/>
              </a:rPr>
              <a:t> </a:t>
            </a:r>
            <a:r>
              <a:rPr sz="1100" b="1" dirty="0">
                <a:solidFill>
                  <a:srgbClr val="FFC000"/>
                </a:solidFill>
                <a:latin typeface="Raleway" panose="020B0003030101060003" pitchFamily="34" charset="0"/>
                <a:cs typeface="Arial"/>
              </a:rPr>
              <a:t>Goals,</a:t>
            </a:r>
            <a:r>
              <a:rPr sz="1100" b="1" spc="-55" dirty="0">
                <a:solidFill>
                  <a:srgbClr val="FFC000"/>
                </a:solidFill>
                <a:latin typeface="Raleway" panose="020B0003030101060003" pitchFamily="34" charset="0"/>
                <a:cs typeface="Arial"/>
              </a:rPr>
              <a:t> </a:t>
            </a:r>
            <a:r>
              <a:rPr sz="1100" b="1" spc="-25" dirty="0">
                <a:solidFill>
                  <a:srgbClr val="FFC000"/>
                </a:solidFill>
                <a:latin typeface="Raleway" panose="020B0003030101060003" pitchFamily="34" charset="0"/>
                <a:cs typeface="Arial"/>
              </a:rPr>
              <a:t>and </a:t>
            </a:r>
            <a:r>
              <a:rPr sz="1100" b="1" spc="-10" dirty="0">
                <a:solidFill>
                  <a:srgbClr val="FFC000"/>
                </a:solidFill>
                <a:latin typeface="Raleway" panose="020B0003030101060003" pitchFamily="34" charset="0"/>
                <a:cs typeface="Arial"/>
              </a:rPr>
              <a:t>Objectives</a:t>
            </a:r>
            <a:endParaRPr sz="1100" dirty="0">
              <a:solidFill>
                <a:srgbClr val="FFC000"/>
              </a:solidFill>
              <a:latin typeface="Raleway" panose="020B0003030101060003" pitchFamily="34" charset="0"/>
              <a:cs typeface="Arial"/>
            </a:endParaRPr>
          </a:p>
        </p:txBody>
      </p:sp>
      <p:grpSp>
        <p:nvGrpSpPr>
          <p:cNvPr id="10" name="object 10"/>
          <p:cNvGrpSpPr/>
          <p:nvPr/>
        </p:nvGrpSpPr>
        <p:grpSpPr>
          <a:xfrm>
            <a:off x="1900238" y="2374201"/>
            <a:ext cx="2455545" cy="430530"/>
            <a:chOff x="376237" y="2374201"/>
            <a:chExt cx="2455545" cy="430530"/>
          </a:xfrm>
        </p:grpSpPr>
        <p:sp>
          <p:nvSpPr>
            <p:cNvPr id="11" name="object 11"/>
            <p:cNvSpPr/>
            <p:nvPr/>
          </p:nvSpPr>
          <p:spPr>
            <a:xfrm>
              <a:off x="381000" y="2378964"/>
              <a:ext cx="2446020" cy="421005"/>
            </a:xfrm>
            <a:custGeom>
              <a:avLst/>
              <a:gdLst/>
              <a:ahLst/>
              <a:cxnLst/>
              <a:rect l="l" t="t" r="r" b="b"/>
              <a:pathLst>
                <a:path w="2446020" h="421005">
                  <a:moveTo>
                    <a:pt x="2375916" y="0"/>
                  </a:moveTo>
                  <a:lnTo>
                    <a:pt x="70104" y="0"/>
                  </a:lnTo>
                  <a:lnTo>
                    <a:pt x="42814" y="5506"/>
                  </a:lnTo>
                  <a:lnTo>
                    <a:pt x="20531" y="20526"/>
                  </a:lnTo>
                  <a:lnTo>
                    <a:pt x="5508" y="42808"/>
                  </a:lnTo>
                  <a:lnTo>
                    <a:pt x="0" y="70103"/>
                  </a:lnTo>
                  <a:lnTo>
                    <a:pt x="0" y="350520"/>
                  </a:lnTo>
                  <a:lnTo>
                    <a:pt x="5508" y="377815"/>
                  </a:lnTo>
                  <a:lnTo>
                    <a:pt x="20531" y="400097"/>
                  </a:lnTo>
                  <a:lnTo>
                    <a:pt x="42814" y="415117"/>
                  </a:lnTo>
                  <a:lnTo>
                    <a:pt x="70104" y="420624"/>
                  </a:lnTo>
                  <a:lnTo>
                    <a:pt x="2375916" y="420624"/>
                  </a:lnTo>
                  <a:lnTo>
                    <a:pt x="2403211" y="415117"/>
                  </a:lnTo>
                  <a:lnTo>
                    <a:pt x="2425493" y="400097"/>
                  </a:lnTo>
                  <a:lnTo>
                    <a:pt x="2440513" y="377815"/>
                  </a:lnTo>
                  <a:lnTo>
                    <a:pt x="2446020" y="350520"/>
                  </a:lnTo>
                  <a:lnTo>
                    <a:pt x="2446020" y="70103"/>
                  </a:lnTo>
                  <a:lnTo>
                    <a:pt x="2440513" y="42808"/>
                  </a:lnTo>
                  <a:lnTo>
                    <a:pt x="2425493" y="20526"/>
                  </a:lnTo>
                  <a:lnTo>
                    <a:pt x="2403211" y="5506"/>
                  </a:lnTo>
                  <a:lnTo>
                    <a:pt x="2375916" y="0"/>
                  </a:lnTo>
                  <a:close/>
                </a:path>
              </a:pathLst>
            </a:custGeom>
            <a:solidFill>
              <a:srgbClr val="2A5F81"/>
            </a:solidFill>
          </p:spPr>
          <p:txBody>
            <a:bodyPr wrap="square" lIns="0" tIns="0" rIns="0" bIns="0" rtlCol="0"/>
            <a:lstStyle/>
            <a:p>
              <a:endParaRPr dirty="0">
                <a:solidFill>
                  <a:srgbClr val="FFC000"/>
                </a:solidFill>
              </a:endParaRPr>
            </a:p>
          </p:txBody>
        </p:sp>
        <p:sp>
          <p:nvSpPr>
            <p:cNvPr id="12" name="object 12"/>
            <p:cNvSpPr/>
            <p:nvPr/>
          </p:nvSpPr>
          <p:spPr>
            <a:xfrm>
              <a:off x="381000" y="2378964"/>
              <a:ext cx="2446020" cy="421005"/>
            </a:xfrm>
            <a:custGeom>
              <a:avLst/>
              <a:gdLst/>
              <a:ahLst/>
              <a:cxnLst/>
              <a:rect l="l" t="t" r="r" b="b"/>
              <a:pathLst>
                <a:path w="2446020" h="421005">
                  <a:moveTo>
                    <a:pt x="0" y="70103"/>
                  </a:moveTo>
                  <a:lnTo>
                    <a:pt x="5508" y="42808"/>
                  </a:lnTo>
                  <a:lnTo>
                    <a:pt x="20531" y="20526"/>
                  </a:lnTo>
                  <a:lnTo>
                    <a:pt x="42814" y="5506"/>
                  </a:lnTo>
                  <a:lnTo>
                    <a:pt x="70104" y="0"/>
                  </a:lnTo>
                  <a:lnTo>
                    <a:pt x="2375916" y="0"/>
                  </a:lnTo>
                  <a:lnTo>
                    <a:pt x="2403211" y="5506"/>
                  </a:lnTo>
                  <a:lnTo>
                    <a:pt x="2425493" y="20526"/>
                  </a:lnTo>
                  <a:lnTo>
                    <a:pt x="2440513" y="42808"/>
                  </a:lnTo>
                  <a:lnTo>
                    <a:pt x="2446020" y="70103"/>
                  </a:lnTo>
                  <a:lnTo>
                    <a:pt x="2446020" y="350520"/>
                  </a:lnTo>
                  <a:lnTo>
                    <a:pt x="2440513" y="377815"/>
                  </a:lnTo>
                  <a:lnTo>
                    <a:pt x="2425493" y="400097"/>
                  </a:lnTo>
                  <a:lnTo>
                    <a:pt x="2403211" y="415117"/>
                  </a:lnTo>
                  <a:lnTo>
                    <a:pt x="2375916" y="420624"/>
                  </a:lnTo>
                  <a:lnTo>
                    <a:pt x="70104" y="420624"/>
                  </a:lnTo>
                  <a:lnTo>
                    <a:pt x="42814" y="415117"/>
                  </a:lnTo>
                  <a:lnTo>
                    <a:pt x="20531" y="400097"/>
                  </a:lnTo>
                  <a:lnTo>
                    <a:pt x="5508" y="377815"/>
                  </a:lnTo>
                  <a:lnTo>
                    <a:pt x="0" y="350520"/>
                  </a:lnTo>
                  <a:lnTo>
                    <a:pt x="0" y="70103"/>
                  </a:lnTo>
                  <a:close/>
                </a:path>
              </a:pathLst>
            </a:custGeom>
            <a:ln w="9525">
              <a:solidFill>
                <a:srgbClr val="000000"/>
              </a:solidFill>
            </a:ln>
          </p:spPr>
          <p:txBody>
            <a:bodyPr wrap="square" lIns="0" tIns="0" rIns="0" bIns="0" rtlCol="0"/>
            <a:lstStyle/>
            <a:p>
              <a:endParaRPr>
                <a:solidFill>
                  <a:srgbClr val="FFC000"/>
                </a:solidFill>
              </a:endParaRPr>
            </a:p>
          </p:txBody>
        </p:sp>
      </p:grpSp>
      <p:sp>
        <p:nvSpPr>
          <p:cNvPr id="13" name="object 13"/>
          <p:cNvSpPr txBox="1"/>
          <p:nvPr/>
        </p:nvSpPr>
        <p:spPr>
          <a:xfrm>
            <a:off x="2233066" y="2405000"/>
            <a:ext cx="1788160" cy="361315"/>
          </a:xfrm>
          <a:prstGeom prst="rect">
            <a:avLst/>
          </a:prstGeom>
        </p:spPr>
        <p:txBody>
          <a:bodyPr vert="horz" wrap="square" lIns="0" tIns="13335" rIns="0" bIns="0" rtlCol="0">
            <a:spAutoFit/>
          </a:bodyPr>
          <a:lstStyle/>
          <a:p>
            <a:pPr marL="12700" marR="5080" indent="336550">
              <a:spcBef>
                <a:spcPts val="105"/>
              </a:spcBef>
            </a:pPr>
            <a:r>
              <a:rPr sz="1100" b="1" dirty="0">
                <a:solidFill>
                  <a:srgbClr val="FFC000"/>
                </a:solidFill>
                <a:latin typeface="Raleway" panose="020B0003030101060003" pitchFamily="34" charset="0"/>
                <a:cs typeface="Arial"/>
              </a:rPr>
              <a:t>Internal</a:t>
            </a:r>
            <a:r>
              <a:rPr sz="1100" b="1" spc="-50" dirty="0">
                <a:solidFill>
                  <a:srgbClr val="FFC000"/>
                </a:solidFill>
                <a:latin typeface="Raleway" panose="020B0003030101060003" pitchFamily="34" charset="0"/>
                <a:cs typeface="Arial"/>
              </a:rPr>
              <a:t> </a:t>
            </a:r>
            <a:r>
              <a:rPr sz="1100" b="1" spc="-10" dirty="0">
                <a:solidFill>
                  <a:srgbClr val="FFC000"/>
                </a:solidFill>
                <a:latin typeface="Raleway" panose="020B0003030101060003" pitchFamily="34" charset="0"/>
                <a:cs typeface="Arial"/>
              </a:rPr>
              <a:t>analysis </a:t>
            </a:r>
            <a:r>
              <a:rPr sz="1100" b="1" dirty="0">
                <a:solidFill>
                  <a:srgbClr val="FFC000"/>
                </a:solidFill>
                <a:latin typeface="Raleway" panose="020B0003030101060003" pitchFamily="34" charset="0"/>
                <a:cs typeface="Arial"/>
              </a:rPr>
              <a:t>(Strengths</a:t>
            </a:r>
            <a:r>
              <a:rPr sz="1100" b="1" spc="-50" dirty="0">
                <a:solidFill>
                  <a:srgbClr val="FFC000"/>
                </a:solidFill>
                <a:latin typeface="Raleway" panose="020B0003030101060003" pitchFamily="34" charset="0"/>
                <a:cs typeface="Arial"/>
              </a:rPr>
              <a:t> </a:t>
            </a:r>
            <a:r>
              <a:rPr sz="1100" b="1" dirty="0">
                <a:solidFill>
                  <a:srgbClr val="FFC000"/>
                </a:solidFill>
                <a:latin typeface="Raleway" panose="020B0003030101060003" pitchFamily="34" charset="0"/>
                <a:cs typeface="Arial"/>
              </a:rPr>
              <a:t>&amp;</a:t>
            </a:r>
            <a:r>
              <a:rPr sz="1100" b="1" spc="-10" dirty="0">
                <a:solidFill>
                  <a:srgbClr val="FFC000"/>
                </a:solidFill>
                <a:latin typeface="Raleway" panose="020B0003030101060003" pitchFamily="34" charset="0"/>
                <a:cs typeface="Arial"/>
              </a:rPr>
              <a:t> Weaknesses)</a:t>
            </a:r>
            <a:endParaRPr sz="1100" dirty="0">
              <a:solidFill>
                <a:srgbClr val="FFC000"/>
              </a:solidFill>
              <a:latin typeface="Raleway" panose="020B0003030101060003" pitchFamily="34" charset="0"/>
              <a:cs typeface="Arial"/>
            </a:endParaRPr>
          </a:p>
        </p:txBody>
      </p:sp>
      <p:grpSp>
        <p:nvGrpSpPr>
          <p:cNvPr id="14" name="object 14"/>
          <p:cNvGrpSpPr/>
          <p:nvPr/>
        </p:nvGrpSpPr>
        <p:grpSpPr>
          <a:xfrm>
            <a:off x="4791266" y="2374201"/>
            <a:ext cx="2455545" cy="430530"/>
            <a:chOff x="3267265" y="2374201"/>
            <a:chExt cx="2455545" cy="430530"/>
          </a:xfrm>
        </p:grpSpPr>
        <p:sp>
          <p:nvSpPr>
            <p:cNvPr id="15" name="object 15"/>
            <p:cNvSpPr/>
            <p:nvPr/>
          </p:nvSpPr>
          <p:spPr>
            <a:xfrm>
              <a:off x="3272028" y="2378964"/>
              <a:ext cx="2446020" cy="421005"/>
            </a:xfrm>
            <a:custGeom>
              <a:avLst/>
              <a:gdLst/>
              <a:ahLst/>
              <a:cxnLst/>
              <a:rect l="l" t="t" r="r" b="b"/>
              <a:pathLst>
                <a:path w="2446020" h="421005">
                  <a:moveTo>
                    <a:pt x="2375916" y="0"/>
                  </a:moveTo>
                  <a:lnTo>
                    <a:pt x="70104" y="0"/>
                  </a:lnTo>
                  <a:lnTo>
                    <a:pt x="42808" y="5506"/>
                  </a:lnTo>
                  <a:lnTo>
                    <a:pt x="20526" y="20526"/>
                  </a:lnTo>
                  <a:lnTo>
                    <a:pt x="5506" y="42808"/>
                  </a:lnTo>
                  <a:lnTo>
                    <a:pt x="0" y="70103"/>
                  </a:lnTo>
                  <a:lnTo>
                    <a:pt x="0" y="350520"/>
                  </a:lnTo>
                  <a:lnTo>
                    <a:pt x="5506" y="377815"/>
                  </a:lnTo>
                  <a:lnTo>
                    <a:pt x="20526" y="400097"/>
                  </a:lnTo>
                  <a:lnTo>
                    <a:pt x="42808" y="415117"/>
                  </a:lnTo>
                  <a:lnTo>
                    <a:pt x="70104" y="420624"/>
                  </a:lnTo>
                  <a:lnTo>
                    <a:pt x="2375916" y="420624"/>
                  </a:lnTo>
                  <a:lnTo>
                    <a:pt x="2403211" y="415117"/>
                  </a:lnTo>
                  <a:lnTo>
                    <a:pt x="2425493" y="400097"/>
                  </a:lnTo>
                  <a:lnTo>
                    <a:pt x="2440513" y="377815"/>
                  </a:lnTo>
                  <a:lnTo>
                    <a:pt x="2446020" y="350520"/>
                  </a:lnTo>
                  <a:lnTo>
                    <a:pt x="2446020" y="70103"/>
                  </a:lnTo>
                  <a:lnTo>
                    <a:pt x="2440513" y="42808"/>
                  </a:lnTo>
                  <a:lnTo>
                    <a:pt x="2425493" y="20526"/>
                  </a:lnTo>
                  <a:lnTo>
                    <a:pt x="2403211" y="5506"/>
                  </a:lnTo>
                  <a:lnTo>
                    <a:pt x="2375916" y="0"/>
                  </a:lnTo>
                  <a:close/>
                </a:path>
              </a:pathLst>
            </a:custGeom>
            <a:solidFill>
              <a:srgbClr val="2A5F81"/>
            </a:solidFill>
          </p:spPr>
          <p:txBody>
            <a:bodyPr wrap="square" lIns="0" tIns="0" rIns="0" bIns="0" rtlCol="0"/>
            <a:lstStyle/>
            <a:p>
              <a:endParaRPr dirty="0">
                <a:solidFill>
                  <a:srgbClr val="FFC000"/>
                </a:solidFill>
              </a:endParaRPr>
            </a:p>
          </p:txBody>
        </p:sp>
        <p:sp>
          <p:nvSpPr>
            <p:cNvPr id="16" name="object 16"/>
            <p:cNvSpPr/>
            <p:nvPr/>
          </p:nvSpPr>
          <p:spPr>
            <a:xfrm>
              <a:off x="3272028" y="2378964"/>
              <a:ext cx="2446020" cy="421005"/>
            </a:xfrm>
            <a:custGeom>
              <a:avLst/>
              <a:gdLst/>
              <a:ahLst/>
              <a:cxnLst/>
              <a:rect l="l" t="t" r="r" b="b"/>
              <a:pathLst>
                <a:path w="2446020" h="421005">
                  <a:moveTo>
                    <a:pt x="0" y="70103"/>
                  </a:moveTo>
                  <a:lnTo>
                    <a:pt x="5506" y="42808"/>
                  </a:lnTo>
                  <a:lnTo>
                    <a:pt x="20526" y="20526"/>
                  </a:lnTo>
                  <a:lnTo>
                    <a:pt x="42808" y="5506"/>
                  </a:lnTo>
                  <a:lnTo>
                    <a:pt x="70104" y="0"/>
                  </a:lnTo>
                  <a:lnTo>
                    <a:pt x="2375916" y="0"/>
                  </a:lnTo>
                  <a:lnTo>
                    <a:pt x="2403211" y="5506"/>
                  </a:lnTo>
                  <a:lnTo>
                    <a:pt x="2425493" y="20526"/>
                  </a:lnTo>
                  <a:lnTo>
                    <a:pt x="2440513" y="42808"/>
                  </a:lnTo>
                  <a:lnTo>
                    <a:pt x="2446020" y="70103"/>
                  </a:lnTo>
                  <a:lnTo>
                    <a:pt x="2446020" y="350520"/>
                  </a:lnTo>
                  <a:lnTo>
                    <a:pt x="2440513" y="377815"/>
                  </a:lnTo>
                  <a:lnTo>
                    <a:pt x="2425493" y="400097"/>
                  </a:lnTo>
                  <a:lnTo>
                    <a:pt x="2403211" y="415117"/>
                  </a:lnTo>
                  <a:lnTo>
                    <a:pt x="2375916" y="420624"/>
                  </a:lnTo>
                  <a:lnTo>
                    <a:pt x="70104" y="420624"/>
                  </a:lnTo>
                  <a:lnTo>
                    <a:pt x="42808" y="415117"/>
                  </a:lnTo>
                  <a:lnTo>
                    <a:pt x="20526" y="400097"/>
                  </a:lnTo>
                  <a:lnTo>
                    <a:pt x="5506" y="377815"/>
                  </a:lnTo>
                  <a:lnTo>
                    <a:pt x="0" y="350520"/>
                  </a:lnTo>
                  <a:lnTo>
                    <a:pt x="0" y="70103"/>
                  </a:lnTo>
                  <a:close/>
                </a:path>
              </a:pathLst>
            </a:custGeom>
            <a:ln w="9525">
              <a:solidFill>
                <a:srgbClr val="000000"/>
              </a:solidFill>
            </a:ln>
          </p:spPr>
          <p:txBody>
            <a:bodyPr wrap="square" lIns="0" tIns="0" rIns="0" bIns="0" rtlCol="0"/>
            <a:lstStyle/>
            <a:p>
              <a:endParaRPr>
                <a:solidFill>
                  <a:srgbClr val="FFC000"/>
                </a:solidFill>
              </a:endParaRPr>
            </a:p>
          </p:txBody>
        </p:sp>
      </p:grpSp>
      <p:sp>
        <p:nvSpPr>
          <p:cNvPr id="17" name="object 17"/>
          <p:cNvSpPr txBox="1"/>
          <p:nvPr/>
        </p:nvSpPr>
        <p:spPr>
          <a:xfrm>
            <a:off x="5414518" y="2488819"/>
            <a:ext cx="1210945" cy="182742"/>
          </a:xfrm>
          <a:prstGeom prst="rect">
            <a:avLst/>
          </a:prstGeom>
        </p:spPr>
        <p:txBody>
          <a:bodyPr vert="horz" wrap="square" lIns="0" tIns="13335" rIns="0" bIns="0" rtlCol="0">
            <a:spAutoFit/>
          </a:bodyPr>
          <a:lstStyle/>
          <a:p>
            <a:pPr marL="12700">
              <a:spcBef>
                <a:spcPts val="105"/>
              </a:spcBef>
            </a:pPr>
            <a:r>
              <a:rPr sz="1100" b="1" dirty="0">
                <a:solidFill>
                  <a:srgbClr val="FFC000"/>
                </a:solidFill>
                <a:latin typeface="Raleway" panose="020B0003030101060003" pitchFamily="34" charset="0"/>
                <a:cs typeface="Arial"/>
              </a:rPr>
              <a:t>Strategic</a:t>
            </a:r>
            <a:r>
              <a:rPr sz="1100" b="1" spc="-60" dirty="0">
                <a:solidFill>
                  <a:srgbClr val="FFC000"/>
                </a:solidFill>
                <a:latin typeface="Raleway" panose="020B0003030101060003" pitchFamily="34" charset="0"/>
                <a:cs typeface="Arial"/>
              </a:rPr>
              <a:t> </a:t>
            </a:r>
            <a:r>
              <a:rPr sz="1100" b="1" spc="-10" dirty="0">
                <a:solidFill>
                  <a:srgbClr val="FFC000"/>
                </a:solidFill>
                <a:latin typeface="Raleway" panose="020B0003030101060003" pitchFamily="34" charset="0"/>
                <a:cs typeface="Arial"/>
              </a:rPr>
              <a:t>analysis</a:t>
            </a:r>
            <a:endParaRPr sz="1100" dirty="0">
              <a:solidFill>
                <a:srgbClr val="FFC000"/>
              </a:solidFill>
              <a:latin typeface="Raleway" panose="020B0003030101060003" pitchFamily="34" charset="0"/>
              <a:cs typeface="Arial"/>
            </a:endParaRPr>
          </a:p>
        </p:txBody>
      </p:sp>
      <p:grpSp>
        <p:nvGrpSpPr>
          <p:cNvPr id="18" name="object 18"/>
          <p:cNvGrpSpPr/>
          <p:nvPr/>
        </p:nvGrpSpPr>
        <p:grpSpPr>
          <a:xfrm>
            <a:off x="7683818" y="2374201"/>
            <a:ext cx="2455545" cy="430530"/>
            <a:chOff x="6159817" y="2374201"/>
            <a:chExt cx="2455545" cy="430530"/>
          </a:xfrm>
        </p:grpSpPr>
        <p:sp>
          <p:nvSpPr>
            <p:cNvPr id="19" name="object 19"/>
            <p:cNvSpPr/>
            <p:nvPr/>
          </p:nvSpPr>
          <p:spPr>
            <a:xfrm>
              <a:off x="6164579" y="2378964"/>
              <a:ext cx="2446020" cy="421005"/>
            </a:xfrm>
            <a:custGeom>
              <a:avLst/>
              <a:gdLst/>
              <a:ahLst/>
              <a:cxnLst/>
              <a:rect l="l" t="t" r="r" b="b"/>
              <a:pathLst>
                <a:path w="2446020" h="421005">
                  <a:moveTo>
                    <a:pt x="2375916" y="0"/>
                  </a:moveTo>
                  <a:lnTo>
                    <a:pt x="70104" y="0"/>
                  </a:lnTo>
                  <a:lnTo>
                    <a:pt x="42808" y="5506"/>
                  </a:lnTo>
                  <a:lnTo>
                    <a:pt x="20526" y="20526"/>
                  </a:lnTo>
                  <a:lnTo>
                    <a:pt x="5506" y="42808"/>
                  </a:lnTo>
                  <a:lnTo>
                    <a:pt x="0" y="70103"/>
                  </a:lnTo>
                  <a:lnTo>
                    <a:pt x="0" y="350520"/>
                  </a:lnTo>
                  <a:lnTo>
                    <a:pt x="5506" y="377815"/>
                  </a:lnTo>
                  <a:lnTo>
                    <a:pt x="20526" y="400097"/>
                  </a:lnTo>
                  <a:lnTo>
                    <a:pt x="42808" y="415117"/>
                  </a:lnTo>
                  <a:lnTo>
                    <a:pt x="70104" y="420624"/>
                  </a:lnTo>
                  <a:lnTo>
                    <a:pt x="2375916" y="420624"/>
                  </a:lnTo>
                  <a:lnTo>
                    <a:pt x="2403211" y="415117"/>
                  </a:lnTo>
                  <a:lnTo>
                    <a:pt x="2425493" y="400097"/>
                  </a:lnTo>
                  <a:lnTo>
                    <a:pt x="2440513" y="377815"/>
                  </a:lnTo>
                  <a:lnTo>
                    <a:pt x="2446020" y="350520"/>
                  </a:lnTo>
                  <a:lnTo>
                    <a:pt x="2446020" y="70103"/>
                  </a:lnTo>
                  <a:lnTo>
                    <a:pt x="2440513" y="42808"/>
                  </a:lnTo>
                  <a:lnTo>
                    <a:pt x="2425493" y="20526"/>
                  </a:lnTo>
                  <a:lnTo>
                    <a:pt x="2403211" y="5506"/>
                  </a:lnTo>
                  <a:lnTo>
                    <a:pt x="2375916" y="0"/>
                  </a:lnTo>
                  <a:close/>
                </a:path>
              </a:pathLst>
            </a:custGeom>
            <a:solidFill>
              <a:srgbClr val="2A5F81"/>
            </a:solidFill>
          </p:spPr>
          <p:txBody>
            <a:bodyPr wrap="square" lIns="0" tIns="0" rIns="0" bIns="0" rtlCol="0"/>
            <a:lstStyle/>
            <a:p>
              <a:endParaRPr dirty="0">
                <a:solidFill>
                  <a:srgbClr val="FFC000"/>
                </a:solidFill>
              </a:endParaRPr>
            </a:p>
          </p:txBody>
        </p:sp>
        <p:sp>
          <p:nvSpPr>
            <p:cNvPr id="20" name="object 20"/>
            <p:cNvSpPr/>
            <p:nvPr/>
          </p:nvSpPr>
          <p:spPr>
            <a:xfrm>
              <a:off x="6164579" y="2378964"/>
              <a:ext cx="2446020" cy="421005"/>
            </a:xfrm>
            <a:custGeom>
              <a:avLst/>
              <a:gdLst/>
              <a:ahLst/>
              <a:cxnLst/>
              <a:rect l="l" t="t" r="r" b="b"/>
              <a:pathLst>
                <a:path w="2446020" h="421005">
                  <a:moveTo>
                    <a:pt x="0" y="70103"/>
                  </a:moveTo>
                  <a:lnTo>
                    <a:pt x="5506" y="42808"/>
                  </a:lnTo>
                  <a:lnTo>
                    <a:pt x="20526" y="20526"/>
                  </a:lnTo>
                  <a:lnTo>
                    <a:pt x="42808" y="5506"/>
                  </a:lnTo>
                  <a:lnTo>
                    <a:pt x="70104" y="0"/>
                  </a:lnTo>
                  <a:lnTo>
                    <a:pt x="2375916" y="0"/>
                  </a:lnTo>
                  <a:lnTo>
                    <a:pt x="2403211" y="5506"/>
                  </a:lnTo>
                  <a:lnTo>
                    <a:pt x="2425493" y="20526"/>
                  </a:lnTo>
                  <a:lnTo>
                    <a:pt x="2440513" y="42808"/>
                  </a:lnTo>
                  <a:lnTo>
                    <a:pt x="2446020" y="70103"/>
                  </a:lnTo>
                  <a:lnTo>
                    <a:pt x="2446020" y="350520"/>
                  </a:lnTo>
                  <a:lnTo>
                    <a:pt x="2440513" y="377815"/>
                  </a:lnTo>
                  <a:lnTo>
                    <a:pt x="2425493" y="400097"/>
                  </a:lnTo>
                  <a:lnTo>
                    <a:pt x="2403211" y="415117"/>
                  </a:lnTo>
                  <a:lnTo>
                    <a:pt x="2375916" y="420624"/>
                  </a:lnTo>
                  <a:lnTo>
                    <a:pt x="70104" y="420624"/>
                  </a:lnTo>
                  <a:lnTo>
                    <a:pt x="42808" y="415117"/>
                  </a:lnTo>
                  <a:lnTo>
                    <a:pt x="20526" y="400097"/>
                  </a:lnTo>
                  <a:lnTo>
                    <a:pt x="5506" y="377815"/>
                  </a:lnTo>
                  <a:lnTo>
                    <a:pt x="0" y="350520"/>
                  </a:lnTo>
                  <a:lnTo>
                    <a:pt x="0" y="70103"/>
                  </a:lnTo>
                  <a:close/>
                </a:path>
              </a:pathLst>
            </a:custGeom>
            <a:ln w="9525">
              <a:solidFill>
                <a:srgbClr val="000000"/>
              </a:solidFill>
            </a:ln>
          </p:spPr>
          <p:txBody>
            <a:bodyPr wrap="square" lIns="0" tIns="0" rIns="0" bIns="0" rtlCol="0"/>
            <a:lstStyle/>
            <a:p>
              <a:endParaRPr>
                <a:solidFill>
                  <a:srgbClr val="FFC000"/>
                </a:solidFill>
              </a:endParaRPr>
            </a:p>
          </p:txBody>
        </p:sp>
      </p:grpSp>
      <p:sp>
        <p:nvSpPr>
          <p:cNvPr id="21" name="object 21"/>
          <p:cNvSpPr txBox="1"/>
          <p:nvPr/>
        </p:nvSpPr>
        <p:spPr>
          <a:xfrm>
            <a:off x="8053832" y="2405000"/>
            <a:ext cx="1715135" cy="361315"/>
          </a:xfrm>
          <a:prstGeom prst="rect">
            <a:avLst/>
          </a:prstGeom>
        </p:spPr>
        <p:txBody>
          <a:bodyPr vert="horz" wrap="square" lIns="0" tIns="13335" rIns="0" bIns="0" rtlCol="0">
            <a:spAutoFit/>
          </a:bodyPr>
          <a:lstStyle/>
          <a:p>
            <a:pPr marL="12700" marR="5080" indent="275590">
              <a:spcBef>
                <a:spcPts val="105"/>
              </a:spcBef>
            </a:pPr>
            <a:r>
              <a:rPr sz="1100" b="1" dirty="0">
                <a:solidFill>
                  <a:srgbClr val="FFC000"/>
                </a:solidFill>
                <a:latin typeface="Raleway" panose="020B0003030101060003" pitchFamily="34" charset="0"/>
                <a:cs typeface="Arial"/>
              </a:rPr>
              <a:t>External</a:t>
            </a:r>
            <a:r>
              <a:rPr sz="1100" b="1" spc="-65" dirty="0">
                <a:solidFill>
                  <a:srgbClr val="FFC000"/>
                </a:solidFill>
                <a:latin typeface="Raleway" panose="020B0003030101060003" pitchFamily="34" charset="0"/>
                <a:cs typeface="Arial"/>
              </a:rPr>
              <a:t> </a:t>
            </a:r>
            <a:r>
              <a:rPr sz="1100" b="1" spc="-10" dirty="0">
                <a:solidFill>
                  <a:srgbClr val="FFC000"/>
                </a:solidFill>
                <a:latin typeface="Raleway" panose="020B0003030101060003" pitchFamily="34" charset="0"/>
                <a:cs typeface="Arial"/>
              </a:rPr>
              <a:t>analysis (Opportunities </a:t>
            </a:r>
            <a:r>
              <a:rPr sz="1100" b="1" dirty="0">
                <a:solidFill>
                  <a:srgbClr val="FFC000"/>
                </a:solidFill>
                <a:latin typeface="Raleway" panose="020B0003030101060003" pitchFamily="34" charset="0"/>
                <a:cs typeface="Arial"/>
              </a:rPr>
              <a:t>&amp;</a:t>
            </a:r>
            <a:r>
              <a:rPr sz="1100" b="1" spc="55" dirty="0">
                <a:solidFill>
                  <a:srgbClr val="FFC000"/>
                </a:solidFill>
                <a:latin typeface="Raleway" panose="020B0003030101060003" pitchFamily="34" charset="0"/>
                <a:cs typeface="Arial"/>
              </a:rPr>
              <a:t> </a:t>
            </a:r>
            <a:r>
              <a:rPr sz="1100" b="1" spc="-10" dirty="0">
                <a:solidFill>
                  <a:srgbClr val="FFC000"/>
                </a:solidFill>
                <a:latin typeface="Raleway" panose="020B0003030101060003" pitchFamily="34" charset="0"/>
                <a:cs typeface="Arial"/>
              </a:rPr>
              <a:t>Threats)</a:t>
            </a:r>
            <a:endParaRPr sz="1100" dirty="0">
              <a:solidFill>
                <a:srgbClr val="FFC000"/>
              </a:solidFill>
              <a:latin typeface="Raleway" panose="020B0003030101060003" pitchFamily="34" charset="0"/>
              <a:cs typeface="Arial"/>
            </a:endParaRPr>
          </a:p>
        </p:txBody>
      </p:sp>
      <p:grpSp>
        <p:nvGrpSpPr>
          <p:cNvPr id="22" name="object 22"/>
          <p:cNvGrpSpPr/>
          <p:nvPr/>
        </p:nvGrpSpPr>
        <p:grpSpPr>
          <a:xfrm>
            <a:off x="4177094" y="2962466"/>
            <a:ext cx="3687445" cy="1294765"/>
            <a:chOff x="2653093" y="2962465"/>
            <a:chExt cx="3687445" cy="1294765"/>
          </a:xfrm>
        </p:grpSpPr>
        <p:sp>
          <p:nvSpPr>
            <p:cNvPr id="23" name="object 23"/>
            <p:cNvSpPr/>
            <p:nvPr/>
          </p:nvSpPr>
          <p:spPr>
            <a:xfrm>
              <a:off x="2657855" y="2967227"/>
              <a:ext cx="3677920" cy="1285240"/>
            </a:xfrm>
            <a:custGeom>
              <a:avLst/>
              <a:gdLst/>
              <a:ahLst/>
              <a:cxnLst/>
              <a:rect l="l" t="t" r="r" b="b"/>
              <a:pathLst>
                <a:path w="3677920" h="1285239">
                  <a:moveTo>
                    <a:pt x="3463290" y="0"/>
                  </a:moveTo>
                  <a:lnTo>
                    <a:pt x="214121" y="0"/>
                  </a:lnTo>
                  <a:lnTo>
                    <a:pt x="165031" y="5656"/>
                  </a:lnTo>
                  <a:lnTo>
                    <a:pt x="119965" y="21766"/>
                  </a:lnTo>
                  <a:lnTo>
                    <a:pt x="80207" y="47046"/>
                  </a:lnTo>
                  <a:lnTo>
                    <a:pt x="47046" y="80207"/>
                  </a:lnTo>
                  <a:lnTo>
                    <a:pt x="21766" y="119965"/>
                  </a:lnTo>
                  <a:lnTo>
                    <a:pt x="5656" y="165031"/>
                  </a:lnTo>
                  <a:lnTo>
                    <a:pt x="0" y="214122"/>
                  </a:lnTo>
                  <a:lnTo>
                    <a:pt x="0" y="1070610"/>
                  </a:lnTo>
                  <a:lnTo>
                    <a:pt x="5656" y="1119700"/>
                  </a:lnTo>
                  <a:lnTo>
                    <a:pt x="21766" y="1164766"/>
                  </a:lnTo>
                  <a:lnTo>
                    <a:pt x="47046" y="1204524"/>
                  </a:lnTo>
                  <a:lnTo>
                    <a:pt x="80207" y="1237685"/>
                  </a:lnTo>
                  <a:lnTo>
                    <a:pt x="119965" y="1262965"/>
                  </a:lnTo>
                  <a:lnTo>
                    <a:pt x="165031" y="1279075"/>
                  </a:lnTo>
                  <a:lnTo>
                    <a:pt x="214121" y="1284732"/>
                  </a:lnTo>
                  <a:lnTo>
                    <a:pt x="3463290" y="1284732"/>
                  </a:lnTo>
                  <a:lnTo>
                    <a:pt x="3512380" y="1279075"/>
                  </a:lnTo>
                  <a:lnTo>
                    <a:pt x="3557446" y="1262965"/>
                  </a:lnTo>
                  <a:lnTo>
                    <a:pt x="3597204" y="1237685"/>
                  </a:lnTo>
                  <a:lnTo>
                    <a:pt x="3630365" y="1204524"/>
                  </a:lnTo>
                  <a:lnTo>
                    <a:pt x="3655645" y="1164766"/>
                  </a:lnTo>
                  <a:lnTo>
                    <a:pt x="3671755" y="1119700"/>
                  </a:lnTo>
                  <a:lnTo>
                    <a:pt x="3677411" y="1070610"/>
                  </a:lnTo>
                  <a:lnTo>
                    <a:pt x="3677411" y="214122"/>
                  </a:lnTo>
                  <a:lnTo>
                    <a:pt x="3671755" y="165031"/>
                  </a:lnTo>
                  <a:lnTo>
                    <a:pt x="3655645" y="119965"/>
                  </a:lnTo>
                  <a:lnTo>
                    <a:pt x="3630365" y="80207"/>
                  </a:lnTo>
                  <a:lnTo>
                    <a:pt x="3597204" y="47046"/>
                  </a:lnTo>
                  <a:lnTo>
                    <a:pt x="3557446" y="21766"/>
                  </a:lnTo>
                  <a:lnTo>
                    <a:pt x="3512380" y="5656"/>
                  </a:lnTo>
                  <a:lnTo>
                    <a:pt x="3463290" y="0"/>
                  </a:lnTo>
                  <a:close/>
                </a:path>
              </a:pathLst>
            </a:custGeom>
            <a:solidFill>
              <a:srgbClr val="2A5F81"/>
            </a:solidFill>
          </p:spPr>
          <p:txBody>
            <a:bodyPr wrap="square" lIns="0" tIns="0" rIns="0" bIns="0" rtlCol="0"/>
            <a:lstStyle/>
            <a:p>
              <a:endParaRPr dirty="0">
                <a:solidFill>
                  <a:srgbClr val="FFC000"/>
                </a:solidFill>
              </a:endParaRPr>
            </a:p>
          </p:txBody>
        </p:sp>
        <p:sp>
          <p:nvSpPr>
            <p:cNvPr id="24" name="object 24"/>
            <p:cNvSpPr/>
            <p:nvPr/>
          </p:nvSpPr>
          <p:spPr>
            <a:xfrm>
              <a:off x="2657855" y="2967227"/>
              <a:ext cx="3677920" cy="1285240"/>
            </a:xfrm>
            <a:custGeom>
              <a:avLst/>
              <a:gdLst/>
              <a:ahLst/>
              <a:cxnLst/>
              <a:rect l="l" t="t" r="r" b="b"/>
              <a:pathLst>
                <a:path w="3677920" h="1285239">
                  <a:moveTo>
                    <a:pt x="0" y="214122"/>
                  </a:moveTo>
                  <a:lnTo>
                    <a:pt x="5656" y="165031"/>
                  </a:lnTo>
                  <a:lnTo>
                    <a:pt x="21766" y="119965"/>
                  </a:lnTo>
                  <a:lnTo>
                    <a:pt x="47046" y="80207"/>
                  </a:lnTo>
                  <a:lnTo>
                    <a:pt x="80207" y="47046"/>
                  </a:lnTo>
                  <a:lnTo>
                    <a:pt x="119965" y="21766"/>
                  </a:lnTo>
                  <a:lnTo>
                    <a:pt x="165031" y="5656"/>
                  </a:lnTo>
                  <a:lnTo>
                    <a:pt x="214121" y="0"/>
                  </a:lnTo>
                  <a:lnTo>
                    <a:pt x="3463290" y="0"/>
                  </a:lnTo>
                  <a:lnTo>
                    <a:pt x="3512380" y="5656"/>
                  </a:lnTo>
                  <a:lnTo>
                    <a:pt x="3557446" y="21766"/>
                  </a:lnTo>
                  <a:lnTo>
                    <a:pt x="3597204" y="47046"/>
                  </a:lnTo>
                  <a:lnTo>
                    <a:pt x="3630365" y="80207"/>
                  </a:lnTo>
                  <a:lnTo>
                    <a:pt x="3655645" y="119965"/>
                  </a:lnTo>
                  <a:lnTo>
                    <a:pt x="3671755" y="165031"/>
                  </a:lnTo>
                  <a:lnTo>
                    <a:pt x="3677411" y="214122"/>
                  </a:lnTo>
                  <a:lnTo>
                    <a:pt x="3677411" y="1070610"/>
                  </a:lnTo>
                  <a:lnTo>
                    <a:pt x="3671755" y="1119700"/>
                  </a:lnTo>
                  <a:lnTo>
                    <a:pt x="3655645" y="1164766"/>
                  </a:lnTo>
                  <a:lnTo>
                    <a:pt x="3630365" y="1204524"/>
                  </a:lnTo>
                  <a:lnTo>
                    <a:pt x="3597204" y="1237685"/>
                  </a:lnTo>
                  <a:lnTo>
                    <a:pt x="3557446" y="1262965"/>
                  </a:lnTo>
                  <a:lnTo>
                    <a:pt x="3512380" y="1279075"/>
                  </a:lnTo>
                  <a:lnTo>
                    <a:pt x="3463290" y="1284732"/>
                  </a:lnTo>
                  <a:lnTo>
                    <a:pt x="214121" y="1284732"/>
                  </a:lnTo>
                  <a:lnTo>
                    <a:pt x="165031" y="1279075"/>
                  </a:lnTo>
                  <a:lnTo>
                    <a:pt x="119965" y="1262965"/>
                  </a:lnTo>
                  <a:lnTo>
                    <a:pt x="80207" y="1237685"/>
                  </a:lnTo>
                  <a:lnTo>
                    <a:pt x="47046" y="1204524"/>
                  </a:lnTo>
                  <a:lnTo>
                    <a:pt x="21766" y="1164766"/>
                  </a:lnTo>
                  <a:lnTo>
                    <a:pt x="5656" y="1119700"/>
                  </a:lnTo>
                  <a:lnTo>
                    <a:pt x="0" y="1070610"/>
                  </a:lnTo>
                  <a:lnTo>
                    <a:pt x="0" y="214122"/>
                  </a:lnTo>
                  <a:close/>
                </a:path>
              </a:pathLst>
            </a:custGeom>
            <a:ln w="9525">
              <a:solidFill>
                <a:srgbClr val="000000"/>
              </a:solidFill>
            </a:ln>
          </p:spPr>
          <p:txBody>
            <a:bodyPr wrap="square" lIns="0" tIns="0" rIns="0" bIns="0" rtlCol="0"/>
            <a:lstStyle/>
            <a:p>
              <a:endParaRPr>
                <a:solidFill>
                  <a:srgbClr val="FFC000"/>
                </a:solidFill>
              </a:endParaRPr>
            </a:p>
          </p:txBody>
        </p:sp>
      </p:grpSp>
      <p:sp>
        <p:nvSpPr>
          <p:cNvPr id="25" name="object 25"/>
          <p:cNvSpPr txBox="1"/>
          <p:nvPr/>
        </p:nvSpPr>
        <p:spPr>
          <a:xfrm>
            <a:off x="4440428" y="3013711"/>
            <a:ext cx="3159125" cy="696595"/>
          </a:xfrm>
          <a:prstGeom prst="rect">
            <a:avLst/>
          </a:prstGeom>
        </p:spPr>
        <p:txBody>
          <a:bodyPr vert="horz" wrap="square" lIns="0" tIns="13335" rIns="0" bIns="0" rtlCol="0">
            <a:spAutoFit/>
          </a:bodyPr>
          <a:lstStyle/>
          <a:p>
            <a:pPr marL="3175" algn="ctr">
              <a:spcBef>
                <a:spcPts val="105"/>
              </a:spcBef>
            </a:pPr>
            <a:r>
              <a:rPr sz="1100" b="1" dirty="0">
                <a:solidFill>
                  <a:srgbClr val="FFC000"/>
                </a:solidFill>
                <a:latin typeface="Raleway" panose="020B0003030101060003" pitchFamily="34" charset="0"/>
                <a:cs typeface="Arial"/>
              </a:rPr>
              <a:t>Strategy</a:t>
            </a:r>
            <a:r>
              <a:rPr sz="1100" b="1" spc="-45" dirty="0">
                <a:solidFill>
                  <a:srgbClr val="FFC000"/>
                </a:solidFill>
                <a:latin typeface="Raleway" panose="020B0003030101060003" pitchFamily="34" charset="0"/>
                <a:cs typeface="Arial"/>
              </a:rPr>
              <a:t> </a:t>
            </a:r>
            <a:r>
              <a:rPr sz="1100" b="1" spc="-10" dirty="0">
                <a:solidFill>
                  <a:srgbClr val="FFC000"/>
                </a:solidFill>
                <a:latin typeface="Raleway" panose="020B0003030101060003" pitchFamily="34" charset="0"/>
                <a:cs typeface="Arial"/>
              </a:rPr>
              <a:t>formation</a:t>
            </a:r>
            <a:endParaRPr sz="1100" dirty="0">
              <a:solidFill>
                <a:srgbClr val="FFC000"/>
              </a:solidFill>
              <a:latin typeface="Raleway" panose="020B0003030101060003" pitchFamily="34" charset="0"/>
              <a:cs typeface="Arial"/>
            </a:endParaRPr>
          </a:p>
          <a:p>
            <a:pPr>
              <a:spcBef>
                <a:spcPts val="50"/>
              </a:spcBef>
            </a:pPr>
            <a:endParaRPr sz="1100" dirty="0">
              <a:solidFill>
                <a:srgbClr val="FFC000"/>
              </a:solidFill>
              <a:latin typeface="Raleway" panose="020B0003030101060003" pitchFamily="34" charset="0"/>
              <a:cs typeface="Arial"/>
            </a:endParaRPr>
          </a:p>
          <a:p>
            <a:pPr marL="12065" marR="5080" algn="ctr">
              <a:spcBef>
                <a:spcPts val="5"/>
              </a:spcBef>
            </a:pPr>
            <a:r>
              <a:rPr sz="1100" b="1" dirty="0">
                <a:solidFill>
                  <a:srgbClr val="FFC000"/>
                </a:solidFill>
                <a:latin typeface="Raleway" panose="020B0003030101060003" pitchFamily="34" charset="0"/>
                <a:cs typeface="Arial"/>
              </a:rPr>
              <a:t>Corporate</a:t>
            </a:r>
            <a:r>
              <a:rPr sz="1100" b="1" spc="-40" dirty="0">
                <a:solidFill>
                  <a:srgbClr val="FFC000"/>
                </a:solidFill>
                <a:latin typeface="Raleway" panose="020B0003030101060003" pitchFamily="34" charset="0"/>
                <a:cs typeface="Arial"/>
              </a:rPr>
              <a:t> </a:t>
            </a:r>
            <a:r>
              <a:rPr sz="1100" b="1" dirty="0">
                <a:solidFill>
                  <a:srgbClr val="FFC000"/>
                </a:solidFill>
                <a:latin typeface="Raleway" panose="020B0003030101060003" pitchFamily="34" charset="0"/>
                <a:cs typeface="Arial"/>
              </a:rPr>
              <a:t>level,</a:t>
            </a:r>
            <a:r>
              <a:rPr sz="1100" b="1" spc="-50" dirty="0">
                <a:solidFill>
                  <a:srgbClr val="FFC000"/>
                </a:solidFill>
                <a:latin typeface="Raleway" panose="020B0003030101060003" pitchFamily="34" charset="0"/>
                <a:cs typeface="Arial"/>
              </a:rPr>
              <a:t> </a:t>
            </a:r>
            <a:r>
              <a:rPr sz="1100" b="1" dirty="0">
                <a:solidFill>
                  <a:srgbClr val="FFC000"/>
                </a:solidFill>
                <a:latin typeface="Raleway" panose="020B0003030101060003" pitchFamily="34" charset="0"/>
                <a:cs typeface="Arial"/>
              </a:rPr>
              <a:t>Business</a:t>
            </a:r>
            <a:r>
              <a:rPr sz="1100" b="1" spc="-40" dirty="0">
                <a:solidFill>
                  <a:srgbClr val="FFC000"/>
                </a:solidFill>
                <a:latin typeface="Raleway" panose="020B0003030101060003" pitchFamily="34" charset="0"/>
                <a:cs typeface="Arial"/>
              </a:rPr>
              <a:t> </a:t>
            </a:r>
            <a:r>
              <a:rPr sz="1100" b="1" dirty="0">
                <a:solidFill>
                  <a:srgbClr val="FFC000"/>
                </a:solidFill>
                <a:latin typeface="Raleway" panose="020B0003030101060003" pitchFamily="34" charset="0"/>
                <a:cs typeface="Arial"/>
              </a:rPr>
              <a:t>level,</a:t>
            </a:r>
            <a:r>
              <a:rPr sz="1100" b="1" spc="-50" dirty="0">
                <a:solidFill>
                  <a:srgbClr val="FFC000"/>
                </a:solidFill>
                <a:latin typeface="Raleway" panose="020B0003030101060003" pitchFamily="34" charset="0"/>
                <a:cs typeface="Arial"/>
              </a:rPr>
              <a:t> </a:t>
            </a:r>
            <a:r>
              <a:rPr sz="1100" b="1" dirty="0">
                <a:solidFill>
                  <a:srgbClr val="FFC000"/>
                </a:solidFill>
                <a:latin typeface="Raleway" panose="020B0003030101060003" pitchFamily="34" charset="0"/>
                <a:cs typeface="Arial"/>
              </a:rPr>
              <a:t>and</a:t>
            </a:r>
            <a:r>
              <a:rPr sz="1100" b="1" spc="-25" dirty="0">
                <a:solidFill>
                  <a:srgbClr val="FFC000"/>
                </a:solidFill>
                <a:latin typeface="Raleway" panose="020B0003030101060003" pitchFamily="34" charset="0"/>
                <a:cs typeface="Arial"/>
              </a:rPr>
              <a:t> </a:t>
            </a:r>
            <a:r>
              <a:rPr sz="1100" b="1" spc="-10" dirty="0">
                <a:solidFill>
                  <a:srgbClr val="FFC000"/>
                </a:solidFill>
                <a:latin typeface="Raleway" panose="020B0003030101060003" pitchFamily="34" charset="0"/>
                <a:cs typeface="Arial"/>
              </a:rPr>
              <a:t>Functional </a:t>
            </a:r>
            <a:r>
              <a:rPr sz="1100" b="1" dirty="0">
                <a:solidFill>
                  <a:srgbClr val="FFC000"/>
                </a:solidFill>
                <a:latin typeface="Raleway" panose="020B0003030101060003" pitchFamily="34" charset="0"/>
                <a:cs typeface="Arial"/>
              </a:rPr>
              <a:t>level</a:t>
            </a:r>
            <a:r>
              <a:rPr sz="1100" b="1" spc="-45" dirty="0">
                <a:solidFill>
                  <a:srgbClr val="FFC000"/>
                </a:solidFill>
                <a:latin typeface="Raleway" panose="020B0003030101060003" pitchFamily="34" charset="0"/>
                <a:cs typeface="Arial"/>
              </a:rPr>
              <a:t> </a:t>
            </a:r>
            <a:r>
              <a:rPr sz="1100" b="1" spc="-10" dirty="0">
                <a:solidFill>
                  <a:srgbClr val="FFC000"/>
                </a:solidFill>
                <a:latin typeface="Raleway" panose="020B0003030101060003" pitchFamily="34" charset="0"/>
                <a:cs typeface="Arial"/>
              </a:rPr>
              <a:t>strategies</a:t>
            </a:r>
            <a:endParaRPr sz="1100" dirty="0">
              <a:solidFill>
                <a:srgbClr val="FFC000"/>
              </a:solidFill>
              <a:latin typeface="Raleway" panose="020B0003030101060003" pitchFamily="34" charset="0"/>
              <a:cs typeface="Arial"/>
            </a:endParaRPr>
          </a:p>
        </p:txBody>
      </p:sp>
      <p:grpSp>
        <p:nvGrpSpPr>
          <p:cNvPr id="26" name="object 26"/>
          <p:cNvGrpSpPr/>
          <p:nvPr/>
        </p:nvGrpSpPr>
        <p:grpSpPr>
          <a:xfrm>
            <a:off x="4824793" y="4414838"/>
            <a:ext cx="2388870" cy="625475"/>
            <a:chOff x="3300793" y="4414837"/>
            <a:chExt cx="2388870" cy="625475"/>
          </a:xfrm>
        </p:grpSpPr>
        <p:sp>
          <p:nvSpPr>
            <p:cNvPr id="27" name="object 27"/>
            <p:cNvSpPr/>
            <p:nvPr/>
          </p:nvSpPr>
          <p:spPr>
            <a:xfrm>
              <a:off x="3305555" y="4419600"/>
              <a:ext cx="2379345" cy="615950"/>
            </a:xfrm>
            <a:custGeom>
              <a:avLst/>
              <a:gdLst/>
              <a:ahLst/>
              <a:cxnLst/>
              <a:rect l="l" t="t" r="r" b="b"/>
              <a:pathLst>
                <a:path w="2379345" h="615950">
                  <a:moveTo>
                    <a:pt x="2276348" y="0"/>
                  </a:moveTo>
                  <a:lnTo>
                    <a:pt x="102616" y="0"/>
                  </a:lnTo>
                  <a:lnTo>
                    <a:pt x="62686" y="8068"/>
                  </a:lnTo>
                  <a:lnTo>
                    <a:pt x="30067" y="30067"/>
                  </a:lnTo>
                  <a:lnTo>
                    <a:pt x="8068" y="62686"/>
                  </a:lnTo>
                  <a:lnTo>
                    <a:pt x="0" y="102616"/>
                  </a:lnTo>
                  <a:lnTo>
                    <a:pt x="0" y="513080"/>
                  </a:lnTo>
                  <a:lnTo>
                    <a:pt x="8068" y="553009"/>
                  </a:lnTo>
                  <a:lnTo>
                    <a:pt x="30067" y="585628"/>
                  </a:lnTo>
                  <a:lnTo>
                    <a:pt x="62686" y="607627"/>
                  </a:lnTo>
                  <a:lnTo>
                    <a:pt x="102616" y="615695"/>
                  </a:lnTo>
                  <a:lnTo>
                    <a:pt x="2276348" y="615695"/>
                  </a:lnTo>
                  <a:lnTo>
                    <a:pt x="2316277" y="607627"/>
                  </a:lnTo>
                  <a:lnTo>
                    <a:pt x="2348896" y="585628"/>
                  </a:lnTo>
                  <a:lnTo>
                    <a:pt x="2370895" y="553009"/>
                  </a:lnTo>
                  <a:lnTo>
                    <a:pt x="2378964" y="513080"/>
                  </a:lnTo>
                  <a:lnTo>
                    <a:pt x="2378964" y="102616"/>
                  </a:lnTo>
                  <a:lnTo>
                    <a:pt x="2370895" y="62686"/>
                  </a:lnTo>
                  <a:lnTo>
                    <a:pt x="2348896" y="30067"/>
                  </a:lnTo>
                  <a:lnTo>
                    <a:pt x="2316277" y="8068"/>
                  </a:lnTo>
                  <a:lnTo>
                    <a:pt x="2276348" y="0"/>
                  </a:lnTo>
                  <a:close/>
                </a:path>
              </a:pathLst>
            </a:custGeom>
            <a:solidFill>
              <a:srgbClr val="2A5F81"/>
            </a:solidFill>
          </p:spPr>
          <p:txBody>
            <a:bodyPr wrap="square" lIns="0" tIns="0" rIns="0" bIns="0" rtlCol="0"/>
            <a:lstStyle/>
            <a:p>
              <a:endParaRPr dirty="0">
                <a:solidFill>
                  <a:srgbClr val="FFC000"/>
                </a:solidFill>
              </a:endParaRPr>
            </a:p>
          </p:txBody>
        </p:sp>
        <p:sp>
          <p:nvSpPr>
            <p:cNvPr id="28" name="object 28"/>
            <p:cNvSpPr/>
            <p:nvPr/>
          </p:nvSpPr>
          <p:spPr>
            <a:xfrm>
              <a:off x="3305555" y="4419600"/>
              <a:ext cx="2379345" cy="615950"/>
            </a:xfrm>
            <a:custGeom>
              <a:avLst/>
              <a:gdLst/>
              <a:ahLst/>
              <a:cxnLst/>
              <a:rect l="l" t="t" r="r" b="b"/>
              <a:pathLst>
                <a:path w="2379345" h="615950">
                  <a:moveTo>
                    <a:pt x="0" y="102616"/>
                  </a:moveTo>
                  <a:lnTo>
                    <a:pt x="8068" y="62686"/>
                  </a:lnTo>
                  <a:lnTo>
                    <a:pt x="30067" y="30067"/>
                  </a:lnTo>
                  <a:lnTo>
                    <a:pt x="62686" y="8068"/>
                  </a:lnTo>
                  <a:lnTo>
                    <a:pt x="102616" y="0"/>
                  </a:lnTo>
                  <a:lnTo>
                    <a:pt x="2276348" y="0"/>
                  </a:lnTo>
                  <a:lnTo>
                    <a:pt x="2316277" y="8068"/>
                  </a:lnTo>
                  <a:lnTo>
                    <a:pt x="2348896" y="30067"/>
                  </a:lnTo>
                  <a:lnTo>
                    <a:pt x="2370895" y="62686"/>
                  </a:lnTo>
                  <a:lnTo>
                    <a:pt x="2378964" y="102616"/>
                  </a:lnTo>
                  <a:lnTo>
                    <a:pt x="2378964" y="513080"/>
                  </a:lnTo>
                  <a:lnTo>
                    <a:pt x="2370895" y="553009"/>
                  </a:lnTo>
                  <a:lnTo>
                    <a:pt x="2348896" y="585628"/>
                  </a:lnTo>
                  <a:lnTo>
                    <a:pt x="2316277" y="607627"/>
                  </a:lnTo>
                  <a:lnTo>
                    <a:pt x="2276348" y="615695"/>
                  </a:lnTo>
                  <a:lnTo>
                    <a:pt x="102616" y="615695"/>
                  </a:lnTo>
                  <a:lnTo>
                    <a:pt x="62686" y="607627"/>
                  </a:lnTo>
                  <a:lnTo>
                    <a:pt x="30067" y="585628"/>
                  </a:lnTo>
                  <a:lnTo>
                    <a:pt x="8068" y="553009"/>
                  </a:lnTo>
                  <a:lnTo>
                    <a:pt x="0" y="513080"/>
                  </a:lnTo>
                  <a:lnTo>
                    <a:pt x="0" y="102616"/>
                  </a:lnTo>
                  <a:close/>
                </a:path>
              </a:pathLst>
            </a:custGeom>
            <a:ln w="9525">
              <a:solidFill>
                <a:srgbClr val="000000"/>
              </a:solidFill>
            </a:ln>
          </p:spPr>
          <p:txBody>
            <a:bodyPr wrap="square" lIns="0" tIns="0" rIns="0" bIns="0" rtlCol="0"/>
            <a:lstStyle/>
            <a:p>
              <a:endParaRPr>
                <a:solidFill>
                  <a:srgbClr val="FFC000"/>
                </a:solidFill>
              </a:endParaRPr>
            </a:p>
          </p:txBody>
        </p:sp>
      </p:grpSp>
      <p:sp>
        <p:nvSpPr>
          <p:cNvPr id="29" name="object 29"/>
          <p:cNvSpPr txBox="1"/>
          <p:nvPr/>
        </p:nvSpPr>
        <p:spPr>
          <a:xfrm>
            <a:off x="5181600" y="4581258"/>
            <a:ext cx="2196211" cy="182101"/>
          </a:xfrm>
          <a:prstGeom prst="rect">
            <a:avLst/>
          </a:prstGeom>
        </p:spPr>
        <p:txBody>
          <a:bodyPr vert="horz" wrap="square" lIns="0" tIns="12700" rIns="0" bIns="0" rtlCol="0">
            <a:spAutoFit/>
          </a:bodyPr>
          <a:lstStyle/>
          <a:p>
            <a:pPr marL="12700">
              <a:spcBef>
                <a:spcPts val="100"/>
              </a:spcBef>
            </a:pPr>
            <a:r>
              <a:rPr sz="1100" b="1" dirty="0">
                <a:solidFill>
                  <a:srgbClr val="FFC000"/>
                </a:solidFill>
                <a:latin typeface="Raleway" panose="020B0003030101060003" pitchFamily="34" charset="0"/>
                <a:cs typeface="Arial"/>
              </a:rPr>
              <a:t>Strategy</a:t>
            </a:r>
            <a:r>
              <a:rPr sz="1100" b="1" spc="-45" dirty="0">
                <a:solidFill>
                  <a:srgbClr val="FFC000"/>
                </a:solidFill>
                <a:latin typeface="Raleway" panose="020B0003030101060003" pitchFamily="34" charset="0"/>
                <a:cs typeface="Arial"/>
              </a:rPr>
              <a:t> </a:t>
            </a:r>
            <a:r>
              <a:rPr sz="1100" b="1" spc="-10" dirty="0">
                <a:solidFill>
                  <a:srgbClr val="FFC000"/>
                </a:solidFill>
                <a:latin typeface="Raleway" panose="020B0003030101060003" pitchFamily="34" charset="0"/>
                <a:cs typeface="Arial"/>
              </a:rPr>
              <a:t>implementation</a:t>
            </a:r>
            <a:endParaRPr sz="1100" dirty="0">
              <a:solidFill>
                <a:srgbClr val="FFC000"/>
              </a:solidFill>
              <a:latin typeface="Raleway" panose="020B0003030101060003" pitchFamily="34" charset="0"/>
              <a:cs typeface="Arial"/>
            </a:endParaRPr>
          </a:p>
        </p:txBody>
      </p:sp>
      <p:grpSp>
        <p:nvGrpSpPr>
          <p:cNvPr id="30" name="object 30"/>
          <p:cNvGrpSpPr/>
          <p:nvPr/>
        </p:nvGrpSpPr>
        <p:grpSpPr>
          <a:xfrm>
            <a:off x="4824793" y="5198174"/>
            <a:ext cx="2388870" cy="314325"/>
            <a:chOff x="3300793" y="5198173"/>
            <a:chExt cx="2388870" cy="314325"/>
          </a:xfrm>
        </p:grpSpPr>
        <p:sp>
          <p:nvSpPr>
            <p:cNvPr id="31" name="object 31"/>
            <p:cNvSpPr/>
            <p:nvPr/>
          </p:nvSpPr>
          <p:spPr>
            <a:xfrm>
              <a:off x="3305555" y="5202935"/>
              <a:ext cx="2379345" cy="304800"/>
            </a:xfrm>
            <a:custGeom>
              <a:avLst/>
              <a:gdLst/>
              <a:ahLst/>
              <a:cxnLst/>
              <a:rect l="l" t="t" r="r" b="b"/>
              <a:pathLst>
                <a:path w="2379345" h="304800">
                  <a:moveTo>
                    <a:pt x="2328164" y="0"/>
                  </a:moveTo>
                  <a:lnTo>
                    <a:pt x="50800" y="0"/>
                  </a:lnTo>
                  <a:lnTo>
                    <a:pt x="31021" y="3990"/>
                  </a:lnTo>
                  <a:lnTo>
                    <a:pt x="14874" y="14874"/>
                  </a:lnTo>
                  <a:lnTo>
                    <a:pt x="3990" y="31021"/>
                  </a:lnTo>
                  <a:lnTo>
                    <a:pt x="0" y="50800"/>
                  </a:lnTo>
                  <a:lnTo>
                    <a:pt x="0" y="254000"/>
                  </a:lnTo>
                  <a:lnTo>
                    <a:pt x="3990" y="273778"/>
                  </a:lnTo>
                  <a:lnTo>
                    <a:pt x="14874" y="289925"/>
                  </a:lnTo>
                  <a:lnTo>
                    <a:pt x="31021" y="300809"/>
                  </a:lnTo>
                  <a:lnTo>
                    <a:pt x="50800" y="304800"/>
                  </a:lnTo>
                  <a:lnTo>
                    <a:pt x="2328164" y="304800"/>
                  </a:lnTo>
                  <a:lnTo>
                    <a:pt x="2347942" y="300809"/>
                  </a:lnTo>
                  <a:lnTo>
                    <a:pt x="2364089" y="289925"/>
                  </a:lnTo>
                  <a:lnTo>
                    <a:pt x="2374973" y="273778"/>
                  </a:lnTo>
                  <a:lnTo>
                    <a:pt x="2378964" y="254000"/>
                  </a:lnTo>
                  <a:lnTo>
                    <a:pt x="2378964" y="50800"/>
                  </a:lnTo>
                  <a:lnTo>
                    <a:pt x="2374973" y="31021"/>
                  </a:lnTo>
                  <a:lnTo>
                    <a:pt x="2364089" y="14874"/>
                  </a:lnTo>
                  <a:lnTo>
                    <a:pt x="2347942" y="3990"/>
                  </a:lnTo>
                  <a:lnTo>
                    <a:pt x="2328164" y="0"/>
                  </a:lnTo>
                  <a:close/>
                </a:path>
              </a:pathLst>
            </a:custGeom>
            <a:solidFill>
              <a:srgbClr val="2A5F81"/>
            </a:solidFill>
          </p:spPr>
          <p:txBody>
            <a:bodyPr wrap="square" lIns="0" tIns="0" rIns="0" bIns="0" rtlCol="0"/>
            <a:lstStyle/>
            <a:p>
              <a:endParaRPr dirty="0">
                <a:solidFill>
                  <a:srgbClr val="FFC000"/>
                </a:solidFill>
              </a:endParaRPr>
            </a:p>
          </p:txBody>
        </p:sp>
        <p:sp>
          <p:nvSpPr>
            <p:cNvPr id="32" name="object 32"/>
            <p:cNvSpPr/>
            <p:nvPr/>
          </p:nvSpPr>
          <p:spPr>
            <a:xfrm>
              <a:off x="3305555" y="5202935"/>
              <a:ext cx="2379345" cy="304800"/>
            </a:xfrm>
            <a:custGeom>
              <a:avLst/>
              <a:gdLst/>
              <a:ahLst/>
              <a:cxnLst/>
              <a:rect l="l" t="t" r="r" b="b"/>
              <a:pathLst>
                <a:path w="2379345" h="304800">
                  <a:moveTo>
                    <a:pt x="0" y="50800"/>
                  </a:moveTo>
                  <a:lnTo>
                    <a:pt x="3990" y="31021"/>
                  </a:lnTo>
                  <a:lnTo>
                    <a:pt x="14874" y="14874"/>
                  </a:lnTo>
                  <a:lnTo>
                    <a:pt x="31021" y="3990"/>
                  </a:lnTo>
                  <a:lnTo>
                    <a:pt x="50800" y="0"/>
                  </a:lnTo>
                  <a:lnTo>
                    <a:pt x="2328164" y="0"/>
                  </a:lnTo>
                  <a:lnTo>
                    <a:pt x="2347942" y="3990"/>
                  </a:lnTo>
                  <a:lnTo>
                    <a:pt x="2364089" y="14874"/>
                  </a:lnTo>
                  <a:lnTo>
                    <a:pt x="2374973" y="31021"/>
                  </a:lnTo>
                  <a:lnTo>
                    <a:pt x="2378964" y="50800"/>
                  </a:lnTo>
                  <a:lnTo>
                    <a:pt x="2378964" y="254000"/>
                  </a:lnTo>
                  <a:lnTo>
                    <a:pt x="2374973" y="273778"/>
                  </a:lnTo>
                  <a:lnTo>
                    <a:pt x="2364089" y="289925"/>
                  </a:lnTo>
                  <a:lnTo>
                    <a:pt x="2347942" y="300809"/>
                  </a:lnTo>
                  <a:lnTo>
                    <a:pt x="2328164" y="304800"/>
                  </a:lnTo>
                  <a:lnTo>
                    <a:pt x="50800" y="304800"/>
                  </a:lnTo>
                  <a:lnTo>
                    <a:pt x="31021" y="300809"/>
                  </a:lnTo>
                  <a:lnTo>
                    <a:pt x="14874" y="289925"/>
                  </a:lnTo>
                  <a:lnTo>
                    <a:pt x="3990" y="273778"/>
                  </a:lnTo>
                  <a:lnTo>
                    <a:pt x="0" y="254000"/>
                  </a:lnTo>
                  <a:lnTo>
                    <a:pt x="0" y="50800"/>
                  </a:lnTo>
                  <a:close/>
                </a:path>
              </a:pathLst>
            </a:custGeom>
            <a:ln w="9525">
              <a:solidFill>
                <a:srgbClr val="000000"/>
              </a:solidFill>
            </a:ln>
          </p:spPr>
          <p:txBody>
            <a:bodyPr wrap="square" lIns="0" tIns="0" rIns="0" bIns="0" rtlCol="0"/>
            <a:lstStyle/>
            <a:p>
              <a:endParaRPr>
                <a:solidFill>
                  <a:srgbClr val="FFC000"/>
                </a:solidFill>
              </a:endParaRPr>
            </a:p>
          </p:txBody>
        </p:sp>
      </p:grpSp>
      <p:sp>
        <p:nvSpPr>
          <p:cNvPr id="33" name="object 33"/>
          <p:cNvSpPr txBox="1"/>
          <p:nvPr/>
        </p:nvSpPr>
        <p:spPr>
          <a:xfrm>
            <a:off x="4841756" y="5255134"/>
            <a:ext cx="2354580" cy="182101"/>
          </a:xfrm>
          <a:prstGeom prst="rect">
            <a:avLst/>
          </a:prstGeom>
        </p:spPr>
        <p:txBody>
          <a:bodyPr vert="horz" wrap="square" lIns="0" tIns="12700" rIns="0" bIns="0" rtlCol="0">
            <a:spAutoFit/>
          </a:bodyPr>
          <a:lstStyle/>
          <a:p>
            <a:pPr marL="640080">
              <a:spcBef>
                <a:spcPts val="100"/>
              </a:spcBef>
            </a:pPr>
            <a:r>
              <a:rPr sz="1100" b="1" dirty="0">
                <a:solidFill>
                  <a:srgbClr val="FFC000"/>
                </a:solidFill>
                <a:latin typeface="Raleway" panose="020B0003030101060003" pitchFamily="34" charset="0"/>
                <a:cs typeface="Arial"/>
              </a:rPr>
              <a:t>Strategy</a:t>
            </a:r>
            <a:r>
              <a:rPr sz="1100" b="1" spc="-35" dirty="0">
                <a:solidFill>
                  <a:srgbClr val="FFC000"/>
                </a:solidFill>
                <a:latin typeface="Raleway" panose="020B0003030101060003" pitchFamily="34" charset="0"/>
                <a:cs typeface="Arial"/>
              </a:rPr>
              <a:t> </a:t>
            </a:r>
            <a:r>
              <a:rPr sz="1100" b="1" spc="-10" dirty="0">
                <a:solidFill>
                  <a:srgbClr val="FFC000"/>
                </a:solidFill>
                <a:latin typeface="Raleway" panose="020B0003030101060003" pitchFamily="34" charset="0"/>
                <a:cs typeface="Arial"/>
              </a:rPr>
              <a:t>control</a:t>
            </a:r>
            <a:endParaRPr sz="1100" dirty="0">
              <a:solidFill>
                <a:srgbClr val="FFC000"/>
              </a:solidFill>
              <a:latin typeface="Raleway" panose="020B0003030101060003" pitchFamily="34" charset="0"/>
              <a:cs typeface="Arial"/>
            </a:endParaRPr>
          </a:p>
        </p:txBody>
      </p:sp>
    </p:spTree>
    <p:extLst>
      <p:ext uri="{BB962C8B-B14F-4D97-AF65-F5344CB8AC3E}">
        <p14:creationId xmlns:p14="http://schemas.microsoft.com/office/powerpoint/2010/main" val="211808205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542016" y="725192"/>
            <a:ext cx="5592358" cy="622222"/>
          </a:xfrm>
          <a:prstGeom prst="rect">
            <a:avLst/>
          </a:prstGeom>
          <a:solidFill>
            <a:srgbClr val="295E80"/>
          </a:solidFill>
          <a:ln>
            <a:solidFill>
              <a:srgbClr val="FFC000"/>
            </a:solidFill>
          </a:ln>
        </p:spPr>
        <p:txBody>
          <a:bodyPr vert="horz" wrap="square" lIns="0" tIns="12700" rIns="0" bIns="0" rtlCol="0">
            <a:spAutoFit/>
          </a:bodyPr>
          <a:lstStyle/>
          <a:p>
            <a:pPr marL="12700" marR="5080" indent="-395605" algn="ctr" rtl="0">
              <a:lnSpc>
                <a:spcPct val="90000"/>
              </a:lnSpc>
              <a:spcBef>
                <a:spcPts val="105"/>
              </a:spcBef>
            </a:pPr>
            <a:r>
              <a:rPr kern="1200" spc="-15" dirty="0">
                <a:solidFill>
                  <a:srgbClr val="FFC000"/>
                </a:solidFill>
              </a:rPr>
              <a:t>Elements of Strategy</a:t>
            </a:r>
          </a:p>
        </p:txBody>
      </p:sp>
      <p:sp>
        <p:nvSpPr>
          <p:cNvPr id="8" name="object 8"/>
          <p:cNvSpPr txBox="1"/>
          <p:nvPr/>
        </p:nvSpPr>
        <p:spPr>
          <a:xfrm>
            <a:off x="2954875" y="2258967"/>
            <a:ext cx="6766639" cy="3136115"/>
          </a:xfrm>
          <a:prstGeom prst="rect">
            <a:avLst/>
          </a:prstGeom>
        </p:spPr>
        <p:txBody>
          <a:bodyPr vert="horz" wrap="square" lIns="0" tIns="12065" rIns="0" bIns="0" rtlCol="0">
            <a:spAutoFit/>
          </a:bodyPr>
          <a:lstStyle/>
          <a:p>
            <a:pPr marL="12700" marR="0" lvl="0" indent="0" algn="l" defTabSz="914400" rtl="0" eaLnBrk="1" fontAlgn="auto" latinLnBrk="0" hangingPunct="1">
              <a:lnSpc>
                <a:spcPct val="100000"/>
              </a:lnSpc>
              <a:spcBef>
                <a:spcPts val="95"/>
              </a:spcBef>
              <a:spcAft>
                <a:spcPts val="0"/>
              </a:spcAft>
              <a:buClrTx/>
              <a:buSzTx/>
              <a:buFontTx/>
              <a:buNone/>
              <a:tabLst/>
              <a:defRPr/>
            </a:pPr>
            <a:r>
              <a:rPr lang="en-GB" sz="1900" dirty="0">
                <a:solidFill>
                  <a:prstClr val="black"/>
                </a:solidFill>
                <a:latin typeface="Raleway" panose="020B0003030101060003" pitchFamily="34" charset="0"/>
                <a:cs typeface="Verdana"/>
              </a:rPr>
              <a:t>S</a:t>
            </a:r>
            <a:r>
              <a:rPr kumimoji="0" sz="1900" b="0" i="0" u="none" strike="noStrike" kern="1200" cap="none" spc="0" normalizeH="0" baseline="0" noProof="0" dirty="0" err="1">
                <a:ln>
                  <a:noFill/>
                </a:ln>
                <a:solidFill>
                  <a:prstClr val="black"/>
                </a:solidFill>
                <a:effectLst/>
                <a:uLnTx/>
                <a:uFillTx/>
                <a:latin typeface="Raleway" panose="020B0003030101060003" pitchFamily="34" charset="0"/>
                <a:ea typeface="+mn-ea"/>
                <a:cs typeface="Verdana"/>
              </a:rPr>
              <a:t>trategy</a:t>
            </a:r>
            <a:r>
              <a:rPr kumimoji="0" sz="1900" b="0" i="0" u="none" strike="noStrike" kern="1200" cap="none" spc="-45" normalizeH="0" baseline="0" noProof="0" dirty="0">
                <a:ln>
                  <a:noFill/>
                </a:ln>
                <a:solidFill>
                  <a:prstClr val="black"/>
                </a:solidFill>
                <a:effectLst/>
                <a:uLnTx/>
                <a:uFillTx/>
                <a:latin typeface="Raleway" panose="020B0003030101060003" pitchFamily="34" charset="0"/>
                <a:ea typeface="+mn-ea"/>
                <a:cs typeface="Verdana"/>
              </a:rPr>
              <a:t> </a:t>
            </a:r>
            <a:r>
              <a:rPr kumimoji="0"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Verdana"/>
              </a:rPr>
              <a:t>is</a:t>
            </a:r>
            <a:r>
              <a:rPr kumimoji="0" sz="1900" b="0" i="0" u="none" strike="noStrike" kern="1200" cap="none" spc="-85" normalizeH="0" baseline="0" noProof="0" dirty="0">
                <a:ln>
                  <a:noFill/>
                </a:ln>
                <a:solidFill>
                  <a:prstClr val="black"/>
                </a:solidFill>
                <a:effectLst/>
                <a:uLnTx/>
                <a:uFillTx/>
                <a:latin typeface="Raleway" panose="020B0003030101060003" pitchFamily="34" charset="0"/>
                <a:ea typeface="+mn-ea"/>
                <a:cs typeface="Verdana"/>
              </a:rPr>
              <a:t> </a:t>
            </a:r>
            <a:r>
              <a:rPr kumimoji="0"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Verdana"/>
              </a:rPr>
              <a:t>concerned</a:t>
            </a:r>
            <a:r>
              <a:rPr kumimoji="0" sz="1900" b="0" i="0" u="none" strike="noStrike" kern="1200" cap="none" spc="-55" normalizeH="0" baseline="0" noProof="0" dirty="0">
                <a:ln>
                  <a:noFill/>
                </a:ln>
                <a:solidFill>
                  <a:prstClr val="black"/>
                </a:solidFill>
                <a:effectLst/>
                <a:uLnTx/>
                <a:uFillTx/>
                <a:latin typeface="Raleway" panose="020B0003030101060003" pitchFamily="34" charset="0"/>
                <a:ea typeface="+mn-ea"/>
                <a:cs typeface="Verdana"/>
              </a:rPr>
              <a:t> </a:t>
            </a:r>
            <a:r>
              <a:rPr kumimoji="0" sz="1900" b="0" i="0" u="none" strike="noStrike" kern="1200" cap="none" spc="-10" normalizeH="0" baseline="0" noProof="0" dirty="0">
                <a:ln>
                  <a:noFill/>
                </a:ln>
                <a:solidFill>
                  <a:prstClr val="black"/>
                </a:solidFill>
                <a:effectLst/>
                <a:uLnTx/>
                <a:uFillTx/>
                <a:latin typeface="Raleway" panose="020B0003030101060003" pitchFamily="34" charset="0"/>
                <a:ea typeface="+mn-ea"/>
                <a:cs typeface="Verdana"/>
              </a:rPr>
              <a:t>with:</a:t>
            </a:r>
            <a:endParaRPr kumimoji="0"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Verdana"/>
            </a:endParaRPr>
          </a:p>
          <a:p>
            <a:pPr marL="0" marR="0" lvl="0" indent="0" algn="l" defTabSz="914400" rtl="0" eaLnBrk="1" fontAlgn="auto" latinLnBrk="0" hangingPunct="1">
              <a:lnSpc>
                <a:spcPct val="100000"/>
              </a:lnSpc>
              <a:spcBef>
                <a:spcPts val="45"/>
              </a:spcBef>
              <a:spcAft>
                <a:spcPts val="0"/>
              </a:spcAft>
              <a:buClrTx/>
              <a:buSzTx/>
              <a:buFontTx/>
              <a:buNone/>
              <a:tabLst/>
              <a:defRPr/>
            </a:pPr>
            <a:endParaRPr kumimoji="0" sz="2500" b="0" i="0" u="none" strike="noStrike" kern="1200" cap="none" spc="0" normalizeH="0" baseline="0" noProof="0" dirty="0">
              <a:ln>
                <a:noFill/>
              </a:ln>
              <a:solidFill>
                <a:prstClr val="black"/>
              </a:solidFill>
              <a:effectLst/>
              <a:uLnTx/>
              <a:uFillTx/>
              <a:latin typeface="Raleway" panose="020B0003030101060003" pitchFamily="34" charset="0"/>
              <a:ea typeface="+mn-ea"/>
              <a:cs typeface="Verdana"/>
            </a:endParaRPr>
          </a:p>
          <a:p>
            <a:pPr marL="355600" marR="441325" lvl="0" indent="-342900" algn="l" defTabSz="914400" rtl="0" eaLnBrk="1" fontAlgn="auto" latinLnBrk="0" hangingPunct="1">
              <a:lnSpc>
                <a:spcPct val="100000"/>
              </a:lnSpc>
              <a:spcBef>
                <a:spcPts val="5"/>
              </a:spcBef>
              <a:spcAft>
                <a:spcPts val="0"/>
              </a:spcAft>
              <a:buClr>
                <a:srgbClr val="6F2F9F"/>
              </a:buClr>
              <a:buSzTx/>
              <a:buFont typeface="Arial" panose="020B0604020202020204" pitchFamily="34" charset="0"/>
              <a:buChar char="•"/>
              <a:tabLst>
                <a:tab pos="354965" algn="l"/>
                <a:tab pos="355600" algn="l"/>
              </a:tabLst>
              <a:defRPr/>
            </a:pPr>
            <a:r>
              <a:rPr lang="en-GB" sz="1900" spc="-10" dirty="0">
                <a:solidFill>
                  <a:prstClr val="black"/>
                </a:solidFill>
                <a:latin typeface="Raleway" panose="020B0003030101060003" pitchFamily="34" charset="0"/>
                <a:cs typeface="Calibri"/>
              </a:rPr>
              <a:t>D</a:t>
            </a:r>
            <a:r>
              <a:rPr kumimoji="0" sz="1900" b="0" i="0" u="none" strike="noStrike" kern="1200" cap="none" spc="-10" normalizeH="0" baseline="0" noProof="0" dirty="0" err="1">
                <a:ln>
                  <a:noFill/>
                </a:ln>
                <a:solidFill>
                  <a:prstClr val="black"/>
                </a:solidFill>
                <a:effectLst/>
                <a:uLnTx/>
                <a:uFillTx/>
                <a:latin typeface="Raleway" panose="020B0003030101060003" pitchFamily="34" charset="0"/>
                <a:ea typeface="+mn-ea"/>
                <a:cs typeface="Calibri"/>
              </a:rPr>
              <a:t>etermining</a:t>
            </a:r>
            <a:r>
              <a:rPr kumimoji="0" sz="1900" b="0" i="0" u="none" strike="noStrike" kern="1200" cap="none" spc="-30"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long</a:t>
            </a:r>
            <a:r>
              <a:rPr kumimoji="0" sz="1900" b="0" i="0" u="none" strike="noStrike" kern="1200" cap="none" spc="-40"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term</a:t>
            </a:r>
            <a:r>
              <a:rPr kumimoji="0" sz="1900" b="0" i="0" u="none" strike="noStrike" kern="1200" cap="none" spc="-55"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goals</a:t>
            </a:r>
            <a:r>
              <a:rPr kumimoji="0" sz="1900" b="0" i="0" u="none" strike="noStrike" kern="1200" cap="none" spc="-45"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25" normalizeH="0" baseline="0" noProof="0" dirty="0">
                <a:ln>
                  <a:noFill/>
                </a:ln>
                <a:solidFill>
                  <a:prstClr val="black"/>
                </a:solidFill>
                <a:effectLst/>
                <a:uLnTx/>
                <a:uFillTx/>
                <a:latin typeface="Raleway" panose="020B0003030101060003" pitchFamily="34" charset="0"/>
                <a:ea typeface="+mn-ea"/>
                <a:cs typeface="Calibri"/>
              </a:rPr>
              <a:t>and </a:t>
            </a:r>
            <a:r>
              <a:rPr kumimoji="0" sz="19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objectives;</a:t>
            </a:r>
            <a:endParaRPr kumimoji="0"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endParaRPr>
          </a:p>
          <a:p>
            <a:pPr marL="457200" marR="0" lvl="0" indent="-457200" algn="l" defTabSz="914400" rtl="0" eaLnBrk="1" fontAlgn="auto" latinLnBrk="0" hangingPunct="1">
              <a:lnSpc>
                <a:spcPct val="100000"/>
              </a:lnSpc>
              <a:spcBef>
                <a:spcPts val="15"/>
              </a:spcBef>
              <a:spcAft>
                <a:spcPts val="0"/>
              </a:spcAft>
              <a:buClr>
                <a:srgbClr val="6F2F9F"/>
              </a:buClr>
              <a:buSzTx/>
              <a:buFont typeface="Arial" panose="020B0604020202020204" pitchFamily="34" charset="0"/>
              <a:buChar char="•"/>
              <a:tabLst/>
              <a:defRPr/>
            </a:pPr>
            <a:endParaRPr kumimoji="0" sz="26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endParaRPr>
          </a:p>
          <a:p>
            <a:pPr marL="355600" marR="0" lvl="0" indent="-342900" algn="l" defTabSz="914400" rtl="0" eaLnBrk="1" fontAlgn="auto" latinLnBrk="0" hangingPunct="1">
              <a:lnSpc>
                <a:spcPct val="100000"/>
              </a:lnSpc>
              <a:spcBef>
                <a:spcPts val="0"/>
              </a:spcBef>
              <a:spcAft>
                <a:spcPts val="0"/>
              </a:spcAft>
              <a:buClr>
                <a:srgbClr val="6F2F9F"/>
              </a:buClr>
              <a:buSzTx/>
              <a:buFont typeface="Arial" panose="020B0604020202020204" pitchFamily="34" charset="0"/>
              <a:buChar char="•"/>
              <a:tabLst>
                <a:tab pos="354965" algn="l"/>
                <a:tab pos="355600" algn="l"/>
              </a:tabLst>
              <a:defRPr/>
            </a:pPr>
            <a:r>
              <a:rPr lang="en-GB" sz="1900" dirty="0">
                <a:solidFill>
                  <a:prstClr val="black"/>
                </a:solidFill>
                <a:latin typeface="Raleway" panose="020B0003030101060003" pitchFamily="34" charset="0"/>
                <a:cs typeface="Calibri"/>
              </a:rPr>
              <a:t>A</a:t>
            </a:r>
            <a:r>
              <a:rPr kumimoji="0" sz="1900" b="0" i="0" u="none" strike="noStrike" kern="1200" cap="none" spc="0" normalizeH="0" baseline="0" noProof="0" dirty="0" err="1">
                <a:ln>
                  <a:noFill/>
                </a:ln>
                <a:solidFill>
                  <a:prstClr val="black"/>
                </a:solidFill>
                <a:effectLst/>
                <a:uLnTx/>
                <a:uFillTx/>
                <a:latin typeface="Raleway" panose="020B0003030101060003" pitchFamily="34" charset="0"/>
                <a:ea typeface="+mn-ea"/>
                <a:cs typeface="Calibri"/>
              </a:rPr>
              <a:t>dopting</a:t>
            </a:r>
            <a:r>
              <a:rPr kumimoji="0" sz="1900" b="0" i="0" u="none" strike="noStrike" kern="1200" cap="none" spc="-35"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courses</a:t>
            </a:r>
            <a:r>
              <a:rPr kumimoji="0" sz="1900" b="0" i="0" u="none" strike="noStrike" kern="1200" cap="none" spc="-70"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of</a:t>
            </a:r>
            <a:r>
              <a:rPr kumimoji="0" sz="1900" b="0" i="0" u="none" strike="noStrike" kern="1200" cap="none" spc="-70"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action</a:t>
            </a:r>
            <a:r>
              <a:rPr kumimoji="0" sz="1900" b="0" i="0" u="none" strike="noStrike" kern="1200" cap="none" spc="-55"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25" normalizeH="0" baseline="0" noProof="0" dirty="0">
                <a:ln>
                  <a:noFill/>
                </a:ln>
                <a:solidFill>
                  <a:prstClr val="black"/>
                </a:solidFill>
                <a:effectLst/>
                <a:uLnTx/>
                <a:uFillTx/>
                <a:latin typeface="Raleway" panose="020B0003030101060003" pitchFamily="34" charset="0"/>
                <a:ea typeface="+mn-ea"/>
                <a:cs typeface="Calibri"/>
              </a:rPr>
              <a:t>to</a:t>
            </a:r>
            <a:r>
              <a:rPr kumimoji="0" lang="en-GB" sz="1900" b="0" i="0" u="none" strike="noStrike" kern="1200" cap="none" spc="-25"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achieve</a:t>
            </a:r>
            <a:r>
              <a:rPr kumimoji="0" sz="1900" b="0" i="0" u="none" strike="noStrike" kern="1200" cap="none" spc="-35"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the</a:t>
            </a:r>
            <a:r>
              <a:rPr kumimoji="0" sz="1900" b="0" i="0" u="none" strike="noStrike" kern="1200" cap="none" spc="-60"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goals</a:t>
            </a:r>
            <a:r>
              <a:rPr kumimoji="0" sz="1900" b="0" i="0" u="none" strike="noStrike" kern="1200" cap="none" spc="-65"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and</a:t>
            </a:r>
            <a:r>
              <a:rPr kumimoji="0" sz="1900" b="0" i="0" u="none" strike="noStrike" kern="1200" cap="none" spc="-50"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objectives;</a:t>
            </a:r>
            <a:endParaRPr kumimoji="0" lang="en-GB" sz="19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endParaRPr>
          </a:p>
          <a:p>
            <a:pPr marL="355600" marR="0" lvl="0" indent="-342900" algn="l" defTabSz="914400" rtl="0" eaLnBrk="1" fontAlgn="auto" latinLnBrk="0" hangingPunct="1">
              <a:lnSpc>
                <a:spcPct val="100000"/>
              </a:lnSpc>
              <a:spcBef>
                <a:spcPts val="0"/>
              </a:spcBef>
              <a:spcAft>
                <a:spcPts val="0"/>
              </a:spcAft>
              <a:buClr>
                <a:srgbClr val="6F2F9F"/>
              </a:buClr>
              <a:buSzTx/>
              <a:buFont typeface="Arial" panose="020B0604020202020204" pitchFamily="34" charset="0"/>
              <a:buChar char="•"/>
              <a:tabLst>
                <a:tab pos="354965" algn="l"/>
                <a:tab pos="355600" algn="l"/>
              </a:tabLst>
              <a:defRPr/>
            </a:pPr>
            <a:endParaRPr kumimoji="0" lang="en-GB" sz="19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endParaRPr>
          </a:p>
          <a:p>
            <a:pPr marL="355600" marR="0" lvl="0" indent="-342900" algn="l" defTabSz="914400" rtl="0" eaLnBrk="1" fontAlgn="auto" latinLnBrk="0" hangingPunct="1">
              <a:lnSpc>
                <a:spcPct val="100000"/>
              </a:lnSpc>
              <a:spcBef>
                <a:spcPts val="0"/>
              </a:spcBef>
              <a:spcAft>
                <a:spcPts val="0"/>
              </a:spcAft>
              <a:buClr>
                <a:srgbClr val="6F2F9F"/>
              </a:buClr>
              <a:buSzTx/>
              <a:buFont typeface="Arial" panose="020B0604020202020204" pitchFamily="34" charset="0"/>
              <a:buChar char="•"/>
              <a:tabLst>
                <a:tab pos="354965" algn="l"/>
                <a:tab pos="355600" algn="l"/>
              </a:tabLst>
              <a:defRPr/>
            </a:pPr>
            <a:r>
              <a:rPr lang="en-GB" sz="1900" dirty="0">
                <a:solidFill>
                  <a:prstClr val="black"/>
                </a:solidFill>
                <a:latin typeface="Raleway" panose="020B0003030101060003" pitchFamily="34" charset="0"/>
                <a:cs typeface="Calibri"/>
              </a:rPr>
              <a:t>A</a:t>
            </a:r>
            <a:r>
              <a:rPr kumimoji="0" sz="1900" b="0" i="0" u="none" strike="noStrike" kern="1200" cap="none" spc="0" normalizeH="0" baseline="0" noProof="0" dirty="0" err="1">
                <a:ln>
                  <a:noFill/>
                </a:ln>
                <a:solidFill>
                  <a:prstClr val="black"/>
                </a:solidFill>
                <a:effectLst/>
                <a:uLnTx/>
                <a:uFillTx/>
                <a:latin typeface="Raleway" panose="020B0003030101060003" pitchFamily="34" charset="0"/>
                <a:ea typeface="+mn-ea"/>
                <a:cs typeface="Calibri"/>
              </a:rPr>
              <a:t>llocating</a:t>
            </a:r>
            <a:r>
              <a:rPr kumimoji="0" sz="1900" b="0" i="0" u="none" strike="noStrike" kern="1200" cap="none" spc="-45"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resources</a:t>
            </a:r>
            <a:r>
              <a:rPr kumimoji="0" sz="1900" b="0" i="0" u="none" strike="noStrike" kern="1200" cap="none" spc="-65"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to</a:t>
            </a:r>
            <a:r>
              <a:rPr kumimoji="0" sz="1900" b="0" i="0" u="none" strike="noStrike" kern="1200" cap="none" spc="-60"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the</a:t>
            </a:r>
            <a:r>
              <a:rPr kumimoji="0" sz="1900" b="0" i="0" u="none" strike="noStrike" kern="1200" cap="none" spc="-55" normalizeH="0" baseline="0" noProof="0" dirty="0">
                <a:ln>
                  <a:noFill/>
                </a:ln>
                <a:solidFill>
                  <a:prstClr val="black"/>
                </a:solidFill>
                <a:effectLst/>
                <a:uLnTx/>
                <a:uFillTx/>
                <a:latin typeface="Raleway" panose="020B0003030101060003" pitchFamily="34" charset="0"/>
                <a:ea typeface="+mn-ea"/>
                <a:cs typeface="Calibri"/>
              </a:rPr>
              <a:t> </a:t>
            </a:r>
            <a:r>
              <a:rPr kumimoji="0" sz="19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courses</a:t>
            </a:r>
            <a:r>
              <a:rPr kumimoji="0" lang="en-GB" sz="19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 </a:t>
            </a:r>
            <a:r>
              <a:rPr kumimoji="0" lang="en-GB"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of</a:t>
            </a:r>
            <a:r>
              <a:rPr kumimoji="0" lang="en-GB" sz="1900" b="0" i="0" u="none" strike="noStrike" kern="1200" cap="none" spc="-50" normalizeH="0" baseline="0" noProof="0" dirty="0">
                <a:ln>
                  <a:noFill/>
                </a:ln>
                <a:solidFill>
                  <a:prstClr val="black"/>
                </a:solidFill>
                <a:effectLst/>
                <a:uLnTx/>
                <a:uFillTx/>
                <a:latin typeface="Raleway" panose="020B0003030101060003" pitchFamily="34" charset="0"/>
                <a:ea typeface="+mn-ea"/>
                <a:cs typeface="Calibri"/>
              </a:rPr>
              <a:t> </a:t>
            </a:r>
            <a:r>
              <a:rPr kumimoji="0" lang="en-GB"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action</a:t>
            </a:r>
            <a:r>
              <a:rPr kumimoji="0" lang="en-GB" sz="1900" b="0" i="0" u="none" strike="noStrike" kern="1200" cap="none" spc="-45" normalizeH="0" baseline="0" noProof="0" dirty="0">
                <a:ln>
                  <a:noFill/>
                </a:ln>
                <a:solidFill>
                  <a:prstClr val="black"/>
                </a:solidFill>
                <a:effectLst/>
                <a:uLnTx/>
                <a:uFillTx/>
                <a:latin typeface="Raleway" panose="020B0003030101060003" pitchFamily="34" charset="0"/>
                <a:ea typeface="+mn-ea"/>
                <a:cs typeface="Calibri"/>
              </a:rPr>
              <a:t> </a:t>
            </a:r>
            <a:r>
              <a:rPr kumimoji="0" lang="en-GB"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so</a:t>
            </a:r>
            <a:r>
              <a:rPr kumimoji="0" lang="en-GB" sz="1900" b="0" i="0" u="none" strike="noStrike" kern="1200" cap="none" spc="-55" normalizeH="0" baseline="0" noProof="0" dirty="0">
                <a:ln>
                  <a:noFill/>
                </a:ln>
                <a:solidFill>
                  <a:prstClr val="black"/>
                </a:solidFill>
                <a:effectLst/>
                <a:uLnTx/>
                <a:uFillTx/>
                <a:latin typeface="Raleway" panose="020B0003030101060003" pitchFamily="34" charset="0"/>
                <a:ea typeface="+mn-ea"/>
                <a:cs typeface="Calibri"/>
              </a:rPr>
              <a:t> </a:t>
            </a:r>
            <a:r>
              <a:rPr kumimoji="0" lang="en-GB"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that</a:t>
            </a:r>
            <a:r>
              <a:rPr kumimoji="0" lang="en-GB" sz="1900" b="0" i="0" u="none" strike="noStrike" kern="1200" cap="none" spc="-40" normalizeH="0" baseline="0" noProof="0" dirty="0">
                <a:ln>
                  <a:noFill/>
                </a:ln>
                <a:solidFill>
                  <a:prstClr val="black"/>
                </a:solidFill>
                <a:effectLst/>
                <a:uLnTx/>
                <a:uFillTx/>
                <a:latin typeface="Raleway" panose="020B0003030101060003" pitchFamily="34" charset="0"/>
                <a:ea typeface="+mn-ea"/>
                <a:cs typeface="Calibri"/>
              </a:rPr>
              <a:t> </a:t>
            </a:r>
            <a:r>
              <a:rPr kumimoji="0" lang="en-GB"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the</a:t>
            </a:r>
            <a:r>
              <a:rPr kumimoji="0" lang="en-GB" sz="1900" b="0" i="0" u="none" strike="noStrike" kern="1200" cap="none" spc="-35" normalizeH="0" baseline="0" noProof="0" dirty="0">
                <a:ln>
                  <a:noFill/>
                </a:ln>
                <a:solidFill>
                  <a:prstClr val="black"/>
                </a:solidFill>
                <a:effectLst/>
                <a:uLnTx/>
                <a:uFillTx/>
                <a:latin typeface="Raleway" panose="020B0003030101060003" pitchFamily="34" charset="0"/>
                <a:ea typeface="+mn-ea"/>
                <a:cs typeface="Calibri"/>
              </a:rPr>
              <a:t> </a:t>
            </a:r>
            <a:r>
              <a:rPr kumimoji="0" lang="en-GB"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actions</a:t>
            </a:r>
            <a:r>
              <a:rPr kumimoji="0" lang="en-GB" sz="1900" b="0" i="0" u="none" strike="noStrike" kern="1200" cap="none" spc="-45" normalizeH="0" baseline="0" noProof="0" dirty="0">
                <a:ln>
                  <a:noFill/>
                </a:ln>
                <a:solidFill>
                  <a:prstClr val="black"/>
                </a:solidFill>
                <a:effectLst/>
                <a:uLnTx/>
                <a:uFillTx/>
                <a:latin typeface="Raleway" panose="020B0003030101060003" pitchFamily="34" charset="0"/>
                <a:ea typeface="+mn-ea"/>
                <a:cs typeface="Calibri"/>
              </a:rPr>
              <a:t> </a:t>
            </a:r>
            <a:r>
              <a:rPr kumimoji="0" lang="en-GB"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can</a:t>
            </a:r>
            <a:r>
              <a:rPr kumimoji="0" lang="en-GB" sz="1900" b="0" i="0" u="none" strike="noStrike" kern="1200" cap="none" spc="-50" normalizeH="0" baseline="0" noProof="0" dirty="0">
                <a:ln>
                  <a:noFill/>
                </a:ln>
                <a:solidFill>
                  <a:prstClr val="black"/>
                </a:solidFill>
                <a:effectLst/>
                <a:uLnTx/>
                <a:uFillTx/>
                <a:latin typeface="Raleway" panose="020B0003030101060003" pitchFamily="34" charset="0"/>
                <a:ea typeface="+mn-ea"/>
                <a:cs typeface="Calibri"/>
              </a:rPr>
              <a:t> </a:t>
            </a:r>
            <a:r>
              <a:rPr kumimoji="0" lang="en-GB" sz="1900" b="0" i="0" u="none" strike="noStrike" kern="1200" cap="none" spc="-25" normalizeH="0" baseline="0" noProof="0" dirty="0">
                <a:ln>
                  <a:noFill/>
                </a:ln>
                <a:solidFill>
                  <a:prstClr val="black"/>
                </a:solidFill>
                <a:effectLst/>
                <a:uLnTx/>
                <a:uFillTx/>
                <a:latin typeface="Raleway" panose="020B0003030101060003" pitchFamily="34" charset="0"/>
                <a:ea typeface="+mn-ea"/>
                <a:cs typeface="Calibri"/>
              </a:rPr>
              <a:t>be</a:t>
            </a:r>
            <a:r>
              <a:rPr kumimoji="0" lang="en-GB"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 </a:t>
            </a:r>
            <a:r>
              <a:rPr kumimoji="0" lang="en-GB" sz="19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successful</a:t>
            </a:r>
            <a:r>
              <a:rPr kumimoji="0" lang="en-GB" sz="1900" b="0" i="0" u="none" strike="noStrike" kern="1200" cap="none" spc="-40" normalizeH="0" baseline="0" noProof="0" dirty="0">
                <a:ln>
                  <a:noFill/>
                </a:ln>
                <a:solidFill>
                  <a:prstClr val="black"/>
                </a:solidFill>
                <a:effectLst/>
                <a:uLnTx/>
                <a:uFillTx/>
                <a:latin typeface="Raleway" panose="020B0003030101060003" pitchFamily="34" charset="0"/>
                <a:ea typeface="+mn-ea"/>
                <a:cs typeface="Calibri"/>
              </a:rPr>
              <a:t> </a:t>
            </a:r>
            <a:r>
              <a:rPr kumimoji="0" lang="en-GB" sz="1900" b="0" i="0" u="none" strike="noStrike" kern="1200" cap="none" spc="-50" normalizeH="0" baseline="0" noProof="0" dirty="0">
                <a:ln>
                  <a:noFill/>
                </a:ln>
                <a:solidFill>
                  <a:prstClr val="black"/>
                </a:solidFill>
                <a:effectLst/>
                <a:uLnTx/>
                <a:uFillTx/>
                <a:latin typeface="Raleway" panose="020B0003030101060003" pitchFamily="34" charset="0"/>
                <a:ea typeface="+mn-ea"/>
                <a:cs typeface="Calibri"/>
              </a:rPr>
              <a:t>.</a:t>
            </a:r>
            <a:endParaRPr kumimoji="0" lang="en-GB"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endParaRPr>
          </a:p>
          <a:p>
            <a:pPr marL="12700" marR="0" lvl="0" indent="0" algn="l" defTabSz="914400" rtl="0" eaLnBrk="1" fontAlgn="auto" latinLnBrk="0" hangingPunct="1">
              <a:lnSpc>
                <a:spcPct val="100000"/>
              </a:lnSpc>
              <a:spcBef>
                <a:spcPts val="0"/>
              </a:spcBef>
              <a:spcAft>
                <a:spcPts val="0"/>
              </a:spcAft>
              <a:buClr>
                <a:srgbClr val="6F2F9F"/>
              </a:buClr>
              <a:buSzTx/>
              <a:buFontTx/>
              <a:buNone/>
              <a:tabLst>
                <a:tab pos="354965" algn="l"/>
                <a:tab pos="355600" algn="l"/>
              </a:tabLst>
              <a:defRPr/>
            </a:pPr>
            <a:endParaRPr kumimoji="0" sz="19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endParaRPr>
          </a:p>
        </p:txBody>
      </p:sp>
    </p:spTree>
    <p:extLst>
      <p:ext uri="{BB962C8B-B14F-4D97-AF65-F5344CB8AC3E}">
        <p14:creationId xmlns:p14="http://schemas.microsoft.com/office/powerpoint/2010/main" val="360148065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74B97-9AC7-D64C-8C9D-AC60AD91CF31}"/>
              </a:ext>
            </a:extLst>
          </p:cNvPr>
          <p:cNvSpPr>
            <a:spLocks noGrp="1"/>
          </p:cNvSpPr>
          <p:nvPr>
            <p:ph type="title"/>
          </p:nvPr>
        </p:nvSpPr>
        <p:spPr>
          <a:xfrm>
            <a:off x="3348371" y="548007"/>
            <a:ext cx="4975476" cy="745218"/>
          </a:xfrm>
          <a:solidFill>
            <a:srgbClr val="295E80"/>
          </a:solidFill>
          <a:ln>
            <a:solidFill>
              <a:srgbClr val="FFC000"/>
            </a:solidFill>
          </a:ln>
        </p:spPr>
        <p:txBody>
          <a:bodyPr/>
          <a:lstStyle/>
          <a:p>
            <a:pPr algn="ctr"/>
            <a:r>
              <a:rPr lang="en-GB" dirty="0">
                <a:solidFill>
                  <a:srgbClr val="FFC000"/>
                </a:solidFill>
              </a:rPr>
              <a:t>Definitions </a:t>
            </a:r>
          </a:p>
        </p:txBody>
      </p:sp>
      <p:sp>
        <p:nvSpPr>
          <p:cNvPr id="3" name="TextBox 2">
            <a:extLst>
              <a:ext uri="{FF2B5EF4-FFF2-40B4-BE49-F238E27FC236}">
                <a16:creationId xmlns:a16="http://schemas.microsoft.com/office/drawing/2014/main" id="{54F1B2DA-DEA3-32C6-2E04-9BDF359B4BA9}"/>
              </a:ext>
            </a:extLst>
          </p:cNvPr>
          <p:cNvSpPr txBox="1"/>
          <p:nvPr/>
        </p:nvSpPr>
        <p:spPr>
          <a:xfrm>
            <a:off x="664144" y="2334047"/>
            <a:ext cx="4206240" cy="1938992"/>
          </a:xfrm>
          <a:prstGeom prst="rect">
            <a:avLst/>
          </a:prstGeom>
          <a:noFill/>
          <a:ln>
            <a:solidFill>
              <a:srgbClr val="295E80"/>
            </a:solidFill>
          </a:ln>
        </p:spPr>
        <p:txBody>
          <a:bodyPr wrap="square" rtlCol="0">
            <a:spAutoFit/>
          </a:bodyPr>
          <a:lstStyle/>
          <a:p>
            <a:pPr algn="ctr"/>
            <a:r>
              <a:rPr lang="en-GB" sz="2400" dirty="0"/>
              <a:t>“Strategic management involves the management of an organisation’s resources to achieve its goals and objectives” (Kenton, 2023)</a:t>
            </a:r>
          </a:p>
        </p:txBody>
      </p:sp>
      <p:sp>
        <p:nvSpPr>
          <p:cNvPr id="4" name="TextBox 3">
            <a:extLst>
              <a:ext uri="{FF2B5EF4-FFF2-40B4-BE49-F238E27FC236}">
                <a16:creationId xmlns:a16="http://schemas.microsoft.com/office/drawing/2014/main" id="{54F1B2DA-DEA3-32C6-2E04-9BDF359B4BA9}"/>
              </a:ext>
            </a:extLst>
          </p:cNvPr>
          <p:cNvSpPr txBox="1"/>
          <p:nvPr/>
        </p:nvSpPr>
        <p:spPr>
          <a:xfrm>
            <a:off x="5656447" y="2351824"/>
            <a:ext cx="5871409" cy="1569660"/>
          </a:xfrm>
          <a:prstGeom prst="rect">
            <a:avLst/>
          </a:prstGeom>
          <a:noFill/>
          <a:ln>
            <a:solidFill>
              <a:srgbClr val="295E80"/>
            </a:solidFill>
          </a:ln>
        </p:spPr>
        <p:txBody>
          <a:bodyPr wrap="square" rtlCol="0">
            <a:spAutoFit/>
          </a:bodyPr>
          <a:lstStyle/>
          <a:p>
            <a:pPr algn="ctr"/>
            <a:r>
              <a:rPr lang="en-GB" sz="2400" dirty="0"/>
              <a:t>“Strategic management is the ongoing planning, monitoring, analysis and assessment of all necessities within an organisation to meets its goals” (Tucci, 2022)</a:t>
            </a:r>
          </a:p>
        </p:txBody>
      </p:sp>
    </p:spTree>
    <p:extLst>
      <p:ext uri="{BB962C8B-B14F-4D97-AF65-F5344CB8AC3E}">
        <p14:creationId xmlns:p14="http://schemas.microsoft.com/office/powerpoint/2010/main" val="58507923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304800" y="2709494"/>
            <a:ext cx="4390288" cy="755207"/>
          </a:xfrm>
          <a:prstGeom prst="rect">
            <a:avLst/>
          </a:prstGeom>
          <a:solidFill>
            <a:srgbClr val="295E80"/>
          </a:solidFill>
          <a:ln>
            <a:solidFill>
              <a:srgbClr val="FFC000"/>
            </a:solidFill>
          </a:ln>
        </p:spPr>
        <p:txBody>
          <a:bodyPr vert="horz" wrap="square" lIns="0" tIns="89535" rIns="0" bIns="0" rtlCol="0">
            <a:spAutoFit/>
          </a:bodyPr>
          <a:lstStyle/>
          <a:p>
            <a:pPr marL="12700" marR="5080" lvl="0" indent="-607060" algn="l" defTabSz="914400" rtl="0" eaLnBrk="1" fontAlgn="auto" latinLnBrk="0" hangingPunct="1">
              <a:lnSpc>
                <a:spcPct val="90000"/>
              </a:lnSpc>
              <a:spcBef>
                <a:spcPts val="105"/>
              </a:spcBef>
              <a:spcAft>
                <a:spcPts val="0"/>
              </a:spcAft>
              <a:buClrTx/>
              <a:buSzTx/>
              <a:buFontTx/>
              <a:buNone/>
              <a:tabLst/>
              <a:defRPr/>
            </a:pPr>
            <a:r>
              <a:rPr kumimoji="0" sz="3600" b="1" i="0" u="none" strike="noStrike" kern="1200" cap="none" spc="-15" normalizeH="0" baseline="0" noProof="0" dirty="0">
                <a:ln>
                  <a:noFill/>
                </a:ln>
                <a:solidFill>
                  <a:srgbClr val="FFC000"/>
                </a:solidFill>
                <a:effectLst/>
                <a:uLnTx/>
                <a:uFillTx/>
                <a:latin typeface="Raleway" panose="020B0003030101060003" pitchFamily="34" charset="0"/>
                <a:ea typeface="+mn-ea"/>
                <a:cs typeface="Calibri"/>
              </a:rPr>
              <a:t>Strategy in </a:t>
            </a:r>
            <a:r>
              <a:rPr kumimoji="0" sz="4800" b="1" i="0" u="sng" strike="noStrike" kern="1200" cap="none" spc="-15" normalizeH="0" baseline="0" noProof="0" dirty="0">
                <a:ln>
                  <a:noFill/>
                </a:ln>
                <a:solidFill>
                  <a:srgbClr val="FFC000"/>
                </a:solidFill>
                <a:effectLst/>
                <a:uLnTx/>
                <a:uFillTx/>
                <a:latin typeface="Raleway" panose="020B0003030101060003" pitchFamily="34" charset="0"/>
                <a:ea typeface="+mn-ea"/>
                <a:cs typeface="Calibri"/>
              </a:rPr>
              <a:t>P</a:t>
            </a:r>
            <a:r>
              <a:rPr kumimoji="0" sz="3600" b="1" i="0" u="none" strike="noStrike" kern="1200" cap="none" spc="-15" normalizeH="0" baseline="0" noProof="0" dirty="0">
                <a:ln>
                  <a:noFill/>
                </a:ln>
                <a:solidFill>
                  <a:srgbClr val="FFC000"/>
                </a:solidFill>
                <a:effectLst/>
                <a:uLnTx/>
                <a:uFillTx/>
                <a:latin typeface="Raleway" panose="020B0003030101060003" pitchFamily="34" charset="0"/>
                <a:ea typeface="+mn-ea"/>
                <a:cs typeface="Calibri"/>
              </a:rPr>
              <a:t>ractice</a:t>
            </a:r>
          </a:p>
        </p:txBody>
      </p:sp>
      <p:sp>
        <p:nvSpPr>
          <p:cNvPr id="4" name="object 4"/>
          <p:cNvSpPr/>
          <p:nvPr/>
        </p:nvSpPr>
        <p:spPr>
          <a:xfrm>
            <a:off x="5016246" y="2058161"/>
            <a:ext cx="0" cy="2743200"/>
          </a:xfrm>
          <a:custGeom>
            <a:avLst/>
            <a:gdLst/>
            <a:ahLst/>
            <a:cxnLst/>
            <a:rect l="l" t="t" r="r" b="b"/>
            <a:pathLst>
              <a:path h="2743200">
                <a:moveTo>
                  <a:pt x="0" y="0"/>
                </a:moveTo>
                <a:lnTo>
                  <a:pt x="0" y="2743200"/>
                </a:lnTo>
              </a:path>
            </a:pathLst>
          </a:custGeom>
          <a:ln w="19050">
            <a:solidFill>
              <a:srgbClr val="252525"/>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effectLst/>
              <a:uLnTx/>
              <a:uFillTx/>
              <a:latin typeface="Calibri" panose="020F0502020204030204"/>
              <a:ea typeface="+mn-ea"/>
              <a:cs typeface="+mn-cs"/>
            </a:endParaRPr>
          </a:p>
        </p:txBody>
      </p:sp>
      <p:sp>
        <p:nvSpPr>
          <p:cNvPr id="5" name="object 5"/>
          <p:cNvSpPr txBox="1"/>
          <p:nvPr/>
        </p:nvSpPr>
        <p:spPr>
          <a:xfrm>
            <a:off x="5449571" y="838200"/>
            <a:ext cx="3732529" cy="443711"/>
          </a:xfrm>
          <a:prstGeom prst="rect">
            <a:avLst/>
          </a:prstGeom>
        </p:spPr>
        <p:txBody>
          <a:bodyPr vert="horz" wrap="square" lIns="0" tIns="12700" rIns="0" bIns="0" rtlCol="0">
            <a:spAutoFit/>
          </a:bodyPr>
          <a:lstStyle/>
          <a:p>
            <a:pPr marL="12700" marR="0" lvl="0" algn="l" defTabSz="914400" rtl="0" eaLnBrk="1" fontAlgn="auto" latinLnBrk="0" hangingPunct="1">
              <a:lnSpc>
                <a:spcPct val="100000"/>
              </a:lnSpc>
              <a:spcBef>
                <a:spcPts val="100"/>
              </a:spcBef>
              <a:spcAft>
                <a:spcPts val="0"/>
              </a:spcAft>
              <a:buClrTx/>
              <a:buSzTx/>
              <a:tabLst>
                <a:tab pos="240665" algn="l"/>
                <a:tab pos="241300" algn="l"/>
              </a:tabLst>
              <a:defRPr/>
            </a:pPr>
            <a:r>
              <a:rPr kumimoji="0" sz="2800" b="1" i="0" u="none" strike="noStrike" kern="1200" cap="none" spc="0" normalizeH="0" baseline="0" noProof="0" dirty="0">
                <a:ln>
                  <a:noFill/>
                </a:ln>
                <a:effectLst/>
                <a:uLnTx/>
                <a:uFillTx/>
                <a:latin typeface="Raleway" panose="020B0003030101060003" pitchFamily="34" charset="0"/>
                <a:ea typeface="+mn-ea"/>
                <a:cs typeface="Calibri"/>
              </a:rPr>
              <a:t>Mintzberg’s</a:t>
            </a:r>
            <a:r>
              <a:rPr kumimoji="0" sz="2800" b="1" i="0" u="none" strike="noStrike" kern="1200" cap="none" spc="-50" normalizeH="0" baseline="0" noProof="0" dirty="0">
                <a:ln>
                  <a:noFill/>
                </a:ln>
                <a:effectLst/>
                <a:uLnTx/>
                <a:uFillTx/>
                <a:latin typeface="Raleway" panose="020B0003030101060003" pitchFamily="34" charset="0"/>
                <a:ea typeface="+mn-ea"/>
                <a:cs typeface="Calibri"/>
              </a:rPr>
              <a:t> </a:t>
            </a:r>
            <a:r>
              <a:rPr kumimoji="0" sz="2800" b="1" i="0" u="none" strike="noStrike" kern="1200" cap="none" spc="0" normalizeH="0" baseline="0" noProof="0" dirty="0">
                <a:ln>
                  <a:noFill/>
                </a:ln>
                <a:effectLst/>
                <a:uLnTx/>
                <a:uFillTx/>
                <a:latin typeface="Raleway" panose="020B0003030101060003" pitchFamily="34" charset="0"/>
                <a:ea typeface="+mn-ea"/>
                <a:cs typeface="Calibri"/>
              </a:rPr>
              <a:t>5</a:t>
            </a:r>
            <a:r>
              <a:rPr kumimoji="0" sz="2800" b="1" i="0" u="none" strike="noStrike" kern="1200" cap="none" spc="-50" normalizeH="0" baseline="0" noProof="0" dirty="0">
                <a:ln>
                  <a:noFill/>
                </a:ln>
                <a:effectLst/>
                <a:uLnTx/>
                <a:uFillTx/>
                <a:latin typeface="Raleway" panose="020B0003030101060003" pitchFamily="34" charset="0"/>
                <a:ea typeface="+mn-ea"/>
                <a:cs typeface="Calibri"/>
              </a:rPr>
              <a:t> </a:t>
            </a:r>
            <a:r>
              <a:rPr kumimoji="0" sz="2800" b="1" i="0" u="none" strike="noStrike" kern="1200" cap="none" spc="-25" normalizeH="0" baseline="0" noProof="0" dirty="0">
                <a:ln>
                  <a:noFill/>
                </a:ln>
                <a:effectLst/>
                <a:uLnTx/>
                <a:uFillTx/>
                <a:latin typeface="Raleway" panose="020B0003030101060003" pitchFamily="34" charset="0"/>
                <a:ea typeface="+mn-ea"/>
                <a:cs typeface="Calibri"/>
              </a:rPr>
              <a:t>Ps</a:t>
            </a:r>
            <a:endParaRPr kumimoji="0" sz="2800" b="1" i="0" u="none" strike="noStrike" kern="1200" cap="none" spc="0" normalizeH="0" baseline="0" noProof="0" dirty="0">
              <a:ln>
                <a:noFill/>
              </a:ln>
              <a:effectLst/>
              <a:uLnTx/>
              <a:uFillTx/>
              <a:latin typeface="Raleway" panose="020B0003030101060003" pitchFamily="34" charset="0"/>
              <a:ea typeface="+mn-ea"/>
              <a:cs typeface="Calibri"/>
            </a:endParaRPr>
          </a:p>
        </p:txBody>
      </p:sp>
      <p:sp>
        <p:nvSpPr>
          <p:cNvPr id="6" name="object 6"/>
          <p:cNvSpPr txBox="1"/>
          <p:nvPr/>
        </p:nvSpPr>
        <p:spPr>
          <a:xfrm>
            <a:off x="5449571" y="1791551"/>
            <a:ext cx="5370829" cy="1351652"/>
          </a:xfrm>
          <a:prstGeom prst="rect">
            <a:avLst/>
          </a:prstGeom>
        </p:spPr>
        <p:txBody>
          <a:bodyPr vert="horz" wrap="square" lIns="0" tIns="12700" rIns="0" bIns="0" rtlCol="0">
            <a:spAutoFit/>
          </a:bodyPr>
          <a:lstStyle/>
          <a:p>
            <a:pPr marL="12700" marR="0" lvl="0" algn="l" defTabSz="914400" rtl="0" eaLnBrk="1" fontAlgn="auto" latinLnBrk="0" hangingPunct="1">
              <a:lnSpc>
                <a:spcPts val="2395"/>
              </a:lnSpc>
              <a:spcBef>
                <a:spcPts val="100"/>
              </a:spcBef>
              <a:spcAft>
                <a:spcPts val="0"/>
              </a:spcAft>
              <a:buClr>
                <a:srgbClr val="6F2F9F"/>
              </a:buClr>
              <a:buSzTx/>
              <a:tabLst>
                <a:tab pos="240665" algn="l"/>
                <a:tab pos="241300" algn="l"/>
              </a:tabLst>
              <a:defRPr/>
            </a:pPr>
            <a:r>
              <a:rPr kumimoji="0" sz="2100" b="0" i="0" u="none" strike="noStrike" kern="1200" cap="none" spc="0" normalizeH="0" baseline="0" noProof="0" dirty="0">
                <a:ln>
                  <a:noFill/>
                </a:ln>
                <a:effectLst/>
                <a:uLnTx/>
                <a:uFillTx/>
                <a:latin typeface="Raleway" panose="020B0003030101060003" pitchFamily="34" charset="0"/>
                <a:ea typeface="+mn-ea"/>
                <a:cs typeface="Calibri"/>
              </a:rPr>
              <a:t>Mintzberg</a:t>
            </a:r>
            <a:r>
              <a:rPr kumimoji="0" sz="2100" b="0" i="0" u="none" strike="noStrike" kern="1200" cap="none" spc="-45"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suggested</a:t>
            </a:r>
            <a:r>
              <a:rPr kumimoji="0" sz="2100" b="0" i="0" u="none" strike="noStrike" kern="1200" cap="none" spc="-25"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the</a:t>
            </a:r>
            <a:r>
              <a:rPr kumimoji="0" sz="2100" b="0" i="0" u="none" strike="noStrike" kern="1200" cap="none" spc="-40" normalizeH="0" baseline="0" noProof="0" dirty="0">
                <a:ln>
                  <a:noFill/>
                </a:ln>
                <a:effectLst/>
                <a:uLnTx/>
                <a:uFillTx/>
                <a:latin typeface="Raleway" panose="020B0003030101060003" pitchFamily="34" charset="0"/>
                <a:ea typeface="+mn-ea"/>
                <a:cs typeface="Calibri"/>
              </a:rPr>
              <a:t> </a:t>
            </a:r>
            <a:r>
              <a:rPr kumimoji="0" sz="2100" b="0" i="0" u="none" strike="noStrike" kern="1200" cap="none" spc="-20" normalizeH="0" baseline="0" noProof="0" dirty="0">
                <a:ln>
                  <a:noFill/>
                </a:ln>
                <a:effectLst/>
                <a:uLnTx/>
                <a:uFillTx/>
                <a:latin typeface="Raleway" panose="020B0003030101060003" pitchFamily="34" charset="0"/>
                <a:ea typeface="+mn-ea"/>
                <a:cs typeface="Calibri"/>
              </a:rPr>
              <a:t>word</a:t>
            </a: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a:p>
            <a:pPr marL="241300" marR="0" lvl="0" indent="0" algn="l" defTabSz="914400" rtl="0" eaLnBrk="1" fontAlgn="auto" latinLnBrk="0" hangingPunct="1">
              <a:lnSpc>
                <a:spcPts val="2395"/>
              </a:lnSpc>
              <a:spcBef>
                <a:spcPts val="0"/>
              </a:spcBef>
              <a:spcAft>
                <a:spcPts val="0"/>
              </a:spcAft>
              <a:buClrTx/>
              <a:buSzTx/>
              <a:buFontTx/>
              <a:buNone/>
              <a:tabLst/>
              <a:defRPr/>
            </a:pPr>
            <a:r>
              <a:rPr kumimoji="0" sz="2100" b="0" i="0" u="none" strike="noStrike" kern="1200" cap="none" spc="0" normalizeH="0" baseline="0" noProof="0" dirty="0">
                <a:ln>
                  <a:noFill/>
                </a:ln>
                <a:effectLst/>
                <a:uLnTx/>
                <a:uFillTx/>
                <a:latin typeface="Raleway" panose="020B0003030101060003" pitchFamily="34" charset="0"/>
                <a:ea typeface="+mn-ea"/>
                <a:cs typeface="Calibri"/>
              </a:rPr>
              <a:t>‘strategy’</a:t>
            </a:r>
            <a:r>
              <a:rPr kumimoji="0" sz="2100" b="0" i="0" u="none" strike="noStrike" kern="1200" cap="none" spc="-40"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can</a:t>
            </a:r>
            <a:r>
              <a:rPr kumimoji="0" sz="2100" b="0" i="0" u="none" strike="noStrike" kern="1200" cap="none" spc="-45"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be</a:t>
            </a:r>
            <a:r>
              <a:rPr kumimoji="0" sz="2100" b="0" i="0" u="none" strike="noStrike" kern="1200" cap="none" spc="-60"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used</a:t>
            </a:r>
            <a:r>
              <a:rPr kumimoji="0" sz="2100" b="0" i="0" u="none" strike="noStrike" kern="1200" cap="none" spc="-35"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in</a:t>
            </a:r>
            <a:r>
              <a:rPr kumimoji="0" sz="2100" b="0" i="0" u="none" strike="noStrike" kern="1200" cap="none" spc="-55"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several</a:t>
            </a:r>
            <a:r>
              <a:rPr kumimoji="0" sz="2100" b="0" i="0" u="none" strike="noStrike" kern="1200" cap="none" spc="-10" normalizeH="0" baseline="0" noProof="0" dirty="0">
                <a:ln>
                  <a:noFill/>
                </a:ln>
                <a:effectLst/>
                <a:uLnTx/>
                <a:uFillTx/>
                <a:latin typeface="Raleway" panose="020B0003030101060003" pitchFamily="34" charset="0"/>
                <a:ea typeface="+mn-ea"/>
                <a:cs typeface="Calibri"/>
              </a:rPr>
              <a:t> ways:</a:t>
            </a: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a:p>
            <a:pPr marL="12700" marR="0" lvl="0" indent="0" algn="l" defTabSz="914400" rtl="0" eaLnBrk="1" fontAlgn="auto" latinLnBrk="0" hangingPunct="1">
              <a:lnSpc>
                <a:spcPct val="100000"/>
              </a:lnSpc>
              <a:spcBef>
                <a:spcPts val="250"/>
              </a:spcBef>
              <a:spcAft>
                <a:spcPts val="0"/>
              </a:spcAft>
              <a:buClrTx/>
              <a:buSzTx/>
              <a:buFontTx/>
              <a:buNone/>
              <a:tabLst/>
              <a:defRPr/>
            </a:pPr>
            <a:endParaRPr kumimoji="0" lang="en-GB" sz="2100" b="0" i="0" u="none" strike="noStrike" kern="1200" cap="none" spc="0" normalizeH="0" baseline="0" noProof="0" dirty="0">
              <a:ln>
                <a:noFill/>
              </a:ln>
              <a:effectLst/>
              <a:uLnTx/>
              <a:uFillTx/>
              <a:latin typeface="Raleway" panose="020B0003030101060003" pitchFamily="34" charset="0"/>
              <a:ea typeface="+mn-ea"/>
              <a:cs typeface="Calibri"/>
            </a:endParaRPr>
          </a:p>
          <a:p>
            <a:pPr marL="12700" marR="0" lvl="0" indent="0" algn="l" defTabSz="914400" rtl="0" eaLnBrk="1" fontAlgn="auto" latinLnBrk="0" hangingPunct="1">
              <a:lnSpc>
                <a:spcPct val="100000"/>
              </a:lnSpc>
              <a:spcBef>
                <a:spcPts val="250"/>
              </a:spcBef>
              <a:spcAft>
                <a:spcPts val="0"/>
              </a:spcAft>
              <a:buClrTx/>
              <a:buSzTx/>
              <a:buFontTx/>
              <a:buNone/>
              <a:tabLst/>
              <a:defRPr/>
            </a:pPr>
            <a:r>
              <a:rPr kumimoji="0" sz="2100" b="0" i="0" u="none" strike="noStrike" kern="1200" cap="none" spc="0" normalizeH="0" baseline="0" noProof="0" dirty="0">
                <a:ln>
                  <a:noFill/>
                </a:ln>
                <a:effectLst/>
                <a:uLnTx/>
                <a:uFillTx/>
                <a:latin typeface="Raleway" panose="020B0003030101060003" pitchFamily="34" charset="0"/>
                <a:ea typeface="+mn-ea"/>
                <a:cs typeface="Calibri"/>
              </a:rPr>
              <a:t>in</a:t>
            </a:r>
            <a:r>
              <a:rPr kumimoji="0" sz="2100" b="0" i="0" u="none" strike="noStrike" kern="1200" cap="none" spc="-40"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practice</a:t>
            </a:r>
            <a:r>
              <a:rPr kumimoji="0" sz="2100" b="0" i="0" u="none" strike="noStrike" kern="1200" cap="none" spc="-25"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a</a:t>
            </a:r>
            <a:r>
              <a:rPr kumimoji="0" sz="2100" b="0" i="0" u="none" strike="noStrike" kern="1200" cap="none" spc="-30" normalizeH="0" baseline="0" noProof="0" dirty="0">
                <a:ln>
                  <a:noFill/>
                </a:ln>
                <a:effectLst/>
                <a:uLnTx/>
                <a:uFillTx/>
                <a:latin typeface="Raleway" panose="020B0003030101060003" pitchFamily="34" charset="0"/>
                <a:ea typeface="+mn-ea"/>
                <a:cs typeface="Calibri"/>
              </a:rPr>
              <a:t> </a:t>
            </a:r>
            <a:r>
              <a:rPr kumimoji="0" sz="2100" b="0" i="0" u="none" strike="noStrike" kern="1200" cap="none" spc="-10" normalizeH="0" baseline="0" noProof="0" dirty="0">
                <a:ln>
                  <a:noFill/>
                </a:ln>
                <a:effectLst/>
                <a:uLnTx/>
                <a:uFillTx/>
                <a:latin typeface="Raleway" panose="020B0003030101060003" pitchFamily="34" charset="0"/>
                <a:ea typeface="+mn-ea"/>
                <a:cs typeface="Calibri"/>
              </a:rPr>
              <a:t>strategy</a:t>
            </a:r>
            <a:r>
              <a:rPr kumimoji="0" sz="2100" b="0" i="0" u="none" strike="noStrike" kern="1200" cap="none" spc="-25"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can</a:t>
            </a:r>
            <a:r>
              <a:rPr kumimoji="0" sz="2100" b="0" i="0" u="none" strike="noStrike" kern="1200" cap="none" spc="-35" normalizeH="0" baseline="0" noProof="0" dirty="0">
                <a:ln>
                  <a:noFill/>
                </a:ln>
                <a:effectLst/>
                <a:uLnTx/>
                <a:uFillTx/>
                <a:latin typeface="Raleway" panose="020B0003030101060003" pitchFamily="34" charset="0"/>
                <a:ea typeface="+mn-ea"/>
                <a:cs typeface="Calibri"/>
              </a:rPr>
              <a:t> </a:t>
            </a:r>
            <a:r>
              <a:rPr kumimoji="0" sz="2100" b="0" i="0" u="none" strike="noStrike" kern="1200" cap="none" spc="-25" normalizeH="0" baseline="0" noProof="0" dirty="0">
                <a:ln>
                  <a:noFill/>
                </a:ln>
                <a:effectLst/>
                <a:uLnTx/>
                <a:uFillTx/>
                <a:latin typeface="Raleway" panose="020B0003030101060003" pitchFamily="34" charset="0"/>
                <a:ea typeface="+mn-ea"/>
                <a:cs typeface="Calibri"/>
              </a:rPr>
              <a:t>be:</a:t>
            </a: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p:txBody>
      </p:sp>
      <p:sp>
        <p:nvSpPr>
          <p:cNvPr id="7" name="object 7"/>
          <p:cNvSpPr txBox="1"/>
          <p:nvPr/>
        </p:nvSpPr>
        <p:spPr>
          <a:xfrm>
            <a:off x="5449571" y="3493023"/>
            <a:ext cx="4512817" cy="1814599"/>
          </a:xfrm>
          <a:prstGeom prst="rect">
            <a:avLst/>
          </a:prstGeom>
        </p:spPr>
        <p:txBody>
          <a:bodyPr vert="horz" wrap="square" lIns="0" tIns="44450" rIns="0" bIns="0" rtlCol="0">
            <a:spAutoFit/>
          </a:bodyPr>
          <a:lstStyle/>
          <a:p>
            <a:pPr marL="241300" marR="0" lvl="0" indent="-229235" algn="l" defTabSz="914400" rtl="0" eaLnBrk="1" fontAlgn="auto" latinLnBrk="0" hangingPunct="1">
              <a:lnSpc>
                <a:spcPct val="100000"/>
              </a:lnSpc>
              <a:spcBef>
                <a:spcPts val="350"/>
              </a:spcBef>
              <a:spcAft>
                <a:spcPts val="0"/>
              </a:spcAft>
              <a:buClr>
                <a:srgbClr val="FF0000"/>
              </a:buClr>
              <a:buSzTx/>
              <a:buFont typeface="Arial"/>
              <a:buChar char="•"/>
              <a:tabLst>
                <a:tab pos="241300" algn="l"/>
                <a:tab pos="241935" algn="l"/>
              </a:tabLst>
              <a:defRPr/>
            </a:pPr>
            <a:r>
              <a:rPr kumimoji="0" sz="2100" b="0" i="0" u="none" strike="noStrike" kern="1200" cap="none" spc="0" normalizeH="0" baseline="0" noProof="0" dirty="0">
                <a:ln>
                  <a:noFill/>
                </a:ln>
                <a:effectLst/>
                <a:uLnTx/>
                <a:uFillTx/>
                <a:latin typeface="Raleway" panose="020B0003030101060003" pitchFamily="34" charset="0"/>
                <a:ea typeface="+mn-ea"/>
                <a:cs typeface="Calibri"/>
              </a:rPr>
              <a:t>a</a:t>
            </a:r>
            <a:r>
              <a:rPr kumimoji="0" sz="2100" b="0" i="0" u="none" strike="noStrike" kern="1200" cap="none" spc="-5" normalizeH="0" baseline="0" noProof="0" dirty="0">
                <a:ln>
                  <a:noFill/>
                </a:ln>
                <a:effectLst/>
                <a:uLnTx/>
                <a:uFillTx/>
                <a:latin typeface="Raleway" panose="020B0003030101060003" pitchFamily="34" charset="0"/>
                <a:ea typeface="+mn-ea"/>
                <a:cs typeface="Calibri"/>
              </a:rPr>
              <a:t> </a:t>
            </a:r>
            <a:r>
              <a:rPr kumimoji="0" lang="en-GB" sz="2100" b="1" i="0" u="none" strike="noStrike" kern="1200" cap="none" spc="-10" normalizeH="0" baseline="0" noProof="0" dirty="0">
                <a:ln>
                  <a:noFill/>
                </a:ln>
                <a:effectLst/>
                <a:uLnTx/>
                <a:uFillTx/>
                <a:latin typeface="Raleway" panose="020B0003030101060003" pitchFamily="34" charset="0"/>
                <a:ea typeface="+mn-ea"/>
                <a:cs typeface="Calibri"/>
              </a:rPr>
              <a:t>P</a:t>
            </a:r>
            <a:r>
              <a:rPr kumimoji="0" sz="2100" b="0" i="0" u="none" strike="noStrike" kern="1200" cap="none" spc="-10" normalizeH="0" baseline="0" noProof="0" dirty="0" err="1">
                <a:ln>
                  <a:noFill/>
                </a:ln>
                <a:effectLst/>
                <a:uLnTx/>
                <a:uFillTx/>
                <a:latin typeface="Raleway" panose="020B0003030101060003" pitchFamily="34" charset="0"/>
                <a:ea typeface="+mn-ea"/>
                <a:cs typeface="Calibri"/>
              </a:rPr>
              <a:t>lan</a:t>
            </a:r>
            <a:r>
              <a:rPr kumimoji="0" sz="2100" b="0" i="0" u="none" strike="noStrike" kern="1200" cap="none" spc="-10" normalizeH="0" baseline="0" noProof="0" dirty="0">
                <a:ln>
                  <a:noFill/>
                </a:ln>
                <a:effectLst/>
                <a:uLnTx/>
                <a:uFillTx/>
                <a:latin typeface="Raleway" panose="020B0003030101060003" pitchFamily="34" charset="0"/>
                <a:ea typeface="+mn-ea"/>
                <a:cs typeface="Calibri"/>
              </a:rPr>
              <a:t>;</a:t>
            </a: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a:p>
            <a:pPr marL="241300" marR="0" lvl="0" indent="-229235" algn="l" defTabSz="914400" rtl="0" eaLnBrk="1" fontAlgn="auto" latinLnBrk="0" hangingPunct="1">
              <a:lnSpc>
                <a:spcPct val="100000"/>
              </a:lnSpc>
              <a:spcBef>
                <a:spcPts val="254"/>
              </a:spcBef>
              <a:spcAft>
                <a:spcPts val="0"/>
              </a:spcAft>
              <a:buClr>
                <a:srgbClr val="FF0000"/>
              </a:buClr>
              <a:buSzTx/>
              <a:buFont typeface="Arial"/>
              <a:buChar char="•"/>
              <a:tabLst>
                <a:tab pos="241300" algn="l"/>
                <a:tab pos="241935" algn="l"/>
              </a:tabLst>
              <a:defRPr/>
            </a:pPr>
            <a:r>
              <a:rPr kumimoji="0" sz="2100" b="0" i="0" u="none" strike="noStrike" kern="1200" cap="none" spc="0" normalizeH="0" baseline="0" noProof="0" dirty="0">
                <a:ln>
                  <a:noFill/>
                </a:ln>
                <a:effectLst/>
                <a:uLnTx/>
                <a:uFillTx/>
                <a:latin typeface="Raleway" panose="020B0003030101060003" pitchFamily="34" charset="0"/>
                <a:ea typeface="+mn-ea"/>
                <a:cs typeface="Calibri"/>
              </a:rPr>
              <a:t>a</a:t>
            </a:r>
            <a:r>
              <a:rPr kumimoji="0" sz="2100" b="0" i="0" u="none" strike="noStrike" kern="1200" cap="none" spc="-5" normalizeH="0" baseline="0" noProof="0" dirty="0">
                <a:ln>
                  <a:noFill/>
                </a:ln>
                <a:effectLst/>
                <a:uLnTx/>
                <a:uFillTx/>
                <a:latin typeface="Raleway" panose="020B0003030101060003" pitchFamily="34" charset="0"/>
                <a:ea typeface="+mn-ea"/>
                <a:cs typeface="Calibri"/>
              </a:rPr>
              <a:t> </a:t>
            </a:r>
            <a:r>
              <a:rPr kumimoji="0" lang="en-GB" sz="2100" b="1" i="0" u="none" strike="noStrike" kern="1200" cap="none" spc="-10" normalizeH="0" baseline="0" noProof="0" dirty="0">
                <a:ln>
                  <a:noFill/>
                </a:ln>
                <a:effectLst/>
                <a:uLnTx/>
                <a:uFillTx/>
                <a:latin typeface="Raleway" panose="020B0003030101060003" pitchFamily="34" charset="0"/>
                <a:ea typeface="+mn-ea"/>
                <a:cs typeface="Calibri"/>
              </a:rPr>
              <a:t>P</a:t>
            </a:r>
            <a:r>
              <a:rPr kumimoji="0" sz="2100" b="0" i="0" u="none" strike="noStrike" kern="1200" cap="none" spc="-10" normalizeH="0" baseline="0" noProof="0" dirty="0" err="1">
                <a:ln>
                  <a:noFill/>
                </a:ln>
                <a:effectLst/>
                <a:uLnTx/>
                <a:uFillTx/>
                <a:latin typeface="Raleway" panose="020B0003030101060003" pitchFamily="34" charset="0"/>
                <a:ea typeface="+mn-ea"/>
                <a:cs typeface="Calibri"/>
              </a:rPr>
              <a:t>loy</a:t>
            </a:r>
            <a:r>
              <a:rPr kumimoji="0" sz="2100" b="0" i="0" u="none" strike="noStrike" kern="1200" cap="none" spc="-10" normalizeH="0" baseline="0" noProof="0" dirty="0">
                <a:ln>
                  <a:noFill/>
                </a:ln>
                <a:effectLst/>
                <a:uLnTx/>
                <a:uFillTx/>
                <a:latin typeface="Raleway" panose="020B0003030101060003" pitchFamily="34" charset="0"/>
                <a:ea typeface="+mn-ea"/>
                <a:cs typeface="Calibri"/>
              </a:rPr>
              <a:t>;</a:t>
            </a: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a:p>
            <a:pPr marL="241300" marR="0" lvl="0" indent="-229235" algn="l" defTabSz="914400" rtl="0" eaLnBrk="1" fontAlgn="auto" latinLnBrk="0" hangingPunct="1">
              <a:lnSpc>
                <a:spcPct val="100000"/>
              </a:lnSpc>
              <a:spcBef>
                <a:spcPts val="250"/>
              </a:spcBef>
              <a:spcAft>
                <a:spcPts val="0"/>
              </a:spcAft>
              <a:buClr>
                <a:srgbClr val="FF0000"/>
              </a:buClr>
              <a:buSzTx/>
              <a:buFont typeface="Arial"/>
              <a:buChar char="•"/>
              <a:tabLst>
                <a:tab pos="241300" algn="l"/>
                <a:tab pos="241935" algn="l"/>
              </a:tabLst>
              <a:defRPr/>
            </a:pPr>
            <a:r>
              <a:rPr kumimoji="0" sz="2100" b="0" i="0" u="none" strike="noStrike" kern="1200" cap="none" spc="0" normalizeH="0" baseline="0" noProof="0" dirty="0">
                <a:ln>
                  <a:noFill/>
                </a:ln>
                <a:effectLst/>
                <a:uLnTx/>
                <a:uFillTx/>
                <a:latin typeface="Raleway" panose="020B0003030101060003" pitchFamily="34" charset="0"/>
                <a:ea typeface="+mn-ea"/>
                <a:cs typeface="Calibri"/>
              </a:rPr>
              <a:t>a</a:t>
            </a:r>
            <a:r>
              <a:rPr kumimoji="0" sz="2100" b="0" i="0" u="none" strike="noStrike" kern="1200" cap="none" spc="-35" normalizeH="0" baseline="0" noProof="0" dirty="0">
                <a:ln>
                  <a:noFill/>
                </a:ln>
                <a:effectLst/>
                <a:uLnTx/>
                <a:uFillTx/>
                <a:latin typeface="Raleway" panose="020B0003030101060003" pitchFamily="34" charset="0"/>
                <a:ea typeface="+mn-ea"/>
                <a:cs typeface="Calibri"/>
              </a:rPr>
              <a:t> </a:t>
            </a:r>
            <a:r>
              <a:rPr kumimoji="0" lang="en-GB" sz="2100" b="1" i="0" u="none" strike="noStrike" kern="1200" cap="none" spc="-10" normalizeH="0" baseline="0" noProof="0" dirty="0">
                <a:ln>
                  <a:noFill/>
                </a:ln>
                <a:effectLst/>
                <a:uLnTx/>
                <a:uFillTx/>
                <a:latin typeface="Raleway" panose="020B0003030101060003" pitchFamily="34" charset="0"/>
                <a:ea typeface="+mn-ea"/>
                <a:cs typeface="Calibri"/>
              </a:rPr>
              <a:t>P</a:t>
            </a:r>
            <a:r>
              <a:rPr kumimoji="0" sz="2100" b="0" i="0" u="none" strike="noStrike" kern="1200" cap="none" spc="0" normalizeH="0" baseline="0" noProof="0" dirty="0" err="1">
                <a:ln>
                  <a:noFill/>
                </a:ln>
                <a:effectLst/>
                <a:uLnTx/>
                <a:uFillTx/>
                <a:latin typeface="Raleway" panose="020B0003030101060003" pitchFamily="34" charset="0"/>
                <a:ea typeface="+mn-ea"/>
                <a:cs typeface="Calibri"/>
              </a:rPr>
              <a:t>attern</a:t>
            </a:r>
            <a:r>
              <a:rPr kumimoji="0" sz="2100" b="0" i="0" u="none" strike="noStrike" kern="1200" cap="none" spc="-45"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of</a:t>
            </a:r>
            <a:r>
              <a:rPr kumimoji="0" sz="2100" b="0" i="0" u="none" strike="noStrike" kern="1200" cap="none" spc="-35" normalizeH="0" baseline="0" noProof="0" dirty="0">
                <a:ln>
                  <a:noFill/>
                </a:ln>
                <a:effectLst/>
                <a:uLnTx/>
                <a:uFillTx/>
                <a:latin typeface="Raleway" panose="020B0003030101060003" pitchFamily="34" charset="0"/>
                <a:ea typeface="+mn-ea"/>
                <a:cs typeface="Calibri"/>
              </a:rPr>
              <a:t> </a:t>
            </a:r>
            <a:r>
              <a:rPr kumimoji="0" sz="2100" b="0" i="0" u="none" strike="noStrike" kern="1200" cap="none" spc="-10" normalizeH="0" baseline="0" noProof="0" dirty="0">
                <a:ln>
                  <a:noFill/>
                </a:ln>
                <a:effectLst/>
                <a:uLnTx/>
                <a:uFillTx/>
                <a:latin typeface="Raleway" panose="020B0003030101060003" pitchFamily="34" charset="0"/>
                <a:ea typeface="+mn-ea"/>
                <a:cs typeface="Calibri"/>
              </a:rPr>
              <a:t>behaviour;</a:t>
            </a: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a:p>
            <a:pPr marL="241300" marR="0" lvl="0" indent="-229235" algn="l" defTabSz="914400" rtl="0" eaLnBrk="1" fontAlgn="auto" latinLnBrk="0" hangingPunct="1">
              <a:lnSpc>
                <a:spcPct val="100000"/>
              </a:lnSpc>
              <a:spcBef>
                <a:spcPts val="250"/>
              </a:spcBef>
              <a:spcAft>
                <a:spcPts val="0"/>
              </a:spcAft>
              <a:buClr>
                <a:srgbClr val="FF0000"/>
              </a:buClr>
              <a:buSzTx/>
              <a:buFont typeface="Arial"/>
              <a:buChar char="•"/>
              <a:tabLst>
                <a:tab pos="241300" algn="l"/>
                <a:tab pos="241935" algn="l"/>
              </a:tabLst>
              <a:defRPr/>
            </a:pPr>
            <a:r>
              <a:rPr kumimoji="0" sz="2100" b="0" i="0" u="none" strike="noStrike" kern="1200" cap="none" spc="0" normalizeH="0" baseline="0" noProof="0" dirty="0">
                <a:ln>
                  <a:noFill/>
                </a:ln>
                <a:effectLst/>
                <a:uLnTx/>
                <a:uFillTx/>
                <a:latin typeface="Raleway" panose="020B0003030101060003" pitchFamily="34" charset="0"/>
                <a:ea typeface="+mn-ea"/>
                <a:cs typeface="Calibri"/>
              </a:rPr>
              <a:t>a</a:t>
            </a:r>
            <a:r>
              <a:rPr kumimoji="0" sz="2100" b="0" i="0" u="none" strike="noStrike" kern="1200" cap="none" spc="-35" normalizeH="0" baseline="0" noProof="0" dirty="0">
                <a:ln>
                  <a:noFill/>
                </a:ln>
                <a:effectLst/>
                <a:uLnTx/>
                <a:uFillTx/>
                <a:latin typeface="Raleway" panose="020B0003030101060003" pitchFamily="34" charset="0"/>
                <a:ea typeface="+mn-ea"/>
                <a:cs typeface="Calibri"/>
              </a:rPr>
              <a:t> </a:t>
            </a:r>
            <a:r>
              <a:rPr kumimoji="0" lang="en-GB" sz="2100" b="1" i="0" u="none" strike="noStrike" kern="1200" cap="none" spc="-10" normalizeH="0" baseline="0" noProof="0" dirty="0">
                <a:ln>
                  <a:noFill/>
                </a:ln>
                <a:effectLst/>
                <a:uLnTx/>
                <a:uFillTx/>
                <a:latin typeface="Raleway" panose="020B0003030101060003" pitchFamily="34" charset="0"/>
                <a:ea typeface="+mn-ea"/>
                <a:cs typeface="Calibri"/>
              </a:rPr>
              <a:t>P</a:t>
            </a:r>
            <a:r>
              <a:rPr kumimoji="0" sz="2100" b="0" i="0" u="none" strike="noStrike" kern="1200" cap="none" spc="0" normalizeH="0" baseline="0" noProof="0" dirty="0" err="1">
                <a:ln>
                  <a:noFill/>
                </a:ln>
                <a:effectLst/>
                <a:uLnTx/>
                <a:uFillTx/>
                <a:latin typeface="Raleway" panose="020B0003030101060003" pitchFamily="34" charset="0"/>
                <a:ea typeface="+mn-ea"/>
                <a:cs typeface="Calibri"/>
              </a:rPr>
              <a:t>osition</a:t>
            </a:r>
            <a:r>
              <a:rPr kumimoji="0" sz="2100" b="0" i="0" u="none" strike="noStrike" kern="1200" cap="none" spc="0" normalizeH="0" baseline="0" noProof="0" dirty="0">
                <a:ln>
                  <a:noFill/>
                </a:ln>
                <a:effectLst/>
                <a:uLnTx/>
                <a:uFillTx/>
                <a:latin typeface="Raleway" panose="020B0003030101060003" pitchFamily="34" charset="0"/>
                <a:ea typeface="+mn-ea"/>
                <a:cs typeface="Calibri"/>
              </a:rPr>
              <a:t> in</a:t>
            </a:r>
            <a:r>
              <a:rPr kumimoji="0" sz="2100" b="0" i="0" u="none" strike="noStrike" kern="1200" cap="none" spc="-40"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respect</a:t>
            </a:r>
            <a:r>
              <a:rPr kumimoji="0" sz="2100" b="0" i="0" u="none" strike="noStrike" kern="1200" cap="none" spc="-10"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to</a:t>
            </a:r>
            <a:r>
              <a:rPr kumimoji="0" sz="2100" b="0" i="0" u="none" strike="noStrike" kern="1200" cap="none" spc="-25" normalizeH="0" baseline="0" noProof="0" dirty="0">
                <a:ln>
                  <a:noFill/>
                </a:ln>
                <a:effectLst/>
                <a:uLnTx/>
                <a:uFillTx/>
                <a:latin typeface="Raleway" panose="020B0003030101060003" pitchFamily="34" charset="0"/>
                <a:ea typeface="+mn-ea"/>
                <a:cs typeface="Calibri"/>
              </a:rPr>
              <a:t> </a:t>
            </a:r>
            <a:r>
              <a:rPr kumimoji="0" sz="2100" b="0" i="0" u="none" strike="noStrike" kern="1200" cap="none" spc="-10" normalizeH="0" baseline="0" noProof="0" dirty="0">
                <a:ln>
                  <a:noFill/>
                </a:ln>
                <a:effectLst/>
                <a:uLnTx/>
                <a:uFillTx/>
                <a:latin typeface="Raleway" panose="020B0003030101060003" pitchFamily="34" charset="0"/>
                <a:ea typeface="+mn-ea"/>
                <a:cs typeface="Calibri"/>
              </a:rPr>
              <a:t>others;</a:t>
            </a: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a:p>
            <a:pPr marL="241300" marR="0" lvl="0" indent="-229235" algn="l" defTabSz="914400" rtl="0" eaLnBrk="1" fontAlgn="auto" latinLnBrk="0" hangingPunct="1">
              <a:lnSpc>
                <a:spcPct val="100000"/>
              </a:lnSpc>
              <a:spcBef>
                <a:spcPts val="254"/>
              </a:spcBef>
              <a:spcAft>
                <a:spcPts val="0"/>
              </a:spcAft>
              <a:buClr>
                <a:srgbClr val="FF0000"/>
              </a:buClr>
              <a:buSzTx/>
              <a:buFont typeface="Arial"/>
              <a:buChar char="•"/>
              <a:tabLst>
                <a:tab pos="241300" algn="l"/>
                <a:tab pos="241935" algn="l"/>
              </a:tabLst>
              <a:defRPr/>
            </a:pPr>
            <a:r>
              <a:rPr kumimoji="0" sz="2100" b="0" i="0" u="none" strike="noStrike" kern="1200" cap="none" spc="0" normalizeH="0" baseline="0" noProof="0" dirty="0">
                <a:ln>
                  <a:noFill/>
                </a:ln>
                <a:effectLst/>
                <a:uLnTx/>
                <a:uFillTx/>
                <a:latin typeface="Raleway" panose="020B0003030101060003" pitchFamily="34" charset="0"/>
                <a:ea typeface="+mn-ea"/>
                <a:cs typeface="Calibri"/>
              </a:rPr>
              <a:t>a</a:t>
            </a:r>
            <a:r>
              <a:rPr kumimoji="0" sz="2100" b="0" i="0" u="none" strike="noStrike" kern="1200" cap="none" spc="-15" normalizeH="0" baseline="0" noProof="0" dirty="0">
                <a:ln>
                  <a:noFill/>
                </a:ln>
                <a:effectLst/>
                <a:uLnTx/>
                <a:uFillTx/>
                <a:latin typeface="Raleway" panose="020B0003030101060003" pitchFamily="34" charset="0"/>
                <a:ea typeface="+mn-ea"/>
                <a:cs typeface="Calibri"/>
              </a:rPr>
              <a:t> </a:t>
            </a:r>
            <a:r>
              <a:rPr kumimoji="0" lang="en-GB" sz="2100" b="1" i="0" u="none" strike="noStrike" kern="1200" cap="none" spc="-10" normalizeH="0" baseline="0" noProof="0" dirty="0">
                <a:ln>
                  <a:noFill/>
                </a:ln>
                <a:effectLst/>
                <a:uLnTx/>
                <a:uFillTx/>
                <a:latin typeface="Raleway" panose="020B0003030101060003" pitchFamily="34" charset="0"/>
                <a:ea typeface="+mn-ea"/>
                <a:cs typeface="Calibri"/>
              </a:rPr>
              <a:t>P</a:t>
            </a:r>
            <a:r>
              <a:rPr kumimoji="0" sz="2100" b="0" i="0" u="none" strike="noStrike" kern="1200" cap="none" spc="-10" normalizeH="0" baseline="0" noProof="0" dirty="0" err="1">
                <a:ln>
                  <a:noFill/>
                </a:ln>
                <a:effectLst/>
                <a:uLnTx/>
                <a:uFillTx/>
                <a:latin typeface="Raleway" panose="020B0003030101060003" pitchFamily="34" charset="0"/>
                <a:ea typeface="+mn-ea"/>
                <a:cs typeface="Calibri"/>
              </a:rPr>
              <a:t>erspective</a:t>
            </a:r>
            <a:r>
              <a:rPr kumimoji="0" sz="2100" b="0" i="0" u="none" strike="noStrike" kern="1200" cap="none" spc="-10" normalizeH="0" baseline="0" noProof="0" dirty="0">
                <a:ln>
                  <a:noFill/>
                </a:ln>
                <a:effectLst/>
                <a:uLnTx/>
                <a:uFillTx/>
                <a:latin typeface="Raleway" panose="020B0003030101060003" pitchFamily="34" charset="0"/>
                <a:ea typeface="+mn-ea"/>
                <a:cs typeface="Calibri"/>
              </a:rPr>
              <a:t>.</a:t>
            </a: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p:txBody>
      </p:sp>
    </p:spTree>
    <p:extLst>
      <p:ext uri="{BB962C8B-B14F-4D97-AF65-F5344CB8AC3E}">
        <p14:creationId xmlns:p14="http://schemas.microsoft.com/office/powerpoint/2010/main" val="16613962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2751061" y="-88051"/>
            <a:ext cx="10515600" cy="859576"/>
          </a:xfrm>
        </p:spPr>
        <p:txBody>
          <a:bodyPr vert="horz" lIns="91440" tIns="45720" rIns="91440" bIns="45720" rtlCol="0" anchor="ctr">
            <a:normAutofit/>
          </a:bodyPr>
          <a:lstStyle/>
          <a:p>
            <a:r>
              <a:rPr lang="en-US" sz="4000" dirty="0">
                <a:solidFill>
                  <a:srgbClr val="295E80"/>
                </a:solidFill>
              </a:rPr>
              <a:t>What is strategic management?</a:t>
            </a:r>
          </a:p>
        </p:txBody>
      </p:sp>
      <p:pic>
        <p:nvPicPr>
          <p:cNvPr id="10" name="Picture 9">
            <a:extLst>
              <a:ext uri="{FF2B5EF4-FFF2-40B4-BE49-F238E27FC236}">
                <a16:creationId xmlns:a16="http://schemas.microsoft.com/office/drawing/2014/main" id="{E5A4573A-7ED8-8DDA-869F-C5AE58739326}"/>
              </a:ext>
            </a:extLst>
          </p:cNvPr>
          <p:cNvPicPr>
            <a:picLocks noChangeAspect="1"/>
          </p:cNvPicPr>
          <p:nvPr/>
        </p:nvPicPr>
        <p:blipFill>
          <a:blip r:embed="rId4"/>
          <a:stretch>
            <a:fillRect/>
          </a:stretch>
        </p:blipFill>
        <p:spPr>
          <a:xfrm>
            <a:off x="-46" y="5848346"/>
            <a:ext cx="12192046" cy="1009654"/>
          </a:xfrm>
          <a:prstGeom prst="rect">
            <a:avLst/>
          </a:prstGeom>
        </p:spPr>
      </p:pic>
      <p:pic>
        <p:nvPicPr>
          <p:cNvPr id="3" name="Online Media 2" title="What is STRATEGIC MANAGEMENT and WHY is it IMPORTANT?">
            <a:hlinkClick r:id="" action="ppaction://media"/>
            <a:extLst>
              <a:ext uri="{FF2B5EF4-FFF2-40B4-BE49-F238E27FC236}">
                <a16:creationId xmlns:a16="http://schemas.microsoft.com/office/drawing/2014/main" id="{A22FCE02-46A9-A7F5-A7B8-F26AFA9BF502}"/>
              </a:ext>
            </a:extLst>
          </p:cNvPr>
          <p:cNvPicPr>
            <a:picLocks noRot="1" noChangeAspect="1"/>
          </p:cNvPicPr>
          <p:nvPr>
            <a:videoFile r:link="rId1"/>
          </p:nvPr>
        </p:nvPicPr>
        <p:blipFill>
          <a:blip r:embed="rId5"/>
          <a:stretch>
            <a:fillRect/>
          </a:stretch>
        </p:blipFill>
        <p:spPr>
          <a:xfrm>
            <a:off x="1481312" y="633775"/>
            <a:ext cx="9229329" cy="5214571"/>
          </a:xfrm>
          <a:prstGeom prst="rect">
            <a:avLst/>
          </a:prstGeom>
        </p:spPr>
      </p:pic>
    </p:spTree>
    <p:extLst>
      <p:ext uri="{BB962C8B-B14F-4D97-AF65-F5344CB8AC3E}">
        <p14:creationId xmlns:p14="http://schemas.microsoft.com/office/powerpoint/2010/main" val="637097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277368" y="213321"/>
            <a:ext cx="10515600" cy="859576"/>
          </a:xfrm>
        </p:spPr>
        <p:txBody>
          <a:bodyPr vert="horz" lIns="91440" tIns="45720" rIns="91440" bIns="45720" rtlCol="0" anchor="ctr">
            <a:normAutofit/>
          </a:bodyPr>
          <a:lstStyle/>
          <a:p>
            <a:r>
              <a:rPr lang="en-US" sz="4000" dirty="0">
                <a:solidFill>
                  <a:srgbClr val="295E80"/>
                </a:solidFill>
              </a:rPr>
              <a:t>Group Discussion</a:t>
            </a:r>
          </a:p>
        </p:txBody>
      </p:sp>
      <p:pic>
        <p:nvPicPr>
          <p:cNvPr id="10" name="Picture 9">
            <a:extLst>
              <a:ext uri="{FF2B5EF4-FFF2-40B4-BE49-F238E27FC236}">
                <a16:creationId xmlns:a16="http://schemas.microsoft.com/office/drawing/2014/main" id="{E5A4573A-7ED8-8DDA-869F-C5AE58739326}"/>
              </a:ext>
            </a:extLst>
          </p:cNvPr>
          <p:cNvPicPr>
            <a:picLocks noChangeAspect="1"/>
          </p:cNvPicPr>
          <p:nvPr/>
        </p:nvPicPr>
        <p:blipFill>
          <a:blip r:embed="rId3"/>
          <a:stretch>
            <a:fillRect/>
          </a:stretch>
        </p:blipFill>
        <p:spPr>
          <a:xfrm>
            <a:off x="-46" y="5848346"/>
            <a:ext cx="12192046" cy="1009654"/>
          </a:xfrm>
          <a:prstGeom prst="rect">
            <a:avLst/>
          </a:prstGeom>
        </p:spPr>
      </p:pic>
      <p:sp>
        <p:nvSpPr>
          <p:cNvPr id="4" name="Cloud 3">
            <a:extLst>
              <a:ext uri="{FF2B5EF4-FFF2-40B4-BE49-F238E27FC236}">
                <a16:creationId xmlns:a16="http://schemas.microsoft.com/office/drawing/2014/main" id="{1D8C0009-4BB2-9039-B44D-0B43C141153A}"/>
              </a:ext>
            </a:extLst>
          </p:cNvPr>
          <p:cNvSpPr/>
          <p:nvPr/>
        </p:nvSpPr>
        <p:spPr>
          <a:xfrm>
            <a:off x="2517289" y="1280161"/>
            <a:ext cx="6691257" cy="4012602"/>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How does a business decide upon its ‘strategic decisions’? </a:t>
            </a:r>
          </a:p>
        </p:txBody>
      </p:sp>
    </p:spTree>
    <p:extLst>
      <p:ext uri="{BB962C8B-B14F-4D97-AF65-F5344CB8AC3E}">
        <p14:creationId xmlns:p14="http://schemas.microsoft.com/office/powerpoint/2010/main" val="22898863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3216309" y="432961"/>
            <a:ext cx="5023339" cy="512063"/>
          </a:xfrm>
          <a:prstGeom prst="rect">
            <a:avLst/>
          </a:prstGeom>
          <a:solidFill>
            <a:srgbClr val="295E80"/>
          </a:solidFill>
          <a:ln>
            <a:solidFill>
              <a:srgbClr val="FFC000"/>
            </a:solidFill>
          </a:ln>
        </p:spPr>
        <p:txBody>
          <a:bodyPr vert="horz" wrap="square" lIns="0" tIns="13335" rIns="0" bIns="0" rtlCol="0">
            <a:spAutoFit/>
          </a:bodyPr>
          <a:lstStyle/>
          <a:p>
            <a:pPr marL="12700" marR="5080" lvl="0" indent="162560" algn="l" defTabSz="914400" rtl="0" eaLnBrk="1" fontAlgn="auto" latinLnBrk="0" hangingPunct="1">
              <a:lnSpc>
                <a:spcPct val="90000"/>
              </a:lnSpc>
              <a:spcBef>
                <a:spcPts val="105"/>
              </a:spcBef>
              <a:spcAft>
                <a:spcPts val="0"/>
              </a:spcAft>
              <a:buClrTx/>
              <a:buSzTx/>
              <a:buFontTx/>
              <a:buNone/>
              <a:tabLst/>
              <a:defRPr/>
            </a:pPr>
            <a:r>
              <a:rPr kumimoji="0" sz="3600" b="1" i="0" u="none" strike="noStrike" kern="1200" cap="none" spc="-15" normalizeH="0" baseline="0" noProof="0" dirty="0">
                <a:ln>
                  <a:noFill/>
                </a:ln>
                <a:solidFill>
                  <a:srgbClr val="FFC000"/>
                </a:solidFill>
                <a:effectLst/>
                <a:uLnTx/>
                <a:uFillTx/>
                <a:latin typeface="Raleway" panose="020B0003030101060003" pitchFamily="34" charset="0"/>
                <a:ea typeface="+mn-ea"/>
                <a:cs typeface="Calibri"/>
              </a:rPr>
              <a:t>Strategic Decisions</a:t>
            </a:r>
          </a:p>
        </p:txBody>
      </p:sp>
      <p:sp>
        <p:nvSpPr>
          <p:cNvPr id="5" name="object 5"/>
          <p:cNvSpPr txBox="1"/>
          <p:nvPr/>
        </p:nvSpPr>
        <p:spPr>
          <a:xfrm>
            <a:off x="2517113" y="1596850"/>
            <a:ext cx="5104130" cy="343684"/>
          </a:xfrm>
          <a:prstGeom prst="rect">
            <a:avLst/>
          </a:prstGeom>
        </p:spPr>
        <p:txBody>
          <a:bodyPr vert="horz" wrap="square" lIns="0" tIns="48260" rIns="0" bIns="0" rtlCol="0">
            <a:spAutoFit/>
          </a:bodyPr>
          <a:lstStyle/>
          <a:p>
            <a:pPr marL="12700" marR="5080" lvl="0" indent="0" algn="l" defTabSz="914400" rtl="0" eaLnBrk="1" fontAlgn="auto" latinLnBrk="0" hangingPunct="1">
              <a:lnSpc>
                <a:spcPts val="2270"/>
              </a:lnSpc>
              <a:spcBef>
                <a:spcPts val="380"/>
              </a:spcBef>
              <a:spcAft>
                <a:spcPts val="0"/>
              </a:spcAft>
              <a:buClrTx/>
              <a:buSzTx/>
              <a:buFontTx/>
              <a:buNone/>
              <a:tabLst/>
              <a:defRPr/>
            </a:pPr>
            <a:r>
              <a:rPr kumimoji="0" sz="2100" b="1" i="0" u="none" strike="noStrike" kern="1200" cap="none" spc="0" normalizeH="0" baseline="0" noProof="0" dirty="0">
                <a:ln>
                  <a:noFill/>
                </a:ln>
                <a:effectLst/>
                <a:uLnTx/>
                <a:uFillTx/>
                <a:latin typeface="Raleway" panose="020B0003030101060003" pitchFamily="34" charset="0"/>
                <a:ea typeface="+mn-ea"/>
                <a:cs typeface="Verdana"/>
              </a:rPr>
              <a:t>Key</a:t>
            </a:r>
            <a:r>
              <a:rPr kumimoji="0" sz="2100" b="1" i="0" u="none" strike="noStrike" kern="1200" cap="none" spc="-60" normalizeH="0" baseline="0" noProof="0" dirty="0">
                <a:ln>
                  <a:noFill/>
                </a:ln>
                <a:effectLst/>
                <a:uLnTx/>
                <a:uFillTx/>
                <a:latin typeface="Raleway" panose="020B0003030101060003" pitchFamily="34" charset="0"/>
                <a:ea typeface="+mn-ea"/>
                <a:cs typeface="Verdana"/>
              </a:rPr>
              <a:t> </a:t>
            </a:r>
            <a:r>
              <a:rPr kumimoji="0" sz="2100" b="1" i="0" u="none" strike="noStrike" kern="1200" cap="none" spc="0" normalizeH="0" baseline="0" noProof="0" dirty="0">
                <a:ln>
                  <a:noFill/>
                </a:ln>
                <a:effectLst/>
                <a:uLnTx/>
                <a:uFillTx/>
                <a:latin typeface="Raleway" panose="020B0003030101060003" pitchFamily="34" charset="0"/>
                <a:ea typeface="+mn-ea"/>
                <a:cs typeface="Verdana"/>
              </a:rPr>
              <a:t>organisational</a:t>
            </a:r>
            <a:r>
              <a:rPr kumimoji="0" sz="2100" b="1" i="0" u="none" strike="noStrike" kern="1200" cap="none" spc="-50" normalizeH="0" baseline="0" noProof="0" dirty="0">
                <a:ln>
                  <a:noFill/>
                </a:ln>
                <a:effectLst/>
                <a:uLnTx/>
                <a:uFillTx/>
                <a:latin typeface="Raleway" panose="020B0003030101060003" pitchFamily="34" charset="0"/>
                <a:ea typeface="+mn-ea"/>
                <a:cs typeface="Verdana"/>
              </a:rPr>
              <a:t> </a:t>
            </a:r>
            <a:r>
              <a:rPr kumimoji="0" sz="2100" b="1" i="0" u="none" strike="noStrike" kern="1200" cap="none" spc="-10" normalizeH="0" baseline="0" noProof="0" dirty="0">
                <a:ln>
                  <a:noFill/>
                </a:ln>
                <a:effectLst/>
                <a:uLnTx/>
                <a:uFillTx/>
                <a:latin typeface="Raleway" panose="020B0003030101060003" pitchFamily="34" charset="0"/>
                <a:ea typeface="+mn-ea"/>
                <a:cs typeface="Verdana"/>
              </a:rPr>
              <a:t>decisions about:</a:t>
            </a:r>
            <a:endParaRPr kumimoji="0" sz="2100" b="1" i="0" u="none" strike="noStrike" kern="1200" cap="none" spc="0" normalizeH="0" baseline="0" noProof="0" dirty="0">
              <a:ln>
                <a:noFill/>
              </a:ln>
              <a:effectLst/>
              <a:uLnTx/>
              <a:uFillTx/>
              <a:latin typeface="Raleway" panose="020B0003030101060003" pitchFamily="34" charset="0"/>
              <a:ea typeface="+mn-ea"/>
              <a:cs typeface="Verdana"/>
            </a:endParaRPr>
          </a:p>
        </p:txBody>
      </p:sp>
      <p:sp>
        <p:nvSpPr>
          <p:cNvPr id="6" name="object 6"/>
          <p:cNvSpPr txBox="1"/>
          <p:nvPr/>
        </p:nvSpPr>
        <p:spPr>
          <a:xfrm>
            <a:off x="2517113" y="2348173"/>
            <a:ext cx="8182582" cy="2912977"/>
          </a:xfrm>
          <a:prstGeom prst="rect">
            <a:avLst/>
          </a:prstGeom>
        </p:spPr>
        <p:txBody>
          <a:bodyPr vert="horz" wrap="square" lIns="0" tIns="45085" rIns="0" bIns="0" rtlCol="0">
            <a:spAutoFit/>
          </a:bodyPr>
          <a:lstStyle/>
          <a:p>
            <a:pPr marL="299085" marR="0" lvl="0" indent="-287020" algn="l" defTabSz="914400" rtl="0" eaLnBrk="1" fontAlgn="auto" latinLnBrk="0" hangingPunct="1">
              <a:lnSpc>
                <a:spcPct val="100000"/>
              </a:lnSpc>
              <a:spcBef>
                <a:spcPts val="355"/>
              </a:spcBef>
              <a:spcAft>
                <a:spcPts val="0"/>
              </a:spcAft>
              <a:buClr>
                <a:srgbClr val="6F2F9F"/>
              </a:buClr>
              <a:buSzTx/>
              <a:buFont typeface="Arial"/>
              <a:buChar char="•"/>
              <a:tabLst>
                <a:tab pos="299085" algn="l"/>
                <a:tab pos="299720" algn="l"/>
              </a:tabLst>
              <a:defRPr/>
            </a:pPr>
            <a:r>
              <a:rPr lang="en-GB" sz="2100" spc="-10" dirty="0">
                <a:latin typeface="Raleway" panose="020B0003030101060003" pitchFamily="34" charset="0"/>
                <a:cs typeface="Calibri"/>
              </a:rPr>
              <a:t>L</a:t>
            </a:r>
            <a:r>
              <a:rPr kumimoji="0" sz="2100" b="0" i="0" u="none" strike="noStrike" kern="1200" cap="none" spc="-10" normalizeH="0" baseline="0" noProof="0" dirty="0" err="1">
                <a:ln>
                  <a:noFill/>
                </a:ln>
                <a:effectLst/>
                <a:uLnTx/>
                <a:uFillTx/>
                <a:latin typeface="Raleway" panose="020B0003030101060003" pitchFamily="34" charset="0"/>
                <a:ea typeface="+mn-ea"/>
                <a:cs typeface="Calibri"/>
              </a:rPr>
              <a:t>ong</a:t>
            </a:r>
            <a:r>
              <a:rPr kumimoji="0" sz="2100" b="0" i="0" u="none" strike="noStrike" kern="1200" cap="none" spc="-10" normalizeH="0" baseline="0" noProof="0" dirty="0">
                <a:ln>
                  <a:noFill/>
                </a:ln>
                <a:effectLst/>
                <a:uLnTx/>
                <a:uFillTx/>
                <a:latin typeface="Raleway" panose="020B0003030101060003" pitchFamily="34" charset="0"/>
                <a:ea typeface="+mn-ea"/>
                <a:cs typeface="Calibri"/>
              </a:rPr>
              <a:t>-</a:t>
            </a:r>
            <a:r>
              <a:rPr kumimoji="0" sz="2100" b="0" i="0" u="none" strike="noStrike" kern="1200" cap="none" spc="0" normalizeH="0" baseline="0" noProof="0" dirty="0">
                <a:ln>
                  <a:noFill/>
                </a:ln>
                <a:effectLst/>
                <a:uLnTx/>
                <a:uFillTx/>
                <a:latin typeface="Raleway" panose="020B0003030101060003" pitchFamily="34" charset="0"/>
                <a:ea typeface="+mn-ea"/>
                <a:cs typeface="Calibri"/>
              </a:rPr>
              <a:t>term</a:t>
            </a:r>
            <a:r>
              <a:rPr kumimoji="0" sz="2100" b="0" i="0" u="none" strike="noStrike" kern="1200" cap="none" spc="5" normalizeH="0" baseline="0" noProof="0" dirty="0">
                <a:ln>
                  <a:noFill/>
                </a:ln>
                <a:effectLst/>
                <a:uLnTx/>
                <a:uFillTx/>
                <a:latin typeface="Raleway" panose="020B0003030101060003" pitchFamily="34" charset="0"/>
                <a:ea typeface="+mn-ea"/>
                <a:cs typeface="Calibri"/>
              </a:rPr>
              <a:t> </a:t>
            </a:r>
            <a:r>
              <a:rPr kumimoji="0" sz="2100" b="1" i="0" u="none" strike="noStrike" kern="1200" cap="none" spc="-10" normalizeH="0" baseline="0" noProof="0" dirty="0">
                <a:ln>
                  <a:noFill/>
                </a:ln>
                <a:effectLst/>
                <a:uLnTx/>
                <a:uFillTx/>
                <a:latin typeface="Raleway" panose="020B0003030101060003" pitchFamily="34" charset="0"/>
                <a:ea typeface="+mn-ea"/>
                <a:cs typeface="Calibri"/>
              </a:rPr>
              <a:t>direction</a:t>
            </a:r>
            <a:r>
              <a:rPr kumimoji="0" sz="2100" b="0" i="0" u="none" strike="noStrike" kern="1200" cap="none" spc="-10" normalizeH="0" baseline="0" noProof="0" dirty="0">
                <a:ln>
                  <a:noFill/>
                </a:ln>
                <a:effectLst/>
                <a:uLnTx/>
                <a:uFillTx/>
                <a:latin typeface="Raleway" panose="020B0003030101060003" pitchFamily="34" charset="0"/>
                <a:ea typeface="+mn-ea"/>
                <a:cs typeface="Calibri"/>
              </a:rPr>
              <a:t>;</a:t>
            </a: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a:p>
            <a:pPr marL="299085" marR="0" lvl="0" indent="-287020" algn="l" defTabSz="914400" rtl="0" eaLnBrk="1" fontAlgn="auto" latinLnBrk="0" hangingPunct="1">
              <a:lnSpc>
                <a:spcPct val="100000"/>
              </a:lnSpc>
              <a:spcBef>
                <a:spcPts val="254"/>
              </a:spcBef>
              <a:spcAft>
                <a:spcPts val="0"/>
              </a:spcAft>
              <a:buClr>
                <a:srgbClr val="6F2F9F"/>
              </a:buClr>
              <a:buSzTx/>
              <a:buFont typeface="Arial"/>
              <a:buChar char="•"/>
              <a:tabLst>
                <a:tab pos="299085" algn="l"/>
                <a:tab pos="299720" algn="l"/>
              </a:tabLst>
              <a:defRPr/>
            </a:pPr>
            <a:r>
              <a:rPr lang="en-GB" sz="2100" dirty="0">
                <a:latin typeface="Raleway" panose="020B0003030101060003" pitchFamily="34" charset="0"/>
                <a:cs typeface="Calibri"/>
              </a:rPr>
              <a:t>T</a:t>
            </a:r>
            <a:r>
              <a:rPr kumimoji="0" sz="2100" b="0" i="0" u="none" strike="noStrike" kern="1200" cap="none" spc="0" normalizeH="0" baseline="0" noProof="0" dirty="0">
                <a:ln>
                  <a:noFill/>
                </a:ln>
                <a:effectLst/>
                <a:uLnTx/>
                <a:uFillTx/>
                <a:latin typeface="Raleway" panose="020B0003030101060003" pitchFamily="34" charset="0"/>
                <a:ea typeface="+mn-ea"/>
                <a:cs typeface="Calibri"/>
              </a:rPr>
              <a:t>he</a:t>
            </a:r>
            <a:r>
              <a:rPr kumimoji="0" sz="2100" b="0" i="0" u="none" strike="noStrike" kern="1200" cap="none" spc="-10" normalizeH="0" baseline="0" noProof="0" dirty="0">
                <a:ln>
                  <a:noFill/>
                </a:ln>
                <a:effectLst/>
                <a:uLnTx/>
                <a:uFillTx/>
                <a:latin typeface="Raleway" panose="020B0003030101060003" pitchFamily="34" charset="0"/>
                <a:ea typeface="+mn-ea"/>
                <a:cs typeface="Calibri"/>
              </a:rPr>
              <a:t> </a:t>
            </a:r>
            <a:r>
              <a:rPr kumimoji="0" sz="2100" b="1" i="0" u="none" strike="noStrike" kern="1200" cap="none" spc="0" normalizeH="0" baseline="0" noProof="0" dirty="0">
                <a:ln>
                  <a:noFill/>
                </a:ln>
                <a:effectLst/>
                <a:uLnTx/>
                <a:uFillTx/>
                <a:latin typeface="Raleway" panose="020B0003030101060003" pitchFamily="34" charset="0"/>
                <a:ea typeface="+mn-ea"/>
                <a:cs typeface="Calibri"/>
              </a:rPr>
              <a:t>scope</a:t>
            </a:r>
            <a:r>
              <a:rPr kumimoji="0" sz="2100" b="1" i="0" u="none" strike="noStrike" kern="1200" cap="none" spc="-5"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of</a:t>
            </a:r>
            <a:r>
              <a:rPr kumimoji="0" sz="2100" b="0" i="0" u="none" strike="noStrike" kern="1200" cap="none" spc="-15"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an</a:t>
            </a:r>
            <a:r>
              <a:rPr kumimoji="0" sz="2100" b="0" i="0" u="none" strike="noStrike" kern="1200" cap="none" spc="-5" normalizeH="0" baseline="0" noProof="0" dirty="0">
                <a:ln>
                  <a:noFill/>
                </a:ln>
                <a:effectLst/>
                <a:uLnTx/>
                <a:uFillTx/>
                <a:latin typeface="Raleway" panose="020B0003030101060003" pitchFamily="34" charset="0"/>
                <a:ea typeface="+mn-ea"/>
                <a:cs typeface="Calibri"/>
              </a:rPr>
              <a:t> </a:t>
            </a:r>
            <a:r>
              <a:rPr kumimoji="0" sz="2100" b="0" i="0" u="none" strike="noStrike" kern="1200" cap="none" spc="-10" normalizeH="0" baseline="0" noProof="0" dirty="0" err="1">
                <a:ln>
                  <a:noFill/>
                </a:ln>
                <a:effectLst/>
                <a:uLnTx/>
                <a:uFillTx/>
                <a:latin typeface="Raleway" panose="020B0003030101060003" pitchFamily="34" charset="0"/>
                <a:ea typeface="+mn-ea"/>
                <a:cs typeface="Calibri"/>
              </a:rPr>
              <a:t>organisation’s</a:t>
            </a:r>
            <a:r>
              <a:rPr kumimoji="0" lang="en-GB" sz="2100" b="0" i="0" u="none" strike="noStrike" kern="1200" cap="none" spc="-10" normalizeH="0" baseline="0" noProof="0" dirty="0">
                <a:ln>
                  <a:noFill/>
                </a:ln>
                <a:effectLst/>
                <a:uLnTx/>
                <a:uFillTx/>
                <a:latin typeface="Raleway" panose="020B0003030101060003" pitchFamily="34" charset="0"/>
                <a:ea typeface="+mn-ea"/>
                <a:cs typeface="Calibri"/>
              </a:rPr>
              <a:t> </a:t>
            </a:r>
            <a:r>
              <a:rPr kumimoji="0" sz="2100" b="0" i="0" u="none" strike="noStrike" kern="1200" cap="none" spc="-10" normalizeH="0" baseline="0" noProof="0" dirty="0">
                <a:ln>
                  <a:noFill/>
                </a:ln>
                <a:effectLst/>
                <a:uLnTx/>
                <a:uFillTx/>
                <a:latin typeface="Raleway" panose="020B0003030101060003" pitchFamily="34" charset="0"/>
                <a:ea typeface="+mn-ea"/>
                <a:cs typeface="Calibri"/>
              </a:rPr>
              <a:t>activities;</a:t>
            </a: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a:p>
            <a:pPr marL="299085" marR="0" lvl="0" indent="-287020" algn="l" defTabSz="914400" rtl="0" eaLnBrk="1" fontAlgn="auto" latinLnBrk="0" hangingPunct="1">
              <a:lnSpc>
                <a:spcPct val="100000"/>
              </a:lnSpc>
              <a:spcBef>
                <a:spcPts val="254"/>
              </a:spcBef>
              <a:spcAft>
                <a:spcPts val="0"/>
              </a:spcAft>
              <a:buClr>
                <a:srgbClr val="6F2F9F"/>
              </a:buClr>
              <a:buSzTx/>
              <a:buFont typeface="Arial"/>
              <a:buChar char="•"/>
              <a:tabLst>
                <a:tab pos="299085" algn="l"/>
                <a:tab pos="299720" algn="l"/>
              </a:tabLst>
              <a:defRPr/>
            </a:pPr>
            <a:r>
              <a:rPr lang="en-GB" sz="2100" dirty="0">
                <a:latin typeface="Raleway" panose="020B0003030101060003" pitchFamily="34" charset="0"/>
                <a:cs typeface="Calibri"/>
              </a:rPr>
              <a:t>G</a:t>
            </a:r>
            <a:r>
              <a:rPr kumimoji="0" sz="2100" b="0" i="0" u="none" strike="noStrike" kern="1200" cap="none" spc="0" normalizeH="0" baseline="0" noProof="0" dirty="0" err="1">
                <a:ln>
                  <a:noFill/>
                </a:ln>
                <a:effectLst/>
                <a:uLnTx/>
                <a:uFillTx/>
                <a:latin typeface="Raleway" panose="020B0003030101060003" pitchFamily="34" charset="0"/>
                <a:ea typeface="+mn-ea"/>
                <a:cs typeface="Calibri"/>
              </a:rPr>
              <a:t>aining</a:t>
            </a:r>
            <a:r>
              <a:rPr kumimoji="0" sz="2100" b="0" i="0" u="none" strike="noStrike" kern="1200" cap="none" spc="-90" normalizeH="0" baseline="0" noProof="0" dirty="0">
                <a:ln>
                  <a:noFill/>
                </a:ln>
                <a:effectLst/>
                <a:uLnTx/>
                <a:uFillTx/>
                <a:latin typeface="Raleway" panose="020B0003030101060003" pitchFamily="34" charset="0"/>
                <a:ea typeface="+mn-ea"/>
                <a:cs typeface="Calibri"/>
              </a:rPr>
              <a:t> </a:t>
            </a:r>
            <a:r>
              <a:rPr kumimoji="0" sz="2100" b="1" i="0" u="none" strike="noStrike" kern="1200" cap="none" spc="0" normalizeH="0" baseline="0" noProof="0" dirty="0">
                <a:ln>
                  <a:noFill/>
                </a:ln>
                <a:effectLst/>
                <a:uLnTx/>
                <a:uFillTx/>
                <a:latin typeface="Raleway" panose="020B0003030101060003" pitchFamily="34" charset="0"/>
                <a:ea typeface="+mn-ea"/>
                <a:cs typeface="Calibri"/>
              </a:rPr>
              <a:t>advantage</a:t>
            </a:r>
            <a:r>
              <a:rPr kumimoji="0" sz="2100" b="1" i="0" u="none" strike="noStrike" kern="1200" cap="none" spc="-75" normalizeH="0" baseline="0" noProof="0" dirty="0">
                <a:ln>
                  <a:noFill/>
                </a:ln>
                <a:effectLst/>
                <a:uLnTx/>
                <a:uFillTx/>
                <a:latin typeface="Raleway" panose="020B0003030101060003" pitchFamily="34" charset="0"/>
                <a:ea typeface="+mn-ea"/>
                <a:cs typeface="Calibri"/>
              </a:rPr>
              <a:t> </a:t>
            </a:r>
            <a:r>
              <a:rPr kumimoji="0" sz="2100" b="0" i="0" u="none" strike="noStrike" kern="1200" cap="none" spc="-20" normalizeH="0" baseline="0" noProof="0" dirty="0">
                <a:ln>
                  <a:noFill/>
                </a:ln>
                <a:effectLst/>
                <a:uLnTx/>
                <a:uFillTx/>
                <a:latin typeface="Raleway" panose="020B0003030101060003" pitchFamily="34" charset="0"/>
                <a:ea typeface="+mn-ea"/>
                <a:cs typeface="Calibri"/>
              </a:rPr>
              <a:t>over</a:t>
            </a:r>
            <a:r>
              <a:rPr kumimoji="0" lang="en-GB" sz="2100" b="0" i="0" u="none" strike="noStrike" kern="1200" cap="none" spc="-20" normalizeH="0" baseline="0" noProof="0" dirty="0">
                <a:ln>
                  <a:noFill/>
                </a:ln>
                <a:effectLst/>
                <a:uLnTx/>
                <a:uFillTx/>
                <a:latin typeface="Raleway" panose="020B0003030101060003" pitchFamily="34" charset="0"/>
                <a:ea typeface="+mn-ea"/>
                <a:cs typeface="Calibri"/>
              </a:rPr>
              <a:t> </a:t>
            </a:r>
            <a:r>
              <a:rPr kumimoji="0" sz="2100" b="0" i="0" u="none" strike="noStrike" kern="1200" cap="none" spc="-10" normalizeH="0" baseline="0" noProof="0" dirty="0">
                <a:ln>
                  <a:noFill/>
                </a:ln>
                <a:effectLst/>
                <a:uLnTx/>
                <a:uFillTx/>
                <a:latin typeface="Raleway" panose="020B0003030101060003" pitchFamily="34" charset="0"/>
                <a:ea typeface="+mn-ea"/>
                <a:cs typeface="Calibri"/>
              </a:rPr>
              <a:t>competitors;</a:t>
            </a: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a:p>
            <a:pPr marL="299085" marR="5080" lvl="0" indent="-287020" algn="l" defTabSz="914400" rtl="0" eaLnBrk="1" fontAlgn="auto" latinLnBrk="0" hangingPunct="1">
              <a:lnSpc>
                <a:spcPct val="100000"/>
              </a:lnSpc>
              <a:spcBef>
                <a:spcPts val="535"/>
              </a:spcBef>
              <a:spcAft>
                <a:spcPts val="0"/>
              </a:spcAft>
              <a:buClr>
                <a:srgbClr val="6F2F9F"/>
              </a:buClr>
              <a:buSzTx/>
              <a:buFont typeface="Arial"/>
              <a:buChar char="•"/>
              <a:tabLst>
                <a:tab pos="299085" algn="l"/>
                <a:tab pos="299720" algn="l"/>
              </a:tabLst>
              <a:defRPr/>
            </a:pPr>
            <a:r>
              <a:rPr lang="en-GB" sz="2100" dirty="0">
                <a:latin typeface="Raleway" panose="020B0003030101060003" pitchFamily="34" charset="0"/>
                <a:cs typeface="Calibri"/>
              </a:rPr>
              <a:t>A</a:t>
            </a:r>
            <a:r>
              <a:rPr kumimoji="0" sz="2100" b="0" i="0" u="none" strike="noStrike" kern="1200" cap="none" spc="0" normalizeH="0" baseline="0" noProof="0" dirty="0" err="1">
                <a:ln>
                  <a:noFill/>
                </a:ln>
                <a:effectLst/>
                <a:uLnTx/>
                <a:uFillTx/>
                <a:latin typeface="Raleway" panose="020B0003030101060003" pitchFamily="34" charset="0"/>
                <a:ea typeface="+mn-ea"/>
                <a:cs typeface="Calibri"/>
              </a:rPr>
              <a:t>ddressing</a:t>
            </a:r>
            <a:r>
              <a:rPr kumimoji="0" sz="2100" b="0" i="0" u="none" strike="noStrike" kern="1200" cap="none" spc="-20"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changes</a:t>
            </a:r>
            <a:r>
              <a:rPr kumimoji="0" sz="2100" b="0" i="0" u="none" strike="noStrike" kern="1200" cap="none" spc="-30"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in</a:t>
            </a:r>
            <a:r>
              <a:rPr kumimoji="0" sz="2100" b="0" i="0" u="none" strike="noStrike" kern="1200" cap="none" spc="-20"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the</a:t>
            </a:r>
            <a:r>
              <a:rPr kumimoji="0" sz="2100" b="0" i="0" u="none" strike="noStrike" kern="1200" cap="none" spc="-20" normalizeH="0" baseline="0" noProof="0" dirty="0">
                <a:ln>
                  <a:noFill/>
                </a:ln>
                <a:effectLst/>
                <a:uLnTx/>
                <a:uFillTx/>
                <a:latin typeface="Raleway" panose="020B0003030101060003" pitchFamily="34" charset="0"/>
                <a:ea typeface="+mn-ea"/>
                <a:cs typeface="Calibri"/>
              </a:rPr>
              <a:t> </a:t>
            </a:r>
            <a:r>
              <a:rPr kumimoji="0" sz="2100" b="1" i="0" u="none" strike="noStrike" kern="1200" cap="none" spc="-10" normalizeH="0" baseline="0" noProof="0" dirty="0">
                <a:ln>
                  <a:noFill/>
                </a:ln>
                <a:effectLst/>
                <a:uLnTx/>
                <a:uFillTx/>
                <a:latin typeface="Raleway" panose="020B0003030101060003" pitchFamily="34" charset="0"/>
                <a:ea typeface="+mn-ea"/>
                <a:cs typeface="Calibri"/>
              </a:rPr>
              <a:t>business environment</a:t>
            </a:r>
            <a:r>
              <a:rPr kumimoji="0" sz="2100" b="0" i="0" u="none" strike="noStrike" kern="1200" cap="none" spc="-10" normalizeH="0" baseline="0" noProof="0" dirty="0">
                <a:ln>
                  <a:noFill/>
                </a:ln>
                <a:effectLst/>
                <a:uLnTx/>
                <a:uFillTx/>
                <a:latin typeface="Raleway" panose="020B0003030101060003" pitchFamily="34" charset="0"/>
                <a:ea typeface="+mn-ea"/>
                <a:cs typeface="Calibri"/>
              </a:rPr>
              <a:t>;</a:t>
            </a: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a:p>
            <a:pPr marL="299085" marR="0" lvl="0" indent="-287020" algn="l" defTabSz="914400" rtl="0" eaLnBrk="1" fontAlgn="auto" latinLnBrk="0" hangingPunct="1">
              <a:lnSpc>
                <a:spcPct val="100000"/>
              </a:lnSpc>
              <a:spcBef>
                <a:spcPts val="215"/>
              </a:spcBef>
              <a:spcAft>
                <a:spcPts val="0"/>
              </a:spcAft>
              <a:buClr>
                <a:srgbClr val="6F2F9F"/>
              </a:buClr>
              <a:buSzTx/>
              <a:buFont typeface="Arial"/>
              <a:buChar char="•"/>
              <a:tabLst>
                <a:tab pos="299085" algn="l"/>
                <a:tab pos="299720" algn="l"/>
              </a:tabLst>
              <a:defRPr/>
            </a:pPr>
            <a:r>
              <a:rPr lang="en-GB" sz="2100" dirty="0">
                <a:latin typeface="Raleway" panose="020B0003030101060003" pitchFamily="34" charset="0"/>
                <a:cs typeface="Calibri"/>
              </a:rPr>
              <a:t>B</a:t>
            </a:r>
            <a:r>
              <a:rPr kumimoji="0" sz="2100" b="0" i="0" u="none" strike="noStrike" kern="1200" cap="none" spc="0" normalizeH="0" baseline="0" noProof="0" dirty="0" err="1">
                <a:ln>
                  <a:noFill/>
                </a:ln>
                <a:effectLst/>
                <a:uLnTx/>
                <a:uFillTx/>
                <a:latin typeface="Raleway" panose="020B0003030101060003" pitchFamily="34" charset="0"/>
                <a:ea typeface="+mn-ea"/>
                <a:cs typeface="Calibri"/>
              </a:rPr>
              <a:t>uilding</a:t>
            </a:r>
            <a:r>
              <a:rPr kumimoji="0" sz="2100" b="0" i="0" u="none" strike="noStrike" kern="1200" cap="none" spc="-45"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on</a:t>
            </a:r>
            <a:r>
              <a:rPr kumimoji="0" sz="2100" b="0" i="0" u="none" strike="noStrike" kern="1200" cap="none" spc="-35"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resources</a:t>
            </a:r>
            <a:r>
              <a:rPr kumimoji="0" sz="2100" b="0" i="0" u="none" strike="noStrike" kern="1200" cap="none" spc="5" normalizeH="0" baseline="0" noProof="0" dirty="0">
                <a:ln>
                  <a:noFill/>
                </a:ln>
                <a:effectLst/>
                <a:uLnTx/>
                <a:uFillTx/>
                <a:latin typeface="Raleway" panose="020B0003030101060003" pitchFamily="34" charset="0"/>
                <a:ea typeface="+mn-ea"/>
                <a:cs typeface="Calibri"/>
              </a:rPr>
              <a:t> </a:t>
            </a:r>
            <a:r>
              <a:rPr kumimoji="0" sz="2100" b="0" i="0" u="none" strike="noStrike" kern="1200" cap="none" spc="-25" normalizeH="0" baseline="0" noProof="0" dirty="0">
                <a:ln>
                  <a:noFill/>
                </a:ln>
                <a:effectLst/>
                <a:uLnTx/>
                <a:uFillTx/>
                <a:latin typeface="Raleway" panose="020B0003030101060003" pitchFamily="34" charset="0"/>
                <a:ea typeface="+mn-ea"/>
                <a:cs typeface="Calibri"/>
              </a:rPr>
              <a:t>and</a:t>
            </a:r>
            <a:r>
              <a:rPr kumimoji="0" lang="en-GB" sz="2100" b="0" i="0" u="none" strike="noStrike" kern="1200" cap="none" spc="-25"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competences</a:t>
            </a:r>
            <a:r>
              <a:rPr kumimoji="0" sz="2100" b="0" i="0" u="none" strike="noStrike" kern="1200" cap="none" spc="-90" normalizeH="0" baseline="0" noProof="0" dirty="0">
                <a:ln>
                  <a:noFill/>
                </a:ln>
                <a:effectLst/>
                <a:uLnTx/>
                <a:uFillTx/>
                <a:latin typeface="Raleway" panose="020B0003030101060003" pitchFamily="34" charset="0"/>
                <a:ea typeface="+mn-ea"/>
                <a:cs typeface="Calibri"/>
              </a:rPr>
              <a:t> </a:t>
            </a:r>
            <a:r>
              <a:rPr kumimoji="0" sz="2100" b="1" i="0" u="none" strike="noStrike" kern="1200" cap="none" spc="-10" normalizeH="0" baseline="0" noProof="0" dirty="0">
                <a:ln>
                  <a:noFill/>
                </a:ln>
                <a:effectLst/>
                <a:uLnTx/>
                <a:uFillTx/>
                <a:latin typeface="Raleway" panose="020B0003030101060003" pitchFamily="34" charset="0"/>
                <a:ea typeface="+mn-ea"/>
                <a:cs typeface="Calibri"/>
              </a:rPr>
              <a:t>(capability)</a:t>
            </a:r>
            <a:r>
              <a:rPr kumimoji="0" sz="2100" b="0" i="0" u="none" strike="noStrike" kern="1200" cap="none" spc="-10" normalizeH="0" baseline="0" noProof="0" dirty="0">
                <a:ln>
                  <a:noFill/>
                </a:ln>
                <a:effectLst/>
                <a:uLnTx/>
                <a:uFillTx/>
                <a:latin typeface="Raleway" panose="020B0003030101060003" pitchFamily="34" charset="0"/>
                <a:ea typeface="+mn-ea"/>
                <a:cs typeface="Calibri"/>
              </a:rPr>
              <a:t>;</a:t>
            </a:r>
            <a:endParaRPr kumimoji="0" lang="en-GB" sz="2100" b="0" i="0" u="none" strike="noStrike" kern="1200" cap="none" spc="-10" normalizeH="0" baseline="0" noProof="0" dirty="0">
              <a:ln>
                <a:noFill/>
              </a:ln>
              <a:effectLst/>
              <a:uLnTx/>
              <a:uFillTx/>
              <a:latin typeface="Raleway" panose="020B0003030101060003" pitchFamily="34" charset="0"/>
              <a:ea typeface="+mn-ea"/>
              <a:cs typeface="Calibri"/>
            </a:endParaRPr>
          </a:p>
          <a:p>
            <a:pPr marL="299085" marR="0" lvl="0" indent="-287020" algn="l" defTabSz="914400" rtl="0" eaLnBrk="1" fontAlgn="auto" latinLnBrk="0" hangingPunct="1">
              <a:lnSpc>
                <a:spcPct val="100000"/>
              </a:lnSpc>
              <a:spcBef>
                <a:spcPts val="215"/>
              </a:spcBef>
              <a:spcAft>
                <a:spcPts val="0"/>
              </a:spcAft>
              <a:buClr>
                <a:srgbClr val="6F2F9F"/>
              </a:buClr>
              <a:buSzTx/>
              <a:buFont typeface="Arial"/>
              <a:buChar char="•"/>
              <a:tabLst>
                <a:tab pos="299085" algn="l"/>
                <a:tab pos="299720" algn="l"/>
              </a:tabLst>
              <a:defRPr/>
            </a:pPr>
            <a:r>
              <a:rPr lang="en-GB" sz="2100" spc="-10" dirty="0">
                <a:latin typeface="Raleway" panose="020B0003030101060003" pitchFamily="34" charset="0"/>
                <a:cs typeface="Calibri"/>
              </a:rPr>
              <a:t>Analysing each products current business performance</a:t>
            </a: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a:p>
            <a:pPr marL="299085" marR="872490" lvl="0" indent="-287020" algn="l" defTabSz="914400" rtl="0" eaLnBrk="1" fontAlgn="auto" latinLnBrk="0" hangingPunct="1">
              <a:lnSpc>
                <a:spcPct val="100000"/>
              </a:lnSpc>
              <a:spcBef>
                <a:spcPts val="540"/>
              </a:spcBef>
              <a:spcAft>
                <a:spcPts val="0"/>
              </a:spcAft>
              <a:buClr>
                <a:srgbClr val="6F2F9F"/>
              </a:buClr>
              <a:buSzTx/>
              <a:buFont typeface="Arial"/>
              <a:buChar char="•"/>
              <a:tabLst>
                <a:tab pos="299085" algn="l"/>
                <a:tab pos="299720" algn="l"/>
              </a:tabLst>
              <a:defRPr/>
            </a:pPr>
            <a:r>
              <a:rPr lang="en-GB" sz="2100" b="1" dirty="0">
                <a:latin typeface="Raleway" panose="020B0003030101060003" pitchFamily="34" charset="0"/>
                <a:cs typeface="Calibri"/>
              </a:rPr>
              <a:t>V</a:t>
            </a:r>
            <a:r>
              <a:rPr kumimoji="0" sz="2100" b="1" i="0" u="none" strike="noStrike" kern="1200" cap="none" spc="0" normalizeH="0" baseline="0" noProof="0" dirty="0" err="1">
                <a:ln>
                  <a:noFill/>
                </a:ln>
                <a:effectLst/>
                <a:uLnTx/>
                <a:uFillTx/>
                <a:latin typeface="Raleway" panose="020B0003030101060003" pitchFamily="34" charset="0"/>
                <a:ea typeface="+mn-ea"/>
                <a:cs typeface="Calibri"/>
              </a:rPr>
              <a:t>alues</a:t>
            </a:r>
            <a:r>
              <a:rPr kumimoji="0" sz="2100" b="1" i="0" u="none" strike="noStrike" kern="1200" cap="none" spc="-65" normalizeH="0" baseline="0" noProof="0" dirty="0">
                <a:ln>
                  <a:noFill/>
                </a:ln>
                <a:effectLst/>
                <a:uLnTx/>
                <a:uFillTx/>
                <a:latin typeface="Raleway" panose="020B0003030101060003" pitchFamily="34" charset="0"/>
                <a:ea typeface="+mn-ea"/>
                <a:cs typeface="Calibri"/>
              </a:rPr>
              <a:t> </a:t>
            </a:r>
            <a:r>
              <a:rPr kumimoji="0" sz="2100" b="1" i="0" u="none" strike="noStrike" kern="1200" cap="none" spc="0" normalizeH="0" baseline="0" noProof="0" dirty="0">
                <a:ln>
                  <a:noFill/>
                </a:ln>
                <a:effectLst/>
                <a:uLnTx/>
                <a:uFillTx/>
                <a:latin typeface="Raleway" panose="020B0003030101060003" pitchFamily="34" charset="0"/>
                <a:ea typeface="+mn-ea"/>
                <a:cs typeface="Calibri"/>
              </a:rPr>
              <a:t>and</a:t>
            </a:r>
            <a:r>
              <a:rPr kumimoji="0" sz="2100" b="1" i="0" u="none" strike="noStrike" kern="1200" cap="none" spc="-60" normalizeH="0" baseline="0" noProof="0" dirty="0">
                <a:ln>
                  <a:noFill/>
                </a:ln>
                <a:effectLst/>
                <a:uLnTx/>
                <a:uFillTx/>
                <a:latin typeface="Raleway" panose="020B0003030101060003" pitchFamily="34" charset="0"/>
                <a:ea typeface="+mn-ea"/>
                <a:cs typeface="Calibri"/>
              </a:rPr>
              <a:t> </a:t>
            </a:r>
            <a:r>
              <a:rPr kumimoji="0" sz="2100" b="1" i="0" u="none" strike="noStrike" kern="1200" cap="none" spc="0" normalizeH="0" baseline="0" noProof="0" dirty="0">
                <a:ln>
                  <a:noFill/>
                </a:ln>
                <a:effectLst/>
                <a:uLnTx/>
                <a:uFillTx/>
                <a:latin typeface="Raleway" panose="020B0003030101060003" pitchFamily="34" charset="0"/>
                <a:ea typeface="+mn-ea"/>
                <a:cs typeface="Calibri"/>
              </a:rPr>
              <a:t>expectations</a:t>
            </a:r>
            <a:r>
              <a:rPr kumimoji="0" sz="2100" b="1" i="0" u="none" strike="noStrike" kern="1200" cap="none" spc="-45" normalizeH="0" baseline="0" noProof="0" dirty="0">
                <a:ln>
                  <a:noFill/>
                </a:ln>
                <a:effectLst/>
                <a:uLnTx/>
                <a:uFillTx/>
                <a:latin typeface="Raleway" panose="020B0003030101060003" pitchFamily="34" charset="0"/>
                <a:ea typeface="+mn-ea"/>
                <a:cs typeface="Calibri"/>
              </a:rPr>
              <a:t> </a:t>
            </a:r>
            <a:r>
              <a:rPr kumimoji="0" sz="2100" b="0" i="0" u="none" strike="noStrike" kern="1200" cap="none" spc="-25" normalizeH="0" baseline="0" noProof="0" dirty="0">
                <a:ln>
                  <a:noFill/>
                </a:ln>
                <a:effectLst/>
                <a:uLnTx/>
                <a:uFillTx/>
                <a:latin typeface="Raleway" panose="020B0003030101060003" pitchFamily="34" charset="0"/>
                <a:ea typeface="+mn-ea"/>
                <a:cs typeface="Calibri"/>
              </a:rPr>
              <a:t>of </a:t>
            </a:r>
            <a:r>
              <a:rPr kumimoji="0" sz="2100" b="0" i="0" u="none" strike="noStrike" kern="1200" cap="none" spc="-10" normalizeH="0" baseline="0" noProof="0" dirty="0">
                <a:ln>
                  <a:noFill/>
                </a:ln>
                <a:effectLst/>
                <a:uLnTx/>
                <a:uFillTx/>
                <a:latin typeface="Raleway" panose="020B0003030101060003" pitchFamily="34" charset="0"/>
                <a:ea typeface="+mn-ea"/>
                <a:cs typeface="Calibri"/>
              </a:rPr>
              <a:t>stakeholders;</a:t>
            </a: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a:p>
            <a:pPr marL="299085" marR="0" lvl="0" indent="-287020" algn="l" defTabSz="914400" rtl="0" eaLnBrk="1" fontAlgn="auto" latinLnBrk="0" hangingPunct="1">
              <a:lnSpc>
                <a:spcPct val="100000"/>
              </a:lnSpc>
              <a:spcBef>
                <a:spcPts val="215"/>
              </a:spcBef>
              <a:spcAft>
                <a:spcPts val="0"/>
              </a:spcAft>
              <a:buClr>
                <a:srgbClr val="6F2F9F"/>
              </a:buClr>
              <a:buSzTx/>
              <a:buFont typeface="Arial"/>
              <a:buChar char="•"/>
              <a:tabLst>
                <a:tab pos="299085" algn="l"/>
                <a:tab pos="299720" algn="l"/>
              </a:tabLst>
              <a:defRPr/>
            </a:pPr>
            <a:r>
              <a:rPr lang="en-GB" sz="2100" dirty="0">
                <a:latin typeface="Raleway" panose="020B0003030101060003" pitchFamily="34" charset="0"/>
                <a:cs typeface="Calibri"/>
              </a:rPr>
              <a:t>I</a:t>
            </a:r>
            <a:r>
              <a:rPr kumimoji="0" sz="2100" b="0" i="0" u="none" strike="noStrike" kern="1200" cap="none" spc="0" normalizeH="0" baseline="0" noProof="0" dirty="0" err="1">
                <a:ln>
                  <a:noFill/>
                </a:ln>
                <a:effectLst/>
                <a:uLnTx/>
                <a:uFillTx/>
                <a:latin typeface="Raleway" panose="020B0003030101060003" pitchFamily="34" charset="0"/>
                <a:ea typeface="+mn-ea"/>
                <a:cs typeface="Calibri"/>
              </a:rPr>
              <a:t>mpact</a:t>
            </a:r>
            <a:r>
              <a:rPr kumimoji="0" sz="2100" b="0" i="0" u="none" strike="noStrike" kern="1200" cap="none" spc="-70"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on</a:t>
            </a:r>
            <a:r>
              <a:rPr kumimoji="0" sz="2100" b="0" i="0" u="none" strike="noStrike" kern="1200" cap="none" spc="-40" normalizeH="0" baseline="0" noProof="0" dirty="0">
                <a:ln>
                  <a:noFill/>
                </a:ln>
                <a:effectLst/>
                <a:uLnTx/>
                <a:uFillTx/>
                <a:latin typeface="Raleway" panose="020B0003030101060003" pitchFamily="34" charset="0"/>
                <a:ea typeface="+mn-ea"/>
                <a:cs typeface="Calibri"/>
              </a:rPr>
              <a:t> </a:t>
            </a:r>
            <a:r>
              <a:rPr kumimoji="0" sz="2100" b="0" i="0" u="none" strike="noStrike" kern="1200" cap="none" spc="0" normalizeH="0" baseline="0" noProof="0" dirty="0">
                <a:ln>
                  <a:noFill/>
                </a:ln>
                <a:effectLst/>
                <a:uLnTx/>
                <a:uFillTx/>
                <a:latin typeface="Raleway" panose="020B0003030101060003" pitchFamily="34" charset="0"/>
                <a:ea typeface="+mn-ea"/>
                <a:cs typeface="Calibri"/>
              </a:rPr>
              <a:t>operational</a:t>
            </a:r>
            <a:r>
              <a:rPr kumimoji="0" sz="2100" b="0" i="0" u="none" strike="noStrike" kern="1200" cap="none" spc="-25" normalizeH="0" baseline="0" noProof="0" dirty="0">
                <a:ln>
                  <a:noFill/>
                </a:ln>
                <a:effectLst/>
                <a:uLnTx/>
                <a:uFillTx/>
                <a:latin typeface="Raleway" panose="020B0003030101060003" pitchFamily="34" charset="0"/>
                <a:ea typeface="+mn-ea"/>
                <a:cs typeface="Calibri"/>
              </a:rPr>
              <a:t> </a:t>
            </a:r>
            <a:r>
              <a:rPr kumimoji="0" sz="2100" b="0" i="0" u="none" strike="noStrike" kern="1200" cap="none" spc="-10" normalizeH="0" baseline="0" noProof="0" dirty="0">
                <a:ln>
                  <a:noFill/>
                </a:ln>
                <a:effectLst/>
                <a:uLnTx/>
                <a:uFillTx/>
                <a:latin typeface="Raleway" panose="020B0003030101060003" pitchFamily="34" charset="0"/>
                <a:ea typeface="+mn-ea"/>
                <a:cs typeface="Calibri"/>
              </a:rPr>
              <a:t>decisions.</a:t>
            </a:r>
            <a:endParaRPr kumimoji="0" sz="2100" b="0" i="0" u="none" strike="noStrike" kern="1200" cap="none" spc="0" normalizeH="0" baseline="0" noProof="0" dirty="0">
              <a:ln>
                <a:noFill/>
              </a:ln>
              <a:effectLst/>
              <a:uLnTx/>
              <a:uFillTx/>
              <a:latin typeface="Raleway" panose="020B0003030101060003" pitchFamily="34" charset="0"/>
              <a:ea typeface="+mn-ea"/>
              <a:cs typeface="Calibri"/>
            </a:endParaRPr>
          </a:p>
        </p:txBody>
      </p:sp>
    </p:spTree>
    <p:extLst>
      <p:ext uri="{BB962C8B-B14F-4D97-AF65-F5344CB8AC3E}">
        <p14:creationId xmlns:p14="http://schemas.microsoft.com/office/powerpoint/2010/main" val="327271661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8B2C4-1E14-A9C7-0D8E-67A25EE2596D}"/>
              </a:ext>
            </a:extLst>
          </p:cNvPr>
          <p:cNvSpPr>
            <a:spLocks noGrp="1"/>
          </p:cNvSpPr>
          <p:nvPr>
            <p:ph type="title"/>
          </p:nvPr>
        </p:nvSpPr>
        <p:spPr>
          <a:xfrm>
            <a:off x="2452517" y="425415"/>
            <a:ext cx="6570904" cy="885177"/>
          </a:xfrm>
          <a:solidFill>
            <a:srgbClr val="295E80"/>
          </a:solidFill>
          <a:ln>
            <a:solidFill>
              <a:srgbClr val="FFC000"/>
            </a:solidFill>
          </a:ln>
        </p:spPr>
        <p:txBody>
          <a:bodyPr/>
          <a:lstStyle/>
          <a:p>
            <a:pPr algn="ctr"/>
            <a:r>
              <a:rPr lang="en-GB" dirty="0">
                <a:solidFill>
                  <a:srgbClr val="FFC000"/>
                </a:solidFill>
              </a:rPr>
              <a:t>Strategic direction</a:t>
            </a:r>
          </a:p>
        </p:txBody>
      </p:sp>
      <p:sp>
        <p:nvSpPr>
          <p:cNvPr id="3" name="TextBox 2">
            <a:extLst>
              <a:ext uri="{FF2B5EF4-FFF2-40B4-BE49-F238E27FC236}">
                <a16:creationId xmlns:a16="http://schemas.microsoft.com/office/drawing/2014/main" id="{D59ED42E-2EB2-0886-CF03-A33F6E3DD26B}"/>
              </a:ext>
            </a:extLst>
          </p:cNvPr>
          <p:cNvSpPr txBox="1"/>
          <p:nvPr/>
        </p:nvSpPr>
        <p:spPr>
          <a:xfrm>
            <a:off x="475861" y="1800808"/>
            <a:ext cx="9190654" cy="3416320"/>
          </a:xfrm>
          <a:prstGeom prst="rect">
            <a:avLst/>
          </a:prstGeom>
          <a:noFill/>
        </p:spPr>
        <p:txBody>
          <a:bodyPr wrap="square" rtlCol="0">
            <a:spAutoFit/>
          </a:bodyPr>
          <a:lstStyle/>
          <a:p>
            <a:pPr marL="285750" indent="-285750">
              <a:buFont typeface="Arial" panose="020B0604020202020204" pitchFamily="34" charset="0"/>
              <a:buChar char="•"/>
            </a:pPr>
            <a:r>
              <a:rPr lang="en-GB" sz="2000" dirty="0"/>
              <a:t>A clear direction can allow for greater consistency with strategy over time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It helps the business achieves is visions and reach its organisational goals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Therefore, strategy should be aligned with objectives to ensure they can be accomplished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A clear direction can also outline the required resources and benefit organisational costs (</a:t>
            </a:r>
            <a:r>
              <a:rPr lang="en-GB" sz="2000" i="1" dirty="0"/>
              <a:t> e.g. not putting money into an area of the business that is failing)</a:t>
            </a:r>
            <a:r>
              <a:rPr lang="en-GB" sz="2000"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53849345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82E30-C9AF-3599-74CC-12D21110C098}"/>
              </a:ext>
            </a:extLst>
          </p:cNvPr>
          <p:cNvSpPr>
            <a:spLocks noGrp="1"/>
          </p:cNvSpPr>
          <p:nvPr>
            <p:ph type="title"/>
          </p:nvPr>
        </p:nvSpPr>
        <p:spPr>
          <a:xfrm>
            <a:off x="326571" y="365126"/>
            <a:ext cx="11027229" cy="838524"/>
          </a:xfrm>
          <a:solidFill>
            <a:srgbClr val="295E80"/>
          </a:solidFill>
          <a:ln>
            <a:solidFill>
              <a:srgbClr val="FFC000"/>
            </a:solidFill>
          </a:ln>
        </p:spPr>
        <p:txBody>
          <a:bodyPr/>
          <a:lstStyle/>
          <a:p>
            <a:pPr algn="ctr"/>
            <a:r>
              <a:rPr lang="en-GB" dirty="0">
                <a:solidFill>
                  <a:srgbClr val="FFC000"/>
                </a:solidFill>
              </a:rPr>
              <a:t>Types of strategic direction </a:t>
            </a:r>
          </a:p>
        </p:txBody>
      </p:sp>
      <p:sp>
        <p:nvSpPr>
          <p:cNvPr id="3" name="TextBox 2">
            <a:extLst>
              <a:ext uri="{FF2B5EF4-FFF2-40B4-BE49-F238E27FC236}">
                <a16:creationId xmlns:a16="http://schemas.microsoft.com/office/drawing/2014/main" id="{44F0AE27-E768-E4D2-50D0-CACC2A07581E}"/>
              </a:ext>
            </a:extLst>
          </p:cNvPr>
          <p:cNvSpPr txBox="1"/>
          <p:nvPr/>
        </p:nvSpPr>
        <p:spPr>
          <a:xfrm>
            <a:off x="453610" y="1751283"/>
            <a:ext cx="9134670" cy="3970318"/>
          </a:xfrm>
          <a:prstGeom prst="rect">
            <a:avLst/>
          </a:prstGeom>
          <a:noFill/>
        </p:spPr>
        <p:txBody>
          <a:bodyPr wrap="square" rtlCol="0">
            <a:spAutoFit/>
          </a:bodyPr>
          <a:lstStyle/>
          <a:p>
            <a:r>
              <a:rPr lang="en-GB" b="1" dirty="0"/>
              <a:t>Mission - </a:t>
            </a:r>
            <a:r>
              <a:rPr lang="en-GB" dirty="0"/>
              <a:t> Establish the company’s purpose and use the mission as a guide to meet the goals. </a:t>
            </a:r>
          </a:p>
          <a:p>
            <a:endParaRPr lang="en-GB" b="1" dirty="0"/>
          </a:p>
          <a:p>
            <a:endParaRPr lang="en-GB" b="1" dirty="0"/>
          </a:p>
          <a:p>
            <a:r>
              <a:rPr lang="en-GB" b="1" dirty="0"/>
              <a:t>Culture – </a:t>
            </a:r>
            <a:r>
              <a:rPr lang="en-GB" dirty="0"/>
              <a:t>the perceived culture within an organisation can shape the direction. </a:t>
            </a:r>
          </a:p>
          <a:p>
            <a:r>
              <a:rPr lang="en-GB" i="1" dirty="0"/>
              <a:t>A company with strong service culture can easily look to improve its customer service and use this as their USP. </a:t>
            </a:r>
          </a:p>
          <a:p>
            <a:endParaRPr lang="en-GB" b="1" i="1" dirty="0"/>
          </a:p>
          <a:p>
            <a:r>
              <a:rPr lang="en-GB" b="1" dirty="0"/>
              <a:t>Vision – </a:t>
            </a:r>
            <a:r>
              <a:rPr lang="en-GB" dirty="0"/>
              <a:t>Clearly setting out what the organisation hopes to achieve in the future. This can allow the business to modify the business plan and other goals to algin with the vision </a:t>
            </a:r>
          </a:p>
          <a:p>
            <a:endParaRPr lang="en-GB" b="1" dirty="0"/>
          </a:p>
          <a:p>
            <a:r>
              <a:rPr lang="en-GB" b="1" dirty="0"/>
              <a:t>Values – </a:t>
            </a:r>
            <a:r>
              <a:rPr lang="en-GB" dirty="0"/>
              <a:t>What are the company’s fundamental beliefs and principles. This can help all involved within the organisations to work better towards a common purpose </a:t>
            </a:r>
          </a:p>
          <a:p>
            <a:endParaRPr lang="en-GB" b="1" dirty="0"/>
          </a:p>
          <a:p>
            <a:endParaRPr lang="en-GB" b="1" dirty="0"/>
          </a:p>
        </p:txBody>
      </p:sp>
    </p:spTree>
    <p:extLst>
      <p:ext uri="{BB962C8B-B14F-4D97-AF65-F5344CB8AC3E}">
        <p14:creationId xmlns:p14="http://schemas.microsoft.com/office/powerpoint/2010/main" val="3434256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1000"/>
                                        <p:tgtEl>
                                          <p:spTgt spid="3">
                                            <p:txEl>
                                              <p:pRg st="3" end="3"/>
                                            </p:txEl>
                                          </p:spTgt>
                                        </p:tgtEl>
                                      </p:cBhvr>
                                    </p:animEffect>
                                    <p:anim calcmode="lin" valueType="num">
                                      <p:cBhvr>
                                        <p:cTn id="1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1000"/>
                                        <p:tgtEl>
                                          <p:spTgt spid="3">
                                            <p:txEl>
                                              <p:pRg st="4" end="4"/>
                                            </p:txEl>
                                          </p:spTgt>
                                        </p:tgtEl>
                                      </p:cBhvr>
                                    </p:animEffect>
                                    <p:anim calcmode="lin" valueType="num">
                                      <p:cBhvr>
                                        <p:cTn id="1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1000"/>
                                        <p:tgtEl>
                                          <p:spTgt spid="3">
                                            <p:txEl>
                                              <p:pRg st="8" end="8"/>
                                            </p:txEl>
                                          </p:spTgt>
                                        </p:tgtEl>
                                      </p:cBhvr>
                                    </p:animEffect>
                                    <p:anim calcmode="lin" valueType="num">
                                      <p:cBhvr>
                                        <p:cTn id="3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DC036-B44D-2FE4-DA2C-F859DBBAC321}"/>
              </a:ext>
            </a:extLst>
          </p:cNvPr>
          <p:cNvSpPr>
            <a:spLocks noGrp="1"/>
          </p:cNvSpPr>
          <p:nvPr>
            <p:ph type="title"/>
          </p:nvPr>
        </p:nvSpPr>
        <p:spPr>
          <a:xfrm>
            <a:off x="298580" y="365126"/>
            <a:ext cx="11055220" cy="717226"/>
          </a:xfrm>
          <a:solidFill>
            <a:srgbClr val="295E80"/>
          </a:solidFill>
          <a:ln>
            <a:solidFill>
              <a:srgbClr val="FFC000"/>
            </a:solidFill>
          </a:ln>
        </p:spPr>
        <p:txBody>
          <a:bodyPr/>
          <a:lstStyle/>
          <a:p>
            <a:pPr algn="ctr"/>
            <a:r>
              <a:rPr lang="en-GB" dirty="0">
                <a:solidFill>
                  <a:srgbClr val="FFC000"/>
                </a:solidFill>
              </a:rPr>
              <a:t>Mission Statements vs Objectives </a:t>
            </a:r>
          </a:p>
        </p:txBody>
      </p:sp>
      <p:sp>
        <p:nvSpPr>
          <p:cNvPr id="3" name="TextBox 2">
            <a:extLst>
              <a:ext uri="{FF2B5EF4-FFF2-40B4-BE49-F238E27FC236}">
                <a16:creationId xmlns:a16="http://schemas.microsoft.com/office/drawing/2014/main" id="{9B6C8968-98C5-5FF9-1ACD-E18E85E57B01}"/>
              </a:ext>
            </a:extLst>
          </p:cNvPr>
          <p:cNvSpPr txBox="1"/>
          <p:nvPr/>
        </p:nvSpPr>
        <p:spPr>
          <a:xfrm>
            <a:off x="601944" y="1166842"/>
            <a:ext cx="8770775" cy="4524315"/>
          </a:xfrm>
          <a:prstGeom prst="rect">
            <a:avLst/>
          </a:prstGeom>
          <a:noFill/>
        </p:spPr>
        <p:txBody>
          <a:bodyPr wrap="square" rtlCol="0">
            <a:spAutoFit/>
          </a:bodyPr>
          <a:lstStyle/>
          <a:p>
            <a:r>
              <a:rPr lang="en-GB" sz="2400" dirty="0">
                <a:highlight>
                  <a:srgbClr val="FFFF00"/>
                </a:highlight>
              </a:rPr>
              <a:t>Task:</a:t>
            </a:r>
          </a:p>
          <a:p>
            <a:r>
              <a:rPr lang="en-GB" sz="2400" dirty="0">
                <a:highlight>
                  <a:srgbClr val="FFFF00"/>
                </a:highlight>
              </a:rPr>
              <a:t>Conduct your own research to be able to answer the following:</a:t>
            </a:r>
          </a:p>
          <a:p>
            <a:endParaRPr lang="en-GB" sz="2400" dirty="0"/>
          </a:p>
          <a:p>
            <a:pPr marL="457200" indent="-457200">
              <a:buAutoNum type="arabicPeriod"/>
            </a:pPr>
            <a:r>
              <a:rPr lang="en-GB" sz="2400" dirty="0"/>
              <a:t>What is the difference between a mission statement and objectives?</a:t>
            </a:r>
          </a:p>
          <a:p>
            <a:pPr marL="457200" indent="-457200">
              <a:buAutoNum type="arabicPeriod"/>
            </a:pPr>
            <a:endParaRPr lang="en-GB" sz="2400" dirty="0"/>
          </a:p>
          <a:p>
            <a:pPr marL="457200" indent="-457200">
              <a:buAutoNum type="arabicPeriod"/>
            </a:pPr>
            <a:r>
              <a:rPr lang="en-GB" sz="2400" dirty="0"/>
              <a:t>Why is it important to have a mission statement?</a:t>
            </a:r>
          </a:p>
          <a:p>
            <a:pPr marL="457200" indent="-457200">
              <a:buAutoNum type="arabicPeriod"/>
            </a:pPr>
            <a:endParaRPr lang="en-GB" sz="2400" dirty="0"/>
          </a:p>
          <a:p>
            <a:pPr marL="457200" indent="-457200">
              <a:buAutoNum type="arabicPeriod"/>
            </a:pPr>
            <a:r>
              <a:rPr lang="en-GB" sz="2400" dirty="0"/>
              <a:t>What are the main criticisms of mission statement?</a:t>
            </a:r>
          </a:p>
          <a:p>
            <a:pPr marL="457200" indent="-457200">
              <a:buAutoNum type="arabicPeriod"/>
            </a:pPr>
            <a:endParaRPr lang="en-GB" sz="2400" dirty="0"/>
          </a:p>
          <a:p>
            <a:pPr marL="457200" indent="-457200">
              <a:buAutoNum type="arabicPeriod"/>
            </a:pPr>
            <a:r>
              <a:rPr lang="en-GB" sz="2400" dirty="0"/>
              <a:t>Provide some examples of mission statements from hospitality organisations </a:t>
            </a:r>
          </a:p>
        </p:txBody>
      </p:sp>
      <p:pic>
        <p:nvPicPr>
          <p:cNvPr id="4" name="Picture 3">
            <a:extLst>
              <a:ext uri="{FF2B5EF4-FFF2-40B4-BE49-F238E27FC236}">
                <a16:creationId xmlns:a16="http://schemas.microsoft.com/office/drawing/2014/main" id="{B4F131AD-B3FF-3893-AD79-FC3A43109E77}"/>
              </a:ext>
            </a:extLst>
          </p:cNvPr>
          <p:cNvPicPr>
            <a:picLocks noChangeAspect="1"/>
          </p:cNvPicPr>
          <p:nvPr/>
        </p:nvPicPr>
        <p:blipFill>
          <a:blip r:embed="rId3"/>
          <a:stretch>
            <a:fillRect/>
          </a:stretch>
        </p:blipFill>
        <p:spPr>
          <a:xfrm>
            <a:off x="8482497" y="2535959"/>
            <a:ext cx="3238188" cy="2059488"/>
          </a:xfrm>
          <a:prstGeom prst="rect">
            <a:avLst/>
          </a:prstGeom>
        </p:spPr>
      </p:pic>
    </p:spTree>
    <p:extLst>
      <p:ext uri="{BB962C8B-B14F-4D97-AF65-F5344CB8AC3E}">
        <p14:creationId xmlns:p14="http://schemas.microsoft.com/office/powerpoint/2010/main" val="253194307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ny Questions&quot; Images – Browse 390 Stock Photos, Vectors, and Video | Adobe  Stock">
            <a:extLst>
              <a:ext uri="{FF2B5EF4-FFF2-40B4-BE49-F238E27FC236}">
                <a16:creationId xmlns:a16="http://schemas.microsoft.com/office/drawing/2014/main" id="{3D782FC0-8582-9C2B-C530-624CF6227C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2577" y="1205827"/>
            <a:ext cx="9191625"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128766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F6100-2BB5-C9FC-D20A-22E15BB4C233}"/>
              </a:ext>
            </a:extLst>
          </p:cNvPr>
          <p:cNvSpPr>
            <a:spLocks noGrp="1"/>
          </p:cNvSpPr>
          <p:nvPr>
            <p:ph type="title"/>
          </p:nvPr>
        </p:nvSpPr>
        <p:spPr>
          <a:xfrm>
            <a:off x="407870" y="187055"/>
            <a:ext cx="10515600" cy="635902"/>
          </a:xfrm>
        </p:spPr>
        <p:txBody>
          <a:bodyPr>
            <a:normAutofit fontScale="90000"/>
          </a:bodyPr>
          <a:lstStyle/>
          <a:p>
            <a:r>
              <a:rPr lang="en-GB" dirty="0">
                <a:solidFill>
                  <a:srgbClr val="295E80"/>
                </a:solidFill>
              </a:rPr>
              <a:t>Reference List</a:t>
            </a:r>
          </a:p>
        </p:txBody>
      </p:sp>
      <p:sp>
        <p:nvSpPr>
          <p:cNvPr id="3" name="TextBox 2">
            <a:extLst>
              <a:ext uri="{FF2B5EF4-FFF2-40B4-BE49-F238E27FC236}">
                <a16:creationId xmlns:a16="http://schemas.microsoft.com/office/drawing/2014/main" id="{55FF61F0-D1FD-F65F-0E25-1798160F77D6}"/>
              </a:ext>
            </a:extLst>
          </p:cNvPr>
          <p:cNvSpPr txBox="1"/>
          <p:nvPr/>
        </p:nvSpPr>
        <p:spPr>
          <a:xfrm>
            <a:off x="314425" y="905349"/>
            <a:ext cx="10702491" cy="5632311"/>
          </a:xfrm>
          <a:prstGeom prst="rect">
            <a:avLst/>
          </a:prstGeom>
          <a:noFill/>
        </p:spPr>
        <p:txBody>
          <a:bodyPr wrap="square" rtlCol="0">
            <a:spAutoFit/>
          </a:bodyPr>
          <a:lstStyle/>
          <a:p>
            <a:r>
              <a:rPr lang="en-GB" sz="1200" i="0" dirty="0">
                <a:effectLst/>
              </a:rPr>
              <a:t>McLean and J. Marshall, “Intervening in cultures,” University of Bath Working Paper, 1993.</a:t>
            </a:r>
          </a:p>
          <a:p>
            <a:pPr marL="342900" indent="-342900">
              <a:buAutoNum type="alphaUcPeriod"/>
            </a:pPr>
            <a:endParaRPr lang="en-GB" sz="1200" dirty="0"/>
          </a:p>
          <a:p>
            <a:r>
              <a:rPr lang="en-GB" sz="1200" dirty="0">
                <a:effectLst/>
              </a:rPr>
              <a:t>CIPD (2023) Organisational climate and culture: Factsheets, available at : </a:t>
            </a:r>
            <a:r>
              <a:rPr lang="en-GB" sz="1200" i="0" dirty="0">
                <a:effectLst/>
                <a:hlinkClick r:id="rId2">
                  <a:extLst>
                    <a:ext uri="{A12FA001-AC4F-418D-AE19-62706E023703}">
                      <ahyp:hlinkClr xmlns:ahyp="http://schemas.microsoft.com/office/drawing/2018/hyperlinkcolor" val="tx"/>
                    </a:ext>
                  </a:extLst>
                </a:hlinkClick>
              </a:rPr>
              <a:t>https://www.cipd.org/uk/knowledge/factsheets/organisation-culture-change-factsheet/</a:t>
            </a:r>
            <a:r>
              <a:rPr lang="en-GB" sz="1200" i="0" dirty="0">
                <a:effectLst/>
              </a:rPr>
              <a:t> (Accessed 13/02/2024)</a:t>
            </a:r>
          </a:p>
          <a:p>
            <a:endParaRPr lang="en-GB" sz="1200" dirty="0"/>
          </a:p>
          <a:p>
            <a:r>
              <a:rPr lang="en-GB" sz="1200" i="0" u="none" strike="noStrike" dirty="0">
                <a:effectLst/>
              </a:rPr>
              <a:t>Handy, C. B.</a:t>
            </a:r>
            <a:r>
              <a:rPr lang="en-GB" sz="1200" i="0" dirty="0">
                <a:effectLst/>
              </a:rPr>
              <a:t> (2007). </a:t>
            </a:r>
            <a:r>
              <a:rPr lang="en-GB" sz="1200" i="1" dirty="0">
                <a:effectLst/>
              </a:rPr>
              <a:t>Understanding organizations</a:t>
            </a:r>
            <a:r>
              <a:rPr lang="en-GB" sz="1200" i="0" dirty="0">
                <a:effectLst/>
              </a:rPr>
              <a:t>. </a:t>
            </a:r>
            <a:r>
              <a:rPr lang="en-GB" sz="1200" i="0" u="none" strike="noStrike" dirty="0">
                <a:effectLst/>
              </a:rPr>
              <a:t>Penguin </a:t>
            </a:r>
            <a:r>
              <a:rPr lang="en-GB" sz="1200" i="0" u="none" strike="noStrike" dirty="0" err="1">
                <a:effectLst/>
              </a:rPr>
              <a:t>Uk</a:t>
            </a:r>
            <a:r>
              <a:rPr lang="en-GB" sz="1200" i="0" dirty="0">
                <a:effectLst/>
              </a:rPr>
              <a:t>.</a:t>
            </a:r>
          </a:p>
          <a:p>
            <a:endParaRPr lang="en-GB" sz="1200" i="0" dirty="0">
              <a:effectLst/>
            </a:endParaRPr>
          </a:p>
          <a:p>
            <a:r>
              <a:rPr lang="en-GB" sz="1200" i="0" dirty="0" err="1">
                <a:effectLst/>
              </a:rPr>
              <a:t>Woffindin</a:t>
            </a:r>
            <a:r>
              <a:rPr lang="en-GB" sz="1200" i="0" dirty="0">
                <a:effectLst/>
              </a:rPr>
              <a:t>, (2023) What is Organisational Culture? Available at:  </a:t>
            </a:r>
            <a:r>
              <a:rPr lang="en-GB" sz="1200" i="0" dirty="0">
                <a:effectLst/>
                <a:hlinkClick r:id="rId3">
                  <a:extLst>
                    <a:ext uri="{A12FA001-AC4F-418D-AE19-62706E023703}">
                      <ahyp:hlinkClr xmlns:ahyp="http://schemas.microsoft.com/office/drawing/2018/hyperlinkcolor" val="tx"/>
                    </a:ext>
                  </a:extLst>
                </a:hlinkClick>
              </a:rPr>
              <a:t>https://cpdonline.co.uk/knowledge-base/business/organisational-culture/</a:t>
            </a:r>
            <a:r>
              <a:rPr lang="en-GB" sz="1200" i="0" dirty="0">
                <a:effectLst/>
              </a:rPr>
              <a:t> (Accessed 13/02/2024)</a:t>
            </a:r>
          </a:p>
          <a:p>
            <a:endParaRPr kumimoji="0" lang="en-GB" sz="1200" i="0" u="none" strike="noStrike" kern="1200" cap="none" spc="0" normalizeH="0" baseline="0" noProof="0" dirty="0">
              <a:ln>
                <a:noFill/>
              </a:ln>
              <a:effectLst/>
              <a:uLnTx/>
              <a:uFillTx/>
              <a:cs typeface="Calibri"/>
            </a:endParaRPr>
          </a:p>
          <a:p>
            <a:r>
              <a:rPr lang="en-GB" sz="1200" i="0" dirty="0">
                <a:effectLst/>
              </a:rPr>
              <a:t>Think Insights (2024) Schein’s Organizational Culture Model. Retrieved from </a:t>
            </a:r>
            <a:r>
              <a:rPr lang="en-GB" sz="1200" i="1" dirty="0">
                <a:effectLst/>
                <a:hlinkClick r:id="rId4">
                  <a:extLst>
                    <a:ext uri="{A12FA001-AC4F-418D-AE19-62706E023703}">
                      <ahyp:hlinkClr xmlns:ahyp="http://schemas.microsoft.com/office/drawing/2018/hyperlinkcolor" val="tx"/>
                    </a:ext>
                  </a:extLst>
                </a:hlinkClick>
              </a:rPr>
              <a:t>https://thinkinsights.net/consulting/schein-organizational-culture/</a:t>
            </a:r>
            <a:r>
              <a:rPr lang="en-GB" sz="1200" i="0" dirty="0">
                <a:effectLst/>
              </a:rPr>
              <a:t>. (Accessed 13/02/2024)</a:t>
            </a:r>
          </a:p>
          <a:p>
            <a:endParaRPr lang="en-GB" sz="1200" dirty="0"/>
          </a:p>
          <a:p>
            <a:r>
              <a:rPr lang="en-GB" sz="1200" i="0" dirty="0">
                <a:effectLst/>
              </a:rPr>
              <a:t>Cartwright, Nancy (1999). The Dappled World: A Study of the Boundaries of Science. New York, NY: Cambridge University Press.</a:t>
            </a:r>
          </a:p>
          <a:p>
            <a:endParaRPr lang="en-GB" sz="1200" i="0" dirty="0">
              <a:effectLst/>
            </a:endParaRPr>
          </a:p>
          <a:p>
            <a:r>
              <a:rPr lang="en-GB" sz="1200" dirty="0"/>
              <a:t>Riley, J. (2018) </a:t>
            </a:r>
            <a:r>
              <a:rPr lang="en-GB" sz="1200" i="0" dirty="0" err="1">
                <a:effectLst/>
              </a:rPr>
              <a:t>Handy's</a:t>
            </a:r>
            <a:r>
              <a:rPr lang="en-GB" sz="1200" i="0" dirty="0">
                <a:effectLst/>
              </a:rPr>
              <a:t> Model of Organisational Culture – Explained available at </a:t>
            </a:r>
            <a:r>
              <a:rPr lang="en-GB" sz="1200" b="0" i="0" dirty="0">
                <a:solidFill>
                  <a:srgbClr val="333333"/>
                </a:solidFill>
                <a:effectLst/>
                <a:latin typeface="Aspira Webfont"/>
              </a:rPr>
              <a:t>https://www.youtube.com/watch?v=kRIc0W48qYY</a:t>
            </a:r>
            <a:r>
              <a:rPr lang="en-GB" sz="1200" dirty="0"/>
              <a:t>(accessed 10/10/2023)</a:t>
            </a:r>
          </a:p>
          <a:p>
            <a:endParaRPr lang="en-GB" sz="1200" dirty="0"/>
          </a:p>
          <a:p>
            <a:r>
              <a:rPr lang="en-GB" sz="1200" i="0" dirty="0">
                <a:effectLst/>
              </a:rPr>
              <a:t>Peters, T. J. (1984). Strategy Follows Structure: Developing Distinctive Skills. California Management Review, 26(3), 111-125. </a:t>
            </a:r>
            <a:r>
              <a:rPr lang="en-GB" sz="1200" i="0" dirty="0">
                <a:effectLst/>
                <a:hlinkClick r:id="rId5">
                  <a:extLst>
                    <a:ext uri="{A12FA001-AC4F-418D-AE19-62706E023703}">
                      <ahyp:hlinkClr xmlns:ahyp="http://schemas.microsoft.com/office/drawing/2018/hyperlinkcolor" val="tx"/>
                    </a:ext>
                  </a:extLst>
                </a:hlinkClick>
              </a:rPr>
              <a:t>https://doi.org/10.2307/41165083</a:t>
            </a:r>
            <a:endParaRPr lang="en-GB" sz="1200" i="0" dirty="0">
              <a:effectLst/>
            </a:endParaRPr>
          </a:p>
          <a:p>
            <a:endParaRPr lang="en-GB" sz="1200" dirty="0"/>
          </a:p>
          <a:p>
            <a:r>
              <a:rPr lang="en-GB" sz="1200" i="0" u="none" strike="noStrike" dirty="0">
                <a:effectLst/>
              </a:rPr>
              <a:t>Ogbonna</a:t>
            </a:r>
            <a:r>
              <a:rPr lang="en-GB" sz="1200" i="0" dirty="0">
                <a:effectLst/>
              </a:rPr>
              <a:t>, E. </a:t>
            </a:r>
            <a:r>
              <a:rPr lang="en-GB" sz="1200" i="0" u="none" strike="noStrike" dirty="0">
                <a:effectLst/>
              </a:rPr>
              <a:t>Harris L.C.</a:t>
            </a:r>
            <a:r>
              <a:rPr lang="en-GB" sz="1200" u="none" strike="noStrike" dirty="0"/>
              <a:t> (2006) </a:t>
            </a:r>
            <a:r>
              <a:rPr lang="en-GB" sz="1200" i="0" dirty="0">
                <a:effectLst/>
              </a:rPr>
              <a:t>Managing organisational culture: insights from the hospitality industry available at : </a:t>
            </a:r>
            <a:r>
              <a:rPr lang="en-GB" sz="1200" i="0" u="none" strike="noStrike" dirty="0">
                <a:effectLst/>
                <a:hlinkClick r:id="rId6">
                  <a:extLst>
                    <a:ext uri="{A12FA001-AC4F-418D-AE19-62706E023703}">
                      <ahyp:hlinkClr xmlns:ahyp="http://schemas.microsoft.com/office/drawing/2018/hyperlinkcolor" val="tx"/>
                    </a:ext>
                  </a:extLst>
                </a:hlinkClick>
              </a:rPr>
              <a:t>https://doi.org/10.1111/j.1748-8583.2002.tb00056.x</a:t>
            </a:r>
            <a:r>
              <a:rPr lang="en-GB" sz="1200" i="0" u="none" strike="noStrike" dirty="0">
                <a:effectLst/>
              </a:rPr>
              <a:t> </a:t>
            </a:r>
            <a:r>
              <a:rPr lang="en-GB" sz="1200" i="0" dirty="0">
                <a:effectLst/>
              </a:rPr>
              <a:t>(Accessed 13/02/2024)</a:t>
            </a:r>
          </a:p>
          <a:p>
            <a:endParaRPr lang="en-GB" sz="1200" dirty="0"/>
          </a:p>
          <a:p>
            <a:pPr algn="l"/>
            <a:r>
              <a:rPr lang="en-GB" sz="1200" i="0" u="none" strike="noStrike" dirty="0">
                <a:effectLst/>
              </a:rPr>
              <a:t>Williams A.P.O., Dobson</a:t>
            </a:r>
            <a:r>
              <a:rPr lang="en-GB" sz="1200" i="0" dirty="0">
                <a:effectLst/>
              </a:rPr>
              <a:t> P.</a:t>
            </a:r>
            <a:r>
              <a:rPr lang="en-GB" sz="1200" dirty="0"/>
              <a:t>, </a:t>
            </a:r>
            <a:r>
              <a:rPr lang="en-GB" sz="1200" i="0" u="none" strike="noStrike" dirty="0">
                <a:effectLst/>
              </a:rPr>
              <a:t>Walters, M. (1996)</a:t>
            </a:r>
            <a:r>
              <a:rPr lang="en-GB" sz="1200" i="0" dirty="0">
                <a:effectLst/>
              </a:rPr>
              <a:t> </a:t>
            </a:r>
            <a:r>
              <a:rPr lang="en-GB" sz="1200" i="0" u="none" strike="noStrike" dirty="0">
                <a:effectLst/>
              </a:rPr>
              <a:t>Changing Culture: New Organizational Approaches (Developing Strategies S.) 2</a:t>
            </a:r>
            <a:r>
              <a:rPr lang="en-GB" sz="1200" i="0" u="none" strike="noStrike" baseline="30000" dirty="0">
                <a:effectLst/>
              </a:rPr>
              <a:t>nd</a:t>
            </a:r>
            <a:r>
              <a:rPr lang="en-GB" sz="1200" i="0" u="none" strike="noStrike" dirty="0">
                <a:effectLst/>
              </a:rPr>
              <a:t> </a:t>
            </a:r>
            <a:r>
              <a:rPr lang="en-GB" sz="1200" i="0" u="none" strike="noStrike" dirty="0" err="1">
                <a:effectLst/>
              </a:rPr>
              <a:t>edn</a:t>
            </a:r>
            <a:r>
              <a:rPr lang="en-GB" sz="1200" i="0" u="none" strike="noStrike" dirty="0">
                <a:effectLst/>
              </a:rPr>
              <a:t>, Publisher: </a:t>
            </a:r>
            <a:r>
              <a:rPr lang="en-GB" sz="1200" i="0" dirty="0">
                <a:effectLst/>
              </a:rPr>
              <a:t>Chartered Institute of Personnel &amp; Development</a:t>
            </a:r>
          </a:p>
          <a:p>
            <a:endParaRPr lang="en-GB" sz="1200" i="0" dirty="0">
              <a:effectLst/>
            </a:endParaRPr>
          </a:p>
          <a:p>
            <a:r>
              <a:rPr lang="en-GB" sz="1200" dirty="0"/>
              <a:t>Cummings, T.G. &amp; Worley C.G. (2008)  Organization Development &amp; Change, 9th Edition Cengage Learning. All Rights Reserved.</a:t>
            </a:r>
            <a:endParaRPr lang="en-GB" sz="1200" i="0" dirty="0">
              <a:effectLst/>
            </a:endParaRPr>
          </a:p>
          <a:p>
            <a:r>
              <a:rPr lang="en-GB" sz="1200" i="0" dirty="0">
                <a:effectLst/>
              </a:rPr>
              <a:t> </a:t>
            </a:r>
          </a:p>
          <a:p>
            <a:r>
              <a:rPr lang="en-GB" sz="1200" dirty="0" err="1"/>
              <a:t>Trost</a:t>
            </a:r>
            <a:r>
              <a:rPr lang="en-GB" sz="1200" dirty="0"/>
              <a:t>, A. (2019) </a:t>
            </a:r>
            <a:r>
              <a:rPr lang="en-GB" sz="1200" i="0" dirty="0">
                <a:effectLst/>
              </a:rPr>
              <a:t>Don't change Culture by changing the Culture, available at :https://youtu.be/ceud2z_HziU (Accessed 13/02/2024)</a:t>
            </a:r>
          </a:p>
          <a:p>
            <a:endParaRPr lang="en-GB" sz="1200" i="0" dirty="0">
              <a:effectLst/>
            </a:endParaRPr>
          </a:p>
          <a:p>
            <a:endParaRPr kumimoji="0" lang="en-GB" sz="1200" i="0" u="none" strike="noStrike" kern="1200" cap="none" spc="0" normalizeH="0" baseline="0" noProof="0" dirty="0">
              <a:ln>
                <a:noFill/>
              </a:ln>
              <a:effectLst/>
              <a:uLnTx/>
              <a:uFillTx/>
              <a:cs typeface="Calibri"/>
            </a:endParaRPr>
          </a:p>
          <a:p>
            <a:endParaRPr lang="en-GB" sz="1200" dirty="0"/>
          </a:p>
          <a:p>
            <a:pPr marL="342900" indent="-342900">
              <a:buAutoNum type="alphaUcPeriod"/>
            </a:pPr>
            <a:endParaRPr lang="en-GB" sz="1200" dirty="0"/>
          </a:p>
        </p:txBody>
      </p:sp>
    </p:spTree>
    <p:extLst>
      <p:ext uri="{BB962C8B-B14F-4D97-AF65-F5344CB8AC3E}">
        <p14:creationId xmlns:p14="http://schemas.microsoft.com/office/powerpoint/2010/main" val="224338799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810145" y="1178558"/>
            <a:ext cx="4494628" cy="3348156"/>
          </a:xfrm>
        </p:spPr>
        <p:txBody>
          <a:bodyPr/>
          <a:lstStyle/>
          <a:p>
            <a:r>
              <a:rPr lang="en-GB" sz="2400" b="1" dirty="0"/>
              <a:t>I look forward to seeing you next week.</a:t>
            </a:r>
            <a:br>
              <a:rPr lang="en-GB" sz="2400" b="1" dirty="0"/>
            </a:br>
            <a:br>
              <a:rPr lang="en-GB" sz="2400" b="1" dirty="0"/>
            </a:br>
            <a:r>
              <a:rPr lang="en-GB" sz="2400" b="1" dirty="0"/>
              <a:t>If you have any questions in the meantime, please send an email from your </a:t>
            </a:r>
            <a:r>
              <a:rPr lang="en-GB" sz="2400" b="1" i="1" u="sng" dirty="0"/>
              <a:t>student account</a:t>
            </a:r>
            <a:br>
              <a:rPr lang="en-GB" sz="2400" b="1" i="1" u="sng" dirty="0"/>
            </a:br>
            <a:br>
              <a:rPr lang="en-GB" sz="2400" b="1" i="1" u="sng" dirty="0"/>
            </a:br>
            <a:endParaRPr lang="en-GB" sz="2400" u="sng" dirty="0"/>
          </a:p>
        </p:txBody>
      </p:sp>
    </p:spTree>
    <p:extLst>
      <p:ext uri="{BB962C8B-B14F-4D97-AF65-F5344CB8AC3E}">
        <p14:creationId xmlns:p14="http://schemas.microsoft.com/office/powerpoint/2010/main" val="381217206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2.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7F5D7F0-4E7F-40A8-84EF-DA0EF14EBFB3}" vid="{DC6AEA83-6670-4AE3-A1FF-CFD4A6269B80}"/>
    </a:ext>
  </a:extLst>
</a:theme>
</file>

<file path=ppt/theme/theme3.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F1196D12-8384-498F-ACD4-8914CEE01DFC}" vid="{C4FCF5DB-2762-4C7E-9FD9-3909436D8520}"/>
    </a:ext>
  </a:extLst>
</a:theme>
</file>

<file path=ppt/theme/theme4.xml><?xml version="1.0" encoding="utf-8"?>
<a:theme xmlns:a="http://schemas.openxmlformats.org/drawingml/2006/main" name="1_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5.xml><?xml version="1.0" encoding="utf-8"?>
<a:theme xmlns:a="http://schemas.openxmlformats.org/drawingml/2006/main" name="1_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7F5D7F0-4E7F-40A8-84EF-DA0EF14EBFB3}" vid="{DC6AEA83-6670-4AE3-A1FF-CFD4A6269B80}"/>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5FBA6E7-2EBA-4C8A-AA7D-1D53E4C74E06}">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7994A0BF8A24D439EF69441A13BEDF5" ma:contentTypeVersion="17" ma:contentTypeDescription="Create a new document." ma:contentTypeScope="" ma:versionID="d1db53e840031c9905beff228416a2e2">
  <xsd:schema xmlns:xsd="http://www.w3.org/2001/XMLSchema" xmlns:xs="http://www.w3.org/2001/XMLSchema" xmlns:p="http://schemas.microsoft.com/office/2006/metadata/properties" xmlns:ns3="3070e20c-d545-4ced-a967-419e539f9772" xmlns:ns4="8dab1307-fa09-4a57-8446-d4099e07e355" targetNamespace="http://schemas.microsoft.com/office/2006/metadata/properties" ma:root="true" ma:fieldsID="6040d532317fab80601e6f65035bbbf0" ns3:_="" ns4:_="">
    <xsd:import namespace="3070e20c-d545-4ced-a967-419e539f9772"/>
    <xsd:import namespace="8dab1307-fa09-4a57-8446-d4099e07e355"/>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70e20c-d545-4ced-a967-419e539f977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LengthInSeconds" ma:index="15" nillable="true" ma:displayName="MediaLengthInSeconds" ma:hidden="true" ma:internalName="MediaLengthInSeconds" ma:readOnly="true">
      <xsd:simpleType>
        <xsd:restriction base="dms:Unknown"/>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dab1307-fa09-4a57-8446-d4099e07e35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070e20c-d545-4ced-a967-419e539f9772" xsi:nil="true"/>
  </documentManagement>
</p:properties>
</file>

<file path=customXml/itemProps1.xml><?xml version="1.0" encoding="utf-8"?>
<ds:datastoreItem xmlns:ds="http://schemas.openxmlformats.org/officeDocument/2006/customXml" ds:itemID="{CBD13EB3-A1B8-4615-86F3-4F01012C42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70e20c-d545-4ced-a967-419e539f9772"/>
    <ds:schemaRef ds:uri="8dab1307-fa09-4a57-8446-d4099e07e35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D12F2-4451-48BC-B6A8-5F814A827639}">
  <ds:schemaRefs>
    <ds:schemaRef ds:uri="http://schemas.microsoft.com/sharepoint/v3/contenttype/forms"/>
  </ds:schemaRefs>
</ds:datastoreItem>
</file>

<file path=customXml/itemProps3.xml><?xml version="1.0" encoding="utf-8"?>
<ds:datastoreItem xmlns:ds="http://schemas.openxmlformats.org/officeDocument/2006/customXml" ds:itemID="{4FC75764-A4AE-4055-8B09-BC7A2F5BFBEC}">
  <ds:schemaRefs>
    <ds:schemaRef ds:uri="http://purl.org/dc/terms/"/>
    <ds:schemaRef ds:uri="http://purl.org/dc/elements/1.1/"/>
    <ds:schemaRef ds:uri="http://schemas.microsoft.com/office/infopath/2007/PartnerControls"/>
    <ds:schemaRef ds:uri="http://www.w3.org/XML/1998/namespace"/>
    <ds:schemaRef ds:uri="http://schemas.microsoft.com/office/2006/documentManagement/types"/>
    <ds:schemaRef ds:uri="http://purl.org/dc/dcmitype/"/>
    <ds:schemaRef ds:uri="http://schemas.openxmlformats.org/package/2006/metadata/core-properties"/>
    <ds:schemaRef ds:uri="8dab1307-fa09-4a57-8446-d4099e07e355"/>
    <ds:schemaRef ds:uri="3070e20c-d545-4ced-a967-419e539f9772"/>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3481</Words>
  <Application>Microsoft Office PowerPoint</Application>
  <PresentationFormat>Widescreen</PresentationFormat>
  <Paragraphs>506</Paragraphs>
  <Slides>64</Slides>
  <Notes>22</Notes>
  <HiddenSlides>1</HiddenSlides>
  <MMClips>6</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64</vt:i4>
      </vt:variant>
    </vt:vector>
  </HeadingPairs>
  <TitlesOfParts>
    <vt:vector size="78" baseType="lpstr">
      <vt:lpstr>Aspira Webfont</vt:lpstr>
      <vt:lpstr>ClearSans</vt:lpstr>
      <vt:lpstr>Arial</vt:lpstr>
      <vt:lpstr>Calibri</vt:lpstr>
      <vt:lpstr>Calibri Light</vt:lpstr>
      <vt:lpstr>Noto Sans</vt:lpstr>
      <vt:lpstr>Raleway</vt:lpstr>
      <vt:lpstr>Symbol</vt:lpstr>
      <vt:lpstr>Trebuchet MS</vt:lpstr>
      <vt:lpstr>Theme1</vt:lpstr>
      <vt:lpstr>Theme3</vt:lpstr>
      <vt:lpstr>Theme4</vt:lpstr>
      <vt:lpstr>1_Theme4</vt:lpstr>
      <vt:lpstr>1_Theme3</vt:lpstr>
      <vt:lpstr>PowerPoint Presentation</vt:lpstr>
      <vt:lpstr>Last week</vt:lpstr>
      <vt:lpstr>Today’s objectives</vt:lpstr>
      <vt:lpstr>PowerPoint Presentation</vt:lpstr>
      <vt:lpstr>Assignment 2 – Organisational Report</vt:lpstr>
      <vt:lpstr>PowerPoint Presentation</vt:lpstr>
      <vt:lpstr>Assignment 2 – Things to consider</vt:lpstr>
      <vt:lpstr>Assignment 2 – Guidance </vt:lpstr>
      <vt:lpstr>Typical report structure:</vt:lpstr>
      <vt:lpstr>How to write a Report?</vt:lpstr>
      <vt:lpstr>Report Front Page</vt:lpstr>
      <vt:lpstr>Executive summary</vt:lpstr>
      <vt:lpstr>Table of contents</vt:lpstr>
      <vt:lpstr>Being Critical</vt:lpstr>
      <vt:lpstr>CRITICAL ANALYSIS</vt:lpstr>
      <vt:lpstr>Analysis vs Description</vt:lpstr>
      <vt:lpstr>PowerPoint Presentation</vt:lpstr>
      <vt:lpstr>Culture</vt:lpstr>
      <vt:lpstr>Group Discussion</vt:lpstr>
      <vt:lpstr>Group Discussion</vt:lpstr>
      <vt:lpstr>Organisational culture: definitions</vt:lpstr>
      <vt:lpstr>Definitions continued…</vt:lpstr>
      <vt:lpstr>Levels of culture:  Schein</vt:lpstr>
      <vt:lpstr>Have you heard of the Monkey ladder experiment?</vt:lpstr>
      <vt:lpstr>The organisation’s ‘personality’</vt:lpstr>
      <vt:lpstr>Example – Organisational Culture at Google </vt:lpstr>
      <vt:lpstr>Why is culture important?</vt:lpstr>
      <vt:lpstr>Positive aspects of  culture</vt:lpstr>
      <vt:lpstr>Therefore….</vt:lpstr>
      <vt:lpstr>Culture as a Liability</vt:lpstr>
      <vt:lpstr>Types of organisational culture </vt:lpstr>
      <vt:lpstr>Group Activity:</vt:lpstr>
      <vt:lpstr>PowerPoint Presentation</vt:lpstr>
      <vt:lpstr>Handy’s 4 types of culture </vt:lpstr>
      <vt:lpstr>Handy’s 4 types of culture:</vt:lpstr>
      <vt:lpstr>Group Discussion:</vt:lpstr>
      <vt:lpstr>Influences on the development of culture</vt:lpstr>
      <vt:lpstr>Culture vs performance </vt:lpstr>
      <vt:lpstr>Managerial tools</vt:lpstr>
      <vt:lpstr>Three perspectives on culture</vt:lpstr>
      <vt:lpstr>Group Discussion:</vt:lpstr>
      <vt:lpstr>Dobson’s guide to changing culture</vt:lpstr>
      <vt:lpstr>PowerPoint Presentation</vt:lpstr>
      <vt:lpstr>Guidelines for changing culture</vt:lpstr>
      <vt:lpstr>‘Don’t change culture but changing the Culture </vt:lpstr>
      <vt:lpstr>Culture: Conclusions</vt:lpstr>
      <vt:lpstr>PowerPoint Presentation</vt:lpstr>
      <vt:lpstr>PowerPoint Presentation</vt:lpstr>
      <vt:lpstr>Group Discussion</vt:lpstr>
      <vt:lpstr>What is strategy?</vt:lpstr>
      <vt:lpstr>Group Discussion</vt:lpstr>
      <vt:lpstr>THE STRATEGIC MANAGEMENT FRAMEWORK</vt:lpstr>
      <vt:lpstr>Elements of Strategy</vt:lpstr>
      <vt:lpstr>Definitions </vt:lpstr>
      <vt:lpstr>PowerPoint Presentation</vt:lpstr>
      <vt:lpstr>What is strategic management?</vt:lpstr>
      <vt:lpstr>Group Discussion</vt:lpstr>
      <vt:lpstr>PowerPoint Presentation</vt:lpstr>
      <vt:lpstr>Strategic direction</vt:lpstr>
      <vt:lpstr>Types of strategic direction </vt:lpstr>
      <vt:lpstr>Mission Statements vs Objectives </vt:lpstr>
      <vt:lpstr>PowerPoint Presentation</vt:lpstr>
      <vt:lpstr>Reference List</vt:lpstr>
      <vt:lpstr>I look forward to seeing you next week.  If you have any questions in the meantime, please send an email from your student account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Joyner</dc:creator>
  <cp:lastModifiedBy>Daniel Payne</cp:lastModifiedBy>
  <cp:revision>3</cp:revision>
  <dcterms:created xsi:type="dcterms:W3CDTF">2024-01-25T14:36:45Z</dcterms:created>
  <dcterms:modified xsi:type="dcterms:W3CDTF">2024-05-09T11:51:38Z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0x010100F7994A0BF8A24D439EF69441A13BEDF5</vt:lpwstr>
  </property>
</Properties>
</file>