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75" r:id="rId4"/>
    <p:sldId id="276" r:id="rId5"/>
    <p:sldId id="283" r:id="rId6"/>
    <p:sldId id="277" r:id="rId7"/>
    <p:sldId id="282" r:id="rId8"/>
    <p:sldId id="284" r:id="rId9"/>
    <p:sldId id="285" r:id="rId10"/>
    <p:sldId id="279" r:id="rId11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lá :)" id="{880956F0-0B99-4343-928D-E308D38C7CC5}">
          <p14:sldIdLst/>
        </p14:section>
        <p14:section name="PPT 2019, PPT Web, Office365" id="{40987D23-88C8-4AAA-B780-E2431D2F2FCB}">
          <p14:sldIdLst>
            <p14:sldId id="273"/>
            <p14:sldId id="274"/>
            <p14:sldId id="275"/>
            <p14:sldId id="276"/>
            <p14:sldId id="283"/>
            <p14:sldId id="277"/>
            <p14:sldId id="282"/>
            <p14:sldId id="284"/>
            <p14:sldId id="285"/>
            <p14:sldId id="27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70AA"/>
    <a:srgbClr val="09BFFF"/>
    <a:srgbClr val="1D7553"/>
    <a:srgbClr val="2FC48B"/>
    <a:srgbClr val="F5AB19"/>
    <a:srgbClr val="F23012"/>
    <a:srgbClr val="FF617F"/>
    <a:srgbClr val="E02A41"/>
    <a:srgbClr val="8FCE4F"/>
    <a:srgbClr val="35A2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853" autoAdjust="0"/>
    <p:restoredTop sz="94660"/>
  </p:normalViewPr>
  <p:slideViewPr>
    <p:cSldViewPr snapToGrid="0">
      <p:cViewPr varScale="1">
        <p:scale>
          <a:sx n="66" d="100"/>
          <a:sy n="66" d="100"/>
        </p:scale>
        <p:origin x="378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0EC02A6-5DB2-4361-BFA8-F1E4A184B8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E54CCAA6-6926-4B76-977E-7B95E03970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472FBB92-8672-400B-937D-AE28809A4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9A7ED62-1CE8-42D4-B3F5-22AA8F937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55A9C7E-9534-4AA1-8EB1-11FC55C25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662994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5285E6A-82CB-463B-AF03-0E1EAA8DE6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4A87C9A-E99B-49CA-8BD6-9088C2A7B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A3553C5-BD19-45AF-B4A8-3E1D76959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B3F29254-D9FD-4A4D-9662-B92E85332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826BE2BF-337B-4577-8210-9B71A6D96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52513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4593AD3-842E-4524-818C-0946FA619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A359B3EE-29F0-49D3-B8E0-EC1D59AF10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AE30430B-C3A8-4849-B709-F2CEBD1D0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1E21EF6-61EC-44AE-B579-FB5E87363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6700371-1C1E-420F-81B4-0D1618FA7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61969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F129454-C12E-41A1-8B0E-1488B6FB1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D502D8E-8633-4CB1-88D8-96F65DAB08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AC7B62DF-B973-47CC-8B4B-1FD3D28BF1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53F65087-29F1-47A6-9EAA-6D38D73FA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896DB086-548D-40C5-8B6B-6A96A62EA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196A764E-FEF3-4B48-B4AB-D5EF5B89D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94965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41C993A-CD9B-4BAB-8DEE-6613AC6A2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773140B5-FA5C-446E-8CDC-6CAB55A16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6E96B016-24D8-47B4-B898-305F629766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0DE6FAA2-EE7F-4537-9618-6B91AD2392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9227797E-18B6-4745-96AE-682DF8B08B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1DFCC380-F917-42FC-A3AA-7D95F8874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5C4E8CAF-EBB4-4934-BD74-36631427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40E377FC-B17C-48F6-AFD9-BC1C41620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65316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F66F9D1-2F15-4160-A2E3-B6D790072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9A75C578-BC78-482E-B4CA-423CB0DBF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6DBAEC1B-CC64-448E-9301-39B33A176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752E884B-C8AB-4D75-BF40-2864E128A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816264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348FBE70-E268-4E55-8B65-840532DE8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A61B685D-1320-4D78-8F85-F9B262E7E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EB5A73E2-D008-4943-A2CE-D63BADD65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15581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8DE01BD-5EF8-41A7-A81A-7613B10FD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0FFCC37-F35E-45D4-8105-C236C00BB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ACDC570-A941-45EE-9A0B-03797AFE1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7E329E04-2225-4662-AE71-8B8C259AA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99C18869-1CC0-4A9D-BF0C-DBDD60CCA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47E7C6AE-2979-49B5-827F-8A4A15AA2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6670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C10B10A-06A6-4C94-A895-8A9BA99E2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8FE9C4C5-2597-48C1-A0B3-52D8A5B86E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45735EA2-6967-4C48-BD26-D4339A53BC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38BD02E3-DBD1-4640-B3F9-3000EE5B3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3F8A879D-C37F-4CC9-B3B4-061725A05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71847041-778C-47CA-9FBC-B68D84EF0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95295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77EA5C5-1F0B-44F4-B7BA-A170F5606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FE340BB1-9BB4-475A-AFD4-3966DA0162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73D0236D-6AE9-4566-BA5A-2D059010D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9BE39305-A726-4E40-BDB2-C065446BA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6A094D6-3FD6-45C5-A37B-1BB9DA9CF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62949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4D934E86-C8B9-4B42-90F3-D2C06D2B09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6FCFE82A-97DF-4EB5-A69D-26F8076E8E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6CE40C9-DFDC-45BA-867E-36922155A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8EA7292-7217-4311-9049-026CAAEFE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BCBC981-B2AA-40BB-AE38-3BC3DAADE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34656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3C0D984A-D8CB-4E9A-8EA6-60A7764F4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709BB06-8DBA-4873-8A31-4EF275A26E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1B1B4AE-B31A-4482-8B0D-06E3629C0A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9AF11E-2A2C-4922-816B-0E99E76CB417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A11F89F-2E0D-4E97-BB35-F8E9E0626B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6C3B4D94-9418-436D-B6A6-82FDD8961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D04D38-8F94-48A9-9726-3F0819265848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288724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FABAD5CE-55D4-44B5-BC29-0C7376DD101B}"/>
              </a:ext>
            </a:extLst>
          </p:cNvPr>
          <p:cNvGrpSpPr/>
          <p:nvPr/>
        </p:nvGrpSpPr>
        <p:grpSpPr>
          <a:xfrm>
            <a:off x="-12207354" y="23310"/>
            <a:ext cx="13048521" cy="6858000"/>
            <a:chOff x="-12207354" y="0"/>
            <a:chExt cx="13048521" cy="6858000"/>
          </a:xfrm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DE0B60EE-6AC8-4443-BD91-5539744F1F0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32" name="Seta: Pentágono 31">
              <a:extLst>
                <a:ext uri="{FF2B5EF4-FFF2-40B4-BE49-F238E27FC236}">
                  <a16:creationId xmlns:a16="http://schemas.microsoft.com/office/drawing/2014/main" id="{61080BD9-06BD-4130-8735-33E7A640D485}"/>
                </a:ext>
              </a:extLst>
            </p:cNvPr>
            <p:cNvSpPr/>
            <p:nvPr/>
          </p:nvSpPr>
          <p:spPr>
            <a:xfrm>
              <a:off x="-1728388" y="1371600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248E0800-8293-4C5F-A44F-668E653604B3}"/>
                </a:ext>
              </a:extLst>
            </p:cNvPr>
            <p:cNvSpPr txBox="1"/>
            <p:nvPr/>
          </p:nvSpPr>
          <p:spPr>
            <a:xfrm>
              <a:off x="-1774688" y="1513552"/>
              <a:ext cx="221452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TOPICS</a:t>
              </a:r>
            </a:p>
          </p:txBody>
        </p:sp>
      </p:grp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6C28F6BF-AE14-4974-A54C-A44B82B5D5A8}"/>
              </a:ext>
            </a:extLst>
          </p:cNvPr>
          <p:cNvGrpSpPr/>
          <p:nvPr/>
        </p:nvGrpSpPr>
        <p:grpSpPr>
          <a:xfrm>
            <a:off x="-12207354" y="-12550"/>
            <a:ext cx="13048521" cy="6858000"/>
            <a:chOff x="-12207354" y="0"/>
            <a:chExt cx="13048521" cy="6858000"/>
          </a:xfrm>
        </p:grpSpPr>
        <p:sp>
          <p:nvSpPr>
            <p:cNvPr id="66" name="Retângulo 65">
              <a:extLst>
                <a:ext uri="{FF2B5EF4-FFF2-40B4-BE49-F238E27FC236}">
                  <a16:creationId xmlns:a16="http://schemas.microsoft.com/office/drawing/2014/main" id="{AE86DB70-19C6-41CD-9AE9-9BDB5DC5E443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7" name="Seta: Pentágono 66">
              <a:extLst>
                <a:ext uri="{FF2B5EF4-FFF2-40B4-BE49-F238E27FC236}">
                  <a16:creationId xmlns:a16="http://schemas.microsoft.com/office/drawing/2014/main" id="{30DF18A3-DB40-42A2-8FBA-0CD168E7DD3E}"/>
                </a:ext>
              </a:extLst>
            </p:cNvPr>
            <p:cNvSpPr/>
            <p:nvPr/>
          </p:nvSpPr>
          <p:spPr>
            <a:xfrm>
              <a:off x="-1728388" y="2382232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6815F7A5-225F-4389-A23F-9000DCB4586D}"/>
                </a:ext>
              </a:extLst>
            </p:cNvPr>
            <p:cNvSpPr txBox="1"/>
            <p:nvPr/>
          </p:nvSpPr>
          <p:spPr>
            <a:xfrm>
              <a:off x="-1774688" y="2524184"/>
              <a:ext cx="221452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Metodologia</a:t>
              </a:r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C0DEC038-A932-4BCD-9DB0-C7F1667EB26C}"/>
              </a:ext>
            </a:extLst>
          </p:cNvPr>
          <p:cNvGrpSpPr/>
          <p:nvPr/>
        </p:nvGrpSpPr>
        <p:grpSpPr>
          <a:xfrm>
            <a:off x="-12207354" y="-12550"/>
            <a:ext cx="13048521" cy="6858000"/>
            <a:chOff x="-12207354" y="0"/>
            <a:chExt cx="13048521" cy="6858000"/>
          </a:xfrm>
        </p:grpSpPr>
        <p:sp>
          <p:nvSpPr>
            <p:cNvPr id="70" name="Retângulo 69">
              <a:extLst>
                <a:ext uri="{FF2B5EF4-FFF2-40B4-BE49-F238E27FC236}">
                  <a16:creationId xmlns:a16="http://schemas.microsoft.com/office/drawing/2014/main" id="{19B11971-B7FA-4CAD-9CA4-11ABBA3D4DCE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1" name="Seta: Pentágono 70">
              <a:extLst>
                <a:ext uri="{FF2B5EF4-FFF2-40B4-BE49-F238E27FC236}">
                  <a16:creationId xmlns:a16="http://schemas.microsoft.com/office/drawing/2014/main" id="{46E155F1-8784-4660-8C90-82750DF90272}"/>
                </a:ext>
              </a:extLst>
            </p:cNvPr>
            <p:cNvSpPr/>
            <p:nvPr/>
          </p:nvSpPr>
          <p:spPr>
            <a:xfrm>
              <a:off x="-1728388" y="3392864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2" name="CaixaDeTexto 71">
              <a:extLst>
                <a:ext uri="{FF2B5EF4-FFF2-40B4-BE49-F238E27FC236}">
                  <a16:creationId xmlns:a16="http://schemas.microsoft.com/office/drawing/2014/main" id="{5EEBAD91-8FE8-4699-92CD-74B8D70E0FBA}"/>
                </a:ext>
              </a:extLst>
            </p:cNvPr>
            <p:cNvSpPr txBox="1"/>
            <p:nvPr/>
          </p:nvSpPr>
          <p:spPr>
            <a:xfrm>
              <a:off x="-1774688" y="3534816"/>
              <a:ext cx="187885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Resultados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FB62BBF4-8DB6-451E-B09D-9FB9234C7E98}"/>
              </a:ext>
            </a:extLst>
          </p:cNvPr>
          <p:cNvGrpSpPr/>
          <p:nvPr/>
        </p:nvGrpSpPr>
        <p:grpSpPr>
          <a:xfrm>
            <a:off x="-12207354" y="-12550"/>
            <a:ext cx="13048521" cy="6858000"/>
            <a:chOff x="-12207354" y="0"/>
            <a:chExt cx="13048521" cy="6858000"/>
          </a:xfrm>
        </p:grpSpPr>
        <p:sp>
          <p:nvSpPr>
            <p:cNvPr id="74" name="Retângulo 73">
              <a:extLst>
                <a:ext uri="{FF2B5EF4-FFF2-40B4-BE49-F238E27FC236}">
                  <a16:creationId xmlns:a16="http://schemas.microsoft.com/office/drawing/2014/main" id="{41C75CCB-94E3-4D95-A791-3A93F72BEDF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5" name="Seta: Pentágono 74">
              <a:extLst>
                <a:ext uri="{FF2B5EF4-FFF2-40B4-BE49-F238E27FC236}">
                  <a16:creationId xmlns:a16="http://schemas.microsoft.com/office/drawing/2014/main" id="{BDDBC636-B348-4EC4-8400-75114E0C6327}"/>
                </a:ext>
              </a:extLst>
            </p:cNvPr>
            <p:cNvSpPr/>
            <p:nvPr/>
          </p:nvSpPr>
          <p:spPr>
            <a:xfrm>
              <a:off x="-1728388" y="4403496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6" name="CaixaDeTexto 75">
              <a:extLst>
                <a:ext uri="{FF2B5EF4-FFF2-40B4-BE49-F238E27FC236}">
                  <a16:creationId xmlns:a16="http://schemas.microsoft.com/office/drawing/2014/main" id="{F20FE093-EBB9-4B2C-AB3F-887BAAE114C1}"/>
                </a:ext>
              </a:extLst>
            </p:cNvPr>
            <p:cNvSpPr txBox="1"/>
            <p:nvPr/>
          </p:nvSpPr>
          <p:spPr>
            <a:xfrm>
              <a:off x="-1774688" y="4545448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Discussão</a:t>
              </a:r>
            </a:p>
          </p:txBody>
        </p:sp>
      </p:grpSp>
      <p:grpSp>
        <p:nvGrpSpPr>
          <p:cNvPr id="77" name="Agrupar 76">
            <a:extLst>
              <a:ext uri="{FF2B5EF4-FFF2-40B4-BE49-F238E27FC236}">
                <a16:creationId xmlns:a16="http://schemas.microsoft.com/office/drawing/2014/main" id="{F456732E-DE1E-4465-ACE9-885E1289F52A}"/>
              </a:ext>
            </a:extLst>
          </p:cNvPr>
          <p:cNvGrpSpPr/>
          <p:nvPr/>
        </p:nvGrpSpPr>
        <p:grpSpPr>
          <a:xfrm>
            <a:off x="-12207354" y="5380"/>
            <a:ext cx="13048521" cy="6858000"/>
            <a:chOff x="-12207354" y="0"/>
            <a:chExt cx="13048521" cy="6858000"/>
          </a:xfrm>
        </p:grpSpPr>
        <p:sp>
          <p:nvSpPr>
            <p:cNvPr id="78" name="Retângulo 77">
              <a:extLst>
                <a:ext uri="{FF2B5EF4-FFF2-40B4-BE49-F238E27FC236}">
                  <a16:creationId xmlns:a16="http://schemas.microsoft.com/office/drawing/2014/main" id="{4572B0B2-052C-478F-B881-EA840DADF987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9" name="Seta: Pentágono 78">
              <a:extLst>
                <a:ext uri="{FF2B5EF4-FFF2-40B4-BE49-F238E27FC236}">
                  <a16:creationId xmlns:a16="http://schemas.microsoft.com/office/drawing/2014/main" id="{D3FF4EC3-E5A2-4C07-AF45-7EE1C5D76AFE}"/>
                </a:ext>
              </a:extLst>
            </p:cNvPr>
            <p:cNvSpPr/>
            <p:nvPr/>
          </p:nvSpPr>
          <p:spPr>
            <a:xfrm>
              <a:off x="-1728388" y="5414128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71000">
                  <a:schemeClr val="accent5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80" name="CaixaDeTexto 79">
              <a:extLst>
                <a:ext uri="{FF2B5EF4-FFF2-40B4-BE49-F238E27FC236}">
                  <a16:creationId xmlns:a16="http://schemas.microsoft.com/office/drawing/2014/main" id="{68FCE86E-F06A-4088-A48B-C48E664D8D85}"/>
                </a:ext>
              </a:extLst>
            </p:cNvPr>
            <p:cNvSpPr txBox="1"/>
            <p:nvPr/>
          </p:nvSpPr>
          <p:spPr>
            <a:xfrm>
              <a:off x="-1774688" y="5556080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>
                  <a:solidFill>
                    <a:schemeClr val="bg1"/>
                  </a:solidFill>
                  <a:latin typeface="Bebas Neue" panose="020B0606020202050201" pitchFamily="34" charset="0"/>
                </a:rPr>
                <a:t>Conclusão </a:t>
              </a:r>
              <a:endParaRPr lang="pt-BR" sz="3200" dirty="0">
                <a:solidFill>
                  <a:schemeClr val="bg1"/>
                </a:solidFill>
                <a:latin typeface="Bebas Neue" panose="020B0606020202050201" pitchFamily="34" charset="0"/>
              </a:endParaRPr>
            </a:p>
          </p:txBody>
        </p:sp>
      </p:grpSp>
      <p:sp>
        <p:nvSpPr>
          <p:cNvPr id="33" name="Elipse 26">
            <a:extLst>
              <a:ext uri="{FF2B5EF4-FFF2-40B4-BE49-F238E27FC236}">
                <a16:creationId xmlns:a16="http://schemas.microsoft.com/office/drawing/2014/main" id="{DED5D1AD-B50F-40E4-B4A7-F1465CCE5B73}"/>
              </a:ext>
            </a:extLst>
          </p:cNvPr>
          <p:cNvSpPr/>
          <p:nvPr/>
        </p:nvSpPr>
        <p:spPr>
          <a:xfrm>
            <a:off x="5532061" y="3952571"/>
            <a:ext cx="243840" cy="24384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0" scaled="1"/>
            <a:tileRect/>
          </a:gradFill>
          <a:ln>
            <a:noFill/>
          </a:ln>
          <a:effectLst>
            <a:outerShdw blurRad="127000" dist="88900" algn="l" rotWithShape="0">
              <a:prstClr val="black">
                <a:alpha val="5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4" name="Elipse 27">
            <a:extLst>
              <a:ext uri="{FF2B5EF4-FFF2-40B4-BE49-F238E27FC236}">
                <a16:creationId xmlns:a16="http://schemas.microsoft.com/office/drawing/2014/main" id="{1F024471-60DF-4D6A-9A75-5C2F5E84D57F}"/>
              </a:ext>
            </a:extLst>
          </p:cNvPr>
          <p:cNvSpPr/>
          <p:nvPr/>
        </p:nvSpPr>
        <p:spPr>
          <a:xfrm>
            <a:off x="6436384" y="3952571"/>
            <a:ext cx="243840" cy="24384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/>
              </a:gs>
            </a:gsLst>
            <a:lin ang="0" scaled="1"/>
            <a:tileRect/>
          </a:gradFill>
          <a:ln>
            <a:noFill/>
          </a:ln>
          <a:effectLst>
            <a:outerShdw blurRad="127000" dist="88900" algn="l" rotWithShape="0">
              <a:prstClr val="black">
                <a:alpha val="5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6" name="Elipse 28">
            <a:extLst>
              <a:ext uri="{FF2B5EF4-FFF2-40B4-BE49-F238E27FC236}">
                <a16:creationId xmlns:a16="http://schemas.microsoft.com/office/drawing/2014/main" id="{780C6069-8B23-44D6-A5AC-48B6AE8FA398}"/>
              </a:ext>
            </a:extLst>
          </p:cNvPr>
          <p:cNvSpPr/>
          <p:nvPr/>
        </p:nvSpPr>
        <p:spPr>
          <a:xfrm>
            <a:off x="7340707" y="3952571"/>
            <a:ext cx="243840" cy="243840"/>
          </a:xfrm>
          <a:prstGeom prst="ellipse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83000">
                <a:schemeClr val="accent5"/>
              </a:gs>
            </a:gsLst>
            <a:lin ang="0" scaled="1"/>
            <a:tileRect/>
          </a:gradFill>
          <a:ln>
            <a:noFill/>
          </a:ln>
          <a:effectLst>
            <a:outerShdw blurRad="127000" dist="88900" algn="l" rotWithShape="0">
              <a:prstClr val="black">
                <a:alpha val="5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Elipse 29">
            <a:extLst>
              <a:ext uri="{FF2B5EF4-FFF2-40B4-BE49-F238E27FC236}">
                <a16:creationId xmlns:a16="http://schemas.microsoft.com/office/drawing/2014/main" id="{6DE39B40-41E5-4B01-A570-679400D039E0}"/>
              </a:ext>
            </a:extLst>
          </p:cNvPr>
          <p:cNvSpPr/>
          <p:nvPr/>
        </p:nvSpPr>
        <p:spPr>
          <a:xfrm>
            <a:off x="5984222" y="3952571"/>
            <a:ext cx="243840" cy="243840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75000"/>
                </a:schemeClr>
              </a:gs>
              <a:gs pos="100000">
                <a:schemeClr val="accent2"/>
              </a:gs>
            </a:gsLst>
            <a:lin ang="0" scaled="1"/>
            <a:tileRect/>
          </a:gradFill>
          <a:ln>
            <a:noFill/>
          </a:ln>
          <a:effectLst>
            <a:outerShdw blurRad="127000" dist="88900" algn="l" rotWithShape="0">
              <a:prstClr val="black">
                <a:alpha val="5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Elipse 30">
            <a:extLst>
              <a:ext uri="{FF2B5EF4-FFF2-40B4-BE49-F238E27FC236}">
                <a16:creationId xmlns:a16="http://schemas.microsoft.com/office/drawing/2014/main" id="{C309FE04-075B-4829-8C08-C8F25F96A3C5}"/>
              </a:ext>
            </a:extLst>
          </p:cNvPr>
          <p:cNvSpPr/>
          <p:nvPr/>
        </p:nvSpPr>
        <p:spPr>
          <a:xfrm>
            <a:off x="6888545" y="3952571"/>
            <a:ext cx="243840" cy="243840"/>
          </a:xfrm>
          <a:prstGeom prst="ellipse">
            <a:avLst/>
          </a:prstGeom>
          <a:gradFill flip="none" rotWithShape="1"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outerShdw blurRad="127000" dist="88900" algn="l" rotWithShape="0">
              <a:prstClr val="black">
                <a:alpha val="5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9" name="Imagem 38" descr="Uma imagem com texto&#10;&#10;Descrição gerada automaticamente">
            <a:extLst>
              <a:ext uri="{FF2B5EF4-FFF2-40B4-BE49-F238E27FC236}">
                <a16:creationId xmlns:a16="http://schemas.microsoft.com/office/drawing/2014/main" id="{257E6A99-40C1-4B44-95C2-CFF69A9CDE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0" r="99889">
                        <a14:foregroundMark x1="6333" y1="56000" x2="4667" y2="14222"/>
                        <a14:foregroundMark x1="1000" y1="43778" x2="1000" y2="23333"/>
                        <a14:foregroundMark x1="1000" y1="23333" x2="0" y2="19556"/>
                        <a14:foregroundMark x1="30667" y1="23111" x2="55333" y2="24667"/>
                        <a14:foregroundMark x1="55333" y1="24667" x2="82667" y2="20000"/>
                        <a14:foregroundMark x1="82667" y1="20000" x2="72667" y2="24000"/>
                        <a14:foregroundMark x1="72667" y1="24000" x2="32889" y2="21333"/>
                        <a14:foregroundMark x1="32889" y1="21333" x2="47889" y2="30444"/>
                        <a14:foregroundMark x1="47889" y1="30444" x2="57889" y2="30444"/>
                        <a14:foregroundMark x1="57889" y1="30444" x2="64667" y2="26222"/>
                        <a14:foregroundMark x1="64667" y1="26222" x2="77333" y2="24444"/>
                        <a14:foregroundMark x1="24778" y1="17778" x2="38222" y2="21333"/>
                        <a14:foregroundMark x1="38222" y1="21333" x2="23000" y2="13778"/>
                        <a14:foregroundMark x1="23000" y1="13778" x2="37111" y2="19556"/>
                        <a14:foregroundMark x1="37111" y1="19556" x2="30222" y2="26222"/>
                        <a14:foregroundMark x1="30222" y1="26222" x2="66222" y2="22000"/>
                        <a14:foregroundMark x1="66222" y1="22000" x2="85000" y2="22667"/>
                        <a14:foregroundMark x1="85000" y1="22667" x2="74556" y2="25556"/>
                        <a14:foregroundMark x1="74556" y1="25556" x2="70111" y2="23556"/>
                        <a14:foregroundMark x1="73889" y1="31333" x2="92222" y2="24000"/>
                        <a14:foregroundMark x1="92222" y1="24000" x2="85333" y2="20444"/>
                        <a14:foregroundMark x1="85333" y1="20444" x2="84444" y2="21556"/>
                        <a14:foregroundMark x1="61778" y1="18222" x2="39778" y2="17556"/>
                        <a14:foregroundMark x1="39778" y1="17556" x2="51111" y2="19111"/>
                        <a14:foregroundMark x1="51111" y1="19111" x2="94889" y2="18222"/>
                        <a14:foregroundMark x1="32556" y1="17778" x2="57333" y2="16667"/>
                        <a14:foregroundMark x1="57333" y1="16667" x2="83556" y2="17778"/>
                        <a14:foregroundMark x1="83556" y1="17778" x2="87778" y2="17556"/>
                        <a14:foregroundMark x1="34556" y1="19111" x2="41333" y2="18000"/>
                        <a14:foregroundMark x1="41333" y1="18000" x2="28111" y2="17333"/>
                        <a14:foregroundMark x1="28111" y1="17333" x2="47111" y2="17778"/>
                        <a14:foregroundMark x1="33333" y1="12222" x2="42000" y2="13778"/>
                        <a14:foregroundMark x1="42000" y1="13778" x2="55222" y2="12889"/>
                        <a14:foregroundMark x1="55222" y1="12889" x2="54222" y2="11778"/>
                        <a14:foregroundMark x1="60778" y1="13333" x2="86333" y2="16222"/>
                        <a14:foregroundMark x1="94667" y1="24667" x2="83778" y2="41111"/>
                        <a14:foregroundMark x1="83778" y1="41111" x2="83111" y2="41333"/>
                        <a14:foregroundMark x1="88111" y1="40667" x2="81222" y2="45556"/>
                        <a14:foregroundMark x1="81222" y1="45556" x2="27556" y2="42667"/>
                        <a14:foregroundMark x1="27556" y1="42667" x2="27667" y2="42667"/>
                        <a14:foregroundMark x1="59556" y1="40222" x2="59556" y2="40222"/>
                        <a14:foregroundMark x1="30444" y1="62222" x2="99889" y2="57556"/>
                        <a14:foregroundMark x1="99889" y1="57556" x2="99889" y2="57556"/>
                        <a14:foregroundMark x1="98333" y1="62889" x2="29222" y2="64222"/>
                        <a14:foregroundMark x1="59333" y1="65333" x2="64556" y2="62889"/>
                        <a14:foregroundMark x1="63222" y1="65778" x2="30889" y2="65111"/>
                        <a14:foregroundMark x1="30889" y1="65111" x2="30444" y2="69111"/>
                        <a14:foregroundMark x1="29111" y1="79556" x2="40444" y2="81111"/>
                        <a14:foregroundMark x1="40444" y1="81111" x2="60667" y2="76444"/>
                        <a14:foregroundMark x1="60667" y1="76444" x2="67667" y2="78000"/>
                        <a14:foregroundMark x1="62111" y1="79111" x2="55444" y2="79333"/>
                        <a14:foregroundMark x1="55444" y1="79333" x2="58333" y2="79556"/>
                        <a14:foregroundMark x1="64444" y1="80889" x2="40667" y2="84444"/>
                        <a14:foregroundMark x1="40667" y1="84444" x2="40667" y2="84444"/>
                        <a14:foregroundMark x1="65778" y1="77556" x2="78778" y2="78000"/>
                        <a14:foregroundMark x1="80222" y1="79111" x2="67889" y2="80000"/>
                        <a14:foregroundMark x1="80667" y1="79556" x2="65778" y2="82000"/>
                        <a14:foregroundMark x1="77222" y1="81556" x2="84889" y2="63333"/>
                        <a14:foregroundMark x1="80889" y1="81111" x2="79444" y2="74000"/>
                        <a14:foregroundMark x1="82222" y1="71778" x2="80889" y2="80444"/>
                        <a14:foregroundMark x1="80000" y1="80444" x2="77222" y2="79556"/>
                        <a14:foregroundMark x1="81222" y1="79111" x2="76333" y2="80889"/>
                        <a14:foregroundMark x1="84333" y1="65778" x2="91444" y2="64667"/>
                        <a14:foregroundMark x1="91444" y1="64667" x2="98889" y2="64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8377" y="416065"/>
            <a:ext cx="2144250" cy="1072125"/>
          </a:xfrm>
          <a:prstGeom prst="rect">
            <a:avLst/>
          </a:prstGeom>
        </p:spPr>
      </p:pic>
      <p:sp>
        <p:nvSpPr>
          <p:cNvPr id="40" name="CaixaDeTexto 39">
            <a:extLst>
              <a:ext uri="{FF2B5EF4-FFF2-40B4-BE49-F238E27FC236}">
                <a16:creationId xmlns:a16="http://schemas.microsoft.com/office/drawing/2014/main" id="{ED8285C4-82B9-47BB-AA6F-3516E5CE426B}"/>
              </a:ext>
            </a:extLst>
          </p:cNvPr>
          <p:cNvSpPr txBox="1"/>
          <p:nvPr/>
        </p:nvSpPr>
        <p:spPr>
          <a:xfrm>
            <a:off x="2416734" y="1702041"/>
            <a:ext cx="82831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Bebas Neue" panose="020B0606020202050201" pitchFamily="34" charset="0"/>
              </a:rPr>
              <a:t>employability</a:t>
            </a:r>
            <a:r>
              <a:rPr lang="pt-BR" sz="6000" dirty="0">
                <a:solidFill>
                  <a:schemeClr val="tx1">
                    <a:lumMod val="85000"/>
                    <a:lumOff val="15000"/>
                  </a:schemeClr>
                </a:solidFill>
                <a:latin typeface="Bebas Neue" panose="020B0606020202050201" pitchFamily="34" charset="0"/>
              </a:rPr>
              <a:t> skills IN </a:t>
            </a:r>
            <a:r>
              <a:rPr lang="pt-BR" sz="6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Bebas Neue" panose="020B0606020202050201" pitchFamily="34" charset="0"/>
              </a:rPr>
              <a:t>Human</a:t>
            </a:r>
            <a:r>
              <a:rPr lang="pt-BR" sz="6000" dirty="0">
                <a:solidFill>
                  <a:schemeClr val="tx1">
                    <a:lumMod val="85000"/>
                    <a:lumOff val="15000"/>
                  </a:schemeClr>
                </a:solidFill>
                <a:latin typeface="Bebas Neue" panose="020B0606020202050201" pitchFamily="34" charset="0"/>
              </a:rPr>
              <a:t> </a:t>
            </a:r>
            <a:r>
              <a:rPr lang="pt-BR" sz="6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Bebas Neue" panose="020B0606020202050201" pitchFamily="34" charset="0"/>
              </a:rPr>
              <a:t>Resource</a:t>
            </a:r>
            <a:r>
              <a:rPr lang="pt-BR" sz="6000" dirty="0">
                <a:solidFill>
                  <a:schemeClr val="tx1">
                    <a:lumMod val="85000"/>
                    <a:lumOff val="15000"/>
                  </a:schemeClr>
                </a:solidFill>
                <a:latin typeface="Bebas Neue" panose="020B0606020202050201" pitchFamily="34" charset="0"/>
              </a:rPr>
              <a:t> Management </a:t>
            </a:r>
          </a:p>
        </p:txBody>
      </p: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3011BC20-C1FC-40FB-9BE4-4902EA0C63E9}"/>
              </a:ext>
            </a:extLst>
          </p:cNvPr>
          <p:cNvSpPr txBox="1"/>
          <p:nvPr/>
        </p:nvSpPr>
        <p:spPr>
          <a:xfrm>
            <a:off x="2416734" y="4390946"/>
            <a:ext cx="82831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Academic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 </a:t>
            </a:r>
            <a:r>
              <a:rPr lang="pt-BR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and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 </a:t>
            </a:r>
            <a:r>
              <a:rPr lang="pt-BR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employability</a:t>
            </a:r>
            <a:r>
              <a:rPr lang="pt-BR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</a:rPr>
              <a:t> skills</a:t>
            </a:r>
          </a:p>
          <a:p>
            <a:pPr algn="ctr"/>
            <a:endParaRPr lang="pt-BR" sz="2800" dirty="0">
              <a:solidFill>
                <a:schemeClr val="tx1">
                  <a:lumMod val="85000"/>
                  <a:lumOff val="15000"/>
                </a:schemeClr>
              </a:solidFill>
              <a:latin typeface="Montserrat Medium" panose="00000600000000000000" pitchFamily="2" charset="0"/>
            </a:endParaRPr>
          </a:p>
        </p:txBody>
      </p:sp>
      <p:sp>
        <p:nvSpPr>
          <p:cNvPr id="42" name="CaixaDeTexto 41">
            <a:extLst>
              <a:ext uri="{FF2B5EF4-FFF2-40B4-BE49-F238E27FC236}">
                <a16:creationId xmlns:a16="http://schemas.microsoft.com/office/drawing/2014/main" id="{9051F4D3-C50B-4E49-BE48-868A963699C7}"/>
              </a:ext>
            </a:extLst>
          </p:cNvPr>
          <p:cNvSpPr txBox="1"/>
          <p:nvPr/>
        </p:nvSpPr>
        <p:spPr>
          <a:xfrm>
            <a:off x="4095665" y="5036795"/>
            <a:ext cx="4713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pt-BR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rPr>
              <a:t>LECTURER: Lizeta </a:t>
            </a:r>
            <a:r>
              <a:rPr lang="pt-BR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rPr>
              <a:t>Demetriou</a:t>
            </a:r>
            <a:endParaRPr lang="pt-BR" sz="16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  <a:p>
            <a:pPr lvl="0" algn="ctr">
              <a:defRPr/>
            </a:pPr>
            <a:r>
              <a:rPr lang="pt-BR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rPr>
              <a:t>STUDENT: </a:t>
            </a:r>
            <a:r>
              <a:rPr lang="pt-BR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rPr>
              <a:t>Aicha</a:t>
            </a:r>
            <a:r>
              <a:rPr lang="pt-BR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rPr>
              <a:t> dos Prazeres - 2124219</a:t>
            </a:r>
          </a:p>
          <a:p>
            <a:pPr lvl="0" algn="ctr">
              <a:defRPr/>
            </a:pPr>
            <a:endParaRPr kumimoji="0" lang="pt-BR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5808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FABAD5CE-55D4-44B5-BC29-0C7376DD101B}"/>
              </a:ext>
            </a:extLst>
          </p:cNvPr>
          <p:cNvGrpSpPr/>
          <p:nvPr/>
        </p:nvGrpSpPr>
        <p:grpSpPr>
          <a:xfrm>
            <a:off x="-15348" y="-12550"/>
            <a:ext cx="13048521" cy="6858000"/>
            <a:chOff x="-12207354" y="0"/>
            <a:chExt cx="13048521" cy="6858000"/>
          </a:xfrm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DE0B60EE-6AC8-4443-BD91-5539744F1F0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32" name="Seta: Pentágono 31">
              <a:extLst>
                <a:ext uri="{FF2B5EF4-FFF2-40B4-BE49-F238E27FC236}">
                  <a16:creationId xmlns:a16="http://schemas.microsoft.com/office/drawing/2014/main" id="{61080BD9-06BD-4130-8735-33E7A640D485}"/>
                </a:ext>
              </a:extLst>
            </p:cNvPr>
            <p:cNvSpPr/>
            <p:nvPr/>
          </p:nvSpPr>
          <p:spPr>
            <a:xfrm>
              <a:off x="-1728388" y="1371600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248E0800-8293-4C5F-A44F-668E653604B3}"/>
                </a:ext>
              </a:extLst>
            </p:cNvPr>
            <p:cNvSpPr txBox="1"/>
            <p:nvPr/>
          </p:nvSpPr>
          <p:spPr>
            <a:xfrm>
              <a:off x="-1774688" y="1513552"/>
              <a:ext cx="209411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TOPICS</a:t>
              </a:r>
            </a:p>
          </p:txBody>
        </p:sp>
      </p:grp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6C28F6BF-AE14-4974-A54C-A44B82B5D5A8}"/>
              </a:ext>
            </a:extLst>
          </p:cNvPr>
          <p:cNvGrpSpPr/>
          <p:nvPr/>
        </p:nvGrpSpPr>
        <p:grpSpPr>
          <a:xfrm>
            <a:off x="-12207354" y="-12550"/>
            <a:ext cx="13048521" cy="6858000"/>
            <a:chOff x="-12207354" y="0"/>
            <a:chExt cx="13048521" cy="6858000"/>
          </a:xfrm>
        </p:grpSpPr>
        <p:sp>
          <p:nvSpPr>
            <p:cNvPr id="66" name="Retângulo 65">
              <a:extLst>
                <a:ext uri="{FF2B5EF4-FFF2-40B4-BE49-F238E27FC236}">
                  <a16:creationId xmlns:a16="http://schemas.microsoft.com/office/drawing/2014/main" id="{AE86DB70-19C6-41CD-9AE9-9BDB5DC5E443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7" name="Seta: Pentágono 66">
              <a:extLst>
                <a:ext uri="{FF2B5EF4-FFF2-40B4-BE49-F238E27FC236}">
                  <a16:creationId xmlns:a16="http://schemas.microsoft.com/office/drawing/2014/main" id="{30DF18A3-DB40-42A2-8FBA-0CD168E7DD3E}"/>
                </a:ext>
              </a:extLst>
            </p:cNvPr>
            <p:cNvSpPr/>
            <p:nvPr/>
          </p:nvSpPr>
          <p:spPr>
            <a:xfrm>
              <a:off x="-1728388" y="2382232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6815F7A5-225F-4389-A23F-9000DCB4586D}"/>
                </a:ext>
              </a:extLst>
            </p:cNvPr>
            <p:cNvSpPr txBox="1"/>
            <p:nvPr/>
          </p:nvSpPr>
          <p:spPr>
            <a:xfrm>
              <a:off x="-1774688" y="2524184"/>
              <a:ext cx="221452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DEFINITION</a:t>
              </a:r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C0DEC038-A932-4BCD-9DB0-C7F1667EB26C}"/>
              </a:ext>
            </a:extLst>
          </p:cNvPr>
          <p:cNvGrpSpPr/>
          <p:nvPr/>
        </p:nvGrpSpPr>
        <p:grpSpPr>
          <a:xfrm>
            <a:off x="-12207354" y="-12550"/>
            <a:ext cx="13048521" cy="6858000"/>
            <a:chOff x="-12207354" y="0"/>
            <a:chExt cx="13048521" cy="6858000"/>
          </a:xfrm>
        </p:grpSpPr>
        <p:sp>
          <p:nvSpPr>
            <p:cNvPr id="70" name="Retângulo 69">
              <a:extLst>
                <a:ext uri="{FF2B5EF4-FFF2-40B4-BE49-F238E27FC236}">
                  <a16:creationId xmlns:a16="http://schemas.microsoft.com/office/drawing/2014/main" id="{19B11971-B7FA-4CAD-9CA4-11ABBA3D4DCE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1" name="Seta: Pentágono 70">
              <a:extLst>
                <a:ext uri="{FF2B5EF4-FFF2-40B4-BE49-F238E27FC236}">
                  <a16:creationId xmlns:a16="http://schemas.microsoft.com/office/drawing/2014/main" id="{46E155F1-8784-4660-8C90-82750DF90272}"/>
                </a:ext>
              </a:extLst>
            </p:cNvPr>
            <p:cNvSpPr/>
            <p:nvPr/>
          </p:nvSpPr>
          <p:spPr>
            <a:xfrm>
              <a:off x="-1728388" y="3392864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2" name="CaixaDeTexto 71">
              <a:extLst>
                <a:ext uri="{FF2B5EF4-FFF2-40B4-BE49-F238E27FC236}">
                  <a16:creationId xmlns:a16="http://schemas.microsoft.com/office/drawing/2014/main" id="{5EEBAD91-8FE8-4699-92CD-74B8D70E0FBA}"/>
                </a:ext>
              </a:extLst>
            </p:cNvPr>
            <p:cNvSpPr txBox="1"/>
            <p:nvPr/>
          </p:nvSpPr>
          <p:spPr>
            <a:xfrm>
              <a:off x="-1774688" y="3534816"/>
              <a:ext cx="187885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Resultados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FB62BBF4-8DB6-451E-B09D-9FB9234C7E98}"/>
              </a:ext>
            </a:extLst>
          </p:cNvPr>
          <p:cNvGrpSpPr/>
          <p:nvPr/>
        </p:nvGrpSpPr>
        <p:grpSpPr>
          <a:xfrm>
            <a:off x="-12207354" y="-12550"/>
            <a:ext cx="13048521" cy="6858000"/>
            <a:chOff x="-12207354" y="0"/>
            <a:chExt cx="13048521" cy="6858000"/>
          </a:xfrm>
        </p:grpSpPr>
        <p:sp>
          <p:nvSpPr>
            <p:cNvPr id="74" name="Retângulo 73">
              <a:extLst>
                <a:ext uri="{FF2B5EF4-FFF2-40B4-BE49-F238E27FC236}">
                  <a16:creationId xmlns:a16="http://schemas.microsoft.com/office/drawing/2014/main" id="{41C75CCB-94E3-4D95-A791-3A93F72BEDF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5" name="Seta: Pentágono 74">
              <a:extLst>
                <a:ext uri="{FF2B5EF4-FFF2-40B4-BE49-F238E27FC236}">
                  <a16:creationId xmlns:a16="http://schemas.microsoft.com/office/drawing/2014/main" id="{BDDBC636-B348-4EC4-8400-75114E0C6327}"/>
                </a:ext>
              </a:extLst>
            </p:cNvPr>
            <p:cNvSpPr/>
            <p:nvPr/>
          </p:nvSpPr>
          <p:spPr>
            <a:xfrm>
              <a:off x="-1728388" y="4403496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6" name="CaixaDeTexto 75">
              <a:extLst>
                <a:ext uri="{FF2B5EF4-FFF2-40B4-BE49-F238E27FC236}">
                  <a16:creationId xmlns:a16="http://schemas.microsoft.com/office/drawing/2014/main" id="{F20FE093-EBB9-4B2C-AB3F-887BAAE114C1}"/>
                </a:ext>
              </a:extLst>
            </p:cNvPr>
            <p:cNvSpPr txBox="1"/>
            <p:nvPr/>
          </p:nvSpPr>
          <p:spPr>
            <a:xfrm>
              <a:off x="-1774688" y="4545448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Discussão</a:t>
              </a:r>
            </a:p>
          </p:txBody>
        </p:sp>
      </p:grpSp>
      <p:grpSp>
        <p:nvGrpSpPr>
          <p:cNvPr id="77" name="Agrupar 76">
            <a:extLst>
              <a:ext uri="{FF2B5EF4-FFF2-40B4-BE49-F238E27FC236}">
                <a16:creationId xmlns:a16="http://schemas.microsoft.com/office/drawing/2014/main" id="{F456732E-DE1E-4465-ACE9-885E1289F52A}"/>
              </a:ext>
            </a:extLst>
          </p:cNvPr>
          <p:cNvGrpSpPr/>
          <p:nvPr/>
        </p:nvGrpSpPr>
        <p:grpSpPr>
          <a:xfrm>
            <a:off x="-12207354" y="5380"/>
            <a:ext cx="13048521" cy="6858000"/>
            <a:chOff x="-12207354" y="0"/>
            <a:chExt cx="13048521" cy="6858000"/>
          </a:xfrm>
        </p:grpSpPr>
        <p:sp>
          <p:nvSpPr>
            <p:cNvPr id="78" name="Retângulo 77">
              <a:extLst>
                <a:ext uri="{FF2B5EF4-FFF2-40B4-BE49-F238E27FC236}">
                  <a16:creationId xmlns:a16="http://schemas.microsoft.com/office/drawing/2014/main" id="{4572B0B2-052C-478F-B881-EA840DADF987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9" name="Seta: Pentágono 78">
              <a:extLst>
                <a:ext uri="{FF2B5EF4-FFF2-40B4-BE49-F238E27FC236}">
                  <a16:creationId xmlns:a16="http://schemas.microsoft.com/office/drawing/2014/main" id="{D3FF4EC3-E5A2-4C07-AF45-7EE1C5D76AFE}"/>
                </a:ext>
              </a:extLst>
            </p:cNvPr>
            <p:cNvSpPr/>
            <p:nvPr/>
          </p:nvSpPr>
          <p:spPr>
            <a:xfrm>
              <a:off x="-1728388" y="5414128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80000">
                  <a:schemeClr val="accent5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80" name="CaixaDeTexto 79">
              <a:extLst>
                <a:ext uri="{FF2B5EF4-FFF2-40B4-BE49-F238E27FC236}">
                  <a16:creationId xmlns:a16="http://schemas.microsoft.com/office/drawing/2014/main" id="{68FCE86E-F06A-4088-A48B-C48E664D8D85}"/>
                </a:ext>
              </a:extLst>
            </p:cNvPr>
            <p:cNvSpPr txBox="1"/>
            <p:nvPr/>
          </p:nvSpPr>
          <p:spPr>
            <a:xfrm>
              <a:off x="-1774688" y="5556080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>
                  <a:solidFill>
                    <a:schemeClr val="bg1"/>
                  </a:solidFill>
                  <a:latin typeface="Bebas Neue" panose="020B0606020202050201" pitchFamily="34" charset="0"/>
                </a:rPr>
                <a:t>Conclusão </a:t>
              </a:r>
              <a:endParaRPr lang="pt-BR" sz="3200" dirty="0">
                <a:solidFill>
                  <a:schemeClr val="bg1"/>
                </a:solidFill>
                <a:latin typeface="Bebas Neue" panose="020B0606020202050201" pitchFamily="34" charset="0"/>
              </a:endParaRPr>
            </a:p>
          </p:txBody>
        </p:sp>
      </p:grpSp>
      <p:grpSp>
        <p:nvGrpSpPr>
          <p:cNvPr id="151" name="Agrupar 150">
            <a:extLst>
              <a:ext uri="{FF2B5EF4-FFF2-40B4-BE49-F238E27FC236}">
                <a16:creationId xmlns:a16="http://schemas.microsoft.com/office/drawing/2014/main" id="{872FF0DA-A089-43F3-A6E8-4AC29ED09528}"/>
              </a:ext>
            </a:extLst>
          </p:cNvPr>
          <p:cNvGrpSpPr/>
          <p:nvPr/>
        </p:nvGrpSpPr>
        <p:grpSpPr>
          <a:xfrm>
            <a:off x="922772" y="1915865"/>
            <a:ext cx="3481738" cy="3481738"/>
            <a:chOff x="922772" y="1742242"/>
            <a:chExt cx="3481738" cy="3481738"/>
          </a:xfrm>
        </p:grpSpPr>
        <p:sp>
          <p:nvSpPr>
            <p:cNvPr id="152" name="Semicírculo 21">
              <a:extLst>
                <a:ext uri="{FF2B5EF4-FFF2-40B4-BE49-F238E27FC236}">
                  <a16:creationId xmlns:a16="http://schemas.microsoft.com/office/drawing/2014/main" id="{29D65796-2C09-40BC-9038-FB4A3E6A539A}"/>
                </a:ext>
              </a:extLst>
            </p:cNvPr>
            <p:cNvSpPr/>
            <p:nvPr/>
          </p:nvSpPr>
          <p:spPr>
            <a:xfrm rot="5400000">
              <a:off x="922772" y="1742242"/>
              <a:ext cx="3481738" cy="3481738"/>
            </a:xfrm>
            <a:prstGeom prst="blockArc">
              <a:avLst>
                <a:gd name="adj1" fmla="val 10800000"/>
                <a:gd name="adj2" fmla="val 0"/>
                <a:gd name="adj3" fmla="val 4090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>
                <a:solidFill>
                  <a:schemeClr val="tx1"/>
                </a:solidFill>
              </a:endParaRPr>
            </a:p>
          </p:txBody>
        </p:sp>
        <p:grpSp>
          <p:nvGrpSpPr>
            <p:cNvPr id="153" name="Agrupar 152">
              <a:extLst>
                <a:ext uri="{FF2B5EF4-FFF2-40B4-BE49-F238E27FC236}">
                  <a16:creationId xmlns:a16="http://schemas.microsoft.com/office/drawing/2014/main" id="{1228EFE9-B18D-4B0A-843C-032D5170A108}"/>
                </a:ext>
              </a:extLst>
            </p:cNvPr>
            <p:cNvGrpSpPr/>
            <p:nvPr/>
          </p:nvGrpSpPr>
          <p:grpSpPr>
            <a:xfrm>
              <a:off x="1241205" y="2060675"/>
              <a:ext cx="2844871" cy="2844871"/>
              <a:chOff x="1241205" y="2060675"/>
              <a:chExt cx="2844871" cy="2844871"/>
            </a:xfrm>
          </p:grpSpPr>
          <p:sp>
            <p:nvSpPr>
              <p:cNvPr id="154" name="Elipse 22">
                <a:extLst>
                  <a:ext uri="{FF2B5EF4-FFF2-40B4-BE49-F238E27FC236}">
                    <a16:creationId xmlns:a16="http://schemas.microsoft.com/office/drawing/2014/main" id="{AE88DE2B-A48D-45DC-8D7E-7CE21BD44067}"/>
                  </a:ext>
                </a:extLst>
              </p:cNvPr>
              <p:cNvSpPr/>
              <p:nvPr/>
            </p:nvSpPr>
            <p:spPr>
              <a:xfrm>
                <a:off x="1241205" y="2060675"/>
                <a:ext cx="2844871" cy="2844871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>
                      <a:lumMod val="75000"/>
                    </a:schemeClr>
                  </a:gs>
                  <a:gs pos="100000">
                    <a:schemeClr val="bg1"/>
                  </a:gs>
                </a:gsLst>
                <a:lin ang="0" scaled="1"/>
                <a:tileRect/>
              </a:gradFill>
              <a:ln>
                <a:noFill/>
              </a:ln>
              <a:effectLst>
                <a:outerShdw blurRad="127000" dist="88900" algn="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400"/>
              </a:p>
            </p:txBody>
          </p:sp>
          <p:sp>
            <p:nvSpPr>
              <p:cNvPr id="155" name="Elipse 23">
                <a:extLst>
                  <a:ext uri="{FF2B5EF4-FFF2-40B4-BE49-F238E27FC236}">
                    <a16:creationId xmlns:a16="http://schemas.microsoft.com/office/drawing/2014/main" id="{85D4F5AE-4109-4528-84C1-28ADEDA82F9D}"/>
                  </a:ext>
                </a:extLst>
              </p:cNvPr>
              <p:cNvSpPr/>
              <p:nvPr/>
            </p:nvSpPr>
            <p:spPr>
              <a:xfrm>
                <a:off x="1367377" y="2186847"/>
                <a:ext cx="2592528" cy="2592528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  <a:effectLst>
                <a:innerShdw blurRad="127000" dist="889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pt-BR" sz="1400"/>
              </a:p>
            </p:txBody>
          </p:sp>
          <p:sp>
            <p:nvSpPr>
              <p:cNvPr id="156" name="CaixaDeTexto 155">
                <a:extLst>
                  <a:ext uri="{FF2B5EF4-FFF2-40B4-BE49-F238E27FC236}">
                    <a16:creationId xmlns:a16="http://schemas.microsoft.com/office/drawing/2014/main" id="{45AFAAD3-9D1F-4A3D-ABF8-02DD641468CA}"/>
                  </a:ext>
                </a:extLst>
              </p:cNvPr>
              <p:cNvSpPr txBox="1"/>
              <p:nvPr/>
            </p:nvSpPr>
            <p:spPr>
              <a:xfrm>
                <a:off x="1561939" y="2774397"/>
                <a:ext cx="2289726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400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Bebas Neue" panose="020B0606020202050201" pitchFamily="34" charset="0"/>
                  </a:rPr>
                  <a:t>TECHENFIM</a:t>
                </a:r>
                <a:endParaRPr lang="pt-BR" sz="28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Bebas Neue" panose="020B0606020202050201" pitchFamily="34" charset="0"/>
                </a:endParaRPr>
              </a:p>
            </p:txBody>
          </p:sp>
          <p:cxnSp>
            <p:nvCxnSpPr>
              <p:cNvPr id="157" name="Conector reto 42">
                <a:extLst>
                  <a:ext uri="{FF2B5EF4-FFF2-40B4-BE49-F238E27FC236}">
                    <a16:creationId xmlns:a16="http://schemas.microsoft.com/office/drawing/2014/main" id="{7C6684CF-E2A7-4460-A252-6174B12C311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775015" y="3336805"/>
                <a:ext cx="1863574" cy="0"/>
              </a:xfrm>
              <a:prstGeom prst="line">
                <a:avLst/>
              </a:prstGeom>
              <a:ln w="28575"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8" name="CaixaDeTexto 157">
                <a:extLst>
                  <a:ext uri="{FF2B5EF4-FFF2-40B4-BE49-F238E27FC236}">
                    <a16:creationId xmlns:a16="http://schemas.microsoft.com/office/drawing/2014/main" id="{B7DAB292-A64A-4553-BC3E-5D77597D9239}"/>
                  </a:ext>
                </a:extLst>
              </p:cNvPr>
              <p:cNvSpPr txBox="1"/>
              <p:nvPr/>
            </p:nvSpPr>
            <p:spPr>
              <a:xfrm>
                <a:off x="1561939" y="3503802"/>
                <a:ext cx="228972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pt-BR" sz="280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Bebas Neue" panose="020B0606020202050201" pitchFamily="34" charset="0"/>
                  </a:rPr>
                  <a:t>SLIDES DE INFOGRÁFICOS</a:t>
                </a:r>
              </a:p>
            </p:txBody>
          </p:sp>
        </p:grpSp>
      </p:grpSp>
      <p:grpSp>
        <p:nvGrpSpPr>
          <p:cNvPr id="159" name="Agrupar 158">
            <a:extLst>
              <a:ext uri="{FF2B5EF4-FFF2-40B4-BE49-F238E27FC236}">
                <a16:creationId xmlns:a16="http://schemas.microsoft.com/office/drawing/2014/main" id="{96ACF9E5-C2D0-4B63-8828-2A5A8CCF42AD}"/>
              </a:ext>
            </a:extLst>
          </p:cNvPr>
          <p:cNvGrpSpPr/>
          <p:nvPr/>
        </p:nvGrpSpPr>
        <p:grpSpPr>
          <a:xfrm>
            <a:off x="4167352" y="3487362"/>
            <a:ext cx="336458" cy="336458"/>
            <a:chOff x="6233020" y="2105637"/>
            <a:chExt cx="403200" cy="403200"/>
          </a:xfrm>
        </p:grpSpPr>
        <p:sp>
          <p:nvSpPr>
            <p:cNvPr id="160" name="Elipse 25">
              <a:extLst>
                <a:ext uri="{FF2B5EF4-FFF2-40B4-BE49-F238E27FC236}">
                  <a16:creationId xmlns:a16="http://schemas.microsoft.com/office/drawing/2014/main" id="{C19E3E4D-E33B-4291-9022-10BE5A5E297E}"/>
                </a:ext>
              </a:extLst>
            </p:cNvPr>
            <p:cNvSpPr/>
            <p:nvPr/>
          </p:nvSpPr>
          <p:spPr>
            <a:xfrm>
              <a:off x="6233020" y="2105637"/>
              <a:ext cx="403200" cy="403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/>
            </a:p>
          </p:txBody>
        </p:sp>
        <p:sp>
          <p:nvSpPr>
            <p:cNvPr id="161" name="Elipse 26">
              <a:extLst>
                <a:ext uri="{FF2B5EF4-FFF2-40B4-BE49-F238E27FC236}">
                  <a16:creationId xmlns:a16="http://schemas.microsoft.com/office/drawing/2014/main" id="{42A05F5A-E660-422E-BD87-187B5D1E8B20}"/>
                </a:ext>
              </a:extLst>
            </p:cNvPr>
            <p:cNvSpPr/>
            <p:nvPr/>
          </p:nvSpPr>
          <p:spPr>
            <a:xfrm>
              <a:off x="6274420" y="2147037"/>
              <a:ext cx="320400" cy="320400"/>
            </a:xfrm>
            <a:prstGeom prst="ellipse">
              <a:avLst/>
            </a:prstGeom>
            <a:gradFill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 dirty="0"/>
            </a:p>
          </p:txBody>
        </p:sp>
      </p:grpSp>
      <p:grpSp>
        <p:nvGrpSpPr>
          <p:cNvPr id="162" name="Agrupar 161">
            <a:extLst>
              <a:ext uri="{FF2B5EF4-FFF2-40B4-BE49-F238E27FC236}">
                <a16:creationId xmlns:a16="http://schemas.microsoft.com/office/drawing/2014/main" id="{439D0216-C226-4EBC-B2DF-32E6DF018895}"/>
              </a:ext>
            </a:extLst>
          </p:cNvPr>
          <p:cNvGrpSpPr/>
          <p:nvPr/>
        </p:nvGrpSpPr>
        <p:grpSpPr>
          <a:xfrm>
            <a:off x="3120800" y="5052133"/>
            <a:ext cx="336458" cy="336458"/>
            <a:chOff x="6233020" y="2105637"/>
            <a:chExt cx="403200" cy="403200"/>
          </a:xfrm>
        </p:grpSpPr>
        <p:sp>
          <p:nvSpPr>
            <p:cNvPr id="163" name="Elipse 28">
              <a:extLst>
                <a:ext uri="{FF2B5EF4-FFF2-40B4-BE49-F238E27FC236}">
                  <a16:creationId xmlns:a16="http://schemas.microsoft.com/office/drawing/2014/main" id="{066332B7-09F9-449C-B3CA-54FD18A9E844}"/>
                </a:ext>
              </a:extLst>
            </p:cNvPr>
            <p:cNvSpPr/>
            <p:nvPr/>
          </p:nvSpPr>
          <p:spPr>
            <a:xfrm>
              <a:off x="6233020" y="2105637"/>
              <a:ext cx="403200" cy="403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/>
            </a:p>
          </p:txBody>
        </p:sp>
        <p:sp>
          <p:nvSpPr>
            <p:cNvPr id="164" name="Elipse 29">
              <a:extLst>
                <a:ext uri="{FF2B5EF4-FFF2-40B4-BE49-F238E27FC236}">
                  <a16:creationId xmlns:a16="http://schemas.microsoft.com/office/drawing/2014/main" id="{EE8A785D-1432-4E6D-8B53-9145EF6F7FFA}"/>
                </a:ext>
              </a:extLst>
            </p:cNvPr>
            <p:cNvSpPr/>
            <p:nvPr/>
          </p:nvSpPr>
          <p:spPr>
            <a:xfrm>
              <a:off x="6274420" y="2147037"/>
              <a:ext cx="320400" cy="320400"/>
            </a:xfrm>
            <a:prstGeom prst="ellipse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69000">
                  <a:schemeClr val="accent5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 dirty="0"/>
            </a:p>
          </p:txBody>
        </p:sp>
      </p:grpSp>
      <p:grpSp>
        <p:nvGrpSpPr>
          <p:cNvPr id="165" name="Agrupar 164">
            <a:extLst>
              <a:ext uri="{FF2B5EF4-FFF2-40B4-BE49-F238E27FC236}">
                <a16:creationId xmlns:a16="http://schemas.microsoft.com/office/drawing/2014/main" id="{72A742F4-A83E-461D-836B-9ADF1DA89307}"/>
              </a:ext>
            </a:extLst>
          </p:cNvPr>
          <p:cNvGrpSpPr/>
          <p:nvPr/>
        </p:nvGrpSpPr>
        <p:grpSpPr>
          <a:xfrm>
            <a:off x="3854762" y="4482686"/>
            <a:ext cx="336458" cy="336458"/>
            <a:chOff x="6233020" y="2105637"/>
            <a:chExt cx="403200" cy="403200"/>
          </a:xfrm>
        </p:grpSpPr>
        <p:sp>
          <p:nvSpPr>
            <p:cNvPr id="166" name="Elipse 32">
              <a:extLst>
                <a:ext uri="{FF2B5EF4-FFF2-40B4-BE49-F238E27FC236}">
                  <a16:creationId xmlns:a16="http://schemas.microsoft.com/office/drawing/2014/main" id="{1EF90516-3D21-4491-8DC5-8DE64E0BAD27}"/>
                </a:ext>
              </a:extLst>
            </p:cNvPr>
            <p:cNvSpPr/>
            <p:nvPr/>
          </p:nvSpPr>
          <p:spPr>
            <a:xfrm>
              <a:off x="6233020" y="2105637"/>
              <a:ext cx="403200" cy="403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/>
            </a:p>
          </p:txBody>
        </p:sp>
        <p:sp>
          <p:nvSpPr>
            <p:cNvPr id="167" name="Elipse 33">
              <a:extLst>
                <a:ext uri="{FF2B5EF4-FFF2-40B4-BE49-F238E27FC236}">
                  <a16:creationId xmlns:a16="http://schemas.microsoft.com/office/drawing/2014/main" id="{5105B285-726C-4691-BA35-CCD84C01630D}"/>
                </a:ext>
              </a:extLst>
            </p:cNvPr>
            <p:cNvSpPr/>
            <p:nvPr/>
          </p:nvSpPr>
          <p:spPr>
            <a:xfrm>
              <a:off x="6274420" y="2147037"/>
              <a:ext cx="320400" cy="320400"/>
            </a:xfrm>
            <a:prstGeom prst="ellipse">
              <a:avLst/>
            </a:prstGeom>
            <a:gradFill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 dirty="0"/>
            </a:p>
          </p:txBody>
        </p:sp>
      </p:grpSp>
      <p:grpSp>
        <p:nvGrpSpPr>
          <p:cNvPr id="168" name="Agrupar 167">
            <a:extLst>
              <a:ext uri="{FF2B5EF4-FFF2-40B4-BE49-F238E27FC236}">
                <a16:creationId xmlns:a16="http://schemas.microsoft.com/office/drawing/2014/main" id="{272335E4-FE80-42A0-9176-E720790360A3}"/>
              </a:ext>
            </a:extLst>
          </p:cNvPr>
          <p:cNvGrpSpPr/>
          <p:nvPr/>
        </p:nvGrpSpPr>
        <p:grpSpPr>
          <a:xfrm>
            <a:off x="3120800" y="1918640"/>
            <a:ext cx="336458" cy="336458"/>
            <a:chOff x="6233020" y="2105637"/>
            <a:chExt cx="403200" cy="403200"/>
          </a:xfrm>
        </p:grpSpPr>
        <p:sp>
          <p:nvSpPr>
            <p:cNvPr id="169" name="Elipse 36">
              <a:extLst>
                <a:ext uri="{FF2B5EF4-FFF2-40B4-BE49-F238E27FC236}">
                  <a16:creationId xmlns:a16="http://schemas.microsoft.com/office/drawing/2014/main" id="{D2081DB8-DEB3-43F9-AD94-4244DAAFC848}"/>
                </a:ext>
              </a:extLst>
            </p:cNvPr>
            <p:cNvSpPr/>
            <p:nvPr/>
          </p:nvSpPr>
          <p:spPr>
            <a:xfrm>
              <a:off x="6233020" y="2105637"/>
              <a:ext cx="403200" cy="403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/>
            </a:p>
          </p:txBody>
        </p:sp>
        <p:sp>
          <p:nvSpPr>
            <p:cNvPr id="170" name="Elipse 37">
              <a:extLst>
                <a:ext uri="{FF2B5EF4-FFF2-40B4-BE49-F238E27FC236}">
                  <a16:creationId xmlns:a16="http://schemas.microsoft.com/office/drawing/2014/main" id="{6EE64A13-3525-42BE-9E90-D029F480DEC3}"/>
                </a:ext>
              </a:extLst>
            </p:cNvPr>
            <p:cNvSpPr/>
            <p:nvPr/>
          </p:nvSpPr>
          <p:spPr>
            <a:xfrm>
              <a:off x="6274420" y="2147037"/>
              <a:ext cx="320400" cy="320400"/>
            </a:xfrm>
            <a:prstGeom prst="ellipse">
              <a:avLst/>
            </a:prstGeom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/>
            </a:p>
          </p:txBody>
        </p:sp>
      </p:grpSp>
      <p:grpSp>
        <p:nvGrpSpPr>
          <p:cNvPr id="171" name="Agrupar 170">
            <a:extLst>
              <a:ext uri="{FF2B5EF4-FFF2-40B4-BE49-F238E27FC236}">
                <a16:creationId xmlns:a16="http://schemas.microsoft.com/office/drawing/2014/main" id="{D4863B3B-9E35-4A16-B3C5-05F0329624F1}"/>
              </a:ext>
            </a:extLst>
          </p:cNvPr>
          <p:cNvGrpSpPr/>
          <p:nvPr/>
        </p:nvGrpSpPr>
        <p:grpSpPr>
          <a:xfrm>
            <a:off x="3854762" y="2533384"/>
            <a:ext cx="336458" cy="336458"/>
            <a:chOff x="6233020" y="2105637"/>
            <a:chExt cx="403200" cy="403200"/>
          </a:xfrm>
        </p:grpSpPr>
        <p:sp>
          <p:nvSpPr>
            <p:cNvPr id="172" name="Elipse 39">
              <a:extLst>
                <a:ext uri="{FF2B5EF4-FFF2-40B4-BE49-F238E27FC236}">
                  <a16:creationId xmlns:a16="http://schemas.microsoft.com/office/drawing/2014/main" id="{7759FE6B-8483-4FAA-8762-EB91F33EDA19}"/>
                </a:ext>
              </a:extLst>
            </p:cNvPr>
            <p:cNvSpPr/>
            <p:nvPr/>
          </p:nvSpPr>
          <p:spPr>
            <a:xfrm>
              <a:off x="6233020" y="2105637"/>
              <a:ext cx="403200" cy="4032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/>
            </a:p>
          </p:txBody>
        </p:sp>
        <p:sp>
          <p:nvSpPr>
            <p:cNvPr id="173" name="Elipse 40">
              <a:extLst>
                <a:ext uri="{FF2B5EF4-FFF2-40B4-BE49-F238E27FC236}">
                  <a16:creationId xmlns:a16="http://schemas.microsoft.com/office/drawing/2014/main" id="{025FF228-7B07-4C8C-81F0-B3D6EC93F803}"/>
                </a:ext>
              </a:extLst>
            </p:cNvPr>
            <p:cNvSpPr/>
            <p:nvPr/>
          </p:nvSpPr>
          <p:spPr>
            <a:xfrm>
              <a:off x="6274420" y="2147037"/>
              <a:ext cx="320400" cy="320400"/>
            </a:xfrm>
            <a:prstGeom prst="ellipse">
              <a:avLst/>
            </a:prstGeom>
            <a:gradFill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/>
            </a:p>
          </p:txBody>
        </p:sp>
      </p:grpSp>
      <p:grpSp>
        <p:nvGrpSpPr>
          <p:cNvPr id="174" name="Agrupar 173">
            <a:extLst>
              <a:ext uri="{FF2B5EF4-FFF2-40B4-BE49-F238E27FC236}">
                <a16:creationId xmlns:a16="http://schemas.microsoft.com/office/drawing/2014/main" id="{E74B9805-080E-44DB-92C0-2BDA4B049F98}"/>
              </a:ext>
            </a:extLst>
          </p:cNvPr>
          <p:cNvGrpSpPr/>
          <p:nvPr/>
        </p:nvGrpSpPr>
        <p:grpSpPr>
          <a:xfrm>
            <a:off x="4503810" y="1065708"/>
            <a:ext cx="4980405" cy="1060445"/>
            <a:chOff x="4089600" y="316800"/>
            <a:chExt cx="5968353" cy="1270800"/>
          </a:xfrm>
        </p:grpSpPr>
        <p:sp>
          <p:nvSpPr>
            <p:cNvPr id="175" name="Seta: Pentágono 174">
              <a:extLst>
                <a:ext uri="{FF2B5EF4-FFF2-40B4-BE49-F238E27FC236}">
                  <a16:creationId xmlns:a16="http://schemas.microsoft.com/office/drawing/2014/main" id="{A42C48BE-4075-4DD5-9FB3-14ABC4CEBC10}"/>
                </a:ext>
              </a:extLst>
            </p:cNvPr>
            <p:cNvSpPr/>
            <p:nvPr/>
          </p:nvSpPr>
          <p:spPr>
            <a:xfrm>
              <a:off x="4089600" y="316800"/>
              <a:ext cx="5914800" cy="1105200"/>
            </a:xfrm>
            <a:prstGeom prst="homePlate">
              <a:avLst>
                <a:gd name="adj" fmla="val 30407"/>
              </a:avLst>
            </a:prstGeom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/>
            </a:p>
          </p:txBody>
        </p:sp>
        <p:sp>
          <p:nvSpPr>
            <p:cNvPr id="176" name="CaixaDeTexto 175">
              <a:extLst>
                <a:ext uri="{FF2B5EF4-FFF2-40B4-BE49-F238E27FC236}">
                  <a16:creationId xmlns:a16="http://schemas.microsoft.com/office/drawing/2014/main" id="{AD1209F1-F5DA-429A-BC2D-DEDD3EA35399}"/>
                </a:ext>
              </a:extLst>
            </p:cNvPr>
            <p:cNvSpPr txBox="1"/>
            <p:nvPr/>
          </p:nvSpPr>
          <p:spPr>
            <a:xfrm>
              <a:off x="4799505" y="591761"/>
              <a:ext cx="5258448" cy="9958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What is Human Resource Management?</a:t>
              </a:r>
              <a:endParaRPr lang="pt-BR" sz="2400" dirty="0">
                <a:solidFill>
                  <a:schemeClr val="bg1"/>
                </a:solidFill>
                <a:latin typeface="Bebas Neue" panose="020B0606020202050201" pitchFamily="34" charset="0"/>
              </a:endParaRPr>
            </a:p>
            <a:p>
              <a:endParaRPr lang="pt-BR" sz="2400" dirty="0">
                <a:solidFill>
                  <a:schemeClr val="bg1"/>
                </a:solidFill>
                <a:latin typeface="Bebas Neue" panose="020B0606020202050201" pitchFamily="34" charset="0"/>
              </a:endParaRPr>
            </a:p>
          </p:txBody>
        </p:sp>
      </p:grpSp>
      <p:grpSp>
        <p:nvGrpSpPr>
          <p:cNvPr id="177" name="Agrupar 176">
            <a:extLst>
              <a:ext uri="{FF2B5EF4-FFF2-40B4-BE49-F238E27FC236}">
                <a16:creationId xmlns:a16="http://schemas.microsoft.com/office/drawing/2014/main" id="{EE95F178-2B97-46C1-8227-03AD9E9E34B8}"/>
              </a:ext>
            </a:extLst>
          </p:cNvPr>
          <p:cNvGrpSpPr/>
          <p:nvPr/>
        </p:nvGrpSpPr>
        <p:grpSpPr>
          <a:xfrm>
            <a:off x="3963074" y="1055746"/>
            <a:ext cx="1081472" cy="1569660"/>
            <a:chOff x="3441600" y="304862"/>
            <a:chExt cx="1296000" cy="1881029"/>
          </a:xfrm>
        </p:grpSpPr>
        <p:sp>
          <p:nvSpPr>
            <p:cNvPr id="178" name="Hexágono 177">
              <a:extLst>
                <a:ext uri="{FF2B5EF4-FFF2-40B4-BE49-F238E27FC236}">
                  <a16:creationId xmlns:a16="http://schemas.microsoft.com/office/drawing/2014/main" id="{252FABCB-CC5B-464A-969D-6902C336EF12}"/>
                </a:ext>
              </a:extLst>
            </p:cNvPr>
            <p:cNvSpPr/>
            <p:nvPr/>
          </p:nvSpPr>
          <p:spPr>
            <a:xfrm>
              <a:off x="3441600" y="316800"/>
              <a:ext cx="1296000" cy="1105200"/>
            </a:xfrm>
            <a:prstGeom prst="hexagon">
              <a:avLst/>
            </a:prstGeom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</a:gradFill>
            <a:ln>
              <a:noFill/>
            </a:ln>
            <a:effectLst>
              <a:outerShdw blurRad="88900" dist="1143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600">
                <a:latin typeface="Bebas Neue" panose="020B0606020202050201" pitchFamily="34" charset="0"/>
              </a:endParaRPr>
            </a:p>
          </p:txBody>
        </p:sp>
        <p:sp>
          <p:nvSpPr>
            <p:cNvPr id="179" name="CaixaDeTexto 178">
              <a:extLst>
                <a:ext uri="{FF2B5EF4-FFF2-40B4-BE49-F238E27FC236}">
                  <a16:creationId xmlns:a16="http://schemas.microsoft.com/office/drawing/2014/main" id="{116681D7-9430-4F4D-B293-8B1CB6E55D95}"/>
                </a:ext>
              </a:extLst>
            </p:cNvPr>
            <p:cNvSpPr txBox="1"/>
            <p:nvPr/>
          </p:nvSpPr>
          <p:spPr>
            <a:xfrm>
              <a:off x="3604181" y="304862"/>
              <a:ext cx="1014038" cy="18810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4800" dirty="0">
                  <a:solidFill>
                    <a:schemeClr val="bg1"/>
                  </a:solidFill>
                  <a:latin typeface="techenfim-trabalho-equipe" pitchFamily="2" charset="0"/>
                  <a:cs typeface="Arial" panose="020B0604020202020204" pitchFamily="34" charset="0"/>
                </a:rPr>
                <a:t>F</a:t>
              </a:r>
            </a:p>
            <a:p>
              <a:pPr algn="ctr"/>
              <a:endParaRPr lang="pt-BR" sz="4800" dirty="0">
                <a:solidFill>
                  <a:schemeClr val="bg1"/>
                </a:solidFill>
                <a:latin typeface="techenfim-trabalho-equipe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80" name="Agrupar 179">
            <a:extLst>
              <a:ext uri="{FF2B5EF4-FFF2-40B4-BE49-F238E27FC236}">
                <a16:creationId xmlns:a16="http://schemas.microsoft.com/office/drawing/2014/main" id="{5CACF47C-FDF3-439E-8BDF-9A26B11FD3AB}"/>
              </a:ext>
            </a:extLst>
          </p:cNvPr>
          <p:cNvGrpSpPr/>
          <p:nvPr/>
        </p:nvGrpSpPr>
        <p:grpSpPr>
          <a:xfrm>
            <a:off x="5078653" y="2148682"/>
            <a:ext cx="4935717" cy="1087177"/>
            <a:chOff x="4778472" y="1614600"/>
            <a:chExt cx="5914800" cy="1302837"/>
          </a:xfrm>
        </p:grpSpPr>
        <p:sp>
          <p:nvSpPr>
            <p:cNvPr id="181" name="Seta: Pentágono 180">
              <a:extLst>
                <a:ext uri="{FF2B5EF4-FFF2-40B4-BE49-F238E27FC236}">
                  <a16:creationId xmlns:a16="http://schemas.microsoft.com/office/drawing/2014/main" id="{C15691C2-5278-40DD-8871-4E17F1E49D06}"/>
                </a:ext>
              </a:extLst>
            </p:cNvPr>
            <p:cNvSpPr/>
            <p:nvPr/>
          </p:nvSpPr>
          <p:spPr>
            <a:xfrm>
              <a:off x="4778472" y="1614600"/>
              <a:ext cx="5914800" cy="1105200"/>
            </a:xfrm>
            <a:prstGeom prst="homePlate">
              <a:avLst>
                <a:gd name="adj" fmla="val 30407"/>
              </a:avLst>
            </a:prstGeom>
            <a:gradFill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/>
            </a:p>
          </p:txBody>
        </p:sp>
        <p:sp>
          <p:nvSpPr>
            <p:cNvPr id="182" name="CaixaDeTexto 181">
              <a:extLst>
                <a:ext uri="{FF2B5EF4-FFF2-40B4-BE49-F238E27FC236}">
                  <a16:creationId xmlns:a16="http://schemas.microsoft.com/office/drawing/2014/main" id="{D4A0F50B-BFAE-40AD-8C8B-DC1C6EB1419D}"/>
                </a:ext>
              </a:extLst>
            </p:cNvPr>
            <p:cNvSpPr txBox="1"/>
            <p:nvPr/>
          </p:nvSpPr>
          <p:spPr>
            <a:xfrm>
              <a:off x="5433837" y="1921596"/>
              <a:ext cx="5235968" cy="9958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Skills for </a:t>
              </a:r>
              <a:r>
                <a:rPr lang="pt-BR" sz="2400" dirty="0" err="1">
                  <a:solidFill>
                    <a:schemeClr val="bg1"/>
                  </a:solidFill>
                  <a:latin typeface="Bebas Neue" panose="020B0606020202050201" pitchFamily="34" charset="0"/>
                </a:rPr>
                <a:t>human</a:t>
              </a:r>
              <a:r>
                <a:rPr lang="pt-BR" sz="24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-</a:t>
              </a:r>
              <a:r>
                <a:rPr lang="pt-BR" sz="2400" dirty="0" err="1">
                  <a:solidFill>
                    <a:schemeClr val="bg1"/>
                  </a:solidFill>
                  <a:latin typeface="Bebas Neue" panose="020B0606020202050201" pitchFamily="34" charset="0"/>
                </a:rPr>
                <a:t>resource</a:t>
              </a:r>
              <a:r>
                <a:rPr lang="pt-BR" sz="24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-management</a:t>
              </a:r>
            </a:p>
            <a:p>
              <a:endParaRPr lang="pt-BR" sz="2400" dirty="0">
                <a:solidFill>
                  <a:schemeClr val="bg1"/>
                </a:solidFill>
                <a:latin typeface="Bebas Neue" panose="020B0606020202050201" pitchFamily="34" charset="0"/>
              </a:endParaRPr>
            </a:p>
          </p:txBody>
        </p:sp>
      </p:grpSp>
      <p:grpSp>
        <p:nvGrpSpPr>
          <p:cNvPr id="183" name="Agrupar 182">
            <a:extLst>
              <a:ext uri="{FF2B5EF4-FFF2-40B4-BE49-F238E27FC236}">
                <a16:creationId xmlns:a16="http://schemas.microsoft.com/office/drawing/2014/main" id="{778F199D-6A10-4144-A704-347366A44EF3}"/>
              </a:ext>
            </a:extLst>
          </p:cNvPr>
          <p:cNvGrpSpPr/>
          <p:nvPr/>
        </p:nvGrpSpPr>
        <p:grpSpPr>
          <a:xfrm>
            <a:off x="4537917" y="2127801"/>
            <a:ext cx="1081472" cy="1569660"/>
            <a:chOff x="4130472" y="1589576"/>
            <a:chExt cx="1296000" cy="1881028"/>
          </a:xfrm>
        </p:grpSpPr>
        <p:sp>
          <p:nvSpPr>
            <p:cNvPr id="184" name="Hexágono 183">
              <a:extLst>
                <a:ext uri="{FF2B5EF4-FFF2-40B4-BE49-F238E27FC236}">
                  <a16:creationId xmlns:a16="http://schemas.microsoft.com/office/drawing/2014/main" id="{B400A146-C88E-4792-9735-9289BABDA285}"/>
                </a:ext>
              </a:extLst>
            </p:cNvPr>
            <p:cNvSpPr/>
            <p:nvPr/>
          </p:nvSpPr>
          <p:spPr>
            <a:xfrm>
              <a:off x="4130472" y="1614600"/>
              <a:ext cx="1296000" cy="1105200"/>
            </a:xfrm>
            <a:prstGeom prst="hexagon">
              <a:avLst/>
            </a:prstGeom>
            <a:gradFill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>
              <a:outerShdw blurRad="88900" dist="1143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600">
                <a:latin typeface="Bebas Neue" panose="020B0606020202050201" pitchFamily="34" charset="0"/>
              </a:endParaRPr>
            </a:p>
          </p:txBody>
        </p:sp>
        <p:sp>
          <p:nvSpPr>
            <p:cNvPr id="185" name="CaixaDeTexto 184">
              <a:extLst>
                <a:ext uri="{FF2B5EF4-FFF2-40B4-BE49-F238E27FC236}">
                  <a16:creationId xmlns:a16="http://schemas.microsoft.com/office/drawing/2014/main" id="{F7A2EB99-58C6-4769-8313-F5179CBF46AE}"/>
                </a:ext>
              </a:extLst>
            </p:cNvPr>
            <p:cNvSpPr txBox="1"/>
            <p:nvPr/>
          </p:nvSpPr>
          <p:spPr>
            <a:xfrm>
              <a:off x="4271453" y="1589576"/>
              <a:ext cx="1014038" cy="18810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4800" dirty="0">
                  <a:solidFill>
                    <a:schemeClr val="bg1"/>
                  </a:solidFill>
                  <a:latin typeface="techenfim-trabalho-equipe" pitchFamily="2" charset="0"/>
                  <a:cs typeface="Arial" panose="020B0604020202020204" pitchFamily="34" charset="0"/>
                </a:rPr>
                <a:t>s</a:t>
              </a:r>
            </a:p>
            <a:p>
              <a:pPr algn="ctr"/>
              <a:endParaRPr lang="pt-BR" sz="4800" dirty="0">
                <a:solidFill>
                  <a:schemeClr val="bg1"/>
                </a:solidFill>
                <a:latin typeface="techenfim-alimentos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86" name="Agrupar 185">
            <a:extLst>
              <a:ext uri="{FF2B5EF4-FFF2-40B4-BE49-F238E27FC236}">
                <a16:creationId xmlns:a16="http://schemas.microsoft.com/office/drawing/2014/main" id="{1F460524-98BF-42D4-B155-42C2CAC00913}"/>
              </a:ext>
            </a:extLst>
          </p:cNvPr>
          <p:cNvGrpSpPr/>
          <p:nvPr/>
        </p:nvGrpSpPr>
        <p:grpSpPr>
          <a:xfrm>
            <a:off x="5456272" y="3231655"/>
            <a:ext cx="4935717" cy="922255"/>
            <a:chOff x="5230999" y="2912400"/>
            <a:chExt cx="5914800" cy="1105200"/>
          </a:xfrm>
        </p:grpSpPr>
        <p:sp>
          <p:nvSpPr>
            <p:cNvPr id="187" name="Seta: Pentágono 186">
              <a:extLst>
                <a:ext uri="{FF2B5EF4-FFF2-40B4-BE49-F238E27FC236}">
                  <a16:creationId xmlns:a16="http://schemas.microsoft.com/office/drawing/2014/main" id="{5B0A064C-88AD-4A34-8351-48341E5CD3D0}"/>
                </a:ext>
              </a:extLst>
            </p:cNvPr>
            <p:cNvSpPr/>
            <p:nvPr/>
          </p:nvSpPr>
          <p:spPr>
            <a:xfrm>
              <a:off x="5230999" y="2912400"/>
              <a:ext cx="5914800" cy="1105200"/>
            </a:xfrm>
            <a:prstGeom prst="homePlate">
              <a:avLst>
                <a:gd name="adj" fmla="val 30407"/>
              </a:avLst>
            </a:prstGeom>
            <a:gradFill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/>
            </a:p>
          </p:txBody>
        </p:sp>
        <p:sp>
          <p:nvSpPr>
            <p:cNvPr id="188" name="CaixaDeTexto 187">
              <a:extLst>
                <a:ext uri="{FF2B5EF4-FFF2-40B4-BE49-F238E27FC236}">
                  <a16:creationId xmlns:a16="http://schemas.microsoft.com/office/drawing/2014/main" id="{AB668B9B-8CE2-48C7-ADB8-E2F38AEE0CEA}"/>
                </a:ext>
              </a:extLst>
            </p:cNvPr>
            <p:cNvSpPr txBox="1"/>
            <p:nvPr/>
          </p:nvSpPr>
          <p:spPr>
            <a:xfrm>
              <a:off x="5930991" y="2950534"/>
              <a:ext cx="3405184" cy="5532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dirty="0" err="1">
                  <a:solidFill>
                    <a:schemeClr val="bg1"/>
                  </a:solidFill>
                  <a:latin typeface="Bebas Neue" panose="020B0606020202050201" pitchFamily="34" charset="0"/>
                </a:rPr>
                <a:t>Swot</a:t>
              </a:r>
              <a:r>
                <a:rPr lang="pt-BR" sz="24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 </a:t>
              </a:r>
              <a:r>
                <a:rPr lang="pt-BR" sz="2400" dirty="0" err="1">
                  <a:solidFill>
                    <a:schemeClr val="bg1"/>
                  </a:solidFill>
                  <a:latin typeface="Bebas Neue" panose="020B0606020202050201" pitchFamily="34" charset="0"/>
                </a:rPr>
                <a:t>analyses</a:t>
              </a:r>
              <a:endParaRPr lang="pt-BR" sz="2400" dirty="0">
                <a:solidFill>
                  <a:schemeClr val="bg1"/>
                </a:solidFill>
                <a:latin typeface="Bebas Neue" panose="020B0606020202050201" pitchFamily="34" charset="0"/>
              </a:endParaRPr>
            </a:p>
          </p:txBody>
        </p:sp>
        <p:sp>
          <p:nvSpPr>
            <p:cNvPr id="189" name="CaixaDeTexto 188">
              <a:extLst>
                <a:ext uri="{FF2B5EF4-FFF2-40B4-BE49-F238E27FC236}">
                  <a16:creationId xmlns:a16="http://schemas.microsoft.com/office/drawing/2014/main" id="{E406A1F9-B4BC-4C29-A0B7-F7D212C65779}"/>
                </a:ext>
              </a:extLst>
            </p:cNvPr>
            <p:cNvSpPr txBox="1"/>
            <p:nvPr/>
          </p:nvSpPr>
          <p:spPr>
            <a:xfrm>
              <a:off x="5930991" y="3393131"/>
              <a:ext cx="4777265" cy="497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pt-BR" sz="1050" dirty="0">
                  <a:solidFill>
                    <a:schemeClr val="bg1"/>
                  </a:solidFill>
                  <a:latin typeface="Montserrat Medium" panose="00000600000000000000" pitchFamily="2" charset="0"/>
                </a:rPr>
                <a:t>AICHA´S STRENGHTS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pt-BR" sz="1050" dirty="0">
                  <a:solidFill>
                    <a:schemeClr val="bg1"/>
                  </a:solidFill>
                  <a:latin typeface="Montserrat Medium" panose="00000600000000000000" pitchFamily="2" charset="0"/>
                </a:rPr>
                <a:t>AICHA´S WEAKNESS</a:t>
              </a:r>
            </a:p>
          </p:txBody>
        </p:sp>
      </p:grpSp>
      <p:grpSp>
        <p:nvGrpSpPr>
          <p:cNvPr id="190" name="Agrupar 189">
            <a:extLst>
              <a:ext uri="{FF2B5EF4-FFF2-40B4-BE49-F238E27FC236}">
                <a16:creationId xmlns:a16="http://schemas.microsoft.com/office/drawing/2014/main" id="{516AFFF0-E653-45F9-AD86-516CA187133B}"/>
              </a:ext>
            </a:extLst>
          </p:cNvPr>
          <p:cNvGrpSpPr/>
          <p:nvPr/>
        </p:nvGrpSpPr>
        <p:grpSpPr>
          <a:xfrm>
            <a:off x="4915536" y="3223675"/>
            <a:ext cx="1081472" cy="1569660"/>
            <a:chOff x="4582999" y="2902838"/>
            <a:chExt cx="1296000" cy="1881029"/>
          </a:xfrm>
        </p:grpSpPr>
        <p:sp>
          <p:nvSpPr>
            <p:cNvPr id="191" name="Hexágono 190">
              <a:extLst>
                <a:ext uri="{FF2B5EF4-FFF2-40B4-BE49-F238E27FC236}">
                  <a16:creationId xmlns:a16="http://schemas.microsoft.com/office/drawing/2014/main" id="{1EB830C4-D900-43EB-8AF4-62EC78F511E9}"/>
                </a:ext>
              </a:extLst>
            </p:cNvPr>
            <p:cNvSpPr/>
            <p:nvPr/>
          </p:nvSpPr>
          <p:spPr>
            <a:xfrm>
              <a:off x="4582999" y="2912400"/>
              <a:ext cx="1296000" cy="1105200"/>
            </a:xfrm>
            <a:prstGeom prst="hexagon">
              <a:avLst/>
            </a:prstGeom>
            <a:gradFill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</a:gradFill>
            <a:ln>
              <a:noFill/>
            </a:ln>
            <a:effectLst>
              <a:outerShdw blurRad="88900" dist="1143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600">
                <a:latin typeface="Bebas Neue" panose="020B0606020202050201" pitchFamily="34" charset="0"/>
              </a:endParaRPr>
            </a:p>
          </p:txBody>
        </p:sp>
        <p:sp>
          <p:nvSpPr>
            <p:cNvPr id="192" name="CaixaDeTexto 191">
              <a:extLst>
                <a:ext uri="{FF2B5EF4-FFF2-40B4-BE49-F238E27FC236}">
                  <a16:creationId xmlns:a16="http://schemas.microsoft.com/office/drawing/2014/main" id="{3888353A-3DD2-4ED8-AF44-0D158FC26F5B}"/>
                </a:ext>
              </a:extLst>
            </p:cNvPr>
            <p:cNvSpPr txBox="1"/>
            <p:nvPr/>
          </p:nvSpPr>
          <p:spPr>
            <a:xfrm>
              <a:off x="4705371" y="2902838"/>
              <a:ext cx="1014038" cy="18810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4800" dirty="0">
                  <a:solidFill>
                    <a:schemeClr val="bg1"/>
                  </a:solidFill>
                  <a:latin typeface="techenfim-trabalho-equipe" pitchFamily="2" charset="0"/>
                  <a:cs typeface="Arial" panose="020B0604020202020204" pitchFamily="34" charset="0"/>
                </a:rPr>
                <a:t>f</a:t>
              </a:r>
            </a:p>
            <a:p>
              <a:pPr algn="ctr"/>
              <a:endParaRPr lang="pt-BR" sz="4800" dirty="0">
                <a:solidFill>
                  <a:schemeClr val="bg1"/>
                </a:solidFill>
                <a:latin typeface="techenfim-alimentos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93" name="Agrupar 192">
            <a:extLst>
              <a:ext uri="{FF2B5EF4-FFF2-40B4-BE49-F238E27FC236}">
                <a16:creationId xmlns:a16="http://schemas.microsoft.com/office/drawing/2014/main" id="{FF99B5F1-5042-4D1F-9F73-B25B27BC91DE}"/>
              </a:ext>
            </a:extLst>
          </p:cNvPr>
          <p:cNvGrpSpPr/>
          <p:nvPr/>
        </p:nvGrpSpPr>
        <p:grpSpPr>
          <a:xfrm>
            <a:off x="5080714" y="4314629"/>
            <a:ext cx="4935717" cy="922255"/>
            <a:chOff x="4780943" y="4210200"/>
            <a:chExt cx="5914800" cy="1105200"/>
          </a:xfrm>
        </p:grpSpPr>
        <p:sp>
          <p:nvSpPr>
            <p:cNvPr id="194" name="Seta: Pentágono 193">
              <a:extLst>
                <a:ext uri="{FF2B5EF4-FFF2-40B4-BE49-F238E27FC236}">
                  <a16:creationId xmlns:a16="http://schemas.microsoft.com/office/drawing/2014/main" id="{F07D5BA2-960F-4A88-9067-B5F64F8127F3}"/>
                </a:ext>
              </a:extLst>
            </p:cNvPr>
            <p:cNvSpPr/>
            <p:nvPr/>
          </p:nvSpPr>
          <p:spPr>
            <a:xfrm>
              <a:off x="4780943" y="4210200"/>
              <a:ext cx="5914800" cy="1105200"/>
            </a:xfrm>
            <a:prstGeom prst="homePlate">
              <a:avLst>
                <a:gd name="adj" fmla="val 30407"/>
              </a:avLst>
            </a:prstGeom>
            <a:gradFill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/>
            </a:p>
          </p:txBody>
        </p:sp>
        <p:sp>
          <p:nvSpPr>
            <p:cNvPr id="195" name="CaixaDeTexto 194">
              <a:extLst>
                <a:ext uri="{FF2B5EF4-FFF2-40B4-BE49-F238E27FC236}">
                  <a16:creationId xmlns:a16="http://schemas.microsoft.com/office/drawing/2014/main" id="{B5EFA4A7-FBB1-4DA5-AA7D-ADB71DAD2E7F}"/>
                </a:ext>
              </a:extLst>
            </p:cNvPr>
            <p:cNvSpPr txBox="1"/>
            <p:nvPr/>
          </p:nvSpPr>
          <p:spPr>
            <a:xfrm>
              <a:off x="5484145" y="4427327"/>
              <a:ext cx="4059850" cy="5532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CONCLUSION</a:t>
              </a:r>
            </a:p>
          </p:txBody>
        </p:sp>
      </p:grpSp>
      <p:grpSp>
        <p:nvGrpSpPr>
          <p:cNvPr id="196" name="Agrupar 195">
            <a:extLst>
              <a:ext uri="{FF2B5EF4-FFF2-40B4-BE49-F238E27FC236}">
                <a16:creationId xmlns:a16="http://schemas.microsoft.com/office/drawing/2014/main" id="{AC90D1B2-79BA-4085-B507-40AAFC3414CA}"/>
              </a:ext>
            </a:extLst>
          </p:cNvPr>
          <p:cNvGrpSpPr/>
          <p:nvPr/>
        </p:nvGrpSpPr>
        <p:grpSpPr>
          <a:xfrm>
            <a:off x="4539979" y="4265297"/>
            <a:ext cx="1081472" cy="1569660"/>
            <a:chOff x="4132943" y="4151080"/>
            <a:chExt cx="1296000" cy="1881028"/>
          </a:xfrm>
        </p:grpSpPr>
        <p:sp>
          <p:nvSpPr>
            <p:cNvPr id="197" name="Hexágono 196">
              <a:extLst>
                <a:ext uri="{FF2B5EF4-FFF2-40B4-BE49-F238E27FC236}">
                  <a16:creationId xmlns:a16="http://schemas.microsoft.com/office/drawing/2014/main" id="{1117D583-047A-4E86-96C4-10FFE15F44E7}"/>
                </a:ext>
              </a:extLst>
            </p:cNvPr>
            <p:cNvSpPr/>
            <p:nvPr/>
          </p:nvSpPr>
          <p:spPr>
            <a:xfrm>
              <a:off x="4132943" y="4210200"/>
              <a:ext cx="1296000" cy="1105200"/>
            </a:xfrm>
            <a:prstGeom prst="hexagon">
              <a:avLst/>
            </a:prstGeom>
            <a:gradFill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</a:gradFill>
            <a:ln>
              <a:noFill/>
            </a:ln>
            <a:effectLst>
              <a:outerShdw blurRad="88900" dist="1143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600">
                <a:latin typeface="Bebas Neue" panose="020B0606020202050201" pitchFamily="34" charset="0"/>
              </a:endParaRPr>
            </a:p>
          </p:txBody>
        </p:sp>
        <p:sp>
          <p:nvSpPr>
            <p:cNvPr id="198" name="CaixaDeTexto 197">
              <a:extLst>
                <a:ext uri="{FF2B5EF4-FFF2-40B4-BE49-F238E27FC236}">
                  <a16:creationId xmlns:a16="http://schemas.microsoft.com/office/drawing/2014/main" id="{DB6FF04E-A3B2-4808-9F0F-38B5C4E260B5}"/>
                </a:ext>
              </a:extLst>
            </p:cNvPr>
            <p:cNvSpPr txBox="1"/>
            <p:nvPr/>
          </p:nvSpPr>
          <p:spPr>
            <a:xfrm>
              <a:off x="4249967" y="4151080"/>
              <a:ext cx="1014038" cy="18810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4800" dirty="0">
                  <a:solidFill>
                    <a:schemeClr val="bg1"/>
                  </a:solidFill>
                  <a:latin typeface="techenfim-trabalho-equipe" pitchFamily="2" charset="0"/>
                  <a:cs typeface="Arial" panose="020B0604020202020204" pitchFamily="34" charset="0"/>
                </a:rPr>
                <a:t>u</a:t>
              </a:r>
            </a:p>
            <a:p>
              <a:pPr algn="ctr"/>
              <a:endParaRPr lang="pt-BR" sz="4800" dirty="0">
                <a:solidFill>
                  <a:schemeClr val="bg1"/>
                </a:solidFill>
                <a:latin typeface="techenfim-alimentos" pitchFamily="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99" name="Agrupar 198">
            <a:extLst>
              <a:ext uri="{FF2B5EF4-FFF2-40B4-BE49-F238E27FC236}">
                <a16:creationId xmlns:a16="http://schemas.microsoft.com/office/drawing/2014/main" id="{7698D6D0-CF7E-4C8C-A69E-0E1A25BAAFDF}"/>
              </a:ext>
            </a:extLst>
          </p:cNvPr>
          <p:cNvGrpSpPr/>
          <p:nvPr/>
        </p:nvGrpSpPr>
        <p:grpSpPr>
          <a:xfrm>
            <a:off x="4521835" y="5397603"/>
            <a:ext cx="4935717" cy="922255"/>
            <a:chOff x="4111200" y="5508000"/>
            <a:chExt cx="5914800" cy="1105200"/>
          </a:xfrm>
        </p:grpSpPr>
        <p:sp>
          <p:nvSpPr>
            <p:cNvPr id="200" name="Seta: Pentágono 199">
              <a:extLst>
                <a:ext uri="{FF2B5EF4-FFF2-40B4-BE49-F238E27FC236}">
                  <a16:creationId xmlns:a16="http://schemas.microsoft.com/office/drawing/2014/main" id="{2C974DEB-E79D-470C-83C5-A0CAEBEA5287}"/>
                </a:ext>
              </a:extLst>
            </p:cNvPr>
            <p:cNvSpPr/>
            <p:nvPr/>
          </p:nvSpPr>
          <p:spPr>
            <a:xfrm>
              <a:off x="4111200" y="5508000"/>
              <a:ext cx="5914800" cy="1105200"/>
            </a:xfrm>
            <a:prstGeom prst="homePlate">
              <a:avLst>
                <a:gd name="adj" fmla="val 30407"/>
              </a:avLst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63000">
                  <a:schemeClr val="accent5"/>
                </a:gs>
              </a:gsLst>
              <a:lin ang="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400" dirty="0"/>
            </a:p>
          </p:txBody>
        </p:sp>
        <p:sp>
          <p:nvSpPr>
            <p:cNvPr id="201" name="CaixaDeTexto 200">
              <a:extLst>
                <a:ext uri="{FF2B5EF4-FFF2-40B4-BE49-F238E27FC236}">
                  <a16:creationId xmlns:a16="http://schemas.microsoft.com/office/drawing/2014/main" id="{FBD240E7-7F49-4695-8C22-CEC8F4BC57EB}"/>
                </a:ext>
              </a:extLst>
            </p:cNvPr>
            <p:cNvSpPr txBox="1"/>
            <p:nvPr/>
          </p:nvSpPr>
          <p:spPr>
            <a:xfrm>
              <a:off x="4772579" y="5777713"/>
              <a:ext cx="4343652" cy="5532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24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REFERENCES</a:t>
              </a:r>
            </a:p>
          </p:txBody>
        </p:sp>
      </p:grpSp>
      <p:grpSp>
        <p:nvGrpSpPr>
          <p:cNvPr id="203" name="Agrupar 202">
            <a:extLst>
              <a:ext uri="{FF2B5EF4-FFF2-40B4-BE49-F238E27FC236}">
                <a16:creationId xmlns:a16="http://schemas.microsoft.com/office/drawing/2014/main" id="{CA3FB8C2-90F6-47CD-B215-149B6AC450FB}"/>
              </a:ext>
            </a:extLst>
          </p:cNvPr>
          <p:cNvGrpSpPr/>
          <p:nvPr/>
        </p:nvGrpSpPr>
        <p:grpSpPr>
          <a:xfrm>
            <a:off x="3981099" y="5366938"/>
            <a:ext cx="1081472" cy="952919"/>
            <a:chOff x="3463200" y="5471253"/>
            <a:chExt cx="1296000" cy="1141947"/>
          </a:xfrm>
        </p:grpSpPr>
        <p:sp>
          <p:nvSpPr>
            <p:cNvPr id="204" name="Hexágono 203">
              <a:extLst>
                <a:ext uri="{FF2B5EF4-FFF2-40B4-BE49-F238E27FC236}">
                  <a16:creationId xmlns:a16="http://schemas.microsoft.com/office/drawing/2014/main" id="{762AEE93-D11A-4489-A041-74AAFC2B92F3}"/>
                </a:ext>
              </a:extLst>
            </p:cNvPr>
            <p:cNvSpPr/>
            <p:nvPr/>
          </p:nvSpPr>
          <p:spPr>
            <a:xfrm>
              <a:off x="3463200" y="5508000"/>
              <a:ext cx="1296000" cy="1105200"/>
            </a:xfrm>
            <a:prstGeom prst="hexagon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68000">
                  <a:schemeClr val="accent5"/>
                </a:gs>
              </a:gsLst>
              <a:lin ang="0" scaled="1"/>
            </a:gradFill>
            <a:ln>
              <a:noFill/>
            </a:ln>
            <a:effectLst>
              <a:outerShdw blurRad="88900" dist="114300" algn="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1600">
                <a:latin typeface="Bebas Neue" panose="020B0606020202050201" pitchFamily="34" charset="0"/>
              </a:endParaRPr>
            </a:p>
          </p:txBody>
        </p:sp>
        <p:sp>
          <p:nvSpPr>
            <p:cNvPr id="205" name="CaixaDeTexto 204">
              <a:extLst>
                <a:ext uri="{FF2B5EF4-FFF2-40B4-BE49-F238E27FC236}">
                  <a16:creationId xmlns:a16="http://schemas.microsoft.com/office/drawing/2014/main" id="{B8153821-0EBB-402D-83CB-98EBC39B9756}"/>
                </a:ext>
              </a:extLst>
            </p:cNvPr>
            <p:cNvSpPr txBox="1"/>
            <p:nvPr/>
          </p:nvSpPr>
          <p:spPr>
            <a:xfrm>
              <a:off x="3612143" y="5471253"/>
              <a:ext cx="1014038" cy="9958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pt-BR" sz="4800" dirty="0">
                  <a:solidFill>
                    <a:schemeClr val="bg1"/>
                  </a:solidFill>
                  <a:latin typeface="techenfim-educacao" pitchFamily="2" charset="0"/>
                  <a:cs typeface="Arial" panose="020B0604020202020204" pitchFamily="34" charset="0"/>
                </a:rPr>
                <a:t>f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300534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5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5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750"/>
                            </p:stCondLst>
                            <p:childTnLst>
                              <p:par>
                                <p:cTn id="4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250"/>
                            </p:stCondLst>
                            <p:childTnLst>
                              <p:par>
                                <p:cTn id="5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750"/>
                            </p:stCondLst>
                            <p:childTnLst>
                              <p:par>
                                <p:cTn id="5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5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5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500"/>
                            </p:stCondLst>
                            <p:childTnLst>
                              <p:par>
                                <p:cTn id="6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0"/>
                            </p:stCondLst>
                            <p:childTnLst>
                              <p:par>
                                <p:cTn id="7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5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5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5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250"/>
                            </p:stCondLst>
                            <p:childTnLst>
                              <p:par>
                                <p:cTn id="7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750"/>
                            </p:stCondLst>
                            <p:childTnLst>
                              <p:par>
                                <p:cTn id="8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FABAD5CE-55D4-44B5-BC29-0C7376DD101B}"/>
              </a:ext>
            </a:extLst>
          </p:cNvPr>
          <p:cNvGrpSpPr/>
          <p:nvPr/>
        </p:nvGrpSpPr>
        <p:grpSpPr>
          <a:xfrm>
            <a:off x="8106" y="-12550"/>
            <a:ext cx="13048521" cy="6858000"/>
            <a:chOff x="-12207354" y="0"/>
            <a:chExt cx="13048521" cy="6858000"/>
          </a:xfrm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DE0B60EE-6AC8-4443-BD91-5539744F1F0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32" name="Seta: Pentágono 31">
              <a:extLst>
                <a:ext uri="{FF2B5EF4-FFF2-40B4-BE49-F238E27FC236}">
                  <a16:creationId xmlns:a16="http://schemas.microsoft.com/office/drawing/2014/main" id="{61080BD9-06BD-4130-8735-33E7A640D485}"/>
                </a:ext>
              </a:extLst>
            </p:cNvPr>
            <p:cNvSpPr/>
            <p:nvPr/>
          </p:nvSpPr>
          <p:spPr>
            <a:xfrm>
              <a:off x="-1728388" y="1371600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 dirty="0">
                <a:latin typeface="Bebas Neue" panose="020B0606020202050201" pitchFamily="34" charset="0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248E0800-8293-4C5F-A44F-668E653604B3}"/>
                </a:ext>
              </a:extLst>
            </p:cNvPr>
            <p:cNvSpPr txBox="1"/>
            <p:nvPr/>
          </p:nvSpPr>
          <p:spPr>
            <a:xfrm>
              <a:off x="-1774688" y="1513552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TOPICS</a:t>
              </a:r>
            </a:p>
          </p:txBody>
        </p:sp>
      </p:grp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6C28F6BF-AE14-4974-A54C-A44B82B5D5A8}"/>
              </a:ext>
            </a:extLst>
          </p:cNvPr>
          <p:cNvGrpSpPr/>
          <p:nvPr/>
        </p:nvGrpSpPr>
        <p:grpSpPr>
          <a:xfrm>
            <a:off x="8106" y="-12550"/>
            <a:ext cx="13048521" cy="6858000"/>
            <a:chOff x="-12207354" y="0"/>
            <a:chExt cx="13048521" cy="6858000"/>
          </a:xfrm>
        </p:grpSpPr>
        <p:sp>
          <p:nvSpPr>
            <p:cNvPr id="66" name="Retângulo 65">
              <a:extLst>
                <a:ext uri="{FF2B5EF4-FFF2-40B4-BE49-F238E27FC236}">
                  <a16:creationId xmlns:a16="http://schemas.microsoft.com/office/drawing/2014/main" id="{AE86DB70-19C6-41CD-9AE9-9BDB5DC5E443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7" name="Seta: Pentágono 66">
              <a:extLst>
                <a:ext uri="{FF2B5EF4-FFF2-40B4-BE49-F238E27FC236}">
                  <a16:creationId xmlns:a16="http://schemas.microsoft.com/office/drawing/2014/main" id="{30DF18A3-DB40-42A2-8FBA-0CD168E7DD3E}"/>
                </a:ext>
              </a:extLst>
            </p:cNvPr>
            <p:cNvSpPr/>
            <p:nvPr/>
          </p:nvSpPr>
          <p:spPr>
            <a:xfrm>
              <a:off x="-1728388" y="2382232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6815F7A5-225F-4389-A23F-9000DCB4586D}"/>
                </a:ext>
              </a:extLst>
            </p:cNvPr>
            <p:cNvSpPr txBox="1"/>
            <p:nvPr/>
          </p:nvSpPr>
          <p:spPr>
            <a:xfrm>
              <a:off x="-1774688" y="2524184"/>
              <a:ext cx="221452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DEFINITION</a:t>
              </a:r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C0DEC038-A932-4BCD-9DB0-C7F1667EB26C}"/>
              </a:ext>
            </a:extLst>
          </p:cNvPr>
          <p:cNvGrpSpPr/>
          <p:nvPr/>
        </p:nvGrpSpPr>
        <p:grpSpPr>
          <a:xfrm>
            <a:off x="-12207354" y="-12550"/>
            <a:ext cx="13048521" cy="6858000"/>
            <a:chOff x="-12207354" y="0"/>
            <a:chExt cx="13048521" cy="6858000"/>
          </a:xfrm>
        </p:grpSpPr>
        <p:sp>
          <p:nvSpPr>
            <p:cNvPr id="70" name="Retângulo 69">
              <a:extLst>
                <a:ext uri="{FF2B5EF4-FFF2-40B4-BE49-F238E27FC236}">
                  <a16:creationId xmlns:a16="http://schemas.microsoft.com/office/drawing/2014/main" id="{19B11971-B7FA-4CAD-9CA4-11ABBA3D4DCE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1" name="Seta: Pentágono 70">
              <a:extLst>
                <a:ext uri="{FF2B5EF4-FFF2-40B4-BE49-F238E27FC236}">
                  <a16:creationId xmlns:a16="http://schemas.microsoft.com/office/drawing/2014/main" id="{46E155F1-8784-4660-8C90-82750DF90272}"/>
                </a:ext>
              </a:extLst>
            </p:cNvPr>
            <p:cNvSpPr/>
            <p:nvPr/>
          </p:nvSpPr>
          <p:spPr>
            <a:xfrm>
              <a:off x="-1728388" y="3392864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2" name="CaixaDeTexto 71">
              <a:extLst>
                <a:ext uri="{FF2B5EF4-FFF2-40B4-BE49-F238E27FC236}">
                  <a16:creationId xmlns:a16="http://schemas.microsoft.com/office/drawing/2014/main" id="{5EEBAD91-8FE8-4699-92CD-74B8D70E0FBA}"/>
                </a:ext>
              </a:extLst>
            </p:cNvPr>
            <p:cNvSpPr txBox="1"/>
            <p:nvPr/>
          </p:nvSpPr>
          <p:spPr>
            <a:xfrm>
              <a:off x="-1774688" y="3534816"/>
              <a:ext cx="187885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SKILLS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FB62BBF4-8DB6-451E-B09D-9FB9234C7E98}"/>
              </a:ext>
            </a:extLst>
          </p:cNvPr>
          <p:cNvGrpSpPr/>
          <p:nvPr/>
        </p:nvGrpSpPr>
        <p:grpSpPr>
          <a:xfrm>
            <a:off x="-12207354" y="-12550"/>
            <a:ext cx="13048521" cy="6858000"/>
            <a:chOff x="-12207354" y="0"/>
            <a:chExt cx="13048521" cy="6858000"/>
          </a:xfrm>
        </p:grpSpPr>
        <p:sp>
          <p:nvSpPr>
            <p:cNvPr id="74" name="Retângulo 73">
              <a:extLst>
                <a:ext uri="{FF2B5EF4-FFF2-40B4-BE49-F238E27FC236}">
                  <a16:creationId xmlns:a16="http://schemas.microsoft.com/office/drawing/2014/main" id="{41C75CCB-94E3-4D95-A791-3A93F72BEDF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5" name="Seta: Pentágono 74">
              <a:extLst>
                <a:ext uri="{FF2B5EF4-FFF2-40B4-BE49-F238E27FC236}">
                  <a16:creationId xmlns:a16="http://schemas.microsoft.com/office/drawing/2014/main" id="{BDDBC636-B348-4EC4-8400-75114E0C6327}"/>
                </a:ext>
              </a:extLst>
            </p:cNvPr>
            <p:cNvSpPr/>
            <p:nvPr/>
          </p:nvSpPr>
          <p:spPr>
            <a:xfrm>
              <a:off x="-1728388" y="4403496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6" name="CaixaDeTexto 75">
              <a:extLst>
                <a:ext uri="{FF2B5EF4-FFF2-40B4-BE49-F238E27FC236}">
                  <a16:creationId xmlns:a16="http://schemas.microsoft.com/office/drawing/2014/main" id="{F20FE093-EBB9-4B2C-AB3F-887BAAE114C1}"/>
                </a:ext>
              </a:extLst>
            </p:cNvPr>
            <p:cNvSpPr txBox="1"/>
            <p:nvPr/>
          </p:nvSpPr>
          <p:spPr>
            <a:xfrm>
              <a:off x="-1774688" y="4545448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Discussão</a:t>
              </a:r>
            </a:p>
          </p:txBody>
        </p:sp>
      </p:grpSp>
      <p:grpSp>
        <p:nvGrpSpPr>
          <p:cNvPr id="77" name="Agrupar 76">
            <a:extLst>
              <a:ext uri="{FF2B5EF4-FFF2-40B4-BE49-F238E27FC236}">
                <a16:creationId xmlns:a16="http://schemas.microsoft.com/office/drawing/2014/main" id="{F456732E-DE1E-4465-ACE9-885E1289F52A}"/>
              </a:ext>
            </a:extLst>
          </p:cNvPr>
          <p:cNvGrpSpPr/>
          <p:nvPr/>
        </p:nvGrpSpPr>
        <p:grpSpPr>
          <a:xfrm>
            <a:off x="-12207354" y="5380"/>
            <a:ext cx="13048521" cy="6858000"/>
            <a:chOff x="-12207354" y="0"/>
            <a:chExt cx="13048521" cy="6858000"/>
          </a:xfrm>
        </p:grpSpPr>
        <p:sp>
          <p:nvSpPr>
            <p:cNvPr id="78" name="Retângulo 77">
              <a:extLst>
                <a:ext uri="{FF2B5EF4-FFF2-40B4-BE49-F238E27FC236}">
                  <a16:creationId xmlns:a16="http://schemas.microsoft.com/office/drawing/2014/main" id="{4572B0B2-052C-478F-B881-EA840DADF987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9" name="Seta: Pentágono 78">
              <a:extLst>
                <a:ext uri="{FF2B5EF4-FFF2-40B4-BE49-F238E27FC236}">
                  <a16:creationId xmlns:a16="http://schemas.microsoft.com/office/drawing/2014/main" id="{D3FF4EC3-E5A2-4C07-AF45-7EE1C5D76AFE}"/>
                </a:ext>
              </a:extLst>
            </p:cNvPr>
            <p:cNvSpPr/>
            <p:nvPr/>
          </p:nvSpPr>
          <p:spPr>
            <a:xfrm>
              <a:off x="-1728388" y="5414128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100000">
                  <a:schemeClr val="accent5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80" name="CaixaDeTexto 79">
              <a:extLst>
                <a:ext uri="{FF2B5EF4-FFF2-40B4-BE49-F238E27FC236}">
                  <a16:creationId xmlns:a16="http://schemas.microsoft.com/office/drawing/2014/main" id="{68FCE86E-F06A-4088-A48B-C48E664D8D85}"/>
                </a:ext>
              </a:extLst>
            </p:cNvPr>
            <p:cNvSpPr txBox="1"/>
            <p:nvPr/>
          </p:nvSpPr>
          <p:spPr>
            <a:xfrm>
              <a:off x="-1774688" y="5556080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Conclusão</a:t>
              </a:r>
            </a:p>
          </p:txBody>
        </p:sp>
      </p:grpSp>
      <p:sp>
        <p:nvSpPr>
          <p:cNvPr id="30" name="CaixaDeTexto 29">
            <a:extLst>
              <a:ext uri="{FF2B5EF4-FFF2-40B4-BE49-F238E27FC236}">
                <a16:creationId xmlns:a16="http://schemas.microsoft.com/office/drawing/2014/main" id="{4B6DE6D0-A799-4249-98F7-7F434B944446}"/>
              </a:ext>
            </a:extLst>
          </p:cNvPr>
          <p:cNvSpPr txBox="1"/>
          <p:nvPr/>
        </p:nvSpPr>
        <p:spPr>
          <a:xfrm>
            <a:off x="1379346" y="4954385"/>
            <a:ext cx="15252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spc="300" dirty="0">
                <a:solidFill>
                  <a:schemeClr val="bg1"/>
                </a:solidFill>
                <a:latin typeface="Montserrat Medium" panose="00000600000000000000" pitchFamily="2" charset="0"/>
              </a:rPr>
              <a:t>PASSO 1</a:t>
            </a: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A4300897-8F6E-4CC7-AFAB-9FE8CBDE859E}"/>
              </a:ext>
            </a:extLst>
          </p:cNvPr>
          <p:cNvSpPr txBox="1"/>
          <p:nvPr/>
        </p:nvSpPr>
        <p:spPr>
          <a:xfrm>
            <a:off x="3736270" y="4954385"/>
            <a:ext cx="15252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spc="300" dirty="0">
                <a:solidFill>
                  <a:schemeClr val="bg1"/>
                </a:solidFill>
                <a:latin typeface="Montserrat Medium" panose="00000600000000000000" pitchFamily="2" charset="0"/>
              </a:rPr>
              <a:t>PASSO 2</a:t>
            </a:r>
          </a:p>
        </p:txBody>
      </p:sp>
      <p:sp>
        <p:nvSpPr>
          <p:cNvPr id="33" name="CaixaDeTexto 32">
            <a:extLst>
              <a:ext uri="{FF2B5EF4-FFF2-40B4-BE49-F238E27FC236}">
                <a16:creationId xmlns:a16="http://schemas.microsoft.com/office/drawing/2014/main" id="{ADE1B668-D960-483D-BA6C-5D257E736C19}"/>
              </a:ext>
            </a:extLst>
          </p:cNvPr>
          <p:cNvSpPr txBox="1"/>
          <p:nvPr/>
        </p:nvSpPr>
        <p:spPr>
          <a:xfrm>
            <a:off x="6093195" y="4954385"/>
            <a:ext cx="15252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spc="300" dirty="0">
                <a:solidFill>
                  <a:schemeClr val="bg1"/>
                </a:solidFill>
                <a:latin typeface="Montserrat Medium" panose="00000600000000000000" pitchFamily="2" charset="0"/>
              </a:rPr>
              <a:t>PASSO 3</a:t>
            </a: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A54433E9-ED15-4543-8CC5-04BDD01CF544}"/>
              </a:ext>
            </a:extLst>
          </p:cNvPr>
          <p:cNvSpPr txBox="1"/>
          <p:nvPr/>
        </p:nvSpPr>
        <p:spPr>
          <a:xfrm>
            <a:off x="8450119" y="4954385"/>
            <a:ext cx="15252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600" b="1" spc="300" dirty="0">
                <a:solidFill>
                  <a:schemeClr val="bg1"/>
                </a:solidFill>
                <a:latin typeface="Montserrat Medium" panose="00000600000000000000" pitchFamily="2" charset="0"/>
              </a:rPr>
              <a:t>PASSO 4</a:t>
            </a:r>
          </a:p>
        </p:txBody>
      </p:sp>
      <p:sp>
        <p:nvSpPr>
          <p:cNvPr id="88" name="Retângulo 87">
            <a:extLst>
              <a:ext uri="{FF2B5EF4-FFF2-40B4-BE49-F238E27FC236}">
                <a16:creationId xmlns:a16="http://schemas.microsoft.com/office/drawing/2014/main" id="{988B370A-861B-460F-9213-CE36BADC2FD3}"/>
              </a:ext>
            </a:extLst>
          </p:cNvPr>
          <p:cNvSpPr/>
          <p:nvPr/>
        </p:nvSpPr>
        <p:spPr>
          <a:xfrm>
            <a:off x="2037993" y="1580773"/>
            <a:ext cx="7949112" cy="4586971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89" name="Agrupar 88">
            <a:extLst>
              <a:ext uri="{FF2B5EF4-FFF2-40B4-BE49-F238E27FC236}">
                <a16:creationId xmlns:a16="http://schemas.microsoft.com/office/drawing/2014/main" id="{E9CCBFE5-2648-4DEE-8DF8-833CA2BB7E81}"/>
              </a:ext>
            </a:extLst>
          </p:cNvPr>
          <p:cNvGrpSpPr/>
          <p:nvPr/>
        </p:nvGrpSpPr>
        <p:grpSpPr>
          <a:xfrm>
            <a:off x="1639010" y="512205"/>
            <a:ext cx="9576430" cy="6144888"/>
            <a:chOff x="1874542" y="526059"/>
            <a:chExt cx="9576430" cy="6144888"/>
          </a:xfrm>
        </p:grpSpPr>
        <p:sp>
          <p:nvSpPr>
            <p:cNvPr id="90" name="Retângulo 89">
              <a:extLst>
                <a:ext uri="{FF2B5EF4-FFF2-40B4-BE49-F238E27FC236}">
                  <a16:creationId xmlns:a16="http://schemas.microsoft.com/office/drawing/2014/main" id="{1EFC9191-B392-4C40-BDCD-74793EBC5D23}"/>
                </a:ext>
              </a:extLst>
            </p:cNvPr>
            <p:cNvSpPr/>
            <p:nvPr/>
          </p:nvSpPr>
          <p:spPr>
            <a:xfrm>
              <a:off x="2812474" y="1467007"/>
              <a:ext cx="8437418" cy="45297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1" name="Retângulo 90">
              <a:extLst>
                <a:ext uri="{FF2B5EF4-FFF2-40B4-BE49-F238E27FC236}">
                  <a16:creationId xmlns:a16="http://schemas.microsoft.com/office/drawing/2014/main" id="{1B4667D3-A6DE-4A44-B0EC-1DAAA898CBAF}"/>
                </a:ext>
              </a:extLst>
            </p:cNvPr>
            <p:cNvSpPr/>
            <p:nvPr/>
          </p:nvSpPr>
          <p:spPr>
            <a:xfrm>
              <a:off x="10401346" y="1251125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2" name="Triângulo isósceles 91">
              <a:extLst>
                <a:ext uri="{FF2B5EF4-FFF2-40B4-BE49-F238E27FC236}">
                  <a16:creationId xmlns:a16="http://schemas.microsoft.com/office/drawing/2014/main" id="{A471EEC4-08B8-4A8E-A31F-57C6316A0574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3" name="Triângulo isósceles 92">
              <a:extLst>
                <a:ext uri="{FF2B5EF4-FFF2-40B4-BE49-F238E27FC236}">
                  <a16:creationId xmlns:a16="http://schemas.microsoft.com/office/drawing/2014/main" id="{23ADB9FF-631F-4FEA-BEC9-D1EBF36CB31C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4" name="Seta: Divisa 93">
              <a:extLst>
                <a:ext uri="{FF2B5EF4-FFF2-40B4-BE49-F238E27FC236}">
                  <a16:creationId xmlns:a16="http://schemas.microsoft.com/office/drawing/2014/main" id="{3227E150-C2F5-484B-888B-043D2A420609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5" name="Retângulo 94">
              <a:extLst>
                <a:ext uri="{FF2B5EF4-FFF2-40B4-BE49-F238E27FC236}">
                  <a16:creationId xmlns:a16="http://schemas.microsoft.com/office/drawing/2014/main" id="{66F9ADC4-7C81-42E2-B46D-B87A34814DEB}"/>
                </a:ext>
              </a:extLst>
            </p:cNvPr>
            <p:cNvSpPr/>
            <p:nvPr/>
          </p:nvSpPr>
          <p:spPr>
            <a:xfrm>
              <a:off x="1874542" y="526059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6" name="CaixaDeTexto 95">
              <a:extLst>
                <a:ext uri="{FF2B5EF4-FFF2-40B4-BE49-F238E27FC236}">
                  <a16:creationId xmlns:a16="http://schemas.microsoft.com/office/drawing/2014/main" id="{A171FA1A-8AF8-4FB5-BC30-47D42D5BE1E1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grpSp>
          <p:nvGrpSpPr>
            <p:cNvPr id="97" name="Agrupar 96">
              <a:extLst>
                <a:ext uri="{FF2B5EF4-FFF2-40B4-BE49-F238E27FC236}">
                  <a16:creationId xmlns:a16="http://schemas.microsoft.com/office/drawing/2014/main" id="{1F0C8609-9278-4FE6-8621-C21C09C35867}"/>
                </a:ext>
              </a:extLst>
            </p:cNvPr>
            <p:cNvGrpSpPr/>
            <p:nvPr/>
          </p:nvGrpSpPr>
          <p:grpSpPr>
            <a:xfrm>
              <a:off x="3126227" y="2515834"/>
              <a:ext cx="7440256" cy="3600986"/>
              <a:chOff x="3192187" y="2565365"/>
              <a:chExt cx="7440256" cy="3600986"/>
            </a:xfrm>
          </p:grpSpPr>
          <p:sp>
            <p:nvSpPr>
              <p:cNvPr id="98" name="CaixaDeTexto 97">
                <a:extLst>
                  <a:ext uri="{FF2B5EF4-FFF2-40B4-BE49-F238E27FC236}">
                    <a16:creationId xmlns:a16="http://schemas.microsoft.com/office/drawing/2014/main" id="{2CAC7BBE-5390-4E7D-BF37-1BED92D34464}"/>
                  </a:ext>
                </a:extLst>
              </p:cNvPr>
              <p:cNvSpPr txBox="1"/>
              <p:nvPr/>
            </p:nvSpPr>
            <p:spPr>
              <a:xfrm>
                <a:off x="3192187" y="2565365"/>
                <a:ext cx="6820016" cy="36009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just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8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/>
                    <a:uLnTx/>
                    <a:uFillTx/>
                    <a:latin typeface="Candara" panose="020E0502030303020204" pitchFamily="34" charset="0"/>
                  </a:rPr>
                  <a:t>Human resource management (HRM) is a practice that is concerned with all aspects of employability of individuals in organizations. focused on the development and well-being of people who work there and using human resource strategies to help achieving the  goals of the company.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endParaRPr>
              </a:p>
            </p:txBody>
          </p:sp>
          <p:sp>
            <p:nvSpPr>
              <p:cNvPr id="99" name="CaixaDeTexto 98">
                <a:extLst>
                  <a:ext uri="{FF2B5EF4-FFF2-40B4-BE49-F238E27FC236}">
                    <a16:creationId xmlns:a16="http://schemas.microsoft.com/office/drawing/2014/main" id="{F8D827E8-166C-43EF-AB0B-AC4ED3518991}"/>
                  </a:ext>
                </a:extLst>
              </p:cNvPr>
              <p:cNvSpPr txBox="1"/>
              <p:nvPr/>
            </p:nvSpPr>
            <p:spPr>
              <a:xfrm>
                <a:off x="7522477" y="5659173"/>
                <a:ext cx="3109966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pt-BR" sz="160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95000"/>
                        <a:lumOff val="5000"/>
                      </a:prstClr>
                    </a:solidFill>
                    <a:effectLst/>
                    <a:uLnTx/>
                    <a:uFillTx/>
                    <a:latin typeface="Montserrat Medium" panose="00000600000000000000" pitchFamily="2" charset="0"/>
                  </a:rPr>
                  <a:t>(Armstrong &amp; Taylor, 2014)</a:t>
                </a:r>
              </a:p>
            </p:txBody>
          </p:sp>
        </p:grpSp>
      </p:grpSp>
      <p:sp>
        <p:nvSpPr>
          <p:cNvPr id="100" name="CaixaDeTexto 99">
            <a:extLst>
              <a:ext uri="{FF2B5EF4-FFF2-40B4-BE49-F238E27FC236}">
                <a16:creationId xmlns:a16="http://schemas.microsoft.com/office/drawing/2014/main" id="{54856651-6CFF-4083-9560-B695967384EA}"/>
              </a:ext>
            </a:extLst>
          </p:cNvPr>
          <p:cNvSpPr txBox="1"/>
          <p:nvPr/>
        </p:nvSpPr>
        <p:spPr>
          <a:xfrm>
            <a:off x="2313709" y="637546"/>
            <a:ext cx="88468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</a:rPr>
              <a:t>What is Human Resource Management?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60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3640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3" grpId="0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FABAD5CE-55D4-44B5-BC29-0C7376DD101B}"/>
              </a:ext>
            </a:extLst>
          </p:cNvPr>
          <p:cNvGrpSpPr/>
          <p:nvPr/>
        </p:nvGrpSpPr>
        <p:grpSpPr>
          <a:xfrm>
            <a:off x="8102" y="-12550"/>
            <a:ext cx="13048521" cy="6858000"/>
            <a:chOff x="-12207354" y="0"/>
            <a:chExt cx="13048521" cy="6858000"/>
          </a:xfrm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DE0B60EE-6AC8-4443-BD91-5539744F1F0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32" name="Seta: Pentágono 31">
              <a:extLst>
                <a:ext uri="{FF2B5EF4-FFF2-40B4-BE49-F238E27FC236}">
                  <a16:creationId xmlns:a16="http://schemas.microsoft.com/office/drawing/2014/main" id="{61080BD9-06BD-4130-8735-33E7A640D485}"/>
                </a:ext>
              </a:extLst>
            </p:cNvPr>
            <p:cNvSpPr/>
            <p:nvPr/>
          </p:nvSpPr>
          <p:spPr>
            <a:xfrm>
              <a:off x="-1728388" y="1371600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248E0800-8293-4C5F-A44F-668E653604B3}"/>
                </a:ext>
              </a:extLst>
            </p:cNvPr>
            <p:cNvSpPr txBox="1"/>
            <p:nvPr/>
          </p:nvSpPr>
          <p:spPr>
            <a:xfrm>
              <a:off x="-1774688" y="1513552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TOPICS</a:t>
              </a:r>
            </a:p>
          </p:txBody>
        </p:sp>
      </p:grp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6C28F6BF-AE14-4974-A54C-A44B82B5D5A8}"/>
              </a:ext>
            </a:extLst>
          </p:cNvPr>
          <p:cNvGrpSpPr/>
          <p:nvPr/>
        </p:nvGrpSpPr>
        <p:grpSpPr>
          <a:xfrm>
            <a:off x="8102" y="-12550"/>
            <a:ext cx="13048521" cy="6858000"/>
            <a:chOff x="-12207354" y="0"/>
            <a:chExt cx="13048521" cy="6858000"/>
          </a:xfrm>
        </p:grpSpPr>
        <p:sp>
          <p:nvSpPr>
            <p:cNvPr id="66" name="Retângulo 65">
              <a:extLst>
                <a:ext uri="{FF2B5EF4-FFF2-40B4-BE49-F238E27FC236}">
                  <a16:creationId xmlns:a16="http://schemas.microsoft.com/office/drawing/2014/main" id="{AE86DB70-19C6-41CD-9AE9-9BDB5DC5E443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7" name="Seta: Pentágono 66">
              <a:extLst>
                <a:ext uri="{FF2B5EF4-FFF2-40B4-BE49-F238E27FC236}">
                  <a16:creationId xmlns:a16="http://schemas.microsoft.com/office/drawing/2014/main" id="{30DF18A3-DB40-42A2-8FBA-0CD168E7DD3E}"/>
                </a:ext>
              </a:extLst>
            </p:cNvPr>
            <p:cNvSpPr/>
            <p:nvPr/>
          </p:nvSpPr>
          <p:spPr>
            <a:xfrm>
              <a:off x="-1728388" y="2382232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6815F7A5-225F-4389-A23F-9000DCB4586D}"/>
                </a:ext>
              </a:extLst>
            </p:cNvPr>
            <p:cNvSpPr txBox="1"/>
            <p:nvPr/>
          </p:nvSpPr>
          <p:spPr>
            <a:xfrm>
              <a:off x="-1774688" y="2524184"/>
              <a:ext cx="221452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Metodologia</a:t>
              </a:r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C0DEC038-A932-4BCD-9DB0-C7F1667EB26C}"/>
              </a:ext>
            </a:extLst>
          </p:cNvPr>
          <p:cNvGrpSpPr/>
          <p:nvPr/>
        </p:nvGrpSpPr>
        <p:grpSpPr>
          <a:xfrm>
            <a:off x="8102" y="53196"/>
            <a:ext cx="13048521" cy="6858000"/>
            <a:chOff x="-12207354" y="0"/>
            <a:chExt cx="13048521" cy="6858000"/>
          </a:xfrm>
        </p:grpSpPr>
        <p:sp>
          <p:nvSpPr>
            <p:cNvPr id="70" name="Retângulo 69">
              <a:extLst>
                <a:ext uri="{FF2B5EF4-FFF2-40B4-BE49-F238E27FC236}">
                  <a16:creationId xmlns:a16="http://schemas.microsoft.com/office/drawing/2014/main" id="{19B11971-B7FA-4CAD-9CA4-11ABBA3D4DCE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1" name="Seta: Pentágono 70">
              <a:extLst>
                <a:ext uri="{FF2B5EF4-FFF2-40B4-BE49-F238E27FC236}">
                  <a16:creationId xmlns:a16="http://schemas.microsoft.com/office/drawing/2014/main" id="{46E155F1-8784-4660-8C90-82750DF90272}"/>
                </a:ext>
              </a:extLst>
            </p:cNvPr>
            <p:cNvSpPr/>
            <p:nvPr/>
          </p:nvSpPr>
          <p:spPr>
            <a:xfrm>
              <a:off x="-1728388" y="3392864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2" name="CaixaDeTexto 71">
              <a:extLst>
                <a:ext uri="{FF2B5EF4-FFF2-40B4-BE49-F238E27FC236}">
                  <a16:creationId xmlns:a16="http://schemas.microsoft.com/office/drawing/2014/main" id="{5EEBAD91-8FE8-4699-92CD-74B8D70E0FBA}"/>
                </a:ext>
              </a:extLst>
            </p:cNvPr>
            <p:cNvSpPr txBox="1"/>
            <p:nvPr/>
          </p:nvSpPr>
          <p:spPr>
            <a:xfrm>
              <a:off x="-1774688" y="3534816"/>
              <a:ext cx="187885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SKILLS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FB62BBF4-8DB6-451E-B09D-9FB9234C7E98}"/>
              </a:ext>
            </a:extLst>
          </p:cNvPr>
          <p:cNvGrpSpPr/>
          <p:nvPr/>
        </p:nvGrpSpPr>
        <p:grpSpPr>
          <a:xfrm>
            <a:off x="-12207354" y="-12550"/>
            <a:ext cx="13048521" cy="6858000"/>
            <a:chOff x="-12207354" y="0"/>
            <a:chExt cx="13048521" cy="6858000"/>
          </a:xfrm>
        </p:grpSpPr>
        <p:sp>
          <p:nvSpPr>
            <p:cNvPr id="74" name="Retângulo 73">
              <a:extLst>
                <a:ext uri="{FF2B5EF4-FFF2-40B4-BE49-F238E27FC236}">
                  <a16:creationId xmlns:a16="http://schemas.microsoft.com/office/drawing/2014/main" id="{41C75CCB-94E3-4D95-A791-3A93F72BEDF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5" name="Seta: Pentágono 74">
              <a:extLst>
                <a:ext uri="{FF2B5EF4-FFF2-40B4-BE49-F238E27FC236}">
                  <a16:creationId xmlns:a16="http://schemas.microsoft.com/office/drawing/2014/main" id="{BDDBC636-B348-4EC4-8400-75114E0C6327}"/>
                </a:ext>
              </a:extLst>
            </p:cNvPr>
            <p:cNvSpPr/>
            <p:nvPr/>
          </p:nvSpPr>
          <p:spPr>
            <a:xfrm>
              <a:off x="-1728388" y="4403496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6" name="CaixaDeTexto 75">
              <a:extLst>
                <a:ext uri="{FF2B5EF4-FFF2-40B4-BE49-F238E27FC236}">
                  <a16:creationId xmlns:a16="http://schemas.microsoft.com/office/drawing/2014/main" id="{F20FE093-EBB9-4B2C-AB3F-887BAAE114C1}"/>
                </a:ext>
              </a:extLst>
            </p:cNvPr>
            <p:cNvSpPr txBox="1"/>
            <p:nvPr/>
          </p:nvSpPr>
          <p:spPr>
            <a:xfrm>
              <a:off x="-1774688" y="4335898"/>
              <a:ext cx="168771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SWOT ANALYSES</a:t>
              </a:r>
            </a:p>
          </p:txBody>
        </p:sp>
      </p:grpSp>
      <p:grpSp>
        <p:nvGrpSpPr>
          <p:cNvPr id="77" name="Agrupar 76">
            <a:extLst>
              <a:ext uri="{FF2B5EF4-FFF2-40B4-BE49-F238E27FC236}">
                <a16:creationId xmlns:a16="http://schemas.microsoft.com/office/drawing/2014/main" id="{F456732E-DE1E-4465-ACE9-885E1289F52A}"/>
              </a:ext>
            </a:extLst>
          </p:cNvPr>
          <p:cNvGrpSpPr/>
          <p:nvPr/>
        </p:nvGrpSpPr>
        <p:grpSpPr>
          <a:xfrm>
            <a:off x="-12207354" y="5380"/>
            <a:ext cx="13048521" cy="6858000"/>
            <a:chOff x="-12207354" y="0"/>
            <a:chExt cx="13048521" cy="6858000"/>
          </a:xfrm>
        </p:grpSpPr>
        <p:sp>
          <p:nvSpPr>
            <p:cNvPr id="78" name="Retângulo 77">
              <a:extLst>
                <a:ext uri="{FF2B5EF4-FFF2-40B4-BE49-F238E27FC236}">
                  <a16:creationId xmlns:a16="http://schemas.microsoft.com/office/drawing/2014/main" id="{4572B0B2-052C-478F-B881-EA840DADF987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9" name="Seta: Pentágono 78">
              <a:extLst>
                <a:ext uri="{FF2B5EF4-FFF2-40B4-BE49-F238E27FC236}">
                  <a16:creationId xmlns:a16="http://schemas.microsoft.com/office/drawing/2014/main" id="{D3FF4EC3-E5A2-4C07-AF45-7EE1C5D76AFE}"/>
                </a:ext>
              </a:extLst>
            </p:cNvPr>
            <p:cNvSpPr/>
            <p:nvPr/>
          </p:nvSpPr>
          <p:spPr>
            <a:xfrm>
              <a:off x="-1728388" y="5414128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90000">
                  <a:schemeClr val="accent5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80" name="CaixaDeTexto 79">
              <a:extLst>
                <a:ext uri="{FF2B5EF4-FFF2-40B4-BE49-F238E27FC236}">
                  <a16:creationId xmlns:a16="http://schemas.microsoft.com/office/drawing/2014/main" id="{68FCE86E-F06A-4088-A48B-C48E664D8D85}"/>
                </a:ext>
              </a:extLst>
            </p:cNvPr>
            <p:cNvSpPr txBox="1"/>
            <p:nvPr/>
          </p:nvSpPr>
          <p:spPr>
            <a:xfrm>
              <a:off x="-1774688" y="5556080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Conclusão</a:t>
              </a:r>
            </a:p>
          </p:txBody>
        </p:sp>
      </p:grpSp>
      <p:sp>
        <p:nvSpPr>
          <p:cNvPr id="88" name="Forma Livre: Forma 10">
            <a:extLst>
              <a:ext uri="{FF2B5EF4-FFF2-40B4-BE49-F238E27FC236}">
                <a16:creationId xmlns:a16="http://schemas.microsoft.com/office/drawing/2014/main" id="{EA421AD6-3894-48B9-A5AE-17D68F9ED4CD}"/>
              </a:ext>
            </a:extLst>
          </p:cNvPr>
          <p:cNvSpPr/>
          <p:nvPr/>
        </p:nvSpPr>
        <p:spPr>
          <a:xfrm>
            <a:off x="4680621" y="1429044"/>
            <a:ext cx="2837619" cy="801012"/>
          </a:xfrm>
          <a:custGeom>
            <a:avLst/>
            <a:gdLst>
              <a:gd name="connsiteX0" fmla="*/ 1709066 w 3468860"/>
              <a:gd name="connsiteY0" fmla="*/ 0 h 979200"/>
              <a:gd name="connsiteX1" fmla="*/ 1750084 w 3468860"/>
              <a:gd name="connsiteY1" fmla="*/ 0 h 979200"/>
              <a:gd name="connsiteX2" fmla="*/ 1922717 w 3468860"/>
              <a:gd name="connsiteY2" fmla="*/ 7709 h 979200"/>
              <a:gd name="connsiteX3" fmla="*/ 3164480 w 3468860"/>
              <a:gd name="connsiteY3" fmla="*/ 588750 h 979200"/>
              <a:gd name="connsiteX4" fmla="*/ 3425401 w 3468860"/>
              <a:gd name="connsiteY4" fmla="*/ 906173 h 979200"/>
              <a:gd name="connsiteX5" fmla="*/ 3468860 w 3468860"/>
              <a:gd name="connsiteY5" fmla="*/ 979200 h 979200"/>
              <a:gd name="connsiteX6" fmla="*/ 0 w 3468860"/>
              <a:gd name="connsiteY6" fmla="*/ 979200 h 979200"/>
              <a:gd name="connsiteX7" fmla="*/ 36720 w 3468860"/>
              <a:gd name="connsiteY7" fmla="*/ 916621 h 979200"/>
              <a:gd name="connsiteX8" fmla="*/ 295678 w 3468860"/>
              <a:gd name="connsiteY8" fmla="*/ 597596 h 979200"/>
              <a:gd name="connsiteX9" fmla="*/ 1533835 w 3468860"/>
              <a:gd name="connsiteY9" fmla="*/ 8908 h 97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8860" h="979200">
                <a:moveTo>
                  <a:pt x="1709066" y="0"/>
                </a:moveTo>
                <a:lnTo>
                  <a:pt x="1750084" y="0"/>
                </a:lnTo>
                <a:lnTo>
                  <a:pt x="1922717" y="7709"/>
                </a:lnTo>
                <a:cubicBezTo>
                  <a:pt x="2375426" y="49637"/>
                  <a:pt x="2816825" y="243233"/>
                  <a:pt x="3164480" y="588750"/>
                </a:cubicBezTo>
                <a:cubicBezTo>
                  <a:pt x="3263810" y="687470"/>
                  <a:pt x="3350786" y="793918"/>
                  <a:pt x="3425401" y="906173"/>
                </a:cubicBezTo>
                <a:lnTo>
                  <a:pt x="3468860" y="979200"/>
                </a:lnTo>
                <a:lnTo>
                  <a:pt x="0" y="979200"/>
                </a:lnTo>
                <a:lnTo>
                  <a:pt x="36720" y="916621"/>
                </a:lnTo>
                <a:cubicBezTo>
                  <a:pt x="110641" y="803909"/>
                  <a:pt x="196959" y="696926"/>
                  <a:pt x="295678" y="597596"/>
                </a:cubicBezTo>
                <a:cubicBezTo>
                  <a:pt x="641196" y="249941"/>
                  <a:pt x="1081393" y="53627"/>
                  <a:pt x="1533835" y="8908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9" name="Forma Livre: Forma 13">
            <a:extLst>
              <a:ext uri="{FF2B5EF4-FFF2-40B4-BE49-F238E27FC236}">
                <a16:creationId xmlns:a16="http://schemas.microsoft.com/office/drawing/2014/main" id="{43E6C6BE-05C0-422A-BE4F-BFB2E9A826BC}"/>
              </a:ext>
            </a:extLst>
          </p:cNvPr>
          <p:cNvSpPr/>
          <p:nvPr/>
        </p:nvSpPr>
        <p:spPr>
          <a:xfrm>
            <a:off x="4442709" y="2230056"/>
            <a:ext cx="3313443" cy="801012"/>
          </a:xfrm>
          <a:custGeom>
            <a:avLst/>
            <a:gdLst>
              <a:gd name="connsiteX0" fmla="*/ 290679 w 4050532"/>
              <a:gd name="connsiteY0" fmla="*/ 0 h 979200"/>
              <a:gd name="connsiteX1" fmla="*/ 3759539 w 4050532"/>
              <a:gd name="connsiteY1" fmla="*/ 0 h 979200"/>
              <a:gd name="connsiteX2" fmla="*/ 3818732 w 4050532"/>
              <a:gd name="connsiteY2" fmla="*/ 99469 h 979200"/>
              <a:gd name="connsiteX3" fmla="*/ 4043847 w 4050532"/>
              <a:gd name="connsiteY3" fmla="*/ 847707 h 979200"/>
              <a:gd name="connsiteX4" fmla="*/ 4050532 w 4050532"/>
              <a:gd name="connsiteY4" fmla="*/ 979200 h 979200"/>
              <a:gd name="connsiteX5" fmla="*/ 0 w 4050532"/>
              <a:gd name="connsiteY5" fmla="*/ 979200 h 979200"/>
              <a:gd name="connsiteX6" fmla="*/ 5316 w 4050532"/>
              <a:gd name="connsiteY6" fmla="*/ 860159 h 979200"/>
              <a:gd name="connsiteX7" fmla="*/ 225812 w 4050532"/>
              <a:gd name="connsiteY7" fmla="*/ 110547 h 97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0532" h="979200">
                <a:moveTo>
                  <a:pt x="290679" y="0"/>
                </a:moveTo>
                <a:lnTo>
                  <a:pt x="3759539" y="0"/>
                </a:lnTo>
                <a:lnTo>
                  <a:pt x="3818732" y="99469"/>
                </a:lnTo>
                <a:cubicBezTo>
                  <a:pt x="3943239" y="334629"/>
                  <a:pt x="4018294" y="589169"/>
                  <a:pt x="4043847" y="847707"/>
                </a:cubicBezTo>
                <a:lnTo>
                  <a:pt x="4050532" y="979200"/>
                </a:lnTo>
                <a:lnTo>
                  <a:pt x="0" y="979200"/>
                </a:lnTo>
                <a:lnTo>
                  <a:pt x="5316" y="860159"/>
                </a:lnTo>
                <a:cubicBezTo>
                  <a:pt x="29275" y="601469"/>
                  <a:pt x="102758" y="346471"/>
                  <a:pt x="225812" y="110547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75000"/>
                </a:schemeClr>
              </a:gs>
              <a:gs pos="100000">
                <a:schemeClr val="accent2"/>
              </a:gs>
            </a:gsLst>
            <a:lin ang="0" scaled="1"/>
            <a:tileRect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" name="Forma Livre: Forma 16">
            <a:extLst>
              <a:ext uri="{FF2B5EF4-FFF2-40B4-BE49-F238E27FC236}">
                <a16:creationId xmlns:a16="http://schemas.microsoft.com/office/drawing/2014/main" id="{BE5C2277-4EE8-4095-9FF7-1BECF572FDB0}"/>
              </a:ext>
            </a:extLst>
          </p:cNvPr>
          <p:cNvSpPr/>
          <p:nvPr/>
        </p:nvSpPr>
        <p:spPr>
          <a:xfrm>
            <a:off x="4435847" y="3029352"/>
            <a:ext cx="3318821" cy="801012"/>
          </a:xfrm>
          <a:custGeom>
            <a:avLst/>
            <a:gdLst>
              <a:gd name="connsiteX0" fmla="*/ 3368 w 4057107"/>
              <a:gd name="connsiteY0" fmla="*/ 0 h 979200"/>
              <a:gd name="connsiteX1" fmla="*/ 4053900 w 4057107"/>
              <a:gd name="connsiteY1" fmla="*/ 0 h 979200"/>
              <a:gd name="connsiteX2" fmla="*/ 4057098 w 4057107"/>
              <a:gd name="connsiteY2" fmla="*/ 62919 h 979200"/>
              <a:gd name="connsiteX3" fmla="*/ 3910915 w 4057107"/>
              <a:gd name="connsiteY3" fmla="*/ 826722 h 979200"/>
              <a:gd name="connsiteX4" fmla="*/ 3840717 w 4057107"/>
              <a:gd name="connsiteY4" fmla="*/ 979200 h 979200"/>
              <a:gd name="connsiteX5" fmla="*/ 216807 w 4057107"/>
              <a:gd name="connsiteY5" fmla="*/ 979200 h 979200"/>
              <a:gd name="connsiteX6" fmla="*/ 150891 w 4057107"/>
              <a:gd name="connsiteY6" fmla="*/ 838316 h 979200"/>
              <a:gd name="connsiteX7" fmla="*/ 0 w 4057107"/>
              <a:gd name="connsiteY7" fmla="*/ 75429 h 97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7107" h="979200">
                <a:moveTo>
                  <a:pt x="3368" y="0"/>
                </a:moveTo>
                <a:lnTo>
                  <a:pt x="4053900" y="0"/>
                </a:lnTo>
                <a:lnTo>
                  <a:pt x="4057098" y="62919"/>
                </a:lnTo>
                <a:cubicBezTo>
                  <a:pt x="4057899" y="322495"/>
                  <a:pt x="4009187" y="582223"/>
                  <a:pt x="3910915" y="826722"/>
                </a:cubicBezTo>
                <a:lnTo>
                  <a:pt x="3840717" y="979200"/>
                </a:lnTo>
                <a:lnTo>
                  <a:pt x="216807" y="979200"/>
                </a:lnTo>
                <a:lnTo>
                  <a:pt x="150891" y="838316"/>
                </a:lnTo>
                <a:cubicBezTo>
                  <a:pt x="51113" y="594428"/>
                  <a:pt x="800" y="335005"/>
                  <a:pt x="0" y="7542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/>
              </a:gs>
            </a:gsLst>
            <a:lin ang="10800000" scaled="1"/>
            <a:tileRect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1" name="Forma Livre: Forma 19">
            <a:extLst>
              <a:ext uri="{FF2B5EF4-FFF2-40B4-BE49-F238E27FC236}">
                <a16:creationId xmlns:a16="http://schemas.microsoft.com/office/drawing/2014/main" id="{B28325A9-8934-4946-A895-EDAC428E2DF0}"/>
              </a:ext>
            </a:extLst>
          </p:cNvPr>
          <p:cNvSpPr/>
          <p:nvPr/>
        </p:nvSpPr>
        <p:spPr>
          <a:xfrm>
            <a:off x="4613030" y="3828648"/>
            <a:ext cx="2964454" cy="801012"/>
          </a:xfrm>
          <a:custGeom>
            <a:avLst/>
            <a:gdLst>
              <a:gd name="connsiteX0" fmla="*/ 0 w 3623910"/>
              <a:gd name="connsiteY0" fmla="*/ 0 h 979200"/>
              <a:gd name="connsiteX1" fmla="*/ 3623910 w 3623910"/>
              <a:gd name="connsiteY1" fmla="*/ 0 h 979200"/>
              <a:gd name="connsiteX2" fmla="*/ 3611111 w 3623910"/>
              <a:gd name="connsiteY2" fmla="*/ 27801 h 979200"/>
              <a:gd name="connsiteX3" fmla="*/ 3250566 w 3623910"/>
              <a:gd name="connsiteY3" fmla="*/ 519952 h 979200"/>
              <a:gd name="connsiteX4" fmla="*/ 2890429 w 3623910"/>
              <a:gd name="connsiteY4" fmla="*/ 902356 h 979200"/>
              <a:gd name="connsiteX5" fmla="*/ 2851733 w 3623910"/>
              <a:gd name="connsiteY5" fmla="*/ 979200 h 979200"/>
              <a:gd name="connsiteX6" fmla="*/ 760277 w 3623910"/>
              <a:gd name="connsiteY6" fmla="*/ 979200 h 979200"/>
              <a:gd name="connsiteX7" fmla="*/ 722473 w 3623910"/>
              <a:gd name="connsiteY7" fmla="*/ 908106 h 979200"/>
              <a:gd name="connsiteX8" fmla="*/ 381764 w 3623910"/>
              <a:gd name="connsiteY8" fmla="*/ 528798 h 979200"/>
              <a:gd name="connsiteX9" fmla="*/ 18191 w 3623910"/>
              <a:gd name="connsiteY9" fmla="*/ 38880 h 97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23910" h="979200">
                <a:moveTo>
                  <a:pt x="0" y="0"/>
                </a:moveTo>
                <a:lnTo>
                  <a:pt x="3623910" y="0"/>
                </a:lnTo>
                <a:lnTo>
                  <a:pt x="3611111" y="27801"/>
                </a:lnTo>
                <a:cubicBezTo>
                  <a:pt x="3518820" y="204744"/>
                  <a:pt x="3398645" y="370957"/>
                  <a:pt x="3250566" y="519952"/>
                </a:cubicBezTo>
                <a:cubicBezTo>
                  <a:pt x="3076254" y="646056"/>
                  <a:pt x="2965056" y="775404"/>
                  <a:pt x="2890429" y="902356"/>
                </a:cubicBezTo>
                <a:lnTo>
                  <a:pt x="2851733" y="979200"/>
                </a:lnTo>
                <a:lnTo>
                  <a:pt x="760277" y="979200"/>
                </a:lnTo>
                <a:lnTo>
                  <a:pt x="722473" y="908106"/>
                </a:lnTo>
                <a:cubicBezTo>
                  <a:pt x="646949" y="782555"/>
                  <a:pt x="540900" y="654349"/>
                  <a:pt x="381764" y="528798"/>
                </a:cubicBezTo>
                <a:cubicBezTo>
                  <a:pt x="232769" y="380719"/>
                  <a:pt x="111571" y="215250"/>
                  <a:pt x="18191" y="3888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0" scaled="1"/>
            <a:tileRect/>
          </a:gradFill>
          <a:ln>
            <a:noFill/>
          </a:ln>
          <a:effectLst>
            <a:innerShdw blurRad="165100" dist="889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2" name="Forma Livre: Forma 22">
            <a:extLst>
              <a:ext uri="{FF2B5EF4-FFF2-40B4-BE49-F238E27FC236}">
                <a16:creationId xmlns:a16="http://schemas.microsoft.com/office/drawing/2014/main" id="{9B740F62-C9EE-4FD5-B96B-52576E9FE84C}"/>
              </a:ext>
            </a:extLst>
          </p:cNvPr>
          <p:cNvSpPr/>
          <p:nvPr/>
        </p:nvSpPr>
        <p:spPr>
          <a:xfrm>
            <a:off x="5232961" y="4627944"/>
            <a:ext cx="1710866" cy="801012"/>
          </a:xfrm>
          <a:custGeom>
            <a:avLst/>
            <a:gdLst>
              <a:gd name="connsiteX0" fmla="*/ 0 w 2091456"/>
              <a:gd name="connsiteY0" fmla="*/ 0 h 979200"/>
              <a:gd name="connsiteX1" fmla="*/ 2091456 w 2091456"/>
              <a:gd name="connsiteY1" fmla="*/ 0 h 979200"/>
              <a:gd name="connsiteX2" fmla="*/ 2066732 w 2091456"/>
              <a:gd name="connsiteY2" fmla="*/ 49101 h 979200"/>
              <a:gd name="connsiteX3" fmla="*/ 1181949 w 2091456"/>
              <a:gd name="connsiteY3" fmla="*/ 977231 h 979200"/>
              <a:gd name="connsiteX4" fmla="*/ 1079814 w 2091456"/>
              <a:gd name="connsiteY4" fmla="*/ 979200 h 979200"/>
              <a:gd name="connsiteX5" fmla="*/ 1048450 w 2091456"/>
              <a:gd name="connsiteY5" fmla="*/ 979200 h 979200"/>
              <a:gd name="connsiteX6" fmla="*/ 948492 w 2091456"/>
              <a:gd name="connsiteY6" fmla="*/ 976032 h 979200"/>
              <a:gd name="connsiteX7" fmla="*/ 28381 w 2091456"/>
              <a:gd name="connsiteY7" fmla="*/ 53376 h 97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1456" h="979200">
                <a:moveTo>
                  <a:pt x="0" y="0"/>
                </a:moveTo>
                <a:lnTo>
                  <a:pt x="2091456" y="0"/>
                </a:lnTo>
                <a:lnTo>
                  <a:pt x="2066732" y="49101"/>
                </a:lnTo>
                <a:cubicBezTo>
                  <a:pt x="1862813" y="527224"/>
                  <a:pt x="2066268" y="942508"/>
                  <a:pt x="1181949" y="977231"/>
                </a:cubicBezTo>
                <a:lnTo>
                  <a:pt x="1079814" y="979200"/>
                </a:lnTo>
                <a:lnTo>
                  <a:pt x="1048450" y="979200"/>
                </a:lnTo>
                <a:lnTo>
                  <a:pt x="948492" y="976032"/>
                </a:lnTo>
                <a:cubicBezTo>
                  <a:pt x="132571" y="932840"/>
                  <a:pt x="249493" y="525611"/>
                  <a:pt x="28381" y="53376"/>
                </a:cubicBezTo>
                <a:close/>
              </a:path>
            </a:pathLst>
          </a:custGeom>
          <a:gradFill>
            <a:gsLst>
              <a:gs pos="0">
                <a:schemeClr val="accent5">
                  <a:lumMod val="75000"/>
                </a:schemeClr>
              </a:gs>
              <a:gs pos="100000">
                <a:schemeClr val="accent5"/>
              </a:gs>
            </a:gsLst>
            <a:lin ang="0" scaled="1"/>
          </a:gradFill>
          <a:ln>
            <a:noFill/>
          </a:ln>
          <a:effectLst>
            <a:innerShdw blurRad="165100" dist="889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3" name="CaixaDeTexto 92">
            <a:extLst>
              <a:ext uri="{FF2B5EF4-FFF2-40B4-BE49-F238E27FC236}">
                <a16:creationId xmlns:a16="http://schemas.microsoft.com/office/drawing/2014/main" id="{95F42C32-AE8A-4B58-B821-2DE2C9C8D762}"/>
              </a:ext>
            </a:extLst>
          </p:cNvPr>
          <p:cNvSpPr txBox="1"/>
          <p:nvPr/>
        </p:nvSpPr>
        <p:spPr>
          <a:xfrm>
            <a:off x="345439" y="20242"/>
            <a:ext cx="115011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Skills for </a:t>
            </a:r>
            <a:r>
              <a:rPr kumimoji="0" lang="pt-BR" sz="5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human</a:t>
            </a: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-</a:t>
            </a:r>
            <a:r>
              <a:rPr kumimoji="0" lang="pt-BR" sz="5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resource</a:t>
            </a: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-management</a:t>
            </a:r>
          </a:p>
        </p:txBody>
      </p:sp>
      <p:sp>
        <p:nvSpPr>
          <p:cNvPr id="94" name="Retângulo: Cantos Arredondados 93">
            <a:extLst>
              <a:ext uri="{FF2B5EF4-FFF2-40B4-BE49-F238E27FC236}">
                <a16:creationId xmlns:a16="http://schemas.microsoft.com/office/drawing/2014/main" id="{78859EB3-8080-4913-8272-465E6C65DBCC}"/>
              </a:ext>
            </a:extLst>
          </p:cNvPr>
          <p:cNvSpPr/>
          <p:nvPr/>
        </p:nvSpPr>
        <p:spPr>
          <a:xfrm>
            <a:off x="5354509" y="5510170"/>
            <a:ext cx="1543137" cy="249382"/>
          </a:xfrm>
          <a:prstGeom prst="roundRect">
            <a:avLst>
              <a:gd name="adj" fmla="val 50000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5" name="Retângulo: Cantos Arredondados 94">
            <a:extLst>
              <a:ext uri="{FF2B5EF4-FFF2-40B4-BE49-F238E27FC236}">
                <a16:creationId xmlns:a16="http://schemas.microsoft.com/office/drawing/2014/main" id="{4767B64D-A914-46D4-978B-1C1CB3A3845F}"/>
              </a:ext>
            </a:extLst>
          </p:cNvPr>
          <p:cNvSpPr/>
          <p:nvPr/>
        </p:nvSpPr>
        <p:spPr>
          <a:xfrm>
            <a:off x="5354509" y="5829977"/>
            <a:ext cx="1543137" cy="249382"/>
          </a:xfrm>
          <a:prstGeom prst="roundRect">
            <a:avLst>
              <a:gd name="adj" fmla="val 50000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6" name="Retângulo: Cantos Arredondados 95">
            <a:extLst>
              <a:ext uri="{FF2B5EF4-FFF2-40B4-BE49-F238E27FC236}">
                <a16:creationId xmlns:a16="http://schemas.microsoft.com/office/drawing/2014/main" id="{BCDC544E-B586-4436-9F42-00C4641A3048}"/>
              </a:ext>
            </a:extLst>
          </p:cNvPr>
          <p:cNvSpPr/>
          <p:nvPr/>
        </p:nvSpPr>
        <p:spPr>
          <a:xfrm>
            <a:off x="5530001" y="6125058"/>
            <a:ext cx="1191587" cy="274107"/>
          </a:xfrm>
          <a:prstGeom prst="roundRect">
            <a:avLst>
              <a:gd name="adj" fmla="val 50000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60889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FABAD5CE-55D4-44B5-BC29-0C7376DD101B}"/>
              </a:ext>
            </a:extLst>
          </p:cNvPr>
          <p:cNvGrpSpPr/>
          <p:nvPr/>
        </p:nvGrpSpPr>
        <p:grpSpPr>
          <a:xfrm>
            <a:off x="8102" y="-12550"/>
            <a:ext cx="13048521" cy="6858000"/>
            <a:chOff x="-12207354" y="0"/>
            <a:chExt cx="13048521" cy="6858000"/>
          </a:xfrm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DE0B60EE-6AC8-4443-BD91-5539744F1F0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32" name="Seta: Pentágono 31">
              <a:extLst>
                <a:ext uri="{FF2B5EF4-FFF2-40B4-BE49-F238E27FC236}">
                  <a16:creationId xmlns:a16="http://schemas.microsoft.com/office/drawing/2014/main" id="{61080BD9-06BD-4130-8735-33E7A640D485}"/>
                </a:ext>
              </a:extLst>
            </p:cNvPr>
            <p:cNvSpPr/>
            <p:nvPr/>
          </p:nvSpPr>
          <p:spPr>
            <a:xfrm>
              <a:off x="-1728388" y="1371600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pt-BR" sz="3200" dirty="0">
                  <a:latin typeface="Bebas Neue" panose="020B0606020202050201" pitchFamily="34" charset="0"/>
                </a:rPr>
                <a:t>TOPICS</a:t>
              </a: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248E0800-8293-4C5F-A44F-668E653604B3}"/>
                </a:ext>
              </a:extLst>
            </p:cNvPr>
            <p:cNvSpPr txBox="1"/>
            <p:nvPr/>
          </p:nvSpPr>
          <p:spPr>
            <a:xfrm>
              <a:off x="-1774688" y="1513552"/>
              <a:ext cx="168771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Introdução</a:t>
              </a:r>
            </a:p>
          </p:txBody>
        </p:sp>
      </p:grp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6C28F6BF-AE14-4974-A54C-A44B82B5D5A8}"/>
              </a:ext>
            </a:extLst>
          </p:cNvPr>
          <p:cNvGrpSpPr/>
          <p:nvPr/>
        </p:nvGrpSpPr>
        <p:grpSpPr>
          <a:xfrm>
            <a:off x="8102" y="-12550"/>
            <a:ext cx="13048521" cy="6858000"/>
            <a:chOff x="-12207354" y="0"/>
            <a:chExt cx="13048521" cy="6858000"/>
          </a:xfrm>
        </p:grpSpPr>
        <p:sp>
          <p:nvSpPr>
            <p:cNvPr id="66" name="Retângulo 65">
              <a:extLst>
                <a:ext uri="{FF2B5EF4-FFF2-40B4-BE49-F238E27FC236}">
                  <a16:creationId xmlns:a16="http://schemas.microsoft.com/office/drawing/2014/main" id="{AE86DB70-19C6-41CD-9AE9-9BDB5DC5E443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7" name="Seta: Pentágono 66">
              <a:extLst>
                <a:ext uri="{FF2B5EF4-FFF2-40B4-BE49-F238E27FC236}">
                  <a16:creationId xmlns:a16="http://schemas.microsoft.com/office/drawing/2014/main" id="{30DF18A3-DB40-42A2-8FBA-0CD168E7DD3E}"/>
                </a:ext>
              </a:extLst>
            </p:cNvPr>
            <p:cNvSpPr/>
            <p:nvPr/>
          </p:nvSpPr>
          <p:spPr>
            <a:xfrm>
              <a:off x="-1728388" y="2382232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6815F7A5-225F-4389-A23F-9000DCB4586D}"/>
                </a:ext>
              </a:extLst>
            </p:cNvPr>
            <p:cNvSpPr txBox="1"/>
            <p:nvPr/>
          </p:nvSpPr>
          <p:spPr>
            <a:xfrm>
              <a:off x="-1774688" y="2524184"/>
              <a:ext cx="221452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Metodologia</a:t>
              </a:r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C0DEC038-A932-4BCD-9DB0-C7F1667EB26C}"/>
              </a:ext>
            </a:extLst>
          </p:cNvPr>
          <p:cNvGrpSpPr/>
          <p:nvPr/>
        </p:nvGrpSpPr>
        <p:grpSpPr>
          <a:xfrm>
            <a:off x="0" y="59946"/>
            <a:ext cx="13048521" cy="6858000"/>
            <a:chOff x="-12207354" y="0"/>
            <a:chExt cx="13048521" cy="6858000"/>
          </a:xfrm>
        </p:grpSpPr>
        <p:sp>
          <p:nvSpPr>
            <p:cNvPr id="70" name="Retângulo 69">
              <a:extLst>
                <a:ext uri="{FF2B5EF4-FFF2-40B4-BE49-F238E27FC236}">
                  <a16:creationId xmlns:a16="http://schemas.microsoft.com/office/drawing/2014/main" id="{19B11971-B7FA-4CAD-9CA4-11ABBA3D4DCE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 dirty="0">
                <a:latin typeface="Bebas Neue" panose="020B0606020202050201" pitchFamily="34" charset="0"/>
              </a:endParaRPr>
            </a:p>
          </p:txBody>
        </p:sp>
        <p:sp>
          <p:nvSpPr>
            <p:cNvPr id="71" name="Seta: Pentágono 70">
              <a:extLst>
                <a:ext uri="{FF2B5EF4-FFF2-40B4-BE49-F238E27FC236}">
                  <a16:creationId xmlns:a16="http://schemas.microsoft.com/office/drawing/2014/main" id="{46E155F1-8784-4660-8C90-82750DF90272}"/>
                </a:ext>
              </a:extLst>
            </p:cNvPr>
            <p:cNvSpPr/>
            <p:nvPr/>
          </p:nvSpPr>
          <p:spPr>
            <a:xfrm>
              <a:off x="-1728388" y="3392864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2" name="CaixaDeTexto 71">
              <a:extLst>
                <a:ext uri="{FF2B5EF4-FFF2-40B4-BE49-F238E27FC236}">
                  <a16:creationId xmlns:a16="http://schemas.microsoft.com/office/drawing/2014/main" id="{5EEBAD91-8FE8-4699-92CD-74B8D70E0FBA}"/>
                </a:ext>
              </a:extLst>
            </p:cNvPr>
            <p:cNvSpPr txBox="1"/>
            <p:nvPr/>
          </p:nvSpPr>
          <p:spPr>
            <a:xfrm>
              <a:off x="-1774688" y="3534816"/>
              <a:ext cx="187885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SKILLS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FB62BBF4-8DB6-451E-B09D-9FB9234C7E98}"/>
              </a:ext>
            </a:extLst>
          </p:cNvPr>
          <p:cNvGrpSpPr/>
          <p:nvPr/>
        </p:nvGrpSpPr>
        <p:grpSpPr>
          <a:xfrm>
            <a:off x="-12207354" y="-12550"/>
            <a:ext cx="13048521" cy="6858000"/>
            <a:chOff x="-12207354" y="0"/>
            <a:chExt cx="13048521" cy="6858000"/>
          </a:xfrm>
        </p:grpSpPr>
        <p:sp>
          <p:nvSpPr>
            <p:cNvPr id="74" name="Retângulo 73">
              <a:extLst>
                <a:ext uri="{FF2B5EF4-FFF2-40B4-BE49-F238E27FC236}">
                  <a16:creationId xmlns:a16="http://schemas.microsoft.com/office/drawing/2014/main" id="{41C75CCB-94E3-4D95-A791-3A93F72BEDF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5" name="Seta: Pentágono 74">
              <a:extLst>
                <a:ext uri="{FF2B5EF4-FFF2-40B4-BE49-F238E27FC236}">
                  <a16:creationId xmlns:a16="http://schemas.microsoft.com/office/drawing/2014/main" id="{BDDBC636-B348-4EC4-8400-75114E0C6327}"/>
                </a:ext>
              </a:extLst>
            </p:cNvPr>
            <p:cNvSpPr/>
            <p:nvPr/>
          </p:nvSpPr>
          <p:spPr>
            <a:xfrm>
              <a:off x="-1728388" y="4403496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6" name="CaixaDeTexto 75">
              <a:extLst>
                <a:ext uri="{FF2B5EF4-FFF2-40B4-BE49-F238E27FC236}">
                  <a16:creationId xmlns:a16="http://schemas.microsoft.com/office/drawing/2014/main" id="{F20FE093-EBB9-4B2C-AB3F-887BAAE114C1}"/>
                </a:ext>
              </a:extLst>
            </p:cNvPr>
            <p:cNvSpPr txBox="1"/>
            <p:nvPr/>
          </p:nvSpPr>
          <p:spPr>
            <a:xfrm>
              <a:off x="-1774688" y="4335898"/>
              <a:ext cx="168771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SWOT ANALYSES</a:t>
              </a:r>
            </a:p>
          </p:txBody>
        </p:sp>
      </p:grpSp>
      <p:grpSp>
        <p:nvGrpSpPr>
          <p:cNvPr id="77" name="Agrupar 76">
            <a:extLst>
              <a:ext uri="{FF2B5EF4-FFF2-40B4-BE49-F238E27FC236}">
                <a16:creationId xmlns:a16="http://schemas.microsoft.com/office/drawing/2014/main" id="{F456732E-DE1E-4465-ACE9-885E1289F52A}"/>
              </a:ext>
            </a:extLst>
          </p:cNvPr>
          <p:cNvGrpSpPr/>
          <p:nvPr/>
        </p:nvGrpSpPr>
        <p:grpSpPr>
          <a:xfrm>
            <a:off x="-12207354" y="-23657"/>
            <a:ext cx="13048521" cy="6858000"/>
            <a:chOff x="-12207354" y="0"/>
            <a:chExt cx="13048521" cy="6858000"/>
          </a:xfrm>
        </p:grpSpPr>
        <p:sp>
          <p:nvSpPr>
            <p:cNvPr id="78" name="Retângulo 77">
              <a:extLst>
                <a:ext uri="{FF2B5EF4-FFF2-40B4-BE49-F238E27FC236}">
                  <a16:creationId xmlns:a16="http://schemas.microsoft.com/office/drawing/2014/main" id="{4572B0B2-052C-478F-B881-EA840DADF987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9" name="Seta: Pentágono 78">
              <a:extLst>
                <a:ext uri="{FF2B5EF4-FFF2-40B4-BE49-F238E27FC236}">
                  <a16:creationId xmlns:a16="http://schemas.microsoft.com/office/drawing/2014/main" id="{D3FF4EC3-E5A2-4C07-AF45-7EE1C5D76AFE}"/>
                </a:ext>
              </a:extLst>
            </p:cNvPr>
            <p:cNvSpPr/>
            <p:nvPr/>
          </p:nvSpPr>
          <p:spPr>
            <a:xfrm>
              <a:off x="-1728388" y="5414128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90000">
                  <a:schemeClr val="accent5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80" name="CaixaDeTexto 79">
              <a:extLst>
                <a:ext uri="{FF2B5EF4-FFF2-40B4-BE49-F238E27FC236}">
                  <a16:creationId xmlns:a16="http://schemas.microsoft.com/office/drawing/2014/main" id="{68FCE86E-F06A-4088-A48B-C48E664D8D85}"/>
                </a:ext>
              </a:extLst>
            </p:cNvPr>
            <p:cNvSpPr txBox="1"/>
            <p:nvPr/>
          </p:nvSpPr>
          <p:spPr>
            <a:xfrm>
              <a:off x="-1774688" y="5556080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Conclusão</a:t>
              </a:r>
            </a:p>
          </p:txBody>
        </p:sp>
      </p:grpSp>
      <p:sp>
        <p:nvSpPr>
          <p:cNvPr id="31" name="Retângulo: Cantos Arredondados 30">
            <a:extLst>
              <a:ext uri="{FF2B5EF4-FFF2-40B4-BE49-F238E27FC236}">
                <a16:creationId xmlns:a16="http://schemas.microsoft.com/office/drawing/2014/main" id="{E9D291B4-FC3D-45B4-B44C-AA3BAB906AB3}"/>
              </a:ext>
            </a:extLst>
          </p:cNvPr>
          <p:cNvSpPr/>
          <p:nvPr/>
        </p:nvSpPr>
        <p:spPr>
          <a:xfrm>
            <a:off x="5249059" y="5880696"/>
            <a:ext cx="1646989" cy="219294"/>
          </a:xfrm>
          <a:prstGeom prst="roundRect">
            <a:avLst>
              <a:gd name="adj" fmla="val 50000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3" name="Retângulo: Cantos Arredondados 32">
            <a:extLst>
              <a:ext uri="{FF2B5EF4-FFF2-40B4-BE49-F238E27FC236}">
                <a16:creationId xmlns:a16="http://schemas.microsoft.com/office/drawing/2014/main" id="{8B580B63-AF99-43A7-876B-8CCD84A88F3A}"/>
              </a:ext>
            </a:extLst>
          </p:cNvPr>
          <p:cNvSpPr/>
          <p:nvPr/>
        </p:nvSpPr>
        <p:spPr>
          <a:xfrm>
            <a:off x="5249059" y="6164555"/>
            <a:ext cx="1646989" cy="219294"/>
          </a:xfrm>
          <a:prstGeom prst="roundRect">
            <a:avLst>
              <a:gd name="adj" fmla="val 50000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4" name="Retângulo: Cantos Arredondados 33">
            <a:extLst>
              <a:ext uri="{FF2B5EF4-FFF2-40B4-BE49-F238E27FC236}">
                <a16:creationId xmlns:a16="http://schemas.microsoft.com/office/drawing/2014/main" id="{5087A71B-05C6-49F2-80E3-8707E8B276E1}"/>
              </a:ext>
            </a:extLst>
          </p:cNvPr>
          <p:cNvSpPr/>
          <p:nvPr/>
        </p:nvSpPr>
        <p:spPr>
          <a:xfrm>
            <a:off x="5471038" y="6448414"/>
            <a:ext cx="1203031" cy="219294"/>
          </a:xfrm>
          <a:prstGeom prst="roundRect">
            <a:avLst>
              <a:gd name="adj" fmla="val 50000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36" name="Forma Livre: Forma 33">
            <a:extLst>
              <a:ext uri="{FF2B5EF4-FFF2-40B4-BE49-F238E27FC236}">
                <a16:creationId xmlns:a16="http://schemas.microsoft.com/office/drawing/2014/main" id="{ED19580D-8949-4FA2-B72E-4D43BA96680B}"/>
              </a:ext>
            </a:extLst>
          </p:cNvPr>
          <p:cNvSpPr/>
          <p:nvPr/>
        </p:nvSpPr>
        <p:spPr>
          <a:xfrm>
            <a:off x="4494759" y="709654"/>
            <a:ext cx="3604770" cy="1018800"/>
          </a:xfrm>
          <a:custGeom>
            <a:avLst/>
            <a:gdLst>
              <a:gd name="connsiteX0" fmla="*/ 1706747 w 3604770"/>
              <a:gd name="connsiteY0" fmla="*/ 0 h 1018800"/>
              <a:gd name="connsiteX1" fmla="*/ 1899648 w 3604770"/>
              <a:gd name="connsiteY1" fmla="*/ 0 h 1018800"/>
              <a:gd name="connsiteX2" fmla="*/ 1999760 w 3604770"/>
              <a:gd name="connsiteY2" fmla="*/ 4538 h 1018800"/>
              <a:gd name="connsiteX3" fmla="*/ 3285684 w 3604770"/>
              <a:gd name="connsiteY3" fmla="*/ 607298 h 1018800"/>
              <a:gd name="connsiteX4" fmla="*/ 3285683 w 3604770"/>
              <a:gd name="connsiteY4" fmla="*/ 607299 h 1018800"/>
              <a:gd name="connsiteX5" fmla="*/ 3555747 w 3604770"/>
              <a:gd name="connsiteY5" fmla="*/ 936295 h 1018800"/>
              <a:gd name="connsiteX6" fmla="*/ 3604770 w 3604770"/>
              <a:gd name="connsiteY6" fmla="*/ 1018800 h 1018800"/>
              <a:gd name="connsiteX7" fmla="*/ 0 w 3604770"/>
              <a:gd name="connsiteY7" fmla="*/ 1018800 h 1018800"/>
              <a:gd name="connsiteX8" fmla="*/ 41209 w 3604770"/>
              <a:gd name="connsiteY8" fmla="*/ 949630 h 1018800"/>
              <a:gd name="connsiteX9" fmla="*/ 313918 w 3604770"/>
              <a:gd name="connsiteY9" fmla="*/ 614461 h 1018800"/>
              <a:gd name="connsiteX10" fmla="*/ 1596920 w 3604770"/>
              <a:gd name="connsiteY10" fmla="*/ 5509 h 101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604770" h="1018800">
                <a:moveTo>
                  <a:pt x="1706747" y="0"/>
                </a:moveTo>
                <a:lnTo>
                  <a:pt x="1899648" y="0"/>
                </a:lnTo>
                <a:lnTo>
                  <a:pt x="1999760" y="4538"/>
                </a:lnTo>
                <a:cubicBezTo>
                  <a:pt x="2468687" y="48286"/>
                  <a:pt x="2925793" y="249138"/>
                  <a:pt x="3285684" y="607298"/>
                </a:cubicBezTo>
                <a:lnTo>
                  <a:pt x="3285683" y="607299"/>
                </a:lnTo>
                <a:cubicBezTo>
                  <a:pt x="3388509" y="709630"/>
                  <a:pt x="3478532" y="819960"/>
                  <a:pt x="3555747" y="936295"/>
                </a:cubicBezTo>
                <a:lnTo>
                  <a:pt x="3604770" y="1018800"/>
                </a:lnTo>
                <a:lnTo>
                  <a:pt x="0" y="1018800"/>
                </a:lnTo>
                <a:lnTo>
                  <a:pt x="41209" y="949630"/>
                </a:lnTo>
                <a:cubicBezTo>
                  <a:pt x="120483" y="829906"/>
                  <a:pt x="211586" y="717287"/>
                  <a:pt x="313918" y="614461"/>
                </a:cubicBezTo>
                <a:cubicBezTo>
                  <a:pt x="672078" y="254570"/>
                  <a:pt x="1128211" y="51517"/>
                  <a:pt x="1596920" y="550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 dirty="0"/>
          </a:p>
        </p:txBody>
      </p:sp>
      <p:sp>
        <p:nvSpPr>
          <p:cNvPr id="37" name="Forma Livre: Forma 35">
            <a:extLst>
              <a:ext uri="{FF2B5EF4-FFF2-40B4-BE49-F238E27FC236}">
                <a16:creationId xmlns:a16="http://schemas.microsoft.com/office/drawing/2014/main" id="{F51D5156-C57B-411E-987A-B014049EE504}"/>
              </a:ext>
            </a:extLst>
          </p:cNvPr>
          <p:cNvSpPr/>
          <p:nvPr/>
        </p:nvSpPr>
        <p:spPr>
          <a:xfrm>
            <a:off x="3638030" y="1722952"/>
            <a:ext cx="4231108" cy="1018800"/>
          </a:xfrm>
          <a:custGeom>
            <a:avLst/>
            <a:gdLst>
              <a:gd name="connsiteX0" fmla="*/ 329085 w 4231108"/>
              <a:gd name="connsiteY0" fmla="*/ 0 h 1018800"/>
              <a:gd name="connsiteX1" fmla="*/ 3933855 w 4231108"/>
              <a:gd name="connsiteY1" fmla="*/ 0 h 1018800"/>
              <a:gd name="connsiteX2" fmla="*/ 3991048 w 4231108"/>
              <a:gd name="connsiteY2" fmla="*/ 96253 h 1018800"/>
              <a:gd name="connsiteX3" fmla="*/ 4223720 w 4231108"/>
              <a:gd name="connsiteY3" fmla="*/ 871502 h 1018800"/>
              <a:gd name="connsiteX4" fmla="*/ 4231108 w 4231108"/>
              <a:gd name="connsiteY4" fmla="*/ 1018800 h 1018800"/>
              <a:gd name="connsiteX5" fmla="*/ 0 w 4231108"/>
              <a:gd name="connsiteY5" fmla="*/ 1018800 h 1018800"/>
              <a:gd name="connsiteX6" fmla="*/ 6901 w 4231108"/>
              <a:gd name="connsiteY6" fmla="*/ 919976 h 1018800"/>
              <a:gd name="connsiteX7" fmla="*/ 260329 w 4231108"/>
              <a:gd name="connsiteY7" fmla="*/ 115409 h 101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31108" h="1018800">
                <a:moveTo>
                  <a:pt x="329085" y="0"/>
                </a:moveTo>
                <a:lnTo>
                  <a:pt x="3933855" y="0"/>
                </a:lnTo>
                <a:lnTo>
                  <a:pt x="3991048" y="96253"/>
                </a:lnTo>
                <a:cubicBezTo>
                  <a:pt x="4119859" y="339940"/>
                  <a:pt x="4197429" y="603667"/>
                  <a:pt x="4223720" y="871502"/>
                </a:cubicBezTo>
                <a:lnTo>
                  <a:pt x="4231108" y="1018800"/>
                </a:lnTo>
                <a:lnTo>
                  <a:pt x="0" y="1018800"/>
                </a:lnTo>
                <a:lnTo>
                  <a:pt x="6901" y="919976"/>
                </a:lnTo>
                <a:cubicBezTo>
                  <a:pt x="39662" y="643080"/>
                  <a:pt x="125738" y="367723"/>
                  <a:pt x="260329" y="11540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75000"/>
                </a:schemeClr>
              </a:gs>
              <a:gs pos="100000">
                <a:schemeClr val="accent2"/>
              </a:gs>
            </a:gsLst>
            <a:lin ang="0" scaled="1"/>
            <a:tileRect/>
          </a:gradFill>
          <a:ln>
            <a:noFill/>
          </a:ln>
          <a:effectLst>
            <a:innerShdw blurRad="139700" dist="76200" dir="19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38" name="Forma Livre: Forma 36">
            <a:extLst>
              <a:ext uri="{FF2B5EF4-FFF2-40B4-BE49-F238E27FC236}">
                <a16:creationId xmlns:a16="http://schemas.microsoft.com/office/drawing/2014/main" id="{0BE0ED89-427F-40E3-A1A5-A88D72E80D29}"/>
              </a:ext>
            </a:extLst>
          </p:cNvPr>
          <p:cNvSpPr/>
          <p:nvPr/>
        </p:nvSpPr>
        <p:spPr>
          <a:xfrm>
            <a:off x="4155880" y="2736250"/>
            <a:ext cx="4241889" cy="1018800"/>
          </a:xfrm>
          <a:custGeom>
            <a:avLst/>
            <a:gdLst>
              <a:gd name="connsiteX0" fmla="*/ 8061 w 4241889"/>
              <a:gd name="connsiteY0" fmla="*/ 0 h 1018800"/>
              <a:gd name="connsiteX1" fmla="*/ 4239169 w 4241889"/>
              <a:gd name="connsiteY1" fmla="*/ 0 h 1018800"/>
              <a:gd name="connsiteX2" fmla="*/ 4241883 w 4241889"/>
              <a:gd name="connsiteY2" fmla="*/ 54099 h 1018800"/>
              <a:gd name="connsiteX3" fmla="*/ 4089921 w 4241889"/>
              <a:gd name="connsiteY3" fmla="*/ 845212 h 1018800"/>
              <a:gd name="connsiteX4" fmla="*/ 4009862 w 4241889"/>
              <a:gd name="connsiteY4" fmla="*/ 1018800 h 1018800"/>
              <a:gd name="connsiteX5" fmla="*/ 209745 w 4241889"/>
              <a:gd name="connsiteY5" fmla="*/ 1018800 h 1018800"/>
              <a:gd name="connsiteX6" fmla="*/ 151398 w 4241889"/>
              <a:gd name="connsiteY6" fmla="*/ 904743 h 1018800"/>
              <a:gd name="connsiteX7" fmla="*/ 463 w 4241889"/>
              <a:gd name="connsiteY7" fmla="*/ 108800 h 101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41889" h="1018800">
                <a:moveTo>
                  <a:pt x="8061" y="0"/>
                </a:moveTo>
                <a:lnTo>
                  <a:pt x="4239169" y="0"/>
                </a:lnTo>
                <a:lnTo>
                  <a:pt x="4241883" y="54099"/>
                </a:lnTo>
                <a:cubicBezTo>
                  <a:pt x="4242531" y="322990"/>
                  <a:pt x="4191890" y="592006"/>
                  <a:pt x="4089921" y="845212"/>
                </a:cubicBezTo>
                <a:lnTo>
                  <a:pt x="4009862" y="1018800"/>
                </a:lnTo>
                <a:lnTo>
                  <a:pt x="209745" y="1018800"/>
                </a:lnTo>
                <a:lnTo>
                  <a:pt x="151398" y="904743"/>
                </a:lnTo>
                <a:cubicBezTo>
                  <a:pt x="43371" y="657603"/>
                  <a:pt x="-5341" y="385121"/>
                  <a:pt x="463" y="10880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75000"/>
                </a:schemeClr>
              </a:gs>
              <a:gs pos="100000">
                <a:schemeClr val="accent3"/>
              </a:gs>
            </a:gsLst>
            <a:lin ang="10800000" scaled="0"/>
          </a:gradFill>
          <a:ln>
            <a:noFill/>
          </a:ln>
          <a:effectLst>
            <a:innerShdw blurRad="139700" dist="762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39" name="Forma Livre: Forma 37">
            <a:extLst>
              <a:ext uri="{FF2B5EF4-FFF2-40B4-BE49-F238E27FC236}">
                <a16:creationId xmlns:a16="http://schemas.microsoft.com/office/drawing/2014/main" id="{106F3776-DB99-4DD1-9447-BF2826067779}"/>
              </a:ext>
            </a:extLst>
          </p:cNvPr>
          <p:cNvSpPr/>
          <p:nvPr/>
        </p:nvSpPr>
        <p:spPr>
          <a:xfrm>
            <a:off x="3878926" y="3753612"/>
            <a:ext cx="3800117" cy="1018800"/>
          </a:xfrm>
          <a:custGeom>
            <a:avLst/>
            <a:gdLst>
              <a:gd name="connsiteX0" fmla="*/ 0 w 3800117"/>
              <a:gd name="connsiteY0" fmla="*/ 0 h 1018800"/>
              <a:gd name="connsiteX1" fmla="*/ 3800117 w 3800117"/>
              <a:gd name="connsiteY1" fmla="*/ 0 h 1018800"/>
              <a:gd name="connsiteX2" fmla="*/ 3794074 w 3800117"/>
              <a:gd name="connsiteY2" fmla="*/ 13103 h 1018800"/>
              <a:gd name="connsiteX3" fmla="*/ 3420246 w 3800117"/>
              <a:gd name="connsiteY3" fmla="*/ 522665 h 1018800"/>
              <a:gd name="connsiteX4" fmla="*/ 3025288 w 3800117"/>
              <a:gd name="connsiteY4" fmla="*/ 974015 h 1018800"/>
              <a:gd name="connsiteX5" fmla="*/ 3003525 w 3800117"/>
              <a:gd name="connsiteY5" fmla="*/ 1018800 h 1018800"/>
              <a:gd name="connsiteX6" fmla="*/ 886132 w 3800117"/>
              <a:gd name="connsiteY6" fmla="*/ 1018800 h 1018800"/>
              <a:gd name="connsiteX7" fmla="*/ 850910 w 3800117"/>
              <a:gd name="connsiteY7" fmla="*/ 954630 h 1018800"/>
              <a:gd name="connsiteX8" fmla="*/ 448481 w 3800117"/>
              <a:gd name="connsiteY8" fmla="*/ 529827 h 1018800"/>
              <a:gd name="connsiteX9" fmla="*/ 33870 w 3800117"/>
              <a:gd name="connsiteY9" fmla="*/ 66210 h 101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00117" h="1018800">
                <a:moveTo>
                  <a:pt x="0" y="0"/>
                </a:moveTo>
                <a:lnTo>
                  <a:pt x="3800117" y="0"/>
                </a:lnTo>
                <a:lnTo>
                  <a:pt x="3794074" y="13103"/>
                </a:lnTo>
                <a:cubicBezTo>
                  <a:pt x="3698347" y="196331"/>
                  <a:pt x="3573743" y="368426"/>
                  <a:pt x="3420246" y="522665"/>
                </a:cubicBezTo>
                <a:cubicBezTo>
                  <a:pt x="3227043" y="681152"/>
                  <a:pt x="3105243" y="832529"/>
                  <a:pt x="3025288" y="974015"/>
                </a:cubicBezTo>
                <a:lnTo>
                  <a:pt x="3003525" y="1018800"/>
                </a:lnTo>
                <a:lnTo>
                  <a:pt x="886132" y="1018800"/>
                </a:lnTo>
                <a:lnTo>
                  <a:pt x="850910" y="954630"/>
                </a:lnTo>
                <a:cubicBezTo>
                  <a:pt x="764666" y="817292"/>
                  <a:pt x="639390" y="674126"/>
                  <a:pt x="448481" y="529827"/>
                </a:cubicBezTo>
                <a:cubicBezTo>
                  <a:pt x="274888" y="398616"/>
                  <a:pt x="137359" y="241053"/>
                  <a:pt x="33870" y="66210"/>
                </a:cubicBezTo>
                <a:close/>
              </a:path>
            </a:pathLst>
          </a:cu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0" scaled="0"/>
          </a:gradFill>
          <a:ln>
            <a:noFill/>
          </a:ln>
          <a:effectLst>
            <a:innerShdw blurRad="139700" dist="76200" dir="19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40" name="Forma Livre: Forma 38">
            <a:extLst>
              <a:ext uri="{FF2B5EF4-FFF2-40B4-BE49-F238E27FC236}">
                <a16:creationId xmlns:a16="http://schemas.microsoft.com/office/drawing/2014/main" id="{8B032094-706C-461D-82EE-79D459A3831A}"/>
              </a:ext>
            </a:extLst>
          </p:cNvPr>
          <p:cNvSpPr/>
          <p:nvPr/>
        </p:nvSpPr>
        <p:spPr>
          <a:xfrm>
            <a:off x="5064657" y="4772412"/>
            <a:ext cx="2117393" cy="1011000"/>
          </a:xfrm>
          <a:custGeom>
            <a:avLst/>
            <a:gdLst>
              <a:gd name="connsiteX0" fmla="*/ 0 w 2117393"/>
              <a:gd name="connsiteY0" fmla="*/ 0 h 1011000"/>
              <a:gd name="connsiteX1" fmla="*/ 2117393 w 2117393"/>
              <a:gd name="connsiteY1" fmla="*/ 0 h 1011000"/>
              <a:gd name="connsiteX2" fmla="*/ 2072055 w 2117393"/>
              <a:gd name="connsiteY2" fmla="*/ 93300 h 1011000"/>
              <a:gd name="connsiteX3" fmla="*/ 1051856 w 2117393"/>
              <a:gd name="connsiteY3" fmla="*/ 1010951 h 1011000"/>
              <a:gd name="connsiteX4" fmla="*/ 38998 w 2117393"/>
              <a:gd name="connsiteY4" fmla="*/ 71052 h 101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17393" h="1011000">
                <a:moveTo>
                  <a:pt x="0" y="0"/>
                </a:moveTo>
                <a:lnTo>
                  <a:pt x="2117393" y="0"/>
                </a:lnTo>
                <a:lnTo>
                  <a:pt x="2072055" y="93300"/>
                </a:lnTo>
                <a:cubicBezTo>
                  <a:pt x="1850684" y="631630"/>
                  <a:pt x="2141192" y="996863"/>
                  <a:pt x="1051856" y="1010951"/>
                </a:cubicBezTo>
                <a:cubicBezTo>
                  <a:pt x="61821" y="1016228"/>
                  <a:pt x="291717" y="602778"/>
                  <a:pt x="38998" y="7105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5">
                  <a:lumMod val="75000"/>
                </a:schemeClr>
              </a:gs>
              <a:gs pos="65000">
                <a:schemeClr val="accent5"/>
              </a:gs>
            </a:gsLst>
            <a:lin ang="10800000" scaled="1"/>
            <a:tileRect/>
          </a:gradFill>
          <a:ln>
            <a:noFill/>
          </a:ln>
          <a:effectLst>
            <a:innerShdw blurRad="139700" dist="762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37028E1E-14D6-4249-A7D4-484BC5FB3FF9}"/>
              </a:ext>
            </a:extLst>
          </p:cNvPr>
          <p:cNvSpPr txBox="1"/>
          <p:nvPr/>
        </p:nvSpPr>
        <p:spPr>
          <a:xfrm>
            <a:off x="4594552" y="3832282"/>
            <a:ext cx="254431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400" dirty="0" err="1">
                <a:solidFill>
                  <a:schemeClr val="bg1"/>
                </a:solidFill>
                <a:latin typeface="Bebas Neue" panose="020B0606020202050201" pitchFamily="34" charset="0"/>
              </a:rPr>
              <a:t>Strategic</a:t>
            </a:r>
            <a:r>
              <a:rPr lang="pt-BR" sz="2400" dirty="0">
                <a:solidFill>
                  <a:schemeClr val="bg1"/>
                </a:solidFill>
                <a:latin typeface="Bebas Neue" panose="020B0606020202050201" pitchFamily="34" charset="0"/>
              </a:rPr>
              <a:t> </a:t>
            </a:r>
            <a:r>
              <a:rPr lang="pt-BR" sz="2400" dirty="0" err="1">
                <a:solidFill>
                  <a:schemeClr val="bg1"/>
                </a:solidFill>
                <a:latin typeface="Bebas Neue" panose="020B0606020202050201" pitchFamily="34" charset="0"/>
              </a:rPr>
              <a:t>Thinking</a:t>
            </a:r>
            <a:r>
              <a:rPr lang="pt-BR" sz="2400" dirty="0">
                <a:solidFill>
                  <a:schemeClr val="bg1"/>
                </a:solidFill>
                <a:latin typeface="Bebas Neue" panose="020B0606020202050201" pitchFamily="34" charset="0"/>
              </a:rPr>
              <a:t> &amp; Planning Skills</a:t>
            </a:r>
          </a:p>
        </p:txBody>
      </p:sp>
      <p:sp>
        <p:nvSpPr>
          <p:cNvPr id="42" name="CaixaDeTexto 41">
            <a:extLst>
              <a:ext uri="{FF2B5EF4-FFF2-40B4-BE49-F238E27FC236}">
                <a16:creationId xmlns:a16="http://schemas.microsoft.com/office/drawing/2014/main" id="{17AD8B45-924B-4900-B533-731B25DF3305}"/>
              </a:ext>
            </a:extLst>
          </p:cNvPr>
          <p:cNvSpPr txBox="1"/>
          <p:nvPr/>
        </p:nvSpPr>
        <p:spPr>
          <a:xfrm>
            <a:off x="4713438" y="903859"/>
            <a:ext cx="3182949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400" dirty="0">
                <a:solidFill>
                  <a:schemeClr val="bg1"/>
                </a:solidFill>
                <a:latin typeface="Bebas Neue" panose="020B0606020202050201" pitchFamily="34" charset="0"/>
              </a:rPr>
              <a:t>Communication &amp; </a:t>
            </a:r>
            <a:r>
              <a:rPr lang="pt-BR" sz="2400" dirty="0" err="1">
                <a:solidFill>
                  <a:schemeClr val="bg1"/>
                </a:solidFill>
                <a:latin typeface="Bebas Neue" panose="020B0606020202050201" pitchFamily="34" charset="0"/>
              </a:rPr>
              <a:t>Interpersonal</a:t>
            </a:r>
            <a:r>
              <a:rPr lang="pt-BR" sz="2400" dirty="0">
                <a:solidFill>
                  <a:schemeClr val="bg1"/>
                </a:solidFill>
                <a:latin typeface="Bebas Neue" panose="020B0606020202050201" pitchFamily="34" charset="0"/>
              </a:rPr>
              <a:t> Skills</a:t>
            </a:r>
          </a:p>
          <a:p>
            <a:pPr algn="ctr"/>
            <a:endParaRPr lang="pt-BR" sz="2400" dirty="0">
              <a:solidFill>
                <a:schemeClr val="bg1"/>
              </a:solidFill>
              <a:latin typeface="Bebas Neue" panose="020B0606020202050201" pitchFamily="34" charset="0"/>
            </a:endParaRPr>
          </a:p>
          <a:p>
            <a:pPr algn="ctr"/>
            <a:endParaRPr lang="pt-BR" sz="3200" dirty="0">
              <a:solidFill>
                <a:schemeClr val="bg1"/>
              </a:solidFill>
              <a:latin typeface="Bebas Neue" panose="020B0606020202050201" pitchFamily="34" charset="0"/>
            </a:endParaRPr>
          </a:p>
        </p:txBody>
      </p:sp>
      <p:sp>
        <p:nvSpPr>
          <p:cNvPr id="43" name="CaixaDeTexto 42">
            <a:extLst>
              <a:ext uri="{FF2B5EF4-FFF2-40B4-BE49-F238E27FC236}">
                <a16:creationId xmlns:a16="http://schemas.microsoft.com/office/drawing/2014/main" id="{17C56B86-E963-4908-B05C-FBE6D9F73887}"/>
              </a:ext>
            </a:extLst>
          </p:cNvPr>
          <p:cNvSpPr txBox="1"/>
          <p:nvPr/>
        </p:nvSpPr>
        <p:spPr>
          <a:xfrm>
            <a:off x="4594551" y="1821257"/>
            <a:ext cx="2806641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400" dirty="0" err="1">
                <a:solidFill>
                  <a:schemeClr val="bg1"/>
                </a:solidFill>
                <a:latin typeface="Bebas Neue" panose="020B0606020202050201" pitchFamily="34" charset="0"/>
              </a:rPr>
              <a:t>Workplace</a:t>
            </a:r>
            <a:r>
              <a:rPr lang="pt-BR" sz="2400" dirty="0">
                <a:solidFill>
                  <a:schemeClr val="bg1"/>
                </a:solidFill>
                <a:latin typeface="Bebas Neue" panose="020B0606020202050201" pitchFamily="34" charset="0"/>
              </a:rPr>
              <a:t> Culture </a:t>
            </a:r>
            <a:r>
              <a:rPr lang="pt-BR" sz="2400" dirty="0" err="1">
                <a:solidFill>
                  <a:schemeClr val="bg1"/>
                </a:solidFill>
                <a:latin typeface="Bebas Neue" panose="020B0606020202050201" pitchFamily="34" charset="0"/>
              </a:rPr>
              <a:t>Development</a:t>
            </a:r>
            <a:r>
              <a:rPr lang="pt-BR" sz="2400" dirty="0">
                <a:solidFill>
                  <a:schemeClr val="bg1"/>
                </a:solidFill>
                <a:latin typeface="Bebas Neue" panose="020B0606020202050201" pitchFamily="34" charset="0"/>
              </a:rPr>
              <a:t> Skills</a:t>
            </a:r>
          </a:p>
          <a:p>
            <a:pPr algn="ctr"/>
            <a:endParaRPr lang="pt-BR" sz="2400" dirty="0">
              <a:solidFill>
                <a:schemeClr val="bg1"/>
              </a:solidFill>
              <a:latin typeface="Bebas Neue" panose="020B0606020202050201" pitchFamily="34" charset="0"/>
            </a:endParaRPr>
          </a:p>
          <a:p>
            <a:pPr algn="ctr"/>
            <a:endParaRPr lang="pt-BR" sz="3200" dirty="0">
              <a:solidFill>
                <a:schemeClr val="bg1"/>
              </a:solidFill>
              <a:latin typeface="Bebas Neue" panose="020B0606020202050201" pitchFamily="34" charset="0"/>
            </a:endParaRPr>
          </a:p>
        </p:txBody>
      </p: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5B7F34FF-60B6-4C97-B7A6-D9D1DEBEA68D}"/>
              </a:ext>
            </a:extLst>
          </p:cNvPr>
          <p:cNvSpPr txBox="1"/>
          <p:nvPr/>
        </p:nvSpPr>
        <p:spPr>
          <a:xfrm>
            <a:off x="4332225" y="2840620"/>
            <a:ext cx="348065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400" dirty="0">
                <a:solidFill>
                  <a:schemeClr val="bg1"/>
                </a:solidFill>
                <a:latin typeface="Bebas Neue" panose="020B0606020202050201" pitchFamily="34" charset="0"/>
              </a:rPr>
              <a:t>Business Management &amp; </a:t>
            </a:r>
            <a:r>
              <a:rPr lang="pt-BR" sz="2400" dirty="0" err="1">
                <a:solidFill>
                  <a:schemeClr val="bg1"/>
                </a:solidFill>
                <a:latin typeface="Bebas Neue" panose="020B0606020202050201" pitchFamily="34" charset="0"/>
              </a:rPr>
              <a:t>Leadership</a:t>
            </a:r>
            <a:r>
              <a:rPr lang="pt-BR" sz="2400" dirty="0">
                <a:solidFill>
                  <a:schemeClr val="bg1"/>
                </a:solidFill>
                <a:latin typeface="Bebas Neue" panose="020B0606020202050201" pitchFamily="34" charset="0"/>
              </a:rPr>
              <a:t> Skills</a:t>
            </a:r>
          </a:p>
        </p:txBody>
      </p: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06A0CF3E-DBD4-43EA-8806-228CA801F03B}"/>
              </a:ext>
            </a:extLst>
          </p:cNvPr>
          <p:cNvSpPr txBox="1"/>
          <p:nvPr/>
        </p:nvSpPr>
        <p:spPr>
          <a:xfrm>
            <a:off x="550392" y="-1072044"/>
            <a:ext cx="1129616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pt-BR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5400" i="0" u="none" strike="noStrike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defRPr>
            </a:lvl1pPr>
          </a:lstStyle>
          <a:p>
            <a:r>
              <a:rPr lang="pt-BR" dirty="0"/>
              <a:t>Skills for </a:t>
            </a:r>
            <a:r>
              <a:rPr lang="pt-BR" dirty="0" err="1"/>
              <a:t>human</a:t>
            </a:r>
            <a:r>
              <a:rPr lang="pt-BR" dirty="0"/>
              <a:t>-</a:t>
            </a:r>
            <a:r>
              <a:rPr lang="pt-BR" dirty="0" err="1"/>
              <a:t>resource</a:t>
            </a:r>
            <a:r>
              <a:rPr lang="pt-BR" dirty="0"/>
              <a:t>-management</a:t>
            </a:r>
          </a:p>
          <a:p>
            <a:endParaRPr lang="pt-BR" dirty="0"/>
          </a:p>
        </p:txBody>
      </p: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BD9145B6-F40B-430C-B902-51A1B707EF0D}"/>
              </a:ext>
            </a:extLst>
          </p:cNvPr>
          <p:cNvSpPr txBox="1"/>
          <p:nvPr/>
        </p:nvSpPr>
        <p:spPr>
          <a:xfrm>
            <a:off x="5209594" y="4813810"/>
            <a:ext cx="192711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2400" dirty="0" err="1">
                <a:solidFill>
                  <a:schemeClr val="bg1"/>
                </a:solidFill>
                <a:latin typeface="Bebas Neue" panose="020B0606020202050201" pitchFamily="34" charset="0"/>
              </a:rPr>
              <a:t>Human</a:t>
            </a:r>
            <a:r>
              <a:rPr lang="pt-BR" sz="2400" dirty="0">
                <a:solidFill>
                  <a:schemeClr val="bg1"/>
                </a:solidFill>
                <a:latin typeface="Bebas Neue" panose="020B0606020202050201" pitchFamily="34" charset="0"/>
              </a:rPr>
              <a:t> Capital </a:t>
            </a:r>
            <a:r>
              <a:rPr lang="pt-BR" sz="2400" dirty="0" err="1">
                <a:solidFill>
                  <a:schemeClr val="bg1"/>
                </a:solidFill>
                <a:latin typeface="Bebas Neue" panose="020B0606020202050201" pitchFamily="34" charset="0"/>
              </a:rPr>
              <a:t>Development</a:t>
            </a:r>
            <a:endParaRPr lang="pt-BR" sz="2400" dirty="0">
              <a:solidFill>
                <a:schemeClr val="bg1"/>
              </a:solidFill>
              <a:latin typeface="Bebas Neue" panose="020B0606020202050201" pitchFamily="34" charset="0"/>
            </a:endParaRP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6A25C833-3AA2-4F61-BCC1-7EB94DACD7A8}"/>
              </a:ext>
            </a:extLst>
          </p:cNvPr>
          <p:cNvSpPr txBox="1"/>
          <p:nvPr/>
        </p:nvSpPr>
        <p:spPr>
          <a:xfrm>
            <a:off x="9020432" y="5473998"/>
            <a:ext cx="1940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(</a:t>
            </a:r>
            <a:r>
              <a:rPr lang="pt-PT" dirty="0" err="1"/>
              <a:t>Indeed</a:t>
            </a:r>
            <a:r>
              <a:rPr lang="pt-PT" dirty="0"/>
              <a:t>, 2022)</a:t>
            </a: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15758063-2C33-4CA9-9AC5-F681F5DE194D}"/>
              </a:ext>
            </a:extLst>
          </p:cNvPr>
          <p:cNvSpPr txBox="1"/>
          <p:nvPr/>
        </p:nvSpPr>
        <p:spPr>
          <a:xfrm>
            <a:off x="9020432" y="5843330"/>
            <a:ext cx="1668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 (</a:t>
            </a:r>
            <a:r>
              <a:rPr lang="pt-PT" dirty="0" err="1"/>
              <a:t>Krakoff</a:t>
            </a:r>
            <a:r>
              <a:rPr lang="pt-PT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25186691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  <p:bldP spid="43" grpId="0"/>
      <p:bldP spid="44" grpId="0"/>
      <p:bldP spid="4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FABAD5CE-55D4-44B5-BC29-0C7376DD101B}"/>
              </a:ext>
            </a:extLst>
          </p:cNvPr>
          <p:cNvGrpSpPr/>
          <p:nvPr/>
        </p:nvGrpSpPr>
        <p:grpSpPr>
          <a:xfrm>
            <a:off x="8110" y="-12550"/>
            <a:ext cx="13048521" cy="6858000"/>
            <a:chOff x="-12207354" y="0"/>
            <a:chExt cx="13048521" cy="6858000"/>
          </a:xfrm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DE0B60EE-6AC8-4443-BD91-5539744F1F0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32" name="Seta: Pentágono 31">
              <a:extLst>
                <a:ext uri="{FF2B5EF4-FFF2-40B4-BE49-F238E27FC236}">
                  <a16:creationId xmlns:a16="http://schemas.microsoft.com/office/drawing/2014/main" id="{61080BD9-06BD-4130-8735-33E7A640D485}"/>
                </a:ext>
              </a:extLst>
            </p:cNvPr>
            <p:cNvSpPr/>
            <p:nvPr/>
          </p:nvSpPr>
          <p:spPr>
            <a:xfrm>
              <a:off x="-1728388" y="1371600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248E0800-8293-4C5F-A44F-668E653604B3}"/>
                </a:ext>
              </a:extLst>
            </p:cNvPr>
            <p:cNvSpPr txBox="1"/>
            <p:nvPr/>
          </p:nvSpPr>
          <p:spPr>
            <a:xfrm>
              <a:off x="-1774688" y="1513552"/>
              <a:ext cx="168771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Introdução</a:t>
              </a:r>
            </a:p>
          </p:txBody>
        </p:sp>
      </p:grp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6C28F6BF-AE14-4974-A54C-A44B82B5D5A8}"/>
              </a:ext>
            </a:extLst>
          </p:cNvPr>
          <p:cNvGrpSpPr/>
          <p:nvPr/>
        </p:nvGrpSpPr>
        <p:grpSpPr>
          <a:xfrm>
            <a:off x="8110" y="-12550"/>
            <a:ext cx="13048521" cy="6858000"/>
            <a:chOff x="-12207354" y="0"/>
            <a:chExt cx="13048521" cy="6858000"/>
          </a:xfrm>
        </p:grpSpPr>
        <p:sp>
          <p:nvSpPr>
            <p:cNvPr id="66" name="Retângulo 65">
              <a:extLst>
                <a:ext uri="{FF2B5EF4-FFF2-40B4-BE49-F238E27FC236}">
                  <a16:creationId xmlns:a16="http://schemas.microsoft.com/office/drawing/2014/main" id="{AE86DB70-19C6-41CD-9AE9-9BDB5DC5E443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7" name="Seta: Pentágono 66">
              <a:extLst>
                <a:ext uri="{FF2B5EF4-FFF2-40B4-BE49-F238E27FC236}">
                  <a16:creationId xmlns:a16="http://schemas.microsoft.com/office/drawing/2014/main" id="{30DF18A3-DB40-42A2-8FBA-0CD168E7DD3E}"/>
                </a:ext>
              </a:extLst>
            </p:cNvPr>
            <p:cNvSpPr/>
            <p:nvPr/>
          </p:nvSpPr>
          <p:spPr>
            <a:xfrm>
              <a:off x="-1728388" y="2382232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6815F7A5-225F-4389-A23F-9000DCB4586D}"/>
                </a:ext>
              </a:extLst>
            </p:cNvPr>
            <p:cNvSpPr txBox="1"/>
            <p:nvPr/>
          </p:nvSpPr>
          <p:spPr>
            <a:xfrm>
              <a:off x="-1774688" y="2524184"/>
              <a:ext cx="221452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Metodologia</a:t>
              </a:r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C0DEC038-A932-4BCD-9DB0-C7F1667EB26C}"/>
              </a:ext>
            </a:extLst>
          </p:cNvPr>
          <p:cNvGrpSpPr/>
          <p:nvPr/>
        </p:nvGrpSpPr>
        <p:grpSpPr>
          <a:xfrm>
            <a:off x="8110" y="-12550"/>
            <a:ext cx="13048521" cy="6858000"/>
            <a:chOff x="-12207354" y="0"/>
            <a:chExt cx="13048521" cy="6858000"/>
          </a:xfrm>
        </p:grpSpPr>
        <p:sp>
          <p:nvSpPr>
            <p:cNvPr id="70" name="Retângulo 69">
              <a:extLst>
                <a:ext uri="{FF2B5EF4-FFF2-40B4-BE49-F238E27FC236}">
                  <a16:creationId xmlns:a16="http://schemas.microsoft.com/office/drawing/2014/main" id="{19B11971-B7FA-4CAD-9CA4-11ABBA3D4DCE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1" name="Seta: Pentágono 70">
              <a:extLst>
                <a:ext uri="{FF2B5EF4-FFF2-40B4-BE49-F238E27FC236}">
                  <a16:creationId xmlns:a16="http://schemas.microsoft.com/office/drawing/2014/main" id="{46E155F1-8784-4660-8C90-82750DF90272}"/>
                </a:ext>
              </a:extLst>
            </p:cNvPr>
            <p:cNvSpPr/>
            <p:nvPr/>
          </p:nvSpPr>
          <p:spPr>
            <a:xfrm>
              <a:off x="-1728388" y="3392864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2" name="CaixaDeTexto 71">
              <a:extLst>
                <a:ext uri="{FF2B5EF4-FFF2-40B4-BE49-F238E27FC236}">
                  <a16:creationId xmlns:a16="http://schemas.microsoft.com/office/drawing/2014/main" id="{5EEBAD91-8FE8-4699-92CD-74B8D70E0FBA}"/>
                </a:ext>
              </a:extLst>
            </p:cNvPr>
            <p:cNvSpPr txBox="1"/>
            <p:nvPr/>
          </p:nvSpPr>
          <p:spPr>
            <a:xfrm>
              <a:off x="-1774688" y="3534816"/>
              <a:ext cx="187885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Resultados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FB62BBF4-8DB6-451E-B09D-9FB9234C7E98}"/>
              </a:ext>
            </a:extLst>
          </p:cNvPr>
          <p:cNvGrpSpPr/>
          <p:nvPr/>
        </p:nvGrpSpPr>
        <p:grpSpPr>
          <a:xfrm>
            <a:off x="8110" y="-12550"/>
            <a:ext cx="13048521" cy="6858000"/>
            <a:chOff x="-12207354" y="0"/>
            <a:chExt cx="13048521" cy="6858000"/>
          </a:xfrm>
        </p:grpSpPr>
        <p:sp>
          <p:nvSpPr>
            <p:cNvPr id="74" name="Retângulo 73">
              <a:extLst>
                <a:ext uri="{FF2B5EF4-FFF2-40B4-BE49-F238E27FC236}">
                  <a16:creationId xmlns:a16="http://schemas.microsoft.com/office/drawing/2014/main" id="{41C75CCB-94E3-4D95-A791-3A93F72BEDF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5" name="Seta: Pentágono 74">
              <a:extLst>
                <a:ext uri="{FF2B5EF4-FFF2-40B4-BE49-F238E27FC236}">
                  <a16:creationId xmlns:a16="http://schemas.microsoft.com/office/drawing/2014/main" id="{BDDBC636-B348-4EC4-8400-75114E0C6327}"/>
                </a:ext>
              </a:extLst>
            </p:cNvPr>
            <p:cNvSpPr/>
            <p:nvPr/>
          </p:nvSpPr>
          <p:spPr>
            <a:xfrm>
              <a:off x="-1728388" y="4403496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6" name="CaixaDeTexto 75">
              <a:extLst>
                <a:ext uri="{FF2B5EF4-FFF2-40B4-BE49-F238E27FC236}">
                  <a16:creationId xmlns:a16="http://schemas.microsoft.com/office/drawing/2014/main" id="{F20FE093-EBB9-4B2C-AB3F-887BAAE114C1}"/>
                </a:ext>
              </a:extLst>
            </p:cNvPr>
            <p:cNvSpPr txBox="1"/>
            <p:nvPr/>
          </p:nvSpPr>
          <p:spPr>
            <a:xfrm>
              <a:off x="-1774688" y="4335898"/>
              <a:ext cx="168771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SWOT ANALYSES</a:t>
              </a:r>
            </a:p>
          </p:txBody>
        </p:sp>
      </p:grpSp>
      <p:grpSp>
        <p:nvGrpSpPr>
          <p:cNvPr id="77" name="Agrupar 76">
            <a:extLst>
              <a:ext uri="{FF2B5EF4-FFF2-40B4-BE49-F238E27FC236}">
                <a16:creationId xmlns:a16="http://schemas.microsoft.com/office/drawing/2014/main" id="{F456732E-DE1E-4465-ACE9-885E1289F52A}"/>
              </a:ext>
            </a:extLst>
          </p:cNvPr>
          <p:cNvGrpSpPr/>
          <p:nvPr/>
        </p:nvGrpSpPr>
        <p:grpSpPr>
          <a:xfrm>
            <a:off x="-12207354" y="5380"/>
            <a:ext cx="13048521" cy="6858000"/>
            <a:chOff x="-12207354" y="0"/>
            <a:chExt cx="13048521" cy="6858000"/>
          </a:xfrm>
        </p:grpSpPr>
        <p:sp>
          <p:nvSpPr>
            <p:cNvPr id="78" name="Retângulo 77">
              <a:extLst>
                <a:ext uri="{FF2B5EF4-FFF2-40B4-BE49-F238E27FC236}">
                  <a16:creationId xmlns:a16="http://schemas.microsoft.com/office/drawing/2014/main" id="{4572B0B2-052C-478F-B881-EA840DADF987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9" name="Seta: Pentágono 78">
              <a:extLst>
                <a:ext uri="{FF2B5EF4-FFF2-40B4-BE49-F238E27FC236}">
                  <a16:creationId xmlns:a16="http://schemas.microsoft.com/office/drawing/2014/main" id="{D3FF4EC3-E5A2-4C07-AF45-7EE1C5D76AFE}"/>
                </a:ext>
              </a:extLst>
            </p:cNvPr>
            <p:cNvSpPr/>
            <p:nvPr/>
          </p:nvSpPr>
          <p:spPr>
            <a:xfrm>
              <a:off x="-1728388" y="5414128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76000">
                  <a:schemeClr val="accent5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80" name="CaixaDeTexto 79">
              <a:extLst>
                <a:ext uri="{FF2B5EF4-FFF2-40B4-BE49-F238E27FC236}">
                  <a16:creationId xmlns:a16="http://schemas.microsoft.com/office/drawing/2014/main" id="{68FCE86E-F06A-4088-A48B-C48E664D8D85}"/>
                </a:ext>
              </a:extLst>
            </p:cNvPr>
            <p:cNvSpPr txBox="1"/>
            <p:nvPr/>
          </p:nvSpPr>
          <p:spPr>
            <a:xfrm>
              <a:off x="-1774688" y="5556080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Conclusão</a:t>
              </a:r>
            </a:p>
          </p:txBody>
        </p:sp>
      </p:grpSp>
      <p:sp>
        <p:nvSpPr>
          <p:cNvPr id="30" name="Elipse 4">
            <a:extLst>
              <a:ext uri="{FF2B5EF4-FFF2-40B4-BE49-F238E27FC236}">
                <a16:creationId xmlns:a16="http://schemas.microsoft.com/office/drawing/2014/main" id="{15432F72-3E14-4CBB-BD3C-82CCF1429588}"/>
              </a:ext>
            </a:extLst>
          </p:cNvPr>
          <p:cNvSpPr/>
          <p:nvPr/>
        </p:nvSpPr>
        <p:spPr>
          <a:xfrm>
            <a:off x="2052251" y="645357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2">
                  <a:lumMod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CaixaDeTexto 30">
            <a:extLst>
              <a:ext uri="{FF2B5EF4-FFF2-40B4-BE49-F238E27FC236}">
                <a16:creationId xmlns:a16="http://schemas.microsoft.com/office/drawing/2014/main" id="{4977D7F7-68A4-4D0F-894B-361ECAF3E3A0}"/>
              </a:ext>
            </a:extLst>
          </p:cNvPr>
          <p:cNvSpPr txBox="1"/>
          <p:nvPr/>
        </p:nvSpPr>
        <p:spPr>
          <a:xfrm>
            <a:off x="2788102" y="845349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O</a:t>
            </a:r>
          </a:p>
        </p:txBody>
      </p:sp>
      <p:sp>
        <p:nvSpPr>
          <p:cNvPr id="33" name="Elipse 2">
            <a:extLst>
              <a:ext uri="{FF2B5EF4-FFF2-40B4-BE49-F238E27FC236}">
                <a16:creationId xmlns:a16="http://schemas.microsoft.com/office/drawing/2014/main" id="{D052FA24-D1D2-4DC1-B760-48A83BC1713C}"/>
              </a:ext>
            </a:extLst>
          </p:cNvPr>
          <p:cNvSpPr/>
          <p:nvPr/>
        </p:nvSpPr>
        <p:spPr>
          <a:xfrm>
            <a:off x="269809" y="1803012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A3EB4988-1266-4701-A69A-2A3EF71F9047}"/>
              </a:ext>
            </a:extLst>
          </p:cNvPr>
          <p:cNvSpPr txBox="1"/>
          <p:nvPr/>
        </p:nvSpPr>
        <p:spPr>
          <a:xfrm>
            <a:off x="1005660" y="2003004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S</a:t>
            </a:r>
          </a:p>
        </p:txBody>
      </p:sp>
      <p:sp>
        <p:nvSpPr>
          <p:cNvPr id="36" name="Elipse 6">
            <a:extLst>
              <a:ext uri="{FF2B5EF4-FFF2-40B4-BE49-F238E27FC236}">
                <a16:creationId xmlns:a16="http://schemas.microsoft.com/office/drawing/2014/main" id="{157D12F4-EA97-4084-AEBF-5B192E42E0E2}"/>
              </a:ext>
            </a:extLst>
          </p:cNvPr>
          <p:cNvSpPr/>
          <p:nvPr/>
        </p:nvSpPr>
        <p:spPr>
          <a:xfrm>
            <a:off x="3821213" y="1803012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4">
                  <a:lumMod val="75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CaixaDeTexto 36">
            <a:extLst>
              <a:ext uri="{FF2B5EF4-FFF2-40B4-BE49-F238E27FC236}">
                <a16:creationId xmlns:a16="http://schemas.microsoft.com/office/drawing/2014/main" id="{42511DE8-CD37-4C77-B63C-51C4093AEEA5}"/>
              </a:ext>
            </a:extLst>
          </p:cNvPr>
          <p:cNvSpPr txBox="1"/>
          <p:nvPr/>
        </p:nvSpPr>
        <p:spPr>
          <a:xfrm>
            <a:off x="4557064" y="2003004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t</a:t>
            </a:r>
          </a:p>
        </p:txBody>
      </p:sp>
      <p:sp>
        <p:nvSpPr>
          <p:cNvPr id="38" name="Elipse 9">
            <a:extLst>
              <a:ext uri="{FF2B5EF4-FFF2-40B4-BE49-F238E27FC236}">
                <a16:creationId xmlns:a16="http://schemas.microsoft.com/office/drawing/2014/main" id="{E1B849F6-6EDC-4AAC-97EE-67CF2467E02B}"/>
              </a:ext>
            </a:extLst>
          </p:cNvPr>
          <p:cNvSpPr/>
          <p:nvPr/>
        </p:nvSpPr>
        <p:spPr>
          <a:xfrm>
            <a:off x="2052251" y="3063242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3">
                  <a:lumMod val="75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AB763EBD-8768-46E1-9E44-5AE881E62915}"/>
              </a:ext>
            </a:extLst>
          </p:cNvPr>
          <p:cNvSpPr txBox="1"/>
          <p:nvPr/>
        </p:nvSpPr>
        <p:spPr>
          <a:xfrm>
            <a:off x="2788102" y="3263234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w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A3203EEA-545F-4844-92D9-9B635ABA068D}"/>
              </a:ext>
            </a:extLst>
          </p:cNvPr>
          <p:cNvSpPr txBox="1"/>
          <p:nvPr/>
        </p:nvSpPr>
        <p:spPr>
          <a:xfrm>
            <a:off x="7373505" y="1918278"/>
            <a:ext cx="43254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맑은 고딕" panose="020B0503020000020004" pitchFamily="34" charset="-127"/>
                <a:cs typeface="Arial" pitchFamily="34" charset="0"/>
              </a:rPr>
              <a:t>ANALYSES</a:t>
            </a:r>
          </a:p>
        </p:txBody>
      </p: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C311C5D9-8913-46AC-853C-D2477437208F}"/>
              </a:ext>
            </a:extLst>
          </p:cNvPr>
          <p:cNvSpPr txBox="1"/>
          <p:nvPr/>
        </p:nvSpPr>
        <p:spPr>
          <a:xfrm>
            <a:off x="7031374" y="2694638"/>
            <a:ext cx="47131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pt-BR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rPr>
              <a:t>STRENGHTS </a:t>
            </a:r>
            <a:r>
              <a:rPr lang="pt-BR" sz="16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rPr>
              <a:t>and</a:t>
            </a:r>
            <a:r>
              <a:rPr lang="pt-BR" sz="1600" dirty="0">
                <a:solidFill>
                  <a:prstClr val="black">
                    <a:lumMod val="85000"/>
                    <a:lumOff val="15000"/>
                  </a:prstClr>
                </a:solidFill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rPr>
              <a:t> WEAKNESSES</a:t>
            </a:r>
            <a:endParaRPr kumimoji="0" lang="pt-BR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15277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5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2000">
                                          <p:cBhvr additive="base">
                                            <p:cTn id="7" dur="1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2000">
                                          <p:cBhvr additive="base">
                                            <p:cTn id="8" dur="1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6" fill="hold" grpId="0" nodeType="withEffect" p14:presetBounceEnd="71000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1000">
                                          <p:cBhvr additive="base">
                                            <p:cTn id="11" dur="20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1000">
                                          <p:cBhvr additive="base">
                                            <p:cTn id="12" dur="20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2" fill="hold" grpId="0" nodeType="withEffect" p14:presetBounceEnd="71000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1000">
                                          <p:cBhvr additive="base">
                                            <p:cTn id="15" dur="175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1000">
                                          <p:cBhvr additive="base">
                                            <p:cTn id="16" dur="175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fill="hold" grpId="0" nodeType="withEffect" p14:presetBounceEnd="52000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2000">
                                          <p:cBhvr additive="base">
                                            <p:cTn id="19" dur="1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2000">
                                          <p:cBhvr additive="base">
                                            <p:cTn id="20" dur="1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0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0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2" decel="100000" fill="hold" grpId="0" nodeType="withEffect">
                                      <p:stCondLst>
                                        <p:cond delay="11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0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0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30" grpId="0" animBg="1"/>
          <p:bldP spid="33" grpId="0" animBg="1"/>
          <p:bldP spid="36" grpId="0" animBg="1"/>
          <p:bldP spid="38" grpId="0" animBg="1"/>
          <p:bldP spid="40" grpId="0"/>
          <p:bldP spid="41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6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20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2000" fill="hold"/>
                                            <p:tgtEl>
                                              <p:spTgt spid="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2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75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75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0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0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2" decel="100000" fill="hold" grpId="0" nodeType="withEffect">
                                      <p:stCondLst>
                                        <p:cond delay="11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0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0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30" grpId="0" animBg="1"/>
          <p:bldP spid="33" grpId="0" animBg="1"/>
          <p:bldP spid="36" grpId="0" animBg="1"/>
          <p:bldP spid="38" grpId="0" animBg="1"/>
          <p:bldP spid="40" grpId="0"/>
          <p:bldP spid="41" grpId="0"/>
        </p:bldLst>
      </p:timing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FABAD5CE-55D4-44B5-BC29-0C7376DD101B}"/>
              </a:ext>
            </a:extLst>
          </p:cNvPr>
          <p:cNvGrpSpPr/>
          <p:nvPr/>
        </p:nvGrpSpPr>
        <p:grpSpPr>
          <a:xfrm>
            <a:off x="8110" y="-12550"/>
            <a:ext cx="13048521" cy="6858000"/>
            <a:chOff x="-12207354" y="0"/>
            <a:chExt cx="13048521" cy="6858000"/>
          </a:xfrm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DE0B60EE-6AC8-4443-BD91-5539744F1F0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32" name="Seta: Pentágono 31">
              <a:extLst>
                <a:ext uri="{FF2B5EF4-FFF2-40B4-BE49-F238E27FC236}">
                  <a16:creationId xmlns:a16="http://schemas.microsoft.com/office/drawing/2014/main" id="{61080BD9-06BD-4130-8735-33E7A640D485}"/>
                </a:ext>
              </a:extLst>
            </p:cNvPr>
            <p:cNvSpPr/>
            <p:nvPr/>
          </p:nvSpPr>
          <p:spPr>
            <a:xfrm>
              <a:off x="-1728388" y="1371600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248E0800-8293-4C5F-A44F-668E653604B3}"/>
                </a:ext>
              </a:extLst>
            </p:cNvPr>
            <p:cNvSpPr txBox="1"/>
            <p:nvPr/>
          </p:nvSpPr>
          <p:spPr>
            <a:xfrm>
              <a:off x="-1774688" y="1513552"/>
              <a:ext cx="168771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Introdução</a:t>
              </a:r>
            </a:p>
          </p:txBody>
        </p:sp>
      </p:grp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6C28F6BF-AE14-4974-A54C-A44B82B5D5A8}"/>
              </a:ext>
            </a:extLst>
          </p:cNvPr>
          <p:cNvGrpSpPr/>
          <p:nvPr/>
        </p:nvGrpSpPr>
        <p:grpSpPr>
          <a:xfrm>
            <a:off x="8110" y="-12550"/>
            <a:ext cx="13048521" cy="6858000"/>
            <a:chOff x="-12207354" y="0"/>
            <a:chExt cx="13048521" cy="6858000"/>
          </a:xfrm>
        </p:grpSpPr>
        <p:sp>
          <p:nvSpPr>
            <p:cNvPr id="66" name="Retângulo 65">
              <a:extLst>
                <a:ext uri="{FF2B5EF4-FFF2-40B4-BE49-F238E27FC236}">
                  <a16:creationId xmlns:a16="http://schemas.microsoft.com/office/drawing/2014/main" id="{AE86DB70-19C6-41CD-9AE9-9BDB5DC5E443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7" name="Seta: Pentágono 66">
              <a:extLst>
                <a:ext uri="{FF2B5EF4-FFF2-40B4-BE49-F238E27FC236}">
                  <a16:creationId xmlns:a16="http://schemas.microsoft.com/office/drawing/2014/main" id="{30DF18A3-DB40-42A2-8FBA-0CD168E7DD3E}"/>
                </a:ext>
              </a:extLst>
            </p:cNvPr>
            <p:cNvSpPr/>
            <p:nvPr/>
          </p:nvSpPr>
          <p:spPr>
            <a:xfrm>
              <a:off x="-1728388" y="2382232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6815F7A5-225F-4389-A23F-9000DCB4586D}"/>
                </a:ext>
              </a:extLst>
            </p:cNvPr>
            <p:cNvSpPr txBox="1"/>
            <p:nvPr/>
          </p:nvSpPr>
          <p:spPr>
            <a:xfrm>
              <a:off x="-1774688" y="2524184"/>
              <a:ext cx="221452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Metodologia</a:t>
              </a:r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C0DEC038-A932-4BCD-9DB0-C7F1667EB26C}"/>
              </a:ext>
            </a:extLst>
          </p:cNvPr>
          <p:cNvGrpSpPr/>
          <p:nvPr/>
        </p:nvGrpSpPr>
        <p:grpSpPr>
          <a:xfrm>
            <a:off x="8110" y="-12550"/>
            <a:ext cx="13048521" cy="6858000"/>
            <a:chOff x="-12207354" y="0"/>
            <a:chExt cx="13048521" cy="6858000"/>
          </a:xfrm>
        </p:grpSpPr>
        <p:sp>
          <p:nvSpPr>
            <p:cNvPr id="70" name="Retângulo 69">
              <a:extLst>
                <a:ext uri="{FF2B5EF4-FFF2-40B4-BE49-F238E27FC236}">
                  <a16:creationId xmlns:a16="http://schemas.microsoft.com/office/drawing/2014/main" id="{19B11971-B7FA-4CAD-9CA4-11ABBA3D4DCE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1" name="Seta: Pentágono 70">
              <a:extLst>
                <a:ext uri="{FF2B5EF4-FFF2-40B4-BE49-F238E27FC236}">
                  <a16:creationId xmlns:a16="http://schemas.microsoft.com/office/drawing/2014/main" id="{46E155F1-8784-4660-8C90-82750DF90272}"/>
                </a:ext>
              </a:extLst>
            </p:cNvPr>
            <p:cNvSpPr/>
            <p:nvPr/>
          </p:nvSpPr>
          <p:spPr>
            <a:xfrm>
              <a:off x="-1728388" y="3392864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2" name="CaixaDeTexto 71">
              <a:extLst>
                <a:ext uri="{FF2B5EF4-FFF2-40B4-BE49-F238E27FC236}">
                  <a16:creationId xmlns:a16="http://schemas.microsoft.com/office/drawing/2014/main" id="{5EEBAD91-8FE8-4699-92CD-74B8D70E0FBA}"/>
                </a:ext>
              </a:extLst>
            </p:cNvPr>
            <p:cNvSpPr txBox="1"/>
            <p:nvPr/>
          </p:nvSpPr>
          <p:spPr>
            <a:xfrm>
              <a:off x="-1774688" y="3534816"/>
              <a:ext cx="187885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Resultados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FB62BBF4-8DB6-451E-B09D-9FB9234C7E98}"/>
              </a:ext>
            </a:extLst>
          </p:cNvPr>
          <p:cNvGrpSpPr/>
          <p:nvPr/>
        </p:nvGrpSpPr>
        <p:grpSpPr>
          <a:xfrm>
            <a:off x="8110" y="-126850"/>
            <a:ext cx="13048521" cy="6858000"/>
            <a:chOff x="-12207354" y="0"/>
            <a:chExt cx="13048521" cy="6858000"/>
          </a:xfrm>
        </p:grpSpPr>
        <p:sp>
          <p:nvSpPr>
            <p:cNvPr id="74" name="Retângulo 73">
              <a:extLst>
                <a:ext uri="{FF2B5EF4-FFF2-40B4-BE49-F238E27FC236}">
                  <a16:creationId xmlns:a16="http://schemas.microsoft.com/office/drawing/2014/main" id="{41C75CCB-94E3-4D95-A791-3A93F72BEDF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5" name="Seta: Pentágono 74">
              <a:extLst>
                <a:ext uri="{FF2B5EF4-FFF2-40B4-BE49-F238E27FC236}">
                  <a16:creationId xmlns:a16="http://schemas.microsoft.com/office/drawing/2014/main" id="{BDDBC636-B348-4EC4-8400-75114E0C6327}"/>
                </a:ext>
              </a:extLst>
            </p:cNvPr>
            <p:cNvSpPr/>
            <p:nvPr/>
          </p:nvSpPr>
          <p:spPr>
            <a:xfrm>
              <a:off x="-1728388" y="4403496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6" name="CaixaDeTexto 75">
              <a:extLst>
                <a:ext uri="{FF2B5EF4-FFF2-40B4-BE49-F238E27FC236}">
                  <a16:creationId xmlns:a16="http://schemas.microsoft.com/office/drawing/2014/main" id="{F20FE093-EBB9-4B2C-AB3F-887BAAE114C1}"/>
                </a:ext>
              </a:extLst>
            </p:cNvPr>
            <p:cNvSpPr txBox="1"/>
            <p:nvPr/>
          </p:nvSpPr>
          <p:spPr>
            <a:xfrm>
              <a:off x="-1774688" y="4335898"/>
              <a:ext cx="168771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SWOT ANALYSES</a:t>
              </a:r>
            </a:p>
          </p:txBody>
        </p:sp>
      </p:grpSp>
      <p:grpSp>
        <p:nvGrpSpPr>
          <p:cNvPr id="77" name="Agrupar 76">
            <a:extLst>
              <a:ext uri="{FF2B5EF4-FFF2-40B4-BE49-F238E27FC236}">
                <a16:creationId xmlns:a16="http://schemas.microsoft.com/office/drawing/2014/main" id="{F456732E-DE1E-4465-ACE9-885E1289F52A}"/>
              </a:ext>
            </a:extLst>
          </p:cNvPr>
          <p:cNvGrpSpPr/>
          <p:nvPr/>
        </p:nvGrpSpPr>
        <p:grpSpPr>
          <a:xfrm>
            <a:off x="-12207354" y="5380"/>
            <a:ext cx="13048521" cy="6858000"/>
            <a:chOff x="-12207354" y="0"/>
            <a:chExt cx="13048521" cy="6858000"/>
          </a:xfrm>
        </p:grpSpPr>
        <p:sp>
          <p:nvSpPr>
            <p:cNvPr id="78" name="Retângulo 77">
              <a:extLst>
                <a:ext uri="{FF2B5EF4-FFF2-40B4-BE49-F238E27FC236}">
                  <a16:creationId xmlns:a16="http://schemas.microsoft.com/office/drawing/2014/main" id="{4572B0B2-052C-478F-B881-EA840DADF987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9" name="Seta: Pentágono 78">
              <a:extLst>
                <a:ext uri="{FF2B5EF4-FFF2-40B4-BE49-F238E27FC236}">
                  <a16:creationId xmlns:a16="http://schemas.microsoft.com/office/drawing/2014/main" id="{D3FF4EC3-E5A2-4C07-AF45-7EE1C5D76AFE}"/>
                </a:ext>
              </a:extLst>
            </p:cNvPr>
            <p:cNvSpPr/>
            <p:nvPr/>
          </p:nvSpPr>
          <p:spPr>
            <a:xfrm>
              <a:off x="-1728388" y="5414128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76000">
                  <a:schemeClr val="accent5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80" name="CaixaDeTexto 79">
              <a:extLst>
                <a:ext uri="{FF2B5EF4-FFF2-40B4-BE49-F238E27FC236}">
                  <a16:creationId xmlns:a16="http://schemas.microsoft.com/office/drawing/2014/main" id="{68FCE86E-F06A-4088-A48B-C48E664D8D85}"/>
                </a:ext>
              </a:extLst>
            </p:cNvPr>
            <p:cNvSpPr txBox="1"/>
            <p:nvPr/>
          </p:nvSpPr>
          <p:spPr>
            <a:xfrm>
              <a:off x="-1774688" y="5556080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Conclusão</a:t>
              </a:r>
            </a:p>
          </p:txBody>
        </p:sp>
      </p:grp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BAC29541-6F92-4CDA-8CB7-87B09A627952}"/>
              </a:ext>
            </a:extLst>
          </p:cNvPr>
          <p:cNvSpPr txBox="1"/>
          <p:nvPr/>
        </p:nvSpPr>
        <p:spPr>
          <a:xfrm>
            <a:off x="5018239" y="1051723"/>
            <a:ext cx="21135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4000" dirty="0">
                <a:solidFill>
                  <a:schemeClr val="bg1"/>
                </a:solidFill>
                <a:latin typeface="Bebas Neue" panose="020B0606020202050201" pitchFamily="34" charset="0"/>
              </a:rPr>
              <a:t>Confiança</a:t>
            </a:r>
            <a:endParaRPr lang="pt-BR" sz="3200" dirty="0">
              <a:solidFill>
                <a:schemeClr val="bg1"/>
              </a:solidFill>
              <a:latin typeface="Bebas Neue" panose="020B0606020202050201" pitchFamily="34" charset="0"/>
            </a:endParaRPr>
          </a:p>
        </p:txBody>
      </p: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80B36642-FEE4-40B1-B4FD-1672BB744D16}"/>
              </a:ext>
            </a:extLst>
          </p:cNvPr>
          <p:cNvSpPr txBox="1"/>
          <p:nvPr/>
        </p:nvSpPr>
        <p:spPr>
          <a:xfrm>
            <a:off x="5006241" y="2029987"/>
            <a:ext cx="213262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4000" dirty="0">
                <a:solidFill>
                  <a:schemeClr val="bg1"/>
                </a:solidFill>
                <a:latin typeface="Bebas Neue" panose="020B0606020202050201" pitchFamily="34" charset="0"/>
              </a:rPr>
              <a:t>Destaque</a:t>
            </a:r>
            <a:endParaRPr lang="pt-BR" sz="3200" dirty="0">
              <a:solidFill>
                <a:schemeClr val="bg1"/>
              </a:solidFill>
              <a:latin typeface="Bebas Neue" panose="020B0606020202050201" pitchFamily="34" charset="0"/>
            </a:endParaRP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E1F93A4C-2B21-408C-B90C-23208486EAA5}"/>
              </a:ext>
            </a:extLst>
          </p:cNvPr>
          <p:cNvSpPr txBox="1"/>
          <p:nvPr/>
        </p:nvSpPr>
        <p:spPr>
          <a:xfrm>
            <a:off x="4332225" y="2916820"/>
            <a:ext cx="348065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4000" dirty="0">
                <a:solidFill>
                  <a:schemeClr val="bg1"/>
                </a:solidFill>
                <a:latin typeface="Bebas Neue" panose="020B0606020202050201" pitchFamily="34" charset="0"/>
              </a:rPr>
              <a:t>Reconhecimento</a:t>
            </a:r>
            <a:endParaRPr lang="pt-BR" sz="3200" dirty="0">
              <a:solidFill>
                <a:schemeClr val="bg1"/>
              </a:solidFill>
              <a:latin typeface="Bebas Neue" panose="020B0606020202050201" pitchFamily="34" charset="0"/>
            </a:endParaRP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DBC829E1-94F6-4071-A67C-6EE083D8B17C}"/>
              </a:ext>
            </a:extLst>
          </p:cNvPr>
          <p:cNvSpPr txBox="1"/>
          <p:nvPr/>
        </p:nvSpPr>
        <p:spPr>
          <a:xfrm>
            <a:off x="2619341" y="185039"/>
            <a:ext cx="69533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Aicha’s</a:t>
            </a: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 STRENGTHS</a:t>
            </a:r>
          </a:p>
        </p:txBody>
      </p:sp>
      <p:sp>
        <p:nvSpPr>
          <p:cNvPr id="49" name="Seta: para a Direita 19">
            <a:extLst>
              <a:ext uri="{FF2B5EF4-FFF2-40B4-BE49-F238E27FC236}">
                <a16:creationId xmlns:a16="http://schemas.microsoft.com/office/drawing/2014/main" id="{3223D91D-0839-419B-9389-B53876651F65}"/>
              </a:ext>
            </a:extLst>
          </p:cNvPr>
          <p:cNvSpPr/>
          <p:nvPr/>
        </p:nvSpPr>
        <p:spPr>
          <a:xfrm rot="12000000">
            <a:off x="3954000" y="6476701"/>
            <a:ext cx="4284000" cy="838800"/>
          </a:xfrm>
          <a:prstGeom prst="rightArrow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Elipse 20">
            <a:extLst>
              <a:ext uri="{FF2B5EF4-FFF2-40B4-BE49-F238E27FC236}">
                <a16:creationId xmlns:a16="http://schemas.microsoft.com/office/drawing/2014/main" id="{978156FE-3672-4D90-94AE-E83BE19B0D59}"/>
              </a:ext>
            </a:extLst>
          </p:cNvPr>
          <p:cNvSpPr/>
          <p:nvPr/>
        </p:nvSpPr>
        <p:spPr>
          <a:xfrm>
            <a:off x="5286000" y="6086101"/>
            <a:ext cx="1620000" cy="16200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Forma Livre: Forma 14">
            <a:extLst>
              <a:ext uri="{FF2B5EF4-FFF2-40B4-BE49-F238E27FC236}">
                <a16:creationId xmlns:a16="http://schemas.microsoft.com/office/drawing/2014/main" id="{19652FA3-752F-4AF4-969A-A593C0E624B9}"/>
              </a:ext>
            </a:extLst>
          </p:cNvPr>
          <p:cNvSpPr/>
          <p:nvPr/>
        </p:nvSpPr>
        <p:spPr>
          <a:xfrm rot="18900000" flipV="1">
            <a:off x="5792721" y="2010106"/>
            <a:ext cx="2779796" cy="3070649"/>
          </a:xfrm>
          <a:custGeom>
            <a:avLst/>
            <a:gdLst>
              <a:gd name="connsiteX0" fmla="*/ 1482165 w 2779796"/>
              <a:gd name="connsiteY0" fmla="*/ 3070649 h 3070649"/>
              <a:gd name="connsiteX1" fmla="*/ 1629375 w 2779796"/>
              <a:gd name="connsiteY1" fmla="*/ 2915801 h 3070649"/>
              <a:gd name="connsiteX2" fmla="*/ 2776645 w 2779796"/>
              <a:gd name="connsiteY2" fmla="*/ 132123 h 3070649"/>
              <a:gd name="connsiteX3" fmla="*/ 2779796 w 2779796"/>
              <a:gd name="connsiteY3" fmla="*/ 1 h 3070649"/>
              <a:gd name="connsiteX4" fmla="*/ 682146 w 2779796"/>
              <a:gd name="connsiteY4" fmla="*/ 0 h 3070649"/>
              <a:gd name="connsiteX5" fmla="*/ 675195 w 2779796"/>
              <a:gd name="connsiteY5" fmla="*/ 145596 h 3070649"/>
              <a:gd name="connsiteX6" fmla="*/ 152178 w 2779796"/>
              <a:gd name="connsiteY6" fmla="*/ 1420119 h 3070649"/>
              <a:gd name="connsiteX7" fmla="*/ 0 w 2779796"/>
              <a:gd name="connsiteY7" fmla="*/ 1588483 h 3070649"/>
              <a:gd name="connsiteX8" fmla="*/ 1482165 w 2779796"/>
              <a:gd name="connsiteY8" fmla="*/ 3070649 h 30706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79796" h="3070649">
                <a:moveTo>
                  <a:pt x="1482165" y="3070649"/>
                </a:moveTo>
                <a:lnTo>
                  <a:pt x="1629375" y="2915801"/>
                </a:lnTo>
                <a:cubicBezTo>
                  <a:pt x="2346419" y="2122182"/>
                  <a:pt x="2728842" y="1133650"/>
                  <a:pt x="2776645" y="132123"/>
                </a:cubicBezTo>
                <a:lnTo>
                  <a:pt x="2779796" y="1"/>
                </a:lnTo>
                <a:lnTo>
                  <a:pt x="682146" y="0"/>
                </a:lnTo>
                <a:lnTo>
                  <a:pt x="675195" y="145596"/>
                </a:lnTo>
                <a:cubicBezTo>
                  <a:pt x="631610" y="600902"/>
                  <a:pt x="457271" y="1046053"/>
                  <a:pt x="152178" y="1420119"/>
                </a:cubicBezTo>
                <a:lnTo>
                  <a:pt x="0" y="1588483"/>
                </a:lnTo>
                <a:lnTo>
                  <a:pt x="1482165" y="3070649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3">
                  <a:lumMod val="75000"/>
                </a:schemeClr>
              </a:gs>
            </a:gsLst>
            <a:lin ang="108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Forma Livre: Forma 13">
            <a:extLst>
              <a:ext uri="{FF2B5EF4-FFF2-40B4-BE49-F238E27FC236}">
                <a16:creationId xmlns:a16="http://schemas.microsoft.com/office/drawing/2014/main" id="{0092E5C6-3203-402C-8338-EC63926AD136}"/>
              </a:ext>
            </a:extLst>
          </p:cNvPr>
          <p:cNvSpPr/>
          <p:nvPr/>
        </p:nvSpPr>
        <p:spPr>
          <a:xfrm rot="18900000" flipV="1">
            <a:off x="3497560" y="2153609"/>
            <a:ext cx="3061828" cy="2771631"/>
          </a:xfrm>
          <a:custGeom>
            <a:avLst/>
            <a:gdLst>
              <a:gd name="connsiteX0" fmla="*/ 3061828 w 3061828"/>
              <a:gd name="connsiteY0" fmla="*/ 1482383 h 2771631"/>
              <a:gd name="connsiteX1" fmla="*/ 1579445 w 3061828"/>
              <a:gd name="connsiteY1" fmla="*/ 0 h 2771631"/>
              <a:gd name="connsiteX2" fmla="*/ 1420116 w 3061828"/>
              <a:gd name="connsiteY2" fmla="*/ 144012 h 2771631"/>
              <a:gd name="connsiteX3" fmla="*/ 145592 w 3061828"/>
              <a:gd name="connsiteY3" fmla="*/ 667030 h 2771631"/>
              <a:gd name="connsiteX4" fmla="*/ 0 w 3061828"/>
              <a:gd name="connsiteY4" fmla="*/ 673980 h 2771631"/>
              <a:gd name="connsiteX5" fmla="*/ 0 w 3061828"/>
              <a:gd name="connsiteY5" fmla="*/ 2771631 h 2771631"/>
              <a:gd name="connsiteX6" fmla="*/ 132120 w 3061828"/>
              <a:gd name="connsiteY6" fmla="*/ 2768480 h 2771631"/>
              <a:gd name="connsiteX7" fmla="*/ 2915798 w 3061828"/>
              <a:gd name="connsiteY7" fmla="*/ 1621209 h 2771631"/>
              <a:gd name="connsiteX8" fmla="*/ 3061828 w 3061828"/>
              <a:gd name="connsiteY8" fmla="*/ 1482383 h 2771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61828" h="2771631">
                <a:moveTo>
                  <a:pt x="3061828" y="1482383"/>
                </a:moveTo>
                <a:lnTo>
                  <a:pt x="1579445" y="0"/>
                </a:lnTo>
                <a:lnTo>
                  <a:pt x="1420116" y="144012"/>
                </a:lnTo>
                <a:cubicBezTo>
                  <a:pt x="1046049" y="449105"/>
                  <a:pt x="600898" y="623444"/>
                  <a:pt x="145592" y="667030"/>
                </a:cubicBezTo>
                <a:lnTo>
                  <a:pt x="0" y="673980"/>
                </a:lnTo>
                <a:lnTo>
                  <a:pt x="0" y="2771631"/>
                </a:lnTo>
                <a:lnTo>
                  <a:pt x="132120" y="2768480"/>
                </a:lnTo>
                <a:cubicBezTo>
                  <a:pt x="1133646" y="2720677"/>
                  <a:pt x="2122178" y="2338254"/>
                  <a:pt x="2915798" y="1621209"/>
                </a:cubicBezTo>
                <a:lnTo>
                  <a:pt x="3061828" y="1482383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/>
              </a:gs>
            </a:gsLst>
            <a:lin ang="126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" name="Forma Livre: Forma 9">
            <a:extLst>
              <a:ext uri="{FF2B5EF4-FFF2-40B4-BE49-F238E27FC236}">
                <a16:creationId xmlns:a16="http://schemas.microsoft.com/office/drawing/2014/main" id="{4B5B9A05-EF0B-495B-AEE5-003FCD6D5774}"/>
              </a:ext>
            </a:extLst>
          </p:cNvPr>
          <p:cNvSpPr/>
          <p:nvPr/>
        </p:nvSpPr>
        <p:spPr>
          <a:xfrm rot="18900000" flipV="1">
            <a:off x="8084902" y="4241602"/>
            <a:ext cx="2793032" cy="3202338"/>
          </a:xfrm>
          <a:custGeom>
            <a:avLst/>
            <a:gdLst>
              <a:gd name="connsiteX0" fmla="*/ 2792151 w 2793032"/>
              <a:gd name="connsiteY0" fmla="*/ 3202338 h 3202338"/>
              <a:gd name="connsiteX1" fmla="*/ 2793032 w 2793032"/>
              <a:gd name="connsiteY1" fmla="*/ 3165434 h 3202338"/>
              <a:gd name="connsiteX2" fmla="*/ 1481866 w 2793032"/>
              <a:gd name="connsiteY2" fmla="*/ 0 h 3202338"/>
              <a:gd name="connsiteX3" fmla="*/ 0 w 2793032"/>
              <a:gd name="connsiteY3" fmla="*/ 1481867 h 3202338"/>
              <a:gd name="connsiteX4" fmla="*/ 697356 w 2793032"/>
              <a:gd name="connsiteY4" fmla="*/ 3165434 h 3202338"/>
              <a:gd name="connsiteX5" fmla="*/ 695594 w 2793032"/>
              <a:gd name="connsiteY5" fmla="*/ 3202337 h 3202338"/>
              <a:gd name="connsiteX6" fmla="*/ 2792151 w 2793032"/>
              <a:gd name="connsiteY6" fmla="*/ 3202338 h 320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93032" h="3202338">
                <a:moveTo>
                  <a:pt x="2792151" y="3202338"/>
                </a:moveTo>
                <a:lnTo>
                  <a:pt x="2793032" y="3165434"/>
                </a:lnTo>
                <a:cubicBezTo>
                  <a:pt x="2793033" y="2019772"/>
                  <a:pt x="2355977" y="874111"/>
                  <a:pt x="1481866" y="0"/>
                </a:cubicBezTo>
                <a:lnTo>
                  <a:pt x="0" y="1481867"/>
                </a:lnTo>
                <a:cubicBezTo>
                  <a:pt x="464904" y="1946771"/>
                  <a:pt x="697356" y="2556103"/>
                  <a:pt x="697356" y="3165434"/>
                </a:cubicBezTo>
                <a:lnTo>
                  <a:pt x="695594" y="3202337"/>
                </a:lnTo>
                <a:lnTo>
                  <a:pt x="2792151" y="3202338"/>
                </a:lnTo>
                <a:close/>
              </a:path>
            </a:pathLst>
          </a:custGeom>
          <a:gradFill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96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48363D9E-9379-487E-BD2C-D22377D2A053}"/>
              </a:ext>
            </a:extLst>
          </p:cNvPr>
          <p:cNvSpPr txBox="1"/>
          <p:nvPr/>
        </p:nvSpPr>
        <p:spPr>
          <a:xfrm>
            <a:off x="3614412" y="3465227"/>
            <a:ext cx="20615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problem</a:t>
            </a: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 - solving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</p:txBody>
      </p:sp>
      <p:sp>
        <p:nvSpPr>
          <p:cNvPr id="55" name="CaixaDeTexto 54">
            <a:extLst>
              <a:ext uri="{FF2B5EF4-FFF2-40B4-BE49-F238E27FC236}">
                <a16:creationId xmlns:a16="http://schemas.microsoft.com/office/drawing/2014/main" id="{B95885BF-2CF7-416D-9FBC-62F50D868C8A}"/>
              </a:ext>
            </a:extLst>
          </p:cNvPr>
          <p:cNvSpPr txBox="1"/>
          <p:nvPr/>
        </p:nvSpPr>
        <p:spPr>
          <a:xfrm>
            <a:off x="6096000" y="3210296"/>
            <a:ext cx="2656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2400" dirty="0" err="1">
                <a:solidFill>
                  <a:prstClr val="black"/>
                </a:solidFill>
                <a:latin typeface="Bebas Neue" panose="020B0606020202050201" pitchFamily="34" charset="0"/>
              </a:rPr>
              <a:t>Strategic</a:t>
            </a:r>
            <a:r>
              <a:rPr lang="pt-BR" sz="2400" dirty="0">
                <a:solidFill>
                  <a:prstClr val="black"/>
                </a:solidFill>
                <a:latin typeface="Bebas Neue" panose="020B0606020202050201" pitchFamily="34" charset="0"/>
              </a:rPr>
              <a:t> </a:t>
            </a:r>
            <a:r>
              <a:rPr lang="pt-BR" sz="2400" dirty="0" err="1">
                <a:solidFill>
                  <a:prstClr val="black"/>
                </a:solidFill>
                <a:latin typeface="Bebas Neue" panose="020B0606020202050201" pitchFamily="34" charset="0"/>
              </a:rPr>
              <a:t>Thinking</a:t>
            </a:r>
            <a:r>
              <a:rPr lang="pt-BR" sz="2400" dirty="0">
                <a:solidFill>
                  <a:prstClr val="black"/>
                </a:solidFill>
                <a:latin typeface="Bebas Neue" panose="020B0606020202050201" pitchFamily="34" charset="0"/>
              </a:rPr>
              <a:t> &amp; Planning Skills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2400" dirty="0">
              <a:solidFill>
                <a:prstClr val="black"/>
              </a:solidFill>
              <a:latin typeface="Bebas Neue" panose="020B0606020202050201" pitchFamily="34" charset="0"/>
            </a:endParaRPr>
          </a:p>
        </p:txBody>
      </p:sp>
      <p:sp>
        <p:nvSpPr>
          <p:cNvPr id="56" name="CaixaDeTexto 55">
            <a:extLst>
              <a:ext uri="{FF2B5EF4-FFF2-40B4-BE49-F238E27FC236}">
                <a16:creationId xmlns:a16="http://schemas.microsoft.com/office/drawing/2014/main" id="{3ED2A096-C7E6-441F-BFEE-A587DD8A8ED2}"/>
              </a:ext>
            </a:extLst>
          </p:cNvPr>
          <p:cNvSpPr txBox="1"/>
          <p:nvPr/>
        </p:nvSpPr>
        <p:spPr>
          <a:xfrm>
            <a:off x="8374299" y="4957323"/>
            <a:ext cx="1856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pt-BR" sz="2400" dirty="0" err="1">
                <a:solidFill>
                  <a:prstClr val="black"/>
                </a:solidFill>
                <a:latin typeface="Bebas Neue" panose="020B0606020202050201" pitchFamily="34" charset="0"/>
              </a:rPr>
              <a:t>Working</a:t>
            </a:r>
            <a:r>
              <a:rPr lang="pt-BR" sz="2400" dirty="0">
                <a:solidFill>
                  <a:prstClr val="black"/>
                </a:solidFill>
                <a:latin typeface="Bebas Neue" panose="020B0606020202050201" pitchFamily="34" charset="0"/>
              </a:rPr>
              <a:t> </a:t>
            </a:r>
            <a:r>
              <a:rPr lang="pt-BR" sz="2400" dirty="0" err="1">
                <a:solidFill>
                  <a:prstClr val="black"/>
                </a:solidFill>
                <a:latin typeface="Bebas Neue" panose="020B0606020202050201" pitchFamily="34" charset="0"/>
              </a:rPr>
              <a:t>under</a:t>
            </a:r>
            <a:r>
              <a:rPr lang="pt-BR" sz="2400" dirty="0">
                <a:solidFill>
                  <a:prstClr val="black"/>
                </a:solidFill>
                <a:latin typeface="Bebas Neue" panose="020B0606020202050201" pitchFamily="34" charset="0"/>
              </a:rPr>
              <a:t> </a:t>
            </a:r>
            <a:r>
              <a:rPr lang="pt-BR" sz="2400" dirty="0" err="1">
                <a:solidFill>
                  <a:prstClr val="black"/>
                </a:solidFill>
                <a:latin typeface="Bebas Neue" panose="020B0606020202050201" pitchFamily="34" charset="0"/>
              </a:rPr>
              <a:t>pressure</a:t>
            </a:r>
            <a:endParaRPr lang="pt-BR" sz="2400" dirty="0">
              <a:solidFill>
                <a:prstClr val="black"/>
              </a:solidFill>
              <a:latin typeface="Bebas Neue" panose="020B0606020202050201" pitchFamily="34" charset="0"/>
            </a:endParaRPr>
          </a:p>
        </p:txBody>
      </p:sp>
      <p:sp>
        <p:nvSpPr>
          <p:cNvPr id="57" name="Forma Livre: Forma 10">
            <a:extLst>
              <a:ext uri="{FF2B5EF4-FFF2-40B4-BE49-F238E27FC236}">
                <a16:creationId xmlns:a16="http://schemas.microsoft.com/office/drawing/2014/main" id="{2E3EF16E-A9A4-4251-B4A2-933B0B02DE15}"/>
              </a:ext>
            </a:extLst>
          </p:cNvPr>
          <p:cNvSpPr/>
          <p:nvPr/>
        </p:nvSpPr>
        <p:spPr>
          <a:xfrm rot="18900000" flipV="1">
            <a:off x="1122500" y="4465304"/>
            <a:ext cx="3202340" cy="2793032"/>
          </a:xfrm>
          <a:custGeom>
            <a:avLst/>
            <a:gdLst>
              <a:gd name="connsiteX0" fmla="*/ 3202340 w 3202340"/>
              <a:gd name="connsiteY0" fmla="*/ 2792152 h 2793032"/>
              <a:gd name="connsiteX1" fmla="*/ 3202340 w 3202340"/>
              <a:gd name="connsiteY1" fmla="*/ 695594 h 2793032"/>
              <a:gd name="connsiteX2" fmla="*/ 3165434 w 3202340"/>
              <a:gd name="connsiteY2" fmla="*/ 697356 h 2793032"/>
              <a:gd name="connsiteX3" fmla="*/ 1481867 w 3202340"/>
              <a:gd name="connsiteY3" fmla="*/ 0 h 2793032"/>
              <a:gd name="connsiteX4" fmla="*/ 0 w 3202340"/>
              <a:gd name="connsiteY4" fmla="*/ 1481867 h 2793032"/>
              <a:gd name="connsiteX5" fmla="*/ 3165434 w 3202340"/>
              <a:gd name="connsiteY5" fmla="*/ 2793032 h 2793032"/>
              <a:gd name="connsiteX6" fmla="*/ 3202340 w 3202340"/>
              <a:gd name="connsiteY6" fmla="*/ 2792152 h 2793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02340" h="2793032">
                <a:moveTo>
                  <a:pt x="3202340" y="2792152"/>
                </a:moveTo>
                <a:lnTo>
                  <a:pt x="3202340" y="695594"/>
                </a:lnTo>
                <a:lnTo>
                  <a:pt x="3165434" y="697356"/>
                </a:lnTo>
                <a:cubicBezTo>
                  <a:pt x="2556103" y="697356"/>
                  <a:pt x="1946771" y="464904"/>
                  <a:pt x="1481867" y="0"/>
                </a:cubicBezTo>
                <a:lnTo>
                  <a:pt x="0" y="1481867"/>
                </a:lnTo>
                <a:cubicBezTo>
                  <a:pt x="874110" y="2355977"/>
                  <a:pt x="2019772" y="2793032"/>
                  <a:pt x="3165434" y="2793032"/>
                </a:cubicBezTo>
                <a:lnTo>
                  <a:pt x="3202340" y="2792152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74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CaixaDeTexto 57">
            <a:extLst>
              <a:ext uri="{FF2B5EF4-FFF2-40B4-BE49-F238E27FC236}">
                <a16:creationId xmlns:a16="http://schemas.microsoft.com/office/drawing/2014/main" id="{4612DB08-FF77-42EA-A122-8D05E3C4CAB7}"/>
              </a:ext>
            </a:extLst>
          </p:cNvPr>
          <p:cNvSpPr txBox="1"/>
          <p:nvPr/>
        </p:nvSpPr>
        <p:spPr>
          <a:xfrm>
            <a:off x="1914498" y="5157488"/>
            <a:ext cx="19505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Empathy</a:t>
            </a:r>
            <a:r>
              <a:rPr kumimoji="0" lang="pt-BR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 </a:t>
            </a:r>
            <a:r>
              <a:rPr kumimoji="0" lang="pt-BR" sz="2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and</a:t>
            </a:r>
            <a:r>
              <a:rPr kumimoji="0" lang="pt-BR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 </a:t>
            </a:r>
            <a:r>
              <a:rPr kumimoji="0" lang="pt-BR" sz="2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sympathy</a:t>
            </a:r>
            <a:endParaRPr kumimoji="0" lang="pt-BR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83279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8" presetClass="emph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1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8" presetClass="emph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1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8" presetClass="emph" presetSubtype="0" decel="10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2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49" grpId="0" animBg="1"/>
      <p:bldP spid="49" grpId="1" animBg="1"/>
      <p:bldP spid="49" grpId="2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FABAD5CE-55D4-44B5-BC29-0C7376DD101B}"/>
              </a:ext>
            </a:extLst>
          </p:cNvPr>
          <p:cNvGrpSpPr/>
          <p:nvPr/>
        </p:nvGrpSpPr>
        <p:grpSpPr>
          <a:xfrm>
            <a:off x="8110" y="-12550"/>
            <a:ext cx="13048521" cy="6858000"/>
            <a:chOff x="-12207354" y="0"/>
            <a:chExt cx="13048521" cy="6858000"/>
          </a:xfrm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DE0B60EE-6AC8-4443-BD91-5539744F1F0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32" name="Seta: Pentágono 31">
              <a:extLst>
                <a:ext uri="{FF2B5EF4-FFF2-40B4-BE49-F238E27FC236}">
                  <a16:creationId xmlns:a16="http://schemas.microsoft.com/office/drawing/2014/main" id="{61080BD9-06BD-4130-8735-33E7A640D485}"/>
                </a:ext>
              </a:extLst>
            </p:cNvPr>
            <p:cNvSpPr/>
            <p:nvPr/>
          </p:nvSpPr>
          <p:spPr>
            <a:xfrm>
              <a:off x="-1728388" y="1371600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248E0800-8293-4C5F-A44F-668E653604B3}"/>
                </a:ext>
              </a:extLst>
            </p:cNvPr>
            <p:cNvSpPr txBox="1"/>
            <p:nvPr/>
          </p:nvSpPr>
          <p:spPr>
            <a:xfrm>
              <a:off x="-1774688" y="1513552"/>
              <a:ext cx="168771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Introdução</a:t>
              </a:r>
            </a:p>
          </p:txBody>
        </p:sp>
      </p:grp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6C28F6BF-AE14-4974-A54C-A44B82B5D5A8}"/>
              </a:ext>
            </a:extLst>
          </p:cNvPr>
          <p:cNvGrpSpPr/>
          <p:nvPr/>
        </p:nvGrpSpPr>
        <p:grpSpPr>
          <a:xfrm>
            <a:off x="8110" y="-12550"/>
            <a:ext cx="13048521" cy="6858000"/>
            <a:chOff x="-12207354" y="0"/>
            <a:chExt cx="13048521" cy="6858000"/>
          </a:xfrm>
        </p:grpSpPr>
        <p:sp>
          <p:nvSpPr>
            <p:cNvPr id="66" name="Retângulo 65">
              <a:extLst>
                <a:ext uri="{FF2B5EF4-FFF2-40B4-BE49-F238E27FC236}">
                  <a16:creationId xmlns:a16="http://schemas.microsoft.com/office/drawing/2014/main" id="{AE86DB70-19C6-41CD-9AE9-9BDB5DC5E443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7" name="Seta: Pentágono 66">
              <a:extLst>
                <a:ext uri="{FF2B5EF4-FFF2-40B4-BE49-F238E27FC236}">
                  <a16:creationId xmlns:a16="http://schemas.microsoft.com/office/drawing/2014/main" id="{30DF18A3-DB40-42A2-8FBA-0CD168E7DD3E}"/>
                </a:ext>
              </a:extLst>
            </p:cNvPr>
            <p:cNvSpPr/>
            <p:nvPr/>
          </p:nvSpPr>
          <p:spPr>
            <a:xfrm>
              <a:off x="-1728388" y="2382232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6815F7A5-225F-4389-A23F-9000DCB4586D}"/>
                </a:ext>
              </a:extLst>
            </p:cNvPr>
            <p:cNvSpPr txBox="1"/>
            <p:nvPr/>
          </p:nvSpPr>
          <p:spPr>
            <a:xfrm>
              <a:off x="-1774688" y="2524184"/>
              <a:ext cx="221452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Metodologia</a:t>
              </a:r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C0DEC038-A932-4BCD-9DB0-C7F1667EB26C}"/>
              </a:ext>
            </a:extLst>
          </p:cNvPr>
          <p:cNvGrpSpPr/>
          <p:nvPr/>
        </p:nvGrpSpPr>
        <p:grpSpPr>
          <a:xfrm>
            <a:off x="8110" y="-12550"/>
            <a:ext cx="13048521" cy="6858000"/>
            <a:chOff x="-12207354" y="0"/>
            <a:chExt cx="13048521" cy="6858000"/>
          </a:xfrm>
        </p:grpSpPr>
        <p:sp>
          <p:nvSpPr>
            <p:cNvPr id="70" name="Retângulo 69">
              <a:extLst>
                <a:ext uri="{FF2B5EF4-FFF2-40B4-BE49-F238E27FC236}">
                  <a16:creationId xmlns:a16="http://schemas.microsoft.com/office/drawing/2014/main" id="{19B11971-B7FA-4CAD-9CA4-11ABBA3D4DCE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1" name="Seta: Pentágono 70">
              <a:extLst>
                <a:ext uri="{FF2B5EF4-FFF2-40B4-BE49-F238E27FC236}">
                  <a16:creationId xmlns:a16="http://schemas.microsoft.com/office/drawing/2014/main" id="{46E155F1-8784-4660-8C90-82750DF90272}"/>
                </a:ext>
              </a:extLst>
            </p:cNvPr>
            <p:cNvSpPr/>
            <p:nvPr/>
          </p:nvSpPr>
          <p:spPr>
            <a:xfrm>
              <a:off x="-1728388" y="3392864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2" name="CaixaDeTexto 71">
              <a:extLst>
                <a:ext uri="{FF2B5EF4-FFF2-40B4-BE49-F238E27FC236}">
                  <a16:creationId xmlns:a16="http://schemas.microsoft.com/office/drawing/2014/main" id="{5EEBAD91-8FE8-4699-92CD-74B8D70E0FBA}"/>
                </a:ext>
              </a:extLst>
            </p:cNvPr>
            <p:cNvSpPr txBox="1"/>
            <p:nvPr/>
          </p:nvSpPr>
          <p:spPr>
            <a:xfrm>
              <a:off x="-1774688" y="3534816"/>
              <a:ext cx="187885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Resultados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FB62BBF4-8DB6-451E-B09D-9FB9234C7E98}"/>
              </a:ext>
            </a:extLst>
          </p:cNvPr>
          <p:cNvGrpSpPr/>
          <p:nvPr/>
        </p:nvGrpSpPr>
        <p:grpSpPr>
          <a:xfrm>
            <a:off x="56742" y="-48686"/>
            <a:ext cx="13048521" cy="6858000"/>
            <a:chOff x="-12207354" y="0"/>
            <a:chExt cx="13048521" cy="6858000"/>
          </a:xfrm>
        </p:grpSpPr>
        <p:sp>
          <p:nvSpPr>
            <p:cNvPr id="74" name="Retângulo 73">
              <a:extLst>
                <a:ext uri="{FF2B5EF4-FFF2-40B4-BE49-F238E27FC236}">
                  <a16:creationId xmlns:a16="http://schemas.microsoft.com/office/drawing/2014/main" id="{41C75CCB-94E3-4D95-A791-3A93F72BEDF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5" name="Seta: Pentágono 74">
              <a:extLst>
                <a:ext uri="{FF2B5EF4-FFF2-40B4-BE49-F238E27FC236}">
                  <a16:creationId xmlns:a16="http://schemas.microsoft.com/office/drawing/2014/main" id="{BDDBC636-B348-4EC4-8400-75114E0C6327}"/>
                </a:ext>
              </a:extLst>
            </p:cNvPr>
            <p:cNvSpPr/>
            <p:nvPr/>
          </p:nvSpPr>
          <p:spPr>
            <a:xfrm>
              <a:off x="-1728388" y="4403496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6" name="CaixaDeTexto 75">
              <a:extLst>
                <a:ext uri="{FF2B5EF4-FFF2-40B4-BE49-F238E27FC236}">
                  <a16:creationId xmlns:a16="http://schemas.microsoft.com/office/drawing/2014/main" id="{F20FE093-EBB9-4B2C-AB3F-887BAAE114C1}"/>
                </a:ext>
              </a:extLst>
            </p:cNvPr>
            <p:cNvSpPr txBox="1"/>
            <p:nvPr/>
          </p:nvSpPr>
          <p:spPr>
            <a:xfrm>
              <a:off x="-1774688" y="4335898"/>
              <a:ext cx="168771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SWOT ANALYSES</a:t>
              </a:r>
            </a:p>
          </p:txBody>
        </p:sp>
      </p:grpSp>
      <p:grpSp>
        <p:nvGrpSpPr>
          <p:cNvPr id="77" name="Agrupar 76">
            <a:extLst>
              <a:ext uri="{FF2B5EF4-FFF2-40B4-BE49-F238E27FC236}">
                <a16:creationId xmlns:a16="http://schemas.microsoft.com/office/drawing/2014/main" id="{F456732E-DE1E-4465-ACE9-885E1289F52A}"/>
              </a:ext>
            </a:extLst>
          </p:cNvPr>
          <p:cNvGrpSpPr/>
          <p:nvPr/>
        </p:nvGrpSpPr>
        <p:grpSpPr>
          <a:xfrm>
            <a:off x="-12207354" y="5380"/>
            <a:ext cx="13048521" cy="6858000"/>
            <a:chOff x="-12207354" y="0"/>
            <a:chExt cx="13048521" cy="6858000"/>
          </a:xfrm>
        </p:grpSpPr>
        <p:sp>
          <p:nvSpPr>
            <p:cNvPr id="78" name="Retângulo 77">
              <a:extLst>
                <a:ext uri="{FF2B5EF4-FFF2-40B4-BE49-F238E27FC236}">
                  <a16:creationId xmlns:a16="http://schemas.microsoft.com/office/drawing/2014/main" id="{4572B0B2-052C-478F-B881-EA840DADF987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9" name="Seta: Pentágono 78">
              <a:extLst>
                <a:ext uri="{FF2B5EF4-FFF2-40B4-BE49-F238E27FC236}">
                  <a16:creationId xmlns:a16="http://schemas.microsoft.com/office/drawing/2014/main" id="{D3FF4EC3-E5A2-4C07-AF45-7EE1C5D76AFE}"/>
                </a:ext>
              </a:extLst>
            </p:cNvPr>
            <p:cNvSpPr/>
            <p:nvPr/>
          </p:nvSpPr>
          <p:spPr>
            <a:xfrm>
              <a:off x="-1728388" y="5414128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76000">
                  <a:schemeClr val="accent5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80" name="CaixaDeTexto 79">
              <a:extLst>
                <a:ext uri="{FF2B5EF4-FFF2-40B4-BE49-F238E27FC236}">
                  <a16:creationId xmlns:a16="http://schemas.microsoft.com/office/drawing/2014/main" id="{68FCE86E-F06A-4088-A48B-C48E664D8D85}"/>
                </a:ext>
              </a:extLst>
            </p:cNvPr>
            <p:cNvSpPr txBox="1"/>
            <p:nvPr/>
          </p:nvSpPr>
          <p:spPr>
            <a:xfrm>
              <a:off x="-1774688" y="5556080"/>
              <a:ext cx="199854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CONCLUSION</a:t>
              </a:r>
            </a:p>
          </p:txBody>
        </p:sp>
      </p:grpSp>
      <p:sp>
        <p:nvSpPr>
          <p:cNvPr id="44" name="CaixaDeTexto 43">
            <a:extLst>
              <a:ext uri="{FF2B5EF4-FFF2-40B4-BE49-F238E27FC236}">
                <a16:creationId xmlns:a16="http://schemas.microsoft.com/office/drawing/2014/main" id="{2DB08125-D37F-401D-A4A7-9F3EE7A71A46}"/>
              </a:ext>
            </a:extLst>
          </p:cNvPr>
          <p:cNvSpPr txBox="1"/>
          <p:nvPr/>
        </p:nvSpPr>
        <p:spPr>
          <a:xfrm>
            <a:off x="5021472" y="3927532"/>
            <a:ext cx="21173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4000" dirty="0">
                <a:solidFill>
                  <a:schemeClr val="bg1"/>
                </a:solidFill>
                <a:latin typeface="Bebas Neue" panose="020B0606020202050201" pitchFamily="34" charset="0"/>
              </a:rPr>
              <a:t>Sucesso</a:t>
            </a:r>
            <a:endParaRPr lang="pt-BR" sz="2400" dirty="0">
              <a:solidFill>
                <a:schemeClr val="bg1"/>
              </a:solidFill>
              <a:latin typeface="Bebas Neue" panose="020B0606020202050201" pitchFamily="34" charset="0"/>
            </a:endParaRPr>
          </a:p>
        </p:txBody>
      </p: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BAC29541-6F92-4CDA-8CB7-87B09A627952}"/>
              </a:ext>
            </a:extLst>
          </p:cNvPr>
          <p:cNvSpPr txBox="1"/>
          <p:nvPr/>
        </p:nvSpPr>
        <p:spPr>
          <a:xfrm>
            <a:off x="5018239" y="1051723"/>
            <a:ext cx="21135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4000" dirty="0">
                <a:solidFill>
                  <a:schemeClr val="bg1"/>
                </a:solidFill>
                <a:latin typeface="Bebas Neue" panose="020B0606020202050201" pitchFamily="34" charset="0"/>
              </a:rPr>
              <a:t>Confiança</a:t>
            </a:r>
            <a:endParaRPr lang="pt-BR" sz="3200" dirty="0">
              <a:solidFill>
                <a:schemeClr val="bg1"/>
              </a:solidFill>
              <a:latin typeface="Bebas Neue" panose="020B0606020202050201" pitchFamily="34" charset="0"/>
            </a:endParaRPr>
          </a:p>
        </p:txBody>
      </p: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80B36642-FEE4-40B1-B4FD-1672BB744D16}"/>
              </a:ext>
            </a:extLst>
          </p:cNvPr>
          <p:cNvSpPr txBox="1"/>
          <p:nvPr/>
        </p:nvSpPr>
        <p:spPr>
          <a:xfrm>
            <a:off x="5006241" y="2029987"/>
            <a:ext cx="213262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4000" dirty="0">
                <a:solidFill>
                  <a:schemeClr val="bg1"/>
                </a:solidFill>
                <a:latin typeface="Bebas Neue" panose="020B0606020202050201" pitchFamily="34" charset="0"/>
              </a:rPr>
              <a:t>Destaque</a:t>
            </a:r>
            <a:endParaRPr lang="pt-BR" sz="3200" dirty="0">
              <a:solidFill>
                <a:schemeClr val="bg1"/>
              </a:solidFill>
              <a:latin typeface="Bebas Neue" panose="020B0606020202050201" pitchFamily="34" charset="0"/>
            </a:endParaRP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E1F93A4C-2B21-408C-B90C-23208486EAA5}"/>
              </a:ext>
            </a:extLst>
          </p:cNvPr>
          <p:cNvSpPr txBox="1"/>
          <p:nvPr/>
        </p:nvSpPr>
        <p:spPr>
          <a:xfrm>
            <a:off x="4332225" y="2916820"/>
            <a:ext cx="348065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pt-BR" sz="4000" dirty="0">
                <a:solidFill>
                  <a:schemeClr val="bg1"/>
                </a:solidFill>
                <a:latin typeface="Bebas Neue" panose="020B0606020202050201" pitchFamily="34" charset="0"/>
              </a:rPr>
              <a:t>Reconhecimento</a:t>
            </a:r>
            <a:endParaRPr lang="pt-BR" sz="3200" dirty="0">
              <a:solidFill>
                <a:schemeClr val="bg1"/>
              </a:solidFill>
              <a:latin typeface="Bebas Neue" panose="020B0606020202050201" pitchFamily="34" charset="0"/>
            </a:endParaRPr>
          </a:p>
        </p:txBody>
      </p:sp>
      <p:sp>
        <p:nvSpPr>
          <p:cNvPr id="48" name="CaixaDeTexto 47">
            <a:extLst>
              <a:ext uri="{FF2B5EF4-FFF2-40B4-BE49-F238E27FC236}">
                <a16:creationId xmlns:a16="http://schemas.microsoft.com/office/drawing/2014/main" id="{1F517E3F-C7EA-43CC-8765-CA4D034C9567}"/>
              </a:ext>
            </a:extLst>
          </p:cNvPr>
          <p:cNvSpPr txBox="1"/>
          <p:nvPr/>
        </p:nvSpPr>
        <p:spPr>
          <a:xfrm>
            <a:off x="2619341" y="185039"/>
            <a:ext cx="69533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Aicha’s</a:t>
            </a: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 WEAKNESS</a:t>
            </a:r>
          </a:p>
        </p:txBody>
      </p:sp>
      <p:sp>
        <p:nvSpPr>
          <p:cNvPr id="49" name="Seta: para a Direita 19">
            <a:extLst>
              <a:ext uri="{FF2B5EF4-FFF2-40B4-BE49-F238E27FC236}">
                <a16:creationId xmlns:a16="http://schemas.microsoft.com/office/drawing/2014/main" id="{EF734B97-8E5E-4E0F-BE1B-A20E2137919F}"/>
              </a:ext>
            </a:extLst>
          </p:cNvPr>
          <p:cNvSpPr/>
          <p:nvPr/>
        </p:nvSpPr>
        <p:spPr>
          <a:xfrm rot="12000000">
            <a:off x="3954000" y="6476701"/>
            <a:ext cx="4284000" cy="838800"/>
          </a:xfrm>
          <a:prstGeom prst="rightArrow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Elipse 20">
            <a:extLst>
              <a:ext uri="{FF2B5EF4-FFF2-40B4-BE49-F238E27FC236}">
                <a16:creationId xmlns:a16="http://schemas.microsoft.com/office/drawing/2014/main" id="{66494E18-30A3-458A-9D20-1D039A66A45A}"/>
              </a:ext>
            </a:extLst>
          </p:cNvPr>
          <p:cNvSpPr/>
          <p:nvPr/>
        </p:nvSpPr>
        <p:spPr>
          <a:xfrm>
            <a:off x="5286000" y="6086101"/>
            <a:ext cx="1620000" cy="16200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Forma Livre: Forma 14">
            <a:extLst>
              <a:ext uri="{FF2B5EF4-FFF2-40B4-BE49-F238E27FC236}">
                <a16:creationId xmlns:a16="http://schemas.microsoft.com/office/drawing/2014/main" id="{34F0860A-7BCA-4CFE-9413-540CE5172812}"/>
              </a:ext>
            </a:extLst>
          </p:cNvPr>
          <p:cNvSpPr/>
          <p:nvPr/>
        </p:nvSpPr>
        <p:spPr>
          <a:xfrm rot="18900000" flipV="1">
            <a:off x="5792721" y="2010106"/>
            <a:ext cx="2779796" cy="3070649"/>
          </a:xfrm>
          <a:custGeom>
            <a:avLst/>
            <a:gdLst>
              <a:gd name="connsiteX0" fmla="*/ 1482165 w 2779796"/>
              <a:gd name="connsiteY0" fmla="*/ 3070649 h 3070649"/>
              <a:gd name="connsiteX1" fmla="*/ 1629375 w 2779796"/>
              <a:gd name="connsiteY1" fmla="*/ 2915801 h 3070649"/>
              <a:gd name="connsiteX2" fmla="*/ 2776645 w 2779796"/>
              <a:gd name="connsiteY2" fmla="*/ 132123 h 3070649"/>
              <a:gd name="connsiteX3" fmla="*/ 2779796 w 2779796"/>
              <a:gd name="connsiteY3" fmla="*/ 1 h 3070649"/>
              <a:gd name="connsiteX4" fmla="*/ 682146 w 2779796"/>
              <a:gd name="connsiteY4" fmla="*/ 0 h 3070649"/>
              <a:gd name="connsiteX5" fmla="*/ 675195 w 2779796"/>
              <a:gd name="connsiteY5" fmla="*/ 145596 h 3070649"/>
              <a:gd name="connsiteX6" fmla="*/ 152178 w 2779796"/>
              <a:gd name="connsiteY6" fmla="*/ 1420119 h 3070649"/>
              <a:gd name="connsiteX7" fmla="*/ 0 w 2779796"/>
              <a:gd name="connsiteY7" fmla="*/ 1588483 h 3070649"/>
              <a:gd name="connsiteX8" fmla="*/ 1482165 w 2779796"/>
              <a:gd name="connsiteY8" fmla="*/ 3070649 h 30706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79796" h="3070649">
                <a:moveTo>
                  <a:pt x="1482165" y="3070649"/>
                </a:moveTo>
                <a:lnTo>
                  <a:pt x="1629375" y="2915801"/>
                </a:lnTo>
                <a:cubicBezTo>
                  <a:pt x="2346419" y="2122182"/>
                  <a:pt x="2728842" y="1133650"/>
                  <a:pt x="2776645" y="132123"/>
                </a:cubicBezTo>
                <a:lnTo>
                  <a:pt x="2779796" y="1"/>
                </a:lnTo>
                <a:lnTo>
                  <a:pt x="682146" y="0"/>
                </a:lnTo>
                <a:lnTo>
                  <a:pt x="675195" y="145596"/>
                </a:lnTo>
                <a:cubicBezTo>
                  <a:pt x="631610" y="600902"/>
                  <a:pt x="457271" y="1046053"/>
                  <a:pt x="152178" y="1420119"/>
                </a:cubicBezTo>
                <a:lnTo>
                  <a:pt x="0" y="1588483"/>
                </a:lnTo>
                <a:lnTo>
                  <a:pt x="1482165" y="3070649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3">
                  <a:lumMod val="75000"/>
                </a:schemeClr>
              </a:gs>
            </a:gsLst>
            <a:lin ang="108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Forma Livre: Forma 13">
            <a:extLst>
              <a:ext uri="{FF2B5EF4-FFF2-40B4-BE49-F238E27FC236}">
                <a16:creationId xmlns:a16="http://schemas.microsoft.com/office/drawing/2014/main" id="{FC4C7B28-2014-461B-B2C3-D2FC421E6CA8}"/>
              </a:ext>
            </a:extLst>
          </p:cNvPr>
          <p:cNvSpPr/>
          <p:nvPr/>
        </p:nvSpPr>
        <p:spPr>
          <a:xfrm rot="18900000" flipV="1">
            <a:off x="3497560" y="2153609"/>
            <a:ext cx="3061828" cy="2771631"/>
          </a:xfrm>
          <a:custGeom>
            <a:avLst/>
            <a:gdLst>
              <a:gd name="connsiteX0" fmla="*/ 3061828 w 3061828"/>
              <a:gd name="connsiteY0" fmla="*/ 1482383 h 2771631"/>
              <a:gd name="connsiteX1" fmla="*/ 1579445 w 3061828"/>
              <a:gd name="connsiteY1" fmla="*/ 0 h 2771631"/>
              <a:gd name="connsiteX2" fmla="*/ 1420116 w 3061828"/>
              <a:gd name="connsiteY2" fmla="*/ 144012 h 2771631"/>
              <a:gd name="connsiteX3" fmla="*/ 145592 w 3061828"/>
              <a:gd name="connsiteY3" fmla="*/ 667030 h 2771631"/>
              <a:gd name="connsiteX4" fmla="*/ 0 w 3061828"/>
              <a:gd name="connsiteY4" fmla="*/ 673980 h 2771631"/>
              <a:gd name="connsiteX5" fmla="*/ 0 w 3061828"/>
              <a:gd name="connsiteY5" fmla="*/ 2771631 h 2771631"/>
              <a:gd name="connsiteX6" fmla="*/ 132120 w 3061828"/>
              <a:gd name="connsiteY6" fmla="*/ 2768480 h 2771631"/>
              <a:gd name="connsiteX7" fmla="*/ 2915798 w 3061828"/>
              <a:gd name="connsiteY7" fmla="*/ 1621209 h 2771631"/>
              <a:gd name="connsiteX8" fmla="*/ 3061828 w 3061828"/>
              <a:gd name="connsiteY8" fmla="*/ 1482383 h 2771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61828" h="2771631">
                <a:moveTo>
                  <a:pt x="3061828" y="1482383"/>
                </a:moveTo>
                <a:lnTo>
                  <a:pt x="1579445" y="0"/>
                </a:lnTo>
                <a:lnTo>
                  <a:pt x="1420116" y="144012"/>
                </a:lnTo>
                <a:cubicBezTo>
                  <a:pt x="1046049" y="449105"/>
                  <a:pt x="600898" y="623444"/>
                  <a:pt x="145592" y="667030"/>
                </a:cubicBezTo>
                <a:lnTo>
                  <a:pt x="0" y="673980"/>
                </a:lnTo>
                <a:lnTo>
                  <a:pt x="0" y="2771631"/>
                </a:lnTo>
                <a:lnTo>
                  <a:pt x="132120" y="2768480"/>
                </a:lnTo>
                <a:cubicBezTo>
                  <a:pt x="1133646" y="2720677"/>
                  <a:pt x="2122178" y="2338254"/>
                  <a:pt x="2915798" y="1621209"/>
                </a:cubicBezTo>
                <a:lnTo>
                  <a:pt x="3061828" y="1482383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/>
              </a:gs>
            </a:gsLst>
            <a:lin ang="126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" name="Forma Livre: Forma 9">
            <a:extLst>
              <a:ext uri="{FF2B5EF4-FFF2-40B4-BE49-F238E27FC236}">
                <a16:creationId xmlns:a16="http://schemas.microsoft.com/office/drawing/2014/main" id="{4E96821C-644E-4045-9592-3B7C803FA864}"/>
              </a:ext>
            </a:extLst>
          </p:cNvPr>
          <p:cNvSpPr/>
          <p:nvPr/>
        </p:nvSpPr>
        <p:spPr>
          <a:xfrm rot="18900000" flipV="1">
            <a:off x="8084902" y="4241602"/>
            <a:ext cx="2793032" cy="3202338"/>
          </a:xfrm>
          <a:custGeom>
            <a:avLst/>
            <a:gdLst>
              <a:gd name="connsiteX0" fmla="*/ 2792151 w 2793032"/>
              <a:gd name="connsiteY0" fmla="*/ 3202338 h 3202338"/>
              <a:gd name="connsiteX1" fmla="*/ 2793032 w 2793032"/>
              <a:gd name="connsiteY1" fmla="*/ 3165434 h 3202338"/>
              <a:gd name="connsiteX2" fmla="*/ 1481866 w 2793032"/>
              <a:gd name="connsiteY2" fmla="*/ 0 h 3202338"/>
              <a:gd name="connsiteX3" fmla="*/ 0 w 2793032"/>
              <a:gd name="connsiteY3" fmla="*/ 1481867 h 3202338"/>
              <a:gd name="connsiteX4" fmla="*/ 697356 w 2793032"/>
              <a:gd name="connsiteY4" fmla="*/ 3165434 h 3202338"/>
              <a:gd name="connsiteX5" fmla="*/ 695594 w 2793032"/>
              <a:gd name="connsiteY5" fmla="*/ 3202337 h 3202338"/>
              <a:gd name="connsiteX6" fmla="*/ 2792151 w 2793032"/>
              <a:gd name="connsiteY6" fmla="*/ 3202338 h 320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93032" h="3202338">
                <a:moveTo>
                  <a:pt x="2792151" y="3202338"/>
                </a:moveTo>
                <a:lnTo>
                  <a:pt x="2793032" y="3165434"/>
                </a:lnTo>
                <a:cubicBezTo>
                  <a:pt x="2793033" y="2019772"/>
                  <a:pt x="2355977" y="874111"/>
                  <a:pt x="1481866" y="0"/>
                </a:cubicBezTo>
                <a:lnTo>
                  <a:pt x="0" y="1481867"/>
                </a:lnTo>
                <a:cubicBezTo>
                  <a:pt x="464904" y="1946771"/>
                  <a:pt x="697356" y="2556103"/>
                  <a:pt x="697356" y="3165434"/>
                </a:cubicBezTo>
                <a:lnTo>
                  <a:pt x="695594" y="3202337"/>
                </a:lnTo>
                <a:lnTo>
                  <a:pt x="2792151" y="3202338"/>
                </a:lnTo>
                <a:close/>
              </a:path>
            </a:pathLst>
          </a:custGeom>
          <a:gradFill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96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57D4FABA-21AF-4E60-9E1C-CEA321CE2A39}"/>
              </a:ext>
            </a:extLst>
          </p:cNvPr>
          <p:cNvSpPr txBox="1"/>
          <p:nvPr/>
        </p:nvSpPr>
        <p:spPr>
          <a:xfrm>
            <a:off x="3614412" y="3465227"/>
            <a:ext cx="20615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languaGE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 BARRIER</a:t>
            </a:r>
          </a:p>
        </p:txBody>
      </p:sp>
      <p:sp>
        <p:nvSpPr>
          <p:cNvPr id="55" name="CaixaDeTexto 54">
            <a:extLst>
              <a:ext uri="{FF2B5EF4-FFF2-40B4-BE49-F238E27FC236}">
                <a16:creationId xmlns:a16="http://schemas.microsoft.com/office/drawing/2014/main" id="{139AC4DF-63CC-47F1-A092-276C72B697AB}"/>
              </a:ext>
            </a:extLst>
          </p:cNvPr>
          <p:cNvSpPr txBox="1"/>
          <p:nvPr/>
        </p:nvSpPr>
        <p:spPr>
          <a:xfrm>
            <a:off x="6033356" y="2920046"/>
            <a:ext cx="26567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2400" dirty="0">
              <a:solidFill>
                <a:prstClr val="black"/>
              </a:solidFill>
              <a:latin typeface="Bebas Neue" panose="020B0606020202050201" pitchFamily="34" charset="0"/>
            </a:endParaRPr>
          </a:p>
          <a:p>
            <a:pPr algn="ctr">
              <a:defRPr/>
            </a:pPr>
            <a:r>
              <a:rPr lang="pt-BR" sz="2400" dirty="0" err="1">
                <a:solidFill>
                  <a:prstClr val="black"/>
                </a:solidFill>
                <a:latin typeface="Bebas Neue" panose="020B0606020202050201" pitchFamily="34" charset="0"/>
              </a:rPr>
              <a:t>Written</a:t>
            </a:r>
            <a:r>
              <a:rPr lang="pt-BR" sz="2400" dirty="0">
                <a:solidFill>
                  <a:prstClr val="black"/>
                </a:solidFill>
                <a:latin typeface="Bebas Neue" panose="020B0606020202050201" pitchFamily="34" charset="0"/>
              </a:rPr>
              <a:t>  </a:t>
            </a:r>
            <a:r>
              <a:rPr lang="pt-BR" sz="2400" dirty="0" err="1">
                <a:solidFill>
                  <a:prstClr val="black"/>
                </a:solidFill>
                <a:latin typeface="Bebas Neue" panose="020B0606020202050201" pitchFamily="34" charset="0"/>
              </a:rPr>
              <a:t>and</a:t>
            </a:r>
            <a:r>
              <a:rPr lang="pt-BR" sz="2400" dirty="0">
                <a:solidFill>
                  <a:prstClr val="black"/>
                </a:solidFill>
                <a:latin typeface="Bebas Neue" panose="020B0606020202050201" pitchFamily="34" charset="0"/>
              </a:rPr>
              <a:t> verbal communication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pt-BR" sz="2400" dirty="0">
              <a:solidFill>
                <a:prstClr val="black"/>
              </a:solidFill>
              <a:latin typeface="Bebas Neue" panose="020B0606020202050201" pitchFamily="34" charset="0"/>
            </a:endParaRPr>
          </a:p>
        </p:txBody>
      </p:sp>
      <p:sp>
        <p:nvSpPr>
          <p:cNvPr id="56" name="CaixaDeTexto 55">
            <a:extLst>
              <a:ext uri="{FF2B5EF4-FFF2-40B4-BE49-F238E27FC236}">
                <a16:creationId xmlns:a16="http://schemas.microsoft.com/office/drawing/2014/main" id="{9BAE97AF-ADAC-4461-9D32-E907CC4D9591}"/>
              </a:ext>
            </a:extLst>
          </p:cNvPr>
          <p:cNvSpPr txBox="1"/>
          <p:nvPr/>
        </p:nvSpPr>
        <p:spPr>
          <a:xfrm>
            <a:off x="8438467" y="4957323"/>
            <a:ext cx="1856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pt-BR" sz="2400" dirty="0" err="1">
                <a:solidFill>
                  <a:prstClr val="black"/>
                </a:solidFill>
                <a:latin typeface="Bebas Neue" panose="020B0606020202050201" pitchFamily="34" charset="0"/>
              </a:rPr>
              <a:t>Nervousness</a:t>
            </a:r>
            <a:r>
              <a:rPr lang="pt-BR" sz="2400" dirty="0">
                <a:solidFill>
                  <a:prstClr val="black"/>
                </a:solidFill>
                <a:latin typeface="Bebas Neue" panose="020B0606020202050201" pitchFamily="34" charset="0"/>
              </a:rPr>
              <a:t> </a:t>
            </a:r>
            <a:r>
              <a:rPr lang="pt-BR" sz="2400" dirty="0" err="1">
                <a:solidFill>
                  <a:prstClr val="black"/>
                </a:solidFill>
                <a:latin typeface="Bebas Neue" panose="020B0606020202050201" pitchFamily="34" charset="0"/>
              </a:rPr>
              <a:t>about</a:t>
            </a:r>
            <a:r>
              <a:rPr lang="pt-BR" sz="2400" dirty="0">
                <a:solidFill>
                  <a:prstClr val="black"/>
                </a:solidFill>
                <a:latin typeface="Bebas Neue" panose="020B0606020202050201" pitchFamily="34" charset="0"/>
              </a:rPr>
              <a:t> </a:t>
            </a:r>
            <a:r>
              <a:rPr lang="pt-BR" sz="2400" dirty="0" err="1">
                <a:solidFill>
                  <a:prstClr val="black"/>
                </a:solidFill>
                <a:latin typeface="Bebas Neue" panose="020B0606020202050201" pitchFamily="34" charset="0"/>
              </a:rPr>
              <a:t>public</a:t>
            </a:r>
            <a:r>
              <a:rPr lang="pt-BR" sz="2400" dirty="0">
                <a:solidFill>
                  <a:prstClr val="black"/>
                </a:solidFill>
                <a:latin typeface="Bebas Neue" panose="020B0606020202050201" pitchFamily="34" charset="0"/>
              </a:rPr>
              <a:t> </a:t>
            </a:r>
            <a:r>
              <a:rPr lang="pt-BR" sz="2400" dirty="0" err="1">
                <a:solidFill>
                  <a:prstClr val="black"/>
                </a:solidFill>
                <a:latin typeface="Bebas Neue" panose="020B0606020202050201" pitchFamily="34" charset="0"/>
              </a:rPr>
              <a:t>speaking</a:t>
            </a:r>
            <a:r>
              <a:rPr lang="pt-BR" sz="2400" dirty="0">
                <a:solidFill>
                  <a:prstClr val="black"/>
                </a:solidFill>
                <a:latin typeface="Bebas Neue" panose="020B0606020202050201" pitchFamily="34" charset="0"/>
              </a:rPr>
              <a:t> </a:t>
            </a:r>
          </a:p>
        </p:txBody>
      </p:sp>
      <p:sp>
        <p:nvSpPr>
          <p:cNvPr id="57" name="Forma Livre: Forma 10">
            <a:extLst>
              <a:ext uri="{FF2B5EF4-FFF2-40B4-BE49-F238E27FC236}">
                <a16:creationId xmlns:a16="http://schemas.microsoft.com/office/drawing/2014/main" id="{8EE58B98-2A15-4CBF-AFC7-7D636634AE31}"/>
              </a:ext>
            </a:extLst>
          </p:cNvPr>
          <p:cNvSpPr/>
          <p:nvPr/>
        </p:nvSpPr>
        <p:spPr>
          <a:xfrm rot="18900000" flipV="1">
            <a:off x="1122500" y="4465304"/>
            <a:ext cx="3202340" cy="2793032"/>
          </a:xfrm>
          <a:custGeom>
            <a:avLst/>
            <a:gdLst>
              <a:gd name="connsiteX0" fmla="*/ 3202340 w 3202340"/>
              <a:gd name="connsiteY0" fmla="*/ 2792152 h 2793032"/>
              <a:gd name="connsiteX1" fmla="*/ 3202340 w 3202340"/>
              <a:gd name="connsiteY1" fmla="*/ 695594 h 2793032"/>
              <a:gd name="connsiteX2" fmla="*/ 3165434 w 3202340"/>
              <a:gd name="connsiteY2" fmla="*/ 697356 h 2793032"/>
              <a:gd name="connsiteX3" fmla="*/ 1481867 w 3202340"/>
              <a:gd name="connsiteY3" fmla="*/ 0 h 2793032"/>
              <a:gd name="connsiteX4" fmla="*/ 0 w 3202340"/>
              <a:gd name="connsiteY4" fmla="*/ 1481867 h 2793032"/>
              <a:gd name="connsiteX5" fmla="*/ 3165434 w 3202340"/>
              <a:gd name="connsiteY5" fmla="*/ 2793032 h 2793032"/>
              <a:gd name="connsiteX6" fmla="*/ 3202340 w 3202340"/>
              <a:gd name="connsiteY6" fmla="*/ 2792152 h 2793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02340" h="2793032">
                <a:moveTo>
                  <a:pt x="3202340" y="2792152"/>
                </a:moveTo>
                <a:lnTo>
                  <a:pt x="3202340" y="695594"/>
                </a:lnTo>
                <a:lnTo>
                  <a:pt x="3165434" y="697356"/>
                </a:lnTo>
                <a:cubicBezTo>
                  <a:pt x="2556103" y="697356"/>
                  <a:pt x="1946771" y="464904"/>
                  <a:pt x="1481867" y="0"/>
                </a:cubicBezTo>
                <a:lnTo>
                  <a:pt x="0" y="1481867"/>
                </a:lnTo>
                <a:cubicBezTo>
                  <a:pt x="874110" y="2355977"/>
                  <a:pt x="2019772" y="2793032"/>
                  <a:pt x="3165434" y="2793032"/>
                </a:cubicBezTo>
                <a:lnTo>
                  <a:pt x="3202340" y="2792152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74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CaixaDeTexto 57">
            <a:extLst>
              <a:ext uri="{FF2B5EF4-FFF2-40B4-BE49-F238E27FC236}">
                <a16:creationId xmlns:a16="http://schemas.microsoft.com/office/drawing/2014/main" id="{C6850A81-C00C-4DEA-A0E9-B17A4AAE1069}"/>
              </a:ext>
            </a:extLst>
          </p:cNvPr>
          <p:cNvSpPr txBox="1"/>
          <p:nvPr/>
        </p:nvSpPr>
        <p:spPr>
          <a:xfrm>
            <a:off x="1914498" y="5157488"/>
            <a:ext cx="19505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rPr>
              <a:t>Time management</a:t>
            </a:r>
          </a:p>
        </p:txBody>
      </p:sp>
    </p:spTree>
    <p:extLst>
      <p:ext uri="{BB962C8B-B14F-4D97-AF65-F5344CB8AC3E}">
        <p14:creationId xmlns:p14="http://schemas.microsoft.com/office/powerpoint/2010/main" val="6958164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8" presetClass="emph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1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8" presetClass="emph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2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8" presetClass="emph" presetSubtype="0" decel="10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2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6" grpId="0"/>
      <p:bldP spid="47" grpId="0"/>
      <p:bldP spid="49" grpId="0" animBg="1"/>
      <p:bldP spid="49" grpId="1" animBg="1"/>
      <p:bldP spid="49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Agrupar 2">
            <a:extLst>
              <a:ext uri="{FF2B5EF4-FFF2-40B4-BE49-F238E27FC236}">
                <a16:creationId xmlns:a16="http://schemas.microsoft.com/office/drawing/2014/main" id="{FABAD5CE-55D4-44B5-BC29-0C7376DD101B}"/>
              </a:ext>
            </a:extLst>
          </p:cNvPr>
          <p:cNvGrpSpPr/>
          <p:nvPr/>
        </p:nvGrpSpPr>
        <p:grpSpPr>
          <a:xfrm>
            <a:off x="8103" y="-12550"/>
            <a:ext cx="13048521" cy="6858000"/>
            <a:chOff x="-12207354" y="0"/>
            <a:chExt cx="13048521" cy="6858000"/>
          </a:xfrm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DE0B60EE-6AC8-4443-BD91-5539744F1F0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32" name="Seta: Pentágono 31">
              <a:extLst>
                <a:ext uri="{FF2B5EF4-FFF2-40B4-BE49-F238E27FC236}">
                  <a16:creationId xmlns:a16="http://schemas.microsoft.com/office/drawing/2014/main" id="{61080BD9-06BD-4130-8735-33E7A640D485}"/>
                </a:ext>
              </a:extLst>
            </p:cNvPr>
            <p:cNvSpPr/>
            <p:nvPr/>
          </p:nvSpPr>
          <p:spPr>
            <a:xfrm>
              <a:off x="-1728388" y="1371600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" name="CaixaDeTexto 5">
              <a:extLst>
                <a:ext uri="{FF2B5EF4-FFF2-40B4-BE49-F238E27FC236}">
                  <a16:creationId xmlns:a16="http://schemas.microsoft.com/office/drawing/2014/main" id="{248E0800-8293-4C5F-A44F-668E653604B3}"/>
                </a:ext>
              </a:extLst>
            </p:cNvPr>
            <p:cNvSpPr txBox="1"/>
            <p:nvPr/>
          </p:nvSpPr>
          <p:spPr>
            <a:xfrm>
              <a:off x="-1774688" y="1513552"/>
              <a:ext cx="168771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Introdução</a:t>
              </a:r>
            </a:p>
          </p:txBody>
        </p:sp>
      </p:grp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6C28F6BF-AE14-4974-A54C-A44B82B5D5A8}"/>
              </a:ext>
            </a:extLst>
          </p:cNvPr>
          <p:cNvGrpSpPr/>
          <p:nvPr/>
        </p:nvGrpSpPr>
        <p:grpSpPr>
          <a:xfrm>
            <a:off x="8103" y="-12550"/>
            <a:ext cx="13048521" cy="6858000"/>
            <a:chOff x="-12207354" y="0"/>
            <a:chExt cx="13048521" cy="6858000"/>
          </a:xfrm>
        </p:grpSpPr>
        <p:sp>
          <p:nvSpPr>
            <p:cNvPr id="66" name="Retângulo 65">
              <a:extLst>
                <a:ext uri="{FF2B5EF4-FFF2-40B4-BE49-F238E27FC236}">
                  <a16:creationId xmlns:a16="http://schemas.microsoft.com/office/drawing/2014/main" id="{AE86DB70-19C6-41CD-9AE9-9BDB5DC5E443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7" name="Seta: Pentágono 66">
              <a:extLst>
                <a:ext uri="{FF2B5EF4-FFF2-40B4-BE49-F238E27FC236}">
                  <a16:creationId xmlns:a16="http://schemas.microsoft.com/office/drawing/2014/main" id="{30DF18A3-DB40-42A2-8FBA-0CD168E7DD3E}"/>
                </a:ext>
              </a:extLst>
            </p:cNvPr>
            <p:cNvSpPr/>
            <p:nvPr/>
          </p:nvSpPr>
          <p:spPr>
            <a:xfrm>
              <a:off x="-1728388" y="2382232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2">
                    <a:lumMod val="75000"/>
                  </a:schemeClr>
                </a:gs>
                <a:gs pos="100000">
                  <a:schemeClr val="accent2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68" name="CaixaDeTexto 67">
              <a:extLst>
                <a:ext uri="{FF2B5EF4-FFF2-40B4-BE49-F238E27FC236}">
                  <a16:creationId xmlns:a16="http://schemas.microsoft.com/office/drawing/2014/main" id="{6815F7A5-225F-4389-A23F-9000DCB4586D}"/>
                </a:ext>
              </a:extLst>
            </p:cNvPr>
            <p:cNvSpPr txBox="1"/>
            <p:nvPr/>
          </p:nvSpPr>
          <p:spPr>
            <a:xfrm>
              <a:off x="-1774688" y="2524184"/>
              <a:ext cx="221452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Metodologia</a:t>
              </a:r>
            </a:p>
          </p:txBody>
        </p:sp>
      </p:grpSp>
      <p:grpSp>
        <p:nvGrpSpPr>
          <p:cNvPr id="69" name="Agrupar 68">
            <a:extLst>
              <a:ext uri="{FF2B5EF4-FFF2-40B4-BE49-F238E27FC236}">
                <a16:creationId xmlns:a16="http://schemas.microsoft.com/office/drawing/2014/main" id="{C0DEC038-A932-4BCD-9DB0-C7F1667EB26C}"/>
              </a:ext>
            </a:extLst>
          </p:cNvPr>
          <p:cNvGrpSpPr/>
          <p:nvPr/>
        </p:nvGrpSpPr>
        <p:grpSpPr>
          <a:xfrm>
            <a:off x="8103" y="-12550"/>
            <a:ext cx="13048521" cy="6858000"/>
            <a:chOff x="-12207354" y="0"/>
            <a:chExt cx="13048521" cy="6858000"/>
          </a:xfrm>
        </p:grpSpPr>
        <p:sp>
          <p:nvSpPr>
            <p:cNvPr id="70" name="Retângulo 69">
              <a:extLst>
                <a:ext uri="{FF2B5EF4-FFF2-40B4-BE49-F238E27FC236}">
                  <a16:creationId xmlns:a16="http://schemas.microsoft.com/office/drawing/2014/main" id="{19B11971-B7FA-4CAD-9CA4-11ABBA3D4DCE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1" name="Seta: Pentágono 70">
              <a:extLst>
                <a:ext uri="{FF2B5EF4-FFF2-40B4-BE49-F238E27FC236}">
                  <a16:creationId xmlns:a16="http://schemas.microsoft.com/office/drawing/2014/main" id="{46E155F1-8784-4660-8C90-82750DF90272}"/>
                </a:ext>
              </a:extLst>
            </p:cNvPr>
            <p:cNvSpPr/>
            <p:nvPr/>
          </p:nvSpPr>
          <p:spPr>
            <a:xfrm>
              <a:off x="-1728388" y="3392864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3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2" name="CaixaDeTexto 71">
              <a:extLst>
                <a:ext uri="{FF2B5EF4-FFF2-40B4-BE49-F238E27FC236}">
                  <a16:creationId xmlns:a16="http://schemas.microsoft.com/office/drawing/2014/main" id="{5EEBAD91-8FE8-4699-92CD-74B8D70E0FBA}"/>
                </a:ext>
              </a:extLst>
            </p:cNvPr>
            <p:cNvSpPr txBox="1"/>
            <p:nvPr/>
          </p:nvSpPr>
          <p:spPr>
            <a:xfrm>
              <a:off x="-1774688" y="3534816"/>
              <a:ext cx="187885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Resultados</a:t>
              </a:r>
            </a:p>
          </p:txBody>
        </p:sp>
      </p:grpSp>
      <p:grpSp>
        <p:nvGrpSpPr>
          <p:cNvPr id="73" name="Agrupar 72">
            <a:extLst>
              <a:ext uri="{FF2B5EF4-FFF2-40B4-BE49-F238E27FC236}">
                <a16:creationId xmlns:a16="http://schemas.microsoft.com/office/drawing/2014/main" id="{FB62BBF4-8DB6-451E-B09D-9FB9234C7E98}"/>
              </a:ext>
            </a:extLst>
          </p:cNvPr>
          <p:cNvGrpSpPr/>
          <p:nvPr/>
        </p:nvGrpSpPr>
        <p:grpSpPr>
          <a:xfrm>
            <a:off x="8103" y="-12550"/>
            <a:ext cx="13048521" cy="6858000"/>
            <a:chOff x="-12207354" y="0"/>
            <a:chExt cx="13048521" cy="6858000"/>
          </a:xfrm>
        </p:grpSpPr>
        <p:sp>
          <p:nvSpPr>
            <p:cNvPr id="74" name="Retângulo 73">
              <a:extLst>
                <a:ext uri="{FF2B5EF4-FFF2-40B4-BE49-F238E27FC236}">
                  <a16:creationId xmlns:a16="http://schemas.microsoft.com/office/drawing/2014/main" id="{41C75CCB-94E3-4D95-A791-3A93F72BEDF2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5" name="Seta: Pentágono 74">
              <a:extLst>
                <a:ext uri="{FF2B5EF4-FFF2-40B4-BE49-F238E27FC236}">
                  <a16:creationId xmlns:a16="http://schemas.microsoft.com/office/drawing/2014/main" id="{BDDBC636-B348-4EC4-8400-75114E0C6327}"/>
                </a:ext>
              </a:extLst>
            </p:cNvPr>
            <p:cNvSpPr/>
            <p:nvPr/>
          </p:nvSpPr>
          <p:spPr>
            <a:xfrm>
              <a:off x="-1728388" y="4403496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4">
                    <a:lumMod val="75000"/>
                  </a:schemeClr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6" name="CaixaDeTexto 75">
              <a:extLst>
                <a:ext uri="{FF2B5EF4-FFF2-40B4-BE49-F238E27FC236}">
                  <a16:creationId xmlns:a16="http://schemas.microsoft.com/office/drawing/2014/main" id="{F20FE093-EBB9-4B2C-AB3F-887BAAE114C1}"/>
                </a:ext>
              </a:extLst>
            </p:cNvPr>
            <p:cNvSpPr txBox="1"/>
            <p:nvPr/>
          </p:nvSpPr>
          <p:spPr>
            <a:xfrm>
              <a:off x="-1774688" y="4545448"/>
              <a:ext cx="16877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Discussão</a:t>
              </a:r>
            </a:p>
          </p:txBody>
        </p:sp>
      </p:grpSp>
      <p:grpSp>
        <p:nvGrpSpPr>
          <p:cNvPr id="77" name="Agrupar 76">
            <a:extLst>
              <a:ext uri="{FF2B5EF4-FFF2-40B4-BE49-F238E27FC236}">
                <a16:creationId xmlns:a16="http://schemas.microsoft.com/office/drawing/2014/main" id="{F456732E-DE1E-4465-ACE9-885E1289F52A}"/>
              </a:ext>
            </a:extLst>
          </p:cNvPr>
          <p:cNvGrpSpPr/>
          <p:nvPr/>
        </p:nvGrpSpPr>
        <p:grpSpPr>
          <a:xfrm>
            <a:off x="8103" y="5380"/>
            <a:ext cx="13048521" cy="6858000"/>
            <a:chOff x="-12207354" y="0"/>
            <a:chExt cx="13048521" cy="6858000"/>
          </a:xfrm>
        </p:grpSpPr>
        <p:sp>
          <p:nvSpPr>
            <p:cNvPr id="78" name="Retângulo 77">
              <a:extLst>
                <a:ext uri="{FF2B5EF4-FFF2-40B4-BE49-F238E27FC236}">
                  <a16:creationId xmlns:a16="http://schemas.microsoft.com/office/drawing/2014/main" id="{4572B0B2-052C-478F-B881-EA840DADF987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79" name="Seta: Pentágono 78">
              <a:extLst>
                <a:ext uri="{FF2B5EF4-FFF2-40B4-BE49-F238E27FC236}">
                  <a16:creationId xmlns:a16="http://schemas.microsoft.com/office/drawing/2014/main" id="{D3FF4EC3-E5A2-4C07-AF45-7EE1C5D76AFE}"/>
                </a:ext>
              </a:extLst>
            </p:cNvPr>
            <p:cNvSpPr/>
            <p:nvPr/>
          </p:nvSpPr>
          <p:spPr>
            <a:xfrm>
              <a:off x="-1728388" y="5414128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8000">
                  <a:schemeClr val="accent5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80" name="CaixaDeTexto 79">
              <a:extLst>
                <a:ext uri="{FF2B5EF4-FFF2-40B4-BE49-F238E27FC236}">
                  <a16:creationId xmlns:a16="http://schemas.microsoft.com/office/drawing/2014/main" id="{68FCE86E-F06A-4088-A48B-C48E664D8D85}"/>
                </a:ext>
              </a:extLst>
            </p:cNvPr>
            <p:cNvSpPr txBox="1"/>
            <p:nvPr/>
          </p:nvSpPr>
          <p:spPr>
            <a:xfrm>
              <a:off x="-1774688" y="5556080"/>
              <a:ext cx="187885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>
                  <a:solidFill>
                    <a:schemeClr val="bg1"/>
                  </a:solidFill>
                  <a:latin typeface="Bebas Neue" panose="020B0606020202050201" pitchFamily="34" charset="0"/>
                </a:rPr>
                <a:t>CONCLUSION</a:t>
              </a:r>
            </a:p>
          </p:txBody>
        </p:sp>
      </p:grp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C2F1EDCF-86FF-4B1B-B740-C779CA0F2A63}"/>
              </a:ext>
            </a:extLst>
          </p:cNvPr>
          <p:cNvSpPr txBox="1"/>
          <p:nvPr/>
        </p:nvSpPr>
        <p:spPr>
          <a:xfrm>
            <a:off x="9872547" y="3124538"/>
            <a:ext cx="10244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800" dirty="0">
                <a:solidFill>
                  <a:schemeClr val="bg1"/>
                </a:solidFill>
                <a:latin typeface="Bebas Neue" panose="020B0606020202050201" pitchFamily="34" charset="0"/>
              </a:rPr>
              <a:t>FIM</a:t>
            </a:r>
          </a:p>
        </p:txBody>
      </p:sp>
      <p:grpSp>
        <p:nvGrpSpPr>
          <p:cNvPr id="53" name="Agrupar 52">
            <a:extLst>
              <a:ext uri="{FF2B5EF4-FFF2-40B4-BE49-F238E27FC236}">
                <a16:creationId xmlns:a16="http://schemas.microsoft.com/office/drawing/2014/main" id="{D5F7DDBD-A11B-4A16-B0C4-30B812E9B6F6}"/>
              </a:ext>
            </a:extLst>
          </p:cNvPr>
          <p:cNvGrpSpPr/>
          <p:nvPr/>
        </p:nvGrpSpPr>
        <p:grpSpPr>
          <a:xfrm>
            <a:off x="8103" y="12550"/>
            <a:ext cx="13048521" cy="6858000"/>
            <a:chOff x="-12207354" y="0"/>
            <a:chExt cx="13048521" cy="6858000"/>
          </a:xfrm>
        </p:grpSpPr>
        <p:sp>
          <p:nvSpPr>
            <p:cNvPr id="54" name="Retângulo 53">
              <a:extLst>
                <a:ext uri="{FF2B5EF4-FFF2-40B4-BE49-F238E27FC236}">
                  <a16:creationId xmlns:a16="http://schemas.microsoft.com/office/drawing/2014/main" id="{9AE0F9C5-4DDA-4190-9804-A7DE081BEE86}"/>
                </a:ext>
              </a:extLst>
            </p:cNvPr>
            <p:cNvSpPr/>
            <p:nvPr/>
          </p:nvSpPr>
          <p:spPr>
            <a:xfrm>
              <a:off x="-12207354" y="0"/>
              <a:ext cx="12208343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1143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 dirty="0">
                <a:latin typeface="Bebas Neue" panose="020B0606020202050201" pitchFamily="34" charset="0"/>
              </a:endParaRPr>
            </a:p>
          </p:txBody>
        </p:sp>
        <p:sp>
          <p:nvSpPr>
            <p:cNvPr id="55" name="Seta: Pentágono 54">
              <a:extLst>
                <a:ext uri="{FF2B5EF4-FFF2-40B4-BE49-F238E27FC236}">
                  <a16:creationId xmlns:a16="http://schemas.microsoft.com/office/drawing/2014/main" id="{C118830D-DF77-4E07-B7CE-3B582247A4EB}"/>
                </a:ext>
              </a:extLst>
            </p:cNvPr>
            <p:cNvSpPr/>
            <p:nvPr/>
          </p:nvSpPr>
          <p:spPr>
            <a:xfrm>
              <a:off x="-1728388" y="5414128"/>
              <a:ext cx="2569555" cy="868680"/>
            </a:xfrm>
            <a:prstGeom prst="homePlate">
              <a:avLst>
                <a:gd name="adj" fmla="val 56897"/>
              </a:avLst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8000">
                  <a:schemeClr val="accent5"/>
                </a:gs>
              </a:gsLst>
              <a:lin ang="0" scaled="1"/>
              <a:tileRect/>
            </a:gradFill>
            <a:ln>
              <a:noFill/>
            </a:ln>
            <a:effectLst>
              <a:outerShdw blurRad="127000" dist="88900" algn="l" rotWithShape="0">
                <a:prstClr val="black">
                  <a:alpha val="5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 sz="3200">
                <a:latin typeface="Bebas Neue" panose="020B0606020202050201" pitchFamily="34" charset="0"/>
              </a:endParaRPr>
            </a:p>
          </p:txBody>
        </p:sp>
        <p:sp>
          <p:nvSpPr>
            <p:cNvPr id="56" name="CaixaDeTexto 55">
              <a:extLst>
                <a:ext uri="{FF2B5EF4-FFF2-40B4-BE49-F238E27FC236}">
                  <a16:creationId xmlns:a16="http://schemas.microsoft.com/office/drawing/2014/main" id="{6E47CE4F-FF49-4DA3-8DBA-0F895BC6CCC7}"/>
                </a:ext>
              </a:extLst>
            </p:cNvPr>
            <p:cNvSpPr txBox="1"/>
            <p:nvPr/>
          </p:nvSpPr>
          <p:spPr>
            <a:xfrm>
              <a:off x="-1107031" y="5556080"/>
              <a:ext cx="187885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pt-BR" sz="3200" dirty="0" err="1">
                  <a:solidFill>
                    <a:schemeClr val="bg1"/>
                  </a:solidFill>
                  <a:latin typeface="Bebas Neue" panose="020B0606020202050201" pitchFamily="34" charset="0"/>
                </a:rPr>
                <a:t>conclusion</a:t>
              </a:r>
              <a:endParaRPr lang="pt-BR" sz="3200" dirty="0">
                <a:solidFill>
                  <a:schemeClr val="bg1"/>
                </a:solidFill>
                <a:latin typeface="Bebas Neue" panose="020B0606020202050201" pitchFamily="34" charset="0"/>
              </a:endParaRPr>
            </a:p>
          </p:txBody>
        </p:sp>
      </p:grpSp>
      <p:sp>
        <p:nvSpPr>
          <p:cNvPr id="57" name="Retângulo 56">
            <a:extLst>
              <a:ext uri="{FF2B5EF4-FFF2-40B4-BE49-F238E27FC236}">
                <a16:creationId xmlns:a16="http://schemas.microsoft.com/office/drawing/2014/main" id="{F8BF6365-A499-4CD0-9DDE-0D78D9C69395}"/>
              </a:ext>
            </a:extLst>
          </p:cNvPr>
          <p:cNvSpPr/>
          <p:nvPr/>
        </p:nvSpPr>
        <p:spPr>
          <a:xfrm>
            <a:off x="2037993" y="1580773"/>
            <a:ext cx="7949112" cy="4586971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13B49682-4F3D-48B1-97E0-0ED083C6B97A}"/>
              </a:ext>
            </a:extLst>
          </p:cNvPr>
          <p:cNvGrpSpPr/>
          <p:nvPr/>
        </p:nvGrpSpPr>
        <p:grpSpPr>
          <a:xfrm>
            <a:off x="1639010" y="512205"/>
            <a:ext cx="9576430" cy="6144888"/>
            <a:chOff x="1874542" y="526059"/>
            <a:chExt cx="9576430" cy="6144888"/>
          </a:xfrm>
        </p:grpSpPr>
        <p:sp>
          <p:nvSpPr>
            <p:cNvPr id="59" name="Retângulo 58">
              <a:extLst>
                <a:ext uri="{FF2B5EF4-FFF2-40B4-BE49-F238E27FC236}">
                  <a16:creationId xmlns:a16="http://schemas.microsoft.com/office/drawing/2014/main" id="{B0DD945D-D8CF-4B6D-8E97-79B0DE7675B4}"/>
                </a:ext>
              </a:extLst>
            </p:cNvPr>
            <p:cNvSpPr/>
            <p:nvPr/>
          </p:nvSpPr>
          <p:spPr>
            <a:xfrm>
              <a:off x="2812474" y="1467007"/>
              <a:ext cx="8437418" cy="45297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Retângulo 59">
              <a:extLst>
                <a:ext uri="{FF2B5EF4-FFF2-40B4-BE49-F238E27FC236}">
                  <a16:creationId xmlns:a16="http://schemas.microsoft.com/office/drawing/2014/main" id="{55D420F5-62EF-4BC8-863A-0DE91DEB3BE7}"/>
                </a:ext>
              </a:extLst>
            </p:cNvPr>
            <p:cNvSpPr/>
            <p:nvPr/>
          </p:nvSpPr>
          <p:spPr>
            <a:xfrm>
              <a:off x="10401346" y="1251125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Triângulo isósceles 60">
              <a:extLst>
                <a:ext uri="{FF2B5EF4-FFF2-40B4-BE49-F238E27FC236}">
                  <a16:creationId xmlns:a16="http://schemas.microsoft.com/office/drawing/2014/main" id="{80867995-0C23-4B00-A16A-16FEE88A9596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2" name="Triângulo isósceles 61">
              <a:extLst>
                <a:ext uri="{FF2B5EF4-FFF2-40B4-BE49-F238E27FC236}">
                  <a16:creationId xmlns:a16="http://schemas.microsoft.com/office/drawing/2014/main" id="{B328AF40-0987-4B2B-BCB1-00C95ACE0B26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Seta: Divisa 62">
              <a:extLst>
                <a:ext uri="{FF2B5EF4-FFF2-40B4-BE49-F238E27FC236}">
                  <a16:creationId xmlns:a16="http://schemas.microsoft.com/office/drawing/2014/main" id="{90F52398-42C5-431B-ACF7-0E169B6BDCCF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4" name="Retângulo 63">
              <a:extLst>
                <a:ext uri="{FF2B5EF4-FFF2-40B4-BE49-F238E27FC236}">
                  <a16:creationId xmlns:a16="http://schemas.microsoft.com/office/drawing/2014/main" id="{5612663B-8963-40A3-9220-964AC4DFA49E}"/>
                </a:ext>
              </a:extLst>
            </p:cNvPr>
            <p:cNvSpPr/>
            <p:nvPr/>
          </p:nvSpPr>
          <p:spPr>
            <a:xfrm>
              <a:off x="1874542" y="526059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1" name="CaixaDeTexto 80">
              <a:extLst>
                <a:ext uri="{FF2B5EF4-FFF2-40B4-BE49-F238E27FC236}">
                  <a16:creationId xmlns:a16="http://schemas.microsoft.com/office/drawing/2014/main" id="{107A4953-3BE7-4E6C-A63D-5466FFEE3FC4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sp>
          <p:nvSpPr>
            <p:cNvPr id="82" name="CaixaDeTexto 81">
              <a:extLst>
                <a:ext uri="{FF2B5EF4-FFF2-40B4-BE49-F238E27FC236}">
                  <a16:creationId xmlns:a16="http://schemas.microsoft.com/office/drawing/2014/main" id="{E7DE5CAB-7221-46FA-85D3-02CEA86BDF5A}"/>
                </a:ext>
              </a:extLst>
            </p:cNvPr>
            <p:cNvSpPr txBox="1"/>
            <p:nvPr/>
          </p:nvSpPr>
          <p:spPr>
            <a:xfrm>
              <a:off x="3648748" y="2392328"/>
              <a:ext cx="6664632" cy="31085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457200" marR="0" lvl="0" indent="-45720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Candara" panose="020E0502030303020204" pitchFamily="34" charset="0"/>
                </a:rPr>
                <a:t>Human resource management (HRM) need a multitude of different skills.</a:t>
              </a:r>
            </a:p>
            <a:p>
              <a:pPr marL="457200" marR="0" lvl="0" indent="-45720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ndara" panose="020E0502030303020204" pitchFamily="34" charset="0"/>
              </a:endParaRPr>
            </a:p>
            <a:p>
              <a:pPr marL="457200" marR="0" lvl="0" indent="-45720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Candara" panose="020E0502030303020204" pitchFamily="34" charset="0"/>
                </a:rPr>
                <a:t>Communication is the most important of all them. </a:t>
              </a:r>
            </a:p>
            <a:p>
              <a:pPr marL="457200" marR="0" lvl="0" indent="-45720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ndara" panose="020E0502030303020204" pitchFamily="34" charset="0"/>
              </a:endParaRPr>
            </a:p>
            <a:p>
              <a:pPr marL="457200" marR="0" lvl="0" indent="-457200" algn="ju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Candara" panose="020E0502030303020204" pitchFamily="34" charset="0"/>
                </a:rPr>
                <a:t>Improve my communication skills. </a:t>
              </a:r>
              <a:endPara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</p:grpSp>
      <p:sp>
        <p:nvSpPr>
          <p:cNvPr id="83" name="CaixaDeTexto 82">
            <a:extLst>
              <a:ext uri="{FF2B5EF4-FFF2-40B4-BE49-F238E27FC236}">
                <a16:creationId xmlns:a16="http://schemas.microsoft.com/office/drawing/2014/main" id="{4C7C8CC8-D74B-4D6C-B268-5910925CD256}"/>
              </a:ext>
            </a:extLst>
          </p:cNvPr>
          <p:cNvSpPr txBox="1"/>
          <p:nvPr/>
        </p:nvSpPr>
        <p:spPr>
          <a:xfrm>
            <a:off x="2313709" y="637546"/>
            <a:ext cx="88468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0821419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Agrupar 1">
            <a:extLst>
              <a:ext uri="{FF2B5EF4-FFF2-40B4-BE49-F238E27FC236}">
                <a16:creationId xmlns:a16="http://schemas.microsoft.com/office/drawing/2014/main" id="{AFB1746C-7D0A-4061-B11E-39E48322500E}"/>
              </a:ext>
            </a:extLst>
          </p:cNvPr>
          <p:cNvGrpSpPr/>
          <p:nvPr/>
        </p:nvGrpSpPr>
        <p:grpSpPr>
          <a:xfrm>
            <a:off x="-8874401" y="1918200"/>
            <a:ext cx="10489241" cy="1171621"/>
            <a:chOff x="-8874401" y="1963920"/>
            <a:chExt cx="10489241" cy="1171621"/>
          </a:xfrm>
        </p:grpSpPr>
        <p:sp>
          <p:nvSpPr>
            <p:cNvPr id="3" name="Retângulo: Cantos Arredondados 2">
              <a:extLst>
                <a:ext uri="{FF2B5EF4-FFF2-40B4-BE49-F238E27FC236}">
                  <a16:creationId xmlns:a16="http://schemas.microsoft.com/office/drawing/2014/main" id="{C23F2FB7-672B-4022-BE85-8C0996CF8E37}"/>
                </a:ext>
              </a:extLst>
            </p:cNvPr>
            <p:cNvSpPr/>
            <p:nvPr/>
          </p:nvSpPr>
          <p:spPr>
            <a:xfrm>
              <a:off x="-8874401" y="1963920"/>
              <a:ext cx="10489241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4" name="CaixaDeTexto 3">
              <a:extLst>
                <a:ext uri="{FF2B5EF4-FFF2-40B4-BE49-F238E27FC236}">
                  <a16:creationId xmlns:a16="http://schemas.microsoft.com/office/drawing/2014/main" id="{B9C74012-A35B-416C-9BF8-A071E489B264}"/>
                </a:ext>
              </a:extLst>
            </p:cNvPr>
            <p:cNvSpPr txBox="1"/>
            <p:nvPr/>
          </p:nvSpPr>
          <p:spPr>
            <a:xfrm>
              <a:off x="-4696332" y="2058323"/>
              <a:ext cx="6115466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b="0" i="0" dirty="0">
                  <a:solidFill>
                    <a:srgbClr val="5E5E5E"/>
                  </a:solidFill>
                  <a:effectLst/>
                  <a:latin typeface="Montserrat Medium" panose="00000600000000000000" pitchFamily="2" charset="0"/>
                </a:rPr>
                <a:t>Armstrong, M. &amp; Taylor, S., 2014. Armstrong’s handbook of human resource management practice. 13º ed. United Kingdom: Academia - Accelerating the world's research </a:t>
              </a:r>
              <a:endParaRPr lang="pt-BR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Montserrat Medium" panose="00000600000000000000" pitchFamily="2" charset="0"/>
              </a:endParaRPr>
            </a:p>
            <a:p>
              <a:endParaRPr lang="pt-BR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Montserrat Medium" panose="00000600000000000000" pitchFamily="2" charset="0"/>
              </a:endParaRP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908FB496-5246-407B-8B13-13E653068072}"/>
              </a:ext>
            </a:extLst>
          </p:cNvPr>
          <p:cNvGrpSpPr/>
          <p:nvPr/>
        </p:nvGrpSpPr>
        <p:grpSpPr>
          <a:xfrm>
            <a:off x="-7649311" y="3886354"/>
            <a:ext cx="10483351" cy="1171755"/>
            <a:chOff x="-7649311" y="3932074"/>
            <a:chExt cx="10483351" cy="1171755"/>
          </a:xfrm>
        </p:grpSpPr>
        <p:sp>
          <p:nvSpPr>
            <p:cNvPr id="14" name="Retângulo: Cantos Arredondados 13">
              <a:extLst>
                <a:ext uri="{FF2B5EF4-FFF2-40B4-BE49-F238E27FC236}">
                  <a16:creationId xmlns:a16="http://schemas.microsoft.com/office/drawing/2014/main" id="{76691C20-43BB-4B44-9C2A-FC526F7A7248}"/>
                </a:ext>
              </a:extLst>
            </p:cNvPr>
            <p:cNvSpPr/>
            <p:nvPr/>
          </p:nvSpPr>
          <p:spPr>
            <a:xfrm>
              <a:off x="-7649311" y="3932074"/>
              <a:ext cx="10483351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5" name="CaixaDeTexto 14">
              <a:extLst>
                <a:ext uri="{FF2B5EF4-FFF2-40B4-BE49-F238E27FC236}">
                  <a16:creationId xmlns:a16="http://schemas.microsoft.com/office/drawing/2014/main" id="{7DB5725C-7004-4172-A5FC-19DAFD0290DE}"/>
                </a:ext>
              </a:extLst>
            </p:cNvPr>
            <p:cNvSpPr txBox="1"/>
            <p:nvPr/>
          </p:nvSpPr>
          <p:spPr>
            <a:xfrm>
              <a:off x="-3715657" y="4026611"/>
              <a:ext cx="6443293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>
                  <a:solidFill>
                    <a:srgbClr val="5E5E5E"/>
                  </a:solidFill>
                  <a:latin typeface="Montserrat Medium" panose="00000600000000000000" pitchFamily="2" charset="0"/>
                </a:rPr>
                <a:t>Krakoff, S., 2022. Champlain College Online. [Online] Available at: https://online.champlain.edu/blog/human-resource-management-skills [Accessed on April 2, 2022]. </a:t>
              </a:r>
            </a:p>
            <a:p>
              <a:endParaRPr lang="pt-BR" sz="1600" dirty="0">
                <a:solidFill>
                  <a:srgbClr val="5E5E5E"/>
                </a:solidFill>
                <a:latin typeface="Montserrat Medium" panose="00000600000000000000" pitchFamily="2" charset="0"/>
              </a:endParaRPr>
            </a:p>
          </p:txBody>
        </p:sp>
      </p:grpSp>
      <p:sp>
        <p:nvSpPr>
          <p:cNvPr id="16" name="Forma Livre: Forma 15">
            <a:extLst>
              <a:ext uri="{FF2B5EF4-FFF2-40B4-BE49-F238E27FC236}">
                <a16:creationId xmlns:a16="http://schemas.microsoft.com/office/drawing/2014/main" id="{BBF9F2D3-38F2-4A5B-9423-BCB0ED1F6BF7}"/>
              </a:ext>
            </a:extLst>
          </p:cNvPr>
          <p:cNvSpPr/>
          <p:nvPr/>
        </p:nvSpPr>
        <p:spPr>
          <a:xfrm>
            <a:off x="-1219200" y="3885768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35000">
                <a:schemeClr val="accent3">
                  <a:lumMod val="75000"/>
                </a:schemeClr>
              </a:gs>
              <a:gs pos="0">
                <a:srgbClr val="00487E"/>
              </a:gs>
              <a:gs pos="100000">
                <a:schemeClr val="accent3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FE6E274-F428-4DD1-B704-543B1A433C94}"/>
              </a:ext>
            </a:extLst>
          </p:cNvPr>
          <p:cNvGrpSpPr/>
          <p:nvPr/>
        </p:nvGrpSpPr>
        <p:grpSpPr>
          <a:xfrm>
            <a:off x="-8261856" y="2902277"/>
            <a:ext cx="10518228" cy="1186194"/>
            <a:chOff x="-8261856" y="2947997"/>
            <a:chExt cx="10518228" cy="1186194"/>
          </a:xfrm>
        </p:grpSpPr>
        <p:sp>
          <p:nvSpPr>
            <p:cNvPr id="18" name="Retângulo: Cantos Arredondados 17">
              <a:extLst>
                <a:ext uri="{FF2B5EF4-FFF2-40B4-BE49-F238E27FC236}">
                  <a16:creationId xmlns:a16="http://schemas.microsoft.com/office/drawing/2014/main" id="{4F98C72E-3185-45CC-AF40-F6E5C448C558}"/>
                </a:ext>
              </a:extLst>
            </p:cNvPr>
            <p:cNvSpPr/>
            <p:nvPr/>
          </p:nvSpPr>
          <p:spPr>
            <a:xfrm>
              <a:off x="-8261856" y="2947997"/>
              <a:ext cx="10486295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pt-BR"/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52003A8B-26E4-4F68-8CC0-692BEF7B1315}"/>
                </a:ext>
              </a:extLst>
            </p:cNvPr>
            <p:cNvSpPr txBox="1"/>
            <p:nvPr/>
          </p:nvSpPr>
          <p:spPr>
            <a:xfrm>
              <a:off x="-4368800" y="3056973"/>
              <a:ext cx="6625172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>
                  <a:solidFill>
                    <a:srgbClr val="5E5E5E"/>
                  </a:solidFill>
                  <a:latin typeface="Montserrat Medium" panose="00000600000000000000" pitchFamily="2" charset="0"/>
                </a:rPr>
                <a:t>Indeed, 2022. Indeed. [Online] Available at: https://uk.indeed.com/HR-Officer-jobs-in-London?vjk=8a0f627a471076f2 [Accessed on April 2, 2022]. </a:t>
              </a:r>
            </a:p>
            <a:p>
              <a:endParaRPr lang="pt-BR" sz="1600" dirty="0">
                <a:solidFill>
                  <a:srgbClr val="5E5E5E"/>
                </a:solidFill>
                <a:latin typeface="Montserrat Medium" panose="00000600000000000000" pitchFamily="2" charset="0"/>
              </a:endParaRPr>
            </a:p>
          </p:txBody>
        </p:sp>
      </p:grpSp>
      <p:sp>
        <p:nvSpPr>
          <p:cNvPr id="20" name="Forma Livre: Forma 19">
            <a:extLst>
              <a:ext uri="{FF2B5EF4-FFF2-40B4-BE49-F238E27FC236}">
                <a16:creationId xmlns:a16="http://schemas.microsoft.com/office/drawing/2014/main" id="{7BE6A448-1A35-4DDB-BC9E-F187C0234260}"/>
              </a:ext>
            </a:extLst>
          </p:cNvPr>
          <p:cNvSpPr/>
          <p:nvPr/>
        </p:nvSpPr>
        <p:spPr>
          <a:xfrm>
            <a:off x="-1828800" y="2901691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45000">
                <a:schemeClr val="accent2">
                  <a:lumMod val="75000"/>
                </a:schemeClr>
              </a:gs>
              <a:gs pos="0">
                <a:srgbClr val="00487E"/>
              </a:gs>
              <a:gs pos="100000">
                <a:schemeClr val="accent2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21" name="Forma Livre: Forma 20">
            <a:extLst>
              <a:ext uri="{FF2B5EF4-FFF2-40B4-BE49-F238E27FC236}">
                <a16:creationId xmlns:a16="http://schemas.microsoft.com/office/drawing/2014/main" id="{1A977056-9A55-4912-B19D-5A6BF4D53AEC}"/>
              </a:ext>
            </a:extLst>
          </p:cNvPr>
          <p:cNvSpPr/>
          <p:nvPr/>
        </p:nvSpPr>
        <p:spPr>
          <a:xfrm>
            <a:off x="-2438400" y="1917614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55000">
                <a:schemeClr val="accent1">
                  <a:lumMod val="75000"/>
                </a:schemeClr>
              </a:gs>
              <a:gs pos="0">
                <a:srgbClr val="00487E"/>
              </a:gs>
              <a:gs pos="100000">
                <a:schemeClr val="accent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pt-BR"/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CC479413-E09D-47EE-860F-94AA75311B38}"/>
              </a:ext>
            </a:extLst>
          </p:cNvPr>
          <p:cNvSpPr txBox="1"/>
          <p:nvPr/>
        </p:nvSpPr>
        <p:spPr>
          <a:xfrm>
            <a:off x="540547" y="1993567"/>
            <a:ext cx="8779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000" dirty="0">
                <a:solidFill>
                  <a:schemeClr val="bg1"/>
                </a:solidFill>
                <a:latin typeface="Bebas Neue" panose="020B0606020202050201" pitchFamily="34" charset="0"/>
              </a:rPr>
              <a:t>01</a:t>
            </a:r>
          </a:p>
        </p:txBody>
      </p:sp>
      <p:sp>
        <p:nvSpPr>
          <p:cNvPr id="23" name="CaixaDeTexto 22">
            <a:extLst>
              <a:ext uri="{FF2B5EF4-FFF2-40B4-BE49-F238E27FC236}">
                <a16:creationId xmlns:a16="http://schemas.microsoft.com/office/drawing/2014/main" id="{7605D776-EFFD-47B8-B1C5-BB31FDDA5572}"/>
              </a:ext>
            </a:extLst>
          </p:cNvPr>
          <p:cNvSpPr txBox="1"/>
          <p:nvPr/>
        </p:nvSpPr>
        <p:spPr>
          <a:xfrm>
            <a:off x="1087394" y="2975886"/>
            <a:ext cx="8779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000" dirty="0">
                <a:solidFill>
                  <a:schemeClr val="bg1"/>
                </a:solidFill>
                <a:latin typeface="Bebas Neue" panose="020B0606020202050201" pitchFamily="34" charset="0"/>
              </a:rPr>
              <a:t>02</a:t>
            </a:r>
          </a:p>
        </p:txBody>
      </p:sp>
      <p:sp>
        <p:nvSpPr>
          <p:cNvPr id="24" name="CaixaDeTexto 23">
            <a:extLst>
              <a:ext uri="{FF2B5EF4-FFF2-40B4-BE49-F238E27FC236}">
                <a16:creationId xmlns:a16="http://schemas.microsoft.com/office/drawing/2014/main" id="{FF681BCC-4F91-4B2A-A95C-BC02A36D9E4A}"/>
              </a:ext>
            </a:extLst>
          </p:cNvPr>
          <p:cNvSpPr txBox="1"/>
          <p:nvPr/>
        </p:nvSpPr>
        <p:spPr>
          <a:xfrm>
            <a:off x="1705959" y="3961721"/>
            <a:ext cx="8779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000" dirty="0">
                <a:solidFill>
                  <a:schemeClr val="bg1"/>
                </a:solidFill>
                <a:latin typeface="Bebas Neue" panose="020B0606020202050201" pitchFamily="34" charset="0"/>
              </a:rPr>
              <a:t>03</a:t>
            </a:r>
          </a:p>
        </p:txBody>
      </p: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E606B43D-E3E6-4F07-84A7-B6BE51F554EB}"/>
              </a:ext>
            </a:extLst>
          </p:cNvPr>
          <p:cNvSpPr txBox="1"/>
          <p:nvPr/>
        </p:nvSpPr>
        <p:spPr>
          <a:xfrm>
            <a:off x="2288664" y="4945798"/>
            <a:ext cx="8779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000" dirty="0">
                <a:solidFill>
                  <a:schemeClr val="bg1"/>
                </a:solidFill>
                <a:latin typeface="Bebas Neue" panose="020B0606020202050201" pitchFamily="34" charset="0"/>
              </a:rPr>
              <a:t>04</a:t>
            </a:r>
          </a:p>
        </p:txBody>
      </p:sp>
      <p:sp>
        <p:nvSpPr>
          <p:cNvPr id="26" name="CaixaDeTexto 25">
            <a:extLst>
              <a:ext uri="{FF2B5EF4-FFF2-40B4-BE49-F238E27FC236}">
                <a16:creationId xmlns:a16="http://schemas.microsoft.com/office/drawing/2014/main" id="{65B18D7E-7DC2-4C17-9B9B-8F8326E60756}"/>
              </a:ext>
            </a:extLst>
          </p:cNvPr>
          <p:cNvSpPr txBox="1"/>
          <p:nvPr/>
        </p:nvSpPr>
        <p:spPr>
          <a:xfrm>
            <a:off x="2898265" y="5929875"/>
            <a:ext cx="8779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6000" dirty="0">
                <a:solidFill>
                  <a:schemeClr val="bg1"/>
                </a:solidFill>
                <a:latin typeface="Bebas Neue" panose="020B0606020202050201" pitchFamily="34" charset="0"/>
              </a:rPr>
              <a:t>05</a:t>
            </a:r>
          </a:p>
        </p:txBody>
      </p: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6370D70E-CFB9-42DA-836B-0D465E05F75E}"/>
              </a:ext>
            </a:extLst>
          </p:cNvPr>
          <p:cNvSpPr txBox="1"/>
          <p:nvPr/>
        </p:nvSpPr>
        <p:spPr>
          <a:xfrm>
            <a:off x="3036993" y="5933"/>
            <a:ext cx="61180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dirty="0">
                <a:solidFill>
                  <a:schemeClr val="tx1">
                    <a:lumMod val="85000"/>
                    <a:lumOff val="15000"/>
                  </a:schemeClr>
                </a:solidFill>
                <a:latin typeface="Bebas Neue" panose="020B0606020202050201" pitchFamily="34" charset="0"/>
              </a:rPr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599925654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2.59259E-6 L 0.54675 2.59259E-6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4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4.07407E-6 L 0.54675 4.07407E-6 " pathEditMode="relative" rAng="0" ptsTypes="AA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44444E-6 L 0.54675 -4.44444E-6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ma do Office">
  <a:themeElements>
    <a:clrScheme name="*TechEnfim - Padrã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44A67"/>
      </a:accent1>
      <a:accent2>
        <a:srgbClr val="EBCF43"/>
      </a:accent2>
      <a:accent3>
        <a:srgbClr val="1BED98"/>
      </a:accent3>
      <a:accent4>
        <a:srgbClr val="24BBE4"/>
      </a:accent4>
      <a:accent5>
        <a:srgbClr val="447BC4"/>
      </a:accent5>
      <a:accent6>
        <a:srgbClr val="253A69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664</TotalTime>
  <Words>390</Words>
  <Application>Microsoft Office PowerPoint</Application>
  <PresentationFormat>Ecrã Panorâmico</PresentationFormat>
  <Paragraphs>123</Paragraphs>
  <Slides>10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dos diapositivos</vt:lpstr>
      </vt:variant>
      <vt:variant>
        <vt:i4>10</vt:i4>
      </vt:variant>
    </vt:vector>
  </HeadingPairs>
  <TitlesOfParts>
    <vt:vector size="11" baseType="lpstr"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rafael</dc:creator>
  <cp:lastModifiedBy>aïcha Prazeres</cp:lastModifiedBy>
  <cp:revision>14</cp:revision>
  <dcterms:created xsi:type="dcterms:W3CDTF">2020-11-19T19:32:46Z</dcterms:created>
  <dcterms:modified xsi:type="dcterms:W3CDTF">2022-04-11T17:43:25Z</dcterms:modified>
</cp:coreProperties>
</file>