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1" r:id="rId3"/>
    <p:sldId id="259" r:id="rId4"/>
    <p:sldId id="260" r:id="rId5"/>
    <p:sldId id="261" r:id="rId6"/>
    <p:sldId id="262" r:id="rId7"/>
    <p:sldId id="264" r:id="rId8"/>
    <p:sldId id="266" r:id="rId9"/>
    <p:sldId id="293" r:id="rId10"/>
    <p:sldId id="258" r:id="rId11"/>
    <p:sldId id="267" r:id="rId12"/>
    <p:sldId id="268" r:id="rId13"/>
    <p:sldId id="277" r:id="rId14"/>
    <p:sldId id="269" r:id="rId15"/>
    <p:sldId id="282" r:id="rId16"/>
    <p:sldId id="278" r:id="rId17"/>
    <p:sldId id="279" r:id="rId18"/>
    <p:sldId id="283" r:id="rId19"/>
    <p:sldId id="284" r:id="rId20"/>
    <p:sldId id="285" r:id="rId21"/>
    <p:sldId id="287" r:id="rId22"/>
    <p:sldId id="288" r:id="rId23"/>
    <p:sldId id="289" r:id="rId24"/>
    <p:sldId id="290" r:id="rId25"/>
    <p:sldId id="280" r:id="rId26"/>
    <p:sldId id="286" r:id="rId27"/>
    <p:sldId id="271" r:id="rId28"/>
    <p:sldId id="272" r:id="rId29"/>
    <p:sldId id="273" r:id="rId30"/>
    <p:sldId id="274" r:id="rId31"/>
    <p:sldId id="275" r:id="rId32"/>
    <p:sldId id="27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790" autoAdjust="0"/>
    <p:restoredTop sz="94664"/>
  </p:normalViewPr>
  <p:slideViewPr>
    <p:cSldViewPr snapToGrid="0">
      <p:cViewPr varScale="1">
        <p:scale>
          <a:sx n="83" d="100"/>
          <a:sy n="83" d="100"/>
        </p:scale>
        <p:origin x="232"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png"/><Relationship Id="rId7"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8.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11.svg"/></Relationships>
</file>

<file path=ppt/diagrams/_rels/data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5.svg"/></Relationships>
</file>

<file path=ppt/diagrams/_rels/data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1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6.png"/><Relationship Id="rId12" Type="http://schemas.openxmlformats.org/officeDocument/2006/relationships/image" Target="../media/image38.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11" Type="http://schemas.openxmlformats.org/officeDocument/2006/relationships/image" Target="../media/image37.png"/><Relationship Id="rId5" Type="http://schemas.openxmlformats.org/officeDocument/2006/relationships/image" Target="../media/image35.png"/><Relationship Id="rId10" Type="http://schemas.openxmlformats.org/officeDocument/2006/relationships/image" Target="../media/image5.svg"/><Relationship Id="rId4" Type="http://schemas.openxmlformats.org/officeDocument/2006/relationships/image" Target="../media/image9.svg"/><Relationship Id="rId9" Type="http://schemas.openxmlformats.org/officeDocument/2006/relationships/image" Target="../media/image4.png"/></Relationships>
</file>

<file path=ppt/diagrams/_rels/data1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9.png"/><Relationship Id="rId7" Type="http://schemas.openxmlformats.org/officeDocument/2006/relationships/image" Target="../media/image41.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40.svg"/></Relationships>
</file>

<file path=ppt/diagrams/_rels/data16.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29.png"/><Relationship Id="rId7"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30.svg"/></Relationships>
</file>

<file path=ppt/diagrams/_rels/data1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49.svg"/><Relationship Id="rId5" Type="http://schemas.openxmlformats.org/officeDocument/2006/relationships/image" Target="../media/image19.png"/><Relationship Id="rId4" Type="http://schemas.openxmlformats.org/officeDocument/2006/relationships/image" Target="../media/image4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png"/><Relationship Id="rId7"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8.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1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5.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6.png"/><Relationship Id="rId12" Type="http://schemas.openxmlformats.org/officeDocument/2006/relationships/image" Target="../media/image38.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11" Type="http://schemas.openxmlformats.org/officeDocument/2006/relationships/image" Target="../media/image37.png"/><Relationship Id="rId5" Type="http://schemas.openxmlformats.org/officeDocument/2006/relationships/image" Target="../media/image35.png"/><Relationship Id="rId10" Type="http://schemas.openxmlformats.org/officeDocument/2006/relationships/image" Target="../media/image5.svg"/><Relationship Id="rId4" Type="http://schemas.openxmlformats.org/officeDocument/2006/relationships/image" Target="../media/image9.svg"/><Relationship Id="rId9" Type="http://schemas.openxmlformats.org/officeDocument/2006/relationships/image" Target="../media/image4.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9.png"/><Relationship Id="rId7" Type="http://schemas.openxmlformats.org/officeDocument/2006/relationships/image" Target="../media/image41.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40.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29.png"/><Relationship Id="rId7"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30.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49.svg"/><Relationship Id="rId5" Type="http://schemas.openxmlformats.org/officeDocument/2006/relationships/image" Target="../media/image19.pn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BADB586-66AC-4E60-A749-2ADF801FDC1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252BCBD-6C87-4F44-9DEA-CB5338EAD3DD}">
      <dgm:prSet/>
      <dgm:spPr/>
      <dgm:t>
        <a:bodyPr/>
        <a:lstStyle/>
        <a:p>
          <a:r>
            <a:rPr lang="en-GB"/>
            <a:t>An abstract should be included at the beginning of the disserta­tion.  This should  be no more than one paragraph  (300 words) and should cover all aspects of the dissertation.</a:t>
          </a:r>
          <a:endParaRPr lang="en-US"/>
        </a:p>
      </dgm:t>
    </dgm:pt>
    <dgm:pt modelId="{97A8C777-777A-4265-9BB5-E7E0A0EE88DE}" type="parTrans" cxnId="{033F0B9D-C697-4FA4-B345-DF796C311553}">
      <dgm:prSet/>
      <dgm:spPr/>
      <dgm:t>
        <a:bodyPr/>
        <a:lstStyle/>
        <a:p>
          <a:endParaRPr lang="en-US"/>
        </a:p>
      </dgm:t>
    </dgm:pt>
    <dgm:pt modelId="{500923BE-8196-400F-AEBB-E329797064CE}" type="sibTrans" cxnId="{033F0B9D-C697-4FA4-B345-DF796C311553}">
      <dgm:prSet/>
      <dgm:spPr/>
      <dgm:t>
        <a:bodyPr/>
        <a:lstStyle/>
        <a:p>
          <a:endParaRPr lang="en-US"/>
        </a:p>
      </dgm:t>
    </dgm:pt>
    <dgm:pt modelId="{DA484A50-9BB3-4C81-8F46-AB616D0A5714}">
      <dgm:prSet/>
      <dgm:spPr/>
      <dgm:t>
        <a:bodyPr/>
        <a:lstStyle/>
        <a:p>
          <a:r>
            <a:rPr lang="en-GB"/>
            <a:t>This</a:t>
          </a:r>
          <a:r>
            <a:rPr lang="en-GB" b="1"/>
            <a:t> </a:t>
          </a:r>
          <a:r>
            <a:rPr lang="en-GB"/>
            <a:t>explains the scope of the study, identifying the problems on which it focused, indicating the elements of the research design and a statement of conclusions and recommendations.</a:t>
          </a:r>
          <a:endParaRPr lang="en-US"/>
        </a:p>
      </dgm:t>
    </dgm:pt>
    <dgm:pt modelId="{309CF9ED-0D59-44F7-994E-CED79209BFCD}" type="parTrans" cxnId="{CF6A6D4F-6883-47A4-A72B-B400DC2D5D06}">
      <dgm:prSet/>
      <dgm:spPr/>
      <dgm:t>
        <a:bodyPr/>
        <a:lstStyle/>
        <a:p>
          <a:endParaRPr lang="en-US"/>
        </a:p>
      </dgm:t>
    </dgm:pt>
    <dgm:pt modelId="{E606347B-CE0F-4B10-81F9-61768CB7EBBF}" type="sibTrans" cxnId="{CF6A6D4F-6883-47A4-A72B-B400DC2D5D06}">
      <dgm:prSet/>
      <dgm:spPr/>
      <dgm:t>
        <a:bodyPr/>
        <a:lstStyle/>
        <a:p>
          <a:endParaRPr lang="en-US"/>
        </a:p>
      </dgm:t>
    </dgm:pt>
    <dgm:pt modelId="{2CBDCB7F-2666-4223-94FF-D8AA88FD2B01}">
      <dgm:prSet/>
      <dgm:spPr/>
      <dgm:t>
        <a:bodyPr/>
        <a:lstStyle/>
        <a:p>
          <a:r>
            <a:rPr lang="en-GB"/>
            <a:t>The idea is that someone could read the abstract and decide from it whether it would be worth their while to read the whole study.  It the first thing that appears in the study, but the last to be written.</a:t>
          </a:r>
          <a:endParaRPr lang="en-US"/>
        </a:p>
      </dgm:t>
    </dgm:pt>
    <dgm:pt modelId="{865BCDDA-1A95-4560-ABE5-E33CF5BA12A1}" type="parTrans" cxnId="{D9163849-9283-431F-9CAC-EDD07B892E09}">
      <dgm:prSet/>
      <dgm:spPr/>
      <dgm:t>
        <a:bodyPr/>
        <a:lstStyle/>
        <a:p>
          <a:endParaRPr lang="en-US"/>
        </a:p>
      </dgm:t>
    </dgm:pt>
    <dgm:pt modelId="{18367AA5-349E-40B7-8D7E-30084C310DC2}" type="sibTrans" cxnId="{D9163849-9283-431F-9CAC-EDD07B892E09}">
      <dgm:prSet/>
      <dgm:spPr/>
      <dgm:t>
        <a:bodyPr/>
        <a:lstStyle/>
        <a:p>
          <a:endParaRPr lang="en-US"/>
        </a:p>
      </dgm:t>
    </dgm:pt>
    <dgm:pt modelId="{542D976F-6302-45CB-8726-4A866BC9DCA9}">
      <dgm:prSet/>
      <dgm:spPr/>
      <dgm:t>
        <a:bodyPr/>
        <a:lstStyle/>
        <a:p>
          <a:r>
            <a:rPr lang="en-GB"/>
            <a:t>The abstract is a précis, a summary, a synopsis of the </a:t>
          </a:r>
          <a:r>
            <a:rPr lang="en-GB" i="1"/>
            <a:t>entire </a:t>
          </a:r>
          <a:r>
            <a:rPr lang="en-GB"/>
            <a:t>dissertation.  As such, it should summarise the important points from the objectives, the literatue review, the research methods, the results, the conclusions and anything else that is in the main part of the study (though not necessarily everything). Keep it concise. </a:t>
          </a:r>
          <a:endParaRPr lang="en-US"/>
        </a:p>
      </dgm:t>
    </dgm:pt>
    <dgm:pt modelId="{C33C5220-5184-4DB8-85F2-285B10BB21CB}" type="parTrans" cxnId="{05C21B67-4BEC-4B37-A740-4339CF7CD0CB}">
      <dgm:prSet/>
      <dgm:spPr/>
      <dgm:t>
        <a:bodyPr/>
        <a:lstStyle/>
        <a:p>
          <a:endParaRPr lang="en-US"/>
        </a:p>
      </dgm:t>
    </dgm:pt>
    <dgm:pt modelId="{3296DBB0-7300-4A17-8E83-ACA72C17EFA9}" type="sibTrans" cxnId="{05C21B67-4BEC-4B37-A740-4339CF7CD0CB}">
      <dgm:prSet/>
      <dgm:spPr/>
      <dgm:t>
        <a:bodyPr/>
        <a:lstStyle/>
        <a:p>
          <a:endParaRPr lang="en-US"/>
        </a:p>
      </dgm:t>
    </dgm:pt>
    <dgm:pt modelId="{F71C6955-A55A-43B5-9C28-18DDB8564E1C}" type="pres">
      <dgm:prSet presAssocID="{DBADB586-66AC-4E60-A749-2ADF801FDC10}" presName="root" presStyleCnt="0">
        <dgm:presLayoutVars>
          <dgm:dir/>
          <dgm:resizeHandles val="exact"/>
        </dgm:presLayoutVars>
      </dgm:prSet>
      <dgm:spPr/>
    </dgm:pt>
    <dgm:pt modelId="{058CB6D8-1F37-47D3-9872-25D7493FB159}" type="pres">
      <dgm:prSet presAssocID="{5252BCBD-6C87-4F44-9DEA-CB5338EAD3DD}" presName="compNode" presStyleCnt="0"/>
      <dgm:spPr/>
    </dgm:pt>
    <dgm:pt modelId="{3AB41CE3-90A4-432F-9843-88CC5C98F259}" type="pres">
      <dgm:prSet presAssocID="{5252BCBD-6C87-4F44-9DEA-CB5338EAD3DD}" presName="bgRect" presStyleLbl="bgShp" presStyleIdx="0" presStyleCnt="4"/>
      <dgm:spPr/>
    </dgm:pt>
    <dgm:pt modelId="{F3157B72-E27E-4B68-A409-BFEE232F645D}" type="pres">
      <dgm:prSet presAssocID="{5252BCBD-6C87-4F44-9DEA-CB5338EAD3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21A8B606-18DB-4020-9805-84D91B4F2292}" type="pres">
      <dgm:prSet presAssocID="{5252BCBD-6C87-4F44-9DEA-CB5338EAD3DD}" presName="spaceRect" presStyleCnt="0"/>
      <dgm:spPr/>
    </dgm:pt>
    <dgm:pt modelId="{6B4E727A-F9F1-4AEF-AE93-A83F1BC078E0}" type="pres">
      <dgm:prSet presAssocID="{5252BCBD-6C87-4F44-9DEA-CB5338EAD3DD}" presName="parTx" presStyleLbl="revTx" presStyleIdx="0" presStyleCnt="4">
        <dgm:presLayoutVars>
          <dgm:chMax val="0"/>
          <dgm:chPref val="0"/>
        </dgm:presLayoutVars>
      </dgm:prSet>
      <dgm:spPr/>
    </dgm:pt>
    <dgm:pt modelId="{F245D280-8D39-453C-82FE-34E5274634B2}" type="pres">
      <dgm:prSet presAssocID="{500923BE-8196-400F-AEBB-E329797064CE}" presName="sibTrans" presStyleCnt="0"/>
      <dgm:spPr/>
    </dgm:pt>
    <dgm:pt modelId="{80105A61-A31F-42DD-8194-07649A6EBFAC}" type="pres">
      <dgm:prSet presAssocID="{DA484A50-9BB3-4C81-8F46-AB616D0A5714}" presName="compNode" presStyleCnt="0"/>
      <dgm:spPr/>
    </dgm:pt>
    <dgm:pt modelId="{26A86675-6D41-4F58-A3D6-F11BDEFF7C4A}" type="pres">
      <dgm:prSet presAssocID="{DA484A50-9BB3-4C81-8F46-AB616D0A5714}" presName="bgRect" presStyleLbl="bgShp" presStyleIdx="1" presStyleCnt="4"/>
      <dgm:spPr/>
    </dgm:pt>
    <dgm:pt modelId="{48476681-FBFC-4DFA-8E91-F7AFE73B556C}" type="pres">
      <dgm:prSet presAssocID="{DA484A50-9BB3-4C81-8F46-AB616D0A57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97ACA448-A01C-42D4-BFB3-AD8895A8A59A}" type="pres">
      <dgm:prSet presAssocID="{DA484A50-9BB3-4C81-8F46-AB616D0A5714}" presName="spaceRect" presStyleCnt="0"/>
      <dgm:spPr/>
    </dgm:pt>
    <dgm:pt modelId="{F5B6B54D-AC4C-4516-9D34-F3298013CCB7}" type="pres">
      <dgm:prSet presAssocID="{DA484A50-9BB3-4C81-8F46-AB616D0A5714}" presName="parTx" presStyleLbl="revTx" presStyleIdx="1" presStyleCnt="4">
        <dgm:presLayoutVars>
          <dgm:chMax val="0"/>
          <dgm:chPref val="0"/>
        </dgm:presLayoutVars>
      </dgm:prSet>
      <dgm:spPr/>
    </dgm:pt>
    <dgm:pt modelId="{BCD609CC-DF67-47AA-BD0E-E21FCDCCFB1D}" type="pres">
      <dgm:prSet presAssocID="{E606347B-CE0F-4B10-81F9-61768CB7EBBF}" presName="sibTrans" presStyleCnt="0"/>
      <dgm:spPr/>
    </dgm:pt>
    <dgm:pt modelId="{2E4C1668-BD28-413D-92E1-4CF3C238EEC0}" type="pres">
      <dgm:prSet presAssocID="{2CBDCB7F-2666-4223-94FF-D8AA88FD2B01}" presName="compNode" presStyleCnt="0"/>
      <dgm:spPr/>
    </dgm:pt>
    <dgm:pt modelId="{7FE48A46-118F-42BA-BFA0-BBB2F2E42FA5}" type="pres">
      <dgm:prSet presAssocID="{2CBDCB7F-2666-4223-94FF-D8AA88FD2B01}" presName="bgRect" presStyleLbl="bgShp" presStyleIdx="2" presStyleCnt="4"/>
      <dgm:spPr/>
    </dgm:pt>
    <dgm:pt modelId="{BD6585D4-A10C-48D7-93FC-2BFE57EE3414}" type="pres">
      <dgm:prSet presAssocID="{2CBDCB7F-2666-4223-94FF-D8AA88FD2B0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62E6A7A6-6B97-4590-8B67-545BE0C9FDBB}" type="pres">
      <dgm:prSet presAssocID="{2CBDCB7F-2666-4223-94FF-D8AA88FD2B01}" presName="spaceRect" presStyleCnt="0"/>
      <dgm:spPr/>
    </dgm:pt>
    <dgm:pt modelId="{A3C86634-9239-4D49-A66C-03AF6F83550B}" type="pres">
      <dgm:prSet presAssocID="{2CBDCB7F-2666-4223-94FF-D8AA88FD2B01}" presName="parTx" presStyleLbl="revTx" presStyleIdx="2" presStyleCnt="4">
        <dgm:presLayoutVars>
          <dgm:chMax val="0"/>
          <dgm:chPref val="0"/>
        </dgm:presLayoutVars>
      </dgm:prSet>
      <dgm:spPr/>
    </dgm:pt>
    <dgm:pt modelId="{66B2B77D-6773-4534-A4BA-A9F000D23E92}" type="pres">
      <dgm:prSet presAssocID="{18367AA5-349E-40B7-8D7E-30084C310DC2}" presName="sibTrans" presStyleCnt="0"/>
      <dgm:spPr/>
    </dgm:pt>
    <dgm:pt modelId="{DB3B25C6-2365-485E-8FA9-B82E1B6C70E2}" type="pres">
      <dgm:prSet presAssocID="{542D976F-6302-45CB-8726-4A866BC9DCA9}" presName="compNode" presStyleCnt="0"/>
      <dgm:spPr/>
    </dgm:pt>
    <dgm:pt modelId="{390A8F57-D0A8-42AB-8B67-35E634F2D9BF}" type="pres">
      <dgm:prSet presAssocID="{542D976F-6302-45CB-8726-4A866BC9DCA9}" presName="bgRect" presStyleLbl="bgShp" presStyleIdx="3" presStyleCnt="4"/>
      <dgm:spPr/>
    </dgm:pt>
    <dgm:pt modelId="{ECBBC375-8B84-4F7D-8975-4F05E29AA9A4}" type="pres">
      <dgm:prSet presAssocID="{542D976F-6302-45CB-8726-4A866BC9DCA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50798C20-5DFF-47E1-9A65-22FC79503C6F}" type="pres">
      <dgm:prSet presAssocID="{542D976F-6302-45CB-8726-4A866BC9DCA9}" presName="spaceRect" presStyleCnt="0"/>
      <dgm:spPr/>
    </dgm:pt>
    <dgm:pt modelId="{1BB68B5A-EE72-4B47-B85A-EC3F987FF1D0}" type="pres">
      <dgm:prSet presAssocID="{542D976F-6302-45CB-8726-4A866BC9DCA9}" presName="parTx" presStyleLbl="revTx" presStyleIdx="3" presStyleCnt="4">
        <dgm:presLayoutVars>
          <dgm:chMax val="0"/>
          <dgm:chPref val="0"/>
        </dgm:presLayoutVars>
      </dgm:prSet>
      <dgm:spPr/>
    </dgm:pt>
  </dgm:ptLst>
  <dgm:cxnLst>
    <dgm:cxn modelId="{7B162911-254E-4D12-A1CB-C48D2CD87867}" type="presOf" srcId="{5252BCBD-6C87-4F44-9DEA-CB5338EAD3DD}" destId="{6B4E727A-F9F1-4AEF-AE93-A83F1BC078E0}" srcOrd="0" destOrd="0" presId="urn:microsoft.com/office/officeart/2018/2/layout/IconVerticalSolidList"/>
    <dgm:cxn modelId="{B4B11F36-C0DE-4F97-90EB-C4331A274BAA}" type="presOf" srcId="{2CBDCB7F-2666-4223-94FF-D8AA88FD2B01}" destId="{A3C86634-9239-4D49-A66C-03AF6F83550B}" srcOrd="0" destOrd="0" presId="urn:microsoft.com/office/officeart/2018/2/layout/IconVerticalSolidList"/>
    <dgm:cxn modelId="{D9163849-9283-431F-9CAC-EDD07B892E09}" srcId="{DBADB586-66AC-4E60-A749-2ADF801FDC10}" destId="{2CBDCB7F-2666-4223-94FF-D8AA88FD2B01}" srcOrd="2" destOrd="0" parTransId="{865BCDDA-1A95-4560-ABE5-E33CF5BA12A1}" sibTransId="{18367AA5-349E-40B7-8D7E-30084C310DC2}"/>
    <dgm:cxn modelId="{CF6A6D4F-6883-47A4-A72B-B400DC2D5D06}" srcId="{DBADB586-66AC-4E60-A749-2ADF801FDC10}" destId="{DA484A50-9BB3-4C81-8F46-AB616D0A5714}" srcOrd="1" destOrd="0" parTransId="{309CF9ED-0D59-44F7-994E-CED79209BFCD}" sibTransId="{E606347B-CE0F-4B10-81F9-61768CB7EBBF}"/>
    <dgm:cxn modelId="{C724E166-5139-42AB-B391-47725D065361}" type="presOf" srcId="{DBADB586-66AC-4E60-A749-2ADF801FDC10}" destId="{F71C6955-A55A-43B5-9C28-18DDB8564E1C}" srcOrd="0" destOrd="0" presId="urn:microsoft.com/office/officeart/2018/2/layout/IconVerticalSolidList"/>
    <dgm:cxn modelId="{05C21B67-4BEC-4B37-A740-4339CF7CD0CB}" srcId="{DBADB586-66AC-4E60-A749-2ADF801FDC10}" destId="{542D976F-6302-45CB-8726-4A866BC9DCA9}" srcOrd="3" destOrd="0" parTransId="{C33C5220-5184-4DB8-85F2-285B10BB21CB}" sibTransId="{3296DBB0-7300-4A17-8E83-ACA72C17EFA9}"/>
    <dgm:cxn modelId="{033F0B9D-C697-4FA4-B345-DF796C311553}" srcId="{DBADB586-66AC-4E60-A749-2ADF801FDC10}" destId="{5252BCBD-6C87-4F44-9DEA-CB5338EAD3DD}" srcOrd="0" destOrd="0" parTransId="{97A8C777-777A-4265-9BB5-E7E0A0EE88DE}" sibTransId="{500923BE-8196-400F-AEBB-E329797064CE}"/>
    <dgm:cxn modelId="{A2A0C9B8-805F-478D-8E25-053E380020E5}" type="presOf" srcId="{542D976F-6302-45CB-8726-4A866BC9DCA9}" destId="{1BB68B5A-EE72-4B47-B85A-EC3F987FF1D0}" srcOrd="0" destOrd="0" presId="urn:microsoft.com/office/officeart/2018/2/layout/IconVerticalSolidList"/>
    <dgm:cxn modelId="{EC2AD9CD-C5DB-4409-8245-EA972253207B}" type="presOf" srcId="{DA484A50-9BB3-4C81-8F46-AB616D0A5714}" destId="{F5B6B54D-AC4C-4516-9D34-F3298013CCB7}" srcOrd="0" destOrd="0" presId="urn:microsoft.com/office/officeart/2018/2/layout/IconVerticalSolidList"/>
    <dgm:cxn modelId="{74A250A2-69BD-4819-9483-366914D8AD98}" type="presParOf" srcId="{F71C6955-A55A-43B5-9C28-18DDB8564E1C}" destId="{058CB6D8-1F37-47D3-9872-25D7493FB159}" srcOrd="0" destOrd="0" presId="urn:microsoft.com/office/officeart/2018/2/layout/IconVerticalSolidList"/>
    <dgm:cxn modelId="{B5172A64-A21B-4219-A9F6-A4F75C0E0E75}" type="presParOf" srcId="{058CB6D8-1F37-47D3-9872-25D7493FB159}" destId="{3AB41CE3-90A4-432F-9843-88CC5C98F259}" srcOrd="0" destOrd="0" presId="urn:microsoft.com/office/officeart/2018/2/layout/IconVerticalSolidList"/>
    <dgm:cxn modelId="{798DF2B6-246A-4D10-B0FE-EA4BE2A4F6C1}" type="presParOf" srcId="{058CB6D8-1F37-47D3-9872-25D7493FB159}" destId="{F3157B72-E27E-4B68-A409-BFEE232F645D}" srcOrd="1" destOrd="0" presId="urn:microsoft.com/office/officeart/2018/2/layout/IconVerticalSolidList"/>
    <dgm:cxn modelId="{BB25F589-465A-4A3B-B22E-6081752FC39D}" type="presParOf" srcId="{058CB6D8-1F37-47D3-9872-25D7493FB159}" destId="{21A8B606-18DB-4020-9805-84D91B4F2292}" srcOrd="2" destOrd="0" presId="urn:microsoft.com/office/officeart/2018/2/layout/IconVerticalSolidList"/>
    <dgm:cxn modelId="{8484F746-DAAC-41D8-AD10-73EF6AFCB96E}" type="presParOf" srcId="{058CB6D8-1F37-47D3-9872-25D7493FB159}" destId="{6B4E727A-F9F1-4AEF-AE93-A83F1BC078E0}" srcOrd="3" destOrd="0" presId="urn:microsoft.com/office/officeart/2018/2/layout/IconVerticalSolidList"/>
    <dgm:cxn modelId="{4CC0FF41-4E4F-4074-9216-C3B09723E68C}" type="presParOf" srcId="{F71C6955-A55A-43B5-9C28-18DDB8564E1C}" destId="{F245D280-8D39-453C-82FE-34E5274634B2}" srcOrd="1" destOrd="0" presId="urn:microsoft.com/office/officeart/2018/2/layout/IconVerticalSolidList"/>
    <dgm:cxn modelId="{6728B1DF-ECD8-4E02-9D05-8A4A36AEF085}" type="presParOf" srcId="{F71C6955-A55A-43B5-9C28-18DDB8564E1C}" destId="{80105A61-A31F-42DD-8194-07649A6EBFAC}" srcOrd="2" destOrd="0" presId="urn:microsoft.com/office/officeart/2018/2/layout/IconVerticalSolidList"/>
    <dgm:cxn modelId="{BECDDAE1-462C-4544-BB67-7D38BD101F30}" type="presParOf" srcId="{80105A61-A31F-42DD-8194-07649A6EBFAC}" destId="{26A86675-6D41-4F58-A3D6-F11BDEFF7C4A}" srcOrd="0" destOrd="0" presId="urn:microsoft.com/office/officeart/2018/2/layout/IconVerticalSolidList"/>
    <dgm:cxn modelId="{936FB231-F3AD-404B-80EF-DC86F33201DF}" type="presParOf" srcId="{80105A61-A31F-42DD-8194-07649A6EBFAC}" destId="{48476681-FBFC-4DFA-8E91-F7AFE73B556C}" srcOrd="1" destOrd="0" presId="urn:microsoft.com/office/officeart/2018/2/layout/IconVerticalSolidList"/>
    <dgm:cxn modelId="{C8730CC3-F920-4130-9C42-23F40D9E39AF}" type="presParOf" srcId="{80105A61-A31F-42DD-8194-07649A6EBFAC}" destId="{97ACA448-A01C-42D4-BFB3-AD8895A8A59A}" srcOrd="2" destOrd="0" presId="urn:microsoft.com/office/officeart/2018/2/layout/IconVerticalSolidList"/>
    <dgm:cxn modelId="{5ED4BF6A-4C0D-4614-9A1F-393D1163B08B}" type="presParOf" srcId="{80105A61-A31F-42DD-8194-07649A6EBFAC}" destId="{F5B6B54D-AC4C-4516-9D34-F3298013CCB7}" srcOrd="3" destOrd="0" presId="urn:microsoft.com/office/officeart/2018/2/layout/IconVerticalSolidList"/>
    <dgm:cxn modelId="{671AB12F-4BE1-4599-A95A-28F4C9BC91B7}" type="presParOf" srcId="{F71C6955-A55A-43B5-9C28-18DDB8564E1C}" destId="{BCD609CC-DF67-47AA-BD0E-E21FCDCCFB1D}" srcOrd="3" destOrd="0" presId="urn:microsoft.com/office/officeart/2018/2/layout/IconVerticalSolidList"/>
    <dgm:cxn modelId="{BC902BED-AEAD-46A6-BF13-CFDFFA38AC35}" type="presParOf" srcId="{F71C6955-A55A-43B5-9C28-18DDB8564E1C}" destId="{2E4C1668-BD28-413D-92E1-4CF3C238EEC0}" srcOrd="4" destOrd="0" presId="urn:microsoft.com/office/officeart/2018/2/layout/IconVerticalSolidList"/>
    <dgm:cxn modelId="{3336E362-C7F0-401F-A37C-C0C7964D0AA1}" type="presParOf" srcId="{2E4C1668-BD28-413D-92E1-4CF3C238EEC0}" destId="{7FE48A46-118F-42BA-BFA0-BBB2F2E42FA5}" srcOrd="0" destOrd="0" presId="urn:microsoft.com/office/officeart/2018/2/layout/IconVerticalSolidList"/>
    <dgm:cxn modelId="{145EE8C1-2A3C-4AE0-8C3F-BBE233CFB088}" type="presParOf" srcId="{2E4C1668-BD28-413D-92E1-4CF3C238EEC0}" destId="{BD6585D4-A10C-48D7-93FC-2BFE57EE3414}" srcOrd="1" destOrd="0" presId="urn:microsoft.com/office/officeart/2018/2/layout/IconVerticalSolidList"/>
    <dgm:cxn modelId="{6AD9AC7F-C3C3-420C-AF29-6A3BBF2F1113}" type="presParOf" srcId="{2E4C1668-BD28-413D-92E1-4CF3C238EEC0}" destId="{62E6A7A6-6B97-4590-8B67-545BE0C9FDBB}" srcOrd="2" destOrd="0" presId="urn:microsoft.com/office/officeart/2018/2/layout/IconVerticalSolidList"/>
    <dgm:cxn modelId="{0B54B9B2-B0F2-4F98-81E6-D6FC14B07BF1}" type="presParOf" srcId="{2E4C1668-BD28-413D-92E1-4CF3C238EEC0}" destId="{A3C86634-9239-4D49-A66C-03AF6F83550B}" srcOrd="3" destOrd="0" presId="urn:microsoft.com/office/officeart/2018/2/layout/IconVerticalSolidList"/>
    <dgm:cxn modelId="{60685DDA-AD05-402B-85C8-8ECDEB29037D}" type="presParOf" srcId="{F71C6955-A55A-43B5-9C28-18DDB8564E1C}" destId="{66B2B77D-6773-4534-A4BA-A9F000D23E92}" srcOrd="5" destOrd="0" presId="urn:microsoft.com/office/officeart/2018/2/layout/IconVerticalSolidList"/>
    <dgm:cxn modelId="{8190AB56-8856-472A-9423-015A11C8D16D}" type="presParOf" srcId="{F71C6955-A55A-43B5-9C28-18DDB8564E1C}" destId="{DB3B25C6-2365-485E-8FA9-B82E1B6C70E2}" srcOrd="6" destOrd="0" presId="urn:microsoft.com/office/officeart/2018/2/layout/IconVerticalSolidList"/>
    <dgm:cxn modelId="{C2A2034D-5A45-4025-9AF8-9D7A8587D258}" type="presParOf" srcId="{DB3B25C6-2365-485E-8FA9-B82E1B6C70E2}" destId="{390A8F57-D0A8-42AB-8B67-35E634F2D9BF}" srcOrd="0" destOrd="0" presId="urn:microsoft.com/office/officeart/2018/2/layout/IconVerticalSolidList"/>
    <dgm:cxn modelId="{129D8704-2AE9-48D4-8091-2F6AC9994A5C}" type="presParOf" srcId="{DB3B25C6-2365-485E-8FA9-B82E1B6C70E2}" destId="{ECBBC375-8B84-4F7D-8975-4F05E29AA9A4}" srcOrd="1" destOrd="0" presId="urn:microsoft.com/office/officeart/2018/2/layout/IconVerticalSolidList"/>
    <dgm:cxn modelId="{3DEE22BB-7854-4C9E-996A-B8A0DB38290E}" type="presParOf" srcId="{DB3B25C6-2365-485E-8FA9-B82E1B6C70E2}" destId="{50798C20-5DFF-47E1-9A65-22FC79503C6F}" srcOrd="2" destOrd="0" presId="urn:microsoft.com/office/officeart/2018/2/layout/IconVerticalSolidList"/>
    <dgm:cxn modelId="{7BFE9AFD-6FB6-4D73-9D6B-33D37C146733}" type="presParOf" srcId="{DB3B25C6-2365-485E-8FA9-B82E1B6C70E2}" destId="{1BB68B5A-EE72-4B47-B85A-EC3F987FF1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8F4070-8997-4EEA-8F9E-979F588BAD0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1F100E23-21A4-4DF5-935E-5CC3DDFBAFA7}">
      <dgm:prSet/>
      <dgm:spPr/>
      <dgm:t>
        <a:bodyPr/>
        <a:lstStyle/>
        <a:p>
          <a:r>
            <a:rPr lang="en-GB" dirty="0"/>
            <a:t>Keep it concise and self-explanatory </a:t>
          </a:r>
          <a:endParaRPr lang="en-US" dirty="0"/>
        </a:p>
      </dgm:t>
    </dgm:pt>
    <dgm:pt modelId="{3C6E5E7A-2D8A-4787-A16B-46C86316E395}" type="parTrans" cxnId="{6327CA62-A3B5-41A8-9713-91B060ED7B09}">
      <dgm:prSet/>
      <dgm:spPr/>
      <dgm:t>
        <a:bodyPr/>
        <a:lstStyle/>
        <a:p>
          <a:endParaRPr lang="en-US"/>
        </a:p>
      </dgm:t>
    </dgm:pt>
    <dgm:pt modelId="{953075CD-4621-45E5-9636-CF7B5907B701}" type="sibTrans" cxnId="{6327CA62-A3B5-41A8-9713-91B060ED7B09}">
      <dgm:prSet/>
      <dgm:spPr/>
      <dgm:t>
        <a:bodyPr/>
        <a:lstStyle/>
        <a:p>
          <a:endParaRPr lang="en-US"/>
        </a:p>
      </dgm:t>
    </dgm:pt>
    <dgm:pt modelId="{2B151448-50D1-4A0E-8E0F-FBFFBED21DF9}">
      <dgm:prSet/>
      <dgm:spPr/>
      <dgm:t>
        <a:bodyPr/>
        <a:lstStyle/>
        <a:p>
          <a:r>
            <a:rPr lang="en-GB" dirty="0"/>
            <a:t>Also provide a List of Tables and List of Figures</a:t>
          </a:r>
          <a:endParaRPr lang="en-US" dirty="0"/>
        </a:p>
      </dgm:t>
    </dgm:pt>
    <dgm:pt modelId="{06D8392B-A84D-4632-81D6-FB33668D3BD4}" type="parTrans" cxnId="{9B726FD6-3195-428D-8A20-2510FA11231F}">
      <dgm:prSet/>
      <dgm:spPr/>
      <dgm:t>
        <a:bodyPr/>
        <a:lstStyle/>
        <a:p>
          <a:endParaRPr lang="en-US"/>
        </a:p>
      </dgm:t>
    </dgm:pt>
    <dgm:pt modelId="{D4A968AF-E583-46F8-A56D-47298B5D8C14}" type="sibTrans" cxnId="{9B726FD6-3195-428D-8A20-2510FA11231F}">
      <dgm:prSet/>
      <dgm:spPr/>
      <dgm:t>
        <a:bodyPr/>
        <a:lstStyle/>
        <a:p>
          <a:endParaRPr lang="en-US"/>
        </a:p>
      </dgm:t>
    </dgm:pt>
    <dgm:pt modelId="{89683CB6-752F-2640-B335-DDAAA0C82D8A}" type="pres">
      <dgm:prSet presAssocID="{B88F4070-8997-4EEA-8F9E-979F588BAD0A}" presName="hierChild1" presStyleCnt="0">
        <dgm:presLayoutVars>
          <dgm:chPref val="1"/>
          <dgm:dir/>
          <dgm:animOne val="branch"/>
          <dgm:animLvl val="lvl"/>
          <dgm:resizeHandles/>
        </dgm:presLayoutVars>
      </dgm:prSet>
      <dgm:spPr/>
    </dgm:pt>
    <dgm:pt modelId="{217EAFEF-9B1D-2E48-BF80-E6E2353AE596}" type="pres">
      <dgm:prSet presAssocID="{1F100E23-21A4-4DF5-935E-5CC3DDFBAFA7}" presName="hierRoot1" presStyleCnt="0"/>
      <dgm:spPr/>
    </dgm:pt>
    <dgm:pt modelId="{D30121E3-8BCE-4042-9816-72908BEB1F05}" type="pres">
      <dgm:prSet presAssocID="{1F100E23-21A4-4DF5-935E-5CC3DDFBAFA7}" presName="composite" presStyleCnt="0"/>
      <dgm:spPr/>
    </dgm:pt>
    <dgm:pt modelId="{DAD745C5-AFCD-BB4C-BE88-2F652C1913B6}" type="pres">
      <dgm:prSet presAssocID="{1F100E23-21A4-4DF5-935E-5CC3DDFBAFA7}" presName="background" presStyleLbl="node0" presStyleIdx="0" presStyleCnt="2"/>
      <dgm:spPr/>
    </dgm:pt>
    <dgm:pt modelId="{3825A275-076A-024E-BFFA-DE92C17236F4}" type="pres">
      <dgm:prSet presAssocID="{1F100E23-21A4-4DF5-935E-5CC3DDFBAFA7}" presName="text" presStyleLbl="fgAcc0" presStyleIdx="0" presStyleCnt="2">
        <dgm:presLayoutVars>
          <dgm:chPref val="3"/>
        </dgm:presLayoutVars>
      </dgm:prSet>
      <dgm:spPr/>
    </dgm:pt>
    <dgm:pt modelId="{BD02D088-F9A4-6C40-BBE5-5B60526AAD74}" type="pres">
      <dgm:prSet presAssocID="{1F100E23-21A4-4DF5-935E-5CC3DDFBAFA7}" presName="hierChild2" presStyleCnt="0"/>
      <dgm:spPr/>
    </dgm:pt>
    <dgm:pt modelId="{EE0D88F0-0948-264F-AEBB-4E0DB3593D5C}" type="pres">
      <dgm:prSet presAssocID="{2B151448-50D1-4A0E-8E0F-FBFFBED21DF9}" presName="hierRoot1" presStyleCnt="0"/>
      <dgm:spPr/>
    </dgm:pt>
    <dgm:pt modelId="{19134124-6E60-9745-865D-7B8E9B2112C3}" type="pres">
      <dgm:prSet presAssocID="{2B151448-50D1-4A0E-8E0F-FBFFBED21DF9}" presName="composite" presStyleCnt="0"/>
      <dgm:spPr/>
    </dgm:pt>
    <dgm:pt modelId="{4FD02674-1EC1-5A47-878E-5039FFECBDE7}" type="pres">
      <dgm:prSet presAssocID="{2B151448-50D1-4A0E-8E0F-FBFFBED21DF9}" presName="background" presStyleLbl="node0" presStyleIdx="1" presStyleCnt="2"/>
      <dgm:spPr/>
    </dgm:pt>
    <dgm:pt modelId="{3E4D5884-A3AF-1244-B714-3E48A71D6B08}" type="pres">
      <dgm:prSet presAssocID="{2B151448-50D1-4A0E-8E0F-FBFFBED21DF9}" presName="text" presStyleLbl="fgAcc0" presStyleIdx="1" presStyleCnt="2">
        <dgm:presLayoutVars>
          <dgm:chPref val="3"/>
        </dgm:presLayoutVars>
      </dgm:prSet>
      <dgm:spPr/>
    </dgm:pt>
    <dgm:pt modelId="{9F19D0E5-4E9D-7B4A-845E-7D46358CC538}" type="pres">
      <dgm:prSet presAssocID="{2B151448-50D1-4A0E-8E0F-FBFFBED21DF9}" presName="hierChild2" presStyleCnt="0"/>
      <dgm:spPr/>
    </dgm:pt>
  </dgm:ptLst>
  <dgm:cxnLst>
    <dgm:cxn modelId="{16EC8045-F70E-F24C-B4AC-B82E3E519476}" type="presOf" srcId="{1F100E23-21A4-4DF5-935E-5CC3DDFBAFA7}" destId="{3825A275-076A-024E-BFFA-DE92C17236F4}" srcOrd="0" destOrd="0" presId="urn:microsoft.com/office/officeart/2005/8/layout/hierarchy1"/>
    <dgm:cxn modelId="{6327CA62-A3B5-41A8-9713-91B060ED7B09}" srcId="{B88F4070-8997-4EEA-8F9E-979F588BAD0A}" destId="{1F100E23-21A4-4DF5-935E-5CC3DDFBAFA7}" srcOrd="0" destOrd="0" parTransId="{3C6E5E7A-2D8A-4787-A16B-46C86316E395}" sibTransId="{953075CD-4621-45E5-9636-CF7B5907B701}"/>
    <dgm:cxn modelId="{E5761EC1-F33E-4D48-ABBC-DFFCB24D769F}" type="presOf" srcId="{B88F4070-8997-4EEA-8F9E-979F588BAD0A}" destId="{89683CB6-752F-2640-B335-DDAAA0C82D8A}" srcOrd="0" destOrd="0" presId="urn:microsoft.com/office/officeart/2005/8/layout/hierarchy1"/>
    <dgm:cxn modelId="{9B726FD6-3195-428D-8A20-2510FA11231F}" srcId="{B88F4070-8997-4EEA-8F9E-979F588BAD0A}" destId="{2B151448-50D1-4A0E-8E0F-FBFFBED21DF9}" srcOrd="1" destOrd="0" parTransId="{06D8392B-A84D-4632-81D6-FB33668D3BD4}" sibTransId="{D4A968AF-E583-46F8-A56D-47298B5D8C14}"/>
    <dgm:cxn modelId="{711551E3-569A-7F4F-805F-B5638995BA47}" type="presOf" srcId="{2B151448-50D1-4A0E-8E0F-FBFFBED21DF9}" destId="{3E4D5884-A3AF-1244-B714-3E48A71D6B08}" srcOrd="0" destOrd="0" presId="urn:microsoft.com/office/officeart/2005/8/layout/hierarchy1"/>
    <dgm:cxn modelId="{71E2CE90-09B6-8441-92F4-745DFCB80708}" type="presParOf" srcId="{89683CB6-752F-2640-B335-DDAAA0C82D8A}" destId="{217EAFEF-9B1D-2E48-BF80-E6E2353AE596}" srcOrd="0" destOrd="0" presId="urn:microsoft.com/office/officeart/2005/8/layout/hierarchy1"/>
    <dgm:cxn modelId="{47236A0D-BAB2-DD45-80FF-3DCD565B65B8}" type="presParOf" srcId="{217EAFEF-9B1D-2E48-BF80-E6E2353AE596}" destId="{D30121E3-8BCE-4042-9816-72908BEB1F05}" srcOrd="0" destOrd="0" presId="urn:microsoft.com/office/officeart/2005/8/layout/hierarchy1"/>
    <dgm:cxn modelId="{3C570EE3-8D57-8344-8866-3F1FC913433C}" type="presParOf" srcId="{D30121E3-8BCE-4042-9816-72908BEB1F05}" destId="{DAD745C5-AFCD-BB4C-BE88-2F652C1913B6}" srcOrd="0" destOrd="0" presId="urn:microsoft.com/office/officeart/2005/8/layout/hierarchy1"/>
    <dgm:cxn modelId="{89D7A83D-2EC9-A945-9C54-495541B53C4F}" type="presParOf" srcId="{D30121E3-8BCE-4042-9816-72908BEB1F05}" destId="{3825A275-076A-024E-BFFA-DE92C17236F4}" srcOrd="1" destOrd="0" presId="urn:microsoft.com/office/officeart/2005/8/layout/hierarchy1"/>
    <dgm:cxn modelId="{CFB7CD8A-495A-C941-9EC3-E9CF0E9037AA}" type="presParOf" srcId="{217EAFEF-9B1D-2E48-BF80-E6E2353AE596}" destId="{BD02D088-F9A4-6C40-BBE5-5B60526AAD74}" srcOrd="1" destOrd="0" presId="urn:microsoft.com/office/officeart/2005/8/layout/hierarchy1"/>
    <dgm:cxn modelId="{4F7CCACF-A857-744D-9CE0-8C2DB93BE7B3}" type="presParOf" srcId="{89683CB6-752F-2640-B335-DDAAA0C82D8A}" destId="{EE0D88F0-0948-264F-AEBB-4E0DB3593D5C}" srcOrd="1" destOrd="0" presId="urn:microsoft.com/office/officeart/2005/8/layout/hierarchy1"/>
    <dgm:cxn modelId="{6EF11B4D-A098-0246-B3E9-5084D457C5DD}" type="presParOf" srcId="{EE0D88F0-0948-264F-AEBB-4E0DB3593D5C}" destId="{19134124-6E60-9745-865D-7B8E9B2112C3}" srcOrd="0" destOrd="0" presId="urn:microsoft.com/office/officeart/2005/8/layout/hierarchy1"/>
    <dgm:cxn modelId="{58E6263B-9928-434C-96E5-4F41B4865B86}" type="presParOf" srcId="{19134124-6E60-9745-865D-7B8E9B2112C3}" destId="{4FD02674-1EC1-5A47-878E-5039FFECBDE7}" srcOrd="0" destOrd="0" presId="urn:microsoft.com/office/officeart/2005/8/layout/hierarchy1"/>
    <dgm:cxn modelId="{87C7C20E-7DB4-8447-81DD-A769FC06BBAB}" type="presParOf" srcId="{19134124-6E60-9745-865D-7B8E9B2112C3}" destId="{3E4D5884-A3AF-1244-B714-3E48A71D6B08}" srcOrd="1" destOrd="0" presId="urn:microsoft.com/office/officeart/2005/8/layout/hierarchy1"/>
    <dgm:cxn modelId="{EFE6A4D2-C603-0145-BCBC-A05B2AE2ECAE}" type="presParOf" srcId="{EE0D88F0-0948-264F-AEBB-4E0DB3593D5C}" destId="{9F19D0E5-4E9D-7B4A-845E-7D46358CC53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D165DB-60B1-489C-96C0-A6D0F017003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344B995-FD3B-426D-8D1B-8B1EAC29608F}">
      <dgm:prSet/>
      <dgm:spPr/>
      <dgm:t>
        <a:bodyPr/>
        <a:lstStyle/>
        <a:p>
          <a:r>
            <a:rPr lang="en-GB"/>
            <a:t>The aim of the appendices is to give the reader a chance to verify the conclusions that the author has reached. </a:t>
          </a:r>
          <a:endParaRPr lang="en-US"/>
        </a:p>
      </dgm:t>
    </dgm:pt>
    <dgm:pt modelId="{2A728DE5-07E2-4C6F-9699-D552E99CA221}" type="parTrans" cxnId="{40E2C877-D9FB-469A-91AC-FA3CCEA72E26}">
      <dgm:prSet/>
      <dgm:spPr/>
      <dgm:t>
        <a:bodyPr/>
        <a:lstStyle/>
        <a:p>
          <a:endParaRPr lang="en-US"/>
        </a:p>
      </dgm:t>
    </dgm:pt>
    <dgm:pt modelId="{DE1D0D9A-5B3E-4C53-8427-033DC42AA68F}" type="sibTrans" cxnId="{40E2C877-D9FB-469A-91AC-FA3CCEA72E26}">
      <dgm:prSet/>
      <dgm:spPr/>
      <dgm:t>
        <a:bodyPr/>
        <a:lstStyle/>
        <a:p>
          <a:endParaRPr lang="en-US"/>
        </a:p>
      </dgm:t>
    </dgm:pt>
    <dgm:pt modelId="{FB001281-9F13-441B-805D-5A3BC21DA2C9}">
      <dgm:prSet/>
      <dgm:spPr/>
      <dgm:t>
        <a:bodyPr/>
        <a:lstStyle/>
        <a:p>
          <a:r>
            <a:rPr lang="en-GB"/>
            <a:t>You could include detailed statistical work, copies of blank questionnaires / survey questions (do not include all the completed questionnaires)</a:t>
          </a:r>
          <a:endParaRPr lang="en-US"/>
        </a:p>
      </dgm:t>
    </dgm:pt>
    <dgm:pt modelId="{E86E69F7-E8AD-40FC-B719-8F336282154E}" type="parTrans" cxnId="{08FF930D-36D7-4496-A7D0-B1DB1F91CEA1}">
      <dgm:prSet/>
      <dgm:spPr/>
      <dgm:t>
        <a:bodyPr/>
        <a:lstStyle/>
        <a:p>
          <a:endParaRPr lang="en-US"/>
        </a:p>
      </dgm:t>
    </dgm:pt>
    <dgm:pt modelId="{8AC855A6-C353-4637-8596-FB6C9E412BC2}" type="sibTrans" cxnId="{08FF930D-36D7-4496-A7D0-B1DB1F91CEA1}">
      <dgm:prSet/>
      <dgm:spPr/>
      <dgm:t>
        <a:bodyPr/>
        <a:lstStyle/>
        <a:p>
          <a:endParaRPr lang="en-US"/>
        </a:p>
      </dgm:t>
    </dgm:pt>
    <dgm:pt modelId="{572C5133-DBE9-4986-BE8F-3B83447471A9}">
      <dgm:prSet/>
      <dgm:spPr/>
      <dgm:t>
        <a:bodyPr/>
        <a:lstStyle/>
        <a:p>
          <a:r>
            <a:rPr lang="en-GB"/>
            <a:t>However, a common mistake is for students to use the appendices as a ‘rubbish’ bin for pieces of information that didn't fit elsewhere.</a:t>
          </a:r>
          <a:endParaRPr lang="en-US"/>
        </a:p>
      </dgm:t>
    </dgm:pt>
    <dgm:pt modelId="{09F51E18-8693-4482-90BB-92FE1ACC443D}" type="parTrans" cxnId="{E176731D-1740-4D2F-A972-728EF42161E9}">
      <dgm:prSet/>
      <dgm:spPr/>
      <dgm:t>
        <a:bodyPr/>
        <a:lstStyle/>
        <a:p>
          <a:endParaRPr lang="en-US"/>
        </a:p>
      </dgm:t>
    </dgm:pt>
    <dgm:pt modelId="{44D5D4A5-B55F-4E5F-9533-58E74F52F309}" type="sibTrans" cxnId="{E176731D-1740-4D2F-A972-728EF42161E9}">
      <dgm:prSet/>
      <dgm:spPr/>
      <dgm:t>
        <a:bodyPr/>
        <a:lstStyle/>
        <a:p>
          <a:endParaRPr lang="en-US"/>
        </a:p>
      </dgm:t>
    </dgm:pt>
    <dgm:pt modelId="{757CDD15-D84D-4346-895B-34F420FC5028}">
      <dgm:prSet/>
      <dgm:spPr/>
      <dgm:t>
        <a:bodyPr/>
        <a:lstStyle/>
        <a:p>
          <a:r>
            <a:rPr lang="en-GB"/>
            <a:t>The reader should be directed to relevant information in the appendices by way of a note at the appropriate point in the main body of the dissertation.</a:t>
          </a:r>
          <a:endParaRPr lang="en-US"/>
        </a:p>
      </dgm:t>
    </dgm:pt>
    <dgm:pt modelId="{4D209605-F0D3-4831-8D44-42D4E551993F}" type="parTrans" cxnId="{84428C0F-2737-40B6-8059-BC0124CEC6D6}">
      <dgm:prSet/>
      <dgm:spPr/>
      <dgm:t>
        <a:bodyPr/>
        <a:lstStyle/>
        <a:p>
          <a:endParaRPr lang="en-US"/>
        </a:p>
      </dgm:t>
    </dgm:pt>
    <dgm:pt modelId="{86B563B1-4396-4DEB-9658-4DF9DE1161AA}" type="sibTrans" cxnId="{84428C0F-2737-40B6-8059-BC0124CEC6D6}">
      <dgm:prSet/>
      <dgm:spPr/>
      <dgm:t>
        <a:bodyPr/>
        <a:lstStyle/>
        <a:p>
          <a:endParaRPr lang="en-US"/>
        </a:p>
      </dgm:t>
    </dgm:pt>
    <dgm:pt modelId="{68C51696-F513-4947-ADCE-7316F21DB2EF}" type="pres">
      <dgm:prSet presAssocID="{FDD165DB-60B1-489C-96C0-A6D0F0170038}" presName="root" presStyleCnt="0">
        <dgm:presLayoutVars>
          <dgm:dir/>
          <dgm:resizeHandles val="exact"/>
        </dgm:presLayoutVars>
      </dgm:prSet>
      <dgm:spPr/>
    </dgm:pt>
    <dgm:pt modelId="{B6AF8664-15C2-4C4E-8219-0C4E141BB96C}" type="pres">
      <dgm:prSet presAssocID="{D344B995-FD3B-426D-8D1B-8B1EAC29608F}" presName="compNode" presStyleCnt="0"/>
      <dgm:spPr/>
    </dgm:pt>
    <dgm:pt modelId="{7E5AAB37-0631-4253-A802-38EF6B475DD5}" type="pres">
      <dgm:prSet presAssocID="{D344B995-FD3B-426D-8D1B-8B1EAC29608F}" presName="bgRect" presStyleLbl="bgShp" presStyleIdx="0" presStyleCnt="4"/>
      <dgm:spPr/>
    </dgm:pt>
    <dgm:pt modelId="{A134DAED-5E62-46C9-BC24-17C7F36A49A0}" type="pres">
      <dgm:prSet presAssocID="{D344B995-FD3B-426D-8D1B-8B1EAC2960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1CCEB1F-99A8-4929-9A99-A2D25F563A96}" type="pres">
      <dgm:prSet presAssocID="{D344B995-FD3B-426D-8D1B-8B1EAC29608F}" presName="spaceRect" presStyleCnt="0"/>
      <dgm:spPr/>
    </dgm:pt>
    <dgm:pt modelId="{0AE7E44D-C30B-4216-98DA-731FFF269FD5}" type="pres">
      <dgm:prSet presAssocID="{D344B995-FD3B-426D-8D1B-8B1EAC29608F}" presName="parTx" presStyleLbl="revTx" presStyleIdx="0" presStyleCnt="4">
        <dgm:presLayoutVars>
          <dgm:chMax val="0"/>
          <dgm:chPref val="0"/>
        </dgm:presLayoutVars>
      </dgm:prSet>
      <dgm:spPr/>
    </dgm:pt>
    <dgm:pt modelId="{16A1E6F7-90EF-4380-A4A5-31C8618E3501}" type="pres">
      <dgm:prSet presAssocID="{DE1D0D9A-5B3E-4C53-8427-033DC42AA68F}" presName="sibTrans" presStyleCnt="0"/>
      <dgm:spPr/>
    </dgm:pt>
    <dgm:pt modelId="{795426AD-4174-4C60-92B8-05E528D136CB}" type="pres">
      <dgm:prSet presAssocID="{FB001281-9F13-441B-805D-5A3BC21DA2C9}" presName="compNode" presStyleCnt="0"/>
      <dgm:spPr/>
    </dgm:pt>
    <dgm:pt modelId="{5640C213-9AA2-4AF9-AB76-11E1CE80F626}" type="pres">
      <dgm:prSet presAssocID="{FB001281-9F13-441B-805D-5A3BC21DA2C9}" presName="bgRect" presStyleLbl="bgShp" presStyleIdx="1" presStyleCnt="4"/>
      <dgm:spPr/>
    </dgm:pt>
    <dgm:pt modelId="{DF490B25-5ABB-42BD-80E5-BCDCA0CAB9B3}" type="pres">
      <dgm:prSet presAssocID="{FB001281-9F13-441B-805D-5A3BC21DA2C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0874CF6E-F66A-4660-B337-BDA2BF4C3520}" type="pres">
      <dgm:prSet presAssocID="{FB001281-9F13-441B-805D-5A3BC21DA2C9}" presName="spaceRect" presStyleCnt="0"/>
      <dgm:spPr/>
    </dgm:pt>
    <dgm:pt modelId="{BE605546-ADA1-473B-A443-AA20BF9DDFCB}" type="pres">
      <dgm:prSet presAssocID="{FB001281-9F13-441B-805D-5A3BC21DA2C9}" presName="parTx" presStyleLbl="revTx" presStyleIdx="1" presStyleCnt="4">
        <dgm:presLayoutVars>
          <dgm:chMax val="0"/>
          <dgm:chPref val="0"/>
        </dgm:presLayoutVars>
      </dgm:prSet>
      <dgm:spPr/>
    </dgm:pt>
    <dgm:pt modelId="{17A1363E-1214-4309-95F8-79E149C25786}" type="pres">
      <dgm:prSet presAssocID="{8AC855A6-C353-4637-8596-FB6C9E412BC2}" presName="sibTrans" presStyleCnt="0"/>
      <dgm:spPr/>
    </dgm:pt>
    <dgm:pt modelId="{165948D6-FCF8-4622-B628-6007EECE8D37}" type="pres">
      <dgm:prSet presAssocID="{572C5133-DBE9-4986-BE8F-3B83447471A9}" presName="compNode" presStyleCnt="0"/>
      <dgm:spPr/>
    </dgm:pt>
    <dgm:pt modelId="{C869F6A6-339C-4EAD-B8B0-96F8A9712365}" type="pres">
      <dgm:prSet presAssocID="{572C5133-DBE9-4986-BE8F-3B83447471A9}" presName="bgRect" presStyleLbl="bgShp" presStyleIdx="2" presStyleCnt="4"/>
      <dgm:spPr/>
    </dgm:pt>
    <dgm:pt modelId="{B4064DA7-628D-4912-9F3A-ED2C49431D32}" type="pres">
      <dgm:prSet presAssocID="{572C5133-DBE9-4986-BE8F-3B83447471A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4FD1F677-3C9B-46E7-9789-01D523EC1CC4}" type="pres">
      <dgm:prSet presAssocID="{572C5133-DBE9-4986-BE8F-3B83447471A9}" presName="spaceRect" presStyleCnt="0"/>
      <dgm:spPr/>
    </dgm:pt>
    <dgm:pt modelId="{EB3327BC-A64D-468C-8FC0-B85D8E08BAF9}" type="pres">
      <dgm:prSet presAssocID="{572C5133-DBE9-4986-BE8F-3B83447471A9}" presName="parTx" presStyleLbl="revTx" presStyleIdx="2" presStyleCnt="4">
        <dgm:presLayoutVars>
          <dgm:chMax val="0"/>
          <dgm:chPref val="0"/>
        </dgm:presLayoutVars>
      </dgm:prSet>
      <dgm:spPr/>
    </dgm:pt>
    <dgm:pt modelId="{B9C2387E-6822-441F-842E-63B32AEF1BC9}" type="pres">
      <dgm:prSet presAssocID="{44D5D4A5-B55F-4E5F-9533-58E74F52F309}" presName="sibTrans" presStyleCnt="0"/>
      <dgm:spPr/>
    </dgm:pt>
    <dgm:pt modelId="{CB016B94-836E-4D9D-87AE-106909CC4B2F}" type="pres">
      <dgm:prSet presAssocID="{757CDD15-D84D-4346-895B-34F420FC5028}" presName="compNode" presStyleCnt="0"/>
      <dgm:spPr/>
    </dgm:pt>
    <dgm:pt modelId="{E9C2E9A4-B3B0-41F5-AFC4-95FDA8006836}" type="pres">
      <dgm:prSet presAssocID="{757CDD15-D84D-4346-895B-34F420FC5028}" presName="bgRect" presStyleLbl="bgShp" presStyleIdx="3" presStyleCnt="4"/>
      <dgm:spPr/>
    </dgm:pt>
    <dgm:pt modelId="{7716788E-1B4A-480D-A0C8-AC08E5DEDFE2}" type="pres">
      <dgm:prSet presAssocID="{757CDD15-D84D-4346-895B-34F420FC50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C553CB41-F9A7-459F-89A3-B8ADEA2E14B5}" type="pres">
      <dgm:prSet presAssocID="{757CDD15-D84D-4346-895B-34F420FC5028}" presName="spaceRect" presStyleCnt="0"/>
      <dgm:spPr/>
    </dgm:pt>
    <dgm:pt modelId="{9558110D-D4A2-49D4-A98D-E3A6E6A03527}" type="pres">
      <dgm:prSet presAssocID="{757CDD15-D84D-4346-895B-34F420FC5028}" presName="parTx" presStyleLbl="revTx" presStyleIdx="3" presStyleCnt="4">
        <dgm:presLayoutVars>
          <dgm:chMax val="0"/>
          <dgm:chPref val="0"/>
        </dgm:presLayoutVars>
      </dgm:prSet>
      <dgm:spPr/>
    </dgm:pt>
  </dgm:ptLst>
  <dgm:cxnLst>
    <dgm:cxn modelId="{08FF930D-36D7-4496-A7D0-B1DB1F91CEA1}" srcId="{FDD165DB-60B1-489C-96C0-A6D0F0170038}" destId="{FB001281-9F13-441B-805D-5A3BC21DA2C9}" srcOrd="1" destOrd="0" parTransId="{E86E69F7-E8AD-40FC-B719-8F336282154E}" sibTransId="{8AC855A6-C353-4637-8596-FB6C9E412BC2}"/>
    <dgm:cxn modelId="{84428C0F-2737-40B6-8059-BC0124CEC6D6}" srcId="{FDD165DB-60B1-489C-96C0-A6D0F0170038}" destId="{757CDD15-D84D-4346-895B-34F420FC5028}" srcOrd="3" destOrd="0" parTransId="{4D209605-F0D3-4831-8D44-42D4E551993F}" sibTransId="{86B563B1-4396-4DEB-9658-4DF9DE1161AA}"/>
    <dgm:cxn modelId="{E176731D-1740-4D2F-A972-728EF42161E9}" srcId="{FDD165DB-60B1-489C-96C0-A6D0F0170038}" destId="{572C5133-DBE9-4986-BE8F-3B83447471A9}" srcOrd="2" destOrd="0" parTransId="{09F51E18-8693-4482-90BB-92FE1ACC443D}" sibTransId="{44D5D4A5-B55F-4E5F-9533-58E74F52F309}"/>
    <dgm:cxn modelId="{5CCEF639-7B89-49AF-AFD0-67AD7F038507}" type="presOf" srcId="{572C5133-DBE9-4986-BE8F-3B83447471A9}" destId="{EB3327BC-A64D-468C-8FC0-B85D8E08BAF9}" srcOrd="0" destOrd="0" presId="urn:microsoft.com/office/officeart/2018/2/layout/IconVerticalSolidList"/>
    <dgm:cxn modelId="{7978DF40-F9D3-42B7-AD5F-3E3A4186F21D}" type="presOf" srcId="{D344B995-FD3B-426D-8D1B-8B1EAC29608F}" destId="{0AE7E44D-C30B-4216-98DA-731FFF269FD5}" srcOrd="0" destOrd="0" presId="urn:microsoft.com/office/officeart/2018/2/layout/IconVerticalSolidList"/>
    <dgm:cxn modelId="{B3F83F51-8B64-41BD-A682-71D8A1951655}" type="presOf" srcId="{FDD165DB-60B1-489C-96C0-A6D0F0170038}" destId="{68C51696-F513-4947-ADCE-7316F21DB2EF}" srcOrd="0" destOrd="0" presId="urn:microsoft.com/office/officeart/2018/2/layout/IconVerticalSolidList"/>
    <dgm:cxn modelId="{40E2C877-D9FB-469A-91AC-FA3CCEA72E26}" srcId="{FDD165DB-60B1-489C-96C0-A6D0F0170038}" destId="{D344B995-FD3B-426D-8D1B-8B1EAC29608F}" srcOrd="0" destOrd="0" parTransId="{2A728DE5-07E2-4C6F-9699-D552E99CA221}" sibTransId="{DE1D0D9A-5B3E-4C53-8427-033DC42AA68F}"/>
    <dgm:cxn modelId="{2F78469D-DFD0-4DFE-B4A4-7570D35784B7}" type="presOf" srcId="{757CDD15-D84D-4346-895B-34F420FC5028}" destId="{9558110D-D4A2-49D4-A98D-E3A6E6A03527}" srcOrd="0" destOrd="0" presId="urn:microsoft.com/office/officeart/2018/2/layout/IconVerticalSolidList"/>
    <dgm:cxn modelId="{EE6C3FE0-2DC9-46E7-88B6-94FC974997A9}" type="presOf" srcId="{FB001281-9F13-441B-805D-5A3BC21DA2C9}" destId="{BE605546-ADA1-473B-A443-AA20BF9DDFCB}" srcOrd="0" destOrd="0" presId="urn:microsoft.com/office/officeart/2018/2/layout/IconVerticalSolidList"/>
    <dgm:cxn modelId="{634DDB61-F21A-4E48-8B25-829EEB8195C5}" type="presParOf" srcId="{68C51696-F513-4947-ADCE-7316F21DB2EF}" destId="{B6AF8664-15C2-4C4E-8219-0C4E141BB96C}" srcOrd="0" destOrd="0" presId="urn:microsoft.com/office/officeart/2018/2/layout/IconVerticalSolidList"/>
    <dgm:cxn modelId="{FDB997DD-8818-4A4F-9905-4898D1A9EC4D}" type="presParOf" srcId="{B6AF8664-15C2-4C4E-8219-0C4E141BB96C}" destId="{7E5AAB37-0631-4253-A802-38EF6B475DD5}" srcOrd="0" destOrd="0" presId="urn:microsoft.com/office/officeart/2018/2/layout/IconVerticalSolidList"/>
    <dgm:cxn modelId="{6D061CAA-B84D-45D0-A9F9-E1E1C6E60019}" type="presParOf" srcId="{B6AF8664-15C2-4C4E-8219-0C4E141BB96C}" destId="{A134DAED-5E62-46C9-BC24-17C7F36A49A0}" srcOrd="1" destOrd="0" presId="urn:microsoft.com/office/officeart/2018/2/layout/IconVerticalSolidList"/>
    <dgm:cxn modelId="{33FE902F-ACFC-4721-AD5C-133B4EF6A01C}" type="presParOf" srcId="{B6AF8664-15C2-4C4E-8219-0C4E141BB96C}" destId="{F1CCEB1F-99A8-4929-9A99-A2D25F563A96}" srcOrd="2" destOrd="0" presId="urn:microsoft.com/office/officeart/2018/2/layout/IconVerticalSolidList"/>
    <dgm:cxn modelId="{2BD6C2E7-1CBE-4902-881E-A0B180D11DA5}" type="presParOf" srcId="{B6AF8664-15C2-4C4E-8219-0C4E141BB96C}" destId="{0AE7E44D-C30B-4216-98DA-731FFF269FD5}" srcOrd="3" destOrd="0" presId="urn:microsoft.com/office/officeart/2018/2/layout/IconVerticalSolidList"/>
    <dgm:cxn modelId="{C251B791-AA3D-4FD7-A57C-30FE454ACCCF}" type="presParOf" srcId="{68C51696-F513-4947-ADCE-7316F21DB2EF}" destId="{16A1E6F7-90EF-4380-A4A5-31C8618E3501}" srcOrd="1" destOrd="0" presId="urn:microsoft.com/office/officeart/2018/2/layout/IconVerticalSolidList"/>
    <dgm:cxn modelId="{CE8351D5-57F4-4233-B5A9-5D3D7AD9DA21}" type="presParOf" srcId="{68C51696-F513-4947-ADCE-7316F21DB2EF}" destId="{795426AD-4174-4C60-92B8-05E528D136CB}" srcOrd="2" destOrd="0" presId="urn:microsoft.com/office/officeart/2018/2/layout/IconVerticalSolidList"/>
    <dgm:cxn modelId="{19F80E79-D6A5-441C-848E-CA804AC3B77F}" type="presParOf" srcId="{795426AD-4174-4C60-92B8-05E528D136CB}" destId="{5640C213-9AA2-4AF9-AB76-11E1CE80F626}" srcOrd="0" destOrd="0" presId="urn:microsoft.com/office/officeart/2018/2/layout/IconVerticalSolidList"/>
    <dgm:cxn modelId="{78B75C96-5289-40DD-962F-9C534E849F84}" type="presParOf" srcId="{795426AD-4174-4C60-92B8-05E528D136CB}" destId="{DF490B25-5ABB-42BD-80E5-BCDCA0CAB9B3}" srcOrd="1" destOrd="0" presId="urn:microsoft.com/office/officeart/2018/2/layout/IconVerticalSolidList"/>
    <dgm:cxn modelId="{3AA0DA94-2247-410E-8337-A15C3D61DA24}" type="presParOf" srcId="{795426AD-4174-4C60-92B8-05E528D136CB}" destId="{0874CF6E-F66A-4660-B337-BDA2BF4C3520}" srcOrd="2" destOrd="0" presId="urn:microsoft.com/office/officeart/2018/2/layout/IconVerticalSolidList"/>
    <dgm:cxn modelId="{32555CA4-26B5-443D-83B2-F51E255AA365}" type="presParOf" srcId="{795426AD-4174-4C60-92B8-05E528D136CB}" destId="{BE605546-ADA1-473B-A443-AA20BF9DDFCB}" srcOrd="3" destOrd="0" presId="urn:microsoft.com/office/officeart/2018/2/layout/IconVerticalSolidList"/>
    <dgm:cxn modelId="{00E1A267-E3CD-47A2-8D7E-17A95BDAC131}" type="presParOf" srcId="{68C51696-F513-4947-ADCE-7316F21DB2EF}" destId="{17A1363E-1214-4309-95F8-79E149C25786}" srcOrd="3" destOrd="0" presId="urn:microsoft.com/office/officeart/2018/2/layout/IconVerticalSolidList"/>
    <dgm:cxn modelId="{C814E878-975B-416D-8C74-924F8BE81B7D}" type="presParOf" srcId="{68C51696-F513-4947-ADCE-7316F21DB2EF}" destId="{165948D6-FCF8-4622-B628-6007EECE8D37}" srcOrd="4" destOrd="0" presId="urn:microsoft.com/office/officeart/2018/2/layout/IconVerticalSolidList"/>
    <dgm:cxn modelId="{16596E92-F7A8-41BA-8CB1-0ADE2AC7CB05}" type="presParOf" srcId="{165948D6-FCF8-4622-B628-6007EECE8D37}" destId="{C869F6A6-339C-4EAD-B8B0-96F8A9712365}" srcOrd="0" destOrd="0" presId="urn:microsoft.com/office/officeart/2018/2/layout/IconVerticalSolidList"/>
    <dgm:cxn modelId="{95F85786-92FD-4944-A16A-09F1A216D94E}" type="presParOf" srcId="{165948D6-FCF8-4622-B628-6007EECE8D37}" destId="{B4064DA7-628D-4912-9F3A-ED2C49431D32}" srcOrd="1" destOrd="0" presId="urn:microsoft.com/office/officeart/2018/2/layout/IconVerticalSolidList"/>
    <dgm:cxn modelId="{51490564-B903-4D67-A7BA-E713225F4A9A}" type="presParOf" srcId="{165948D6-FCF8-4622-B628-6007EECE8D37}" destId="{4FD1F677-3C9B-46E7-9789-01D523EC1CC4}" srcOrd="2" destOrd="0" presId="urn:microsoft.com/office/officeart/2018/2/layout/IconVerticalSolidList"/>
    <dgm:cxn modelId="{5491F9FF-62A2-4C61-B3AB-C6636C06E541}" type="presParOf" srcId="{165948D6-FCF8-4622-B628-6007EECE8D37}" destId="{EB3327BC-A64D-468C-8FC0-B85D8E08BAF9}" srcOrd="3" destOrd="0" presId="urn:microsoft.com/office/officeart/2018/2/layout/IconVerticalSolidList"/>
    <dgm:cxn modelId="{7C2AFBFA-BE4F-4BD7-BA78-72A13D05D8B9}" type="presParOf" srcId="{68C51696-F513-4947-ADCE-7316F21DB2EF}" destId="{B9C2387E-6822-441F-842E-63B32AEF1BC9}" srcOrd="5" destOrd="0" presId="urn:microsoft.com/office/officeart/2018/2/layout/IconVerticalSolidList"/>
    <dgm:cxn modelId="{B4FBADDB-BEF6-4A43-9AC1-FE77C6BAAD77}" type="presParOf" srcId="{68C51696-F513-4947-ADCE-7316F21DB2EF}" destId="{CB016B94-836E-4D9D-87AE-106909CC4B2F}" srcOrd="6" destOrd="0" presId="urn:microsoft.com/office/officeart/2018/2/layout/IconVerticalSolidList"/>
    <dgm:cxn modelId="{BCE75759-13A9-47E6-8029-004B41753D00}" type="presParOf" srcId="{CB016B94-836E-4D9D-87AE-106909CC4B2F}" destId="{E9C2E9A4-B3B0-41F5-AFC4-95FDA8006836}" srcOrd="0" destOrd="0" presId="urn:microsoft.com/office/officeart/2018/2/layout/IconVerticalSolidList"/>
    <dgm:cxn modelId="{B73CE209-83AA-4900-A202-22A55375C964}" type="presParOf" srcId="{CB016B94-836E-4D9D-87AE-106909CC4B2F}" destId="{7716788E-1B4A-480D-A0C8-AC08E5DEDFE2}" srcOrd="1" destOrd="0" presId="urn:microsoft.com/office/officeart/2018/2/layout/IconVerticalSolidList"/>
    <dgm:cxn modelId="{38B01072-5ECA-4AF4-B59E-3238D5A81666}" type="presParOf" srcId="{CB016B94-836E-4D9D-87AE-106909CC4B2F}" destId="{C553CB41-F9A7-459F-89A3-B8ADEA2E14B5}" srcOrd="2" destOrd="0" presId="urn:microsoft.com/office/officeart/2018/2/layout/IconVerticalSolidList"/>
    <dgm:cxn modelId="{02FFE420-AADA-4C49-8689-5F8D32F44B19}" type="presParOf" srcId="{CB016B94-836E-4D9D-87AE-106909CC4B2F}" destId="{9558110D-D4A2-49D4-A98D-E3A6E6A035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247413-4063-41AC-87EC-BEB2AF4EC3C7}"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9A040502-1844-4AE4-BB18-6E81F041EC47}">
      <dgm:prSet/>
      <dgm:spPr/>
      <dgm:t>
        <a:bodyPr/>
        <a:lstStyle/>
        <a:p>
          <a:r>
            <a:rPr lang="en-GB"/>
            <a:t>You are required to keep </a:t>
          </a:r>
          <a:r>
            <a:rPr lang="en-GB" u="sng"/>
            <a:t>all</a:t>
          </a:r>
          <a:r>
            <a:rPr lang="en-GB"/>
            <a:t> primary data collected, e.g. completed questionnaires, transcripts of interviews, computer printouts etc., as the examiners may ask to see such evidence, in a safe device.</a:t>
          </a:r>
          <a:endParaRPr lang="en-US"/>
        </a:p>
      </dgm:t>
    </dgm:pt>
    <dgm:pt modelId="{7DB3B548-C93D-4746-B336-529ED42A3C03}" type="parTrans" cxnId="{EA4105C1-51DA-4687-9CA5-5908590E8D2E}">
      <dgm:prSet/>
      <dgm:spPr/>
      <dgm:t>
        <a:bodyPr/>
        <a:lstStyle/>
        <a:p>
          <a:endParaRPr lang="en-US"/>
        </a:p>
      </dgm:t>
    </dgm:pt>
    <dgm:pt modelId="{120CB265-5CC1-4CB3-8489-72C40DD3B69B}" type="sibTrans" cxnId="{EA4105C1-51DA-4687-9CA5-5908590E8D2E}">
      <dgm:prSet/>
      <dgm:spPr/>
      <dgm:t>
        <a:bodyPr/>
        <a:lstStyle/>
        <a:p>
          <a:endParaRPr lang="en-US"/>
        </a:p>
      </dgm:t>
    </dgm:pt>
    <dgm:pt modelId="{8C4E899D-822B-4D39-B8F9-F4C22568DCD7}">
      <dgm:prSet/>
      <dgm:spPr/>
      <dgm:t>
        <a:bodyPr/>
        <a:lstStyle/>
        <a:p>
          <a:r>
            <a:rPr lang="en-GB"/>
            <a:t>You may want to use the Student One Drive .</a:t>
          </a:r>
          <a:endParaRPr lang="en-US"/>
        </a:p>
      </dgm:t>
    </dgm:pt>
    <dgm:pt modelId="{A6CEF807-8ED5-4B8D-8F71-5361DB26869D}" type="parTrans" cxnId="{2139B9EE-32CE-4E0A-98BA-A6FF5F40D7DD}">
      <dgm:prSet/>
      <dgm:spPr/>
      <dgm:t>
        <a:bodyPr/>
        <a:lstStyle/>
        <a:p>
          <a:endParaRPr lang="en-US"/>
        </a:p>
      </dgm:t>
    </dgm:pt>
    <dgm:pt modelId="{5940C411-F4A6-4274-9CB6-A1DA17F3CCF2}" type="sibTrans" cxnId="{2139B9EE-32CE-4E0A-98BA-A6FF5F40D7DD}">
      <dgm:prSet/>
      <dgm:spPr/>
      <dgm:t>
        <a:bodyPr/>
        <a:lstStyle/>
        <a:p>
          <a:endParaRPr lang="en-US"/>
        </a:p>
      </dgm:t>
    </dgm:pt>
    <dgm:pt modelId="{E14AE951-4C43-0548-BB83-D2E682C2EA52}" type="pres">
      <dgm:prSet presAssocID="{D8247413-4063-41AC-87EC-BEB2AF4EC3C7}" presName="Name0" presStyleCnt="0">
        <dgm:presLayoutVars>
          <dgm:dir/>
          <dgm:animLvl val="lvl"/>
          <dgm:resizeHandles val="exact"/>
        </dgm:presLayoutVars>
      </dgm:prSet>
      <dgm:spPr/>
    </dgm:pt>
    <dgm:pt modelId="{0E7C5E17-3B60-5E43-821E-E07520660CB8}" type="pres">
      <dgm:prSet presAssocID="{8C4E899D-822B-4D39-B8F9-F4C22568DCD7}" presName="boxAndChildren" presStyleCnt="0"/>
      <dgm:spPr/>
    </dgm:pt>
    <dgm:pt modelId="{241C2B66-22F8-3B4C-ACAA-AD0140F7F894}" type="pres">
      <dgm:prSet presAssocID="{8C4E899D-822B-4D39-B8F9-F4C22568DCD7}" presName="parentTextBox" presStyleLbl="node1" presStyleIdx="0" presStyleCnt="2"/>
      <dgm:spPr/>
    </dgm:pt>
    <dgm:pt modelId="{D7335479-111F-8E4F-8519-FC0FD3C1D7F8}" type="pres">
      <dgm:prSet presAssocID="{120CB265-5CC1-4CB3-8489-72C40DD3B69B}" presName="sp" presStyleCnt="0"/>
      <dgm:spPr/>
    </dgm:pt>
    <dgm:pt modelId="{D9F38FDD-0BFD-594D-AD60-F07E4B990964}" type="pres">
      <dgm:prSet presAssocID="{9A040502-1844-4AE4-BB18-6E81F041EC47}" presName="arrowAndChildren" presStyleCnt="0"/>
      <dgm:spPr/>
    </dgm:pt>
    <dgm:pt modelId="{DE3E455C-C993-DC42-A5E6-8E6133075BAD}" type="pres">
      <dgm:prSet presAssocID="{9A040502-1844-4AE4-BB18-6E81F041EC47}" presName="parentTextArrow" presStyleLbl="node1" presStyleIdx="1" presStyleCnt="2"/>
      <dgm:spPr/>
    </dgm:pt>
  </dgm:ptLst>
  <dgm:cxnLst>
    <dgm:cxn modelId="{3F9B4437-4D4F-164A-8FFF-19CB2FD39E05}" type="presOf" srcId="{8C4E899D-822B-4D39-B8F9-F4C22568DCD7}" destId="{241C2B66-22F8-3B4C-ACAA-AD0140F7F894}" srcOrd="0" destOrd="0" presId="urn:microsoft.com/office/officeart/2005/8/layout/process4"/>
    <dgm:cxn modelId="{E209B44E-7B4A-2044-9FB6-31D7DFB16A7C}" type="presOf" srcId="{D8247413-4063-41AC-87EC-BEB2AF4EC3C7}" destId="{E14AE951-4C43-0548-BB83-D2E682C2EA52}" srcOrd="0" destOrd="0" presId="urn:microsoft.com/office/officeart/2005/8/layout/process4"/>
    <dgm:cxn modelId="{EA4105C1-51DA-4687-9CA5-5908590E8D2E}" srcId="{D8247413-4063-41AC-87EC-BEB2AF4EC3C7}" destId="{9A040502-1844-4AE4-BB18-6E81F041EC47}" srcOrd="0" destOrd="0" parTransId="{7DB3B548-C93D-4746-B336-529ED42A3C03}" sibTransId="{120CB265-5CC1-4CB3-8489-72C40DD3B69B}"/>
    <dgm:cxn modelId="{2139B9EE-32CE-4E0A-98BA-A6FF5F40D7DD}" srcId="{D8247413-4063-41AC-87EC-BEB2AF4EC3C7}" destId="{8C4E899D-822B-4D39-B8F9-F4C22568DCD7}" srcOrd="1" destOrd="0" parTransId="{A6CEF807-8ED5-4B8D-8F71-5361DB26869D}" sibTransId="{5940C411-F4A6-4274-9CB6-A1DA17F3CCF2}"/>
    <dgm:cxn modelId="{1623ADFB-0D90-724E-B1C0-5E875DED4FAC}" type="presOf" srcId="{9A040502-1844-4AE4-BB18-6E81F041EC47}" destId="{DE3E455C-C993-DC42-A5E6-8E6133075BAD}" srcOrd="0" destOrd="0" presId="urn:microsoft.com/office/officeart/2005/8/layout/process4"/>
    <dgm:cxn modelId="{09E7D336-65D7-2C42-AB81-AD73539480E4}" type="presParOf" srcId="{E14AE951-4C43-0548-BB83-D2E682C2EA52}" destId="{0E7C5E17-3B60-5E43-821E-E07520660CB8}" srcOrd="0" destOrd="0" presId="urn:microsoft.com/office/officeart/2005/8/layout/process4"/>
    <dgm:cxn modelId="{CD3C7393-205D-F44D-8203-9D18C175A0DE}" type="presParOf" srcId="{0E7C5E17-3B60-5E43-821E-E07520660CB8}" destId="{241C2B66-22F8-3B4C-ACAA-AD0140F7F894}" srcOrd="0" destOrd="0" presId="urn:microsoft.com/office/officeart/2005/8/layout/process4"/>
    <dgm:cxn modelId="{3C907BC2-DB67-FC4F-A10A-A88B6D6F51CB}" type="presParOf" srcId="{E14AE951-4C43-0548-BB83-D2E682C2EA52}" destId="{D7335479-111F-8E4F-8519-FC0FD3C1D7F8}" srcOrd="1" destOrd="0" presId="urn:microsoft.com/office/officeart/2005/8/layout/process4"/>
    <dgm:cxn modelId="{DF319D7E-5D2C-AD48-9DD3-DA8A6333436D}" type="presParOf" srcId="{E14AE951-4C43-0548-BB83-D2E682C2EA52}" destId="{D9F38FDD-0BFD-594D-AD60-F07E4B990964}" srcOrd="2" destOrd="0" presId="urn:microsoft.com/office/officeart/2005/8/layout/process4"/>
    <dgm:cxn modelId="{F7340016-D44C-A648-B233-B4817F0A7759}" type="presParOf" srcId="{D9F38FDD-0BFD-594D-AD60-F07E4B990964}" destId="{DE3E455C-C993-DC42-A5E6-8E6133075BA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33CFD4-531A-4854-9F93-F26E0FD12112}" type="doc">
      <dgm:prSet loTypeId="urn:microsoft.com/office/officeart/2005/8/layout/chevron1" loCatId="process" qsTypeId="urn:microsoft.com/office/officeart/2005/8/quickstyle/simple1" qsCatId="simple" csTypeId="urn:microsoft.com/office/officeart/2005/8/colors/colorful5" csCatId="colorful"/>
      <dgm:spPr/>
      <dgm:t>
        <a:bodyPr/>
        <a:lstStyle/>
        <a:p>
          <a:endParaRPr lang="en-US"/>
        </a:p>
      </dgm:t>
    </dgm:pt>
    <dgm:pt modelId="{A1F32F31-2E0E-433E-BAC9-113EE903B980}">
      <dgm:prSet/>
      <dgm:spPr/>
      <dgm:t>
        <a:bodyPr/>
        <a:lstStyle/>
        <a:p>
          <a:r>
            <a:rPr lang="en-GB"/>
            <a:t>The Dissertation has a word limit of 8,000 words and it is important that you adhere to this. The abstract, preliminary pages, table of contents, reference list and any other relevant material included in appendices are not subject to the word limit.</a:t>
          </a:r>
          <a:endParaRPr lang="en-US"/>
        </a:p>
      </dgm:t>
    </dgm:pt>
    <dgm:pt modelId="{73610D09-90A7-41E4-ABFA-F0F3F22F4A48}" type="parTrans" cxnId="{6BE87B58-57B6-4C6C-BAC9-1275B35E8C6F}">
      <dgm:prSet/>
      <dgm:spPr/>
      <dgm:t>
        <a:bodyPr/>
        <a:lstStyle/>
        <a:p>
          <a:endParaRPr lang="en-US"/>
        </a:p>
      </dgm:t>
    </dgm:pt>
    <dgm:pt modelId="{EED5A018-629F-42B8-8103-F2A1B3EB2665}" type="sibTrans" cxnId="{6BE87B58-57B6-4C6C-BAC9-1275B35E8C6F}">
      <dgm:prSet/>
      <dgm:spPr/>
      <dgm:t>
        <a:bodyPr/>
        <a:lstStyle/>
        <a:p>
          <a:endParaRPr lang="en-US"/>
        </a:p>
      </dgm:t>
    </dgm:pt>
    <dgm:pt modelId="{A54431D0-5D33-8D43-B977-BB80D5DE8992}" type="pres">
      <dgm:prSet presAssocID="{0933CFD4-531A-4854-9F93-F26E0FD12112}" presName="Name0" presStyleCnt="0">
        <dgm:presLayoutVars>
          <dgm:dir/>
          <dgm:animLvl val="lvl"/>
          <dgm:resizeHandles val="exact"/>
        </dgm:presLayoutVars>
      </dgm:prSet>
      <dgm:spPr/>
    </dgm:pt>
    <dgm:pt modelId="{4828C8C1-98CC-1742-8078-3EBEB5C14C7B}" type="pres">
      <dgm:prSet presAssocID="{A1F32F31-2E0E-433E-BAC9-113EE903B980}" presName="parTxOnly" presStyleLbl="node1" presStyleIdx="0" presStyleCnt="1">
        <dgm:presLayoutVars>
          <dgm:chMax val="0"/>
          <dgm:chPref val="0"/>
          <dgm:bulletEnabled val="1"/>
        </dgm:presLayoutVars>
      </dgm:prSet>
      <dgm:spPr/>
    </dgm:pt>
  </dgm:ptLst>
  <dgm:cxnLst>
    <dgm:cxn modelId="{6BE87B58-57B6-4C6C-BAC9-1275B35E8C6F}" srcId="{0933CFD4-531A-4854-9F93-F26E0FD12112}" destId="{A1F32F31-2E0E-433E-BAC9-113EE903B980}" srcOrd="0" destOrd="0" parTransId="{73610D09-90A7-41E4-ABFA-F0F3F22F4A48}" sibTransId="{EED5A018-629F-42B8-8103-F2A1B3EB2665}"/>
    <dgm:cxn modelId="{CFBDA15F-708E-8140-B9FE-D96D306C71FC}" type="presOf" srcId="{A1F32F31-2E0E-433E-BAC9-113EE903B980}" destId="{4828C8C1-98CC-1742-8078-3EBEB5C14C7B}" srcOrd="0" destOrd="0" presId="urn:microsoft.com/office/officeart/2005/8/layout/chevron1"/>
    <dgm:cxn modelId="{1373A491-FC0C-9E48-98F2-F37B932B0710}" type="presOf" srcId="{0933CFD4-531A-4854-9F93-F26E0FD12112}" destId="{A54431D0-5D33-8D43-B977-BB80D5DE8992}" srcOrd="0" destOrd="0" presId="urn:microsoft.com/office/officeart/2005/8/layout/chevron1"/>
    <dgm:cxn modelId="{F73F4CB6-4365-E54C-BFEE-E495FDD26B31}" type="presParOf" srcId="{A54431D0-5D33-8D43-B977-BB80D5DE8992}" destId="{4828C8C1-98CC-1742-8078-3EBEB5C14C7B}" srcOrd="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B517CF-739E-4476-9CAB-0A5B03F16722}"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EB8B2072-FFE4-4711-970C-A86CB57D9A6C}">
      <dgm:prSet/>
      <dgm:spPr/>
      <dgm:t>
        <a:bodyPr/>
        <a:lstStyle/>
        <a:p>
          <a:r>
            <a:rPr lang="en-GB"/>
            <a:t>”Undershooting" the word limit also jeopardises your chances of passing or getting a good mark. You are allowed +10/-10 percent with 8000-word limit.</a:t>
          </a:r>
          <a:endParaRPr lang="en-US"/>
        </a:p>
      </dgm:t>
    </dgm:pt>
    <dgm:pt modelId="{ADB622F5-F6B8-4637-88FA-85C1F2965026}" type="parTrans" cxnId="{A0B56A30-08B9-4F9D-BB7D-74F5687DA055}">
      <dgm:prSet/>
      <dgm:spPr/>
      <dgm:t>
        <a:bodyPr/>
        <a:lstStyle/>
        <a:p>
          <a:endParaRPr lang="en-US"/>
        </a:p>
      </dgm:t>
    </dgm:pt>
    <dgm:pt modelId="{0ABA4A86-58B2-47D9-8A59-08508EE04313}" type="sibTrans" cxnId="{A0B56A30-08B9-4F9D-BB7D-74F5687DA055}">
      <dgm:prSet/>
      <dgm:spPr/>
      <dgm:t>
        <a:bodyPr/>
        <a:lstStyle/>
        <a:p>
          <a:endParaRPr lang="en-US"/>
        </a:p>
      </dgm:t>
    </dgm:pt>
    <dgm:pt modelId="{096D5185-FE2B-4A66-8C8F-E0E98CF36FFB}">
      <dgm:prSet/>
      <dgm:spPr/>
      <dgm:t>
        <a:bodyPr/>
        <a:lstStyle/>
        <a:p>
          <a:r>
            <a:rPr lang="en-GB" b="1"/>
            <a:t>It is important to remember that the word limit is part of the task.</a:t>
          </a:r>
          <a:endParaRPr lang="en-US"/>
        </a:p>
      </dgm:t>
    </dgm:pt>
    <dgm:pt modelId="{07AD88C7-4663-4EDD-8A7D-BD5CFAB23651}" type="parTrans" cxnId="{C19E6E58-1626-4C3C-86C5-3A570973419D}">
      <dgm:prSet/>
      <dgm:spPr/>
      <dgm:t>
        <a:bodyPr/>
        <a:lstStyle/>
        <a:p>
          <a:endParaRPr lang="en-US"/>
        </a:p>
      </dgm:t>
    </dgm:pt>
    <dgm:pt modelId="{626BF33F-7787-4ED7-BCEF-9E1FD3F035B1}" type="sibTrans" cxnId="{C19E6E58-1626-4C3C-86C5-3A570973419D}">
      <dgm:prSet/>
      <dgm:spPr/>
      <dgm:t>
        <a:bodyPr/>
        <a:lstStyle/>
        <a:p>
          <a:endParaRPr lang="en-US"/>
        </a:p>
      </dgm:t>
    </dgm:pt>
    <dgm:pt modelId="{88CA6DAC-162C-5B46-A4D2-C75E9BF0242A}" type="pres">
      <dgm:prSet presAssocID="{E9B517CF-739E-4476-9CAB-0A5B03F16722}" presName="hierChild1" presStyleCnt="0">
        <dgm:presLayoutVars>
          <dgm:chPref val="1"/>
          <dgm:dir/>
          <dgm:animOne val="branch"/>
          <dgm:animLvl val="lvl"/>
          <dgm:resizeHandles/>
        </dgm:presLayoutVars>
      </dgm:prSet>
      <dgm:spPr/>
    </dgm:pt>
    <dgm:pt modelId="{74A0508D-42CD-AC49-89E5-014905D886AB}" type="pres">
      <dgm:prSet presAssocID="{EB8B2072-FFE4-4711-970C-A86CB57D9A6C}" presName="hierRoot1" presStyleCnt="0"/>
      <dgm:spPr/>
    </dgm:pt>
    <dgm:pt modelId="{A45CCC99-E5B0-5247-A9C3-B1EB4FEDC8DA}" type="pres">
      <dgm:prSet presAssocID="{EB8B2072-FFE4-4711-970C-A86CB57D9A6C}" presName="composite" presStyleCnt="0"/>
      <dgm:spPr/>
    </dgm:pt>
    <dgm:pt modelId="{73573119-DC15-7B44-B852-94892D29E5DD}" type="pres">
      <dgm:prSet presAssocID="{EB8B2072-FFE4-4711-970C-A86CB57D9A6C}" presName="background" presStyleLbl="node0" presStyleIdx="0" presStyleCnt="2"/>
      <dgm:spPr/>
    </dgm:pt>
    <dgm:pt modelId="{B37AB25D-36BA-E646-9C6C-33B8DE0E7903}" type="pres">
      <dgm:prSet presAssocID="{EB8B2072-FFE4-4711-970C-A86CB57D9A6C}" presName="text" presStyleLbl="fgAcc0" presStyleIdx="0" presStyleCnt="2">
        <dgm:presLayoutVars>
          <dgm:chPref val="3"/>
        </dgm:presLayoutVars>
      </dgm:prSet>
      <dgm:spPr/>
    </dgm:pt>
    <dgm:pt modelId="{51EFF033-273E-154D-AEA7-BA7C4AD04FB9}" type="pres">
      <dgm:prSet presAssocID="{EB8B2072-FFE4-4711-970C-A86CB57D9A6C}" presName="hierChild2" presStyleCnt="0"/>
      <dgm:spPr/>
    </dgm:pt>
    <dgm:pt modelId="{C275D079-418C-484F-A48E-28D7DECB6A69}" type="pres">
      <dgm:prSet presAssocID="{096D5185-FE2B-4A66-8C8F-E0E98CF36FFB}" presName="hierRoot1" presStyleCnt="0"/>
      <dgm:spPr/>
    </dgm:pt>
    <dgm:pt modelId="{85E8DCFD-01C0-EC44-A3DC-C02ACB762122}" type="pres">
      <dgm:prSet presAssocID="{096D5185-FE2B-4A66-8C8F-E0E98CF36FFB}" presName="composite" presStyleCnt="0"/>
      <dgm:spPr/>
    </dgm:pt>
    <dgm:pt modelId="{82B564AB-5B69-F24B-9709-E7BF7210C4AE}" type="pres">
      <dgm:prSet presAssocID="{096D5185-FE2B-4A66-8C8F-E0E98CF36FFB}" presName="background" presStyleLbl="node0" presStyleIdx="1" presStyleCnt="2"/>
      <dgm:spPr/>
    </dgm:pt>
    <dgm:pt modelId="{B169C98C-EA1D-BA42-B65F-E27B96B49FF1}" type="pres">
      <dgm:prSet presAssocID="{096D5185-FE2B-4A66-8C8F-E0E98CF36FFB}" presName="text" presStyleLbl="fgAcc0" presStyleIdx="1" presStyleCnt="2">
        <dgm:presLayoutVars>
          <dgm:chPref val="3"/>
        </dgm:presLayoutVars>
      </dgm:prSet>
      <dgm:spPr/>
    </dgm:pt>
    <dgm:pt modelId="{9DDE84DF-F47E-D54E-A1D9-8B51584CFEF2}" type="pres">
      <dgm:prSet presAssocID="{096D5185-FE2B-4A66-8C8F-E0E98CF36FFB}" presName="hierChild2" presStyleCnt="0"/>
      <dgm:spPr/>
    </dgm:pt>
  </dgm:ptLst>
  <dgm:cxnLst>
    <dgm:cxn modelId="{AFBAFF0C-383C-494C-BF73-E7B6C87BF97E}" type="presOf" srcId="{096D5185-FE2B-4A66-8C8F-E0E98CF36FFB}" destId="{B169C98C-EA1D-BA42-B65F-E27B96B49FF1}" srcOrd="0" destOrd="0" presId="urn:microsoft.com/office/officeart/2005/8/layout/hierarchy1"/>
    <dgm:cxn modelId="{A0B56A30-08B9-4F9D-BB7D-74F5687DA055}" srcId="{E9B517CF-739E-4476-9CAB-0A5B03F16722}" destId="{EB8B2072-FFE4-4711-970C-A86CB57D9A6C}" srcOrd="0" destOrd="0" parTransId="{ADB622F5-F6B8-4637-88FA-85C1F2965026}" sibTransId="{0ABA4A86-58B2-47D9-8A59-08508EE04313}"/>
    <dgm:cxn modelId="{FFEAA63E-46C0-9846-8F70-B5BE8E327BA2}" type="presOf" srcId="{EB8B2072-FFE4-4711-970C-A86CB57D9A6C}" destId="{B37AB25D-36BA-E646-9C6C-33B8DE0E7903}" srcOrd="0" destOrd="0" presId="urn:microsoft.com/office/officeart/2005/8/layout/hierarchy1"/>
    <dgm:cxn modelId="{C19E6E58-1626-4C3C-86C5-3A570973419D}" srcId="{E9B517CF-739E-4476-9CAB-0A5B03F16722}" destId="{096D5185-FE2B-4A66-8C8F-E0E98CF36FFB}" srcOrd="1" destOrd="0" parTransId="{07AD88C7-4663-4EDD-8A7D-BD5CFAB23651}" sibTransId="{626BF33F-7787-4ED7-BCEF-9E1FD3F035B1}"/>
    <dgm:cxn modelId="{4B8EEBAA-D954-8A45-B5A9-C0529010514E}" type="presOf" srcId="{E9B517CF-739E-4476-9CAB-0A5B03F16722}" destId="{88CA6DAC-162C-5B46-A4D2-C75E9BF0242A}" srcOrd="0" destOrd="0" presId="urn:microsoft.com/office/officeart/2005/8/layout/hierarchy1"/>
    <dgm:cxn modelId="{89F8AEE1-D8FC-C449-9D28-D68F2E26E3AF}" type="presParOf" srcId="{88CA6DAC-162C-5B46-A4D2-C75E9BF0242A}" destId="{74A0508D-42CD-AC49-89E5-014905D886AB}" srcOrd="0" destOrd="0" presId="urn:microsoft.com/office/officeart/2005/8/layout/hierarchy1"/>
    <dgm:cxn modelId="{320614AA-8FE1-2E48-B3D1-FC101FDE73FE}" type="presParOf" srcId="{74A0508D-42CD-AC49-89E5-014905D886AB}" destId="{A45CCC99-E5B0-5247-A9C3-B1EB4FEDC8DA}" srcOrd="0" destOrd="0" presId="urn:microsoft.com/office/officeart/2005/8/layout/hierarchy1"/>
    <dgm:cxn modelId="{5874497E-F14D-1546-9ACE-4B4DD404D73C}" type="presParOf" srcId="{A45CCC99-E5B0-5247-A9C3-B1EB4FEDC8DA}" destId="{73573119-DC15-7B44-B852-94892D29E5DD}" srcOrd="0" destOrd="0" presId="urn:microsoft.com/office/officeart/2005/8/layout/hierarchy1"/>
    <dgm:cxn modelId="{119DF81A-114A-E241-A2D1-756693F97C85}" type="presParOf" srcId="{A45CCC99-E5B0-5247-A9C3-B1EB4FEDC8DA}" destId="{B37AB25D-36BA-E646-9C6C-33B8DE0E7903}" srcOrd="1" destOrd="0" presId="urn:microsoft.com/office/officeart/2005/8/layout/hierarchy1"/>
    <dgm:cxn modelId="{1EC5F258-D518-7D4C-9DD5-ACAB6DA13C89}" type="presParOf" srcId="{74A0508D-42CD-AC49-89E5-014905D886AB}" destId="{51EFF033-273E-154D-AEA7-BA7C4AD04FB9}" srcOrd="1" destOrd="0" presId="urn:microsoft.com/office/officeart/2005/8/layout/hierarchy1"/>
    <dgm:cxn modelId="{8E888473-7044-9844-826E-7152871EFD6F}" type="presParOf" srcId="{88CA6DAC-162C-5B46-A4D2-C75E9BF0242A}" destId="{C275D079-418C-484F-A48E-28D7DECB6A69}" srcOrd="1" destOrd="0" presId="urn:microsoft.com/office/officeart/2005/8/layout/hierarchy1"/>
    <dgm:cxn modelId="{233783FB-749A-3C45-A37C-D28AD7430CB1}" type="presParOf" srcId="{C275D079-418C-484F-A48E-28D7DECB6A69}" destId="{85E8DCFD-01C0-EC44-A3DC-C02ACB762122}" srcOrd="0" destOrd="0" presId="urn:microsoft.com/office/officeart/2005/8/layout/hierarchy1"/>
    <dgm:cxn modelId="{65B01C72-A907-ED42-9EE9-F1F6D0E9C7BD}" type="presParOf" srcId="{85E8DCFD-01C0-EC44-A3DC-C02ACB762122}" destId="{82B564AB-5B69-F24B-9709-E7BF7210C4AE}" srcOrd="0" destOrd="0" presId="urn:microsoft.com/office/officeart/2005/8/layout/hierarchy1"/>
    <dgm:cxn modelId="{2432C453-BCF1-5C49-B735-E7DB5DC8D41D}" type="presParOf" srcId="{85E8DCFD-01C0-EC44-A3DC-C02ACB762122}" destId="{B169C98C-EA1D-BA42-B65F-E27B96B49FF1}" srcOrd="1" destOrd="0" presId="urn:microsoft.com/office/officeart/2005/8/layout/hierarchy1"/>
    <dgm:cxn modelId="{B9164F68-E8EE-F64A-9418-11799B6FBFE0}" type="presParOf" srcId="{C275D079-418C-484F-A48E-28D7DECB6A69}" destId="{9DDE84DF-F47E-D54E-A1D9-8B51584CFEF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77DE647-96AD-4636-867E-E2E8936F8E0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61BBCEC-0784-40AB-A938-2C176E755E83}">
      <dgm:prSet/>
      <dgm:spPr/>
      <dgm:t>
        <a:bodyPr/>
        <a:lstStyle/>
        <a:p>
          <a:r>
            <a:rPr lang="en-GB" dirty="0"/>
            <a:t>The Dissertation must  be presented in a standard format.  You should make sure that the final submitted version of your work conforms with the following specifications. </a:t>
          </a:r>
          <a:endParaRPr lang="en-US" dirty="0"/>
        </a:p>
      </dgm:t>
    </dgm:pt>
    <dgm:pt modelId="{20B79B58-7A9A-4B8E-9981-D798608D5F86}" type="parTrans" cxnId="{E033979F-2AC4-45FB-B361-0EB5794DC8A3}">
      <dgm:prSet/>
      <dgm:spPr/>
      <dgm:t>
        <a:bodyPr/>
        <a:lstStyle/>
        <a:p>
          <a:endParaRPr lang="en-US"/>
        </a:p>
      </dgm:t>
    </dgm:pt>
    <dgm:pt modelId="{FB615B4D-64B5-439B-82A5-C5B1A54F926C}" type="sibTrans" cxnId="{E033979F-2AC4-45FB-B361-0EB5794DC8A3}">
      <dgm:prSet/>
      <dgm:spPr/>
      <dgm:t>
        <a:bodyPr/>
        <a:lstStyle/>
        <a:p>
          <a:endParaRPr lang="en-US"/>
        </a:p>
      </dgm:t>
    </dgm:pt>
    <dgm:pt modelId="{66B87C5D-2837-414C-8BA3-E113D3DE006B}">
      <dgm:prSet/>
      <dgm:spPr/>
      <dgm:t>
        <a:bodyPr/>
        <a:lstStyle/>
        <a:p>
          <a:r>
            <a:rPr lang="en-GB" dirty="0"/>
            <a:t>The font chosen for the main body of the finished work is Arial/Times New Roman, font size  11/12.  This should be easy to read.  For highlighted text or other specific purposes, a second font may be used but excessive usage is to be avoided and kept to a minimum. </a:t>
          </a:r>
          <a:endParaRPr lang="en-US" dirty="0"/>
        </a:p>
      </dgm:t>
    </dgm:pt>
    <dgm:pt modelId="{FEDF2AFA-E064-4FF6-8AC3-512487E4187A}" type="parTrans" cxnId="{D3ADCEF1-5446-428E-94C9-D040F51BE405}">
      <dgm:prSet/>
      <dgm:spPr/>
      <dgm:t>
        <a:bodyPr/>
        <a:lstStyle/>
        <a:p>
          <a:endParaRPr lang="en-US"/>
        </a:p>
      </dgm:t>
    </dgm:pt>
    <dgm:pt modelId="{5A16E380-1899-469D-8F42-12F4419C2140}" type="sibTrans" cxnId="{D3ADCEF1-5446-428E-94C9-D040F51BE405}">
      <dgm:prSet/>
      <dgm:spPr/>
      <dgm:t>
        <a:bodyPr/>
        <a:lstStyle/>
        <a:p>
          <a:endParaRPr lang="en-US"/>
        </a:p>
      </dgm:t>
    </dgm:pt>
    <dgm:pt modelId="{3871A2F0-4134-4369-B82D-CFF802EC62F3}">
      <dgm:prSet/>
      <dgm:spPr/>
      <dgm:t>
        <a:bodyPr/>
        <a:lstStyle/>
        <a:p>
          <a:r>
            <a:rPr lang="en-GB" dirty="0"/>
            <a:t>Text should be at least 1½ line spacing (usually double-spaced).</a:t>
          </a:r>
          <a:endParaRPr lang="en-US" dirty="0"/>
        </a:p>
      </dgm:t>
    </dgm:pt>
    <dgm:pt modelId="{6ACD4820-83DC-4B4E-B3DA-460B52DE7B4D}" type="parTrans" cxnId="{7F54A367-67DD-4204-8B11-2653A219CEDD}">
      <dgm:prSet/>
      <dgm:spPr/>
      <dgm:t>
        <a:bodyPr/>
        <a:lstStyle/>
        <a:p>
          <a:endParaRPr lang="en-US"/>
        </a:p>
      </dgm:t>
    </dgm:pt>
    <dgm:pt modelId="{581F05C6-FFE5-45B6-AA2D-31C43A85011F}" type="sibTrans" cxnId="{7F54A367-67DD-4204-8B11-2653A219CEDD}">
      <dgm:prSet/>
      <dgm:spPr/>
      <dgm:t>
        <a:bodyPr/>
        <a:lstStyle/>
        <a:p>
          <a:endParaRPr lang="en-US"/>
        </a:p>
      </dgm:t>
    </dgm:pt>
    <dgm:pt modelId="{9980B1A3-028C-4649-8A97-628B06C5AEC0}" type="pres">
      <dgm:prSet presAssocID="{C77DE647-96AD-4636-867E-E2E8936F8E02}" presName="linear" presStyleCnt="0">
        <dgm:presLayoutVars>
          <dgm:animLvl val="lvl"/>
          <dgm:resizeHandles val="exact"/>
        </dgm:presLayoutVars>
      </dgm:prSet>
      <dgm:spPr/>
    </dgm:pt>
    <dgm:pt modelId="{C50BD9F6-08C3-C241-B065-45F25F271175}" type="pres">
      <dgm:prSet presAssocID="{561BBCEC-0784-40AB-A938-2C176E755E83}" presName="parentText" presStyleLbl="node1" presStyleIdx="0" presStyleCnt="3">
        <dgm:presLayoutVars>
          <dgm:chMax val="0"/>
          <dgm:bulletEnabled val="1"/>
        </dgm:presLayoutVars>
      </dgm:prSet>
      <dgm:spPr/>
    </dgm:pt>
    <dgm:pt modelId="{4147FC4E-DFFF-5141-8357-B1166D7D1059}" type="pres">
      <dgm:prSet presAssocID="{FB615B4D-64B5-439B-82A5-C5B1A54F926C}" presName="spacer" presStyleCnt="0"/>
      <dgm:spPr/>
    </dgm:pt>
    <dgm:pt modelId="{344372EB-54F3-774B-9E52-F465C923AED8}" type="pres">
      <dgm:prSet presAssocID="{66B87C5D-2837-414C-8BA3-E113D3DE006B}" presName="parentText" presStyleLbl="node1" presStyleIdx="1" presStyleCnt="3">
        <dgm:presLayoutVars>
          <dgm:chMax val="0"/>
          <dgm:bulletEnabled val="1"/>
        </dgm:presLayoutVars>
      </dgm:prSet>
      <dgm:spPr/>
    </dgm:pt>
    <dgm:pt modelId="{9648F296-5841-5042-85E6-99369E0CB404}" type="pres">
      <dgm:prSet presAssocID="{5A16E380-1899-469D-8F42-12F4419C2140}" presName="spacer" presStyleCnt="0"/>
      <dgm:spPr/>
    </dgm:pt>
    <dgm:pt modelId="{13FA4D51-DCE2-DF41-90D7-E939567D10BD}" type="pres">
      <dgm:prSet presAssocID="{3871A2F0-4134-4369-B82D-CFF802EC62F3}" presName="parentText" presStyleLbl="node1" presStyleIdx="2" presStyleCnt="3" custLinFactNeighborX="142">
        <dgm:presLayoutVars>
          <dgm:chMax val="0"/>
          <dgm:bulletEnabled val="1"/>
        </dgm:presLayoutVars>
      </dgm:prSet>
      <dgm:spPr/>
    </dgm:pt>
  </dgm:ptLst>
  <dgm:cxnLst>
    <dgm:cxn modelId="{AA31630E-EA55-A048-82C7-1A249C120964}" type="presOf" srcId="{C77DE647-96AD-4636-867E-E2E8936F8E02}" destId="{9980B1A3-028C-4649-8A97-628B06C5AEC0}" srcOrd="0" destOrd="0" presId="urn:microsoft.com/office/officeart/2005/8/layout/vList2"/>
    <dgm:cxn modelId="{59491654-795F-314F-A2AE-422071AC8F8F}" type="presOf" srcId="{66B87C5D-2837-414C-8BA3-E113D3DE006B}" destId="{344372EB-54F3-774B-9E52-F465C923AED8}" srcOrd="0" destOrd="0" presId="urn:microsoft.com/office/officeart/2005/8/layout/vList2"/>
    <dgm:cxn modelId="{9D5B9861-03BD-2D4E-B964-4BBC7257F9D3}" type="presOf" srcId="{3871A2F0-4134-4369-B82D-CFF802EC62F3}" destId="{13FA4D51-DCE2-DF41-90D7-E939567D10BD}" srcOrd="0" destOrd="0" presId="urn:microsoft.com/office/officeart/2005/8/layout/vList2"/>
    <dgm:cxn modelId="{7F54A367-67DD-4204-8B11-2653A219CEDD}" srcId="{C77DE647-96AD-4636-867E-E2E8936F8E02}" destId="{3871A2F0-4134-4369-B82D-CFF802EC62F3}" srcOrd="2" destOrd="0" parTransId="{6ACD4820-83DC-4B4E-B3DA-460B52DE7B4D}" sibTransId="{581F05C6-FFE5-45B6-AA2D-31C43A85011F}"/>
    <dgm:cxn modelId="{E033979F-2AC4-45FB-B361-0EB5794DC8A3}" srcId="{C77DE647-96AD-4636-867E-E2E8936F8E02}" destId="{561BBCEC-0784-40AB-A938-2C176E755E83}" srcOrd="0" destOrd="0" parTransId="{20B79B58-7A9A-4B8E-9981-D798608D5F86}" sibTransId="{FB615B4D-64B5-439B-82A5-C5B1A54F926C}"/>
    <dgm:cxn modelId="{6D7224A9-6D0A-4E46-A575-A6DB22C1DBFE}" type="presOf" srcId="{561BBCEC-0784-40AB-A938-2C176E755E83}" destId="{C50BD9F6-08C3-C241-B065-45F25F271175}" srcOrd="0" destOrd="0" presId="urn:microsoft.com/office/officeart/2005/8/layout/vList2"/>
    <dgm:cxn modelId="{D3ADCEF1-5446-428E-94C9-D040F51BE405}" srcId="{C77DE647-96AD-4636-867E-E2E8936F8E02}" destId="{66B87C5D-2837-414C-8BA3-E113D3DE006B}" srcOrd="1" destOrd="0" parTransId="{FEDF2AFA-E064-4FF6-8AC3-512487E4187A}" sibTransId="{5A16E380-1899-469D-8F42-12F4419C2140}"/>
    <dgm:cxn modelId="{E501532B-FB30-B84D-B2F4-3B557A7AB0D0}" type="presParOf" srcId="{9980B1A3-028C-4649-8A97-628B06C5AEC0}" destId="{C50BD9F6-08C3-C241-B065-45F25F271175}" srcOrd="0" destOrd="0" presId="urn:microsoft.com/office/officeart/2005/8/layout/vList2"/>
    <dgm:cxn modelId="{FCC2EC93-F94D-EB4D-BDE5-43BC7B39F018}" type="presParOf" srcId="{9980B1A3-028C-4649-8A97-628B06C5AEC0}" destId="{4147FC4E-DFFF-5141-8357-B1166D7D1059}" srcOrd="1" destOrd="0" presId="urn:microsoft.com/office/officeart/2005/8/layout/vList2"/>
    <dgm:cxn modelId="{5160816F-A38C-0749-8355-556E67B196A6}" type="presParOf" srcId="{9980B1A3-028C-4649-8A97-628B06C5AEC0}" destId="{344372EB-54F3-774B-9E52-F465C923AED8}" srcOrd="2" destOrd="0" presId="urn:microsoft.com/office/officeart/2005/8/layout/vList2"/>
    <dgm:cxn modelId="{7FF77A92-E1F5-8843-A08E-60FA1FE637BC}" type="presParOf" srcId="{9980B1A3-028C-4649-8A97-628B06C5AEC0}" destId="{9648F296-5841-5042-85E6-99369E0CB404}" srcOrd="3" destOrd="0" presId="urn:microsoft.com/office/officeart/2005/8/layout/vList2"/>
    <dgm:cxn modelId="{D4B8FC7F-C96B-5F44-B8C5-525AF1082004}" type="presParOf" srcId="{9980B1A3-028C-4649-8A97-628B06C5AEC0}" destId="{13FA4D51-DCE2-DF41-90D7-E939567D10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AF361A2-471C-4417-97B9-DC149A1DF14B}"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9A619021-06CA-4BF6-8160-CA8F34F183B5}">
      <dgm:prSet/>
      <dgm:spPr/>
      <dgm:t>
        <a:bodyPr/>
        <a:lstStyle/>
        <a:p>
          <a:r>
            <a:rPr lang="en-GB" dirty="0"/>
            <a:t>Pages shall be numbered consecutively from the first page of the first chapter throughout the main text (including appendices) in Arabic numerals (i.e. 1, 2, 3, etc.). Details to be listed on the contents page or index</a:t>
          </a:r>
          <a:endParaRPr lang="en-US" dirty="0"/>
        </a:p>
      </dgm:t>
    </dgm:pt>
    <dgm:pt modelId="{1C477DCE-FB04-4BDA-AD7A-334CD1E7C4E3}" type="parTrans" cxnId="{A0F16DAF-7B5D-49D5-B343-55F19FD769D8}">
      <dgm:prSet/>
      <dgm:spPr/>
      <dgm:t>
        <a:bodyPr/>
        <a:lstStyle/>
        <a:p>
          <a:endParaRPr lang="en-US"/>
        </a:p>
      </dgm:t>
    </dgm:pt>
    <dgm:pt modelId="{A70D040D-9DCD-40E9-BDD8-C407A1928607}" type="sibTrans" cxnId="{A0F16DAF-7B5D-49D5-B343-55F19FD769D8}">
      <dgm:prSet/>
      <dgm:spPr/>
      <dgm:t>
        <a:bodyPr/>
        <a:lstStyle/>
        <a:p>
          <a:endParaRPr lang="en-US"/>
        </a:p>
      </dgm:t>
    </dgm:pt>
    <dgm:pt modelId="{2B38C4D2-ED2C-4479-B889-2F73B1B05A9A}">
      <dgm:prSet/>
      <dgm:spPr/>
      <dgm:t>
        <a:bodyPr/>
        <a:lstStyle/>
        <a:p>
          <a:r>
            <a:rPr lang="en-GB" dirty="0"/>
            <a:t>Page numbers should be located centrally at the bottom of the pages</a:t>
          </a:r>
          <a:endParaRPr lang="en-US" dirty="0"/>
        </a:p>
      </dgm:t>
    </dgm:pt>
    <dgm:pt modelId="{B5A087E1-15C1-44DC-B296-CF9CC8412134}" type="parTrans" cxnId="{E7C42815-3997-45F3-B3B1-0CDA4E90046E}">
      <dgm:prSet/>
      <dgm:spPr/>
      <dgm:t>
        <a:bodyPr/>
        <a:lstStyle/>
        <a:p>
          <a:endParaRPr lang="en-US"/>
        </a:p>
      </dgm:t>
    </dgm:pt>
    <dgm:pt modelId="{5B0C5D09-966F-44F8-BD23-4D0E4CD80B63}" type="sibTrans" cxnId="{E7C42815-3997-45F3-B3B1-0CDA4E90046E}">
      <dgm:prSet/>
      <dgm:spPr/>
      <dgm:t>
        <a:bodyPr/>
        <a:lstStyle/>
        <a:p>
          <a:endParaRPr lang="en-US"/>
        </a:p>
      </dgm:t>
    </dgm:pt>
    <dgm:pt modelId="{6A5B9667-90D0-49C7-8B7D-CA039D801463}">
      <dgm:prSet/>
      <dgm:spPr/>
      <dgm:t>
        <a:bodyPr/>
        <a:lstStyle/>
        <a:p>
          <a:r>
            <a:rPr lang="en-GB" dirty="0"/>
            <a:t>Each chapter should begin on a separate page.</a:t>
          </a:r>
          <a:endParaRPr lang="en-US" dirty="0"/>
        </a:p>
      </dgm:t>
    </dgm:pt>
    <dgm:pt modelId="{824E386D-0058-4D54-8DA2-05BFF54BC9CC}" type="parTrans" cxnId="{A82974FF-103C-4C8E-9D50-42126F5651B3}">
      <dgm:prSet/>
      <dgm:spPr/>
      <dgm:t>
        <a:bodyPr/>
        <a:lstStyle/>
        <a:p>
          <a:endParaRPr lang="en-US"/>
        </a:p>
      </dgm:t>
    </dgm:pt>
    <dgm:pt modelId="{D054E5AA-96A5-4957-B4BD-ACC02604E25D}" type="sibTrans" cxnId="{A82974FF-103C-4C8E-9D50-42126F5651B3}">
      <dgm:prSet/>
      <dgm:spPr/>
      <dgm:t>
        <a:bodyPr/>
        <a:lstStyle/>
        <a:p>
          <a:endParaRPr lang="en-US"/>
        </a:p>
      </dgm:t>
    </dgm:pt>
    <dgm:pt modelId="{263D28FF-2F07-45CF-9487-19D7F94E7417}" type="pres">
      <dgm:prSet presAssocID="{3AF361A2-471C-4417-97B9-DC149A1DF14B}" presName="root" presStyleCnt="0">
        <dgm:presLayoutVars>
          <dgm:dir/>
          <dgm:resizeHandles val="exact"/>
        </dgm:presLayoutVars>
      </dgm:prSet>
      <dgm:spPr/>
    </dgm:pt>
    <dgm:pt modelId="{DC3B15CD-541C-4ED3-A80D-2FA67C1DA977}" type="pres">
      <dgm:prSet presAssocID="{9A619021-06CA-4BF6-8160-CA8F34F183B5}" presName="compNode" presStyleCnt="0"/>
      <dgm:spPr/>
    </dgm:pt>
    <dgm:pt modelId="{1F1B85DF-6F1F-47BD-B9F3-3AAC4CD157A4}" type="pres">
      <dgm:prSet presAssocID="{9A619021-06CA-4BF6-8160-CA8F34F183B5}" presName="bgRect" presStyleLbl="bgShp" presStyleIdx="0" presStyleCnt="3"/>
      <dgm:spPr/>
    </dgm:pt>
    <dgm:pt modelId="{CA9DA23C-79F2-4DFF-BCB3-17B27D26C2D4}" type="pres">
      <dgm:prSet presAssocID="{9A619021-06CA-4BF6-8160-CA8F34F183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0EA1E1C3-BED0-4B55-8621-B3A9149141FF}" type="pres">
      <dgm:prSet presAssocID="{9A619021-06CA-4BF6-8160-CA8F34F183B5}" presName="spaceRect" presStyleCnt="0"/>
      <dgm:spPr/>
    </dgm:pt>
    <dgm:pt modelId="{A2DD2449-D334-4C6A-B4A3-0652A714DCBC}" type="pres">
      <dgm:prSet presAssocID="{9A619021-06CA-4BF6-8160-CA8F34F183B5}" presName="parTx" presStyleLbl="revTx" presStyleIdx="0" presStyleCnt="3">
        <dgm:presLayoutVars>
          <dgm:chMax val="0"/>
          <dgm:chPref val="0"/>
        </dgm:presLayoutVars>
      </dgm:prSet>
      <dgm:spPr/>
    </dgm:pt>
    <dgm:pt modelId="{03EF5FB8-3D63-4E48-84EF-CE0FC1350860}" type="pres">
      <dgm:prSet presAssocID="{A70D040D-9DCD-40E9-BDD8-C407A1928607}" presName="sibTrans" presStyleCnt="0"/>
      <dgm:spPr/>
    </dgm:pt>
    <dgm:pt modelId="{44E532BA-7A3F-4DCA-BF92-858A0369C3D2}" type="pres">
      <dgm:prSet presAssocID="{2B38C4D2-ED2C-4479-B889-2F73B1B05A9A}" presName="compNode" presStyleCnt="0"/>
      <dgm:spPr/>
    </dgm:pt>
    <dgm:pt modelId="{6F06B88E-2D8F-42BA-87A6-536BD19AE4F6}" type="pres">
      <dgm:prSet presAssocID="{2B38C4D2-ED2C-4479-B889-2F73B1B05A9A}" presName="bgRect" presStyleLbl="bgShp" presStyleIdx="1" presStyleCnt="3"/>
      <dgm:spPr/>
    </dgm:pt>
    <dgm:pt modelId="{509495AD-DE16-47FD-A585-D7FB7517031B}" type="pres">
      <dgm:prSet presAssocID="{2B38C4D2-ED2C-4479-B889-2F73B1B05A9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clip"/>
        </a:ext>
      </dgm:extLst>
    </dgm:pt>
    <dgm:pt modelId="{920E916E-C36E-4AD0-A4C1-94417A7EB8F5}" type="pres">
      <dgm:prSet presAssocID="{2B38C4D2-ED2C-4479-B889-2F73B1B05A9A}" presName="spaceRect" presStyleCnt="0"/>
      <dgm:spPr/>
    </dgm:pt>
    <dgm:pt modelId="{4B4591D6-2C3E-47A7-9A26-AE0CC1AF0ACC}" type="pres">
      <dgm:prSet presAssocID="{2B38C4D2-ED2C-4479-B889-2F73B1B05A9A}" presName="parTx" presStyleLbl="revTx" presStyleIdx="1" presStyleCnt="3">
        <dgm:presLayoutVars>
          <dgm:chMax val="0"/>
          <dgm:chPref val="0"/>
        </dgm:presLayoutVars>
      </dgm:prSet>
      <dgm:spPr/>
    </dgm:pt>
    <dgm:pt modelId="{DD530EA0-EB64-4299-9BC4-9DD59559DDB3}" type="pres">
      <dgm:prSet presAssocID="{5B0C5D09-966F-44F8-BD23-4D0E4CD80B63}" presName="sibTrans" presStyleCnt="0"/>
      <dgm:spPr/>
    </dgm:pt>
    <dgm:pt modelId="{E44319C0-2544-4125-8F97-B9087175109C}" type="pres">
      <dgm:prSet presAssocID="{6A5B9667-90D0-49C7-8B7D-CA039D801463}" presName="compNode" presStyleCnt="0"/>
      <dgm:spPr/>
    </dgm:pt>
    <dgm:pt modelId="{1E5573DF-ACA5-4311-97CC-4670E2C1EAE1}" type="pres">
      <dgm:prSet presAssocID="{6A5B9667-90D0-49C7-8B7D-CA039D801463}" presName="bgRect" presStyleLbl="bgShp" presStyleIdx="2" presStyleCnt="3"/>
      <dgm:spPr/>
    </dgm:pt>
    <dgm:pt modelId="{68E10F16-2D9F-4A66-8D6D-D1DBD91C600A}" type="pres">
      <dgm:prSet presAssocID="{6A5B9667-90D0-49C7-8B7D-CA039D8014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per"/>
        </a:ext>
      </dgm:extLst>
    </dgm:pt>
    <dgm:pt modelId="{76863302-7618-4F6A-885D-71DF4B21DCB4}" type="pres">
      <dgm:prSet presAssocID="{6A5B9667-90D0-49C7-8B7D-CA039D801463}" presName="spaceRect" presStyleCnt="0"/>
      <dgm:spPr/>
    </dgm:pt>
    <dgm:pt modelId="{B5131AA2-17AD-4D06-80DE-5547291614D5}" type="pres">
      <dgm:prSet presAssocID="{6A5B9667-90D0-49C7-8B7D-CA039D801463}" presName="parTx" presStyleLbl="revTx" presStyleIdx="2" presStyleCnt="3">
        <dgm:presLayoutVars>
          <dgm:chMax val="0"/>
          <dgm:chPref val="0"/>
        </dgm:presLayoutVars>
      </dgm:prSet>
      <dgm:spPr/>
    </dgm:pt>
  </dgm:ptLst>
  <dgm:cxnLst>
    <dgm:cxn modelId="{E7C42815-3997-45F3-B3B1-0CDA4E90046E}" srcId="{3AF361A2-471C-4417-97B9-DC149A1DF14B}" destId="{2B38C4D2-ED2C-4479-B889-2F73B1B05A9A}" srcOrd="1" destOrd="0" parTransId="{B5A087E1-15C1-44DC-B296-CF9CC8412134}" sibTransId="{5B0C5D09-966F-44F8-BD23-4D0E4CD80B63}"/>
    <dgm:cxn modelId="{A6179326-8C4D-4FD0-899E-7398395049D7}" type="presOf" srcId="{9A619021-06CA-4BF6-8160-CA8F34F183B5}" destId="{A2DD2449-D334-4C6A-B4A3-0652A714DCBC}" srcOrd="0" destOrd="0" presId="urn:microsoft.com/office/officeart/2018/2/layout/IconVerticalSolidList"/>
    <dgm:cxn modelId="{3D0C1F27-872F-4F16-881A-596F1E75600A}" type="presOf" srcId="{3AF361A2-471C-4417-97B9-DC149A1DF14B}" destId="{263D28FF-2F07-45CF-9487-19D7F94E7417}" srcOrd="0" destOrd="0" presId="urn:microsoft.com/office/officeart/2018/2/layout/IconVerticalSolidList"/>
    <dgm:cxn modelId="{1C563238-135A-48A5-AF1B-907A60057B8D}" type="presOf" srcId="{2B38C4D2-ED2C-4479-B889-2F73B1B05A9A}" destId="{4B4591D6-2C3E-47A7-9A26-AE0CC1AF0ACC}" srcOrd="0" destOrd="0" presId="urn:microsoft.com/office/officeart/2018/2/layout/IconVerticalSolidList"/>
    <dgm:cxn modelId="{A0F16DAF-7B5D-49D5-B343-55F19FD769D8}" srcId="{3AF361A2-471C-4417-97B9-DC149A1DF14B}" destId="{9A619021-06CA-4BF6-8160-CA8F34F183B5}" srcOrd="0" destOrd="0" parTransId="{1C477DCE-FB04-4BDA-AD7A-334CD1E7C4E3}" sibTransId="{A70D040D-9DCD-40E9-BDD8-C407A1928607}"/>
    <dgm:cxn modelId="{DB2929B4-E004-4D4A-BE01-D7809E0A9793}" type="presOf" srcId="{6A5B9667-90D0-49C7-8B7D-CA039D801463}" destId="{B5131AA2-17AD-4D06-80DE-5547291614D5}" srcOrd="0" destOrd="0" presId="urn:microsoft.com/office/officeart/2018/2/layout/IconVerticalSolidList"/>
    <dgm:cxn modelId="{A82974FF-103C-4C8E-9D50-42126F5651B3}" srcId="{3AF361A2-471C-4417-97B9-DC149A1DF14B}" destId="{6A5B9667-90D0-49C7-8B7D-CA039D801463}" srcOrd="2" destOrd="0" parTransId="{824E386D-0058-4D54-8DA2-05BFF54BC9CC}" sibTransId="{D054E5AA-96A5-4957-B4BD-ACC02604E25D}"/>
    <dgm:cxn modelId="{C215A17A-215B-4746-B522-0AF335C1D5B1}" type="presParOf" srcId="{263D28FF-2F07-45CF-9487-19D7F94E7417}" destId="{DC3B15CD-541C-4ED3-A80D-2FA67C1DA977}" srcOrd="0" destOrd="0" presId="urn:microsoft.com/office/officeart/2018/2/layout/IconVerticalSolidList"/>
    <dgm:cxn modelId="{3766E980-7B05-466A-B37E-7407DDF36B17}" type="presParOf" srcId="{DC3B15CD-541C-4ED3-A80D-2FA67C1DA977}" destId="{1F1B85DF-6F1F-47BD-B9F3-3AAC4CD157A4}" srcOrd="0" destOrd="0" presId="urn:microsoft.com/office/officeart/2018/2/layout/IconVerticalSolidList"/>
    <dgm:cxn modelId="{38581DB5-C2D8-4152-BB56-ADF2D396B824}" type="presParOf" srcId="{DC3B15CD-541C-4ED3-A80D-2FA67C1DA977}" destId="{CA9DA23C-79F2-4DFF-BCB3-17B27D26C2D4}" srcOrd="1" destOrd="0" presId="urn:microsoft.com/office/officeart/2018/2/layout/IconVerticalSolidList"/>
    <dgm:cxn modelId="{55C37D6A-BD24-4DF2-B24A-968E56475B5B}" type="presParOf" srcId="{DC3B15CD-541C-4ED3-A80D-2FA67C1DA977}" destId="{0EA1E1C3-BED0-4B55-8621-B3A9149141FF}" srcOrd="2" destOrd="0" presId="urn:microsoft.com/office/officeart/2018/2/layout/IconVerticalSolidList"/>
    <dgm:cxn modelId="{C9425980-234B-4571-B2F4-7F107F4DB90F}" type="presParOf" srcId="{DC3B15CD-541C-4ED3-A80D-2FA67C1DA977}" destId="{A2DD2449-D334-4C6A-B4A3-0652A714DCBC}" srcOrd="3" destOrd="0" presId="urn:microsoft.com/office/officeart/2018/2/layout/IconVerticalSolidList"/>
    <dgm:cxn modelId="{B963C608-DE29-4A0B-B626-C52AEE2B4A10}" type="presParOf" srcId="{263D28FF-2F07-45CF-9487-19D7F94E7417}" destId="{03EF5FB8-3D63-4E48-84EF-CE0FC1350860}" srcOrd="1" destOrd="0" presId="urn:microsoft.com/office/officeart/2018/2/layout/IconVerticalSolidList"/>
    <dgm:cxn modelId="{64CB4683-7D18-41F5-B217-FA537BE3A45C}" type="presParOf" srcId="{263D28FF-2F07-45CF-9487-19D7F94E7417}" destId="{44E532BA-7A3F-4DCA-BF92-858A0369C3D2}" srcOrd="2" destOrd="0" presId="urn:microsoft.com/office/officeart/2018/2/layout/IconVerticalSolidList"/>
    <dgm:cxn modelId="{771AA788-4464-4299-A8C9-DFCEDC39032E}" type="presParOf" srcId="{44E532BA-7A3F-4DCA-BF92-858A0369C3D2}" destId="{6F06B88E-2D8F-42BA-87A6-536BD19AE4F6}" srcOrd="0" destOrd="0" presId="urn:microsoft.com/office/officeart/2018/2/layout/IconVerticalSolidList"/>
    <dgm:cxn modelId="{C69CC850-F50A-4CBA-AE6D-7038E201935A}" type="presParOf" srcId="{44E532BA-7A3F-4DCA-BF92-858A0369C3D2}" destId="{509495AD-DE16-47FD-A585-D7FB7517031B}" srcOrd="1" destOrd="0" presId="urn:microsoft.com/office/officeart/2018/2/layout/IconVerticalSolidList"/>
    <dgm:cxn modelId="{959A2410-8D10-4606-8B82-85C440023CEC}" type="presParOf" srcId="{44E532BA-7A3F-4DCA-BF92-858A0369C3D2}" destId="{920E916E-C36E-4AD0-A4C1-94417A7EB8F5}" srcOrd="2" destOrd="0" presId="urn:microsoft.com/office/officeart/2018/2/layout/IconVerticalSolidList"/>
    <dgm:cxn modelId="{E3FC5D2E-8C42-41B4-A336-FF241D32CAC1}" type="presParOf" srcId="{44E532BA-7A3F-4DCA-BF92-858A0369C3D2}" destId="{4B4591D6-2C3E-47A7-9A26-AE0CC1AF0ACC}" srcOrd="3" destOrd="0" presId="urn:microsoft.com/office/officeart/2018/2/layout/IconVerticalSolidList"/>
    <dgm:cxn modelId="{A06BBCE1-39A9-456D-8EC5-27EDC41F62A4}" type="presParOf" srcId="{263D28FF-2F07-45CF-9487-19D7F94E7417}" destId="{DD530EA0-EB64-4299-9BC4-9DD59559DDB3}" srcOrd="3" destOrd="0" presId="urn:microsoft.com/office/officeart/2018/2/layout/IconVerticalSolidList"/>
    <dgm:cxn modelId="{F770738D-B0ED-47FA-9141-9008820DD802}" type="presParOf" srcId="{263D28FF-2F07-45CF-9487-19D7F94E7417}" destId="{E44319C0-2544-4125-8F97-B9087175109C}" srcOrd="4" destOrd="0" presId="urn:microsoft.com/office/officeart/2018/2/layout/IconVerticalSolidList"/>
    <dgm:cxn modelId="{5858BC83-EACF-4149-BC5B-B04A81CF53B9}" type="presParOf" srcId="{E44319C0-2544-4125-8F97-B9087175109C}" destId="{1E5573DF-ACA5-4311-97CC-4670E2C1EAE1}" srcOrd="0" destOrd="0" presId="urn:microsoft.com/office/officeart/2018/2/layout/IconVerticalSolidList"/>
    <dgm:cxn modelId="{E8A18415-1ECE-4B38-AD2D-9E98B1E9A4F0}" type="presParOf" srcId="{E44319C0-2544-4125-8F97-B9087175109C}" destId="{68E10F16-2D9F-4A66-8D6D-D1DBD91C600A}" srcOrd="1" destOrd="0" presId="urn:microsoft.com/office/officeart/2018/2/layout/IconVerticalSolidList"/>
    <dgm:cxn modelId="{2D5FE2D6-EA15-4492-B34F-1AA342F08470}" type="presParOf" srcId="{E44319C0-2544-4125-8F97-B9087175109C}" destId="{76863302-7618-4F6A-885D-71DF4B21DCB4}" srcOrd="2" destOrd="0" presId="urn:microsoft.com/office/officeart/2018/2/layout/IconVerticalSolidList"/>
    <dgm:cxn modelId="{0EF278DC-44F8-43A9-93FC-BDCE9BCD2807}" type="presParOf" srcId="{E44319C0-2544-4125-8F97-B9087175109C}" destId="{B5131AA2-17AD-4D06-80DE-5547291614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74BCE0E-EA1A-445E-A6BA-954D34D61CF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41E8461-8F4D-4843-B401-31CE0B059F2E}">
      <dgm:prSet/>
      <dgm:spPr/>
      <dgm:t>
        <a:bodyPr/>
        <a:lstStyle/>
        <a:p>
          <a:r>
            <a:rPr lang="en-GB"/>
            <a:t>Graphs, histograms and diagrams are worth considering when you have numerical information to present.  Label such visual representations so that the reader does not have to work out what it is supposed to mean. Illustrative material should be </a:t>
          </a:r>
          <a:r>
            <a:rPr lang="en-GB" b="1"/>
            <a:t>arranged near the appropriate text</a:t>
          </a:r>
          <a:r>
            <a:rPr lang="en-GB"/>
            <a:t>.</a:t>
          </a:r>
          <a:endParaRPr lang="en-US"/>
        </a:p>
      </dgm:t>
    </dgm:pt>
    <dgm:pt modelId="{6E1C0D1A-4280-4AFC-B193-7725D1DB4F37}" type="parTrans" cxnId="{B978028E-31DC-4503-898F-94B7B1C57207}">
      <dgm:prSet/>
      <dgm:spPr/>
      <dgm:t>
        <a:bodyPr/>
        <a:lstStyle/>
        <a:p>
          <a:endParaRPr lang="en-US"/>
        </a:p>
      </dgm:t>
    </dgm:pt>
    <dgm:pt modelId="{DE9BD337-5993-41B2-8EA5-B6AD1B2393CF}" type="sibTrans" cxnId="{B978028E-31DC-4503-898F-94B7B1C57207}">
      <dgm:prSet/>
      <dgm:spPr/>
      <dgm:t>
        <a:bodyPr/>
        <a:lstStyle/>
        <a:p>
          <a:endParaRPr lang="en-US"/>
        </a:p>
      </dgm:t>
    </dgm:pt>
    <dgm:pt modelId="{3E1120FF-C9A9-4E41-85F8-4D9D8DD94028}">
      <dgm:prSet/>
      <dgm:spPr/>
      <dgm:t>
        <a:bodyPr/>
        <a:lstStyle/>
        <a:p>
          <a:r>
            <a:rPr lang="en-GB"/>
            <a:t>Tables should be typed into the text and given a number, a title and a source if not derived from original research work.  Photocopies of original tables from other sources should not be used.  As with other illustrative material, they should be placed as close as possible to any text reference and referred to by their number in the text.</a:t>
          </a:r>
          <a:endParaRPr lang="en-US"/>
        </a:p>
      </dgm:t>
    </dgm:pt>
    <dgm:pt modelId="{B4572E1B-1319-4D3B-90B7-9F284780D059}" type="parTrans" cxnId="{1F080533-C53C-43AB-A1C7-2FDA97F4FDFA}">
      <dgm:prSet/>
      <dgm:spPr/>
      <dgm:t>
        <a:bodyPr/>
        <a:lstStyle/>
        <a:p>
          <a:endParaRPr lang="en-US"/>
        </a:p>
      </dgm:t>
    </dgm:pt>
    <dgm:pt modelId="{B3F80959-6447-495E-88CE-2EB9B900E140}" type="sibTrans" cxnId="{1F080533-C53C-43AB-A1C7-2FDA97F4FDFA}">
      <dgm:prSet/>
      <dgm:spPr/>
      <dgm:t>
        <a:bodyPr/>
        <a:lstStyle/>
        <a:p>
          <a:endParaRPr lang="en-US"/>
        </a:p>
      </dgm:t>
    </dgm:pt>
    <dgm:pt modelId="{EB3D3CBA-4CCF-4D16-ACBB-79AD8549409D}" type="pres">
      <dgm:prSet presAssocID="{874BCE0E-EA1A-445E-A6BA-954D34D61CFD}" presName="root" presStyleCnt="0">
        <dgm:presLayoutVars>
          <dgm:dir/>
          <dgm:resizeHandles val="exact"/>
        </dgm:presLayoutVars>
      </dgm:prSet>
      <dgm:spPr/>
    </dgm:pt>
    <dgm:pt modelId="{BB106F9C-E2DE-4C4D-A495-695F3194E96D}" type="pres">
      <dgm:prSet presAssocID="{741E8461-8F4D-4843-B401-31CE0B059F2E}" presName="compNode" presStyleCnt="0"/>
      <dgm:spPr/>
    </dgm:pt>
    <dgm:pt modelId="{31070F2C-6EC5-489D-A2AE-35A8D61732F8}" type="pres">
      <dgm:prSet presAssocID="{741E8461-8F4D-4843-B401-31CE0B059F2E}" presName="bgRect" presStyleLbl="bgShp" presStyleIdx="0" presStyleCnt="2"/>
      <dgm:spPr/>
    </dgm:pt>
    <dgm:pt modelId="{125B72F4-5932-44D9-BD24-813ED44BB0FB}" type="pres">
      <dgm:prSet presAssocID="{741E8461-8F4D-4843-B401-31CE0B059F2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7ECF075A-2822-4F19-B690-308EC8B9789B}" type="pres">
      <dgm:prSet presAssocID="{741E8461-8F4D-4843-B401-31CE0B059F2E}" presName="spaceRect" presStyleCnt="0"/>
      <dgm:spPr/>
    </dgm:pt>
    <dgm:pt modelId="{292CCCD4-3794-4AD9-AC9B-28096ADEF231}" type="pres">
      <dgm:prSet presAssocID="{741E8461-8F4D-4843-B401-31CE0B059F2E}" presName="parTx" presStyleLbl="revTx" presStyleIdx="0" presStyleCnt="2">
        <dgm:presLayoutVars>
          <dgm:chMax val="0"/>
          <dgm:chPref val="0"/>
        </dgm:presLayoutVars>
      </dgm:prSet>
      <dgm:spPr/>
    </dgm:pt>
    <dgm:pt modelId="{E161C5ED-F0DF-45C1-8BE9-1F6E13AA7B44}" type="pres">
      <dgm:prSet presAssocID="{DE9BD337-5993-41B2-8EA5-B6AD1B2393CF}" presName="sibTrans" presStyleCnt="0"/>
      <dgm:spPr/>
    </dgm:pt>
    <dgm:pt modelId="{5E936A1C-6FB1-4C0F-BB2E-4253C91396A5}" type="pres">
      <dgm:prSet presAssocID="{3E1120FF-C9A9-4E41-85F8-4D9D8DD94028}" presName="compNode" presStyleCnt="0"/>
      <dgm:spPr/>
    </dgm:pt>
    <dgm:pt modelId="{65C3EB74-A3A9-4168-9064-99DF04A3D8C0}" type="pres">
      <dgm:prSet presAssocID="{3E1120FF-C9A9-4E41-85F8-4D9D8DD94028}" presName="bgRect" presStyleLbl="bgShp" presStyleIdx="1" presStyleCnt="2"/>
      <dgm:spPr/>
    </dgm:pt>
    <dgm:pt modelId="{10B1EE10-F3F4-4E42-9EAF-B2CEFAFDC44A}" type="pres">
      <dgm:prSet presAssocID="{3E1120FF-C9A9-4E41-85F8-4D9D8DD9402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2FB9E2E7-162A-4C5F-97D5-51858590607C}" type="pres">
      <dgm:prSet presAssocID="{3E1120FF-C9A9-4E41-85F8-4D9D8DD94028}" presName="spaceRect" presStyleCnt="0"/>
      <dgm:spPr/>
    </dgm:pt>
    <dgm:pt modelId="{CFEA08DF-BDD0-4DD0-9B15-C02A55589F9B}" type="pres">
      <dgm:prSet presAssocID="{3E1120FF-C9A9-4E41-85F8-4D9D8DD94028}" presName="parTx" presStyleLbl="revTx" presStyleIdx="1" presStyleCnt="2">
        <dgm:presLayoutVars>
          <dgm:chMax val="0"/>
          <dgm:chPref val="0"/>
        </dgm:presLayoutVars>
      </dgm:prSet>
      <dgm:spPr/>
    </dgm:pt>
  </dgm:ptLst>
  <dgm:cxnLst>
    <dgm:cxn modelId="{1F080533-C53C-43AB-A1C7-2FDA97F4FDFA}" srcId="{874BCE0E-EA1A-445E-A6BA-954D34D61CFD}" destId="{3E1120FF-C9A9-4E41-85F8-4D9D8DD94028}" srcOrd="1" destOrd="0" parTransId="{B4572E1B-1319-4D3B-90B7-9F284780D059}" sibTransId="{B3F80959-6447-495E-88CE-2EB9B900E140}"/>
    <dgm:cxn modelId="{CE7E9F80-E00A-4024-A684-ADBCB87F07A5}" type="presOf" srcId="{3E1120FF-C9A9-4E41-85F8-4D9D8DD94028}" destId="{CFEA08DF-BDD0-4DD0-9B15-C02A55589F9B}" srcOrd="0" destOrd="0" presId="urn:microsoft.com/office/officeart/2018/2/layout/IconVerticalSolidList"/>
    <dgm:cxn modelId="{B978028E-31DC-4503-898F-94B7B1C57207}" srcId="{874BCE0E-EA1A-445E-A6BA-954D34D61CFD}" destId="{741E8461-8F4D-4843-B401-31CE0B059F2E}" srcOrd="0" destOrd="0" parTransId="{6E1C0D1A-4280-4AFC-B193-7725D1DB4F37}" sibTransId="{DE9BD337-5993-41B2-8EA5-B6AD1B2393CF}"/>
    <dgm:cxn modelId="{1597729A-86D8-46B2-AA49-3434BE26E4C0}" type="presOf" srcId="{741E8461-8F4D-4843-B401-31CE0B059F2E}" destId="{292CCCD4-3794-4AD9-AC9B-28096ADEF231}" srcOrd="0" destOrd="0" presId="urn:microsoft.com/office/officeart/2018/2/layout/IconVerticalSolidList"/>
    <dgm:cxn modelId="{630367A4-4E41-4904-8E13-442E5806E265}" type="presOf" srcId="{874BCE0E-EA1A-445E-A6BA-954D34D61CFD}" destId="{EB3D3CBA-4CCF-4D16-ACBB-79AD8549409D}" srcOrd="0" destOrd="0" presId="urn:microsoft.com/office/officeart/2018/2/layout/IconVerticalSolidList"/>
    <dgm:cxn modelId="{47945E26-215C-4C9A-AD83-BA5307933B1D}" type="presParOf" srcId="{EB3D3CBA-4CCF-4D16-ACBB-79AD8549409D}" destId="{BB106F9C-E2DE-4C4D-A495-695F3194E96D}" srcOrd="0" destOrd="0" presId="urn:microsoft.com/office/officeart/2018/2/layout/IconVerticalSolidList"/>
    <dgm:cxn modelId="{0CA5E582-28D3-4E65-BEEB-09052E935503}" type="presParOf" srcId="{BB106F9C-E2DE-4C4D-A495-695F3194E96D}" destId="{31070F2C-6EC5-489D-A2AE-35A8D61732F8}" srcOrd="0" destOrd="0" presId="urn:microsoft.com/office/officeart/2018/2/layout/IconVerticalSolidList"/>
    <dgm:cxn modelId="{00233518-983E-4CB2-A186-657D036A804A}" type="presParOf" srcId="{BB106F9C-E2DE-4C4D-A495-695F3194E96D}" destId="{125B72F4-5932-44D9-BD24-813ED44BB0FB}" srcOrd="1" destOrd="0" presId="urn:microsoft.com/office/officeart/2018/2/layout/IconVerticalSolidList"/>
    <dgm:cxn modelId="{DFCE9485-3B65-4860-83C7-B2F6D3B0BD4F}" type="presParOf" srcId="{BB106F9C-E2DE-4C4D-A495-695F3194E96D}" destId="{7ECF075A-2822-4F19-B690-308EC8B9789B}" srcOrd="2" destOrd="0" presId="urn:microsoft.com/office/officeart/2018/2/layout/IconVerticalSolidList"/>
    <dgm:cxn modelId="{52C1EAE2-6AB8-4F11-8BD1-30E5A586A976}" type="presParOf" srcId="{BB106F9C-E2DE-4C4D-A495-695F3194E96D}" destId="{292CCCD4-3794-4AD9-AC9B-28096ADEF231}" srcOrd="3" destOrd="0" presId="urn:microsoft.com/office/officeart/2018/2/layout/IconVerticalSolidList"/>
    <dgm:cxn modelId="{14E43583-CFB0-4FF0-9CC4-AAD7180DFD30}" type="presParOf" srcId="{EB3D3CBA-4CCF-4D16-ACBB-79AD8549409D}" destId="{E161C5ED-F0DF-45C1-8BE9-1F6E13AA7B44}" srcOrd="1" destOrd="0" presId="urn:microsoft.com/office/officeart/2018/2/layout/IconVerticalSolidList"/>
    <dgm:cxn modelId="{12726CD0-0019-4A5A-A8C3-F1DF3F1EBDA4}" type="presParOf" srcId="{EB3D3CBA-4CCF-4D16-ACBB-79AD8549409D}" destId="{5E936A1C-6FB1-4C0F-BB2E-4253C91396A5}" srcOrd="2" destOrd="0" presId="urn:microsoft.com/office/officeart/2018/2/layout/IconVerticalSolidList"/>
    <dgm:cxn modelId="{7E1A1298-E145-4D62-BFF6-85F14207B3BD}" type="presParOf" srcId="{5E936A1C-6FB1-4C0F-BB2E-4253C91396A5}" destId="{65C3EB74-A3A9-4168-9064-99DF04A3D8C0}" srcOrd="0" destOrd="0" presId="urn:microsoft.com/office/officeart/2018/2/layout/IconVerticalSolidList"/>
    <dgm:cxn modelId="{C1861522-B746-4C47-BB06-8727DBE6F944}" type="presParOf" srcId="{5E936A1C-6FB1-4C0F-BB2E-4253C91396A5}" destId="{10B1EE10-F3F4-4E42-9EAF-B2CEFAFDC44A}" srcOrd="1" destOrd="0" presId="urn:microsoft.com/office/officeart/2018/2/layout/IconVerticalSolidList"/>
    <dgm:cxn modelId="{ACB14BA8-C837-466D-8173-65EA5616552E}" type="presParOf" srcId="{5E936A1C-6FB1-4C0F-BB2E-4253C91396A5}" destId="{2FB9E2E7-162A-4C5F-97D5-51858590607C}" srcOrd="2" destOrd="0" presId="urn:microsoft.com/office/officeart/2018/2/layout/IconVerticalSolidList"/>
    <dgm:cxn modelId="{C5642449-C02E-44AB-84C3-AFABAD0B7653}" type="presParOf" srcId="{5E936A1C-6FB1-4C0F-BB2E-4253C91396A5}" destId="{CFEA08DF-BDD0-4DD0-9B15-C02A55589F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9DA34D2-1A1A-4339-8ED6-948CEAB20B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320785B-8221-4803-97BC-FC72C7D94DCB}">
      <dgm:prSet/>
      <dgm:spPr/>
      <dgm:t>
        <a:bodyPr/>
        <a:lstStyle/>
        <a:p>
          <a:r>
            <a:rPr lang="en-GB" b="1" i="1"/>
            <a:t>Spelling</a:t>
          </a:r>
          <a:r>
            <a:rPr lang="en-GB"/>
            <a:t> should always be checked as part of the proof-reading process (supervisors are not proof-readers).  A poor standard of spelling will invariably be marked down as will poor sentence construction and punctuation.  Be careful when using the spell checker on the word processing package that it is set to UK English and </a:t>
          </a:r>
          <a:r>
            <a:rPr lang="en-GB" b="1" u="sng"/>
            <a:t>not</a:t>
          </a:r>
          <a:r>
            <a:rPr lang="en-GB"/>
            <a:t> US English.</a:t>
          </a:r>
          <a:endParaRPr lang="en-US"/>
        </a:p>
      </dgm:t>
    </dgm:pt>
    <dgm:pt modelId="{41B72FE8-2FDA-4B6E-AFA0-BEC438E219BB}" type="parTrans" cxnId="{AC73AD22-1844-4E4E-BBF5-7DA2584FFE05}">
      <dgm:prSet/>
      <dgm:spPr/>
      <dgm:t>
        <a:bodyPr/>
        <a:lstStyle/>
        <a:p>
          <a:endParaRPr lang="en-US"/>
        </a:p>
      </dgm:t>
    </dgm:pt>
    <dgm:pt modelId="{889A339B-C9A9-4423-832B-4DE8ED6C5CD0}" type="sibTrans" cxnId="{AC73AD22-1844-4E4E-BBF5-7DA2584FFE05}">
      <dgm:prSet/>
      <dgm:spPr/>
      <dgm:t>
        <a:bodyPr/>
        <a:lstStyle/>
        <a:p>
          <a:endParaRPr lang="en-US"/>
        </a:p>
      </dgm:t>
    </dgm:pt>
    <dgm:pt modelId="{D8EA238F-5898-4985-8262-8B9E9444F1E1}">
      <dgm:prSet/>
      <dgm:spPr/>
      <dgm:t>
        <a:bodyPr/>
        <a:lstStyle/>
        <a:p>
          <a:r>
            <a:rPr lang="en-GB" b="1" i="1" dirty="0"/>
            <a:t>Quotations</a:t>
          </a:r>
          <a:r>
            <a:rPr lang="en-GB" b="1" dirty="0"/>
            <a:t> </a:t>
          </a:r>
          <a:r>
            <a:rPr lang="en-GB" dirty="0"/>
            <a:t>should be typed in single inverted commas.  If the quotation is more than four lines long it should be set as an extract and the whole quotation indented.  </a:t>
          </a:r>
        </a:p>
        <a:p>
          <a:r>
            <a:rPr lang="en-GB" dirty="0"/>
            <a:t>N.B. The exact spelling and punctuation of the original should be followed.  You should give the author's name, date and page number in brackets underneath.</a:t>
          </a:r>
          <a:endParaRPr lang="en-US" dirty="0"/>
        </a:p>
      </dgm:t>
    </dgm:pt>
    <dgm:pt modelId="{6A4F7026-48DD-4A25-B35A-36A5DB09B7F8}" type="parTrans" cxnId="{CD42D483-E3C3-4576-AAA5-8289D1D199EF}">
      <dgm:prSet/>
      <dgm:spPr/>
      <dgm:t>
        <a:bodyPr/>
        <a:lstStyle/>
        <a:p>
          <a:endParaRPr lang="en-US"/>
        </a:p>
      </dgm:t>
    </dgm:pt>
    <dgm:pt modelId="{CF50C2B3-4439-401A-9C2A-86C6D57C2E82}" type="sibTrans" cxnId="{CD42D483-E3C3-4576-AAA5-8289D1D199EF}">
      <dgm:prSet/>
      <dgm:spPr/>
      <dgm:t>
        <a:bodyPr/>
        <a:lstStyle/>
        <a:p>
          <a:endParaRPr lang="en-US"/>
        </a:p>
      </dgm:t>
    </dgm:pt>
    <dgm:pt modelId="{559A87AD-B7EA-4E0F-A465-7B3B2069834E}" type="pres">
      <dgm:prSet presAssocID="{B9DA34D2-1A1A-4339-8ED6-948CEAB20B69}" presName="root" presStyleCnt="0">
        <dgm:presLayoutVars>
          <dgm:dir/>
          <dgm:resizeHandles val="exact"/>
        </dgm:presLayoutVars>
      </dgm:prSet>
      <dgm:spPr/>
    </dgm:pt>
    <dgm:pt modelId="{ACA85F51-63F8-4832-A465-D167122DF6EC}" type="pres">
      <dgm:prSet presAssocID="{5320785B-8221-4803-97BC-FC72C7D94DCB}" presName="compNode" presStyleCnt="0"/>
      <dgm:spPr/>
    </dgm:pt>
    <dgm:pt modelId="{D34D638B-CD03-4F8B-89C2-CBB115B5C2E1}" type="pres">
      <dgm:prSet presAssocID="{5320785B-8221-4803-97BC-FC72C7D94DCB}" presName="bgRect" presStyleLbl="bgShp" presStyleIdx="0" presStyleCnt="2"/>
      <dgm:spPr/>
    </dgm:pt>
    <dgm:pt modelId="{657B892C-5490-45EC-A748-598181924164}" type="pres">
      <dgm:prSet presAssocID="{5320785B-8221-4803-97BC-FC72C7D94DC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CBE1D493-7EB9-4F05-A9B0-5233B268C9F9}" type="pres">
      <dgm:prSet presAssocID="{5320785B-8221-4803-97BC-FC72C7D94DCB}" presName="spaceRect" presStyleCnt="0"/>
      <dgm:spPr/>
    </dgm:pt>
    <dgm:pt modelId="{76940D41-E8AC-4F07-B62F-C7DD57EFE51C}" type="pres">
      <dgm:prSet presAssocID="{5320785B-8221-4803-97BC-FC72C7D94DCB}" presName="parTx" presStyleLbl="revTx" presStyleIdx="0" presStyleCnt="2">
        <dgm:presLayoutVars>
          <dgm:chMax val="0"/>
          <dgm:chPref val="0"/>
        </dgm:presLayoutVars>
      </dgm:prSet>
      <dgm:spPr/>
    </dgm:pt>
    <dgm:pt modelId="{9BFF6FF2-9B74-4354-966C-6A9BACDA8D0A}" type="pres">
      <dgm:prSet presAssocID="{889A339B-C9A9-4423-832B-4DE8ED6C5CD0}" presName="sibTrans" presStyleCnt="0"/>
      <dgm:spPr/>
    </dgm:pt>
    <dgm:pt modelId="{372C3DDE-E744-42E2-B3D3-4FFBAB3015D5}" type="pres">
      <dgm:prSet presAssocID="{D8EA238F-5898-4985-8262-8B9E9444F1E1}" presName="compNode" presStyleCnt="0"/>
      <dgm:spPr/>
    </dgm:pt>
    <dgm:pt modelId="{2E678923-1C03-42D3-877F-48806D52345E}" type="pres">
      <dgm:prSet presAssocID="{D8EA238F-5898-4985-8262-8B9E9444F1E1}" presName="bgRect" presStyleLbl="bgShp" presStyleIdx="1" presStyleCnt="2"/>
      <dgm:spPr/>
    </dgm:pt>
    <dgm:pt modelId="{6D889148-3570-4ACE-8F6F-BE0F3B00F167}" type="pres">
      <dgm:prSet presAssocID="{D8EA238F-5898-4985-8262-8B9E9444F1E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A54D3F4D-1E83-460A-BE04-E85B230B9D3D}" type="pres">
      <dgm:prSet presAssocID="{D8EA238F-5898-4985-8262-8B9E9444F1E1}" presName="spaceRect" presStyleCnt="0"/>
      <dgm:spPr/>
    </dgm:pt>
    <dgm:pt modelId="{F5143BF8-D1A6-4A28-9904-2A0C3F89C474}" type="pres">
      <dgm:prSet presAssocID="{D8EA238F-5898-4985-8262-8B9E9444F1E1}" presName="parTx" presStyleLbl="revTx" presStyleIdx="1" presStyleCnt="2">
        <dgm:presLayoutVars>
          <dgm:chMax val="0"/>
          <dgm:chPref val="0"/>
        </dgm:presLayoutVars>
      </dgm:prSet>
      <dgm:spPr/>
    </dgm:pt>
  </dgm:ptLst>
  <dgm:cxnLst>
    <dgm:cxn modelId="{AC73AD22-1844-4E4E-BBF5-7DA2584FFE05}" srcId="{B9DA34D2-1A1A-4339-8ED6-948CEAB20B69}" destId="{5320785B-8221-4803-97BC-FC72C7D94DCB}" srcOrd="0" destOrd="0" parTransId="{41B72FE8-2FDA-4B6E-AFA0-BEC438E219BB}" sibTransId="{889A339B-C9A9-4423-832B-4DE8ED6C5CD0}"/>
    <dgm:cxn modelId="{6C77195E-1123-4EE8-861B-AA5D63D933C8}" type="presOf" srcId="{D8EA238F-5898-4985-8262-8B9E9444F1E1}" destId="{F5143BF8-D1A6-4A28-9904-2A0C3F89C474}" srcOrd="0" destOrd="0" presId="urn:microsoft.com/office/officeart/2018/2/layout/IconVerticalSolidList"/>
    <dgm:cxn modelId="{CD42D483-E3C3-4576-AAA5-8289D1D199EF}" srcId="{B9DA34D2-1A1A-4339-8ED6-948CEAB20B69}" destId="{D8EA238F-5898-4985-8262-8B9E9444F1E1}" srcOrd="1" destOrd="0" parTransId="{6A4F7026-48DD-4A25-B35A-36A5DB09B7F8}" sibTransId="{CF50C2B3-4439-401A-9C2A-86C6D57C2E82}"/>
    <dgm:cxn modelId="{5216B1BC-5F97-41AF-A36F-CC805D017701}" type="presOf" srcId="{B9DA34D2-1A1A-4339-8ED6-948CEAB20B69}" destId="{559A87AD-B7EA-4E0F-A465-7B3B2069834E}" srcOrd="0" destOrd="0" presId="urn:microsoft.com/office/officeart/2018/2/layout/IconVerticalSolidList"/>
    <dgm:cxn modelId="{798E7BC9-CC74-4CD4-BA25-8F380680AC9B}" type="presOf" srcId="{5320785B-8221-4803-97BC-FC72C7D94DCB}" destId="{76940D41-E8AC-4F07-B62F-C7DD57EFE51C}" srcOrd="0" destOrd="0" presId="urn:microsoft.com/office/officeart/2018/2/layout/IconVerticalSolidList"/>
    <dgm:cxn modelId="{237D5504-9F82-4ECA-9B63-8FBB7AA26F66}" type="presParOf" srcId="{559A87AD-B7EA-4E0F-A465-7B3B2069834E}" destId="{ACA85F51-63F8-4832-A465-D167122DF6EC}" srcOrd="0" destOrd="0" presId="urn:microsoft.com/office/officeart/2018/2/layout/IconVerticalSolidList"/>
    <dgm:cxn modelId="{80F92ADC-738B-422F-8D20-833E3BE9954D}" type="presParOf" srcId="{ACA85F51-63F8-4832-A465-D167122DF6EC}" destId="{D34D638B-CD03-4F8B-89C2-CBB115B5C2E1}" srcOrd="0" destOrd="0" presId="urn:microsoft.com/office/officeart/2018/2/layout/IconVerticalSolidList"/>
    <dgm:cxn modelId="{DFF52026-D821-41D2-A2BC-08635F373AAC}" type="presParOf" srcId="{ACA85F51-63F8-4832-A465-D167122DF6EC}" destId="{657B892C-5490-45EC-A748-598181924164}" srcOrd="1" destOrd="0" presId="urn:microsoft.com/office/officeart/2018/2/layout/IconVerticalSolidList"/>
    <dgm:cxn modelId="{39FCB277-424F-4832-ADB9-AE3316331CBB}" type="presParOf" srcId="{ACA85F51-63F8-4832-A465-D167122DF6EC}" destId="{CBE1D493-7EB9-4F05-A9B0-5233B268C9F9}" srcOrd="2" destOrd="0" presId="urn:microsoft.com/office/officeart/2018/2/layout/IconVerticalSolidList"/>
    <dgm:cxn modelId="{96BEBA1A-3B33-4D16-BDB8-E9B4268C954A}" type="presParOf" srcId="{ACA85F51-63F8-4832-A465-D167122DF6EC}" destId="{76940D41-E8AC-4F07-B62F-C7DD57EFE51C}" srcOrd="3" destOrd="0" presId="urn:microsoft.com/office/officeart/2018/2/layout/IconVerticalSolidList"/>
    <dgm:cxn modelId="{534037EB-31AD-40AF-AE5D-756BF84118B6}" type="presParOf" srcId="{559A87AD-B7EA-4E0F-A465-7B3B2069834E}" destId="{9BFF6FF2-9B74-4354-966C-6A9BACDA8D0A}" srcOrd="1" destOrd="0" presId="urn:microsoft.com/office/officeart/2018/2/layout/IconVerticalSolidList"/>
    <dgm:cxn modelId="{72F7BE4C-0826-4660-ACAA-91BD263597BC}" type="presParOf" srcId="{559A87AD-B7EA-4E0F-A465-7B3B2069834E}" destId="{372C3DDE-E744-42E2-B3D3-4FFBAB3015D5}" srcOrd="2" destOrd="0" presId="urn:microsoft.com/office/officeart/2018/2/layout/IconVerticalSolidList"/>
    <dgm:cxn modelId="{1DCEC6F3-5624-4834-B45F-42C35F54E921}" type="presParOf" srcId="{372C3DDE-E744-42E2-B3D3-4FFBAB3015D5}" destId="{2E678923-1C03-42D3-877F-48806D52345E}" srcOrd="0" destOrd="0" presId="urn:microsoft.com/office/officeart/2018/2/layout/IconVerticalSolidList"/>
    <dgm:cxn modelId="{DEB7A724-A76E-4E95-B9F8-0818CCB9D034}" type="presParOf" srcId="{372C3DDE-E744-42E2-B3D3-4FFBAB3015D5}" destId="{6D889148-3570-4ACE-8F6F-BE0F3B00F167}" srcOrd="1" destOrd="0" presId="urn:microsoft.com/office/officeart/2018/2/layout/IconVerticalSolidList"/>
    <dgm:cxn modelId="{6EDA0E8A-F8CC-40D9-B00C-6FDEB47C42B9}" type="presParOf" srcId="{372C3DDE-E744-42E2-B3D3-4FFBAB3015D5}" destId="{A54D3F4D-1E83-460A-BE04-E85B230B9D3D}" srcOrd="2" destOrd="0" presId="urn:microsoft.com/office/officeart/2018/2/layout/IconVerticalSolidList"/>
    <dgm:cxn modelId="{E0A5EDD7-8C7D-488D-978A-4B9ABAB6EF29}" type="presParOf" srcId="{372C3DDE-E744-42E2-B3D3-4FFBAB3015D5}" destId="{F5143BF8-D1A6-4A28-9904-2A0C3F89C4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B2BA69-8D47-4238-8707-5ADEE3FE86D0}"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3A86C36F-C096-406D-A2DE-FCECE3B1FCF3}">
      <dgm:prSet/>
      <dgm:spPr/>
      <dgm:t>
        <a:bodyPr/>
        <a:lstStyle/>
        <a:p>
          <a:r>
            <a:rPr lang="en-GB" b="1" i="1" dirty="0"/>
            <a:t>Abbreviations</a:t>
          </a:r>
          <a:r>
            <a:rPr lang="en-GB" b="1" dirty="0"/>
            <a:t> </a:t>
          </a:r>
          <a:r>
            <a:rPr lang="en-GB" dirty="0"/>
            <a:t>(and acronyms) must be typed in full when first mentioned, with the abbreviation in brackets.  The abbreviation can be used thereafter</a:t>
          </a:r>
          <a:endParaRPr lang="en-US" dirty="0"/>
        </a:p>
      </dgm:t>
    </dgm:pt>
    <dgm:pt modelId="{0A7C4BD4-EB82-4AED-BB58-DCB344FA7238}" type="parTrans" cxnId="{7540A902-8F79-4C25-9DEE-36F6DDF62B18}">
      <dgm:prSet/>
      <dgm:spPr/>
      <dgm:t>
        <a:bodyPr/>
        <a:lstStyle/>
        <a:p>
          <a:endParaRPr lang="en-US"/>
        </a:p>
      </dgm:t>
    </dgm:pt>
    <dgm:pt modelId="{13CD711A-5D8A-4F1E-9A62-962E789B6161}" type="sibTrans" cxnId="{7540A902-8F79-4C25-9DEE-36F6DDF62B18}">
      <dgm:prSet phldrT="01" phldr="0"/>
      <dgm:spPr/>
      <dgm:t>
        <a:bodyPr/>
        <a:lstStyle/>
        <a:p>
          <a:r>
            <a:rPr lang="en-US"/>
            <a:t>01</a:t>
          </a:r>
        </a:p>
      </dgm:t>
    </dgm:pt>
    <dgm:pt modelId="{62966A3F-03EA-409A-8810-A0B9DCC8B7FB}">
      <dgm:prSet/>
      <dgm:spPr/>
      <dgm:t>
        <a:bodyPr/>
        <a:lstStyle/>
        <a:p>
          <a:r>
            <a:rPr lang="en-GB" b="1" i="1" dirty="0"/>
            <a:t>Numbers</a:t>
          </a:r>
          <a:r>
            <a:rPr lang="en-GB" b="1" dirty="0"/>
            <a:t>: </a:t>
          </a:r>
          <a:r>
            <a:rPr lang="en-GB" dirty="0"/>
            <a:t>Use words for numbers up to ten.  Exceptions which should </a:t>
          </a:r>
          <a:r>
            <a:rPr lang="en-GB" u="sng" dirty="0"/>
            <a:t>always</a:t>
          </a:r>
          <a:r>
            <a:rPr lang="en-GB" dirty="0"/>
            <a:t> be expressed as figures are (</a:t>
          </a:r>
          <a:r>
            <a:rPr lang="en-GB" dirty="0" err="1"/>
            <a:t>i</a:t>
          </a:r>
          <a:r>
            <a:rPr lang="en-GB" dirty="0"/>
            <a:t>) ages and (ii) percentages, e.g. 25 per cent (except in tables)</a:t>
          </a:r>
          <a:endParaRPr lang="en-US" dirty="0"/>
        </a:p>
      </dgm:t>
    </dgm:pt>
    <dgm:pt modelId="{0344D2DF-AFA1-45A4-A602-B5E741E77353}" type="parTrans" cxnId="{E12F84D0-6064-4420-AA21-9993931FBD9D}">
      <dgm:prSet/>
      <dgm:spPr/>
      <dgm:t>
        <a:bodyPr/>
        <a:lstStyle/>
        <a:p>
          <a:endParaRPr lang="en-US"/>
        </a:p>
      </dgm:t>
    </dgm:pt>
    <dgm:pt modelId="{4BC1543D-10F8-4649-8C30-00DB03E6B8FA}" type="sibTrans" cxnId="{E12F84D0-6064-4420-AA21-9993931FBD9D}">
      <dgm:prSet phldrT="02" phldr="0"/>
      <dgm:spPr/>
      <dgm:t>
        <a:bodyPr/>
        <a:lstStyle/>
        <a:p>
          <a:r>
            <a:rPr lang="en-US"/>
            <a:t>02</a:t>
          </a:r>
        </a:p>
      </dgm:t>
    </dgm:pt>
    <dgm:pt modelId="{2738DE50-41AC-425B-84FE-8062B3A305FE}">
      <dgm:prSet/>
      <dgm:spPr/>
      <dgm:t>
        <a:bodyPr/>
        <a:lstStyle/>
        <a:p>
          <a:r>
            <a:rPr lang="en-GB" b="1" i="1" dirty="0"/>
            <a:t>Non-sexist writing:</a:t>
          </a:r>
          <a:r>
            <a:rPr lang="en-GB" b="1" dirty="0"/>
            <a:t>  </a:t>
          </a:r>
          <a:r>
            <a:rPr lang="en-GB" dirty="0"/>
            <a:t>Use neutral terms, unless a specific male or female is meant. Always use third person pronoun as you write your work</a:t>
          </a:r>
          <a:endParaRPr lang="en-US" dirty="0"/>
        </a:p>
      </dgm:t>
    </dgm:pt>
    <dgm:pt modelId="{B8EDE800-159E-4891-9F94-0F0EBB88B542}" type="parTrans" cxnId="{F7268A9C-1A87-494C-91EA-94E40349A750}">
      <dgm:prSet/>
      <dgm:spPr/>
      <dgm:t>
        <a:bodyPr/>
        <a:lstStyle/>
        <a:p>
          <a:endParaRPr lang="en-US"/>
        </a:p>
      </dgm:t>
    </dgm:pt>
    <dgm:pt modelId="{3FA251A0-B4F2-4077-9DED-AF7C3BBBDCDC}" type="sibTrans" cxnId="{F7268A9C-1A87-494C-91EA-94E40349A750}">
      <dgm:prSet phldrT="03" phldr="0"/>
      <dgm:spPr/>
      <dgm:t>
        <a:bodyPr/>
        <a:lstStyle/>
        <a:p>
          <a:r>
            <a:rPr lang="en-US"/>
            <a:t>03</a:t>
          </a:r>
        </a:p>
      </dgm:t>
    </dgm:pt>
    <dgm:pt modelId="{CB1825D5-D2AC-164F-AF09-56309C224F3D}" type="pres">
      <dgm:prSet presAssocID="{92B2BA69-8D47-4238-8707-5ADEE3FE86D0}" presName="Name0" presStyleCnt="0">
        <dgm:presLayoutVars>
          <dgm:animLvl val="lvl"/>
          <dgm:resizeHandles val="exact"/>
        </dgm:presLayoutVars>
      </dgm:prSet>
      <dgm:spPr/>
    </dgm:pt>
    <dgm:pt modelId="{5672C0F6-420D-CD43-9AED-5F56AE430867}" type="pres">
      <dgm:prSet presAssocID="{3A86C36F-C096-406D-A2DE-FCECE3B1FCF3}" presName="compositeNode" presStyleCnt="0">
        <dgm:presLayoutVars>
          <dgm:bulletEnabled val="1"/>
        </dgm:presLayoutVars>
      </dgm:prSet>
      <dgm:spPr/>
    </dgm:pt>
    <dgm:pt modelId="{4352FAA1-96DB-5745-B773-4506B089BB2C}" type="pres">
      <dgm:prSet presAssocID="{3A86C36F-C096-406D-A2DE-FCECE3B1FCF3}" presName="bgRect" presStyleLbl="alignNode1" presStyleIdx="0" presStyleCnt="3"/>
      <dgm:spPr/>
    </dgm:pt>
    <dgm:pt modelId="{E8EC8D31-4E01-7241-8E86-EF9CB2C54818}" type="pres">
      <dgm:prSet presAssocID="{13CD711A-5D8A-4F1E-9A62-962E789B6161}" presName="sibTransNodeRect" presStyleLbl="alignNode1" presStyleIdx="0" presStyleCnt="3">
        <dgm:presLayoutVars>
          <dgm:chMax val="0"/>
          <dgm:bulletEnabled val="1"/>
        </dgm:presLayoutVars>
      </dgm:prSet>
      <dgm:spPr/>
    </dgm:pt>
    <dgm:pt modelId="{0486680E-D754-0F44-9B11-2D1F0344723F}" type="pres">
      <dgm:prSet presAssocID="{3A86C36F-C096-406D-A2DE-FCECE3B1FCF3}" presName="nodeRect" presStyleLbl="alignNode1" presStyleIdx="0" presStyleCnt="3">
        <dgm:presLayoutVars>
          <dgm:bulletEnabled val="1"/>
        </dgm:presLayoutVars>
      </dgm:prSet>
      <dgm:spPr/>
    </dgm:pt>
    <dgm:pt modelId="{B15D52D6-458E-9940-ABE2-1086F19C403F}" type="pres">
      <dgm:prSet presAssocID="{13CD711A-5D8A-4F1E-9A62-962E789B6161}" presName="sibTrans" presStyleCnt="0"/>
      <dgm:spPr/>
    </dgm:pt>
    <dgm:pt modelId="{79006ABE-D068-2345-B573-A3F50CD2F061}" type="pres">
      <dgm:prSet presAssocID="{62966A3F-03EA-409A-8810-A0B9DCC8B7FB}" presName="compositeNode" presStyleCnt="0">
        <dgm:presLayoutVars>
          <dgm:bulletEnabled val="1"/>
        </dgm:presLayoutVars>
      </dgm:prSet>
      <dgm:spPr/>
    </dgm:pt>
    <dgm:pt modelId="{B23CDCBB-9175-E445-802D-919FA586E0CF}" type="pres">
      <dgm:prSet presAssocID="{62966A3F-03EA-409A-8810-A0B9DCC8B7FB}" presName="bgRect" presStyleLbl="alignNode1" presStyleIdx="1" presStyleCnt="3"/>
      <dgm:spPr/>
    </dgm:pt>
    <dgm:pt modelId="{76D73126-E102-234F-A617-F05CC2FB28F6}" type="pres">
      <dgm:prSet presAssocID="{4BC1543D-10F8-4649-8C30-00DB03E6B8FA}" presName="sibTransNodeRect" presStyleLbl="alignNode1" presStyleIdx="1" presStyleCnt="3">
        <dgm:presLayoutVars>
          <dgm:chMax val="0"/>
          <dgm:bulletEnabled val="1"/>
        </dgm:presLayoutVars>
      </dgm:prSet>
      <dgm:spPr/>
    </dgm:pt>
    <dgm:pt modelId="{29830F20-3761-ED40-8C4B-C081EBD3F3C8}" type="pres">
      <dgm:prSet presAssocID="{62966A3F-03EA-409A-8810-A0B9DCC8B7FB}" presName="nodeRect" presStyleLbl="alignNode1" presStyleIdx="1" presStyleCnt="3">
        <dgm:presLayoutVars>
          <dgm:bulletEnabled val="1"/>
        </dgm:presLayoutVars>
      </dgm:prSet>
      <dgm:spPr/>
    </dgm:pt>
    <dgm:pt modelId="{3879088F-E7F1-2645-A168-AE2B9AC7806F}" type="pres">
      <dgm:prSet presAssocID="{4BC1543D-10F8-4649-8C30-00DB03E6B8FA}" presName="sibTrans" presStyleCnt="0"/>
      <dgm:spPr/>
    </dgm:pt>
    <dgm:pt modelId="{6BAE6EC9-7FF0-CD42-8AE2-FD0CEA92D58D}" type="pres">
      <dgm:prSet presAssocID="{2738DE50-41AC-425B-84FE-8062B3A305FE}" presName="compositeNode" presStyleCnt="0">
        <dgm:presLayoutVars>
          <dgm:bulletEnabled val="1"/>
        </dgm:presLayoutVars>
      </dgm:prSet>
      <dgm:spPr/>
    </dgm:pt>
    <dgm:pt modelId="{590512B5-E2CF-5B4F-9DE1-842325B78AAD}" type="pres">
      <dgm:prSet presAssocID="{2738DE50-41AC-425B-84FE-8062B3A305FE}" presName="bgRect" presStyleLbl="alignNode1" presStyleIdx="2" presStyleCnt="3"/>
      <dgm:spPr/>
    </dgm:pt>
    <dgm:pt modelId="{DBAF2021-D661-0547-8CB6-288FBFA73F2A}" type="pres">
      <dgm:prSet presAssocID="{3FA251A0-B4F2-4077-9DED-AF7C3BBBDCDC}" presName="sibTransNodeRect" presStyleLbl="alignNode1" presStyleIdx="2" presStyleCnt="3">
        <dgm:presLayoutVars>
          <dgm:chMax val="0"/>
          <dgm:bulletEnabled val="1"/>
        </dgm:presLayoutVars>
      </dgm:prSet>
      <dgm:spPr/>
    </dgm:pt>
    <dgm:pt modelId="{05DB8B92-2742-6245-986D-45726C2F4052}" type="pres">
      <dgm:prSet presAssocID="{2738DE50-41AC-425B-84FE-8062B3A305FE}" presName="nodeRect" presStyleLbl="alignNode1" presStyleIdx="2" presStyleCnt="3">
        <dgm:presLayoutVars>
          <dgm:bulletEnabled val="1"/>
        </dgm:presLayoutVars>
      </dgm:prSet>
      <dgm:spPr/>
    </dgm:pt>
  </dgm:ptLst>
  <dgm:cxnLst>
    <dgm:cxn modelId="{7540A902-8F79-4C25-9DEE-36F6DDF62B18}" srcId="{92B2BA69-8D47-4238-8707-5ADEE3FE86D0}" destId="{3A86C36F-C096-406D-A2DE-FCECE3B1FCF3}" srcOrd="0" destOrd="0" parTransId="{0A7C4BD4-EB82-4AED-BB58-DCB344FA7238}" sibTransId="{13CD711A-5D8A-4F1E-9A62-962E789B6161}"/>
    <dgm:cxn modelId="{193D2712-DF8F-C849-A977-9529D19307DB}" type="presOf" srcId="{4BC1543D-10F8-4649-8C30-00DB03E6B8FA}" destId="{76D73126-E102-234F-A617-F05CC2FB28F6}" srcOrd="0" destOrd="0" presId="urn:microsoft.com/office/officeart/2016/7/layout/LinearBlockProcessNumbered"/>
    <dgm:cxn modelId="{5B1DF514-9A60-B349-BE0D-456EF0F2D903}" type="presOf" srcId="{62966A3F-03EA-409A-8810-A0B9DCC8B7FB}" destId="{29830F20-3761-ED40-8C4B-C081EBD3F3C8}" srcOrd="1" destOrd="0" presId="urn:microsoft.com/office/officeart/2016/7/layout/LinearBlockProcessNumbered"/>
    <dgm:cxn modelId="{111FB73A-CD5B-AB44-AE97-3F48A48F3ECA}" type="presOf" srcId="{92B2BA69-8D47-4238-8707-5ADEE3FE86D0}" destId="{CB1825D5-D2AC-164F-AF09-56309C224F3D}" srcOrd="0" destOrd="0" presId="urn:microsoft.com/office/officeart/2016/7/layout/LinearBlockProcessNumbered"/>
    <dgm:cxn modelId="{80874A4D-4A22-1C43-AC6B-094972311020}" type="presOf" srcId="{3FA251A0-B4F2-4077-9DED-AF7C3BBBDCDC}" destId="{DBAF2021-D661-0547-8CB6-288FBFA73F2A}" srcOrd="0" destOrd="0" presId="urn:microsoft.com/office/officeart/2016/7/layout/LinearBlockProcessNumbered"/>
    <dgm:cxn modelId="{66B42553-1630-7746-900B-68079B02FAF6}" type="presOf" srcId="{62966A3F-03EA-409A-8810-A0B9DCC8B7FB}" destId="{B23CDCBB-9175-E445-802D-919FA586E0CF}" srcOrd="0" destOrd="0" presId="urn:microsoft.com/office/officeart/2016/7/layout/LinearBlockProcessNumbered"/>
    <dgm:cxn modelId="{F196A862-EEB5-FF4A-B8FA-28D81BE99715}" type="presOf" srcId="{3A86C36F-C096-406D-A2DE-FCECE3B1FCF3}" destId="{4352FAA1-96DB-5745-B773-4506B089BB2C}" srcOrd="0" destOrd="0" presId="urn:microsoft.com/office/officeart/2016/7/layout/LinearBlockProcessNumbered"/>
    <dgm:cxn modelId="{98BF7481-C129-8B43-91D5-66AECBA1172E}" type="presOf" srcId="{2738DE50-41AC-425B-84FE-8062B3A305FE}" destId="{590512B5-E2CF-5B4F-9DE1-842325B78AAD}" srcOrd="0" destOrd="0" presId="urn:microsoft.com/office/officeart/2016/7/layout/LinearBlockProcessNumbered"/>
    <dgm:cxn modelId="{F7268A9C-1A87-494C-91EA-94E40349A750}" srcId="{92B2BA69-8D47-4238-8707-5ADEE3FE86D0}" destId="{2738DE50-41AC-425B-84FE-8062B3A305FE}" srcOrd="2" destOrd="0" parTransId="{B8EDE800-159E-4891-9F94-0F0EBB88B542}" sibTransId="{3FA251A0-B4F2-4077-9DED-AF7C3BBBDCDC}"/>
    <dgm:cxn modelId="{18E06DA7-A2AA-5842-AE8A-04587E422BF8}" type="presOf" srcId="{13CD711A-5D8A-4F1E-9A62-962E789B6161}" destId="{E8EC8D31-4E01-7241-8E86-EF9CB2C54818}" srcOrd="0" destOrd="0" presId="urn:microsoft.com/office/officeart/2016/7/layout/LinearBlockProcessNumbered"/>
    <dgm:cxn modelId="{D79CA8BC-2DFD-AF48-9E3D-6736B445D78E}" type="presOf" srcId="{3A86C36F-C096-406D-A2DE-FCECE3B1FCF3}" destId="{0486680E-D754-0F44-9B11-2D1F0344723F}" srcOrd="1" destOrd="0" presId="urn:microsoft.com/office/officeart/2016/7/layout/LinearBlockProcessNumbered"/>
    <dgm:cxn modelId="{85B700CC-EEEE-C84E-9BFE-5DB4A5D53F6A}" type="presOf" srcId="{2738DE50-41AC-425B-84FE-8062B3A305FE}" destId="{05DB8B92-2742-6245-986D-45726C2F4052}" srcOrd="1" destOrd="0" presId="urn:microsoft.com/office/officeart/2016/7/layout/LinearBlockProcessNumbered"/>
    <dgm:cxn modelId="{E12F84D0-6064-4420-AA21-9993931FBD9D}" srcId="{92B2BA69-8D47-4238-8707-5ADEE3FE86D0}" destId="{62966A3F-03EA-409A-8810-A0B9DCC8B7FB}" srcOrd="1" destOrd="0" parTransId="{0344D2DF-AFA1-45A4-A602-B5E741E77353}" sibTransId="{4BC1543D-10F8-4649-8C30-00DB03E6B8FA}"/>
    <dgm:cxn modelId="{719679EF-BD9F-9648-86F3-B7B3211F80EE}" type="presParOf" srcId="{CB1825D5-D2AC-164F-AF09-56309C224F3D}" destId="{5672C0F6-420D-CD43-9AED-5F56AE430867}" srcOrd="0" destOrd="0" presId="urn:microsoft.com/office/officeart/2016/7/layout/LinearBlockProcessNumbered"/>
    <dgm:cxn modelId="{1F0E49E1-3B58-EF45-B62F-CD8787E34C64}" type="presParOf" srcId="{5672C0F6-420D-CD43-9AED-5F56AE430867}" destId="{4352FAA1-96DB-5745-B773-4506B089BB2C}" srcOrd="0" destOrd="0" presId="urn:microsoft.com/office/officeart/2016/7/layout/LinearBlockProcessNumbered"/>
    <dgm:cxn modelId="{D205B643-E92D-014F-B829-AEFB38B15A32}" type="presParOf" srcId="{5672C0F6-420D-CD43-9AED-5F56AE430867}" destId="{E8EC8D31-4E01-7241-8E86-EF9CB2C54818}" srcOrd="1" destOrd="0" presId="urn:microsoft.com/office/officeart/2016/7/layout/LinearBlockProcessNumbered"/>
    <dgm:cxn modelId="{412E5A6D-2563-7942-B7FF-1C5FE2740410}" type="presParOf" srcId="{5672C0F6-420D-CD43-9AED-5F56AE430867}" destId="{0486680E-D754-0F44-9B11-2D1F0344723F}" srcOrd="2" destOrd="0" presId="urn:microsoft.com/office/officeart/2016/7/layout/LinearBlockProcessNumbered"/>
    <dgm:cxn modelId="{3409DB92-A1F1-E04D-91E8-D3F46135BA9B}" type="presParOf" srcId="{CB1825D5-D2AC-164F-AF09-56309C224F3D}" destId="{B15D52D6-458E-9940-ABE2-1086F19C403F}" srcOrd="1" destOrd="0" presId="urn:microsoft.com/office/officeart/2016/7/layout/LinearBlockProcessNumbered"/>
    <dgm:cxn modelId="{7344FE6A-DA85-A643-9185-69CD4C62ABB6}" type="presParOf" srcId="{CB1825D5-D2AC-164F-AF09-56309C224F3D}" destId="{79006ABE-D068-2345-B573-A3F50CD2F061}" srcOrd="2" destOrd="0" presId="urn:microsoft.com/office/officeart/2016/7/layout/LinearBlockProcessNumbered"/>
    <dgm:cxn modelId="{E86C6758-3F1A-C345-91CD-CDEF27CE901D}" type="presParOf" srcId="{79006ABE-D068-2345-B573-A3F50CD2F061}" destId="{B23CDCBB-9175-E445-802D-919FA586E0CF}" srcOrd="0" destOrd="0" presId="urn:microsoft.com/office/officeart/2016/7/layout/LinearBlockProcessNumbered"/>
    <dgm:cxn modelId="{59260D8B-1B07-304F-9DBF-32C8DA6D736A}" type="presParOf" srcId="{79006ABE-D068-2345-B573-A3F50CD2F061}" destId="{76D73126-E102-234F-A617-F05CC2FB28F6}" srcOrd="1" destOrd="0" presId="urn:microsoft.com/office/officeart/2016/7/layout/LinearBlockProcessNumbered"/>
    <dgm:cxn modelId="{FC9A2BA4-4CA6-494E-9DD4-30576DAA3686}" type="presParOf" srcId="{79006ABE-D068-2345-B573-A3F50CD2F061}" destId="{29830F20-3761-ED40-8C4B-C081EBD3F3C8}" srcOrd="2" destOrd="0" presId="urn:microsoft.com/office/officeart/2016/7/layout/LinearBlockProcessNumbered"/>
    <dgm:cxn modelId="{A57DFBEF-B8A0-254C-9457-25B8DA5E8158}" type="presParOf" srcId="{CB1825D5-D2AC-164F-AF09-56309C224F3D}" destId="{3879088F-E7F1-2645-A168-AE2B9AC7806F}" srcOrd="3" destOrd="0" presId="urn:microsoft.com/office/officeart/2016/7/layout/LinearBlockProcessNumbered"/>
    <dgm:cxn modelId="{BD2D6C23-7D50-954F-907B-DA6A7D22F93F}" type="presParOf" srcId="{CB1825D5-D2AC-164F-AF09-56309C224F3D}" destId="{6BAE6EC9-7FF0-CD42-8AE2-FD0CEA92D58D}" srcOrd="4" destOrd="0" presId="urn:microsoft.com/office/officeart/2016/7/layout/LinearBlockProcessNumbered"/>
    <dgm:cxn modelId="{E4348A1B-931B-F04D-A6FE-7FCD3926BF91}" type="presParOf" srcId="{6BAE6EC9-7FF0-CD42-8AE2-FD0CEA92D58D}" destId="{590512B5-E2CF-5B4F-9DE1-842325B78AAD}" srcOrd="0" destOrd="0" presId="urn:microsoft.com/office/officeart/2016/7/layout/LinearBlockProcessNumbered"/>
    <dgm:cxn modelId="{C9E3E984-49E0-9042-B100-816086689522}" type="presParOf" srcId="{6BAE6EC9-7FF0-CD42-8AE2-FD0CEA92D58D}" destId="{DBAF2021-D661-0547-8CB6-288FBFA73F2A}" srcOrd="1" destOrd="0" presId="urn:microsoft.com/office/officeart/2016/7/layout/LinearBlockProcessNumbered"/>
    <dgm:cxn modelId="{E6B0B396-BC34-3C43-8026-F3BCB4ECAAE6}" type="presParOf" srcId="{6BAE6EC9-7FF0-CD42-8AE2-FD0CEA92D58D}" destId="{05DB8B92-2742-6245-986D-45726C2F405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AC507AF-A76C-4D4E-86CE-62E06611B35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20C6A06-5F7E-46D6-8F5A-1F163E11C46B}">
      <dgm:prSet/>
      <dgm:spPr/>
      <dgm:t>
        <a:bodyPr/>
        <a:lstStyle/>
        <a:p>
          <a:r>
            <a:rPr lang="en-US" i="1"/>
            <a:t>Please note:  Submission will always be necessary via Turnitin on Moodle.</a:t>
          </a:r>
          <a:endParaRPr lang="en-US"/>
        </a:p>
      </dgm:t>
    </dgm:pt>
    <dgm:pt modelId="{A4573A3D-73FF-4E03-A45F-4F9EA7E08C20}" type="parTrans" cxnId="{FCCB97F6-A92A-40ED-A2B2-BE6342E16B6E}">
      <dgm:prSet/>
      <dgm:spPr/>
      <dgm:t>
        <a:bodyPr/>
        <a:lstStyle/>
        <a:p>
          <a:endParaRPr lang="en-US"/>
        </a:p>
      </dgm:t>
    </dgm:pt>
    <dgm:pt modelId="{246557F6-F4EE-4066-A857-19132DFC935A}" type="sibTrans" cxnId="{FCCB97F6-A92A-40ED-A2B2-BE6342E16B6E}">
      <dgm:prSet/>
      <dgm:spPr/>
      <dgm:t>
        <a:bodyPr/>
        <a:lstStyle/>
        <a:p>
          <a:endParaRPr lang="en-US"/>
        </a:p>
      </dgm:t>
    </dgm:pt>
    <dgm:pt modelId="{4DC22EAD-11C6-4BFB-8C43-79DFDDEB4C6F}">
      <dgm:prSet/>
      <dgm:spPr/>
      <dgm:t>
        <a:bodyPr/>
        <a:lstStyle/>
        <a:p>
          <a:r>
            <a:rPr lang="en-GB" dirty="0"/>
            <a:t>The date for the submission of final Dissertation </a:t>
          </a:r>
          <a:r>
            <a:rPr lang="en-GB" b="1" dirty="0"/>
            <a:t>11</a:t>
          </a:r>
          <a:r>
            <a:rPr lang="en-GB" b="1" baseline="30000" dirty="0"/>
            <a:t>th</a:t>
          </a:r>
          <a:r>
            <a:rPr lang="en-GB" b="1" dirty="0"/>
            <a:t> July </a:t>
          </a:r>
          <a:r>
            <a:rPr lang="en-GB" b="1" dirty="0">
              <a:solidFill>
                <a:schemeClr val="tx1"/>
              </a:solidFill>
            </a:rPr>
            <a:t>2025</a:t>
          </a:r>
          <a:r>
            <a:rPr lang="en-GB" dirty="0"/>
            <a:t>. This allows time for the process of second-marking, third-marking where necessary and transmission to the External Examiner. </a:t>
          </a:r>
          <a:endParaRPr lang="en-US" dirty="0"/>
        </a:p>
      </dgm:t>
    </dgm:pt>
    <dgm:pt modelId="{3F66FAC1-BF6B-4AEE-A9F0-302EEDCA8C74}" type="parTrans" cxnId="{DC84B4BD-8B0A-4CDB-A546-CBCE28039398}">
      <dgm:prSet/>
      <dgm:spPr/>
      <dgm:t>
        <a:bodyPr/>
        <a:lstStyle/>
        <a:p>
          <a:endParaRPr lang="en-US"/>
        </a:p>
      </dgm:t>
    </dgm:pt>
    <dgm:pt modelId="{81B36B60-2E2E-4CC3-8DEC-3FDCC3EE8B26}" type="sibTrans" cxnId="{DC84B4BD-8B0A-4CDB-A546-CBCE28039398}">
      <dgm:prSet/>
      <dgm:spPr/>
      <dgm:t>
        <a:bodyPr/>
        <a:lstStyle/>
        <a:p>
          <a:endParaRPr lang="en-US"/>
        </a:p>
      </dgm:t>
    </dgm:pt>
    <dgm:pt modelId="{B1A05AF1-F8F9-4BDD-BC70-13FF0D39F6CC}">
      <dgm:prSet/>
      <dgm:spPr/>
      <dgm:t>
        <a:bodyPr/>
        <a:lstStyle/>
        <a:p>
          <a:r>
            <a:rPr lang="en-GB"/>
            <a:t>Failure to meet these requirements and deadlines will delay the processing and marking of your dissertation.  </a:t>
          </a:r>
          <a:endParaRPr lang="en-US"/>
        </a:p>
      </dgm:t>
    </dgm:pt>
    <dgm:pt modelId="{0C1C7D62-4372-4F7B-AB3A-50011EFC34EC}" type="parTrans" cxnId="{AA142F4F-FDB7-4E83-9DAC-8AEBF37771A1}">
      <dgm:prSet/>
      <dgm:spPr/>
      <dgm:t>
        <a:bodyPr/>
        <a:lstStyle/>
        <a:p>
          <a:endParaRPr lang="en-US"/>
        </a:p>
      </dgm:t>
    </dgm:pt>
    <dgm:pt modelId="{76D9716F-5EFB-42F5-B363-D43B65BEDFA4}" type="sibTrans" cxnId="{AA142F4F-FDB7-4E83-9DAC-8AEBF37771A1}">
      <dgm:prSet/>
      <dgm:spPr/>
      <dgm:t>
        <a:bodyPr/>
        <a:lstStyle/>
        <a:p>
          <a:endParaRPr lang="en-US"/>
        </a:p>
      </dgm:t>
    </dgm:pt>
    <dgm:pt modelId="{F37A4856-6482-4BEA-B254-79881702C2BB}" type="pres">
      <dgm:prSet presAssocID="{FAC507AF-A76C-4D4E-86CE-62E06611B35D}" presName="root" presStyleCnt="0">
        <dgm:presLayoutVars>
          <dgm:dir/>
          <dgm:resizeHandles val="exact"/>
        </dgm:presLayoutVars>
      </dgm:prSet>
      <dgm:spPr/>
    </dgm:pt>
    <dgm:pt modelId="{CA258F79-FD57-4F28-AE07-DA56C666B124}" type="pres">
      <dgm:prSet presAssocID="{D20C6A06-5F7E-46D6-8F5A-1F163E11C46B}" presName="compNode" presStyleCnt="0"/>
      <dgm:spPr/>
    </dgm:pt>
    <dgm:pt modelId="{A5BFCC9B-5124-4FF2-A6B3-F3D7F6B5D4D0}" type="pres">
      <dgm:prSet presAssocID="{D20C6A06-5F7E-46D6-8F5A-1F163E11C46B}" presName="bgRect" presStyleLbl="bgShp" presStyleIdx="0" presStyleCnt="3"/>
      <dgm:spPr/>
    </dgm:pt>
    <dgm:pt modelId="{940B8477-C7E1-470B-A3AA-1E11B32C691F}" type="pres">
      <dgm:prSet presAssocID="{D20C6A06-5F7E-46D6-8F5A-1F163E11C46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Note"/>
        </a:ext>
      </dgm:extLst>
    </dgm:pt>
    <dgm:pt modelId="{64F32E09-4442-44A1-B277-824724AD28F3}" type="pres">
      <dgm:prSet presAssocID="{D20C6A06-5F7E-46D6-8F5A-1F163E11C46B}" presName="spaceRect" presStyleCnt="0"/>
      <dgm:spPr/>
    </dgm:pt>
    <dgm:pt modelId="{442E5E04-3EC5-4532-9211-D9F99EAA5894}" type="pres">
      <dgm:prSet presAssocID="{D20C6A06-5F7E-46D6-8F5A-1F163E11C46B}" presName="parTx" presStyleLbl="revTx" presStyleIdx="0" presStyleCnt="3">
        <dgm:presLayoutVars>
          <dgm:chMax val="0"/>
          <dgm:chPref val="0"/>
        </dgm:presLayoutVars>
      </dgm:prSet>
      <dgm:spPr/>
    </dgm:pt>
    <dgm:pt modelId="{3144B14C-4BDB-4DF6-9D9C-8E5E99527E01}" type="pres">
      <dgm:prSet presAssocID="{246557F6-F4EE-4066-A857-19132DFC935A}" presName="sibTrans" presStyleCnt="0"/>
      <dgm:spPr/>
    </dgm:pt>
    <dgm:pt modelId="{41D3F465-3D36-491C-8A72-C5831AC29AA7}" type="pres">
      <dgm:prSet presAssocID="{4DC22EAD-11C6-4BFB-8C43-79DFDDEB4C6F}" presName="compNode" presStyleCnt="0"/>
      <dgm:spPr/>
    </dgm:pt>
    <dgm:pt modelId="{C2E95168-2AEC-457E-9983-7DFDA5D82263}" type="pres">
      <dgm:prSet presAssocID="{4DC22EAD-11C6-4BFB-8C43-79DFDDEB4C6F}" presName="bgRect" presStyleLbl="bgShp" presStyleIdx="1" presStyleCnt="3" custLinFactNeighborX="3832" custLinFactNeighborY="-3255"/>
      <dgm:spPr/>
    </dgm:pt>
    <dgm:pt modelId="{867EC810-A352-43B1-AFE6-F48AD1CDA102}" type="pres">
      <dgm:prSet presAssocID="{4DC22EAD-11C6-4BFB-8C43-79DFDDEB4C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79D7BBC5-C1E1-40B0-A4AF-25A1235F70A3}" type="pres">
      <dgm:prSet presAssocID="{4DC22EAD-11C6-4BFB-8C43-79DFDDEB4C6F}" presName="spaceRect" presStyleCnt="0"/>
      <dgm:spPr/>
    </dgm:pt>
    <dgm:pt modelId="{900936E0-ADFC-4FBF-A16F-3E89B9D85271}" type="pres">
      <dgm:prSet presAssocID="{4DC22EAD-11C6-4BFB-8C43-79DFDDEB4C6F}" presName="parTx" presStyleLbl="revTx" presStyleIdx="1" presStyleCnt="3">
        <dgm:presLayoutVars>
          <dgm:chMax val="0"/>
          <dgm:chPref val="0"/>
        </dgm:presLayoutVars>
      </dgm:prSet>
      <dgm:spPr/>
    </dgm:pt>
    <dgm:pt modelId="{D028A3EB-AF4A-4567-96FA-50DD677889E3}" type="pres">
      <dgm:prSet presAssocID="{81B36B60-2E2E-4CC3-8DEC-3FDCC3EE8B26}" presName="sibTrans" presStyleCnt="0"/>
      <dgm:spPr/>
    </dgm:pt>
    <dgm:pt modelId="{EEBC2BDE-D775-4834-AF18-6462210330C2}" type="pres">
      <dgm:prSet presAssocID="{B1A05AF1-F8F9-4BDD-BC70-13FF0D39F6CC}" presName="compNode" presStyleCnt="0"/>
      <dgm:spPr/>
    </dgm:pt>
    <dgm:pt modelId="{2BC59A67-F591-44AC-BAAB-DD63561364BD}" type="pres">
      <dgm:prSet presAssocID="{B1A05AF1-F8F9-4BDD-BC70-13FF0D39F6CC}" presName="bgRect" presStyleLbl="bgShp" presStyleIdx="2" presStyleCnt="3"/>
      <dgm:spPr/>
    </dgm:pt>
    <dgm:pt modelId="{A3CD8709-89C8-4831-B695-BCB902AB1E14}" type="pres">
      <dgm:prSet presAssocID="{B1A05AF1-F8F9-4BDD-BC70-13FF0D39F6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91FC8C15-CD95-4C40-84D3-94E75BC53A82}" type="pres">
      <dgm:prSet presAssocID="{B1A05AF1-F8F9-4BDD-BC70-13FF0D39F6CC}" presName="spaceRect" presStyleCnt="0"/>
      <dgm:spPr/>
    </dgm:pt>
    <dgm:pt modelId="{37E0928E-5640-4C99-B79F-0F7AC6BAD5B0}" type="pres">
      <dgm:prSet presAssocID="{B1A05AF1-F8F9-4BDD-BC70-13FF0D39F6CC}" presName="parTx" presStyleLbl="revTx" presStyleIdx="2" presStyleCnt="3">
        <dgm:presLayoutVars>
          <dgm:chMax val="0"/>
          <dgm:chPref val="0"/>
        </dgm:presLayoutVars>
      </dgm:prSet>
      <dgm:spPr/>
    </dgm:pt>
  </dgm:ptLst>
  <dgm:cxnLst>
    <dgm:cxn modelId="{D01E6A22-F832-4A5A-80B6-C4191C37E8C7}" type="presOf" srcId="{B1A05AF1-F8F9-4BDD-BC70-13FF0D39F6CC}" destId="{37E0928E-5640-4C99-B79F-0F7AC6BAD5B0}" srcOrd="0" destOrd="0" presId="urn:microsoft.com/office/officeart/2018/2/layout/IconVerticalSolidList"/>
    <dgm:cxn modelId="{E59A1B2A-B5C7-4192-8EFA-6038161529A7}" type="presOf" srcId="{D20C6A06-5F7E-46D6-8F5A-1F163E11C46B}" destId="{442E5E04-3EC5-4532-9211-D9F99EAA5894}" srcOrd="0" destOrd="0" presId="urn:microsoft.com/office/officeart/2018/2/layout/IconVerticalSolidList"/>
    <dgm:cxn modelId="{AA142F4F-FDB7-4E83-9DAC-8AEBF37771A1}" srcId="{FAC507AF-A76C-4D4E-86CE-62E06611B35D}" destId="{B1A05AF1-F8F9-4BDD-BC70-13FF0D39F6CC}" srcOrd="2" destOrd="0" parTransId="{0C1C7D62-4372-4F7B-AB3A-50011EFC34EC}" sibTransId="{76D9716F-5EFB-42F5-B363-D43B65BEDFA4}"/>
    <dgm:cxn modelId="{B4D61AB7-9D33-48A2-BF31-6DC6673F478E}" type="presOf" srcId="{FAC507AF-A76C-4D4E-86CE-62E06611B35D}" destId="{F37A4856-6482-4BEA-B254-79881702C2BB}" srcOrd="0" destOrd="0" presId="urn:microsoft.com/office/officeart/2018/2/layout/IconVerticalSolidList"/>
    <dgm:cxn modelId="{DC84B4BD-8B0A-4CDB-A546-CBCE28039398}" srcId="{FAC507AF-A76C-4D4E-86CE-62E06611B35D}" destId="{4DC22EAD-11C6-4BFB-8C43-79DFDDEB4C6F}" srcOrd="1" destOrd="0" parTransId="{3F66FAC1-BF6B-4AEE-A9F0-302EEDCA8C74}" sibTransId="{81B36B60-2E2E-4CC3-8DEC-3FDCC3EE8B26}"/>
    <dgm:cxn modelId="{DC7422DC-07CA-4FD9-ADB2-E18016B95BDD}" type="presOf" srcId="{4DC22EAD-11C6-4BFB-8C43-79DFDDEB4C6F}" destId="{900936E0-ADFC-4FBF-A16F-3E89B9D85271}" srcOrd="0" destOrd="0" presId="urn:microsoft.com/office/officeart/2018/2/layout/IconVerticalSolidList"/>
    <dgm:cxn modelId="{FCCB97F6-A92A-40ED-A2B2-BE6342E16B6E}" srcId="{FAC507AF-A76C-4D4E-86CE-62E06611B35D}" destId="{D20C6A06-5F7E-46D6-8F5A-1F163E11C46B}" srcOrd="0" destOrd="0" parTransId="{A4573A3D-73FF-4E03-A45F-4F9EA7E08C20}" sibTransId="{246557F6-F4EE-4066-A857-19132DFC935A}"/>
    <dgm:cxn modelId="{9F1031DD-DDD0-420B-9F2F-E5EC622D7578}" type="presParOf" srcId="{F37A4856-6482-4BEA-B254-79881702C2BB}" destId="{CA258F79-FD57-4F28-AE07-DA56C666B124}" srcOrd="0" destOrd="0" presId="urn:microsoft.com/office/officeart/2018/2/layout/IconVerticalSolidList"/>
    <dgm:cxn modelId="{981BFE63-1622-4CE2-A07E-B19A93112C09}" type="presParOf" srcId="{CA258F79-FD57-4F28-AE07-DA56C666B124}" destId="{A5BFCC9B-5124-4FF2-A6B3-F3D7F6B5D4D0}" srcOrd="0" destOrd="0" presId="urn:microsoft.com/office/officeart/2018/2/layout/IconVerticalSolidList"/>
    <dgm:cxn modelId="{14DDA2D6-4E81-4901-BE38-1AE6C6909029}" type="presParOf" srcId="{CA258F79-FD57-4F28-AE07-DA56C666B124}" destId="{940B8477-C7E1-470B-A3AA-1E11B32C691F}" srcOrd="1" destOrd="0" presId="urn:microsoft.com/office/officeart/2018/2/layout/IconVerticalSolidList"/>
    <dgm:cxn modelId="{B736F28B-AF5A-42B2-97AB-FC3FA52E1B8C}" type="presParOf" srcId="{CA258F79-FD57-4F28-AE07-DA56C666B124}" destId="{64F32E09-4442-44A1-B277-824724AD28F3}" srcOrd="2" destOrd="0" presId="urn:microsoft.com/office/officeart/2018/2/layout/IconVerticalSolidList"/>
    <dgm:cxn modelId="{61520EBA-6D3C-4678-8762-A22BEDA55D49}" type="presParOf" srcId="{CA258F79-FD57-4F28-AE07-DA56C666B124}" destId="{442E5E04-3EC5-4532-9211-D9F99EAA5894}" srcOrd="3" destOrd="0" presId="urn:microsoft.com/office/officeart/2018/2/layout/IconVerticalSolidList"/>
    <dgm:cxn modelId="{DFF50E10-9795-490D-A20D-25E96C47A413}" type="presParOf" srcId="{F37A4856-6482-4BEA-B254-79881702C2BB}" destId="{3144B14C-4BDB-4DF6-9D9C-8E5E99527E01}" srcOrd="1" destOrd="0" presId="urn:microsoft.com/office/officeart/2018/2/layout/IconVerticalSolidList"/>
    <dgm:cxn modelId="{2C90389A-63EF-4848-8DC3-9008BB07AF15}" type="presParOf" srcId="{F37A4856-6482-4BEA-B254-79881702C2BB}" destId="{41D3F465-3D36-491C-8A72-C5831AC29AA7}" srcOrd="2" destOrd="0" presId="urn:microsoft.com/office/officeart/2018/2/layout/IconVerticalSolidList"/>
    <dgm:cxn modelId="{CC84E809-5372-4DEB-A107-1A91DAE248C1}" type="presParOf" srcId="{41D3F465-3D36-491C-8A72-C5831AC29AA7}" destId="{C2E95168-2AEC-457E-9983-7DFDA5D82263}" srcOrd="0" destOrd="0" presId="urn:microsoft.com/office/officeart/2018/2/layout/IconVerticalSolidList"/>
    <dgm:cxn modelId="{C13E40DD-CC1E-4318-BDF0-2F7C94FF20DB}" type="presParOf" srcId="{41D3F465-3D36-491C-8A72-C5831AC29AA7}" destId="{867EC810-A352-43B1-AFE6-F48AD1CDA102}" srcOrd="1" destOrd="0" presId="urn:microsoft.com/office/officeart/2018/2/layout/IconVerticalSolidList"/>
    <dgm:cxn modelId="{A5D33702-1FEF-4A0A-83B9-6D739CAA075A}" type="presParOf" srcId="{41D3F465-3D36-491C-8A72-C5831AC29AA7}" destId="{79D7BBC5-C1E1-40B0-A4AF-25A1235F70A3}" srcOrd="2" destOrd="0" presId="urn:microsoft.com/office/officeart/2018/2/layout/IconVerticalSolidList"/>
    <dgm:cxn modelId="{7EC80A7E-2D4A-4DE1-8989-A3BEE09E1BDE}" type="presParOf" srcId="{41D3F465-3D36-491C-8A72-C5831AC29AA7}" destId="{900936E0-ADFC-4FBF-A16F-3E89B9D85271}" srcOrd="3" destOrd="0" presId="urn:microsoft.com/office/officeart/2018/2/layout/IconVerticalSolidList"/>
    <dgm:cxn modelId="{7E96DF37-A158-4632-AEC5-380D8F7BFD50}" type="presParOf" srcId="{F37A4856-6482-4BEA-B254-79881702C2BB}" destId="{D028A3EB-AF4A-4567-96FA-50DD677889E3}" srcOrd="3" destOrd="0" presId="urn:microsoft.com/office/officeart/2018/2/layout/IconVerticalSolidList"/>
    <dgm:cxn modelId="{114D9C0C-9D31-450E-9B00-DD4D07F01DFC}" type="presParOf" srcId="{F37A4856-6482-4BEA-B254-79881702C2BB}" destId="{EEBC2BDE-D775-4834-AF18-6462210330C2}" srcOrd="4" destOrd="0" presId="urn:microsoft.com/office/officeart/2018/2/layout/IconVerticalSolidList"/>
    <dgm:cxn modelId="{270F512C-8318-4DFE-AE6D-3C6913D593D6}" type="presParOf" srcId="{EEBC2BDE-D775-4834-AF18-6462210330C2}" destId="{2BC59A67-F591-44AC-BAAB-DD63561364BD}" srcOrd="0" destOrd="0" presId="urn:microsoft.com/office/officeart/2018/2/layout/IconVerticalSolidList"/>
    <dgm:cxn modelId="{555A1A41-E6B5-4893-AFA7-5FF80F93DB5A}" type="presParOf" srcId="{EEBC2BDE-D775-4834-AF18-6462210330C2}" destId="{A3CD8709-89C8-4831-B695-BCB902AB1E14}" srcOrd="1" destOrd="0" presId="urn:microsoft.com/office/officeart/2018/2/layout/IconVerticalSolidList"/>
    <dgm:cxn modelId="{F762E88D-02D2-44FB-BF4C-630824F1E8EC}" type="presParOf" srcId="{EEBC2BDE-D775-4834-AF18-6462210330C2}" destId="{91FC8C15-CD95-4C40-84D3-94E75BC53A82}" srcOrd="2" destOrd="0" presId="urn:microsoft.com/office/officeart/2018/2/layout/IconVerticalSolidList"/>
    <dgm:cxn modelId="{8343E7D0-863C-4A03-AAB8-75F6B56B5804}" type="presParOf" srcId="{EEBC2BDE-D775-4834-AF18-6462210330C2}" destId="{37E0928E-5640-4C99-B79F-0F7AC6BAD5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99ACFC2-B152-4069-A356-107C4A5ADF2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387711C-CE19-4034-9C92-5206D82432C0}">
      <dgm:prSet/>
      <dgm:spPr/>
      <dgm:t>
        <a:bodyPr/>
        <a:lstStyle/>
        <a:p>
          <a:r>
            <a:rPr lang="en-GB"/>
            <a:t>On completion of your dissertation and prior to submission, ask yourself the following questions about your work:</a:t>
          </a:r>
          <a:endParaRPr lang="en-US"/>
        </a:p>
      </dgm:t>
    </dgm:pt>
    <dgm:pt modelId="{FC2CB760-C260-484B-B424-5E0E6E4013D3}" type="parTrans" cxnId="{A825EF77-6D7A-47AA-BBE4-92E6B925BCDD}">
      <dgm:prSet/>
      <dgm:spPr/>
      <dgm:t>
        <a:bodyPr/>
        <a:lstStyle/>
        <a:p>
          <a:endParaRPr lang="en-US"/>
        </a:p>
      </dgm:t>
    </dgm:pt>
    <dgm:pt modelId="{EAB809D0-7096-44E4-8DC8-AD57D22558AD}" type="sibTrans" cxnId="{A825EF77-6D7A-47AA-BBE4-92E6B925BCDD}">
      <dgm:prSet/>
      <dgm:spPr/>
      <dgm:t>
        <a:bodyPr/>
        <a:lstStyle/>
        <a:p>
          <a:endParaRPr lang="en-US"/>
        </a:p>
      </dgm:t>
    </dgm:pt>
    <dgm:pt modelId="{B40E9FE4-39BE-48F7-B0C6-DD154D6FF0B5}">
      <dgm:prSet/>
      <dgm:spPr/>
      <dgm:t>
        <a:bodyPr/>
        <a:lstStyle/>
        <a:p>
          <a:r>
            <a:rPr lang="en-GB" b="1"/>
            <a:t>1.	</a:t>
          </a:r>
          <a:r>
            <a:rPr lang="en-GB"/>
            <a:t>Is the meaning clear?  Are there any obscure passages?</a:t>
          </a:r>
          <a:endParaRPr lang="en-US"/>
        </a:p>
      </dgm:t>
    </dgm:pt>
    <dgm:pt modelId="{4BBE8F25-0FF7-49EB-B510-A0342F5EC0B8}" type="parTrans" cxnId="{AE725EB0-C4E0-4B0C-85D9-3FB0DB13CD3F}">
      <dgm:prSet/>
      <dgm:spPr/>
      <dgm:t>
        <a:bodyPr/>
        <a:lstStyle/>
        <a:p>
          <a:endParaRPr lang="en-US"/>
        </a:p>
      </dgm:t>
    </dgm:pt>
    <dgm:pt modelId="{9E4308F0-7C8D-4ACE-A425-EAF767873EA8}" type="sibTrans" cxnId="{AE725EB0-C4E0-4B0C-85D9-3FB0DB13CD3F}">
      <dgm:prSet/>
      <dgm:spPr/>
      <dgm:t>
        <a:bodyPr/>
        <a:lstStyle/>
        <a:p>
          <a:endParaRPr lang="en-US"/>
        </a:p>
      </dgm:t>
    </dgm:pt>
    <dgm:pt modelId="{1BD95F81-865F-4131-B600-D7CC432FC3D9}">
      <dgm:prSet/>
      <dgm:spPr/>
      <dgm:t>
        <a:bodyPr/>
        <a:lstStyle/>
        <a:p>
          <a:r>
            <a:rPr lang="en-GB" b="1"/>
            <a:t>2.	</a:t>
          </a:r>
          <a:r>
            <a:rPr lang="en-GB"/>
            <a:t>Is the report well written?  Check tenses, grammar, spelling, overlapping passages, punctuation, jargon.</a:t>
          </a:r>
          <a:endParaRPr lang="en-US"/>
        </a:p>
      </dgm:t>
    </dgm:pt>
    <dgm:pt modelId="{8A7451FD-B64E-4918-AF77-444FBAD2A27F}" type="parTrans" cxnId="{3A729C47-E560-4C9A-926D-CF2BC7FB7C0B}">
      <dgm:prSet/>
      <dgm:spPr/>
      <dgm:t>
        <a:bodyPr/>
        <a:lstStyle/>
        <a:p>
          <a:endParaRPr lang="en-US"/>
        </a:p>
      </dgm:t>
    </dgm:pt>
    <dgm:pt modelId="{0C110CC4-25E2-4573-A8D1-C6768DABDD25}" type="sibTrans" cxnId="{3A729C47-E560-4C9A-926D-CF2BC7FB7C0B}">
      <dgm:prSet/>
      <dgm:spPr/>
      <dgm:t>
        <a:bodyPr/>
        <a:lstStyle/>
        <a:p>
          <a:endParaRPr lang="en-US"/>
        </a:p>
      </dgm:t>
    </dgm:pt>
    <dgm:pt modelId="{5FBD90A9-45EB-4F2E-A0D1-2B480966402B}">
      <dgm:prSet/>
      <dgm:spPr/>
      <dgm:t>
        <a:bodyPr/>
        <a:lstStyle/>
        <a:p>
          <a:r>
            <a:rPr lang="en-GB" b="1"/>
            <a:t>3.	</a:t>
          </a:r>
          <a:r>
            <a:rPr lang="en-GB"/>
            <a:t>Is the referencing well done?  Are there any omissions?</a:t>
          </a:r>
          <a:endParaRPr lang="en-US"/>
        </a:p>
      </dgm:t>
    </dgm:pt>
    <dgm:pt modelId="{9C707CDC-99AB-42A3-AD63-FFD88D68AF25}" type="parTrans" cxnId="{34CD1CF9-D832-4488-949F-619862F798B4}">
      <dgm:prSet/>
      <dgm:spPr/>
      <dgm:t>
        <a:bodyPr/>
        <a:lstStyle/>
        <a:p>
          <a:endParaRPr lang="en-US"/>
        </a:p>
      </dgm:t>
    </dgm:pt>
    <dgm:pt modelId="{83A61BEF-3D37-4FB8-8C52-9675E9161886}" type="sibTrans" cxnId="{34CD1CF9-D832-4488-949F-619862F798B4}">
      <dgm:prSet/>
      <dgm:spPr/>
      <dgm:t>
        <a:bodyPr/>
        <a:lstStyle/>
        <a:p>
          <a:endParaRPr lang="en-US"/>
        </a:p>
      </dgm:t>
    </dgm:pt>
    <dgm:pt modelId="{B0BD7120-F243-4C9A-A0D6-B518CF8093F3}">
      <dgm:prSet/>
      <dgm:spPr/>
      <dgm:t>
        <a:bodyPr/>
        <a:lstStyle/>
        <a:p>
          <a:r>
            <a:rPr lang="en-GB" b="1"/>
            <a:t>4.	</a:t>
          </a:r>
          <a:r>
            <a:rPr lang="en-GB"/>
            <a:t>Does the abstract give the reader a clear idea of what is in the report?</a:t>
          </a:r>
          <a:endParaRPr lang="en-US"/>
        </a:p>
      </dgm:t>
    </dgm:pt>
    <dgm:pt modelId="{35C89475-F5FE-444C-9D31-BAF1B6D5ECCE}" type="parTrans" cxnId="{76970D6F-DDD4-4BCD-9F5B-CE24FA9C2333}">
      <dgm:prSet/>
      <dgm:spPr/>
      <dgm:t>
        <a:bodyPr/>
        <a:lstStyle/>
        <a:p>
          <a:endParaRPr lang="en-US"/>
        </a:p>
      </dgm:t>
    </dgm:pt>
    <dgm:pt modelId="{2AEDC877-E2D4-43DC-9CF5-242CA21FA34C}" type="sibTrans" cxnId="{76970D6F-DDD4-4BCD-9F5B-CE24FA9C2333}">
      <dgm:prSet/>
      <dgm:spPr/>
      <dgm:t>
        <a:bodyPr/>
        <a:lstStyle/>
        <a:p>
          <a:endParaRPr lang="en-US"/>
        </a:p>
      </dgm:t>
    </dgm:pt>
    <dgm:pt modelId="{47162780-D3C1-435F-B37F-291700DFF341}">
      <dgm:prSet/>
      <dgm:spPr/>
      <dgm:t>
        <a:bodyPr/>
        <a:lstStyle/>
        <a:p>
          <a:r>
            <a:rPr lang="en-GB" b="1"/>
            <a:t>5.	</a:t>
          </a:r>
          <a:r>
            <a:rPr lang="en-GB"/>
            <a:t>Does the title indicate the nature of the study?</a:t>
          </a:r>
          <a:endParaRPr lang="en-US"/>
        </a:p>
      </dgm:t>
    </dgm:pt>
    <dgm:pt modelId="{5C993904-7C4C-4774-A31A-6551740FB238}" type="parTrans" cxnId="{35076D4E-2159-40D7-951B-530C42D6AFE8}">
      <dgm:prSet/>
      <dgm:spPr/>
      <dgm:t>
        <a:bodyPr/>
        <a:lstStyle/>
        <a:p>
          <a:endParaRPr lang="en-US"/>
        </a:p>
      </dgm:t>
    </dgm:pt>
    <dgm:pt modelId="{14043B29-66DF-471E-A896-4705ACE30731}" type="sibTrans" cxnId="{35076D4E-2159-40D7-951B-530C42D6AFE8}">
      <dgm:prSet/>
      <dgm:spPr/>
      <dgm:t>
        <a:bodyPr/>
        <a:lstStyle/>
        <a:p>
          <a:endParaRPr lang="en-US"/>
        </a:p>
      </dgm:t>
    </dgm:pt>
    <dgm:pt modelId="{1BD570A1-37B3-4655-A303-821B1F6FB9BF}" type="pres">
      <dgm:prSet presAssocID="{D99ACFC2-B152-4069-A356-107C4A5ADF26}" presName="root" presStyleCnt="0">
        <dgm:presLayoutVars>
          <dgm:dir/>
          <dgm:resizeHandles val="exact"/>
        </dgm:presLayoutVars>
      </dgm:prSet>
      <dgm:spPr/>
    </dgm:pt>
    <dgm:pt modelId="{019E438B-085E-4507-A8F3-2A32D385BE00}" type="pres">
      <dgm:prSet presAssocID="{F387711C-CE19-4034-9C92-5206D82432C0}" presName="compNode" presStyleCnt="0"/>
      <dgm:spPr/>
    </dgm:pt>
    <dgm:pt modelId="{2A5CE56C-8B20-4D8D-83FA-393B37C0B77C}" type="pres">
      <dgm:prSet presAssocID="{F387711C-CE19-4034-9C92-5206D82432C0}" presName="bgRect" presStyleLbl="bgShp" presStyleIdx="0" presStyleCnt="6"/>
      <dgm:spPr/>
    </dgm:pt>
    <dgm:pt modelId="{772E26E8-F387-489F-942B-86AAFB24C454}" type="pres">
      <dgm:prSet presAssocID="{F387711C-CE19-4034-9C92-5206D82432C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6210E8AE-4EFE-48BF-8CC7-AE5CDDE6677F}" type="pres">
      <dgm:prSet presAssocID="{F387711C-CE19-4034-9C92-5206D82432C0}" presName="spaceRect" presStyleCnt="0"/>
      <dgm:spPr/>
    </dgm:pt>
    <dgm:pt modelId="{62EF3F03-9E96-460B-9145-C4CC1965CF47}" type="pres">
      <dgm:prSet presAssocID="{F387711C-CE19-4034-9C92-5206D82432C0}" presName="parTx" presStyleLbl="revTx" presStyleIdx="0" presStyleCnt="6">
        <dgm:presLayoutVars>
          <dgm:chMax val="0"/>
          <dgm:chPref val="0"/>
        </dgm:presLayoutVars>
      </dgm:prSet>
      <dgm:spPr/>
    </dgm:pt>
    <dgm:pt modelId="{75B34687-1AD4-49C1-8510-219096A420D4}" type="pres">
      <dgm:prSet presAssocID="{EAB809D0-7096-44E4-8DC8-AD57D22558AD}" presName="sibTrans" presStyleCnt="0"/>
      <dgm:spPr/>
    </dgm:pt>
    <dgm:pt modelId="{4A9AEB19-F4BD-45E4-ABFA-D9BA98CCE47F}" type="pres">
      <dgm:prSet presAssocID="{B40E9FE4-39BE-48F7-B0C6-DD154D6FF0B5}" presName="compNode" presStyleCnt="0"/>
      <dgm:spPr/>
    </dgm:pt>
    <dgm:pt modelId="{3D786338-C16C-4721-BF54-65B65EBAAA01}" type="pres">
      <dgm:prSet presAssocID="{B40E9FE4-39BE-48F7-B0C6-DD154D6FF0B5}" presName="bgRect" presStyleLbl="bgShp" presStyleIdx="1" presStyleCnt="6"/>
      <dgm:spPr/>
    </dgm:pt>
    <dgm:pt modelId="{5CF980BA-8E35-4FF3-952E-E32A9F2FCD3D}" type="pres">
      <dgm:prSet presAssocID="{B40E9FE4-39BE-48F7-B0C6-DD154D6FF0B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EBBF05EE-0C7C-4A32-AB38-07DE5D3CEA90}" type="pres">
      <dgm:prSet presAssocID="{B40E9FE4-39BE-48F7-B0C6-DD154D6FF0B5}" presName="spaceRect" presStyleCnt="0"/>
      <dgm:spPr/>
    </dgm:pt>
    <dgm:pt modelId="{DB9CC322-9DB2-4B12-A943-131724612371}" type="pres">
      <dgm:prSet presAssocID="{B40E9FE4-39BE-48F7-B0C6-DD154D6FF0B5}" presName="parTx" presStyleLbl="revTx" presStyleIdx="1" presStyleCnt="6">
        <dgm:presLayoutVars>
          <dgm:chMax val="0"/>
          <dgm:chPref val="0"/>
        </dgm:presLayoutVars>
      </dgm:prSet>
      <dgm:spPr/>
    </dgm:pt>
    <dgm:pt modelId="{140A999E-FAE0-4311-8685-757C63B2C53F}" type="pres">
      <dgm:prSet presAssocID="{9E4308F0-7C8D-4ACE-A425-EAF767873EA8}" presName="sibTrans" presStyleCnt="0"/>
      <dgm:spPr/>
    </dgm:pt>
    <dgm:pt modelId="{62996F33-6D88-479A-81A5-9F5A2FEBAE03}" type="pres">
      <dgm:prSet presAssocID="{1BD95F81-865F-4131-B600-D7CC432FC3D9}" presName="compNode" presStyleCnt="0"/>
      <dgm:spPr/>
    </dgm:pt>
    <dgm:pt modelId="{B69F26DC-1186-4C14-9A71-EDB2AC0B2431}" type="pres">
      <dgm:prSet presAssocID="{1BD95F81-865F-4131-B600-D7CC432FC3D9}" presName="bgRect" presStyleLbl="bgShp" presStyleIdx="2" presStyleCnt="6"/>
      <dgm:spPr/>
    </dgm:pt>
    <dgm:pt modelId="{7DFF3DF2-F26C-474A-BCFE-19D56B48266B}" type="pres">
      <dgm:prSet presAssocID="{1BD95F81-865F-4131-B600-D7CC432FC3D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1012C0E-0093-4CAE-A783-429D36EB7765}" type="pres">
      <dgm:prSet presAssocID="{1BD95F81-865F-4131-B600-D7CC432FC3D9}" presName="spaceRect" presStyleCnt="0"/>
      <dgm:spPr/>
    </dgm:pt>
    <dgm:pt modelId="{0EE7D927-EDF7-4522-A57F-AE249BFDC86E}" type="pres">
      <dgm:prSet presAssocID="{1BD95F81-865F-4131-B600-D7CC432FC3D9}" presName="parTx" presStyleLbl="revTx" presStyleIdx="2" presStyleCnt="6">
        <dgm:presLayoutVars>
          <dgm:chMax val="0"/>
          <dgm:chPref val="0"/>
        </dgm:presLayoutVars>
      </dgm:prSet>
      <dgm:spPr/>
    </dgm:pt>
    <dgm:pt modelId="{EEAEACF8-F5D0-4889-A523-C6AB3DDC4090}" type="pres">
      <dgm:prSet presAssocID="{0C110CC4-25E2-4573-A8D1-C6768DABDD25}" presName="sibTrans" presStyleCnt="0"/>
      <dgm:spPr/>
    </dgm:pt>
    <dgm:pt modelId="{08B51DE2-1120-4EE3-A5C1-752FB3CAF475}" type="pres">
      <dgm:prSet presAssocID="{5FBD90A9-45EB-4F2E-A0D1-2B480966402B}" presName="compNode" presStyleCnt="0"/>
      <dgm:spPr/>
    </dgm:pt>
    <dgm:pt modelId="{ADFC4674-2F2F-447F-9220-60625EECF31B}" type="pres">
      <dgm:prSet presAssocID="{5FBD90A9-45EB-4F2E-A0D1-2B480966402B}" presName="bgRect" presStyleLbl="bgShp" presStyleIdx="3" presStyleCnt="6"/>
      <dgm:spPr/>
    </dgm:pt>
    <dgm:pt modelId="{CFAEF559-7669-4FA8-BF3C-D35BE910852A}" type="pres">
      <dgm:prSet presAssocID="{5FBD90A9-45EB-4F2E-A0D1-2B480966402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99231B1F-B05D-43DC-A564-B3099B940C4F}" type="pres">
      <dgm:prSet presAssocID="{5FBD90A9-45EB-4F2E-A0D1-2B480966402B}" presName="spaceRect" presStyleCnt="0"/>
      <dgm:spPr/>
    </dgm:pt>
    <dgm:pt modelId="{C3BE07B0-1653-467E-8F8E-BA77833784FC}" type="pres">
      <dgm:prSet presAssocID="{5FBD90A9-45EB-4F2E-A0D1-2B480966402B}" presName="parTx" presStyleLbl="revTx" presStyleIdx="3" presStyleCnt="6">
        <dgm:presLayoutVars>
          <dgm:chMax val="0"/>
          <dgm:chPref val="0"/>
        </dgm:presLayoutVars>
      </dgm:prSet>
      <dgm:spPr/>
    </dgm:pt>
    <dgm:pt modelId="{DDF56D2F-0D06-41D2-909A-8967A15818E7}" type="pres">
      <dgm:prSet presAssocID="{83A61BEF-3D37-4FB8-8C52-9675E9161886}" presName="sibTrans" presStyleCnt="0"/>
      <dgm:spPr/>
    </dgm:pt>
    <dgm:pt modelId="{40B6B090-6E2E-4CDC-8F53-77190A9DD5B3}" type="pres">
      <dgm:prSet presAssocID="{B0BD7120-F243-4C9A-A0D6-B518CF8093F3}" presName="compNode" presStyleCnt="0"/>
      <dgm:spPr/>
    </dgm:pt>
    <dgm:pt modelId="{3D5A212D-0725-4B8A-B3EA-156100BCF8CB}" type="pres">
      <dgm:prSet presAssocID="{B0BD7120-F243-4C9A-A0D6-B518CF8093F3}" presName="bgRect" presStyleLbl="bgShp" presStyleIdx="4" presStyleCnt="6"/>
      <dgm:spPr/>
    </dgm:pt>
    <dgm:pt modelId="{A4F92108-64FF-443F-87D4-7C7C9BF650A5}" type="pres">
      <dgm:prSet presAssocID="{B0BD7120-F243-4C9A-A0D6-B518CF8093F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Quotation Mark"/>
        </a:ext>
      </dgm:extLst>
    </dgm:pt>
    <dgm:pt modelId="{485CA894-1148-4141-9D4B-A70AE24CA024}" type="pres">
      <dgm:prSet presAssocID="{B0BD7120-F243-4C9A-A0D6-B518CF8093F3}" presName="spaceRect" presStyleCnt="0"/>
      <dgm:spPr/>
    </dgm:pt>
    <dgm:pt modelId="{5A2BCE52-ACDF-4884-A4A0-81B673914A5F}" type="pres">
      <dgm:prSet presAssocID="{B0BD7120-F243-4C9A-A0D6-B518CF8093F3}" presName="parTx" presStyleLbl="revTx" presStyleIdx="4" presStyleCnt="6">
        <dgm:presLayoutVars>
          <dgm:chMax val="0"/>
          <dgm:chPref val="0"/>
        </dgm:presLayoutVars>
      </dgm:prSet>
      <dgm:spPr/>
    </dgm:pt>
    <dgm:pt modelId="{0B76A29E-DDE3-41AA-8B75-FBEAB5D4E797}" type="pres">
      <dgm:prSet presAssocID="{2AEDC877-E2D4-43DC-9CF5-242CA21FA34C}" presName="sibTrans" presStyleCnt="0"/>
      <dgm:spPr/>
    </dgm:pt>
    <dgm:pt modelId="{7EB34398-42A5-4913-95A4-F393E2A74667}" type="pres">
      <dgm:prSet presAssocID="{47162780-D3C1-435F-B37F-291700DFF341}" presName="compNode" presStyleCnt="0"/>
      <dgm:spPr/>
    </dgm:pt>
    <dgm:pt modelId="{791A981B-77B2-4567-AAA7-BC64D13BACA9}" type="pres">
      <dgm:prSet presAssocID="{47162780-D3C1-435F-B37F-291700DFF341}" presName="bgRect" presStyleLbl="bgShp" presStyleIdx="5" presStyleCnt="6"/>
      <dgm:spPr/>
    </dgm:pt>
    <dgm:pt modelId="{DEA90E37-FF1F-4DA4-AA13-21EF595209BC}" type="pres">
      <dgm:prSet presAssocID="{47162780-D3C1-435F-B37F-291700DFF34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ubtitles"/>
        </a:ext>
      </dgm:extLst>
    </dgm:pt>
    <dgm:pt modelId="{244F3D7C-EF61-4F36-8ABB-D37D6CB21610}" type="pres">
      <dgm:prSet presAssocID="{47162780-D3C1-435F-B37F-291700DFF341}" presName="spaceRect" presStyleCnt="0"/>
      <dgm:spPr/>
    </dgm:pt>
    <dgm:pt modelId="{847EE416-0D50-44E2-9953-ADCDDA8B3AE4}" type="pres">
      <dgm:prSet presAssocID="{47162780-D3C1-435F-B37F-291700DFF341}" presName="parTx" presStyleLbl="revTx" presStyleIdx="5" presStyleCnt="6">
        <dgm:presLayoutVars>
          <dgm:chMax val="0"/>
          <dgm:chPref val="0"/>
        </dgm:presLayoutVars>
      </dgm:prSet>
      <dgm:spPr/>
    </dgm:pt>
  </dgm:ptLst>
  <dgm:cxnLst>
    <dgm:cxn modelId="{40D09D00-4C74-4FC0-AB34-AD8EFBE01A61}" type="presOf" srcId="{B40E9FE4-39BE-48F7-B0C6-DD154D6FF0B5}" destId="{DB9CC322-9DB2-4B12-A943-131724612371}" srcOrd="0" destOrd="0" presId="urn:microsoft.com/office/officeart/2018/2/layout/IconVerticalSolidList"/>
    <dgm:cxn modelId="{E857EA31-0896-43FC-8F38-C4D566506035}" type="presOf" srcId="{D99ACFC2-B152-4069-A356-107C4A5ADF26}" destId="{1BD570A1-37B3-4655-A303-821B1F6FB9BF}" srcOrd="0" destOrd="0" presId="urn:microsoft.com/office/officeart/2018/2/layout/IconVerticalSolidList"/>
    <dgm:cxn modelId="{61870740-DEB3-49A0-81A0-C1FF0BBF207E}" type="presOf" srcId="{B0BD7120-F243-4C9A-A0D6-B518CF8093F3}" destId="{5A2BCE52-ACDF-4884-A4A0-81B673914A5F}" srcOrd="0" destOrd="0" presId="urn:microsoft.com/office/officeart/2018/2/layout/IconVerticalSolidList"/>
    <dgm:cxn modelId="{3A729C47-E560-4C9A-926D-CF2BC7FB7C0B}" srcId="{D99ACFC2-B152-4069-A356-107C4A5ADF26}" destId="{1BD95F81-865F-4131-B600-D7CC432FC3D9}" srcOrd="2" destOrd="0" parTransId="{8A7451FD-B64E-4918-AF77-444FBAD2A27F}" sibTransId="{0C110CC4-25E2-4573-A8D1-C6768DABDD25}"/>
    <dgm:cxn modelId="{35076D4E-2159-40D7-951B-530C42D6AFE8}" srcId="{D99ACFC2-B152-4069-A356-107C4A5ADF26}" destId="{47162780-D3C1-435F-B37F-291700DFF341}" srcOrd="5" destOrd="0" parTransId="{5C993904-7C4C-4774-A31A-6551740FB238}" sibTransId="{14043B29-66DF-471E-A896-4705ACE30731}"/>
    <dgm:cxn modelId="{76970D6F-DDD4-4BCD-9F5B-CE24FA9C2333}" srcId="{D99ACFC2-B152-4069-A356-107C4A5ADF26}" destId="{B0BD7120-F243-4C9A-A0D6-B518CF8093F3}" srcOrd="4" destOrd="0" parTransId="{35C89475-F5FE-444C-9D31-BAF1B6D5ECCE}" sibTransId="{2AEDC877-E2D4-43DC-9CF5-242CA21FA34C}"/>
    <dgm:cxn modelId="{A825EF77-6D7A-47AA-BBE4-92E6B925BCDD}" srcId="{D99ACFC2-B152-4069-A356-107C4A5ADF26}" destId="{F387711C-CE19-4034-9C92-5206D82432C0}" srcOrd="0" destOrd="0" parTransId="{FC2CB760-C260-484B-B424-5E0E6E4013D3}" sibTransId="{EAB809D0-7096-44E4-8DC8-AD57D22558AD}"/>
    <dgm:cxn modelId="{6A0BC07B-1CE4-40C3-B9EF-86436C8E9B12}" type="presOf" srcId="{F387711C-CE19-4034-9C92-5206D82432C0}" destId="{62EF3F03-9E96-460B-9145-C4CC1965CF47}" srcOrd="0" destOrd="0" presId="urn:microsoft.com/office/officeart/2018/2/layout/IconVerticalSolidList"/>
    <dgm:cxn modelId="{50BB899E-7EF6-4FE0-BFEC-AFA61E61DCD2}" type="presOf" srcId="{5FBD90A9-45EB-4F2E-A0D1-2B480966402B}" destId="{C3BE07B0-1653-467E-8F8E-BA77833784FC}" srcOrd="0" destOrd="0" presId="urn:microsoft.com/office/officeart/2018/2/layout/IconVerticalSolidList"/>
    <dgm:cxn modelId="{DC013BA2-8AD6-4D26-9AEC-6E3F1AE3CEE3}" type="presOf" srcId="{47162780-D3C1-435F-B37F-291700DFF341}" destId="{847EE416-0D50-44E2-9953-ADCDDA8B3AE4}" srcOrd="0" destOrd="0" presId="urn:microsoft.com/office/officeart/2018/2/layout/IconVerticalSolidList"/>
    <dgm:cxn modelId="{AE725EB0-C4E0-4B0C-85D9-3FB0DB13CD3F}" srcId="{D99ACFC2-B152-4069-A356-107C4A5ADF26}" destId="{B40E9FE4-39BE-48F7-B0C6-DD154D6FF0B5}" srcOrd="1" destOrd="0" parTransId="{4BBE8F25-0FF7-49EB-B510-A0342F5EC0B8}" sibTransId="{9E4308F0-7C8D-4ACE-A425-EAF767873EA8}"/>
    <dgm:cxn modelId="{2B092BB8-159E-494C-9E6B-06D1B3B298AB}" type="presOf" srcId="{1BD95F81-865F-4131-B600-D7CC432FC3D9}" destId="{0EE7D927-EDF7-4522-A57F-AE249BFDC86E}" srcOrd="0" destOrd="0" presId="urn:microsoft.com/office/officeart/2018/2/layout/IconVerticalSolidList"/>
    <dgm:cxn modelId="{34CD1CF9-D832-4488-949F-619862F798B4}" srcId="{D99ACFC2-B152-4069-A356-107C4A5ADF26}" destId="{5FBD90A9-45EB-4F2E-A0D1-2B480966402B}" srcOrd="3" destOrd="0" parTransId="{9C707CDC-99AB-42A3-AD63-FFD88D68AF25}" sibTransId="{83A61BEF-3D37-4FB8-8C52-9675E9161886}"/>
    <dgm:cxn modelId="{C14A25C8-6760-4501-BBCA-F4787D5C16A9}" type="presParOf" srcId="{1BD570A1-37B3-4655-A303-821B1F6FB9BF}" destId="{019E438B-085E-4507-A8F3-2A32D385BE00}" srcOrd="0" destOrd="0" presId="urn:microsoft.com/office/officeart/2018/2/layout/IconVerticalSolidList"/>
    <dgm:cxn modelId="{AAB6CFF2-FF8C-4DE5-B064-6080952F3702}" type="presParOf" srcId="{019E438B-085E-4507-A8F3-2A32D385BE00}" destId="{2A5CE56C-8B20-4D8D-83FA-393B37C0B77C}" srcOrd="0" destOrd="0" presId="urn:microsoft.com/office/officeart/2018/2/layout/IconVerticalSolidList"/>
    <dgm:cxn modelId="{AD9F74AB-F99E-415A-92AE-EF8CF6CD7B41}" type="presParOf" srcId="{019E438B-085E-4507-A8F3-2A32D385BE00}" destId="{772E26E8-F387-489F-942B-86AAFB24C454}" srcOrd="1" destOrd="0" presId="urn:microsoft.com/office/officeart/2018/2/layout/IconVerticalSolidList"/>
    <dgm:cxn modelId="{B73CF080-585A-467A-AA2D-5CE7B5FD9943}" type="presParOf" srcId="{019E438B-085E-4507-A8F3-2A32D385BE00}" destId="{6210E8AE-4EFE-48BF-8CC7-AE5CDDE6677F}" srcOrd="2" destOrd="0" presId="urn:microsoft.com/office/officeart/2018/2/layout/IconVerticalSolidList"/>
    <dgm:cxn modelId="{B0E6F99D-A23E-4D82-9FD2-08ED5749F4EB}" type="presParOf" srcId="{019E438B-085E-4507-A8F3-2A32D385BE00}" destId="{62EF3F03-9E96-460B-9145-C4CC1965CF47}" srcOrd="3" destOrd="0" presId="urn:microsoft.com/office/officeart/2018/2/layout/IconVerticalSolidList"/>
    <dgm:cxn modelId="{0A244A24-302F-48AD-BAE2-E9A15755EB08}" type="presParOf" srcId="{1BD570A1-37B3-4655-A303-821B1F6FB9BF}" destId="{75B34687-1AD4-49C1-8510-219096A420D4}" srcOrd="1" destOrd="0" presId="urn:microsoft.com/office/officeart/2018/2/layout/IconVerticalSolidList"/>
    <dgm:cxn modelId="{AB5B18D8-50D8-4F1B-BB99-F83D40654310}" type="presParOf" srcId="{1BD570A1-37B3-4655-A303-821B1F6FB9BF}" destId="{4A9AEB19-F4BD-45E4-ABFA-D9BA98CCE47F}" srcOrd="2" destOrd="0" presId="urn:microsoft.com/office/officeart/2018/2/layout/IconVerticalSolidList"/>
    <dgm:cxn modelId="{D23DDE12-977E-4110-9C6C-497B3029AE3D}" type="presParOf" srcId="{4A9AEB19-F4BD-45E4-ABFA-D9BA98CCE47F}" destId="{3D786338-C16C-4721-BF54-65B65EBAAA01}" srcOrd="0" destOrd="0" presId="urn:microsoft.com/office/officeart/2018/2/layout/IconVerticalSolidList"/>
    <dgm:cxn modelId="{397077DC-DCEA-4934-8856-941FA5DFC03B}" type="presParOf" srcId="{4A9AEB19-F4BD-45E4-ABFA-D9BA98CCE47F}" destId="{5CF980BA-8E35-4FF3-952E-E32A9F2FCD3D}" srcOrd="1" destOrd="0" presId="urn:microsoft.com/office/officeart/2018/2/layout/IconVerticalSolidList"/>
    <dgm:cxn modelId="{66628663-B28C-4158-B1AC-BFE9414C1B3C}" type="presParOf" srcId="{4A9AEB19-F4BD-45E4-ABFA-D9BA98CCE47F}" destId="{EBBF05EE-0C7C-4A32-AB38-07DE5D3CEA90}" srcOrd="2" destOrd="0" presId="urn:microsoft.com/office/officeart/2018/2/layout/IconVerticalSolidList"/>
    <dgm:cxn modelId="{135912CA-8759-4692-B909-DB3110563747}" type="presParOf" srcId="{4A9AEB19-F4BD-45E4-ABFA-D9BA98CCE47F}" destId="{DB9CC322-9DB2-4B12-A943-131724612371}" srcOrd="3" destOrd="0" presId="urn:microsoft.com/office/officeart/2018/2/layout/IconVerticalSolidList"/>
    <dgm:cxn modelId="{9F55B1AF-6D16-4F53-AA50-7FF5A96098F0}" type="presParOf" srcId="{1BD570A1-37B3-4655-A303-821B1F6FB9BF}" destId="{140A999E-FAE0-4311-8685-757C63B2C53F}" srcOrd="3" destOrd="0" presId="urn:microsoft.com/office/officeart/2018/2/layout/IconVerticalSolidList"/>
    <dgm:cxn modelId="{116F26C8-E318-44D1-802D-96FC1BBA6BC7}" type="presParOf" srcId="{1BD570A1-37B3-4655-A303-821B1F6FB9BF}" destId="{62996F33-6D88-479A-81A5-9F5A2FEBAE03}" srcOrd="4" destOrd="0" presId="urn:microsoft.com/office/officeart/2018/2/layout/IconVerticalSolidList"/>
    <dgm:cxn modelId="{4E056330-84A2-43FC-B0B0-55330BF97CF4}" type="presParOf" srcId="{62996F33-6D88-479A-81A5-9F5A2FEBAE03}" destId="{B69F26DC-1186-4C14-9A71-EDB2AC0B2431}" srcOrd="0" destOrd="0" presId="urn:microsoft.com/office/officeart/2018/2/layout/IconVerticalSolidList"/>
    <dgm:cxn modelId="{AD959B2D-51B8-4CE0-91D1-13D853A3F611}" type="presParOf" srcId="{62996F33-6D88-479A-81A5-9F5A2FEBAE03}" destId="{7DFF3DF2-F26C-474A-BCFE-19D56B48266B}" srcOrd="1" destOrd="0" presId="urn:microsoft.com/office/officeart/2018/2/layout/IconVerticalSolidList"/>
    <dgm:cxn modelId="{1B198AF4-49DE-4532-93BC-556025491B1E}" type="presParOf" srcId="{62996F33-6D88-479A-81A5-9F5A2FEBAE03}" destId="{51012C0E-0093-4CAE-A783-429D36EB7765}" srcOrd="2" destOrd="0" presId="urn:microsoft.com/office/officeart/2018/2/layout/IconVerticalSolidList"/>
    <dgm:cxn modelId="{43656024-0FC9-4FBB-A71E-E5C0C74DAC3C}" type="presParOf" srcId="{62996F33-6D88-479A-81A5-9F5A2FEBAE03}" destId="{0EE7D927-EDF7-4522-A57F-AE249BFDC86E}" srcOrd="3" destOrd="0" presId="urn:microsoft.com/office/officeart/2018/2/layout/IconVerticalSolidList"/>
    <dgm:cxn modelId="{054DB37B-572D-45B6-93B6-F3394935615D}" type="presParOf" srcId="{1BD570A1-37B3-4655-A303-821B1F6FB9BF}" destId="{EEAEACF8-F5D0-4889-A523-C6AB3DDC4090}" srcOrd="5" destOrd="0" presId="urn:microsoft.com/office/officeart/2018/2/layout/IconVerticalSolidList"/>
    <dgm:cxn modelId="{7889CBC4-8251-42C4-80DE-BB4964A781E8}" type="presParOf" srcId="{1BD570A1-37B3-4655-A303-821B1F6FB9BF}" destId="{08B51DE2-1120-4EE3-A5C1-752FB3CAF475}" srcOrd="6" destOrd="0" presId="urn:microsoft.com/office/officeart/2018/2/layout/IconVerticalSolidList"/>
    <dgm:cxn modelId="{9739B3D0-90C7-47D9-B862-B42C0EDC68B7}" type="presParOf" srcId="{08B51DE2-1120-4EE3-A5C1-752FB3CAF475}" destId="{ADFC4674-2F2F-447F-9220-60625EECF31B}" srcOrd="0" destOrd="0" presId="urn:microsoft.com/office/officeart/2018/2/layout/IconVerticalSolidList"/>
    <dgm:cxn modelId="{28D8471C-4D66-4B83-93AA-FDADA5E2C9D0}" type="presParOf" srcId="{08B51DE2-1120-4EE3-A5C1-752FB3CAF475}" destId="{CFAEF559-7669-4FA8-BF3C-D35BE910852A}" srcOrd="1" destOrd="0" presId="urn:microsoft.com/office/officeart/2018/2/layout/IconVerticalSolidList"/>
    <dgm:cxn modelId="{5E5A959F-789D-4B5B-B9A9-90DB6554CA74}" type="presParOf" srcId="{08B51DE2-1120-4EE3-A5C1-752FB3CAF475}" destId="{99231B1F-B05D-43DC-A564-B3099B940C4F}" srcOrd="2" destOrd="0" presId="urn:microsoft.com/office/officeart/2018/2/layout/IconVerticalSolidList"/>
    <dgm:cxn modelId="{C64F901E-DACD-4996-A4D6-5DEE27F20BCB}" type="presParOf" srcId="{08B51DE2-1120-4EE3-A5C1-752FB3CAF475}" destId="{C3BE07B0-1653-467E-8F8E-BA77833784FC}" srcOrd="3" destOrd="0" presId="urn:microsoft.com/office/officeart/2018/2/layout/IconVerticalSolidList"/>
    <dgm:cxn modelId="{C245139C-E04B-421A-B45F-3C9682555B58}" type="presParOf" srcId="{1BD570A1-37B3-4655-A303-821B1F6FB9BF}" destId="{DDF56D2F-0D06-41D2-909A-8967A15818E7}" srcOrd="7" destOrd="0" presId="urn:microsoft.com/office/officeart/2018/2/layout/IconVerticalSolidList"/>
    <dgm:cxn modelId="{71D77D76-6019-4FC9-98BF-E822C720A808}" type="presParOf" srcId="{1BD570A1-37B3-4655-A303-821B1F6FB9BF}" destId="{40B6B090-6E2E-4CDC-8F53-77190A9DD5B3}" srcOrd="8" destOrd="0" presId="urn:microsoft.com/office/officeart/2018/2/layout/IconVerticalSolidList"/>
    <dgm:cxn modelId="{06B70E5D-2F87-424A-B201-ED20EDCF2A7B}" type="presParOf" srcId="{40B6B090-6E2E-4CDC-8F53-77190A9DD5B3}" destId="{3D5A212D-0725-4B8A-B3EA-156100BCF8CB}" srcOrd="0" destOrd="0" presId="urn:microsoft.com/office/officeart/2018/2/layout/IconVerticalSolidList"/>
    <dgm:cxn modelId="{4D5D4B6A-2B54-4E50-A5CE-E7E703AA7559}" type="presParOf" srcId="{40B6B090-6E2E-4CDC-8F53-77190A9DD5B3}" destId="{A4F92108-64FF-443F-87D4-7C7C9BF650A5}" srcOrd="1" destOrd="0" presId="urn:microsoft.com/office/officeart/2018/2/layout/IconVerticalSolidList"/>
    <dgm:cxn modelId="{C5246992-DDBE-4229-843E-FBE3C2D6F0E4}" type="presParOf" srcId="{40B6B090-6E2E-4CDC-8F53-77190A9DD5B3}" destId="{485CA894-1148-4141-9D4B-A70AE24CA024}" srcOrd="2" destOrd="0" presId="urn:microsoft.com/office/officeart/2018/2/layout/IconVerticalSolidList"/>
    <dgm:cxn modelId="{1EF0AB94-BD39-448D-A309-5960A93F5B48}" type="presParOf" srcId="{40B6B090-6E2E-4CDC-8F53-77190A9DD5B3}" destId="{5A2BCE52-ACDF-4884-A4A0-81B673914A5F}" srcOrd="3" destOrd="0" presId="urn:microsoft.com/office/officeart/2018/2/layout/IconVerticalSolidList"/>
    <dgm:cxn modelId="{459EF8F4-4097-42DE-835D-F4FCB34835BA}" type="presParOf" srcId="{1BD570A1-37B3-4655-A303-821B1F6FB9BF}" destId="{0B76A29E-DDE3-41AA-8B75-FBEAB5D4E797}" srcOrd="9" destOrd="0" presId="urn:microsoft.com/office/officeart/2018/2/layout/IconVerticalSolidList"/>
    <dgm:cxn modelId="{AEE57819-0FB8-4267-8A5C-23C538C4A643}" type="presParOf" srcId="{1BD570A1-37B3-4655-A303-821B1F6FB9BF}" destId="{7EB34398-42A5-4913-95A4-F393E2A74667}" srcOrd="10" destOrd="0" presId="urn:microsoft.com/office/officeart/2018/2/layout/IconVerticalSolidList"/>
    <dgm:cxn modelId="{74ECE9D0-0590-4E44-AB06-F72C5468FA51}" type="presParOf" srcId="{7EB34398-42A5-4913-95A4-F393E2A74667}" destId="{791A981B-77B2-4567-AAA7-BC64D13BACA9}" srcOrd="0" destOrd="0" presId="urn:microsoft.com/office/officeart/2018/2/layout/IconVerticalSolidList"/>
    <dgm:cxn modelId="{0861F968-CACA-4DDF-AAFF-425F5E86B3F5}" type="presParOf" srcId="{7EB34398-42A5-4913-95A4-F393E2A74667}" destId="{DEA90E37-FF1F-4DA4-AA13-21EF595209BC}" srcOrd="1" destOrd="0" presId="urn:microsoft.com/office/officeart/2018/2/layout/IconVerticalSolidList"/>
    <dgm:cxn modelId="{ABBF7E60-BCD4-45D3-BA8B-79EE3E58E564}" type="presParOf" srcId="{7EB34398-42A5-4913-95A4-F393E2A74667}" destId="{244F3D7C-EF61-4F36-8ABB-D37D6CB21610}" srcOrd="2" destOrd="0" presId="urn:microsoft.com/office/officeart/2018/2/layout/IconVerticalSolidList"/>
    <dgm:cxn modelId="{6C09990A-5562-466B-BC4A-498046445A64}" type="presParOf" srcId="{7EB34398-42A5-4913-95A4-F393E2A74667}" destId="{847EE416-0D50-44E2-9953-ADCDDA8B3A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EFE9B74-B108-47F1-B389-5D0754587A8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13C0EE0-2D61-4440-8E52-322779EA17F9}">
      <dgm:prSet/>
      <dgm:spPr/>
      <dgm:t>
        <a:bodyPr/>
        <a:lstStyle/>
        <a:p>
          <a:r>
            <a:rPr lang="en-GB" b="1"/>
            <a:t>6.	</a:t>
          </a:r>
          <a:r>
            <a:rPr lang="en-GB"/>
            <a:t>Are the objectives of the study stated clearly?</a:t>
          </a:r>
          <a:endParaRPr lang="en-US"/>
        </a:p>
      </dgm:t>
    </dgm:pt>
    <dgm:pt modelId="{FF5CF465-055C-410F-BDDA-97040CC7D0E6}" type="parTrans" cxnId="{6E0E56AE-68C7-422C-8063-D53BA3C3AD9B}">
      <dgm:prSet/>
      <dgm:spPr/>
      <dgm:t>
        <a:bodyPr/>
        <a:lstStyle/>
        <a:p>
          <a:endParaRPr lang="en-US"/>
        </a:p>
      </dgm:t>
    </dgm:pt>
    <dgm:pt modelId="{1ACBBAF4-36CF-4A85-AF00-A46F04C04CEE}" type="sibTrans" cxnId="{6E0E56AE-68C7-422C-8063-D53BA3C3AD9B}">
      <dgm:prSet/>
      <dgm:spPr/>
      <dgm:t>
        <a:bodyPr/>
        <a:lstStyle/>
        <a:p>
          <a:endParaRPr lang="en-US"/>
        </a:p>
      </dgm:t>
    </dgm:pt>
    <dgm:pt modelId="{6B7E6E1A-9BDC-4940-B2D7-CCFF02DB7BEB}">
      <dgm:prSet/>
      <dgm:spPr/>
      <dgm:t>
        <a:bodyPr/>
        <a:lstStyle/>
        <a:p>
          <a:r>
            <a:rPr lang="en-GB" b="1"/>
            <a:t>7.	</a:t>
          </a:r>
          <a:r>
            <a:rPr lang="en-GB"/>
            <a:t>Are the objectives fulfilled? Followed through?</a:t>
          </a:r>
          <a:endParaRPr lang="en-US"/>
        </a:p>
      </dgm:t>
    </dgm:pt>
    <dgm:pt modelId="{3EC72426-E6F2-4A6D-9460-D926ABEEB9E5}" type="parTrans" cxnId="{A8526F78-0B56-4990-8DFE-7FDA5B5C8BB0}">
      <dgm:prSet/>
      <dgm:spPr/>
      <dgm:t>
        <a:bodyPr/>
        <a:lstStyle/>
        <a:p>
          <a:endParaRPr lang="en-US"/>
        </a:p>
      </dgm:t>
    </dgm:pt>
    <dgm:pt modelId="{0E794811-E682-421F-98DF-85EE3CF2D9DA}" type="sibTrans" cxnId="{A8526F78-0B56-4990-8DFE-7FDA5B5C8BB0}">
      <dgm:prSet/>
      <dgm:spPr/>
      <dgm:t>
        <a:bodyPr/>
        <a:lstStyle/>
        <a:p>
          <a:endParaRPr lang="en-US"/>
        </a:p>
      </dgm:t>
    </dgm:pt>
    <dgm:pt modelId="{053FCC64-C5D4-4589-BAB8-9F3C5776768D}">
      <dgm:prSet/>
      <dgm:spPr/>
      <dgm:t>
        <a:bodyPr/>
        <a:lstStyle/>
        <a:p>
          <a:r>
            <a:rPr lang="en-GB" b="1"/>
            <a:t>8.	</a:t>
          </a:r>
          <a:r>
            <a:rPr lang="en-GB"/>
            <a:t>If hypotheses (theory) were postulated (assumed to be true), are they proved or not proved?</a:t>
          </a:r>
          <a:endParaRPr lang="en-US"/>
        </a:p>
      </dgm:t>
    </dgm:pt>
    <dgm:pt modelId="{A8BAD397-450C-4ADE-8223-13CB39CBC264}" type="parTrans" cxnId="{25FE17BE-B7E2-4C82-AA13-E1EB72334D94}">
      <dgm:prSet/>
      <dgm:spPr/>
      <dgm:t>
        <a:bodyPr/>
        <a:lstStyle/>
        <a:p>
          <a:endParaRPr lang="en-US"/>
        </a:p>
      </dgm:t>
    </dgm:pt>
    <dgm:pt modelId="{460D75F2-B58F-474B-B904-D175EF55DCBD}" type="sibTrans" cxnId="{25FE17BE-B7E2-4C82-AA13-E1EB72334D94}">
      <dgm:prSet/>
      <dgm:spPr/>
      <dgm:t>
        <a:bodyPr/>
        <a:lstStyle/>
        <a:p>
          <a:endParaRPr lang="en-US"/>
        </a:p>
      </dgm:t>
    </dgm:pt>
    <dgm:pt modelId="{2377C2C7-A33D-4309-A96D-7EAF4F27D26A}">
      <dgm:prSet/>
      <dgm:spPr/>
      <dgm:t>
        <a:bodyPr/>
        <a:lstStyle/>
        <a:p>
          <a:r>
            <a:rPr lang="en-GB" b="1"/>
            <a:t>9.	</a:t>
          </a:r>
          <a:r>
            <a:rPr lang="en-GB"/>
            <a:t>Has a sufficient amount of literature relating to the topic been studied</a:t>
          </a:r>
          <a:endParaRPr lang="en-US"/>
        </a:p>
      </dgm:t>
    </dgm:pt>
    <dgm:pt modelId="{8904E94E-42DF-4191-9A9F-10F9F29DE7C1}" type="parTrans" cxnId="{F0BD63B5-FC91-42CE-84AC-58691F28F90A}">
      <dgm:prSet/>
      <dgm:spPr/>
      <dgm:t>
        <a:bodyPr/>
        <a:lstStyle/>
        <a:p>
          <a:endParaRPr lang="en-US"/>
        </a:p>
      </dgm:t>
    </dgm:pt>
    <dgm:pt modelId="{FA2B232A-918C-439C-B492-43F3B4BCA4A5}" type="sibTrans" cxnId="{F0BD63B5-FC91-42CE-84AC-58691F28F90A}">
      <dgm:prSet/>
      <dgm:spPr/>
      <dgm:t>
        <a:bodyPr/>
        <a:lstStyle/>
        <a:p>
          <a:endParaRPr lang="en-US"/>
        </a:p>
      </dgm:t>
    </dgm:pt>
    <dgm:pt modelId="{D14071A7-4825-4B7B-A726-D4E086F2E1FF}" type="pres">
      <dgm:prSet presAssocID="{5EFE9B74-B108-47F1-B389-5D0754587A80}" presName="root" presStyleCnt="0">
        <dgm:presLayoutVars>
          <dgm:dir/>
          <dgm:resizeHandles val="exact"/>
        </dgm:presLayoutVars>
      </dgm:prSet>
      <dgm:spPr/>
    </dgm:pt>
    <dgm:pt modelId="{4AC97872-3198-45E5-A7EC-0C9F44DA3407}" type="pres">
      <dgm:prSet presAssocID="{713C0EE0-2D61-4440-8E52-322779EA17F9}" presName="compNode" presStyleCnt="0"/>
      <dgm:spPr/>
    </dgm:pt>
    <dgm:pt modelId="{D181F928-7C81-476A-87A8-5631D7F93AF6}" type="pres">
      <dgm:prSet presAssocID="{713C0EE0-2D61-4440-8E52-322779EA17F9}" presName="bgRect" presStyleLbl="bgShp" presStyleIdx="0" presStyleCnt="4"/>
      <dgm:spPr/>
    </dgm:pt>
    <dgm:pt modelId="{A799D354-4BB0-4360-BB27-1C148B33B62C}" type="pres">
      <dgm:prSet presAssocID="{713C0EE0-2D61-4440-8E52-322779EA17F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4E139C4B-353D-4187-B5EF-487F71E3A0D7}" type="pres">
      <dgm:prSet presAssocID="{713C0EE0-2D61-4440-8E52-322779EA17F9}" presName="spaceRect" presStyleCnt="0"/>
      <dgm:spPr/>
    </dgm:pt>
    <dgm:pt modelId="{E4684736-2428-4AB3-8592-DE67D84DC237}" type="pres">
      <dgm:prSet presAssocID="{713C0EE0-2D61-4440-8E52-322779EA17F9}" presName="parTx" presStyleLbl="revTx" presStyleIdx="0" presStyleCnt="4">
        <dgm:presLayoutVars>
          <dgm:chMax val="0"/>
          <dgm:chPref val="0"/>
        </dgm:presLayoutVars>
      </dgm:prSet>
      <dgm:spPr/>
    </dgm:pt>
    <dgm:pt modelId="{60B1CFBC-238B-4980-82A0-C8ECA4BC87BC}" type="pres">
      <dgm:prSet presAssocID="{1ACBBAF4-36CF-4A85-AF00-A46F04C04CEE}" presName="sibTrans" presStyleCnt="0"/>
      <dgm:spPr/>
    </dgm:pt>
    <dgm:pt modelId="{45AAACF1-1731-4FC2-ACB2-B6CBFE573FED}" type="pres">
      <dgm:prSet presAssocID="{6B7E6E1A-9BDC-4940-B2D7-CCFF02DB7BEB}" presName="compNode" presStyleCnt="0"/>
      <dgm:spPr/>
    </dgm:pt>
    <dgm:pt modelId="{1B5C7E33-6C63-4EEF-826F-EE6D88AE1C4B}" type="pres">
      <dgm:prSet presAssocID="{6B7E6E1A-9BDC-4940-B2D7-CCFF02DB7BEB}" presName="bgRect" presStyleLbl="bgShp" presStyleIdx="1" presStyleCnt="4"/>
      <dgm:spPr/>
    </dgm:pt>
    <dgm:pt modelId="{00E42748-DC67-4A68-9F20-4C609A1842FE}" type="pres">
      <dgm:prSet presAssocID="{6B7E6E1A-9BDC-4940-B2D7-CCFF02DB7B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DBA94279-DDEC-4C2C-8352-303EE916AF91}" type="pres">
      <dgm:prSet presAssocID="{6B7E6E1A-9BDC-4940-B2D7-CCFF02DB7BEB}" presName="spaceRect" presStyleCnt="0"/>
      <dgm:spPr/>
    </dgm:pt>
    <dgm:pt modelId="{5522ECF7-6C63-47E9-95F1-16B9D4EAAC4C}" type="pres">
      <dgm:prSet presAssocID="{6B7E6E1A-9BDC-4940-B2D7-CCFF02DB7BEB}" presName="parTx" presStyleLbl="revTx" presStyleIdx="1" presStyleCnt="4">
        <dgm:presLayoutVars>
          <dgm:chMax val="0"/>
          <dgm:chPref val="0"/>
        </dgm:presLayoutVars>
      </dgm:prSet>
      <dgm:spPr/>
    </dgm:pt>
    <dgm:pt modelId="{F4FF1FDE-C1FE-4682-B83D-7877287709CF}" type="pres">
      <dgm:prSet presAssocID="{0E794811-E682-421F-98DF-85EE3CF2D9DA}" presName="sibTrans" presStyleCnt="0"/>
      <dgm:spPr/>
    </dgm:pt>
    <dgm:pt modelId="{873017E8-873F-4170-B450-DBB090100DC2}" type="pres">
      <dgm:prSet presAssocID="{053FCC64-C5D4-4589-BAB8-9F3C5776768D}" presName="compNode" presStyleCnt="0"/>
      <dgm:spPr/>
    </dgm:pt>
    <dgm:pt modelId="{583A92C5-1709-467E-B987-CA99C090281A}" type="pres">
      <dgm:prSet presAssocID="{053FCC64-C5D4-4589-BAB8-9F3C5776768D}" presName="bgRect" presStyleLbl="bgShp" presStyleIdx="2" presStyleCnt="4"/>
      <dgm:spPr/>
    </dgm:pt>
    <dgm:pt modelId="{7BD23F85-1A97-4632-9001-109E21B74538}" type="pres">
      <dgm:prSet presAssocID="{053FCC64-C5D4-4589-BAB8-9F3C5776768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0CA559B9-84CF-4CF2-8C85-C961EB9650CC}" type="pres">
      <dgm:prSet presAssocID="{053FCC64-C5D4-4589-BAB8-9F3C5776768D}" presName="spaceRect" presStyleCnt="0"/>
      <dgm:spPr/>
    </dgm:pt>
    <dgm:pt modelId="{1FD5E5C0-7C3D-435D-8549-36AA08328B65}" type="pres">
      <dgm:prSet presAssocID="{053FCC64-C5D4-4589-BAB8-9F3C5776768D}" presName="parTx" presStyleLbl="revTx" presStyleIdx="2" presStyleCnt="4">
        <dgm:presLayoutVars>
          <dgm:chMax val="0"/>
          <dgm:chPref val="0"/>
        </dgm:presLayoutVars>
      </dgm:prSet>
      <dgm:spPr/>
    </dgm:pt>
    <dgm:pt modelId="{256B7DC2-D4A5-4C19-9FF0-6C56971AB6D0}" type="pres">
      <dgm:prSet presAssocID="{460D75F2-B58F-474B-B904-D175EF55DCBD}" presName="sibTrans" presStyleCnt="0"/>
      <dgm:spPr/>
    </dgm:pt>
    <dgm:pt modelId="{7E349E6D-4164-4A08-8979-192511B3401E}" type="pres">
      <dgm:prSet presAssocID="{2377C2C7-A33D-4309-A96D-7EAF4F27D26A}" presName="compNode" presStyleCnt="0"/>
      <dgm:spPr/>
    </dgm:pt>
    <dgm:pt modelId="{FE9CA476-F046-442F-9362-0B4AE00E4D8B}" type="pres">
      <dgm:prSet presAssocID="{2377C2C7-A33D-4309-A96D-7EAF4F27D26A}" presName="bgRect" presStyleLbl="bgShp" presStyleIdx="3" presStyleCnt="4"/>
      <dgm:spPr/>
    </dgm:pt>
    <dgm:pt modelId="{1BCA8438-4A71-4A19-81C5-69CB374F79F4}" type="pres">
      <dgm:prSet presAssocID="{2377C2C7-A33D-4309-A96D-7EAF4F27D2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on Shelf"/>
        </a:ext>
      </dgm:extLst>
    </dgm:pt>
    <dgm:pt modelId="{B992E4FB-D8EC-435A-9F1A-BD5E331CA0FB}" type="pres">
      <dgm:prSet presAssocID="{2377C2C7-A33D-4309-A96D-7EAF4F27D26A}" presName="spaceRect" presStyleCnt="0"/>
      <dgm:spPr/>
    </dgm:pt>
    <dgm:pt modelId="{53AACFB9-B10E-426A-B741-B77113A0B959}" type="pres">
      <dgm:prSet presAssocID="{2377C2C7-A33D-4309-A96D-7EAF4F27D26A}" presName="parTx" presStyleLbl="revTx" presStyleIdx="3" presStyleCnt="4">
        <dgm:presLayoutVars>
          <dgm:chMax val="0"/>
          <dgm:chPref val="0"/>
        </dgm:presLayoutVars>
      </dgm:prSet>
      <dgm:spPr/>
    </dgm:pt>
  </dgm:ptLst>
  <dgm:cxnLst>
    <dgm:cxn modelId="{E4DCA819-80B4-453B-B0ED-1E2AE618BB14}" type="presOf" srcId="{5EFE9B74-B108-47F1-B389-5D0754587A80}" destId="{D14071A7-4825-4B7B-A726-D4E086F2E1FF}" srcOrd="0" destOrd="0" presId="urn:microsoft.com/office/officeart/2018/2/layout/IconVerticalSolidList"/>
    <dgm:cxn modelId="{B6F23434-1F7D-4900-8FA1-61FC0899E022}" type="presOf" srcId="{2377C2C7-A33D-4309-A96D-7EAF4F27D26A}" destId="{53AACFB9-B10E-426A-B741-B77113A0B959}" srcOrd="0" destOrd="0" presId="urn:microsoft.com/office/officeart/2018/2/layout/IconVerticalSolidList"/>
    <dgm:cxn modelId="{B16C5840-1FF9-4580-A628-EFFE4A938978}" type="presOf" srcId="{713C0EE0-2D61-4440-8E52-322779EA17F9}" destId="{E4684736-2428-4AB3-8592-DE67D84DC237}" srcOrd="0" destOrd="0" presId="urn:microsoft.com/office/officeart/2018/2/layout/IconVerticalSolidList"/>
    <dgm:cxn modelId="{5A01A44D-EFD2-45BB-8751-3E1F227DFDBA}" type="presOf" srcId="{6B7E6E1A-9BDC-4940-B2D7-CCFF02DB7BEB}" destId="{5522ECF7-6C63-47E9-95F1-16B9D4EAAC4C}" srcOrd="0" destOrd="0" presId="urn:microsoft.com/office/officeart/2018/2/layout/IconVerticalSolidList"/>
    <dgm:cxn modelId="{30BC3175-8C0F-444E-8786-37A1B87515B6}" type="presOf" srcId="{053FCC64-C5D4-4589-BAB8-9F3C5776768D}" destId="{1FD5E5C0-7C3D-435D-8549-36AA08328B65}" srcOrd="0" destOrd="0" presId="urn:microsoft.com/office/officeart/2018/2/layout/IconVerticalSolidList"/>
    <dgm:cxn modelId="{A8526F78-0B56-4990-8DFE-7FDA5B5C8BB0}" srcId="{5EFE9B74-B108-47F1-B389-5D0754587A80}" destId="{6B7E6E1A-9BDC-4940-B2D7-CCFF02DB7BEB}" srcOrd="1" destOrd="0" parTransId="{3EC72426-E6F2-4A6D-9460-D926ABEEB9E5}" sibTransId="{0E794811-E682-421F-98DF-85EE3CF2D9DA}"/>
    <dgm:cxn modelId="{6E0E56AE-68C7-422C-8063-D53BA3C3AD9B}" srcId="{5EFE9B74-B108-47F1-B389-5D0754587A80}" destId="{713C0EE0-2D61-4440-8E52-322779EA17F9}" srcOrd="0" destOrd="0" parTransId="{FF5CF465-055C-410F-BDDA-97040CC7D0E6}" sibTransId="{1ACBBAF4-36CF-4A85-AF00-A46F04C04CEE}"/>
    <dgm:cxn modelId="{F0BD63B5-FC91-42CE-84AC-58691F28F90A}" srcId="{5EFE9B74-B108-47F1-B389-5D0754587A80}" destId="{2377C2C7-A33D-4309-A96D-7EAF4F27D26A}" srcOrd="3" destOrd="0" parTransId="{8904E94E-42DF-4191-9A9F-10F9F29DE7C1}" sibTransId="{FA2B232A-918C-439C-B492-43F3B4BCA4A5}"/>
    <dgm:cxn modelId="{25FE17BE-B7E2-4C82-AA13-E1EB72334D94}" srcId="{5EFE9B74-B108-47F1-B389-5D0754587A80}" destId="{053FCC64-C5D4-4589-BAB8-9F3C5776768D}" srcOrd="2" destOrd="0" parTransId="{A8BAD397-450C-4ADE-8223-13CB39CBC264}" sibTransId="{460D75F2-B58F-474B-B904-D175EF55DCBD}"/>
    <dgm:cxn modelId="{5FD2DB02-6621-4A18-9C61-39C91D56AFDB}" type="presParOf" srcId="{D14071A7-4825-4B7B-A726-D4E086F2E1FF}" destId="{4AC97872-3198-45E5-A7EC-0C9F44DA3407}" srcOrd="0" destOrd="0" presId="urn:microsoft.com/office/officeart/2018/2/layout/IconVerticalSolidList"/>
    <dgm:cxn modelId="{838C120B-BDB2-49E1-80A0-0A3F669CA5CC}" type="presParOf" srcId="{4AC97872-3198-45E5-A7EC-0C9F44DA3407}" destId="{D181F928-7C81-476A-87A8-5631D7F93AF6}" srcOrd="0" destOrd="0" presId="urn:microsoft.com/office/officeart/2018/2/layout/IconVerticalSolidList"/>
    <dgm:cxn modelId="{0C1EB396-046A-4C6B-A7D9-1BFE688A04F2}" type="presParOf" srcId="{4AC97872-3198-45E5-A7EC-0C9F44DA3407}" destId="{A799D354-4BB0-4360-BB27-1C148B33B62C}" srcOrd="1" destOrd="0" presId="urn:microsoft.com/office/officeart/2018/2/layout/IconVerticalSolidList"/>
    <dgm:cxn modelId="{9B3AF721-13C9-465B-8D60-11F32A0D1B25}" type="presParOf" srcId="{4AC97872-3198-45E5-A7EC-0C9F44DA3407}" destId="{4E139C4B-353D-4187-B5EF-487F71E3A0D7}" srcOrd="2" destOrd="0" presId="urn:microsoft.com/office/officeart/2018/2/layout/IconVerticalSolidList"/>
    <dgm:cxn modelId="{E55D6B26-A991-485A-AE72-A536013DE66C}" type="presParOf" srcId="{4AC97872-3198-45E5-A7EC-0C9F44DA3407}" destId="{E4684736-2428-4AB3-8592-DE67D84DC237}" srcOrd="3" destOrd="0" presId="urn:microsoft.com/office/officeart/2018/2/layout/IconVerticalSolidList"/>
    <dgm:cxn modelId="{20B2F0FB-D4AB-43E1-83B6-C4F4749FAF3B}" type="presParOf" srcId="{D14071A7-4825-4B7B-A726-D4E086F2E1FF}" destId="{60B1CFBC-238B-4980-82A0-C8ECA4BC87BC}" srcOrd="1" destOrd="0" presId="urn:microsoft.com/office/officeart/2018/2/layout/IconVerticalSolidList"/>
    <dgm:cxn modelId="{B2F187F5-F7CB-408A-9342-B22E556E5290}" type="presParOf" srcId="{D14071A7-4825-4B7B-A726-D4E086F2E1FF}" destId="{45AAACF1-1731-4FC2-ACB2-B6CBFE573FED}" srcOrd="2" destOrd="0" presId="urn:microsoft.com/office/officeart/2018/2/layout/IconVerticalSolidList"/>
    <dgm:cxn modelId="{AF618875-7B6D-4FD0-B850-ECF4B8DB00D0}" type="presParOf" srcId="{45AAACF1-1731-4FC2-ACB2-B6CBFE573FED}" destId="{1B5C7E33-6C63-4EEF-826F-EE6D88AE1C4B}" srcOrd="0" destOrd="0" presId="urn:microsoft.com/office/officeart/2018/2/layout/IconVerticalSolidList"/>
    <dgm:cxn modelId="{B2C7355B-9D6C-482D-9F51-73A00E38C331}" type="presParOf" srcId="{45AAACF1-1731-4FC2-ACB2-B6CBFE573FED}" destId="{00E42748-DC67-4A68-9F20-4C609A1842FE}" srcOrd="1" destOrd="0" presId="urn:microsoft.com/office/officeart/2018/2/layout/IconVerticalSolidList"/>
    <dgm:cxn modelId="{BBFF1F60-F5B9-41FB-87C9-AA9C4DFD7329}" type="presParOf" srcId="{45AAACF1-1731-4FC2-ACB2-B6CBFE573FED}" destId="{DBA94279-DDEC-4C2C-8352-303EE916AF91}" srcOrd="2" destOrd="0" presId="urn:microsoft.com/office/officeart/2018/2/layout/IconVerticalSolidList"/>
    <dgm:cxn modelId="{53D7FEB3-97CB-4E6A-A71C-001F35C47900}" type="presParOf" srcId="{45AAACF1-1731-4FC2-ACB2-B6CBFE573FED}" destId="{5522ECF7-6C63-47E9-95F1-16B9D4EAAC4C}" srcOrd="3" destOrd="0" presId="urn:microsoft.com/office/officeart/2018/2/layout/IconVerticalSolidList"/>
    <dgm:cxn modelId="{22DCBF29-BC26-4598-B621-2EF16C658854}" type="presParOf" srcId="{D14071A7-4825-4B7B-A726-D4E086F2E1FF}" destId="{F4FF1FDE-C1FE-4682-B83D-7877287709CF}" srcOrd="3" destOrd="0" presId="urn:microsoft.com/office/officeart/2018/2/layout/IconVerticalSolidList"/>
    <dgm:cxn modelId="{0B889870-84C4-467D-BBD5-3256FE7BC25F}" type="presParOf" srcId="{D14071A7-4825-4B7B-A726-D4E086F2E1FF}" destId="{873017E8-873F-4170-B450-DBB090100DC2}" srcOrd="4" destOrd="0" presId="urn:microsoft.com/office/officeart/2018/2/layout/IconVerticalSolidList"/>
    <dgm:cxn modelId="{F2148138-6DB0-4EA0-ABCF-3D3EAE8671D4}" type="presParOf" srcId="{873017E8-873F-4170-B450-DBB090100DC2}" destId="{583A92C5-1709-467E-B987-CA99C090281A}" srcOrd="0" destOrd="0" presId="urn:microsoft.com/office/officeart/2018/2/layout/IconVerticalSolidList"/>
    <dgm:cxn modelId="{6AA5626C-E83A-4B8F-BC71-9DBE1FF5BEF8}" type="presParOf" srcId="{873017E8-873F-4170-B450-DBB090100DC2}" destId="{7BD23F85-1A97-4632-9001-109E21B74538}" srcOrd="1" destOrd="0" presId="urn:microsoft.com/office/officeart/2018/2/layout/IconVerticalSolidList"/>
    <dgm:cxn modelId="{28636D1C-D999-4493-91A9-FE245241A8FE}" type="presParOf" srcId="{873017E8-873F-4170-B450-DBB090100DC2}" destId="{0CA559B9-84CF-4CF2-8C85-C961EB9650CC}" srcOrd="2" destOrd="0" presId="urn:microsoft.com/office/officeart/2018/2/layout/IconVerticalSolidList"/>
    <dgm:cxn modelId="{8D2E7FE8-B078-4B12-8413-352F3E54BF25}" type="presParOf" srcId="{873017E8-873F-4170-B450-DBB090100DC2}" destId="{1FD5E5C0-7C3D-435D-8549-36AA08328B65}" srcOrd="3" destOrd="0" presId="urn:microsoft.com/office/officeart/2018/2/layout/IconVerticalSolidList"/>
    <dgm:cxn modelId="{47ACB69A-21AB-4CD5-A2E1-48E9B65D4F2A}" type="presParOf" srcId="{D14071A7-4825-4B7B-A726-D4E086F2E1FF}" destId="{256B7DC2-D4A5-4C19-9FF0-6C56971AB6D0}" srcOrd="5" destOrd="0" presId="urn:microsoft.com/office/officeart/2018/2/layout/IconVerticalSolidList"/>
    <dgm:cxn modelId="{20025778-EFFB-40DF-80B1-3BD2CB4EBFBD}" type="presParOf" srcId="{D14071A7-4825-4B7B-A726-D4E086F2E1FF}" destId="{7E349E6D-4164-4A08-8979-192511B3401E}" srcOrd="6" destOrd="0" presId="urn:microsoft.com/office/officeart/2018/2/layout/IconVerticalSolidList"/>
    <dgm:cxn modelId="{2573CB01-67B7-4425-8924-CF8EA1627D97}" type="presParOf" srcId="{7E349E6D-4164-4A08-8979-192511B3401E}" destId="{FE9CA476-F046-442F-9362-0B4AE00E4D8B}" srcOrd="0" destOrd="0" presId="urn:microsoft.com/office/officeart/2018/2/layout/IconVerticalSolidList"/>
    <dgm:cxn modelId="{1AD90E39-9EDF-4C6D-B8A9-9FF60C881A56}" type="presParOf" srcId="{7E349E6D-4164-4A08-8979-192511B3401E}" destId="{1BCA8438-4A71-4A19-81C5-69CB374F79F4}" srcOrd="1" destOrd="0" presId="urn:microsoft.com/office/officeart/2018/2/layout/IconVerticalSolidList"/>
    <dgm:cxn modelId="{A4C8DC14-5590-42EE-9842-037BC63CAD0E}" type="presParOf" srcId="{7E349E6D-4164-4A08-8979-192511B3401E}" destId="{B992E4FB-D8EC-435A-9F1A-BD5E331CA0FB}" srcOrd="2" destOrd="0" presId="urn:microsoft.com/office/officeart/2018/2/layout/IconVerticalSolidList"/>
    <dgm:cxn modelId="{03B4C8C4-A07D-4E76-8032-CE9FABCCDA22}" type="presParOf" srcId="{7E349E6D-4164-4A08-8979-192511B3401E}" destId="{53AACFB9-B10E-426A-B741-B77113A0B9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E06472F-670B-4C5F-B2B8-09BE2FABB18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1E74F8-D16B-4A8C-88EA-4FB0E166E52C}">
      <dgm:prSet/>
      <dgm:spPr/>
      <dgm:t>
        <a:bodyPr/>
        <a:lstStyle/>
        <a:p>
          <a:r>
            <a:rPr lang="en-GB" b="1"/>
            <a:t>10.	</a:t>
          </a:r>
          <a:r>
            <a:rPr lang="en-GB"/>
            <a:t>Was the literature referenced pertinent to the research?  To what extent could general reference to the literature be criticised on the grounds of insufficiency or excessiveness?  Is evidence displayed of the ability to identify key items in the literature and to compare, contrast, and critically review them?</a:t>
          </a:r>
          <a:endParaRPr lang="en-US"/>
        </a:p>
      </dgm:t>
    </dgm:pt>
    <dgm:pt modelId="{03B6AA17-8535-4BDB-8E68-929BA28D7B7A}" type="parTrans" cxnId="{E685EF62-F999-4711-945A-E7728B1942B8}">
      <dgm:prSet/>
      <dgm:spPr/>
      <dgm:t>
        <a:bodyPr/>
        <a:lstStyle/>
        <a:p>
          <a:endParaRPr lang="en-US"/>
        </a:p>
      </dgm:t>
    </dgm:pt>
    <dgm:pt modelId="{DEBA90E7-21D8-4F6D-A503-33652A28745B}" type="sibTrans" cxnId="{E685EF62-F999-4711-945A-E7728B1942B8}">
      <dgm:prSet/>
      <dgm:spPr/>
      <dgm:t>
        <a:bodyPr/>
        <a:lstStyle/>
        <a:p>
          <a:endParaRPr lang="en-US"/>
        </a:p>
      </dgm:t>
    </dgm:pt>
    <dgm:pt modelId="{FF631FBE-4B53-4EB2-8853-173BA5A40EDB}">
      <dgm:prSet/>
      <dgm:spPr/>
      <dgm:t>
        <a:bodyPr/>
        <a:lstStyle/>
        <a:p>
          <a:r>
            <a:rPr lang="en-GB" b="1"/>
            <a:t>11.	</a:t>
          </a:r>
          <a:r>
            <a:rPr lang="en-GB"/>
            <a:t>Are all terms clearly defined?</a:t>
          </a:r>
          <a:endParaRPr lang="en-US"/>
        </a:p>
      </dgm:t>
    </dgm:pt>
    <dgm:pt modelId="{90AA8D2C-EFBE-4E5E-B87E-3F2EC32B1968}" type="parTrans" cxnId="{E8CE1381-5661-4889-9AF4-8AABA03A8DF8}">
      <dgm:prSet/>
      <dgm:spPr/>
      <dgm:t>
        <a:bodyPr/>
        <a:lstStyle/>
        <a:p>
          <a:endParaRPr lang="en-US"/>
        </a:p>
      </dgm:t>
    </dgm:pt>
    <dgm:pt modelId="{242A477F-001B-4763-9E8B-B76379FA00F7}" type="sibTrans" cxnId="{E8CE1381-5661-4889-9AF4-8AABA03A8DF8}">
      <dgm:prSet/>
      <dgm:spPr/>
      <dgm:t>
        <a:bodyPr/>
        <a:lstStyle/>
        <a:p>
          <a:endParaRPr lang="en-US"/>
        </a:p>
      </dgm:t>
    </dgm:pt>
    <dgm:pt modelId="{04143B55-9D72-4327-9AC5-0AE801A287F0}">
      <dgm:prSet/>
      <dgm:spPr/>
      <dgm:t>
        <a:bodyPr/>
        <a:lstStyle/>
        <a:p>
          <a:r>
            <a:rPr lang="en-GB" b="1"/>
            <a:t>12.	</a:t>
          </a:r>
          <a:r>
            <a:rPr lang="en-GB"/>
            <a:t>Are the selected methods of data collection accurately described?</a:t>
          </a:r>
          <a:endParaRPr lang="en-US"/>
        </a:p>
      </dgm:t>
    </dgm:pt>
    <dgm:pt modelId="{DE8CF1C1-66A0-4B2C-A594-0B72CA20DFD8}" type="parTrans" cxnId="{63726A26-C6FC-42B0-B279-50E737AA6880}">
      <dgm:prSet/>
      <dgm:spPr/>
      <dgm:t>
        <a:bodyPr/>
        <a:lstStyle/>
        <a:p>
          <a:endParaRPr lang="en-US"/>
        </a:p>
      </dgm:t>
    </dgm:pt>
    <dgm:pt modelId="{DB6C166B-8599-4F8B-A003-A0DC0E6EDC57}" type="sibTrans" cxnId="{63726A26-C6FC-42B0-B279-50E737AA6880}">
      <dgm:prSet/>
      <dgm:spPr/>
      <dgm:t>
        <a:bodyPr/>
        <a:lstStyle/>
        <a:p>
          <a:endParaRPr lang="en-US"/>
        </a:p>
      </dgm:t>
    </dgm:pt>
    <dgm:pt modelId="{C7CABDEC-8514-4A76-9005-1EC661026F55}">
      <dgm:prSet/>
      <dgm:spPr/>
      <dgm:t>
        <a:bodyPr/>
        <a:lstStyle/>
        <a:p>
          <a:r>
            <a:rPr lang="en-GB"/>
            <a:t>13. Are they suitable for the task?  Why were they chosen?</a:t>
          </a:r>
          <a:endParaRPr lang="en-US"/>
        </a:p>
      </dgm:t>
    </dgm:pt>
    <dgm:pt modelId="{B367A1F0-AE50-4A9A-83FF-1F8A85A16050}" type="parTrans" cxnId="{0CC5AAC6-DB3D-4475-B924-6E2FF12D80BC}">
      <dgm:prSet/>
      <dgm:spPr/>
      <dgm:t>
        <a:bodyPr/>
        <a:lstStyle/>
        <a:p>
          <a:endParaRPr lang="en-US"/>
        </a:p>
      </dgm:t>
    </dgm:pt>
    <dgm:pt modelId="{89865C12-B495-47E8-8499-E9A7E989693C}" type="sibTrans" cxnId="{0CC5AAC6-DB3D-4475-B924-6E2FF12D80BC}">
      <dgm:prSet/>
      <dgm:spPr/>
      <dgm:t>
        <a:bodyPr/>
        <a:lstStyle/>
        <a:p>
          <a:endParaRPr lang="en-US"/>
        </a:p>
      </dgm:t>
    </dgm:pt>
    <dgm:pt modelId="{9AF3AA4A-F733-5A43-9F4C-E81CE2AED47C}" type="pres">
      <dgm:prSet presAssocID="{CE06472F-670B-4C5F-B2B8-09BE2FABB182}" presName="linear" presStyleCnt="0">
        <dgm:presLayoutVars>
          <dgm:animLvl val="lvl"/>
          <dgm:resizeHandles val="exact"/>
        </dgm:presLayoutVars>
      </dgm:prSet>
      <dgm:spPr/>
    </dgm:pt>
    <dgm:pt modelId="{3F26DD09-7DAC-9547-AF68-3A3CBB9A1C51}" type="pres">
      <dgm:prSet presAssocID="{241E74F8-D16B-4A8C-88EA-4FB0E166E52C}" presName="parentText" presStyleLbl="node1" presStyleIdx="0" presStyleCnt="4">
        <dgm:presLayoutVars>
          <dgm:chMax val="0"/>
          <dgm:bulletEnabled val="1"/>
        </dgm:presLayoutVars>
      </dgm:prSet>
      <dgm:spPr/>
    </dgm:pt>
    <dgm:pt modelId="{96564209-812A-1E46-ADB3-8BC586D9769C}" type="pres">
      <dgm:prSet presAssocID="{DEBA90E7-21D8-4F6D-A503-33652A28745B}" presName="spacer" presStyleCnt="0"/>
      <dgm:spPr/>
    </dgm:pt>
    <dgm:pt modelId="{0B1042C5-1BD9-A643-988E-1E365A167AE6}" type="pres">
      <dgm:prSet presAssocID="{FF631FBE-4B53-4EB2-8853-173BA5A40EDB}" presName="parentText" presStyleLbl="node1" presStyleIdx="1" presStyleCnt="4">
        <dgm:presLayoutVars>
          <dgm:chMax val="0"/>
          <dgm:bulletEnabled val="1"/>
        </dgm:presLayoutVars>
      </dgm:prSet>
      <dgm:spPr/>
    </dgm:pt>
    <dgm:pt modelId="{665482B5-AC20-684E-AFD0-15984581BE4C}" type="pres">
      <dgm:prSet presAssocID="{242A477F-001B-4763-9E8B-B76379FA00F7}" presName="spacer" presStyleCnt="0"/>
      <dgm:spPr/>
    </dgm:pt>
    <dgm:pt modelId="{D546A120-E657-CE4C-BA75-3EF85728EF32}" type="pres">
      <dgm:prSet presAssocID="{04143B55-9D72-4327-9AC5-0AE801A287F0}" presName="parentText" presStyleLbl="node1" presStyleIdx="2" presStyleCnt="4">
        <dgm:presLayoutVars>
          <dgm:chMax val="0"/>
          <dgm:bulletEnabled val="1"/>
        </dgm:presLayoutVars>
      </dgm:prSet>
      <dgm:spPr/>
    </dgm:pt>
    <dgm:pt modelId="{45DFF665-04F3-6648-8868-90A9B02A7981}" type="pres">
      <dgm:prSet presAssocID="{DB6C166B-8599-4F8B-A003-A0DC0E6EDC57}" presName="spacer" presStyleCnt="0"/>
      <dgm:spPr/>
    </dgm:pt>
    <dgm:pt modelId="{A80ADB28-35BD-2F42-A90F-E149C768F3B1}" type="pres">
      <dgm:prSet presAssocID="{C7CABDEC-8514-4A76-9005-1EC661026F55}" presName="parentText" presStyleLbl="node1" presStyleIdx="3" presStyleCnt="4">
        <dgm:presLayoutVars>
          <dgm:chMax val="0"/>
          <dgm:bulletEnabled val="1"/>
        </dgm:presLayoutVars>
      </dgm:prSet>
      <dgm:spPr/>
    </dgm:pt>
  </dgm:ptLst>
  <dgm:cxnLst>
    <dgm:cxn modelId="{030D0213-3354-2A4C-9E9D-47D9D5158BF2}" type="presOf" srcId="{241E74F8-D16B-4A8C-88EA-4FB0E166E52C}" destId="{3F26DD09-7DAC-9547-AF68-3A3CBB9A1C51}" srcOrd="0" destOrd="0" presId="urn:microsoft.com/office/officeart/2005/8/layout/vList2"/>
    <dgm:cxn modelId="{63726A26-C6FC-42B0-B279-50E737AA6880}" srcId="{CE06472F-670B-4C5F-B2B8-09BE2FABB182}" destId="{04143B55-9D72-4327-9AC5-0AE801A287F0}" srcOrd="2" destOrd="0" parTransId="{DE8CF1C1-66A0-4B2C-A594-0B72CA20DFD8}" sibTransId="{DB6C166B-8599-4F8B-A003-A0DC0E6EDC57}"/>
    <dgm:cxn modelId="{88E73D36-3A27-4248-8A1C-FBCEB3CA9E0E}" type="presOf" srcId="{FF631FBE-4B53-4EB2-8853-173BA5A40EDB}" destId="{0B1042C5-1BD9-A643-988E-1E365A167AE6}" srcOrd="0" destOrd="0" presId="urn:microsoft.com/office/officeart/2005/8/layout/vList2"/>
    <dgm:cxn modelId="{E685EF62-F999-4711-945A-E7728B1942B8}" srcId="{CE06472F-670B-4C5F-B2B8-09BE2FABB182}" destId="{241E74F8-D16B-4A8C-88EA-4FB0E166E52C}" srcOrd="0" destOrd="0" parTransId="{03B6AA17-8535-4BDB-8E68-929BA28D7B7A}" sibTransId="{DEBA90E7-21D8-4F6D-A503-33652A28745B}"/>
    <dgm:cxn modelId="{E8CE1381-5661-4889-9AF4-8AABA03A8DF8}" srcId="{CE06472F-670B-4C5F-B2B8-09BE2FABB182}" destId="{FF631FBE-4B53-4EB2-8853-173BA5A40EDB}" srcOrd="1" destOrd="0" parTransId="{90AA8D2C-EFBE-4E5E-B87E-3F2EC32B1968}" sibTransId="{242A477F-001B-4763-9E8B-B76379FA00F7}"/>
    <dgm:cxn modelId="{4F2A9A9E-7FEC-614F-99D7-B572F90CC149}" type="presOf" srcId="{CE06472F-670B-4C5F-B2B8-09BE2FABB182}" destId="{9AF3AA4A-F733-5A43-9F4C-E81CE2AED47C}" srcOrd="0" destOrd="0" presId="urn:microsoft.com/office/officeart/2005/8/layout/vList2"/>
    <dgm:cxn modelId="{275B33B6-EEFC-BE4C-BE87-8BA3E69E4665}" type="presOf" srcId="{04143B55-9D72-4327-9AC5-0AE801A287F0}" destId="{D546A120-E657-CE4C-BA75-3EF85728EF32}" srcOrd="0" destOrd="0" presId="urn:microsoft.com/office/officeart/2005/8/layout/vList2"/>
    <dgm:cxn modelId="{0CC5AAC6-DB3D-4475-B924-6E2FF12D80BC}" srcId="{CE06472F-670B-4C5F-B2B8-09BE2FABB182}" destId="{C7CABDEC-8514-4A76-9005-1EC661026F55}" srcOrd="3" destOrd="0" parTransId="{B367A1F0-AE50-4A9A-83FF-1F8A85A16050}" sibTransId="{89865C12-B495-47E8-8499-E9A7E989693C}"/>
    <dgm:cxn modelId="{2DCAB0CE-EB3B-4C4C-8801-654B6C6307F8}" type="presOf" srcId="{C7CABDEC-8514-4A76-9005-1EC661026F55}" destId="{A80ADB28-35BD-2F42-A90F-E149C768F3B1}" srcOrd="0" destOrd="0" presId="urn:microsoft.com/office/officeart/2005/8/layout/vList2"/>
    <dgm:cxn modelId="{79FB5562-7CCD-E147-B711-DD56A2A3C7D2}" type="presParOf" srcId="{9AF3AA4A-F733-5A43-9F4C-E81CE2AED47C}" destId="{3F26DD09-7DAC-9547-AF68-3A3CBB9A1C51}" srcOrd="0" destOrd="0" presId="urn:microsoft.com/office/officeart/2005/8/layout/vList2"/>
    <dgm:cxn modelId="{B2A23248-F866-7244-96C8-E47010615217}" type="presParOf" srcId="{9AF3AA4A-F733-5A43-9F4C-E81CE2AED47C}" destId="{96564209-812A-1E46-ADB3-8BC586D9769C}" srcOrd="1" destOrd="0" presId="urn:microsoft.com/office/officeart/2005/8/layout/vList2"/>
    <dgm:cxn modelId="{B5854CE3-4EC8-D14C-8F2E-4C5E4270A1E1}" type="presParOf" srcId="{9AF3AA4A-F733-5A43-9F4C-E81CE2AED47C}" destId="{0B1042C5-1BD9-A643-988E-1E365A167AE6}" srcOrd="2" destOrd="0" presId="urn:microsoft.com/office/officeart/2005/8/layout/vList2"/>
    <dgm:cxn modelId="{F59FF60A-9DCA-A840-9BCA-127885D90402}" type="presParOf" srcId="{9AF3AA4A-F733-5A43-9F4C-E81CE2AED47C}" destId="{665482B5-AC20-684E-AFD0-15984581BE4C}" srcOrd="3" destOrd="0" presId="urn:microsoft.com/office/officeart/2005/8/layout/vList2"/>
    <dgm:cxn modelId="{182040AD-2416-3A44-872C-BC3BDB1D0E9E}" type="presParOf" srcId="{9AF3AA4A-F733-5A43-9F4C-E81CE2AED47C}" destId="{D546A120-E657-CE4C-BA75-3EF85728EF32}" srcOrd="4" destOrd="0" presId="urn:microsoft.com/office/officeart/2005/8/layout/vList2"/>
    <dgm:cxn modelId="{C6979487-D571-B540-A7EA-1A94E1D3CD18}" type="presParOf" srcId="{9AF3AA4A-F733-5A43-9F4C-E81CE2AED47C}" destId="{45DFF665-04F3-6648-8868-90A9B02A7981}" srcOrd="5" destOrd="0" presId="urn:microsoft.com/office/officeart/2005/8/layout/vList2"/>
    <dgm:cxn modelId="{1584FC72-BF3E-4C4B-8C36-C9CF96A6F45E}" type="presParOf" srcId="{9AF3AA4A-F733-5A43-9F4C-E81CE2AED47C}" destId="{A80ADB28-35BD-2F42-A90F-E149C768F3B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0D5A6AF-FB33-4246-86D2-715405D5D9A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A1DC7EE-6CF5-42EA-A4F8-7B07AEB6D5C0}">
      <dgm:prSet/>
      <dgm:spPr/>
      <dgm:t>
        <a:bodyPr/>
        <a:lstStyle/>
        <a:p>
          <a:r>
            <a:rPr lang="en-GB" b="1"/>
            <a:t>13.	</a:t>
          </a:r>
          <a:r>
            <a:rPr lang="en-GB"/>
            <a:t>Were variables  (differences) that might influence the study recognised and either controlled in the research design or properly measured?</a:t>
          </a:r>
          <a:endParaRPr lang="en-US"/>
        </a:p>
      </dgm:t>
    </dgm:pt>
    <dgm:pt modelId="{9A334EC4-5258-4FA8-B33F-70873D3C3056}" type="parTrans" cxnId="{8A29EFA8-C5A7-46B1-B447-3944607C5419}">
      <dgm:prSet/>
      <dgm:spPr/>
      <dgm:t>
        <a:bodyPr/>
        <a:lstStyle/>
        <a:p>
          <a:endParaRPr lang="en-US"/>
        </a:p>
      </dgm:t>
    </dgm:pt>
    <dgm:pt modelId="{0A52295D-B135-487B-B3B5-EBBE5CA319BD}" type="sibTrans" cxnId="{8A29EFA8-C5A7-46B1-B447-3944607C5419}">
      <dgm:prSet/>
      <dgm:spPr/>
      <dgm:t>
        <a:bodyPr/>
        <a:lstStyle/>
        <a:p>
          <a:endParaRPr lang="en-US"/>
        </a:p>
      </dgm:t>
    </dgm:pt>
    <dgm:pt modelId="{A529EAE0-9794-4889-99AF-A6BF295FF261}">
      <dgm:prSet/>
      <dgm:spPr/>
      <dgm:t>
        <a:bodyPr/>
        <a:lstStyle/>
        <a:p>
          <a:r>
            <a:rPr lang="en-GB" b="1"/>
            <a:t>14.</a:t>
          </a:r>
          <a:r>
            <a:rPr lang="en-GB"/>
            <a:t>	Were limitations inherent in the study recognised and stated?</a:t>
          </a:r>
          <a:endParaRPr lang="en-US"/>
        </a:p>
      </dgm:t>
    </dgm:pt>
    <dgm:pt modelId="{B61A66B5-0169-4D8D-814E-293FF189798B}" type="parTrans" cxnId="{084CD679-FF44-4F46-82C0-14C4F5BC16F8}">
      <dgm:prSet/>
      <dgm:spPr/>
      <dgm:t>
        <a:bodyPr/>
        <a:lstStyle/>
        <a:p>
          <a:endParaRPr lang="en-US"/>
        </a:p>
      </dgm:t>
    </dgm:pt>
    <dgm:pt modelId="{D485B7A0-376D-4605-9F26-21FD19DA3861}" type="sibTrans" cxnId="{084CD679-FF44-4F46-82C0-14C4F5BC16F8}">
      <dgm:prSet/>
      <dgm:spPr/>
      <dgm:t>
        <a:bodyPr/>
        <a:lstStyle/>
        <a:p>
          <a:endParaRPr lang="en-US"/>
        </a:p>
      </dgm:t>
    </dgm:pt>
    <dgm:pt modelId="{73D8801A-3184-45AB-9D02-9AEE6D701A6D}">
      <dgm:prSet/>
      <dgm:spPr/>
      <dgm:t>
        <a:bodyPr/>
        <a:lstStyle/>
        <a:p>
          <a:r>
            <a:rPr lang="en-GB" b="1"/>
            <a:t>15.	</a:t>
          </a:r>
          <a:r>
            <a:rPr lang="en-GB"/>
            <a:t>Have any statistical techniques been used?   If so, are they appropriate for the task?</a:t>
          </a:r>
          <a:endParaRPr lang="en-US"/>
        </a:p>
      </dgm:t>
    </dgm:pt>
    <dgm:pt modelId="{F575E130-444E-41A1-B1E3-8B83A5AAA38E}" type="parTrans" cxnId="{487E1104-0DB3-4DB3-BD9C-EA4DE9EA0ED6}">
      <dgm:prSet/>
      <dgm:spPr/>
      <dgm:t>
        <a:bodyPr/>
        <a:lstStyle/>
        <a:p>
          <a:endParaRPr lang="en-US"/>
        </a:p>
      </dgm:t>
    </dgm:pt>
    <dgm:pt modelId="{D2204BCE-3CB9-432E-82A4-865233C8D25C}" type="sibTrans" cxnId="{487E1104-0DB3-4DB3-BD9C-EA4DE9EA0ED6}">
      <dgm:prSet/>
      <dgm:spPr/>
      <dgm:t>
        <a:bodyPr/>
        <a:lstStyle/>
        <a:p>
          <a:endParaRPr lang="en-US"/>
        </a:p>
      </dgm:t>
    </dgm:pt>
    <dgm:pt modelId="{F84F49D1-D815-491B-BA7A-52212224929B}">
      <dgm:prSet/>
      <dgm:spPr/>
      <dgm:t>
        <a:bodyPr/>
        <a:lstStyle/>
        <a:p>
          <a:r>
            <a:rPr lang="en-GB" b="1"/>
            <a:t>16.	</a:t>
          </a:r>
          <a:r>
            <a:rPr lang="en-GB"/>
            <a:t>Is the data analysed and interpreted or merely described?</a:t>
          </a:r>
          <a:endParaRPr lang="en-US"/>
        </a:p>
      </dgm:t>
    </dgm:pt>
    <dgm:pt modelId="{B58182CA-980C-49B8-B4DB-1DFA8228399B}" type="parTrans" cxnId="{CC7D9ED6-EA1A-4EB9-AA3E-D9491221FFD5}">
      <dgm:prSet/>
      <dgm:spPr/>
      <dgm:t>
        <a:bodyPr/>
        <a:lstStyle/>
        <a:p>
          <a:endParaRPr lang="en-US"/>
        </a:p>
      </dgm:t>
    </dgm:pt>
    <dgm:pt modelId="{1CE3FC54-6D7E-49D5-82E4-BD26CD9B6F3E}" type="sibTrans" cxnId="{CC7D9ED6-EA1A-4EB9-AA3E-D9491221FFD5}">
      <dgm:prSet/>
      <dgm:spPr/>
      <dgm:t>
        <a:bodyPr/>
        <a:lstStyle/>
        <a:p>
          <a:endParaRPr lang="en-US"/>
        </a:p>
      </dgm:t>
    </dgm:pt>
    <dgm:pt modelId="{61FED4E3-89EA-4B26-81DE-61CF7DAFBA94}" type="pres">
      <dgm:prSet presAssocID="{30D5A6AF-FB33-4246-86D2-715405D5D9A3}" presName="root" presStyleCnt="0">
        <dgm:presLayoutVars>
          <dgm:dir/>
          <dgm:resizeHandles val="exact"/>
        </dgm:presLayoutVars>
      </dgm:prSet>
      <dgm:spPr/>
    </dgm:pt>
    <dgm:pt modelId="{871C0854-1CF4-47FC-94AC-1F0AEC5B6FDD}" type="pres">
      <dgm:prSet presAssocID="{5A1DC7EE-6CF5-42EA-A4F8-7B07AEB6D5C0}" presName="compNode" presStyleCnt="0"/>
      <dgm:spPr/>
    </dgm:pt>
    <dgm:pt modelId="{974D8D79-2B56-47A8-9C97-9ED96F2D09B9}" type="pres">
      <dgm:prSet presAssocID="{5A1DC7EE-6CF5-42EA-A4F8-7B07AEB6D5C0}" presName="bgRect" presStyleLbl="bgShp" presStyleIdx="0" presStyleCnt="4"/>
      <dgm:spPr/>
    </dgm:pt>
    <dgm:pt modelId="{FE064DAD-4EBE-4953-8C8E-6F47DB37EA52}" type="pres">
      <dgm:prSet presAssocID="{5A1DC7EE-6CF5-42EA-A4F8-7B07AEB6D5C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F6CE0E8-5992-410D-8C78-A49382B8E01F}" type="pres">
      <dgm:prSet presAssocID="{5A1DC7EE-6CF5-42EA-A4F8-7B07AEB6D5C0}" presName="spaceRect" presStyleCnt="0"/>
      <dgm:spPr/>
    </dgm:pt>
    <dgm:pt modelId="{1BCD5D7C-09FA-449A-80DE-10BE582ADEF4}" type="pres">
      <dgm:prSet presAssocID="{5A1DC7EE-6CF5-42EA-A4F8-7B07AEB6D5C0}" presName="parTx" presStyleLbl="revTx" presStyleIdx="0" presStyleCnt="4">
        <dgm:presLayoutVars>
          <dgm:chMax val="0"/>
          <dgm:chPref val="0"/>
        </dgm:presLayoutVars>
      </dgm:prSet>
      <dgm:spPr/>
    </dgm:pt>
    <dgm:pt modelId="{4118E34A-052E-4805-BE9C-03F0EFB2607D}" type="pres">
      <dgm:prSet presAssocID="{0A52295D-B135-487B-B3B5-EBBE5CA319BD}" presName="sibTrans" presStyleCnt="0"/>
      <dgm:spPr/>
    </dgm:pt>
    <dgm:pt modelId="{177CDEB8-1E61-4BE2-84C5-4BC098AFC800}" type="pres">
      <dgm:prSet presAssocID="{A529EAE0-9794-4889-99AF-A6BF295FF261}" presName="compNode" presStyleCnt="0"/>
      <dgm:spPr/>
    </dgm:pt>
    <dgm:pt modelId="{44E94EF2-B780-4C41-91B9-B1F0237B0796}" type="pres">
      <dgm:prSet presAssocID="{A529EAE0-9794-4889-99AF-A6BF295FF261}" presName="bgRect" presStyleLbl="bgShp" presStyleIdx="1" presStyleCnt="4"/>
      <dgm:spPr/>
    </dgm:pt>
    <dgm:pt modelId="{BF63F058-423B-463A-B7DA-A9F091D65AAB}" type="pres">
      <dgm:prSet presAssocID="{A529EAE0-9794-4889-99AF-A6BF295FF2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E45D2BF8-C5CC-45D6-8122-ED1973EE973E}" type="pres">
      <dgm:prSet presAssocID="{A529EAE0-9794-4889-99AF-A6BF295FF261}" presName="spaceRect" presStyleCnt="0"/>
      <dgm:spPr/>
    </dgm:pt>
    <dgm:pt modelId="{B1F6E676-63BA-43C2-817B-AE72739E4EDE}" type="pres">
      <dgm:prSet presAssocID="{A529EAE0-9794-4889-99AF-A6BF295FF261}" presName="parTx" presStyleLbl="revTx" presStyleIdx="1" presStyleCnt="4">
        <dgm:presLayoutVars>
          <dgm:chMax val="0"/>
          <dgm:chPref val="0"/>
        </dgm:presLayoutVars>
      </dgm:prSet>
      <dgm:spPr/>
    </dgm:pt>
    <dgm:pt modelId="{CE3B33BD-5D91-4100-84AF-CA7DFB36E432}" type="pres">
      <dgm:prSet presAssocID="{D485B7A0-376D-4605-9F26-21FD19DA3861}" presName="sibTrans" presStyleCnt="0"/>
      <dgm:spPr/>
    </dgm:pt>
    <dgm:pt modelId="{EB3E287D-070C-434E-8C34-6F94689F9583}" type="pres">
      <dgm:prSet presAssocID="{73D8801A-3184-45AB-9D02-9AEE6D701A6D}" presName="compNode" presStyleCnt="0"/>
      <dgm:spPr/>
    </dgm:pt>
    <dgm:pt modelId="{399E95BA-D7CE-413F-9B9E-F6E4D9758731}" type="pres">
      <dgm:prSet presAssocID="{73D8801A-3184-45AB-9D02-9AEE6D701A6D}" presName="bgRect" presStyleLbl="bgShp" presStyleIdx="2" presStyleCnt="4"/>
      <dgm:spPr/>
    </dgm:pt>
    <dgm:pt modelId="{29D6294D-67A2-46E4-A714-8AA70CC3CA0D}" type="pres">
      <dgm:prSet presAssocID="{73D8801A-3184-45AB-9D02-9AEE6D701A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C7FD9FDF-0572-4F49-A4CB-8B0E84B2F8CD}" type="pres">
      <dgm:prSet presAssocID="{73D8801A-3184-45AB-9D02-9AEE6D701A6D}" presName="spaceRect" presStyleCnt="0"/>
      <dgm:spPr/>
    </dgm:pt>
    <dgm:pt modelId="{86D50EA9-9F52-455D-9D92-487AE8705D27}" type="pres">
      <dgm:prSet presAssocID="{73D8801A-3184-45AB-9D02-9AEE6D701A6D}" presName="parTx" presStyleLbl="revTx" presStyleIdx="2" presStyleCnt="4">
        <dgm:presLayoutVars>
          <dgm:chMax val="0"/>
          <dgm:chPref val="0"/>
        </dgm:presLayoutVars>
      </dgm:prSet>
      <dgm:spPr/>
    </dgm:pt>
    <dgm:pt modelId="{BC257592-8311-443D-BAC3-DB84B93CA1BB}" type="pres">
      <dgm:prSet presAssocID="{D2204BCE-3CB9-432E-82A4-865233C8D25C}" presName="sibTrans" presStyleCnt="0"/>
      <dgm:spPr/>
    </dgm:pt>
    <dgm:pt modelId="{739F0C6E-9A4E-4781-BAF1-16E8AB5193FF}" type="pres">
      <dgm:prSet presAssocID="{F84F49D1-D815-491B-BA7A-52212224929B}" presName="compNode" presStyleCnt="0"/>
      <dgm:spPr/>
    </dgm:pt>
    <dgm:pt modelId="{9D192A97-9E77-4D87-A4B2-B6FE7123FE62}" type="pres">
      <dgm:prSet presAssocID="{F84F49D1-D815-491B-BA7A-52212224929B}" presName="bgRect" presStyleLbl="bgShp" presStyleIdx="3" presStyleCnt="4"/>
      <dgm:spPr/>
    </dgm:pt>
    <dgm:pt modelId="{6C90D8AD-E6A0-49A4-93A6-39FD75D00270}" type="pres">
      <dgm:prSet presAssocID="{F84F49D1-D815-491B-BA7A-52212224929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8E3533B4-DF58-4FA9-8D8A-06BFBCD85465}" type="pres">
      <dgm:prSet presAssocID="{F84F49D1-D815-491B-BA7A-52212224929B}" presName="spaceRect" presStyleCnt="0"/>
      <dgm:spPr/>
    </dgm:pt>
    <dgm:pt modelId="{D19B99BE-C3AF-4182-AE88-35856375D9EE}" type="pres">
      <dgm:prSet presAssocID="{F84F49D1-D815-491B-BA7A-52212224929B}" presName="parTx" presStyleLbl="revTx" presStyleIdx="3" presStyleCnt="4">
        <dgm:presLayoutVars>
          <dgm:chMax val="0"/>
          <dgm:chPref val="0"/>
        </dgm:presLayoutVars>
      </dgm:prSet>
      <dgm:spPr/>
    </dgm:pt>
  </dgm:ptLst>
  <dgm:cxnLst>
    <dgm:cxn modelId="{487E1104-0DB3-4DB3-BD9C-EA4DE9EA0ED6}" srcId="{30D5A6AF-FB33-4246-86D2-715405D5D9A3}" destId="{73D8801A-3184-45AB-9D02-9AEE6D701A6D}" srcOrd="2" destOrd="0" parTransId="{F575E130-444E-41A1-B1E3-8B83A5AAA38E}" sibTransId="{D2204BCE-3CB9-432E-82A4-865233C8D25C}"/>
    <dgm:cxn modelId="{07BC5622-30D0-47E7-AA09-01CB27510690}" type="presOf" srcId="{30D5A6AF-FB33-4246-86D2-715405D5D9A3}" destId="{61FED4E3-89EA-4B26-81DE-61CF7DAFBA94}" srcOrd="0" destOrd="0" presId="urn:microsoft.com/office/officeart/2018/2/layout/IconVerticalSolidList"/>
    <dgm:cxn modelId="{A7B8626B-9F9F-4593-ACE5-4A6FD88561BB}" type="presOf" srcId="{F84F49D1-D815-491B-BA7A-52212224929B}" destId="{D19B99BE-C3AF-4182-AE88-35856375D9EE}" srcOrd="0" destOrd="0" presId="urn:microsoft.com/office/officeart/2018/2/layout/IconVerticalSolidList"/>
    <dgm:cxn modelId="{084CD679-FF44-4F46-82C0-14C4F5BC16F8}" srcId="{30D5A6AF-FB33-4246-86D2-715405D5D9A3}" destId="{A529EAE0-9794-4889-99AF-A6BF295FF261}" srcOrd="1" destOrd="0" parTransId="{B61A66B5-0169-4D8D-814E-293FF189798B}" sibTransId="{D485B7A0-376D-4605-9F26-21FD19DA3861}"/>
    <dgm:cxn modelId="{2C727885-2BA3-4AA5-A3E2-4C414ABB121F}" type="presOf" srcId="{73D8801A-3184-45AB-9D02-9AEE6D701A6D}" destId="{86D50EA9-9F52-455D-9D92-487AE8705D27}" srcOrd="0" destOrd="0" presId="urn:microsoft.com/office/officeart/2018/2/layout/IconVerticalSolidList"/>
    <dgm:cxn modelId="{8A29EFA8-C5A7-46B1-B447-3944607C5419}" srcId="{30D5A6AF-FB33-4246-86D2-715405D5D9A3}" destId="{5A1DC7EE-6CF5-42EA-A4F8-7B07AEB6D5C0}" srcOrd="0" destOrd="0" parTransId="{9A334EC4-5258-4FA8-B33F-70873D3C3056}" sibTransId="{0A52295D-B135-487B-B3B5-EBBE5CA319BD}"/>
    <dgm:cxn modelId="{CC7D9ED6-EA1A-4EB9-AA3E-D9491221FFD5}" srcId="{30D5A6AF-FB33-4246-86D2-715405D5D9A3}" destId="{F84F49D1-D815-491B-BA7A-52212224929B}" srcOrd="3" destOrd="0" parTransId="{B58182CA-980C-49B8-B4DB-1DFA8228399B}" sibTransId="{1CE3FC54-6D7E-49D5-82E4-BD26CD9B6F3E}"/>
    <dgm:cxn modelId="{2E961AD8-4A51-4B90-8BDF-8A9FF996D9BA}" type="presOf" srcId="{A529EAE0-9794-4889-99AF-A6BF295FF261}" destId="{B1F6E676-63BA-43C2-817B-AE72739E4EDE}" srcOrd="0" destOrd="0" presId="urn:microsoft.com/office/officeart/2018/2/layout/IconVerticalSolidList"/>
    <dgm:cxn modelId="{3FB625E4-FAB6-4279-A959-58B120605254}" type="presOf" srcId="{5A1DC7EE-6CF5-42EA-A4F8-7B07AEB6D5C0}" destId="{1BCD5D7C-09FA-449A-80DE-10BE582ADEF4}" srcOrd="0" destOrd="0" presId="urn:microsoft.com/office/officeart/2018/2/layout/IconVerticalSolidList"/>
    <dgm:cxn modelId="{73083304-39F1-4527-819F-BB4F4FC1100B}" type="presParOf" srcId="{61FED4E3-89EA-4B26-81DE-61CF7DAFBA94}" destId="{871C0854-1CF4-47FC-94AC-1F0AEC5B6FDD}" srcOrd="0" destOrd="0" presId="urn:microsoft.com/office/officeart/2018/2/layout/IconVerticalSolidList"/>
    <dgm:cxn modelId="{572978B4-BA44-4064-AEB3-BB1D497D8951}" type="presParOf" srcId="{871C0854-1CF4-47FC-94AC-1F0AEC5B6FDD}" destId="{974D8D79-2B56-47A8-9C97-9ED96F2D09B9}" srcOrd="0" destOrd="0" presId="urn:microsoft.com/office/officeart/2018/2/layout/IconVerticalSolidList"/>
    <dgm:cxn modelId="{499D6788-E072-4999-B10C-0AAD5F7E1D98}" type="presParOf" srcId="{871C0854-1CF4-47FC-94AC-1F0AEC5B6FDD}" destId="{FE064DAD-4EBE-4953-8C8E-6F47DB37EA52}" srcOrd="1" destOrd="0" presId="urn:microsoft.com/office/officeart/2018/2/layout/IconVerticalSolidList"/>
    <dgm:cxn modelId="{1069CECC-849E-497D-A022-8166D31FC309}" type="presParOf" srcId="{871C0854-1CF4-47FC-94AC-1F0AEC5B6FDD}" destId="{4F6CE0E8-5992-410D-8C78-A49382B8E01F}" srcOrd="2" destOrd="0" presId="urn:microsoft.com/office/officeart/2018/2/layout/IconVerticalSolidList"/>
    <dgm:cxn modelId="{6829792B-AE3C-4242-BD47-DBAD21F40DCF}" type="presParOf" srcId="{871C0854-1CF4-47FC-94AC-1F0AEC5B6FDD}" destId="{1BCD5D7C-09FA-449A-80DE-10BE582ADEF4}" srcOrd="3" destOrd="0" presId="urn:microsoft.com/office/officeart/2018/2/layout/IconVerticalSolidList"/>
    <dgm:cxn modelId="{C214F98D-B98D-4B14-8252-59EA4FCFE497}" type="presParOf" srcId="{61FED4E3-89EA-4B26-81DE-61CF7DAFBA94}" destId="{4118E34A-052E-4805-BE9C-03F0EFB2607D}" srcOrd="1" destOrd="0" presId="urn:microsoft.com/office/officeart/2018/2/layout/IconVerticalSolidList"/>
    <dgm:cxn modelId="{67EB1E3E-283B-4DEB-B62F-82D09ACD6A85}" type="presParOf" srcId="{61FED4E3-89EA-4B26-81DE-61CF7DAFBA94}" destId="{177CDEB8-1E61-4BE2-84C5-4BC098AFC800}" srcOrd="2" destOrd="0" presId="urn:microsoft.com/office/officeart/2018/2/layout/IconVerticalSolidList"/>
    <dgm:cxn modelId="{0E49DB9B-891D-468D-9882-54644F7A199F}" type="presParOf" srcId="{177CDEB8-1E61-4BE2-84C5-4BC098AFC800}" destId="{44E94EF2-B780-4C41-91B9-B1F0237B0796}" srcOrd="0" destOrd="0" presId="urn:microsoft.com/office/officeart/2018/2/layout/IconVerticalSolidList"/>
    <dgm:cxn modelId="{B5F534F9-6CFF-4A38-9E08-45D85345C1AC}" type="presParOf" srcId="{177CDEB8-1E61-4BE2-84C5-4BC098AFC800}" destId="{BF63F058-423B-463A-B7DA-A9F091D65AAB}" srcOrd="1" destOrd="0" presId="urn:microsoft.com/office/officeart/2018/2/layout/IconVerticalSolidList"/>
    <dgm:cxn modelId="{E0B77003-2CD7-42C4-AB26-3AF9C0F5229D}" type="presParOf" srcId="{177CDEB8-1E61-4BE2-84C5-4BC098AFC800}" destId="{E45D2BF8-C5CC-45D6-8122-ED1973EE973E}" srcOrd="2" destOrd="0" presId="urn:microsoft.com/office/officeart/2018/2/layout/IconVerticalSolidList"/>
    <dgm:cxn modelId="{75E46EF2-80E9-44F0-B4D8-D22ACFA6F17E}" type="presParOf" srcId="{177CDEB8-1E61-4BE2-84C5-4BC098AFC800}" destId="{B1F6E676-63BA-43C2-817B-AE72739E4EDE}" srcOrd="3" destOrd="0" presId="urn:microsoft.com/office/officeart/2018/2/layout/IconVerticalSolidList"/>
    <dgm:cxn modelId="{CAF2CF7D-23A2-4ACA-A802-E68BCEE51FB5}" type="presParOf" srcId="{61FED4E3-89EA-4B26-81DE-61CF7DAFBA94}" destId="{CE3B33BD-5D91-4100-84AF-CA7DFB36E432}" srcOrd="3" destOrd="0" presId="urn:microsoft.com/office/officeart/2018/2/layout/IconVerticalSolidList"/>
    <dgm:cxn modelId="{25888535-7CE0-4ED8-96E1-122DFC7641CF}" type="presParOf" srcId="{61FED4E3-89EA-4B26-81DE-61CF7DAFBA94}" destId="{EB3E287D-070C-434E-8C34-6F94689F9583}" srcOrd="4" destOrd="0" presId="urn:microsoft.com/office/officeart/2018/2/layout/IconVerticalSolidList"/>
    <dgm:cxn modelId="{F8A9306D-70D7-44AB-862A-9B01A2AE4677}" type="presParOf" srcId="{EB3E287D-070C-434E-8C34-6F94689F9583}" destId="{399E95BA-D7CE-413F-9B9E-F6E4D9758731}" srcOrd="0" destOrd="0" presId="urn:microsoft.com/office/officeart/2018/2/layout/IconVerticalSolidList"/>
    <dgm:cxn modelId="{DB51CB44-0691-4CD8-B809-3F32466B4CBC}" type="presParOf" srcId="{EB3E287D-070C-434E-8C34-6F94689F9583}" destId="{29D6294D-67A2-46E4-A714-8AA70CC3CA0D}" srcOrd="1" destOrd="0" presId="urn:microsoft.com/office/officeart/2018/2/layout/IconVerticalSolidList"/>
    <dgm:cxn modelId="{3942509D-B2D0-4734-9FE9-5F538E814D19}" type="presParOf" srcId="{EB3E287D-070C-434E-8C34-6F94689F9583}" destId="{C7FD9FDF-0572-4F49-A4CB-8B0E84B2F8CD}" srcOrd="2" destOrd="0" presId="urn:microsoft.com/office/officeart/2018/2/layout/IconVerticalSolidList"/>
    <dgm:cxn modelId="{0323C770-27A7-413B-A41D-1B8F4ED9D3EA}" type="presParOf" srcId="{EB3E287D-070C-434E-8C34-6F94689F9583}" destId="{86D50EA9-9F52-455D-9D92-487AE8705D27}" srcOrd="3" destOrd="0" presId="urn:microsoft.com/office/officeart/2018/2/layout/IconVerticalSolidList"/>
    <dgm:cxn modelId="{5A333102-8F59-4564-AB73-40E7CD7A9FCB}" type="presParOf" srcId="{61FED4E3-89EA-4B26-81DE-61CF7DAFBA94}" destId="{BC257592-8311-443D-BAC3-DB84B93CA1BB}" srcOrd="5" destOrd="0" presId="urn:microsoft.com/office/officeart/2018/2/layout/IconVerticalSolidList"/>
    <dgm:cxn modelId="{4AAD9CB9-B15D-47ED-B0F7-B9074E2DCBA2}" type="presParOf" srcId="{61FED4E3-89EA-4B26-81DE-61CF7DAFBA94}" destId="{739F0C6E-9A4E-4781-BAF1-16E8AB5193FF}" srcOrd="6" destOrd="0" presId="urn:microsoft.com/office/officeart/2018/2/layout/IconVerticalSolidList"/>
    <dgm:cxn modelId="{EAD7E26F-19A0-48E0-8F7C-C2C3BE15E9CA}" type="presParOf" srcId="{739F0C6E-9A4E-4781-BAF1-16E8AB5193FF}" destId="{9D192A97-9E77-4D87-A4B2-B6FE7123FE62}" srcOrd="0" destOrd="0" presId="urn:microsoft.com/office/officeart/2018/2/layout/IconVerticalSolidList"/>
    <dgm:cxn modelId="{D23F87AA-712C-46D0-8555-27005C0100AE}" type="presParOf" srcId="{739F0C6E-9A4E-4781-BAF1-16E8AB5193FF}" destId="{6C90D8AD-E6A0-49A4-93A6-39FD75D00270}" srcOrd="1" destOrd="0" presId="urn:microsoft.com/office/officeart/2018/2/layout/IconVerticalSolidList"/>
    <dgm:cxn modelId="{67EF7CDC-F83A-473E-9B29-77BA412D795D}" type="presParOf" srcId="{739F0C6E-9A4E-4781-BAF1-16E8AB5193FF}" destId="{8E3533B4-DF58-4FA9-8D8A-06BFBCD85465}" srcOrd="2" destOrd="0" presId="urn:microsoft.com/office/officeart/2018/2/layout/IconVerticalSolidList"/>
    <dgm:cxn modelId="{B80A1F5E-FE9F-4D0D-9306-F3CCC1114F38}" type="presParOf" srcId="{739F0C6E-9A4E-4781-BAF1-16E8AB5193FF}" destId="{D19B99BE-C3AF-4182-AE88-35856375D9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2E40B8F-E36D-487F-B43B-D9E95D6AD01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67AE693-1621-4C74-91C1-71547B3EE773}">
      <dgm:prSet/>
      <dgm:spPr/>
      <dgm:t>
        <a:bodyPr/>
        <a:lstStyle/>
        <a:p>
          <a:r>
            <a:rPr lang="en-GB" b="1"/>
            <a:t>20.	</a:t>
          </a:r>
          <a:r>
            <a:rPr lang="en-GB"/>
            <a:t>Is the data likely to be reliable? Could another researcher repeat your work.</a:t>
          </a:r>
          <a:endParaRPr lang="en-US"/>
        </a:p>
      </dgm:t>
    </dgm:pt>
    <dgm:pt modelId="{2701C6C1-B87A-4E57-BDD6-6337B86DD041}" type="parTrans" cxnId="{DA7B33C0-9646-4A7F-B6C0-2CA06B427EA4}">
      <dgm:prSet/>
      <dgm:spPr/>
      <dgm:t>
        <a:bodyPr/>
        <a:lstStyle/>
        <a:p>
          <a:endParaRPr lang="en-US"/>
        </a:p>
      </dgm:t>
    </dgm:pt>
    <dgm:pt modelId="{8DD26AC2-C6F2-4C13-8667-2CC48E62F75E}" type="sibTrans" cxnId="{DA7B33C0-9646-4A7F-B6C0-2CA06B427EA4}">
      <dgm:prSet/>
      <dgm:spPr/>
      <dgm:t>
        <a:bodyPr/>
        <a:lstStyle/>
        <a:p>
          <a:endParaRPr lang="en-US"/>
        </a:p>
      </dgm:t>
    </dgm:pt>
    <dgm:pt modelId="{9C33FDF7-53E9-46DB-914D-BFE9523E1AFC}">
      <dgm:prSet/>
      <dgm:spPr/>
      <dgm:t>
        <a:bodyPr/>
        <a:lstStyle/>
        <a:p>
          <a:r>
            <a:rPr lang="en-GB" b="1"/>
            <a:t>21.	</a:t>
          </a:r>
          <a:r>
            <a:rPr lang="en-GB"/>
            <a:t>Are recommendations (if any) feasible?</a:t>
          </a:r>
          <a:endParaRPr lang="en-US"/>
        </a:p>
      </dgm:t>
    </dgm:pt>
    <dgm:pt modelId="{40002B97-5745-4C7B-A77C-43DB10EC6CAB}" type="parTrans" cxnId="{C098C469-A3FF-4738-A01C-1BA6E6F6BE6D}">
      <dgm:prSet/>
      <dgm:spPr/>
      <dgm:t>
        <a:bodyPr/>
        <a:lstStyle/>
        <a:p>
          <a:endParaRPr lang="en-US"/>
        </a:p>
      </dgm:t>
    </dgm:pt>
    <dgm:pt modelId="{6427FFBC-56B2-4294-8B22-9B064CD9F3A5}" type="sibTrans" cxnId="{C098C469-A3FF-4738-A01C-1BA6E6F6BE6D}">
      <dgm:prSet/>
      <dgm:spPr/>
      <dgm:t>
        <a:bodyPr/>
        <a:lstStyle/>
        <a:p>
          <a:endParaRPr lang="en-US"/>
        </a:p>
      </dgm:t>
    </dgm:pt>
    <dgm:pt modelId="{9C5CC1A1-CCB6-498E-8F3F-D619070C066E}">
      <dgm:prSet/>
      <dgm:spPr/>
      <dgm:t>
        <a:bodyPr/>
        <a:lstStyle/>
        <a:p>
          <a:r>
            <a:rPr lang="en-GB" b="1"/>
            <a:t>22.	</a:t>
          </a:r>
          <a:r>
            <a:rPr lang="en-GB"/>
            <a:t>Are there any unnecessary items in the appendix?</a:t>
          </a:r>
          <a:endParaRPr lang="en-US"/>
        </a:p>
      </dgm:t>
    </dgm:pt>
    <dgm:pt modelId="{7449B168-50EE-419D-85C6-718902CE2524}" type="parTrans" cxnId="{2892DFD6-397B-4D0A-8BF3-A13684184BDF}">
      <dgm:prSet/>
      <dgm:spPr/>
      <dgm:t>
        <a:bodyPr/>
        <a:lstStyle/>
        <a:p>
          <a:endParaRPr lang="en-US"/>
        </a:p>
      </dgm:t>
    </dgm:pt>
    <dgm:pt modelId="{2B7E793E-8750-4570-989B-9A62BE86F94D}" type="sibTrans" cxnId="{2892DFD6-397B-4D0A-8BF3-A13684184BDF}">
      <dgm:prSet/>
      <dgm:spPr/>
      <dgm:t>
        <a:bodyPr/>
        <a:lstStyle/>
        <a:p>
          <a:endParaRPr lang="en-US"/>
        </a:p>
      </dgm:t>
    </dgm:pt>
    <dgm:pt modelId="{25CDE77D-6251-4D35-BD6D-515649335661}">
      <dgm:prSet/>
      <dgm:spPr/>
      <dgm:t>
        <a:bodyPr/>
        <a:lstStyle/>
        <a:p>
          <a:r>
            <a:rPr lang="en-GB" b="1"/>
            <a:t>23.</a:t>
          </a:r>
          <a:r>
            <a:rPr lang="en-GB"/>
            <a:t>  	Is there a completed  risk assessment and ethical research statement and included it in the appendices?</a:t>
          </a:r>
          <a:endParaRPr lang="en-US"/>
        </a:p>
      </dgm:t>
    </dgm:pt>
    <dgm:pt modelId="{11A25644-EB13-4170-A2B4-0B38E498F8D4}" type="parTrans" cxnId="{32C6F2B5-21FD-4CA1-B512-1FBA5C2DE0E5}">
      <dgm:prSet/>
      <dgm:spPr/>
      <dgm:t>
        <a:bodyPr/>
        <a:lstStyle/>
        <a:p>
          <a:endParaRPr lang="en-US"/>
        </a:p>
      </dgm:t>
    </dgm:pt>
    <dgm:pt modelId="{56B89F0A-1463-4FC8-BF06-EEF2B4F95BE2}" type="sibTrans" cxnId="{32C6F2B5-21FD-4CA1-B512-1FBA5C2DE0E5}">
      <dgm:prSet/>
      <dgm:spPr/>
      <dgm:t>
        <a:bodyPr/>
        <a:lstStyle/>
        <a:p>
          <a:endParaRPr lang="en-US"/>
        </a:p>
      </dgm:t>
    </dgm:pt>
    <dgm:pt modelId="{E9FFC2F4-AB39-48AB-951E-26C18DDA793A}" type="pres">
      <dgm:prSet presAssocID="{B2E40B8F-E36D-487F-B43B-D9E95D6AD019}" presName="root" presStyleCnt="0">
        <dgm:presLayoutVars>
          <dgm:dir/>
          <dgm:resizeHandles val="exact"/>
        </dgm:presLayoutVars>
      </dgm:prSet>
      <dgm:spPr/>
    </dgm:pt>
    <dgm:pt modelId="{916D5213-3E55-4B19-BE7D-E3F93B27C750}" type="pres">
      <dgm:prSet presAssocID="{367AE693-1621-4C74-91C1-71547B3EE773}" presName="compNode" presStyleCnt="0"/>
      <dgm:spPr/>
    </dgm:pt>
    <dgm:pt modelId="{C4123D0B-CA30-4084-AD34-045B22B40E30}" type="pres">
      <dgm:prSet presAssocID="{367AE693-1621-4C74-91C1-71547B3EE773}" presName="bgRect" presStyleLbl="bgShp" presStyleIdx="0" presStyleCnt="4"/>
      <dgm:spPr/>
    </dgm:pt>
    <dgm:pt modelId="{64A2D1B7-0CDE-4F5C-BDAB-06D2312FD15D}" type="pres">
      <dgm:prSet presAssocID="{367AE693-1621-4C74-91C1-71547B3EE7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73B1B74C-5A4D-497B-9802-52D566B44960}" type="pres">
      <dgm:prSet presAssocID="{367AE693-1621-4C74-91C1-71547B3EE773}" presName="spaceRect" presStyleCnt="0"/>
      <dgm:spPr/>
    </dgm:pt>
    <dgm:pt modelId="{29E1BF5D-39BD-47D1-A726-2AF7C2958492}" type="pres">
      <dgm:prSet presAssocID="{367AE693-1621-4C74-91C1-71547B3EE773}" presName="parTx" presStyleLbl="revTx" presStyleIdx="0" presStyleCnt="4">
        <dgm:presLayoutVars>
          <dgm:chMax val="0"/>
          <dgm:chPref val="0"/>
        </dgm:presLayoutVars>
      </dgm:prSet>
      <dgm:spPr/>
    </dgm:pt>
    <dgm:pt modelId="{D24BE330-6514-4989-AC2C-5E51C12018B4}" type="pres">
      <dgm:prSet presAssocID="{8DD26AC2-C6F2-4C13-8667-2CC48E62F75E}" presName="sibTrans" presStyleCnt="0"/>
      <dgm:spPr/>
    </dgm:pt>
    <dgm:pt modelId="{36071EFD-49A9-44D3-A970-51346C29CBA2}" type="pres">
      <dgm:prSet presAssocID="{9C33FDF7-53E9-46DB-914D-BFE9523E1AFC}" presName="compNode" presStyleCnt="0"/>
      <dgm:spPr/>
    </dgm:pt>
    <dgm:pt modelId="{1F2DEAB7-D74D-46C5-9763-4BD1CD71CA91}" type="pres">
      <dgm:prSet presAssocID="{9C33FDF7-53E9-46DB-914D-BFE9523E1AFC}" presName="bgRect" presStyleLbl="bgShp" presStyleIdx="1" presStyleCnt="4"/>
      <dgm:spPr/>
    </dgm:pt>
    <dgm:pt modelId="{6959B7B6-A102-48C8-9829-64ABEC76F369}" type="pres">
      <dgm:prSet presAssocID="{9C33FDF7-53E9-46DB-914D-BFE9523E1A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BA164BC6-6109-490F-82DD-946F4BD48034}" type="pres">
      <dgm:prSet presAssocID="{9C33FDF7-53E9-46DB-914D-BFE9523E1AFC}" presName="spaceRect" presStyleCnt="0"/>
      <dgm:spPr/>
    </dgm:pt>
    <dgm:pt modelId="{544A528B-F88C-4719-A147-CE6440B57721}" type="pres">
      <dgm:prSet presAssocID="{9C33FDF7-53E9-46DB-914D-BFE9523E1AFC}" presName="parTx" presStyleLbl="revTx" presStyleIdx="1" presStyleCnt="4">
        <dgm:presLayoutVars>
          <dgm:chMax val="0"/>
          <dgm:chPref val="0"/>
        </dgm:presLayoutVars>
      </dgm:prSet>
      <dgm:spPr/>
    </dgm:pt>
    <dgm:pt modelId="{B5AC1F2F-6818-4EB8-8183-BA3FE5320D9B}" type="pres">
      <dgm:prSet presAssocID="{6427FFBC-56B2-4294-8B22-9B064CD9F3A5}" presName="sibTrans" presStyleCnt="0"/>
      <dgm:spPr/>
    </dgm:pt>
    <dgm:pt modelId="{3482EE1C-5194-4A34-B14A-A80F65D7E063}" type="pres">
      <dgm:prSet presAssocID="{9C5CC1A1-CCB6-498E-8F3F-D619070C066E}" presName="compNode" presStyleCnt="0"/>
      <dgm:spPr/>
    </dgm:pt>
    <dgm:pt modelId="{DDAB2832-6927-427A-8696-BB0AD671F8E1}" type="pres">
      <dgm:prSet presAssocID="{9C5CC1A1-CCB6-498E-8F3F-D619070C066E}" presName="bgRect" presStyleLbl="bgShp" presStyleIdx="2" presStyleCnt="4"/>
      <dgm:spPr/>
    </dgm:pt>
    <dgm:pt modelId="{D12B9B21-C0B5-4C4A-AFD8-BEBF4FE1B550}" type="pres">
      <dgm:prSet presAssocID="{9C5CC1A1-CCB6-498E-8F3F-D619070C06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perclip"/>
        </a:ext>
      </dgm:extLst>
    </dgm:pt>
    <dgm:pt modelId="{51E446E4-6DDF-44D3-AEBB-7B189DD3A477}" type="pres">
      <dgm:prSet presAssocID="{9C5CC1A1-CCB6-498E-8F3F-D619070C066E}" presName="spaceRect" presStyleCnt="0"/>
      <dgm:spPr/>
    </dgm:pt>
    <dgm:pt modelId="{DB45D940-32E2-435B-9C84-CDFDCB131E67}" type="pres">
      <dgm:prSet presAssocID="{9C5CC1A1-CCB6-498E-8F3F-D619070C066E}" presName="parTx" presStyleLbl="revTx" presStyleIdx="2" presStyleCnt="4">
        <dgm:presLayoutVars>
          <dgm:chMax val="0"/>
          <dgm:chPref val="0"/>
        </dgm:presLayoutVars>
      </dgm:prSet>
      <dgm:spPr/>
    </dgm:pt>
    <dgm:pt modelId="{0D5137F7-1683-4152-8498-6479B964540E}" type="pres">
      <dgm:prSet presAssocID="{2B7E793E-8750-4570-989B-9A62BE86F94D}" presName="sibTrans" presStyleCnt="0"/>
      <dgm:spPr/>
    </dgm:pt>
    <dgm:pt modelId="{1608F574-F679-456E-B633-DE6E3345D98B}" type="pres">
      <dgm:prSet presAssocID="{25CDE77D-6251-4D35-BD6D-515649335661}" presName="compNode" presStyleCnt="0"/>
      <dgm:spPr/>
    </dgm:pt>
    <dgm:pt modelId="{AA468432-0FD1-48DC-946B-AAB381B9F18D}" type="pres">
      <dgm:prSet presAssocID="{25CDE77D-6251-4D35-BD6D-515649335661}" presName="bgRect" presStyleLbl="bgShp" presStyleIdx="3" presStyleCnt="4"/>
      <dgm:spPr/>
    </dgm:pt>
    <dgm:pt modelId="{9F6FDE48-57A8-4D36-A3E7-DE030E4FCC9B}" type="pres">
      <dgm:prSet presAssocID="{25CDE77D-6251-4D35-BD6D-51564933566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37F4641-1D0E-442F-8829-410ED3DD0B1E}" type="pres">
      <dgm:prSet presAssocID="{25CDE77D-6251-4D35-BD6D-515649335661}" presName="spaceRect" presStyleCnt="0"/>
      <dgm:spPr/>
    </dgm:pt>
    <dgm:pt modelId="{A829FDB9-6E22-47FE-9435-67BFA05F385B}" type="pres">
      <dgm:prSet presAssocID="{25CDE77D-6251-4D35-BD6D-515649335661}" presName="parTx" presStyleLbl="revTx" presStyleIdx="3" presStyleCnt="4">
        <dgm:presLayoutVars>
          <dgm:chMax val="0"/>
          <dgm:chPref val="0"/>
        </dgm:presLayoutVars>
      </dgm:prSet>
      <dgm:spPr/>
    </dgm:pt>
  </dgm:ptLst>
  <dgm:cxnLst>
    <dgm:cxn modelId="{733D6426-25B1-47A7-B75F-88C9AE5A1BD8}" type="presOf" srcId="{B2E40B8F-E36D-487F-B43B-D9E95D6AD019}" destId="{E9FFC2F4-AB39-48AB-951E-26C18DDA793A}" srcOrd="0" destOrd="0" presId="urn:microsoft.com/office/officeart/2018/2/layout/IconVerticalSolidList"/>
    <dgm:cxn modelId="{FF6C943F-FBAC-4E4C-9925-9606F00409B4}" type="presOf" srcId="{25CDE77D-6251-4D35-BD6D-515649335661}" destId="{A829FDB9-6E22-47FE-9435-67BFA05F385B}" srcOrd="0" destOrd="0" presId="urn:microsoft.com/office/officeart/2018/2/layout/IconVerticalSolidList"/>
    <dgm:cxn modelId="{BFC96148-B804-4C9A-84A7-007FF3CF42DE}" type="presOf" srcId="{9C5CC1A1-CCB6-498E-8F3F-D619070C066E}" destId="{DB45D940-32E2-435B-9C84-CDFDCB131E67}" srcOrd="0" destOrd="0" presId="urn:microsoft.com/office/officeart/2018/2/layout/IconVerticalSolidList"/>
    <dgm:cxn modelId="{92022A55-6760-4751-B93B-356DE0703088}" type="presOf" srcId="{367AE693-1621-4C74-91C1-71547B3EE773}" destId="{29E1BF5D-39BD-47D1-A726-2AF7C2958492}" srcOrd="0" destOrd="0" presId="urn:microsoft.com/office/officeart/2018/2/layout/IconVerticalSolidList"/>
    <dgm:cxn modelId="{C098C469-A3FF-4738-A01C-1BA6E6F6BE6D}" srcId="{B2E40B8F-E36D-487F-B43B-D9E95D6AD019}" destId="{9C33FDF7-53E9-46DB-914D-BFE9523E1AFC}" srcOrd="1" destOrd="0" parTransId="{40002B97-5745-4C7B-A77C-43DB10EC6CAB}" sibTransId="{6427FFBC-56B2-4294-8B22-9B064CD9F3A5}"/>
    <dgm:cxn modelId="{32C6F2B5-21FD-4CA1-B512-1FBA5C2DE0E5}" srcId="{B2E40B8F-E36D-487F-B43B-D9E95D6AD019}" destId="{25CDE77D-6251-4D35-BD6D-515649335661}" srcOrd="3" destOrd="0" parTransId="{11A25644-EB13-4170-A2B4-0B38E498F8D4}" sibTransId="{56B89F0A-1463-4FC8-BF06-EEF2B4F95BE2}"/>
    <dgm:cxn modelId="{D4460FBA-C111-4DFE-BFF5-674873F6B90D}" type="presOf" srcId="{9C33FDF7-53E9-46DB-914D-BFE9523E1AFC}" destId="{544A528B-F88C-4719-A147-CE6440B57721}" srcOrd="0" destOrd="0" presId="urn:microsoft.com/office/officeart/2018/2/layout/IconVerticalSolidList"/>
    <dgm:cxn modelId="{DA7B33C0-9646-4A7F-B6C0-2CA06B427EA4}" srcId="{B2E40B8F-E36D-487F-B43B-D9E95D6AD019}" destId="{367AE693-1621-4C74-91C1-71547B3EE773}" srcOrd="0" destOrd="0" parTransId="{2701C6C1-B87A-4E57-BDD6-6337B86DD041}" sibTransId="{8DD26AC2-C6F2-4C13-8667-2CC48E62F75E}"/>
    <dgm:cxn modelId="{2892DFD6-397B-4D0A-8BF3-A13684184BDF}" srcId="{B2E40B8F-E36D-487F-B43B-D9E95D6AD019}" destId="{9C5CC1A1-CCB6-498E-8F3F-D619070C066E}" srcOrd="2" destOrd="0" parTransId="{7449B168-50EE-419D-85C6-718902CE2524}" sibTransId="{2B7E793E-8750-4570-989B-9A62BE86F94D}"/>
    <dgm:cxn modelId="{CFD6E2BA-109E-47AF-A85C-780EA788C12E}" type="presParOf" srcId="{E9FFC2F4-AB39-48AB-951E-26C18DDA793A}" destId="{916D5213-3E55-4B19-BE7D-E3F93B27C750}" srcOrd="0" destOrd="0" presId="urn:microsoft.com/office/officeart/2018/2/layout/IconVerticalSolidList"/>
    <dgm:cxn modelId="{07680C66-ED45-4F91-869E-962BB6E62FCE}" type="presParOf" srcId="{916D5213-3E55-4B19-BE7D-E3F93B27C750}" destId="{C4123D0B-CA30-4084-AD34-045B22B40E30}" srcOrd="0" destOrd="0" presId="urn:microsoft.com/office/officeart/2018/2/layout/IconVerticalSolidList"/>
    <dgm:cxn modelId="{CB10B174-50A2-4B85-9FE0-7AF93957000D}" type="presParOf" srcId="{916D5213-3E55-4B19-BE7D-E3F93B27C750}" destId="{64A2D1B7-0CDE-4F5C-BDAB-06D2312FD15D}" srcOrd="1" destOrd="0" presId="urn:microsoft.com/office/officeart/2018/2/layout/IconVerticalSolidList"/>
    <dgm:cxn modelId="{6F910826-2320-47B8-A9A2-467C16961887}" type="presParOf" srcId="{916D5213-3E55-4B19-BE7D-E3F93B27C750}" destId="{73B1B74C-5A4D-497B-9802-52D566B44960}" srcOrd="2" destOrd="0" presId="urn:microsoft.com/office/officeart/2018/2/layout/IconVerticalSolidList"/>
    <dgm:cxn modelId="{215CC774-72FF-433A-BCE1-E87FE303CAA8}" type="presParOf" srcId="{916D5213-3E55-4B19-BE7D-E3F93B27C750}" destId="{29E1BF5D-39BD-47D1-A726-2AF7C2958492}" srcOrd="3" destOrd="0" presId="urn:microsoft.com/office/officeart/2018/2/layout/IconVerticalSolidList"/>
    <dgm:cxn modelId="{B168DF0A-AF72-4D59-8BAC-7014B93FE80C}" type="presParOf" srcId="{E9FFC2F4-AB39-48AB-951E-26C18DDA793A}" destId="{D24BE330-6514-4989-AC2C-5E51C12018B4}" srcOrd="1" destOrd="0" presId="urn:microsoft.com/office/officeart/2018/2/layout/IconVerticalSolidList"/>
    <dgm:cxn modelId="{3518EAEB-1304-44C6-83B6-4542B8D94EC6}" type="presParOf" srcId="{E9FFC2F4-AB39-48AB-951E-26C18DDA793A}" destId="{36071EFD-49A9-44D3-A970-51346C29CBA2}" srcOrd="2" destOrd="0" presId="urn:microsoft.com/office/officeart/2018/2/layout/IconVerticalSolidList"/>
    <dgm:cxn modelId="{BE2690D8-272F-42E7-9794-0D6AF68E1FF0}" type="presParOf" srcId="{36071EFD-49A9-44D3-A970-51346C29CBA2}" destId="{1F2DEAB7-D74D-46C5-9763-4BD1CD71CA91}" srcOrd="0" destOrd="0" presId="urn:microsoft.com/office/officeart/2018/2/layout/IconVerticalSolidList"/>
    <dgm:cxn modelId="{19749C90-C0A3-4BEC-ACB7-7B4247DBEA8E}" type="presParOf" srcId="{36071EFD-49A9-44D3-A970-51346C29CBA2}" destId="{6959B7B6-A102-48C8-9829-64ABEC76F369}" srcOrd="1" destOrd="0" presId="urn:microsoft.com/office/officeart/2018/2/layout/IconVerticalSolidList"/>
    <dgm:cxn modelId="{A7E5F51E-EE51-4F37-998D-ED69818A41E0}" type="presParOf" srcId="{36071EFD-49A9-44D3-A970-51346C29CBA2}" destId="{BA164BC6-6109-490F-82DD-946F4BD48034}" srcOrd="2" destOrd="0" presId="urn:microsoft.com/office/officeart/2018/2/layout/IconVerticalSolidList"/>
    <dgm:cxn modelId="{B5BF1A41-3B9D-4179-8BBF-731CE62A39B0}" type="presParOf" srcId="{36071EFD-49A9-44D3-A970-51346C29CBA2}" destId="{544A528B-F88C-4719-A147-CE6440B57721}" srcOrd="3" destOrd="0" presId="urn:microsoft.com/office/officeart/2018/2/layout/IconVerticalSolidList"/>
    <dgm:cxn modelId="{40A12955-8DCF-41FB-8C4E-3B800DA1DB95}" type="presParOf" srcId="{E9FFC2F4-AB39-48AB-951E-26C18DDA793A}" destId="{B5AC1F2F-6818-4EB8-8183-BA3FE5320D9B}" srcOrd="3" destOrd="0" presId="urn:microsoft.com/office/officeart/2018/2/layout/IconVerticalSolidList"/>
    <dgm:cxn modelId="{A7A05DAA-AB61-4D3B-8A80-C47043CB4896}" type="presParOf" srcId="{E9FFC2F4-AB39-48AB-951E-26C18DDA793A}" destId="{3482EE1C-5194-4A34-B14A-A80F65D7E063}" srcOrd="4" destOrd="0" presId="urn:microsoft.com/office/officeart/2018/2/layout/IconVerticalSolidList"/>
    <dgm:cxn modelId="{B16311DA-8459-4C87-8B83-B47B22E97A3D}" type="presParOf" srcId="{3482EE1C-5194-4A34-B14A-A80F65D7E063}" destId="{DDAB2832-6927-427A-8696-BB0AD671F8E1}" srcOrd="0" destOrd="0" presId="urn:microsoft.com/office/officeart/2018/2/layout/IconVerticalSolidList"/>
    <dgm:cxn modelId="{9405893D-AFAB-41AD-9F48-B068B2A60CB3}" type="presParOf" srcId="{3482EE1C-5194-4A34-B14A-A80F65D7E063}" destId="{D12B9B21-C0B5-4C4A-AFD8-BEBF4FE1B550}" srcOrd="1" destOrd="0" presId="urn:microsoft.com/office/officeart/2018/2/layout/IconVerticalSolidList"/>
    <dgm:cxn modelId="{8613782D-A20C-4852-A6BC-6DAC39C9E2AE}" type="presParOf" srcId="{3482EE1C-5194-4A34-B14A-A80F65D7E063}" destId="{51E446E4-6DDF-44D3-AEBB-7B189DD3A477}" srcOrd="2" destOrd="0" presId="urn:microsoft.com/office/officeart/2018/2/layout/IconVerticalSolidList"/>
    <dgm:cxn modelId="{2811027B-8208-409B-A958-05312F4B0A78}" type="presParOf" srcId="{3482EE1C-5194-4A34-B14A-A80F65D7E063}" destId="{DB45D940-32E2-435B-9C84-CDFDCB131E67}" srcOrd="3" destOrd="0" presId="urn:microsoft.com/office/officeart/2018/2/layout/IconVerticalSolidList"/>
    <dgm:cxn modelId="{796EC5AC-0E9C-4BDC-876E-D8F3FF028A06}" type="presParOf" srcId="{E9FFC2F4-AB39-48AB-951E-26C18DDA793A}" destId="{0D5137F7-1683-4152-8498-6479B964540E}" srcOrd="5" destOrd="0" presId="urn:microsoft.com/office/officeart/2018/2/layout/IconVerticalSolidList"/>
    <dgm:cxn modelId="{EFA1A374-332E-4C18-9918-23DA46E8F7B2}" type="presParOf" srcId="{E9FFC2F4-AB39-48AB-951E-26C18DDA793A}" destId="{1608F574-F679-456E-B633-DE6E3345D98B}" srcOrd="6" destOrd="0" presId="urn:microsoft.com/office/officeart/2018/2/layout/IconVerticalSolidList"/>
    <dgm:cxn modelId="{0764E019-B0D3-428D-A7D5-69E40B21DB0E}" type="presParOf" srcId="{1608F574-F679-456E-B633-DE6E3345D98B}" destId="{AA468432-0FD1-48DC-946B-AAB381B9F18D}" srcOrd="0" destOrd="0" presId="urn:microsoft.com/office/officeart/2018/2/layout/IconVerticalSolidList"/>
    <dgm:cxn modelId="{010E25A9-2013-417C-9878-BDB8EC0D36B3}" type="presParOf" srcId="{1608F574-F679-456E-B633-DE6E3345D98B}" destId="{9F6FDE48-57A8-4D36-A3E7-DE030E4FCC9B}" srcOrd="1" destOrd="0" presId="urn:microsoft.com/office/officeart/2018/2/layout/IconVerticalSolidList"/>
    <dgm:cxn modelId="{429C8231-9F16-4FB3-AD3F-322017F6F2C0}" type="presParOf" srcId="{1608F574-F679-456E-B633-DE6E3345D98B}" destId="{B37F4641-1D0E-442F-8829-410ED3DD0B1E}" srcOrd="2" destOrd="0" presId="urn:microsoft.com/office/officeart/2018/2/layout/IconVerticalSolidList"/>
    <dgm:cxn modelId="{4641935E-12CC-4B44-9CD1-9DCF35B17D5C}" type="presParOf" srcId="{1608F574-F679-456E-B633-DE6E3345D98B}" destId="{A829FDB9-6E22-47FE-9435-67BFA05F38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41CE3-90A4-432F-9843-88CC5C98F259}">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57B72-E27E-4B68-A409-BFEE232F645D}">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4E727A-F9F1-4AEF-AE93-A83F1BC078E0}">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90000"/>
            </a:lnSpc>
            <a:spcBef>
              <a:spcPct val="0"/>
            </a:spcBef>
            <a:spcAft>
              <a:spcPct val="35000"/>
            </a:spcAft>
            <a:buNone/>
          </a:pPr>
          <a:r>
            <a:rPr lang="en-GB" sz="1500" kern="1200"/>
            <a:t>An abstract should be included at the beginning of the disserta­tion.  This should  be no more than one paragraph  (300 words) and should cover all aspects of the dissertation.</a:t>
          </a:r>
          <a:endParaRPr lang="en-US" sz="1500" kern="1200"/>
        </a:p>
      </dsp:txBody>
      <dsp:txXfrm>
        <a:off x="1058686" y="1808"/>
        <a:ext cx="9456913" cy="916611"/>
      </dsp:txXfrm>
    </dsp:sp>
    <dsp:sp modelId="{26A86675-6D41-4F58-A3D6-F11BDEFF7C4A}">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76681-FBFC-4DFA-8E91-F7AFE73B556C}">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B6B54D-AC4C-4516-9D34-F3298013CCB7}">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90000"/>
            </a:lnSpc>
            <a:spcBef>
              <a:spcPct val="0"/>
            </a:spcBef>
            <a:spcAft>
              <a:spcPct val="35000"/>
            </a:spcAft>
            <a:buNone/>
          </a:pPr>
          <a:r>
            <a:rPr lang="en-GB" sz="1500" kern="1200"/>
            <a:t>This</a:t>
          </a:r>
          <a:r>
            <a:rPr lang="en-GB" sz="1500" b="1" kern="1200"/>
            <a:t> </a:t>
          </a:r>
          <a:r>
            <a:rPr lang="en-GB" sz="1500" kern="1200"/>
            <a:t>explains the scope of the study, identifying the problems on which it focused, indicating the elements of the research design and a statement of conclusions and recommendations.</a:t>
          </a:r>
          <a:endParaRPr lang="en-US" sz="1500" kern="1200"/>
        </a:p>
      </dsp:txBody>
      <dsp:txXfrm>
        <a:off x="1058686" y="1147573"/>
        <a:ext cx="9456913" cy="916611"/>
      </dsp:txXfrm>
    </dsp:sp>
    <dsp:sp modelId="{7FE48A46-118F-42BA-BFA0-BBB2F2E42FA5}">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585D4-A10C-48D7-93FC-2BFE57EE3414}">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C86634-9239-4D49-A66C-03AF6F83550B}">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90000"/>
            </a:lnSpc>
            <a:spcBef>
              <a:spcPct val="0"/>
            </a:spcBef>
            <a:spcAft>
              <a:spcPct val="35000"/>
            </a:spcAft>
            <a:buNone/>
          </a:pPr>
          <a:r>
            <a:rPr lang="en-GB" sz="1500" kern="1200"/>
            <a:t>The idea is that someone could read the abstract and decide from it whether it would be worth their while to read the whole study.  It the first thing that appears in the study, but the last to be written.</a:t>
          </a:r>
          <a:endParaRPr lang="en-US" sz="1500" kern="1200"/>
        </a:p>
      </dsp:txBody>
      <dsp:txXfrm>
        <a:off x="1058686" y="2293338"/>
        <a:ext cx="9456913" cy="916611"/>
      </dsp:txXfrm>
    </dsp:sp>
    <dsp:sp modelId="{390A8F57-D0A8-42AB-8B67-35E634F2D9BF}">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BBC375-8B84-4F7D-8975-4F05E29AA9A4}">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B68B5A-EE72-4B47-B85A-EC3F987FF1D0}">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90000"/>
            </a:lnSpc>
            <a:spcBef>
              <a:spcPct val="0"/>
            </a:spcBef>
            <a:spcAft>
              <a:spcPct val="35000"/>
            </a:spcAft>
            <a:buNone/>
          </a:pPr>
          <a:r>
            <a:rPr lang="en-GB" sz="1500" kern="1200"/>
            <a:t>The abstract is a précis, a summary, a synopsis of the </a:t>
          </a:r>
          <a:r>
            <a:rPr lang="en-GB" sz="1500" i="1" kern="1200"/>
            <a:t>entire </a:t>
          </a:r>
          <a:r>
            <a:rPr lang="en-GB" sz="1500" kern="1200"/>
            <a:t>dissertation.  As such, it should summarise the important points from the objectives, the literatue review, the research methods, the results, the conclusions and anything else that is in the main part of the study (though not necessarily everything). Keep it concise. </a:t>
          </a:r>
          <a:endParaRPr lang="en-US" sz="1500" kern="1200"/>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745C5-AFCD-BB4C-BE88-2F652C1913B6}">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5A275-076A-024E-BFFA-DE92C17236F4}">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Keep it concise and self-explanatory </a:t>
          </a:r>
          <a:endParaRPr lang="en-US" sz="4000" kern="1200" dirty="0"/>
        </a:p>
      </dsp:txBody>
      <dsp:txXfrm>
        <a:off x="696297" y="538547"/>
        <a:ext cx="4171627" cy="2590157"/>
      </dsp:txXfrm>
    </dsp:sp>
    <dsp:sp modelId="{4FD02674-1EC1-5A47-878E-5039FFECBDE7}">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4D5884-A3AF-1244-B714-3E48A71D6B0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Also provide a List of Tables and List of Figures</a:t>
          </a:r>
          <a:endParaRPr lang="en-US" sz="4000" kern="1200" dirty="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AAB37-0631-4253-A802-38EF6B475DD5}">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4DAED-5E62-46C9-BC24-17C7F36A49A0}">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E7E44D-C30B-4216-98DA-731FFF269FD5}">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The aim of the appendices is to give the reader a chance to verify the conclusions that the author has reached. </a:t>
          </a:r>
          <a:endParaRPr lang="en-US" sz="2200" kern="1200"/>
        </a:p>
      </dsp:txBody>
      <dsp:txXfrm>
        <a:off x="1058686" y="1808"/>
        <a:ext cx="9456913" cy="916611"/>
      </dsp:txXfrm>
    </dsp:sp>
    <dsp:sp modelId="{5640C213-9AA2-4AF9-AB76-11E1CE80F626}">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490B25-5ABB-42BD-80E5-BCDCA0CAB9B3}">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605546-ADA1-473B-A443-AA20BF9DDFC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You could include detailed statistical work, copies of blank questionnaires / survey questions (do not include all the completed questionnaires)</a:t>
          </a:r>
          <a:endParaRPr lang="en-US" sz="2200" kern="1200"/>
        </a:p>
      </dsp:txBody>
      <dsp:txXfrm>
        <a:off x="1058686" y="1147573"/>
        <a:ext cx="9456913" cy="916611"/>
      </dsp:txXfrm>
    </dsp:sp>
    <dsp:sp modelId="{C869F6A6-339C-4EAD-B8B0-96F8A9712365}">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64DA7-628D-4912-9F3A-ED2C49431D32}">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3327BC-A64D-468C-8FC0-B85D8E08BAF9}">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However, a common mistake is for students to use the appendices as a ‘rubbish’ bin for pieces of information that didn't fit elsewhere.</a:t>
          </a:r>
          <a:endParaRPr lang="en-US" sz="2200" kern="1200"/>
        </a:p>
      </dsp:txBody>
      <dsp:txXfrm>
        <a:off x="1058686" y="2293338"/>
        <a:ext cx="9456913" cy="916611"/>
      </dsp:txXfrm>
    </dsp:sp>
    <dsp:sp modelId="{E9C2E9A4-B3B0-41F5-AFC4-95FDA8006836}">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16788E-1B4A-480D-A0C8-AC08E5DEDFE2}">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58110D-D4A2-49D4-A98D-E3A6E6A03527}">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The reader should be directed to relevant information in the appendices by way of a note at the appropriate point in the main body of the dissertation.</a:t>
          </a:r>
          <a:endParaRPr lang="en-US" sz="2200" kern="120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C2B66-22F8-3B4C-ACAA-AD0140F7F894}">
      <dsp:nvSpPr>
        <dsp:cNvPr id="0" name=""/>
        <dsp:cNvSpPr/>
      </dsp:nvSpPr>
      <dsp:spPr>
        <a:xfrm>
          <a:off x="0" y="2629996"/>
          <a:ext cx="10515600" cy="172556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You may want to use the Student One Drive .</a:t>
          </a:r>
          <a:endParaRPr lang="en-US" sz="2800" kern="1200"/>
        </a:p>
      </dsp:txBody>
      <dsp:txXfrm>
        <a:off x="0" y="2629996"/>
        <a:ext cx="10515600" cy="1725562"/>
      </dsp:txXfrm>
    </dsp:sp>
    <dsp:sp modelId="{DE3E455C-C993-DC42-A5E6-8E6133075BAD}">
      <dsp:nvSpPr>
        <dsp:cNvPr id="0" name=""/>
        <dsp:cNvSpPr/>
      </dsp:nvSpPr>
      <dsp:spPr>
        <a:xfrm rot="10800000">
          <a:off x="0" y="1964"/>
          <a:ext cx="10515600" cy="2653915"/>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You are required to keep </a:t>
          </a:r>
          <a:r>
            <a:rPr lang="en-GB" sz="2800" u="sng" kern="1200"/>
            <a:t>all</a:t>
          </a:r>
          <a:r>
            <a:rPr lang="en-GB" sz="2800" kern="1200"/>
            <a:t> primary data collected, e.g. completed questionnaires, transcripts of interviews, computer printouts etc., as the examiners may ask to see such evidence, in a safe device.</a:t>
          </a:r>
          <a:endParaRPr lang="en-US" sz="2800" kern="1200"/>
        </a:p>
      </dsp:txBody>
      <dsp:txXfrm rot="10800000">
        <a:off x="0" y="1964"/>
        <a:ext cx="10515600" cy="17244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8C8C1-98CC-1742-8078-3EBEB5C14C7B}">
      <dsp:nvSpPr>
        <dsp:cNvPr id="0" name=""/>
        <dsp:cNvSpPr/>
      </dsp:nvSpPr>
      <dsp:spPr>
        <a:xfrm>
          <a:off x="4941" y="0"/>
          <a:ext cx="10109477" cy="3566160"/>
        </a:xfrm>
        <a:prstGeom prst="chevron">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016" tIns="41339" rIns="41339" bIns="41339" numCol="1" spcCol="1270" anchor="ctr" anchorCtr="0">
          <a:noAutofit/>
        </a:bodyPr>
        <a:lstStyle/>
        <a:p>
          <a:pPr marL="0" lvl="0" indent="0" algn="ctr" defTabSz="1377950">
            <a:lnSpc>
              <a:spcPct val="90000"/>
            </a:lnSpc>
            <a:spcBef>
              <a:spcPct val="0"/>
            </a:spcBef>
            <a:spcAft>
              <a:spcPct val="35000"/>
            </a:spcAft>
            <a:buNone/>
          </a:pPr>
          <a:r>
            <a:rPr lang="en-GB" sz="3100" kern="1200"/>
            <a:t>The Dissertation has a word limit of 8,000 words and it is important that you adhere to this. The abstract, preliminary pages, table of contents, reference list and any other relevant material included in appendices are not subject to the word limit.</a:t>
          </a:r>
          <a:endParaRPr lang="en-US" sz="3100" kern="1200"/>
        </a:p>
      </dsp:txBody>
      <dsp:txXfrm>
        <a:off x="1788021" y="0"/>
        <a:ext cx="6543317" cy="3566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73119-DC15-7B44-B852-94892D29E5DD}">
      <dsp:nvSpPr>
        <dsp:cNvPr id="0" name=""/>
        <dsp:cNvSpPr/>
      </dsp:nvSpPr>
      <dsp:spPr>
        <a:xfrm>
          <a:off x="1333" y="110983"/>
          <a:ext cx="4682211" cy="297320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7AB25D-36BA-E646-9C6C-33B8DE0E7903}">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”Undershooting" the word limit also jeopardises your chances of passing or getting a good mark. You are allowed +10/-10 percent with 8000-word limit.</a:t>
          </a:r>
          <a:endParaRPr lang="en-US" sz="2800" kern="1200"/>
        </a:p>
      </dsp:txBody>
      <dsp:txXfrm>
        <a:off x="608661" y="692298"/>
        <a:ext cx="4508047" cy="2799040"/>
      </dsp:txXfrm>
    </dsp:sp>
    <dsp:sp modelId="{82B564AB-5B69-F24B-9709-E7BF7210C4AE}">
      <dsp:nvSpPr>
        <dsp:cNvPr id="0" name=""/>
        <dsp:cNvSpPr/>
      </dsp:nvSpPr>
      <dsp:spPr>
        <a:xfrm>
          <a:off x="5724037" y="110983"/>
          <a:ext cx="4682211" cy="297320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69C98C-EA1D-BA42-B65F-E27B96B49FF1}">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It is important to remember that the word limit is part of the task.</a:t>
          </a:r>
          <a:endParaRPr lang="en-US" sz="2800" kern="1200"/>
        </a:p>
      </dsp:txBody>
      <dsp:txXfrm>
        <a:off x="6331365" y="692298"/>
        <a:ext cx="4508047" cy="27990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BD9F6-08C3-C241-B065-45F25F271175}">
      <dsp:nvSpPr>
        <dsp:cNvPr id="0" name=""/>
        <dsp:cNvSpPr/>
      </dsp:nvSpPr>
      <dsp:spPr>
        <a:xfrm>
          <a:off x="0" y="22092"/>
          <a:ext cx="10927829" cy="117475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Dissertation must  be presented in a standard format.  You should make sure that the final submitted version of your work conforms with the following specifications. </a:t>
          </a:r>
          <a:endParaRPr lang="en-US" sz="2100" kern="1200" dirty="0"/>
        </a:p>
      </dsp:txBody>
      <dsp:txXfrm>
        <a:off x="57347" y="79439"/>
        <a:ext cx="10813135" cy="1060059"/>
      </dsp:txXfrm>
    </dsp:sp>
    <dsp:sp modelId="{344372EB-54F3-774B-9E52-F465C923AED8}">
      <dsp:nvSpPr>
        <dsp:cNvPr id="0" name=""/>
        <dsp:cNvSpPr/>
      </dsp:nvSpPr>
      <dsp:spPr>
        <a:xfrm>
          <a:off x="0" y="1257325"/>
          <a:ext cx="10927829" cy="1174753"/>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font chosen for the main body of the finished work is Arial/Times New Roman, font size  11/12.  This should be easy to read.  For highlighted text or other specific purposes, a second font may be used but excessive usage is to be avoided and kept to a minimum. </a:t>
          </a:r>
          <a:endParaRPr lang="en-US" sz="2100" kern="1200" dirty="0"/>
        </a:p>
      </dsp:txBody>
      <dsp:txXfrm>
        <a:off x="57347" y="1314672"/>
        <a:ext cx="10813135" cy="1060059"/>
      </dsp:txXfrm>
    </dsp:sp>
    <dsp:sp modelId="{13FA4D51-DCE2-DF41-90D7-E939567D10BD}">
      <dsp:nvSpPr>
        <dsp:cNvPr id="0" name=""/>
        <dsp:cNvSpPr/>
      </dsp:nvSpPr>
      <dsp:spPr>
        <a:xfrm>
          <a:off x="0" y="2492559"/>
          <a:ext cx="10927829" cy="1174753"/>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Text should be at least 1½ line spacing (usually double-spaced).</a:t>
          </a:r>
          <a:endParaRPr lang="en-US" sz="2100" kern="1200" dirty="0"/>
        </a:p>
      </dsp:txBody>
      <dsp:txXfrm>
        <a:off x="57347" y="2549906"/>
        <a:ext cx="10813135" cy="10600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B85DF-6F1F-47BD-B9F3-3AAC4CD157A4}">
      <dsp:nvSpPr>
        <dsp:cNvPr id="0" name=""/>
        <dsp:cNvSpPr/>
      </dsp:nvSpPr>
      <dsp:spPr>
        <a:xfrm>
          <a:off x="0" y="509"/>
          <a:ext cx="10515600" cy="11931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DA23C-79F2-4DFF-BCB3-17B27D26C2D4}">
      <dsp:nvSpPr>
        <dsp:cNvPr id="0" name=""/>
        <dsp:cNvSpPr/>
      </dsp:nvSpPr>
      <dsp:spPr>
        <a:xfrm>
          <a:off x="360915" y="268959"/>
          <a:ext cx="656209" cy="656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DD2449-D334-4C6A-B4A3-0652A714DCBC}">
      <dsp:nvSpPr>
        <dsp:cNvPr id="0" name=""/>
        <dsp:cNvSpPr/>
      </dsp:nvSpPr>
      <dsp:spPr>
        <a:xfrm>
          <a:off x="1378039" y="509"/>
          <a:ext cx="9137560" cy="1193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271" tIns="126271" rIns="126271" bIns="126271" numCol="1" spcCol="1270" anchor="ctr" anchorCtr="0">
          <a:noAutofit/>
        </a:bodyPr>
        <a:lstStyle/>
        <a:p>
          <a:pPr marL="0" lvl="0" indent="0" algn="l" defTabSz="933450">
            <a:lnSpc>
              <a:spcPct val="90000"/>
            </a:lnSpc>
            <a:spcBef>
              <a:spcPct val="0"/>
            </a:spcBef>
            <a:spcAft>
              <a:spcPct val="35000"/>
            </a:spcAft>
            <a:buNone/>
          </a:pPr>
          <a:r>
            <a:rPr lang="en-GB" sz="2100" kern="1200" dirty="0"/>
            <a:t>Pages shall be numbered consecutively from the first page of the first chapter throughout the main text (including appendices) in Arabic numerals (i.e. 1, 2, 3, etc.). Details to be listed on the contents page or index</a:t>
          </a:r>
          <a:endParaRPr lang="en-US" sz="2100" kern="1200" dirty="0"/>
        </a:p>
      </dsp:txBody>
      <dsp:txXfrm>
        <a:off x="1378039" y="509"/>
        <a:ext cx="9137560" cy="1193107"/>
      </dsp:txXfrm>
    </dsp:sp>
    <dsp:sp modelId="{6F06B88E-2D8F-42BA-87A6-536BD19AE4F6}">
      <dsp:nvSpPr>
        <dsp:cNvPr id="0" name=""/>
        <dsp:cNvSpPr/>
      </dsp:nvSpPr>
      <dsp:spPr>
        <a:xfrm>
          <a:off x="0" y="1491894"/>
          <a:ext cx="10515600" cy="11931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495AD-DE16-47FD-A585-D7FB7517031B}">
      <dsp:nvSpPr>
        <dsp:cNvPr id="0" name=""/>
        <dsp:cNvSpPr/>
      </dsp:nvSpPr>
      <dsp:spPr>
        <a:xfrm>
          <a:off x="360915" y="1760343"/>
          <a:ext cx="656209" cy="656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4591D6-2C3E-47A7-9A26-AE0CC1AF0ACC}">
      <dsp:nvSpPr>
        <dsp:cNvPr id="0" name=""/>
        <dsp:cNvSpPr/>
      </dsp:nvSpPr>
      <dsp:spPr>
        <a:xfrm>
          <a:off x="1378039" y="1491894"/>
          <a:ext cx="9137560" cy="1193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271" tIns="126271" rIns="126271" bIns="126271" numCol="1" spcCol="1270" anchor="ctr" anchorCtr="0">
          <a:noAutofit/>
        </a:bodyPr>
        <a:lstStyle/>
        <a:p>
          <a:pPr marL="0" lvl="0" indent="0" algn="l" defTabSz="933450">
            <a:lnSpc>
              <a:spcPct val="90000"/>
            </a:lnSpc>
            <a:spcBef>
              <a:spcPct val="0"/>
            </a:spcBef>
            <a:spcAft>
              <a:spcPct val="35000"/>
            </a:spcAft>
            <a:buNone/>
          </a:pPr>
          <a:r>
            <a:rPr lang="en-GB" sz="2100" kern="1200" dirty="0"/>
            <a:t>Page numbers should be located centrally at the bottom of the pages</a:t>
          </a:r>
          <a:endParaRPr lang="en-US" sz="2100" kern="1200" dirty="0"/>
        </a:p>
      </dsp:txBody>
      <dsp:txXfrm>
        <a:off x="1378039" y="1491894"/>
        <a:ext cx="9137560" cy="1193107"/>
      </dsp:txXfrm>
    </dsp:sp>
    <dsp:sp modelId="{1E5573DF-ACA5-4311-97CC-4670E2C1EAE1}">
      <dsp:nvSpPr>
        <dsp:cNvPr id="0" name=""/>
        <dsp:cNvSpPr/>
      </dsp:nvSpPr>
      <dsp:spPr>
        <a:xfrm>
          <a:off x="0" y="2983279"/>
          <a:ext cx="10515600" cy="11931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E10F16-2D9F-4A66-8D6D-D1DBD91C600A}">
      <dsp:nvSpPr>
        <dsp:cNvPr id="0" name=""/>
        <dsp:cNvSpPr/>
      </dsp:nvSpPr>
      <dsp:spPr>
        <a:xfrm>
          <a:off x="360915" y="3251728"/>
          <a:ext cx="656209" cy="6562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31AA2-17AD-4D06-80DE-5547291614D5}">
      <dsp:nvSpPr>
        <dsp:cNvPr id="0" name=""/>
        <dsp:cNvSpPr/>
      </dsp:nvSpPr>
      <dsp:spPr>
        <a:xfrm>
          <a:off x="1378039" y="2983279"/>
          <a:ext cx="9137560" cy="1193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271" tIns="126271" rIns="126271" bIns="126271" numCol="1" spcCol="1270" anchor="ctr" anchorCtr="0">
          <a:noAutofit/>
        </a:bodyPr>
        <a:lstStyle/>
        <a:p>
          <a:pPr marL="0" lvl="0" indent="0" algn="l" defTabSz="933450">
            <a:lnSpc>
              <a:spcPct val="90000"/>
            </a:lnSpc>
            <a:spcBef>
              <a:spcPct val="0"/>
            </a:spcBef>
            <a:spcAft>
              <a:spcPct val="35000"/>
            </a:spcAft>
            <a:buNone/>
          </a:pPr>
          <a:r>
            <a:rPr lang="en-GB" sz="2100" kern="1200" dirty="0"/>
            <a:t>Each chapter should begin on a separate page.</a:t>
          </a:r>
          <a:endParaRPr lang="en-US" sz="2100" kern="1200" dirty="0"/>
        </a:p>
      </dsp:txBody>
      <dsp:txXfrm>
        <a:off x="1378039" y="2983279"/>
        <a:ext cx="9137560" cy="119310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70F2C-6EC5-489D-A2AE-35A8D61732F8}">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5B72F4-5932-44D9-BD24-813ED44BB0FB}">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2CCCD4-3794-4AD9-AC9B-28096ADEF231}">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GB" sz="1800" kern="1200"/>
            <a:t>Graphs, histograms and diagrams are worth considering when you have numerical information to present.  Label such visual representations so that the reader does not have to work out what it is supposed to mean. Illustrative material should be </a:t>
          </a:r>
          <a:r>
            <a:rPr lang="en-GB" sz="1800" b="1" kern="1200"/>
            <a:t>arranged near the appropriate text</a:t>
          </a:r>
          <a:r>
            <a:rPr lang="en-GB" sz="1800" kern="1200"/>
            <a:t>.</a:t>
          </a:r>
          <a:endParaRPr lang="en-US" sz="1800" kern="1200"/>
        </a:p>
      </dsp:txBody>
      <dsp:txXfrm>
        <a:off x="1509882" y="708097"/>
        <a:ext cx="9005717" cy="1307257"/>
      </dsp:txXfrm>
    </dsp:sp>
    <dsp:sp modelId="{65C3EB74-A3A9-4168-9064-99DF04A3D8C0}">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B1EE10-F3F4-4E42-9EAF-B2CEFAFDC44A}">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EA08DF-BDD0-4DD0-9B15-C02A55589F9B}">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GB" sz="1800" kern="1200"/>
            <a:t>Tables should be typed into the text and given a number, a title and a source if not derived from original research work.  Photocopies of original tables from other sources should not be used.  As with other illustrative material, they should be placed as close as possible to any text reference and referred to by their number in the text.</a:t>
          </a:r>
          <a:endParaRPr lang="en-US" sz="1800" kern="1200"/>
        </a:p>
      </dsp:txBody>
      <dsp:txXfrm>
        <a:off x="1509882" y="2342169"/>
        <a:ext cx="9005717" cy="130725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D638B-CD03-4F8B-89C2-CBB115B5C2E1}">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7B892C-5490-45EC-A748-598181924164}">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940D41-E8AC-4F07-B62F-C7DD57EFE51C}">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711200">
            <a:lnSpc>
              <a:spcPct val="90000"/>
            </a:lnSpc>
            <a:spcBef>
              <a:spcPct val="0"/>
            </a:spcBef>
            <a:spcAft>
              <a:spcPct val="35000"/>
            </a:spcAft>
            <a:buNone/>
          </a:pPr>
          <a:r>
            <a:rPr lang="en-GB" sz="1600" b="1" i="1" kern="1200"/>
            <a:t>Spelling</a:t>
          </a:r>
          <a:r>
            <a:rPr lang="en-GB" sz="1600" kern="1200"/>
            <a:t> should always be checked as part of the proof-reading process (supervisors are not proof-readers).  A poor standard of spelling will invariably be marked down as will poor sentence construction and punctuation.  Be careful when using the spell checker on the word processing package that it is set to UK English and </a:t>
          </a:r>
          <a:r>
            <a:rPr lang="en-GB" sz="1600" b="1" u="sng" kern="1200"/>
            <a:t>not</a:t>
          </a:r>
          <a:r>
            <a:rPr lang="en-GB" sz="1600" kern="1200"/>
            <a:t> US English.</a:t>
          </a:r>
          <a:endParaRPr lang="en-US" sz="1600" kern="1200"/>
        </a:p>
      </dsp:txBody>
      <dsp:txXfrm>
        <a:off x="1509882" y="708097"/>
        <a:ext cx="9005717" cy="1307257"/>
      </dsp:txXfrm>
    </dsp:sp>
    <dsp:sp modelId="{2E678923-1C03-42D3-877F-48806D52345E}">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889148-3570-4ACE-8F6F-BE0F3B00F167}">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143BF8-D1A6-4A28-9904-2A0C3F89C474}">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711200">
            <a:lnSpc>
              <a:spcPct val="90000"/>
            </a:lnSpc>
            <a:spcBef>
              <a:spcPct val="0"/>
            </a:spcBef>
            <a:spcAft>
              <a:spcPct val="35000"/>
            </a:spcAft>
            <a:buNone/>
          </a:pPr>
          <a:r>
            <a:rPr lang="en-GB" sz="1600" b="1" i="1" kern="1200" dirty="0"/>
            <a:t>Quotations</a:t>
          </a:r>
          <a:r>
            <a:rPr lang="en-GB" sz="1600" b="1" kern="1200" dirty="0"/>
            <a:t> </a:t>
          </a:r>
          <a:r>
            <a:rPr lang="en-GB" sz="1600" kern="1200" dirty="0"/>
            <a:t>should be typed in single inverted commas.  If the quotation is more than four lines long it should be set as an extract and the whole quotation indented.  </a:t>
          </a:r>
        </a:p>
        <a:p>
          <a:pPr marL="0" lvl="0" indent="0" algn="l" defTabSz="711200">
            <a:lnSpc>
              <a:spcPct val="90000"/>
            </a:lnSpc>
            <a:spcBef>
              <a:spcPct val="0"/>
            </a:spcBef>
            <a:spcAft>
              <a:spcPct val="35000"/>
            </a:spcAft>
            <a:buNone/>
          </a:pPr>
          <a:r>
            <a:rPr lang="en-GB" sz="1600" kern="1200" dirty="0"/>
            <a:t>N.B. The exact spelling and punctuation of the original should be followed.  You should give the author's name, date and page number in brackets underneath.</a:t>
          </a:r>
          <a:endParaRPr lang="en-US" sz="1600" kern="1200" dirty="0"/>
        </a:p>
      </dsp:txBody>
      <dsp:txXfrm>
        <a:off x="1509882" y="2342169"/>
        <a:ext cx="9005717" cy="130725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2FAA1-96DB-5745-B773-4506B089BB2C}">
      <dsp:nvSpPr>
        <dsp:cNvPr id="0" name=""/>
        <dsp:cNvSpPr/>
      </dsp:nvSpPr>
      <dsp:spPr>
        <a:xfrm>
          <a:off x="821" y="182441"/>
          <a:ext cx="3327201" cy="3992641"/>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44550">
            <a:lnSpc>
              <a:spcPct val="90000"/>
            </a:lnSpc>
            <a:spcBef>
              <a:spcPct val="0"/>
            </a:spcBef>
            <a:spcAft>
              <a:spcPct val="35000"/>
            </a:spcAft>
            <a:buNone/>
          </a:pPr>
          <a:r>
            <a:rPr lang="en-GB" sz="1900" b="1" i="1" kern="1200" dirty="0"/>
            <a:t>Abbreviations</a:t>
          </a:r>
          <a:r>
            <a:rPr lang="en-GB" sz="1900" b="1" kern="1200" dirty="0"/>
            <a:t> </a:t>
          </a:r>
          <a:r>
            <a:rPr lang="en-GB" sz="1900" kern="1200" dirty="0"/>
            <a:t>(and acronyms) must be typed in full when first mentioned, with the abbreviation in brackets.  The abbreviation can be used thereafter</a:t>
          </a:r>
          <a:endParaRPr lang="en-US" sz="1900" kern="1200" dirty="0"/>
        </a:p>
      </dsp:txBody>
      <dsp:txXfrm>
        <a:off x="821" y="1779497"/>
        <a:ext cx="3327201" cy="2395585"/>
      </dsp:txXfrm>
    </dsp:sp>
    <dsp:sp modelId="{E8EC8D31-4E01-7241-8E86-EF9CB2C54818}">
      <dsp:nvSpPr>
        <dsp:cNvPr id="0" name=""/>
        <dsp:cNvSpPr/>
      </dsp:nvSpPr>
      <dsp:spPr>
        <a:xfrm>
          <a:off x="821" y="182441"/>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82441"/>
        <a:ext cx="3327201" cy="1597056"/>
      </dsp:txXfrm>
    </dsp:sp>
    <dsp:sp modelId="{B23CDCBB-9175-E445-802D-919FA586E0CF}">
      <dsp:nvSpPr>
        <dsp:cNvPr id="0" name=""/>
        <dsp:cNvSpPr/>
      </dsp:nvSpPr>
      <dsp:spPr>
        <a:xfrm>
          <a:off x="3594199" y="182441"/>
          <a:ext cx="3327201" cy="3992641"/>
        </a:xfrm>
        <a:prstGeom prst="rect">
          <a:avLst/>
        </a:prstGeom>
        <a:solidFill>
          <a:schemeClr val="accent2">
            <a:hueOff val="3221806"/>
            <a:satOff val="-9246"/>
            <a:lumOff val="-14805"/>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44550">
            <a:lnSpc>
              <a:spcPct val="90000"/>
            </a:lnSpc>
            <a:spcBef>
              <a:spcPct val="0"/>
            </a:spcBef>
            <a:spcAft>
              <a:spcPct val="35000"/>
            </a:spcAft>
            <a:buNone/>
          </a:pPr>
          <a:r>
            <a:rPr lang="en-GB" sz="1900" b="1" i="1" kern="1200" dirty="0"/>
            <a:t>Numbers</a:t>
          </a:r>
          <a:r>
            <a:rPr lang="en-GB" sz="1900" b="1" kern="1200" dirty="0"/>
            <a:t>: </a:t>
          </a:r>
          <a:r>
            <a:rPr lang="en-GB" sz="1900" kern="1200" dirty="0"/>
            <a:t>Use words for numbers up to ten.  Exceptions which should </a:t>
          </a:r>
          <a:r>
            <a:rPr lang="en-GB" sz="1900" u="sng" kern="1200" dirty="0"/>
            <a:t>always</a:t>
          </a:r>
          <a:r>
            <a:rPr lang="en-GB" sz="1900" kern="1200" dirty="0"/>
            <a:t> be expressed as figures are (</a:t>
          </a:r>
          <a:r>
            <a:rPr lang="en-GB" sz="1900" kern="1200" dirty="0" err="1"/>
            <a:t>i</a:t>
          </a:r>
          <a:r>
            <a:rPr lang="en-GB" sz="1900" kern="1200" dirty="0"/>
            <a:t>) ages and (ii) percentages, e.g. 25 per cent (except in tables)</a:t>
          </a:r>
          <a:endParaRPr lang="en-US" sz="1900" kern="1200" dirty="0"/>
        </a:p>
      </dsp:txBody>
      <dsp:txXfrm>
        <a:off x="3594199" y="1779497"/>
        <a:ext cx="3327201" cy="2395585"/>
      </dsp:txXfrm>
    </dsp:sp>
    <dsp:sp modelId="{76D73126-E102-234F-A617-F05CC2FB28F6}">
      <dsp:nvSpPr>
        <dsp:cNvPr id="0" name=""/>
        <dsp:cNvSpPr/>
      </dsp:nvSpPr>
      <dsp:spPr>
        <a:xfrm>
          <a:off x="3594199" y="182441"/>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82441"/>
        <a:ext cx="3327201" cy="1597056"/>
      </dsp:txXfrm>
    </dsp:sp>
    <dsp:sp modelId="{590512B5-E2CF-5B4F-9DE1-842325B78AAD}">
      <dsp:nvSpPr>
        <dsp:cNvPr id="0" name=""/>
        <dsp:cNvSpPr/>
      </dsp:nvSpPr>
      <dsp:spPr>
        <a:xfrm>
          <a:off x="7187576" y="182441"/>
          <a:ext cx="3327201" cy="3992641"/>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44550">
            <a:lnSpc>
              <a:spcPct val="90000"/>
            </a:lnSpc>
            <a:spcBef>
              <a:spcPct val="0"/>
            </a:spcBef>
            <a:spcAft>
              <a:spcPct val="35000"/>
            </a:spcAft>
            <a:buNone/>
          </a:pPr>
          <a:r>
            <a:rPr lang="en-GB" sz="1900" b="1" i="1" kern="1200" dirty="0"/>
            <a:t>Non-sexist writing:</a:t>
          </a:r>
          <a:r>
            <a:rPr lang="en-GB" sz="1900" b="1" kern="1200" dirty="0"/>
            <a:t>  </a:t>
          </a:r>
          <a:r>
            <a:rPr lang="en-GB" sz="1900" kern="1200" dirty="0"/>
            <a:t>Use neutral terms, unless a specific male or female is meant. Always use third person pronoun as you write your work</a:t>
          </a:r>
          <a:endParaRPr lang="en-US" sz="1900" kern="1200" dirty="0"/>
        </a:p>
      </dsp:txBody>
      <dsp:txXfrm>
        <a:off x="7187576" y="1779497"/>
        <a:ext cx="3327201" cy="2395585"/>
      </dsp:txXfrm>
    </dsp:sp>
    <dsp:sp modelId="{DBAF2021-D661-0547-8CB6-288FBFA73F2A}">
      <dsp:nvSpPr>
        <dsp:cNvPr id="0" name=""/>
        <dsp:cNvSpPr/>
      </dsp:nvSpPr>
      <dsp:spPr>
        <a:xfrm>
          <a:off x="7187576" y="182441"/>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82441"/>
        <a:ext cx="3327201" cy="159705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FCC9B-5124-4FF2-A6B3-F3D7F6B5D4D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B8477-C7E1-470B-A3AA-1E11B32C691F}">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E5E04-3EC5-4532-9211-D9F99EAA589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i="1" kern="1200"/>
            <a:t>Please note:  Submission will always be necessary via Turnitin on Moodle.</a:t>
          </a:r>
          <a:endParaRPr lang="en-US" sz="2300" kern="1200"/>
        </a:p>
      </dsp:txBody>
      <dsp:txXfrm>
        <a:off x="1437631" y="531"/>
        <a:ext cx="9077968" cy="1244702"/>
      </dsp:txXfrm>
    </dsp:sp>
    <dsp:sp modelId="{C2E95168-2AEC-457E-9983-7DFDA5D82263}">
      <dsp:nvSpPr>
        <dsp:cNvPr id="0" name=""/>
        <dsp:cNvSpPr/>
      </dsp:nvSpPr>
      <dsp:spPr>
        <a:xfrm>
          <a:off x="0" y="1515895"/>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EC810-A352-43B1-AFE6-F48AD1CDA102}">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936E0-ADFC-4FBF-A16F-3E89B9D8527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The date for the submission of final Dissertation </a:t>
          </a:r>
          <a:r>
            <a:rPr lang="en-GB" sz="2300" b="1" kern="1200" dirty="0"/>
            <a:t>11</a:t>
          </a:r>
          <a:r>
            <a:rPr lang="en-GB" sz="2300" b="1" kern="1200" baseline="30000" dirty="0"/>
            <a:t>th</a:t>
          </a:r>
          <a:r>
            <a:rPr lang="en-GB" sz="2300" b="1" kern="1200" dirty="0"/>
            <a:t> July </a:t>
          </a:r>
          <a:r>
            <a:rPr lang="en-GB" sz="2300" b="1" kern="1200" dirty="0">
              <a:solidFill>
                <a:schemeClr val="tx1"/>
              </a:solidFill>
            </a:rPr>
            <a:t>2025</a:t>
          </a:r>
          <a:r>
            <a:rPr lang="en-GB" sz="2300" kern="1200" dirty="0"/>
            <a:t>. This allows time for the process of second-marking, third-marking where necessary and transmission to the External Examiner. </a:t>
          </a:r>
          <a:endParaRPr lang="en-US" sz="2300" kern="1200" dirty="0"/>
        </a:p>
      </dsp:txBody>
      <dsp:txXfrm>
        <a:off x="1437631" y="1556410"/>
        <a:ext cx="9077968" cy="1244702"/>
      </dsp:txXfrm>
    </dsp:sp>
    <dsp:sp modelId="{2BC59A67-F591-44AC-BAAB-DD63561364BD}">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CD8709-89C8-4831-B695-BCB902AB1E1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E0928E-5640-4C99-B79F-0F7AC6BAD5B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Failure to meet these requirements and deadlines will delay the processing and marking of your dissertation.  </a:t>
          </a:r>
          <a:endParaRPr lang="en-US" sz="2300" kern="1200"/>
        </a:p>
      </dsp:txBody>
      <dsp:txXfrm>
        <a:off x="1437631" y="3112289"/>
        <a:ext cx="9077968" cy="12447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CE56C-8B20-4D8D-83FA-393B37C0B77C}">
      <dsp:nvSpPr>
        <dsp:cNvPr id="0" name=""/>
        <dsp:cNvSpPr/>
      </dsp:nvSpPr>
      <dsp:spPr>
        <a:xfrm>
          <a:off x="0" y="1808"/>
          <a:ext cx="6245265" cy="77044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2E26E8-F387-489F-942B-86AAFB24C454}">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EF3F03-9E96-460B-9145-C4CC1965CF47}">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66750">
            <a:lnSpc>
              <a:spcPct val="90000"/>
            </a:lnSpc>
            <a:spcBef>
              <a:spcPct val="0"/>
            </a:spcBef>
            <a:spcAft>
              <a:spcPct val="35000"/>
            </a:spcAft>
            <a:buNone/>
          </a:pPr>
          <a:r>
            <a:rPr lang="en-GB" sz="1500" kern="1200"/>
            <a:t>On completion of your dissertation and prior to submission, ask yourself the following questions about your work:</a:t>
          </a:r>
          <a:endParaRPr lang="en-US" sz="1500" kern="1200"/>
        </a:p>
      </dsp:txBody>
      <dsp:txXfrm>
        <a:off x="889864" y="1808"/>
        <a:ext cx="5355400" cy="770445"/>
      </dsp:txXfrm>
    </dsp:sp>
    <dsp:sp modelId="{3D786338-C16C-4721-BF54-65B65EBAAA01}">
      <dsp:nvSpPr>
        <dsp:cNvPr id="0" name=""/>
        <dsp:cNvSpPr/>
      </dsp:nvSpPr>
      <dsp:spPr>
        <a:xfrm>
          <a:off x="0" y="964865"/>
          <a:ext cx="6245265" cy="77044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980BA-8E35-4FF3-952E-E32A9F2FCD3D}">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9CC322-9DB2-4B12-A943-131724612371}">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66750">
            <a:lnSpc>
              <a:spcPct val="90000"/>
            </a:lnSpc>
            <a:spcBef>
              <a:spcPct val="0"/>
            </a:spcBef>
            <a:spcAft>
              <a:spcPct val="35000"/>
            </a:spcAft>
            <a:buNone/>
          </a:pPr>
          <a:r>
            <a:rPr lang="en-GB" sz="1500" b="1" kern="1200"/>
            <a:t>1.	</a:t>
          </a:r>
          <a:r>
            <a:rPr lang="en-GB" sz="1500" kern="1200"/>
            <a:t>Is the meaning clear?  Are there any obscure passages?</a:t>
          </a:r>
          <a:endParaRPr lang="en-US" sz="1500" kern="1200"/>
        </a:p>
      </dsp:txBody>
      <dsp:txXfrm>
        <a:off x="889864" y="964865"/>
        <a:ext cx="5355400" cy="770445"/>
      </dsp:txXfrm>
    </dsp:sp>
    <dsp:sp modelId="{B69F26DC-1186-4C14-9A71-EDB2AC0B2431}">
      <dsp:nvSpPr>
        <dsp:cNvPr id="0" name=""/>
        <dsp:cNvSpPr/>
      </dsp:nvSpPr>
      <dsp:spPr>
        <a:xfrm>
          <a:off x="0" y="1927922"/>
          <a:ext cx="6245265" cy="77044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F3DF2-F26C-474A-BCFE-19D56B48266B}">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E7D927-EDF7-4522-A57F-AE249BFDC86E}">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66750">
            <a:lnSpc>
              <a:spcPct val="90000"/>
            </a:lnSpc>
            <a:spcBef>
              <a:spcPct val="0"/>
            </a:spcBef>
            <a:spcAft>
              <a:spcPct val="35000"/>
            </a:spcAft>
            <a:buNone/>
          </a:pPr>
          <a:r>
            <a:rPr lang="en-GB" sz="1500" b="1" kern="1200"/>
            <a:t>2.	</a:t>
          </a:r>
          <a:r>
            <a:rPr lang="en-GB" sz="1500" kern="1200"/>
            <a:t>Is the report well written?  Check tenses, grammar, spelling, overlapping passages, punctuation, jargon.</a:t>
          </a:r>
          <a:endParaRPr lang="en-US" sz="1500" kern="1200"/>
        </a:p>
      </dsp:txBody>
      <dsp:txXfrm>
        <a:off x="889864" y="1927922"/>
        <a:ext cx="5355400" cy="770445"/>
      </dsp:txXfrm>
    </dsp:sp>
    <dsp:sp modelId="{ADFC4674-2F2F-447F-9220-60625EECF31B}">
      <dsp:nvSpPr>
        <dsp:cNvPr id="0" name=""/>
        <dsp:cNvSpPr/>
      </dsp:nvSpPr>
      <dsp:spPr>
        <a:xfrm>
          <a:off x="0" y="2890979"/>
          <a:ext cx="6245265" cy="77044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EF559-7669-4FA8-BF3C-D35BE910852A}">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BE07B0-1653-467E-8F8E-BA77833784FC}">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66750">
            <a:lnSpc>
              <a:spcPct val="90000"/>
            </a:lnSpc>
            <a:spcBef>
              <a:spcPct val="0"/>
            </a:spcBef>
            <a:spcAft>
              <a:spcPct val="35000"/>
            </a:spcAft>
            <a:buNone/>
          </a:pPr>
          <a:r>
            <a:rPr lang="en-GB" sz="1500" b="1" kern="1200"/>
            <a:t>3.	</a:t>
          </a:r>
          <a:r>
            <a:rPr lang="en-GB" sz="1500" kern="1200"/>
            <a:t>Is the referencing well done?  Are there any omissions?</a:t>
          </a:r>
          <a:endParaRPr lang="en-US" sz="1500" kern="1200"/>
        </a:p>
      </dsp:txBody>
      <dsp:txXfrm>
        <a:off x="889864" y="2890979"/>
        <a:ext cx="5355400" cy="770445"/>
      </dsp:txXfrm>
    </dsp:sp>
    <dsp:sp modelId="{3D5A212D-0725-4B8A-B3EA-156100BCF8CB}">
      <dsp:nvSpPr>
        <dsp:cNvPr id="0" name=""/>
        <dsp:cNvSpPr/>
      </dsp:nvSpPr>
      <dsp:spPr>
        <a:xfrm>
          <a:off x="0" y="3854036"/>
          <a:ext cx="6245265" cy="77044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F92108-64FF-443F-87D4-7C7C9BF650A5}">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2BCE52-ACDF-4884-A4A0-81B673914A5F}">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66750">
            <a:lnSpc>
              <a:spcPct val="90000"/>
            </a:lnSpc>
            <a:spcBef>
              <a:spcPct val="0"/>
            </a:spcBef>
            <a:spcAft>
              <a:spcPct val="35000"/>
            </a:spcAft>
            <a:buNone/>
          </a:pPr>
          <a:r>
            <a:rPr lang="en-GB" sz="1500" b="1" kern="1200"/>
            <a:t>4.	</a:t>
          </a:r>
          <a:r>
            <a:rPr lang="en-GB" sz="1500" kern="1200"/>
            <a:t>Does the abstract give the reader a clear idea of what is in the report?</a:t>
          </a:r>
          <a:endParaRPr lang="en-US" sz="1500" kern="1200"/>
        </a:p>
      </dsp:txBody>
      <dsp:txXfrm>
        <a:off x="889864" y="3854036"/>
        <a:ext cx="5355400" cy="770445"/>
      </dsp:txXfrm>
    </dsp:sp>
    <dsp:sp modelId="{791A981B-77B2-4567-AAA7-BC64D13BACA9}">
      <dsp:nvSpPr>
        <dsp:cNvPr id="0" name=""/>
        <dsp:cNvSpPr/>
      </dsp:nvSpPr>
      <dsp:spPr>
        <a:xfrm>
          <a:off x="0" y="4817093"/>
          <a:ext cx="6245265" cy="77044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90E37-FF1F-4DA4-AA13-21EF595209BC}">
      <dsp:nvSpPr>
        <dsp:cNvPr id="0" name=""/>
        <dsp:cNvSpPr/>
      </dsp:nvSpPr>
      <dsp:spPr>
        <a:xfrm>
          <a:off x="233059" y="4990443"/>
          <a:ext cx="423745" cy="4237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7EE416-0D50-44E2-9953-ADCDDA8B3AE4}">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66750">
            <a:lnSpc>
              <a:spcPct val="90000"/>
            </a:lnSpc>
            <a:spcBef>
              <a:spcPct val="0"/>
            </a:spcBef>
            <a:spcAft>
              <a:spcPct val="35000"/>
            </a:spcAft>
            <a:buNone/>
          </a:pPr>
          <a:r>
            <a:rPr lang="en-GB" sz="1500" b="1" kern="1200"/>
            <a:t>5.	</a:t>
          </a:r>
          <a:r>
            <a:rPr lang="en-GB" sz="1500" kern="1200"/>
            <a:t>Does the title indicate the nature of the study?</a:t>
          </a:r>
          <a:endParaRPr lang="en-US" sz="1500" kern="1200"/>
        </a:p>
      </dsp:txBody>
      <dsp:txXfrm>
        <a:off x="889864" y="4817093"/>
        <a:ext cx="5355400" cy="77044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1F928-7C81-476A-87A8-5631D7F93AF6}">
      <dsp:nvSpPr>
        <dsp:cNvPr id="0" name=""/>
        <dsp:cNvSpPr/>
      </dsp:nvSpPr>
      <dsp:spPr>
        <a:xfrm>
          <a:off x="0" y="2319"/>
          <a:ext cx="6245265" cy="1175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9D354-4BB0-4360-BB27-1C148B33B62C}">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684736-2428-4AB3-8592-DE67D84DC237}">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b="1" kern="1200"/>
            <a:t>6.	</a:t>
          </a:r>
          <a:r>
            <a:rPr lang="en-GB" sz="2200" kern="1200"/>
            <a:t>Are the objectives of the study stated clearly?</a:t>
          </a:r>
          <a:endParaRPr lang="en-US" sz="2200" kern="1200"/>
        </a:p>
      </dsp:txBody>
      <dsp:txXfrm>
        <a:off x="1357965" y="2319"/>
        <a:ext cx="4887299" cy="1175727"/>
      </dsp:txXfrm>
    </dsp:sp>
    <dsp:sp modelId="{1B5C7E33-6C63-4EEF-826F-EE6D88AE1C4B}">
      <dsp:nvSpPr>
        <dsp:cNvPr id="0" name=""/>
        <dsp:cNvSpPr/>
      </dsp:nvSpPr>
      <dsp:spPr>
        <a:xfrm>
          <a:off x="0" y="1471979"/>
          <a:ext cx="6245265" cy="1175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42748-DC67-4A68-9F20-4C609A1842FE}">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22ECF7-6C63-47E9-95F1-16B9D4EAAC4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b="1" kern="1200"/>
            <a:t>7.	</a:t>
          </a:r>
          <a:r>
            <a:rPr lang="en-GB" sz="2200" kern="1200"/>
            <a:t>Are the objectives fulfilled? Followed through?</a:t>
          </a:r>
          <a:endParaRPr lang="en-US" sz="2200" kern="1200"/>
        </a:p>
      </dsp:txBody>
      <dsp:txXfrm>
        <a:off x="1357965" y="1471979"/>
        <a:ext cx="4887299" cy="1175727"/>
      </dsp:txXfrm>
    </dsp:sp>
    <dsp:sp modelId="{583A92C5-1709-467E-B987-CA99C090281A}">
      <dsp:nvSpPr>
        <dsp:cNvPr id="0" name=""/>
        <dsp:cNvSpPr/>
      </dsp:nvSpPr>
      <dsp:spPr>
        <a:xfrm>
          <a:off x="0" y="2941639"/>
          <a:ext cx="6245265" cy="1175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23F85-1A97-4632-9001-109E21B74538}">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D5E5C0-7C3D-435D-8549-36AA08328B65}">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b="1" kern="1200"/>
            <a:t>8.	</a:t>
          </a:r>
          <a:r>
            <a:rPr lang="en-GB" sz="2200" kern="1200"/>
            <a:t>If hypotheses (theory) were postulated (assumed to be true), are they proved or not proved?</a:t>
          </a:r>
          <a:endParaRPr lang="en-US" sz="2200" kern="1200"/>
        </a:p>
      </dsp:txBody>
      <dsp:txXfrm>
        <a:off x="1357965" y="2941639"/>
        <a:ext cx="4887299" cy="1175727"/>
      </dsp:txXfrm>
    </dsp:sp>
    <dsp:sp modelId="{FE9CA476-F046-442F-9362-0B4AE00E4D8B}">
      <dsp:nvSpPr>
        <dsp:cNvPr id="0" name=""/>
        <dsp:cNvSpPr/>
      </dsp:nvSpPr>
      <dsp:spPr>
        <a:xfrm>
          <a:off x="0" y="4411299"/>
          <a:ext cx="6245265" cy="11757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CA8438-4A71-4A19-81C5-69CB374F79F4}">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ACFB9-B10E-426A-B741-B77113A0B959}">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b="1" kern="1200"/>
            <a:t>9.	</a:t>
          </a:r>
          <a:r>
            <a:rPr lang="en-GB" sz="2200" kern="1200"/>
            <a:t>Has a sufficient amount of literature relating to the topic been studied</a:t>
          </a:r>
          <a:endParaRPr lang="en-US" sz="2200" kern="1200"/>
        </a:p>
      </dsp:txBody>
      <dsp:txXfrm>
        <a:off x="1357965" y="4411299"/>
        <a:ext cx="4887299" cy="11757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6DD09-7DAC-9547-AF68-3A3CBB9A1C51}">
      <dsp:nvSpPr>
        <dsp:cNvPr id="0" name=""/>
        <dsp:cNvSpPr/>
      </dsp:nvSpPr>
      <dsp:spPr>
        <a:xfrm>
          <a:off x="0" y="132473"/>
          <a:ext cx="6245265" cy="12987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10.	</a:t>
          </a:r>
          <a:r>
            <a:rPr lang="en-GB" sz="1500" kern="1200"/>
            <a:t>Was the literature referenced pertinent to the research?  To what extent could general reference to the literature be criticised on the grounds of insufficiency or excessiveness?  Is evidence displayed of the ability to identify key items in the literature and to compare, contrast, and critically review them?</a:t>
          </a:r>
          <a:endParaRPr lang="en-US" sz="1500" kern="1200"/>
        </a:p>
      </dsp:txBody>
      <dsp:txXfrm>
        <a:off x="63397" y="195870"/>
        <a:ext cx="6118471" cy="1171906"/>
      </dsp:txXfrm>
    </dsp:sp>
    <dsp:sp modelId="{0B1042C5-1BD9-A643-988E-1E365A167AE6}">
      <dsp:nvSpPr>
        <dsp:cNvPr id="0" name=""/>
        <dsp:cNvSpPr/>
      </dsp:nvSpPr>
      <dsp:spPr>
        <a:xfrm>
          <a:off x="0" y="1474373"/>
          <a:ext cx="6245265" cy="129870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11.	</a:t>
          </a:r>
          <a:r>
            <a:rPr lang="en-GB" sz="1500" kern="1200"/>
            <a:t>Are all terms clearly defined?</a:t>
          </a:r>
          <a:endParaRPr lang="en-US" sz="1500" kern="1200"/>
        </a:p>
      </dsp:txBody>
      <dsp:txXfrm>
        <a:off x="63397" y="1537770"/>
        <a:ext cx="6118471" cy="1171906"/>
      </dsp:txXfrm>
    </dsp:sp>
    <dsp:sp modelId="{D546A120-E657-CE4C-BA75-3EF85728EF32}">
      <dsp:nvSpPr>
        <dsp:cNvPr id="0" name=""/>
        <dsp:cNvSpPr/>
      </dsp:nvSpPr>
      <dsp:spPr>
        <a:xfrm>
          <a:off x="0" y="2816273"/>
          <a:ext cx="6245265" cy="1298700"/>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12.	</a:t>
          </a:r>
          <a:r>
            <a:rPr lang="en-GB" sz="1500" kern="1200"/>
            <a:t>Are the selected methods of data collection accurately described?</a:t>
          </a:r>
          <a:endParaRPr lang="en-US" sz="1500" kern="1200"/>
        </a:p>
      </dsp:txBody>
      <dsp:txXfrm>
        <a:off x="63397" y="2879670"/>
        <a:ext cx="6118471" cy="1171906"/>
      </dsp:txXfrm>
    </dsp:sp>
    <dsp:sp modelId="{A80ADB28-35BD-2F42-A90F-E149C768F3B1}">
      <dsp:nvSpPr>
        <dsp:cNvPr id="0" name=""/>
        <dsp:cNvSpPr/>
      </dsp:nvSpPr>
      <dsp:spPr>
        <a:xfrm>
          <a:off x="0" y="4158173"/>
          <a:ext cx="6245265" cy="129870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13. Are they suitable for the task?  Why were they chosen?</a:t>
          </a:r>
          <a:endParaRPr lang="en-US" sz="1500" kern="1200"/>
        </a:p>
      </dsp:txBody>
      <dsp:txXfrm>
        <a:off x="63397" y="4221570"/>
        <a:ext cx="6118471" cy="117190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D8D79-2B56-47A8-9C97-9ED96F2D09B9}">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64DAD-4EBE-4953-8C8E-6F47DB37EA52}">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CD5D7C-09FA-449A-80DE-10BE582ADEF4}">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33450">
            <a:lnSpc>
              <a:spcPct val="90000"/>
            </a:lnSpc>
            <a:spcBef>
              <a:spcPct val="0"/>
            </a:spcBef>
            <a:spcAft>
              <a:spcPct val="35000"/>
            </a:spcAft>
            <a:buNone/>
          </a:pPr>
          <a:r>
            <a:rPr lang="en-GB" sz="2100" b="1" kern="1200"/>
            <a:t>13.	</a:t>
          </a:r>
          <a:r>
            <a:rPr lang="en-GB" sz="2100" kern="1200"/>
            <a:t>Were variables  (differences) that might influence the study recognised and either controlled in the research design or properly measured?</a:t>
          </a:r>
          <a:endParaRPr lang="en-US" sz="2100" kern="1200"/>
        </a:p>
      </dsp:txBody>
      <dsp:txXfrm>
        <a:off x="1058686" y="1808"/>
        <a:ext cx="9456913" cy="916611"/>
      </dsp:txXfrm>
    </dsp:sp>
    <dsp:sp modelId="{44E94EF2-B780-4C41-91B9-B1F0237B0796}">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63F058-423B-463A-B7DA-A9F091D65AAB}">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6E676-63BA-43C2-817B-AE72739E4EDE}">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33450">
            <a:lnSpc>
              <a:spcPct val="90000"/>
            </a:lnSpc>
            <a:spcBef>
              <a:spcPct val="0"/>
            </a:spcBef>
            <a:spcAft>
              <a:spcPct val="35000"/>
            </a:spcAft>
            <a:buNone/>
          </a:pPr>
          <a:r>
            <a:rPr lang="en-GB" sz="2100" b="1" kern="1200"/>
            <a:t>14.</a:t>
          </a:r>
          <a:r>
            <a:rPr lang="en-GB" sz="2100" kern="1200"/>
            <a:t>	Were limitations inherent in the study recognised and stated?</a:t>
          </a:r>
          <a:endParaRPr lang="en-US" sz="2100" kern="1200"/>
        </a:p>
      </dsp:txBody>
      <dsp:txXfrm>
        <a:off x="1058686" y="1147573"/>
        <a:ext cx="9456913" cy="916611"/>
      </dsp:txXfrm>
    </dsp:sp>
    <dsp:sp modelId="{399E95BA-D7CE-413F-9B9E-F6E4D9758731}">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D6294D-67A2-46E4-A714-8AA70CC3CA0D}">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D50EA9-9F52-455D-9D92-487AE8705D27}">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33450">
            <a:lnSpc>
              <a:spcPct val="90000"/>
            </a:lnSpc>
            <a:spcBef>
              <a:spcPct val="0"/>
            </a:spcBef>
            <a:spcAft>
              <a:spcPct val="35000"/>
            </a:spcAft>
            <a:buNone/>
          </a:pPr>
          <a:r>
            <a:rPr lang="en-GB" sz="2100" b="1" kern="1200"/>
            <a:t>15.	</a:t>
          </a:r>
          <a:r>
            <a:rPr lang="en-GB" sz="2100" kern="1200"/>
            <a:t>Have any statistical techniques been used?   If so, are they appropriate for the task?</a:t>
          </a:r>
          <a:endParaRPr lang="en-US" sz="2100" kern="1200"/>
        </a:p>
      </dsp:txBody>
      <dsp:txXfrm>
        <a:off x="1058686" y="2293338"/>
        <a:ext cx="9456913" cy="916611"/>
      </dsp:txXfrm>
    </dsp:sp>
    <dsp:sp modelId="{9D192A97-9E77-4D87-A4B2-B6FE7123FE62}">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0D8AD-E6A0-49A4-93A6-39FD75D00270}">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9B99BE-C3AF-4182-AE88-35856375D9EE}">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33450">
            <a:lnSpc>
              <a:spcPct val="90000"/>
            </a:lnSpc>
            <a:spcBef>
              <a:spcPct val="0"/>
            </a:spcBef>
            <a:spcAft>
              <a:spcPct val="35000"/>
            </a:spcAft>
            <a:buNone/>
          </a:pPr>
          <a:r>
            <a:rPr lang="en-GB" sz="2100" b="1" kern="1200"/>
            <a:t>16.	</a:t>
          </a:r>
          <a:r>
            <a:rPr lang="en-GB" sz="2100" kern="1200"/>
            <a:t>Is the data analysed and interpreted or merely described?</a:t>
          </a:r>
          <a:endParaRPr lang="en-US" sz="2100" kern="1200"/>
        </a:p>
      </dsp:txBody>
      <dsp:txXfrm>
        <a:off x="1058686" y="3439103"/>
        <a:ext cx="9456913" cy="91661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23D0B-CA30-4084-AD34-045B22B40E30}">
      <dsp:nvSpPr>
        <dsp:cNvPr id="0" name=""/>
        <dsp:cNvSpPr/>
      </dsp:nvSpPr>
      <dsp:spPr>
        <a:xfrm>
          <a:off x="0" y="2319"/>
          <a:ext cx="6245265" cy="1175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2D1B7-0CDE-4F5C-BDAB-06D2312FD15D}">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E1BF5D-39BD-47D1-A726-2AF7C2958492}">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44550">
            <a:lnSpc>
              <a:spcPct val="90000"/>
            </a:lnSpc>
            <a:spcBef>
              <a:spcPct val="0"/>
            </a:spcBef>
            <a:spcAft>
              <a:spcPct val="35000"/>
            </a:spcAft>
            <a:buNone/>
          </a:pPr>
          <a:r>
            <a:rPr lang="en-GB" sz="1900" b="1" kern="1200"/>
            <a:t>20.	</a:t>
          </a:r>
          <a:r>
            <a:rPr lang="en-GB" sz="1900" kern="1200"/>
            <a:t>Is the data likely to be reliable? Could another researcher repeat your work.</a:t>
          </a:r>
          <a:endParaRPr lang="en-US" sz="1900" kern="1200"/>
        </a:p>
      </dsp:txBody>
      <dsp:txXfrm>
        <a:off x="1357965" y="2319"/>
        <a:ext cx="4887299" cy="1175727"/>
      </dsp:txXfrm>
    </dsp:sp>
    <dsp:sp modelId="{1F2DEAB7-D74D-46C5-9763-4BD1CD71CA91}">
      <dsp:nvSpPr>
        <dsp:cNvPr id="0" name=""/>
        <dsp:cNvSpPr/>
      </dsp:nvSpPr>
      <dsp:spPr>
        <a:xfrm>
          <a:off x="0" y="1471979"/>
          <a:ext cx="6245265" cy="1175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9B7B6-A102-48C8-9829-64ABEC76F369}">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4A528B-F88C-4719-A147-CE6440B57721}">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44550">
            <a:lnSpc>
              <a:spcPct val="90000"/>
            </a:lnSpc>
            <a:spcBef>
              <a:spcPct val="0"/>
            </a:spcBef>
            <a:spcAft>
              <a:spcPct val="35000"/>
            </a:spcAft>
            <a:buNone/>
          </a:pPr>
          <a:r>
            <a:rPr lang="en-GB" sz="1900" b="1" kern="1200"/>
            <a:t>21.	</a:t>
          </a:r>
          <a:r>
            <a:rPr lang="en-GB" sz="1900" kern="1200"/>
            <a:t>Are recommendations (if any) feasible?</a:t>
          </a:r>
          <a:endParaRPr lang="en-US" sz="1900" kern="1200"/>
        </a:p>
      </dsp:txBody>
      <dsp:txXfrm>
        <a:off x="1357965" y="1471979"/>
        <a:ext cx="4887299" cy="1175727"/>
      </dsp:txXfrm>
    </dsp:sp>
    <dsp:sp modelId="{DDAB2832-6927-427A-8696-BB0AD671F8E1}">
      <dsp:nvSpPr>
        <dsp:cNvPr id="0" name=""/>
        <dsp:cNvSpPr/>
      </dsp:nvSpPr>
      <dsp:spPr>
        <a:xfrm>
          <a:off x="0" y="2941639"/>
          <a:ext cx="6245265" cy="1175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2B9B21-C0B5-4C4A-AFD8-BEBF4FE1B550}">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45D940-32E2-435B-9C84-CDFDCB131E67}">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44550">
            <a:lnSpc>
              <a:spcPct val="90000"/>
            </a:lnSpc>
            <a:spcBef>
              <a:spcPct val="0"/>
            </a:spcBef>
            <a:spcAft>
              <a:spcPct val="35000"/>
            </a:spcAft>
            <a:buNone/>
          </a:pPr>
          <a:r>
            <a:rPr lang="en-GB" sz="1900" b="1" kern="1200"/>
            <a:t>22.	</a:t>
          </a:r>
          <a:r>
            <a:rPr lang="en-GB" sz="1900" kern="1200"/>
            <a:t>Are there any unnecessary items in the appendix?</a:t>
          </a:r>
          <a:endParaRPr lang="en-US" sz="1900" kern="1200"/>
        </a:p>
      </dsp:txBody>
      <dsp:txXfrm>
        <a:off x="1357965" y="2941639"/>
        <a:ext cx="4887299" cy="1175727"/>
      </dsp:txXfrm>
    </dsp:sp>
    <dsp:sp modelId="{AA468432-0FD1-48DC-946B-AAB381B9F18D}">
      <dsp:nvSpPr>
        <dsp:cNvPr id="0" name=""/>
        <dsp:cNvSpPr/>
      </dsp:nvSpPr>
      <dsp:spPr>
        <a:xfrm>
          <a:off x="0" y="4411299"/>
          <a:ext cx="6245265" cy="11757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6FDE48-57A8-4D36-A3E7-DE030E4FCC9B}">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9FDB9-6E22-47FE-9435-67BFA05F385B}">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44550">
            <a:lnSpc>
              <a:spcPct val="90000"/>
            </a:lnSpc>
            <a:spcBef>
              <a:spcPct val="0"/>
            </a:spcBef>
            <a:spcAft>
              <a:spcPct val="35000"/>
            </a:spcAft>
            <a:buNone/>
          </a:pPr>
          <a:r>
            <a:rPr lang="en-GB" sz="1900" b="1" kern="1200"/>
            <a:t>23.</a:t>
          </a:r>
          <a:r>
            <a:rPr lang="en-GB" sz="1900" kern="1200"/>
            <a:t>  	Is there a completed  risk assessment and ethical research statement and included it in the appendices?</a:t>
          </a:r>
          <a:endParaRPr lang="en-US" sz="1900" kern="1200"/>
        </a:p>
      </dsp:txBody>
      <dsp:txXfrm>
        <a:off x="1357965" y="4411299"/>
        <a:ext cx="4887299" cy="11757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5DD0-2705-2D67-3C83-7B06DCCE9C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313BE8-A4DF-0619-26CD-0D64BCC64E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726D49-C125-0B9E-7E0E-DF8919A27A6B}"/>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5" name="Footer Placeholder 4">
            <a:extLst>
              <a:ext uri="{FF2B5EF4-FFF2-40B4-BE49-F238E27FC236}">
                <a16:creationId xmlns:a16="http://schemas.microsoft.com/office/drawing/2014/main" id="{048ABCC5-9F1C-0B90-FC3D-3EC9B46D6A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2D34B-03B4-56AB-897D-221605B11462}"/>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938233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09AE2-9A6B-89EE-B9C1-7B4AE9B79D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86E1CB-4F06-631C-3671-A9A6E307FE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F04B68-3258-0374-7FE6-E26D88CB270B}"/>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5" name="Footer Placeholder 4">
            <a:extLst>
              <a:ext uri="{FF2B5EF4-FFF2-40B4-BE49-F238E27FC236}">
                <a16:creationId xmlns:a16="http://schemas.microsoft.com/office/drawing/2014/main" id="{62AC0FA7-2FC6-BCA7-B064-FD14227AC9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F9115F-FDDE-059D-380F-807832A887DD}"/>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2656734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693FA-BF61-FD85-42EF-054EA0627D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2A19F8-2FB7-D657-E81E-5F2BFB80BF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177D12-C9E8-ACD4-43C3-5FF988FD2A1F}"/>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5" name="Footer Placeholder 4">
            <a:extLst>
              <a:ext uri="{FF2B5EF4-FFF2-40B4-BE49-F238E27FC236}">
                <a16:creationId xmlns:a16="http://schemas.microsoft.com/office/drawing/2014/main" id="{ADE0740C-7123-F11C-3419-B4CE50FCE1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213733-609A-E1DD-E23D-68DEE427F139}"/>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322450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F3CB-173E-F439-63D7-68DC5E1EF0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6B561F-4BED-0266-2027-0295A433C5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1B9631-BAFC-6E58-67EE-7DD9BB3B54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A6AEBC-BCC3-21D5-9340-317C2202D20D}"/>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6" name="Footer Placeholder 5">
            <a:extLst>
              <a:ext uri="{FF2B5EF4-FFF2-40B4-BE49-F238E27FC236}">
                <a16:creationId xmlns:a16="http://schemas.microsoft.com/office/drawing/2014/main" id="{DF3226C8-612C-C2F6-C92E-452A840DA4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D5A8F-CA43-E05C-1E99-F6C294E2AE4F}"/>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729344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1A410-3132-9C7E-6CE6-3DCEB27AF6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2B762B-B76D-3372-6E75-ACBFADAD22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1D4EF1-FC6C-893E-3155-E65EC5093A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F00819-A3B1-42CC-7122-185F4E600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E8FC78-5546-1531-4774-A8CBFEF0C8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CA1704-8102-9DB2-7674-763D7EC10ECD}"/>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8" name="Footer Placeholder 7">
            <a:extLst>
              <a:ext uri="{FF2B5EF4-FFF2-40B4-BE49-F238E27FC236}">
                <a16:creationId xmlns:a16="http://schemas.microsoft.com/office/drawing/2014/main" id="{D5F4537C-C798-FBDB-A09D-A3079F6DD9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AEBF86-1CCD-E1FF-EC4C-74FE58DA6125}"/>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591034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1E1C3-8062-4DDD-969E-443E936380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CE78A9-24E4-4470-8A20-7002C5DAAAC8}"/>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4" name="Footer Placeholder 3">
            <a:extLst>
              <a:ext uri="{FF2B5EF4-FFF2-40B4-BE49-F238E27FC236}">
                <a16:creationId xmlns:a16="http://schemas.microsoft.com/office/drawing/2014/main" id="{73028C65-D6E3-09B2-3D69-7916A159A9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FED810-09BF-61B1-6822-46A2D997EBD3}"/>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2801611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EC3113-2786-FC03-36C9-A3F4174C3C64}"/>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3" name="Footer Placeholder 2">
            <a:extLst>
              <a:ext uri="{FF2B5EF4-FFF2-40B4-BE49-F238E27FC236}">
                <a16:creationId xmlns:a16="http://schemas.microsoft.com/office/drawing/2014/main" id="{0A80ECCC-66B2-A510-4A26-0832AAA463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392980-FCFE-0B8A-F291-17CF6A3B8D14}"/>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144708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B326F-8FB1-ED6C-70EC-D171F5DB5A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F2F423-6391-3A44-2125-A8220CEAC0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CD0211-36B7-6363-35A3-3CBA03AFCD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7B726-57F9-C05C-8817-A9FE85831E2D}"/>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6" name="Footer Placeholder 5">
            <a:extLst>
              <a:ext uri="{FF2B5EF4-FFF2-40B4-BE49-F238E27FC236}">
                <a16:creationId xmlns:a16="http://schemas.microsoft.com/office/drawing/2014/main" id="{47CBFBA0-72BB-CA3B-4ECA-7CA087E5B8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567AC-FFE7-0543-6D5E-09272E78A505}"/>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4223492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3DDF-65D1-972A-EEB9-9E6745C5F7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839230-5C4D-9ADF-6C76-4C3FED2453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881448-AC89-0B01-6F27-7E37396918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2104EE-32FD-8AB4-ADF8-22DD66E1A59B}"/>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6" name="Footer Placeholder 5">
            <a:extLst>
              <a:ext uri="{FF2B5EF4-FFF2-40B4-BE49-F238E27FC236}">
                <a16:creationId xmlns:a16="http://schemas.microsoft.com/office/drawing/2014/main" id="{12C5066D-5C3B-2337-AE56-FFC9A4079C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352EE3-8833-1880-7606-143B1A023B6A}"/>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102789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B25D9-AB8B-38A8-6F94-FA6F3471B7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9C9E5B-A769-FC99-18C7-F473BC50EC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E017E0-A1AA-5244-43A9-2523DCB17DF5}"/>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5" name="Footer Placeholder 4">
            <a:extLst>
              <a:ext uri="{FF2B5EF4-FFF2-40B4-BE49-F238E27FC236}">
                <a16:creationId xmlns:a16="http://schemas.microsoft.com/office/drawing/2014/main" id="{7DE74512-1130-4DCC-21C7-CDE3B15AB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5612F0-C69F-46AB-9D4F-4ED16BE36148}"/>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226248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9F246E-AD92-86E9-2A09-083A08F7E4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1B3863-7488-1DB2-1EE2-27C2587447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1DCF60-11AD-2D1F-80DB-E970AC614BE0}"/>
              </a:ext>
            </a:extLst>
          </p:cNvPr>
          <p:cNvSpPr>
            <a:spLocks noGrp="1"/>
          </p:cNvSpPr>
          <p:nvPr>
            <p:ph type="dt" sz="half" idx="10"/>
          </p:nvPr>
        </p:nvSpPr>
        <p:spPr/>
        <p:txBody>
          <a:bodyPr/>
          <a:lstStyle/>
          <a:p>
            <a:fld id="{EA14E4BF-9A93-4E41-A48B-6F80A6C7EAD3}" type="datetimeFigureOut">
              <a:rPr lang="en-GB" smtClean="0"/>
              <a:t>17/03/2025</a:t>
            </a:fld>
            <a:endParaRPr lang="en-GB"/>
          </a:p>
        </p:txBody>
      </p:sp>
      <p:sp>
        <p:nvSpPr>
          <p:cNvPr id="5" name="Footer Placeholder 4">
            <a:extLst>
              <a:ext uri="{FF2B5EF4-FFF2-40B4-BE49-F238E27FC236}">
                <a16:creationId xmlns:a16="http://schemas.microsoft.com/office/drawing/2014/main" id="{B374E1B8-D8F9-E4EF-99DA-1CB85F128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5ED7A-4B5E-C1AD-0E17-5CC2BE802558}"/>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101461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06EA87-4FD2-7378-A38C-6ED103C48F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16EB24-F85F-2C4A-6EA0-C1A79597D8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A54D2B-856D-0144-EF4A-973247CBCC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14E4BF-9A93-4E41-A48B-6F80A6C7EAD3}" type="datetimeFigureOut">
              <a:rPr lang="en-GB" smtClean="0"/>
              <a:t>17/03/2025</a:t>
            </a:fld>
            <a:endParaRPr lang="en-GB"/>
          </a:p>
        </p:txBody>
      </p:sp>
      <p:sp>
        <p:nvSpPr>
          <p:cNvPr id="5" name="Footer Placeholder 4">
            <a:extLst>
              <a:ext uri="{FF2B5EF4-FFF2-40B4-BE49-F238E27FC236}">
                <a16:creationId xmlns:a16="http://schemas.microsoft.com/office/drawing/2014/main" id="{E198CFF1-70E2-9EEC-60EE-ABA48B6519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CEAE0E2-32B1-C694-775A-32ECFE59C7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409785-3E68-43E7-BC9D-64920C2B6EF9}" type="slidenum">
              <a:rPr lang="en-GB" smtClean="0"/>
              <a:t>‹#›</a:t>
            </a:fld>
            <a:endParaRPr lang="en-GB"/>
          </a:p>
        </p:txBody>
      </p:sp>
    </p:spTree>
    <p:extLst>
      <p:ext uri="{BB962C8B-B14F-4D97-AF65-F5344CB8AC3E}">
        <p14:creationId xmlns:p14="http://schemas.microsoft.com/office/powerpoint/2010/main" val="500880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4DC6C3-4612-5AAD-784E-074E5526A27F}"/>
              </a:ext>
            </a:extLst>
          </p:cNvPr>
          <p:cNvSpPr>
            <a:spLocks noGrp="1"/>
          </p:cNvSpPr>
          <p:nvPr>
            <p:ph type="title"/>
          </p:nvPr>
        </p:nvSpPr>
        <p:spPr>
          <a:xfrm>
            <a:off x="6657715" y="467271"/>
            <a:ext cx="3400685" cy="4848648"/>
          </a:xfrm>
        </p:spPr>
        <p:txBody>
          <a:bodyPr anchor="b">
            <a:normAutofit/>
          </a:bodyPr>
          <a:lstStyle/>
          <a:p>
            <a:r>
              <a:rPr lang="en-GB" sz="4300" dirty="0"/>
              <a:t>Compiling your Project/</a:t>
            </a:r>
            <a:br>
              <a:rPr lang="en-GB" sz="4300" dirty="0"/>
            </a:br>
            <a:r>
              <a:rPr lang="en-GB" sz="4300" dirty="0"/>
              <a:t>Dissertation</a:t>
            </a:r>
            <a:br>
              <a:rPr lang="en-GB" sz="4300" dirty="0"/>
            </a:br>
            <a:br>
              <a:rPr lang="en-GB" sz="4300" dirty="0"/>
            </a:br>
            <a:br>
              <a:rPr lang="en-GB" sz="4300" dirty="0"/>
            </a:br>
            <a:r>
              <a:rPr lang="en-GB" sz="4300" dirty="0"/>
              <a:t>Ms. </a:t>
            </a:r>
            <a:r>
              <a:rPr lang="en-GB" sz="4300" dirty="0" err="1"/>
              <a:t>Arpu</a:t>
            </a:r>
            <a:r>
              <a:rPr lang="en-GB" sz="4300" dirty="0"/>
              <a:t> Kumar</a:t>
            </a:r>
          </a:p>
        </p:txBody>
      </p:sp>
      <p:sp>
        <p:nvSpPr>
          <p:cNvPr id="19" name="Oval 1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duation cap with tassel on wood table">
            <a:extLst>
              <a:ext uri="{FF2B5EF4-FFF2-40B4-BE49-F238E27FC236}">
                <a16:creationId xmlns:a16="http://schemas.microsoft.com/office/drawing/2014/main" id="{6D074B55-5EF8-9943-31DF-65D27585B8A9}"/>
              </a:ext>
            </a:extLst>
          </p:cNvPr>
          <p:cNvPicPr>
            <a:picLocks noChangeAspect="1"/>
          </p:cNvPicPr>
          <p:nvPr/>
        </p:nvPicPr>
        <p:blipFill rotWithShape="1">
          <a:blip r:embed="rId2">
            <a:extLst>
              <a:ext uri="{28A0092B-C50C-407E-A947-70E740481C1C}">
                <a14:useLocalDpi xmlns:a14="http://schemas.microsoft.com/office/drawing/2010/main" val="0"/>
              </a:ext>
            </a:extLst>
          </a:blip>
          <a:srcRect l="11081" r="22419" b="-1"/>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1"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3"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5F58287-8847-9A5B-4DD4-E4858E0E73A2}"/>
              </a:ext>
            </a:extLst>
          </p:cNvPr>
          <p:cNvSpPr>
            <a:spLocks noGrp="1"/>
          </p:cNvSpPr>
          <p:nvPr>
            <p:ph idx="1"/>
          </p:nvPr>
        </p:nvSpPr>
        <p:spPr>
          <a:xfrm>
            <a:off x="6657715" y="2990818"/>
            <a:ext cx="4195673" cy="2913872"/>
          </a:xfrm>
        </p:spPr>
        <p:txBody>
          <a:bodyPr anchor="t">
            <a:normAutofit/>
          </a:bodyPr>
          <a:lstStyle/>
          <a:p>
            <a:endParaRPr lang="en-GB" sz="2000" dirty="0">
              <a:solidFill>
                <a:schemeClr val="tx1">
                  <a:alpha val="80000"/>
                </a:schemeClr>
              </a:solidFill>
            </a:endParaRPr>
          </a:p>
          <a:p>
            <a:endParaRPr lang="en-GB" sz="2000" dirty="0">
              <a:solidFill>
                <a:schemeClr val="tx1">
                  <a:alpha val="80000"/>
                </a:schemeClr>
              </a:solidFill>
            </a:endParaRPr>
          </a:p>
          <a:p>
            <a:endParaRPr lang="en-GB" sz="2000" dirty="0">
              <a:solidFill>
                <a:schemeClr val="tx1">
                  <a:alpha val="80000"/>
                </a:schemeClr>
              </a:solidFill>
            </a:endParaRPr>
          </a:p>
        </p:txBody>
      </p:sp>
      <p:sp>
        <p:nvSpPr>
          <p:cNvPr id="25"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7"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2538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F64B1-A757-D37A-8E3B-BD982EBCFFB8}"/>
              </a:ext>
            </a:extLst>
          </p:cNvPr>
          <p:cNvSpPr>
            <a:spLocks noGrp="1"/>
          </p:cNvSpPr>
          <p:nvPr>
            <p:ph type="title"/>
          </p:nvPr>
        </p:nvSpPr>
        <p:spPr>
          <a:xfrm>
            <a:off x="6555783" y="232475"/>
            <a:ext cx="4404138" cy="1673817"/>
          </a:xfrm>
        </p:spPr>
        <p:txBody>
          <a:bodyPr anchor="ctr">
            <a:normAutofit/>
          </a:bodyPr>
          <a:lstStyle/>
          <a:p>
            <a:r>
              <a:rPr lang="en-GB" sz="4000" dirty="0"/>
              <a:t>Example of Front Cover</a:t>
            </a:r>
          </a:p>
        </p:txBody>
      </p:sp>
      <p:pic>
        <p:nvPicPr>
          <p:cNvPr id="15" name="Picture 14" descr="Analogue board showing flight information">
            <a:extLst>
              <a:ext uri="{FF2B5EF4-FFF2-40B4-BE49-F238E27FC236}">
                <a16:creationId xmlns:a16="http://schemas.microsoft.com/office/drawing/2014/main" id="{C21061EF-98A5-D75A-5D7F-1244DAF7BBDD}"/>
              </a:ext>
            </a:extLst>
          </p:cNvPr>
          <p:cNvPicPr>
            <a:picLocks noChangeAspect="1"/>
          </p:cNvPicPr>
          <p:nvPr/>
        </p:nvPicPr>
        <p:blipFill>
          <a:blip r:embed="rId2"/>
          <a:srcRect l="17836" r="22830" b="-2"/>
          <a:stretch/>
        </p:blipFill>
        <p:spPr>
          <a:xfrm>
            <a:off x="-1" y="-2"/>
            <a:ext cx="6096001" cy="6858002"/>
          </a:xfrm>
          <a:prstGeom prst="rect">
            <a:avLst/>
          </a:prstGeom>
        </p:spPr>
      </p:pic>
      <p:sp>
        <p:nvSpPr>
          <p:cNvPr id="16" name="Content Placeholder 2">
            <a:extLst>
              <a:ext uri="{FF2B5EF4-FFF2-40B4-BE49-F238E27FC236}">
                <a16:creationId xmlns:a16="http://schemas.microsoft.com/office/drawing/2014/main" id="{9BC55335-A796-9135-97E0-C4F5B473D0AC}"/>
              </a:ext>
            </a:extLst>
          </p:cNvPr>
          <p:cNvSpPr>
            <a:spLocks noGrp="1"/>
          </p:cNvSpPr>
          <p:nvPr>
            <p:ph idx="1"/>
          </p:nvPr>
        </p:nvSpPr>
        <p:spPr>
          <a:xfrm>
            <a:off x="6788258" y="1906292"/>
            <a:ext cx="4171663" cy="4333789"/>
          </a:xfrm>
        </p:spPr>
        <p:txBody>
          <a:bodyPr anchor="ctr">
            <a:normAutofit/>
          </a:bodyPr>
          <a:lstStyle/>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100" dirty="0">
              <a:effectLst/>
              <a:latin typeface="Calibri" panose="020F0502020204030204" pitchFamily="34" charset="0"/>
              <a:ea typeface="Times New Roman" panose="02020603050405020304" pitchFamily="18" charset="0"/>
              <a:cs typeface="Calibri" panose="020F0502020204030204" pitchFamily="34"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100" dirty="0">
                <a:effectLst/>
                <a:latin typeface="Calibri" panose="020F0502020204030204" pitchFamily="34" charset="0"/>
                <a:ea typeface="Times New Roman" panose="02020603050405020304" pitchFamily="18" charset="0"/>
              </a:rPr>
              <a:t> </a:t>
            </a: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endParaRPr lang="en-GB" sz="1100" dirty="0">
              <a:latin typeface="Calibri" panose="020F0502020204030204" pitchFamily="34" charset="0"/>
              <a:ea typeface="Times New Roman" panose="02020603050405020304" pitchFamily="18"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200" dirty="0">
                <a:effectLst/>
                <a:latin typeface="Calibri" panose="020F0502020204030204" pitchFamily="34" charset="0"/>
                <a:ea typeface="Times New Roman" panose="02020603050405020304" pitchFamily="18" charset="0"/>
              </a:rPr>
              <a:t>Your NAME, TITLE OF DISSERTATION ,DEGREE TITLE AND YEAR should be on the front cover.</a:t>
            </a:r>
            <a:endParaRPr lang="en-GB" sz="12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200" dirty="0">
                <a:effectLst/>
                <a:latin typeface="Calibri" panose="020F0502020204030204" pitchFamily="34" charset="0"/>
                <a:ea typeface="Times New Roman" panose="02020603050405020304" pitchFamily="18" charset="0"/>
              </a:rPr>
              <a:t> 			</a:t>
            </a:r>
            <a:r>
              <a:rPr lang="en-GB" sz="1100" dirty="0">
                <a:effectLst/>
                <a:latin typeface="Calibri" panose="020F0502020204030204" pitchFamily="34" charset="0"/>
                <a:ea typeface="Times New Roman" panose="02020603050405020304" pitchFamily="18" charset="0"/>
              </a:rPr>
              <a:t>								                   </a:t>
            </a:r>
            <a:r>
              <a:rPr lang="en-GB" sz="1100" b="1" dirty="0">
                <a:effectLst/>
                <a:latin typeface="Calibri" panose="020F0502020204030204" pitchFamily="34" charset="0"/>
                <a:ea typeface="Times New Roman" panose="02020603050405020304" pitchFamily="18" charset="0"/>
              </a:rPr>
              <a:t>Example</a:t>
            </a:r>
            <a:endParaRPr lang="en-GB" sz="1100" b="1"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100" b="1" dirty="0">
                <a:effectLst/>
                <a:latin typeface="Calibri" panose="020F0502020204030204" pitchFamily="34" charset="0"/>
                <a:ea typeface="Times New Roman" panose="02020603050405020304" pitchFamily="18" charset="0"/>
              </a:rPr>
              <a:t>THIAGO ALCANTARA</a:t>
            </a:r>
            <a:endParaRPr lang="en-GB" sz="11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100" b="1" dirty="0">
                <a:effectLst/>
                <a:latin typeface="Calibri" panose="020F0502020204030204" pitchFamily="34" charset="0"/>
                <a:ea typeface="Times New Roman" panose="02020603050405020304" pitchFamily="18" charset="0"/>
              </a:rPr>
              <a:t>A STUDY OF DEVELOPING NEW NICHE MARKETS IN THE SWANSEA VALLEY</a:t>
            </a:r>
            <a:endParaRPr lang="en-GB" sz="11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100" b="1" dirty="0">
                <a:effectLst/>
                <a:latin typeface="Calibri" panose="020F0502020204030204" pitchFamily="34" charset="0"/>
                <a:ea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100" b="1" dirty="0">
                <a:effectLst/>
                <a:latin typeface="Calibri" panose="020F0502020204030204" pitchFamily="34" charset="0"/>
                <a:ea typeface="Times New Roman" panose="02020603050405020304" pitchFamily="18" charset="0"/>
              </a:rPr>
              <a:t>BA (Hons) BUSINESS MANAGEMENT</a:t>
            </a:r>
            <a:endParaRPr lang="en-GB" sz="11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100" b="1" dirty="0">
                <a:effectLst/>
                <a:latin typeface="Calibri" panose="020F0502020204030204" pitchFamily="34" charset="0"/>
                <a:ea typeface="Times New Roman" panose="02020603050405020304" pitchFamily="18" charset="0"/>
              </a:rPr>
              <a:t>UWTSD SWANSEA</a:t>
            </a:r>
            <a:endParaRPr lang="en-GB" sz="11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100" b="1" dirty="0">
                <a:effectLst/>
                <a:latin typeface="Calibri" panose="020F0502020204030204" pitchFamily="34" charset="0"/>
                <a:ea typeface="Times New Roman" panose="02020603050405020304" pitchFamily="18" charset="0"/>
              </a:rPr>
              <a:t>2025</a:t>
            </a:r>
            <a:endParaRPr lang="en-GB" sz="1100" dirty="0">
              <a:effectLst/>
              <a:latin typeface="Times New Roman" panose="02020603050405020304" pitchFamily="18" charset="0"/>
              <a:ea typeface="Times New Roman" panose="02020603050405020304" pitchFamily="18" charset="0"/>
            </a:endParaRPr>
          </a:p>
          <a:p>
            <a:endParaRPr lang="en-GB" sz="1100" dirty="0"/>
          </a:p>
        </p:txBody>
      </p:sp>
    </p:spTree>
    <p:extLst>
      <p:ext uri="{BB962C8B-B14F-4D97-AF65-F5344CB8AC3E}">
        <p14:creationId xmlns:p14="http://schemas.microsoft.com/office/powerpoint/2010/main" val="2341373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61B993-365C-06B2-866B-664CD92CDCD5}"/>
              </a:ext>
            </a:extLst>
          </p:cNvPr>
          <p:cNvSpPr>
            <a:spLocks noGrp="1"/>
          </p:cNvSpPr>
          <p:nvPr>
            <p:ph type="title"/>
          </p:nvPr>
        </p:nvSpPr>
        <p:spPr>
          <a:xfrm>
            <a:off x="6457950" y="762001"/>
            <a:ext cx="4501971" cy="952499"/>
          </a:xfrm>
        </p:spPr>
        <p:txBody>
          <a:bodyPr anchor="ctr">
            <a:normAutofit/>
          </a:bodyPr>
          <a:lstStyle/>
          <a:p>
            <a:r>
              <a:rPr lang="en-GB" sz="4000" dirty="0"/>
              <a:t>Front Page cont..</a:t>
            </a:r>
          </a:p>
        </p:txBody>
      </p:sp>
      <p:pic>
        <p:nvPicPr>
          <p:cNvPr id="15" name="Picture 14" descr="Colourful light beams">
            <a:extLst>
              <a:ext uri="{FF2B5EF4-FFF2-40B4-BE49-F238E27FC236}">
                <a16:creationId xmlns:a16="http://schemas.microsoft.com/office/drawing/2014/main" id="{81BE4E32-DACF-D950-8605-2A453B64F59F}"/>
              </a:ext>
            </a:extLst>
          </p:cNvPr>
          <p:cNvPicPr>
            <a:picLocks noChangeAspect="1"/>
          </p:cNvPicPr>
          <p:nvPr/>
        </p:nvPicPr>
        <p:blipFill>
          <a:blip r:embed="rId2"/>
          <a:srcRect l="14997" r="25669"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BA959000-D45D-E63D-0DDC-7F21FA807AD0}"/>
              </a:ext>
            </a:extLst>
          </p:cNvPr>
          <p:cNvSpPr>
            <a:spLocks noGrp="1"/>
          </p:cNvSpPr>
          <p:nvPr>
            <p:ph idx="1"/>
          </p:nvPr>
        </p:nvSpPr>
        <p:spPr>
          <a:xfrm>
            <a:off x="6572250" y="2034541"/>
            <a:ext cx="4387671" cy="4205540"/>
          </a:xfrm>
        </p:spPr>
        <p:txBody>
          <a:bodyPr anchor="ctr">
            <a:normAutofit/>
          </a:bodyPr>
          <a:lstStyle/>
          <a:p>
            <a:pPr marL="0" indent="0">
              <a:buNone/>
            </a:pPr>
            <a:r>
              <a:rPr lang="en-GB" sz="1400" b="1" dirty="0">
                <a:effectLst/>
                <a:latin typeface="Calibri" panose="020F0502020204030204" pitchFamily="34" charset="0"/>
                <a:ea typeface="Times New Roman" panose="02020603050405020304" pitchFamily="18" charset="0"/>
              </a:rPr>
              <a:t>DECLARATION</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effectLst/>
                <a:latin typeface="Calibri" panose="020F0502020204030204" pitchFamily="34" charset="0"/>
                <a:ea typeface="Times New Roman" panose="02020603050405020304" pitchFamily="18" charset="0"/>
              </a:rPr>
              <a:t>This work has not previously been accepted in substance for any degree and is not being concurrently submitted in candidature for any degree</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effectLst/>
                <a:latin typeface="Calibri" panose="020F0502020204030204" pitchFamily="34" charset="0"/>
                <a:ea typeface="Times New Roman" panose="02020603050405020304" pitchFamily="18" charset="0"/>
              </a:rPr>
              <a:t>Signed……………………………………………</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0" indent="0">
              <a:buNone/>
            </a:pPr>
            <a:r>
              <a:rPr lang="en-GB" sz="1400" dirty="0">
                <a:effectLst/>
                <a:latin typeface="Calibri" panose="020F0502020204030204" pitchFamily="34" charset="0"/>
                <a:ea typeface="Times New Roman" panose="02020603050405020304" pitchFamily="18" charset="0"/>
              </a:rPr>
              <a:t>Date………………………………………………</a:t>
            </a:r>
            <a:endParaRPr lang="en-GB" sz="1400" dirty="0">
              <a:effectLst/>
              <a:latin typeface="Times New Roman" panose="02020603050405020304" pitchFamily="18" charset="0"/>
              <a:ea typeface="Times New Roman" panose="02020603050405020304" pitchFamily="18" charset="0"/>
            </a:endParaRPr>
          </a:p>
          <a:p>
            <a:pPr marL="0" indent="0">
              <a:spcBef>
                <a:spcPts val="1200"/>
              </a:spcBef>
              <a:spcAft>
                <a:spcPts val="300"/>
              </a:spcAft>
              <a:buNone/>
            </a:pPr>
            <a:endParaRPr lang="en-GB" sz="1400" dirty="0">
              <a:effectLst/>
              <a:latin typeface="Times New Roman" panose="02020603050405020304" pitchFamily="18" charset="0"/>
              <a:ea typeface="Times New Roman" panose="02020603050405020304" pitchFamily="18" charset="0"/>
            </a:endParaRPr>
          </a:p>
          <a:p>
            <a:endParaRPr lang="en-GB" sz="800" dirty="0"/>
          </a:p>
        </p:txBody>
      </p:sp>
    </p:spTree>
    <p:extLst>
      <p:ext uri="{BB962C8B-B14F-4D97-AF65-F5344CB8AC3E}">
        <p14:creationId xmlns:p14="http://schemas.microsoft.com/office/powerpoint/2010/main" val="2916421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B909-E1DA-3032-68CC-240D41F661CC}"/>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81A011B8-0A46-EBF7-C5F3-A7AC1F6DB09E}"/>
              </a:ext>
            </a:extLst>
          </p:cNvPr>
          <p:cNvSpPr>
            <a:spLocks noGrp="1"/>
          </p:cNvSpPr>
          <p:nvPr>
            <p:ph idx="1"/>
          </p:nvPr>
        </p:nvSpPr>
        <p:spPr>
          <a:xfrm>
            <a:off x="838200" y="1783080"/>
            <a:ext cx="10515600" cy="4393883"/>
          </a:xfrm>
        </p:spPr>
        <p:txBody>
          <a:bodyPr>
            <a:normAutofit fontScale="92500" lnSpcReduction="20000"/>
          </a:bodyPr>
          <a:lstStyle/>
          <a:p>
            <a:pPr marL="0" indent="0">
              <a:buNone/>
            </a:pPr>
            <a:endParaRPr lang="en-GB" sz="2800" b="1" dirty="0">
              <a:effectLst/>
              <a:latin typeface="Calibri" panose="020F0502020204030204" pitchFamily="34" charset="0"/>
              <a:ea typeface="Times New Roman" panose="02020603050405020304" pitchFamily="18" charset="0"/>
            </a:endParaRPr>
          </a:p>
          <a:p>
            <a:pPr marL="0" indent="0">
              <a:buNone/>
            </a:pPr>
            <a:r>
              <a:rPr lang="en-GB" sz="2800" b="1" dirty="0">
                <a:effectLst/>
                <a:latin typeface="Calibri" panose="020F0502020204030204" pitchFamily="34" charset="0"/>
                <a:ea typeface="Times New Roman" panose="02020603050405020304" pitchFamily="18" charset="0"/>
              </a:rPr>
              <a:t>STATEMENT 1 </a:t>
            </a:r>
            <a:endParaRPr lang="en-GB" sz="2800" dirty="0">
              <a:effectLst/>
              <a:latin typeface="Times New Roman" panose="02020603050405020304" pitchFamily="18" charset="0"/>
              <a:ea typeface="Times New Roman" panose="02020603050405020304" pitchFamily="18" charset="0"/>
            </a:endParaRPr>
          </a:p>
          <a:p>
            <a:pPr>
              <a:spcBef>
                <a:spcPts val="1200"/>
              </a:spcBef>
              <a:spcAft>
                <a:spcPts val="300"/>
              </a:spcAft>
            </a:pPr>
            <a:endParaRPr lang="en-GB" sz="2800" b="1" kern="1600" dirty="0">
              <a:effectLst/>
              <a:latin typeface="Arial" panose="020B0604020202020204" pitchFamily="34" charset="0"/>
            </a:endParaRPr>
          </a:p>
          <a:p>
            <a:pPr marL="0" indent="0">
              <a:buNone/>
            </a:pPr>
            <a:r>
              <a:rPr lang="en-GB" sz="2800" dirty="0">
                <a:effectLst/>
                <a:latin typeface="Calibri" panose="020F0502020204030204" pitchFamily="34" charset="0"/>
                <a:ea typeface="Times New Roman" panose="02020603050405020304" pitchFamily="18" charset="0"/>
              </a:rPr>
              <a:t>This dissertation is being submitted in partial fulfilment of the requirements for the degree of BA.</a:t>
            </a:r>
            <a:endParaRPr lang="en-GB" sz="2800" dirty="0">
              <a:effectLst/>
              <a:latin typeface="Times New Roman" panose="02020603050405020304" pitchFamily="18" charset="0"/>
              <a:ea typeface="Times New Roman" panose="02020603050405020304" pitchFamily="18" charset="0"/>
            </a:endParaRPr>
          </a:p>
          <a:p>
            <a:pPr marL="0" indent="0">
              <a:spcBef>
                <a:spcPts val="1200"/>
              </a:spcBef>
              <a:spcAft>
                <a:spcPts val="300"/>
              </a:spcAft>
              <a:buNone/>
            </a:pPr>
            <a:r>
              <a:rPr lang="en-GB" sz="2800" b="0" kern="1600" dirty="0">
                <a:effectLst/>
                <a:latin typeface="Calibri" panose="020F0502020204030204" pitchFamily="34" charset="0"/>
              </a:rPr>
              <a:t> </a:t>
            </a:r>
            <a:endParaRPr lang="en-GB" sz="2800" b="1" kern="1600" dirty="0">
              <a:effectLst/>
              <a:latin typeface="Arial" panose="020B0604020202020204" pitchFamily="34" charset="0"/>
            </a:endParaRPr>
          </a:p>
          <a:p>
            <a:pPr marL="0" indent="0">
              <a:buNone/>
            </a:pPr>
            <a:r>
              <a:rPr lang="en-GB" sz="2800" dirty="0">
                <a:effectLst/>
                <a:latin typeface="Calibri" panose="020F0502020204030204" pitchFamily="34" charset="0"/>
                <a:ea typeface="Times New Roman" panose="02020603050405020304" pitchFamily="18" charset="0"/>
              </a:rPr>
              <a:t>Signed…………………………………………….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Date………………………………………………</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75887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DFF-96B3-6BAF-6B84-48A63E995090}"/>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9F221CF5-F98E-9E93-1BD2-1BD9C74C9630}"/>
              </a:ext>
            </a:extLst>
          </p:cNvPr>
          <p:cNvSpPr>
            <a:spLocks noGrp="1"/>
          </p:cNvSpPr>
          <p:nvPr>
            <p:ph idx="1"/>
          </p:nvPr>
        </p:nvSpPr>
        <p:spPr/>
        <p:txBody>
          <a:bodyPr>
            <a:normAutofit fontScale="62500" lnSpcReduction="20000"/>
          </a:bodyPr>
          <a:lstStyle/>
          <a:p>
            <a:pPr marL="0" indent="0">
              <a:buNone/>
            </a:pPr>
            <a:endParaRPr lang="en-GB" sz="2800" b="1" dirty="0">
              <a:effectLst/>
              <a:latin typeface="Calibri" panose="020F0502020204030204" pitchFamily="34" charset="0"/>
              <a:ea typeface="Times New Roman" panose="02020603050405020304" pitchFamily="18" charset="0"/>
            </a:endParaRPr>
          </a:p>
          <a:p>
            <a:pPr marL="0" indent="0">
              <a:buNone/>
            </a:pPr>
            <a:r>
              <a:rPr lang="en-GB" sz="2800" b="1" dirty="0">
                <a:effectLst/>
                <a:latin typeface="Calibri" panose="020F0502020204030204" pitchFamily="34" charset="0"/>
                <a:ea typeface="Times New Roman" panose="02020603050405020304" pitchFamily="18" charset="0"/>
              </a:rPr>
              <a:t>STATEMENT 2</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This dissertation is the result of my own independent work/investigation, except where otherwise stated.</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Other sources are acknowledged by footnotes giving explicit references.  A bibliography is appended.</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Signed……………………………………………</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Calibri" panose="020F0502020204030204" pitchFamily="34" charset="0"/>
                <a:ea typeface="Times New Roman" panose="02020603050405020304" pitchFamily="18" charset="0"/>
              </a:rPr>
              <a:t>Date……………………………………………… </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12677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BE36-AF58-A2B9-FE91-598E9D05F055}"/>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34C6E64C-C9C5-9F5C-7707-838C6F7F56AF}"/>
              </a:ext>
            </a:extLst>
          </p:cNvPr>
          <p:cNvSpPr>
            <a:spLocks noGrp="1"/>
          </p:cNvSpPr>
          <p:nvPr>
            <p:ph idx="1"/>
          </p:nvPr>
        </p:nvSpPr>
        <p:spPr/>
        <p:txBody>
          <a:bodyPr/>
          <a:lstStyle/>
          <a:p>
            <a:pPr marL="0" indent="0">
              <a:buNone/>
            </a:pPr>
            <a:endParaRPr lang="en-GB" sz="1800" b="1" dirty="0">
              <a:effectLst/>
              <a:latin typeface="Calibri" panose="020F0502020204030204" pitchFamily="34" charset="0"/>
              <a:ea typeface="Times New Roman" panose="02020603050405020304" pitchFamily="18" charset="0"/>
            </a:endParaRPr>
          </a:p>
          <a:p>
            <a:pPr marL="0" indent="0">
              <a:buNone/>
            </a:pPr>
            <a:r>
              <a:rPr lang="en-GB" sz="1800" b="1" dirty="0">
                <a:effectLst/>
                <a:latin typeface="Calibri" panose="020F0502020204030204" pitchFamily="34" charset="0"/>
                <a:ea typeface="Times New Roman" panose="02020603050405020304" pitchFamily="18" charset="0"/>
              </a:rPr>
              <a:t>STATEMENT 3</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I hereby give consent for my dissertation, if accepted, to be available for photocopying and for interlibrary loan, and for the title and summary to be made available to outside organisations.</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Signed………………………………………………</a:t>
            </a:r>
            <a:endParaRPr lang="en-GB" sz="1800" dirty="0">
              <a:effectLst/>
              <a:latin typeface="Times New Roman" panose="02020603050405020304" pitchFamily="18" charset="0"/>
              <a:ea typeface="Times New Roman" panose="02020603050405020304" pitchFamily="18" charset="0"/>
            </a:endParaRPr>
          </a:p>
          <a:p>
            <a:pPr marL="0" indent="0">
              <a:spcBef>
                <a:spcPts val="1200"/>
              </a:spcBef>
              <a:spcAft>
                <a:spcPts val="300"/>
              </a:spcAft>
              <a:buNone/>
            </a:pPr>
            <a:r>
              <a:rPr lang="en-GB" sz="1800" b="0" kern="0" dirty="0">
                <a:effectLst/>
                <a:latin typeface="Calibri" panose="020F0502020204030204" pitchFamily="34" charset="0"/>
              </a:rPr>
              <a:t> </a:t>
            </a:r>
            <a:endParaRPr lang="en-GB" sz="1800" b="1" kern="1600" dirty="0">
              <a:effectLst/>
              <a:latin typeface="Arial" panose="020B0604020202020204" pitchFamily="34" charset="0"/>
            </a:endParaRPr>
          </a:p>
          <a:p>
            <a:pPr marL="0" indent="0">
              <a:buNone/>
              <a:tabLst>
                <a:tab pos="457200" algn="l"/>
                <a:tab pos="914400" algn="l"/>
                <a:tab pos="1371600" algn="l"/>
                <a:tab pos="1828800" algn="l"/>
                <a:tab pos="24003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Date…………………………………………………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16801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89745-2A34-D333-1CAD-BDA8A885ACDE}"/>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8D882B74-BF7D-4859-FC27-DFF5CAFF1F13}"/>
              </a:ext>
            </a:extLst>
          </p:cNvPr>
          <p:cNvSpPr>
            <a:spLocks noGrp="1"/>
          </p:cNvSpPr>
          <p:nvPr>
            <p:ph idx="1"/>
          </p:nvPr>
        </p:nvSpPr>
        <p:spPr/>
        <p:txBody>
          <a:bodyPr/>
          <a:lstStyle/>
          <a:p>
            <a:pPr marL="0" indent="0">
              <a:buNone/>
            </a:pPr>
            <a:endParaRPr lang="en-GB" sz="1800" b="1" dirty="0">
              <a:effectLst/>
              <a:latin typeface="Calibri" panose="020F0502020204030204" pitchFamily="34" charset="0"/>
              <a:ea typeface="Times New Roman" panose="02020603050405020304" pitchFamily="18" charset="0"/>
            </a:endParaRPr>
          </a:p>
          <a:p>
            <a:pPr marL="0" indent="0">
              <a:buNone/>
            </a:pPr>
            <a:r>
              <a:rPr lang="en-GB" sz="1800" b="1" dirty="0">
                <a:effectLst/>
                <a:latin typeface="Calibri" panose="020F0502020204030204" pitchFamily="34" charset="0"/>
                <a:ea typeface="Times New Roman" panose="02020603050405020304" pitchFamily="18" charset="0"/>
              </a:rPr>
              <a:t>STATEMENT 4</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I hereby give consent for my dissertation, if accepted, to be available on the university’s IT system to those who have consent to use the system.</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rPr>
              <a:t>Signed………………………………………………</a:t>
            </a:r>
            <a:endParaRPr lang="en-GB" sz="1800" dirty="0">
              <a:effectLst/>
              <a:latin typeface="Times New Roman" panose="02020603050405020304" pitchFamily="18" charset="0"/>
              <a:ea typeface="Times New Roman" panose="02020603050405020304" pitchFamily="18" charset="0"/>
            </a:endParaRPr>
          </a:p>
          <a:p>
            <a:pPr marL="0" indent="0">
              <a:spcBef>
                <a:spcPts val="1200"/>
              </a:spcBef>
              <a:spcAft>
                <a:spcPts val="300"/>
              </a:spcAft>
              <a:buNone/>
            </a:pPr>
            <a:r>
              <a:rPr lang="en-GB" sz="1800" b="0" kern="0" dirty="0">
                <a:effectLst/>
                <a:latin typeface="Calibri" panose="020F0502020204030204" pitchFamily="34" charset="0"/>
              </a:rPr>
              <a:t> </a:t>
            </a:r>
            <a:endParaRPr lang="en-GB" sz="1800" b="1" kern="1600" dirty="0">
              <a:effectLst/>
              <a:latin typeface="Arial" panose="020B0604020202020204" pitchFamily="34" charset="0"/>
            </a:endParaRPr>
          </a:p>
          <a:p>
            <a:pPr marL="0" indent="0">
              <a:buNone/>
              <a:tabLst>
                <a:tab pos="457200" algn="l"/>
                <a:tab pos="914400" algn="l"/>
                <a:tab pos="1371600" algn="l"/>
                <a:tab pos="1828800" algn="l"/>
                <a:tab pos="24003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Date…………………………………………………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49328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EA3EB-BF4E-8403-92E2-95D8D29061BA}"/>
              </a:ext>
            </a:extLst>
          </p:cNvPr>
          <p:cNvSpPr>
            <a:spLocks noGrp="1"/>
          </p:cNvSpPr>
          <p:nvPr>
            <p:ph type="title"/>
          </p:nvPr>
        </p:nvSpPr>
        <p:spPr/>
        <p:txBody>
          <a:bodyPr/>
          <a:lstStyle/>
          <a:p>
            <a:r>
              <a:rPr lang="en-GB" dirty="0"/>
              <a:t>Title Page</a:t>
            </a:r>
          </a:p>
        </p:txBody>
      </p:sp>
      <p:sp>
        <p:nvSpPr>
          <p:cNvPr id="3" name="Content Placeholder 2">
            <a:extLst>
              <a:ext uri="{FF2B5EF4-FFF2-40B4-BE49-F238E27FC236}">
                <a16:creationId xmlns:a16="http://schemas.microsoft.com/office/drawing/2014/main" id="{AB42C214-3BB2-DDEC-691C-EFED507866E3}"/>
              </a:ext>
            </a:extLst>
          </p:cNvPr>
          <p:cNvSpPr>
            <a:spLocks noGrp="1"/>
          </p:cNvSpPr>
          <p:nvPr>
            <p:ph idx="1"/>
          </p:nvPr>
        </p:nvSpPr>
        <p:spPr/>
        <p:txBody>
          <a:bodyPr/>
          <a:lstStyle/>
          <a:p>
            <a:pPr lvl="5"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lvl="5"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latin typeface="Calibri" panose="020F0502020204030204" pitchFamily="34" charset="0"/>
              <a:ea typeface="Times New Roman" panose="02020603050405020304" pitchFamily="18" charset="0"/>
              <a:cs typeface="Calibri" panose="020F0502020204030204" pitchFamily="34" charset="0"/>
            </a:endParaRPr>
          </a:p>
          <a:p>
            <a:pPr marL="2286000" lvl="5" indent="0" algn="just">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Calibri" panose="020F0502020204030204" pitchFamily="34" charset="0"/>
                <a:ea typeface="Times New Roman" panose="02020603050405020304" pitchFamily="18" charset="0"/>
                <a:cs typeface="Calibri" panose="020F0502020204030204" pitchFamily="34" charset="0"/>
              </a:rPr>
              <a:t>                         Title </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8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Full title of work (20 words maximum)</a:t>
            </a:r>
            <a:endParaRPr lang="en-GB" sz="18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Full name of author</a:t>
            </a:r>
            <a:endParaRPr lang="en-GB" sz="18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P.S : Towards bottom of page, please write:</a:t>
            </a: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dirty="0">
                <a:effectLst/>
                <a:latin typeface="Calibri" panose="020F0502020204030204" pitchFamily="34" charset="0"/>
                <a:ea typeface="Times New Roman" panose="02020603050405020304" pitchFamily="18" charset="0"/>
              </a:rPr>
              <a:t>Dissertation submitted as part of the requirements for the award BA (Hons) xxx (insert your programme title).</a:t>
            </a:r>
          </a:p>
          <a:p>
            <a:pPr marL="1828800" indent="-1828800">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800" b="1" dirty="0">
              <a:latin typeface="Calibri" panose="020F050202020403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418791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DA8289C-4B0E-9EDD-2E00-FA22CAFABAB4}"/>
              </a:ext>
            </a:extLst>
          </p:cNvPr>
          <p:cNvSpPr>
            <a:spLocks noGrp="1"/>
          </p:cNvSpPr>
          <p:nvPr>
            <p:ph type="title"/>
          </p:nvPr>
        </p:nvSpPr>
        <p:spPr>
          <a:xfrm>
            <a:off x="1188069" y="381935"/>
            <a:ext cx="4008583" cy="5974414"/>
          </a:xfrm>
        </p:spPr>
        <p:txBody>
          <a:bodyPr anchor="ctr">
            <a:normAutofit/>
          </a:bodyPr>
          <a:lstStyle/>
          <a:p>
            <a:r>
              <a:rPr lang="en-GB" sz="3200" dirty="0">
                <a:solidFill>
                  <a:srgbClr val="FFFFFF"/>
                </a:solidFill>
              </a:rPr>
              <a:t>Acknowledgement</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25938D6-760A-D32B-B26B-3E3B6EDB51C2}"/>
              </a:ext>
            </a:extLst>
          </p:cNvPr>
          <p:cNvSpPr>
            <a:spLocks noGrp="1"/>
          </p:cNvSpPr>
          <p:nvPr>
            <p:ph idx="1"/>
          </p:nvPr>
        </p:nvSpPr>
        <p:spPr>
          <a:xfrm>
            <a:off x="6297233" y="518400"/>
            <a:ext cx="4771607" cy="5837949"/>
          </a:xfrm>
        </p:spPr>
        <p:txBody>
          <a:bodyPr anchor="ctr">
            <a:normAutofit/>
          </a:bodyPr>
          <a:lstStyle/>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r>
              <a:rPr lang="en-GB" sz="2000" dirty="0">
                <a:solidFill>
                  <a:schemeClr val="tx1">
                    <a:alpha val="80000"/>
                  </a:schemeClr>
                </a:solidFill>
              </a:rPr>
              <a:t>You may wish to include a statement which includes acknowledgement of the help and support various organisations or individuals have given you during your dissertation/studies.</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6283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18FDDF-3722-61BA-3B36-032285FBC4D2}"/>
              </a:ext>
            </a:extLst>
          </p:cNvPr>
          <p:cNvSpPr>
            <a:spLocks noGrp="1"/>
          </p:cNvSpPr>
          <p:nvPr>
            <p:ph type="title"/>
          </p:nvPr>
        </p:nvSpPr>
        <p:spPr>
          <a:xfrm>
            <a:off x="841248" y="256032"/>
            <a:ext cx="10506456" cy="1014984"/>
          </a:xfrm>
        </p:spPr>
        <p:txBody>
          <a:bodyPr anchor="b">
            <a:normAutofit/>
          </a:bodyPr>
          <a:lstStyle/>
          <a:p>
            <a:r>
              <a:rPr lang="en-GB"/>
              <a:t>Abstract</a:t>
            </a:r>
            <a:endParaRPr lang="en-GB"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F5B313F-1A02-344A-1E78-BBDE3647F614}"/>
              </a:ext>
            </a:extLst>
          </p:cNvPr>
          <p:cNvGraphicFramePr>
            <a:graphicFrameLocks noGrp="1"/>
          </p:cNvGraphicFramePr>
          <p:nvPr>
            <p:ph idx="1"/>
            <p:extLst>
              <p:ext uri="{D42A27DB-BD31-4B8C-83A1-F6EECF244321}">
                <p14:modId xmlns:p14="http://schemas.microsoft.com/office/powerpoint/2010/main" val="317874000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2423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440AAB-ADA7-3E15-5F12-4C0F489B1A20}"/>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Abstract</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7AAB5C3-3E6F-054D-42E1-B6F7EE26F1AA}"/>
              </a:ext>
            </a:extLst>
          </p:cNvPr>
          <p:cNvSpPr>
            <a:spLocks noGrp="1"/>
          </p:cNvSpPr>
          <p:nvPr>
            <p:ph idx="1"/>
          </p:nvPr>
        </p:nvSpPr>
        <p:spPr>
          <a:xfrm>
            <a:off x="6297233" y="518400"/>
            <a:ext cx="4771607" cy="5837949"/>
          </a:xfrm>
        </p:spPr>
        <p:txBody>
          <a:bodyPr anchor="ctr">
            <a:normAutofit/>
          </a:bodyPr>
          <a:lstStyle/>
          <a:p>
            <a:pPr marL="0" marR="123190" indent="0">
              <a:buNone/>
            </a:pPr>
            <a:r>
              <a:rPr lang="en-GB" sz="2400" dirty="0">
                <a:solidFill>
                  <a:schemeClr val="tx1">
                    <a:alpha val="80000"/>
                  </a:schemeClr>
                </a:solidFill>
                <a:effectLst/>
                <a:latin typeface="Calibri" panose="020F0502020204030204" pitchFamily="34" charset="0"/>
                <a:ea typeface="Times New Roman" panose="02020603050405020304" pitchFamily="18" charset="0"/>
              </a:rPr>
              <a:t>It should include:</a:t>
            </a:r>
            <a:endParaRPr lang="en-GB" sz="2400" dirty="0">
              <a:solidFill>
                <a:schemeClr val="tx1">
                  <a:alpha val="80000"/>
                </a:schemeClr>
              </a:solidFill>
              <a:effectLst/>
              <a:latin typeface="Times New Roman" panose="02020603050405020304" pitchFamily="18" charset="0"/>
              <a:ea typeface="Times New Roman" panose="02020603050405020304" pitchFamily="18" charset="0"/>
            </a:endParaRPr>
          </a:p>
          <a:p>
            <a:pPr marL="0" indent="0">
              <a:buNone/>
              <a:tabLst>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solidFill>
                <a:schemeClr val="tx1">
                  <a:alpha val="80000"/>
                </a:schemeClr>
              </a:solidFill>
              <a:effectLst/>
              <a:latin typeface="Times New Roman" panose="02020603050405020304" pitchFamily="18" charset="0"/>
              <a:ea typeface="Times New Roman" panose="02020603050405020304" pitchFamily="18" charset="0"/>
            </a:endParaRPr>
          </a:p>
          <a:p>
            <a:pPr marL="34290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solidFill>
                  <a:schemeClr val="tx1">
                    <a:alpha val="80000"/>
                  </a:schemeClr>
                </a:solidFill>
                <a:effectLst/>
                <a:latin typeface="Calibri" panose="020F0502020204030204" pitchFamily="34" charset="0"/>
                <a:ea typeface="Times New Roman" panose="02020603050405020304" pitchFamily="18" charset="0"/>
              </a:rPr>
              <a:t>The overall aim. </a:t>
            </a:r>
          </a:p>
          <a:p>
            <a:pPr marL="34290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solidFill>
                  <a:schemeClr val="tx1">
                    <a:alpha val="80000"/>
                  </a:schemeClr>
                </a:solidFill>
                <a:effectLst/>
                <a:latin typeface="Calibri" panose="020F0502020204030204" pitchFamily="34" charset="0"/>
                <a:ea typeface="Times New Roman" panose="02020603050405020304" pitchFamily="18" charset="0"/>
              </a:rPr>
              <a:t>A brief mention of the subjects and material.</a:t>
            </a:r>
            <a:endParaRPr lang="en-GB" sz="2000" dirty="0">
              <a:solidFill>
                <a:schemeClr val="tx1">
                  <a:alpha val="80000"/>
                </a:schemeClr>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solidFill>
                  <a:schemeClr val="tx1">
                    <a:alpha val="80000"/>
                  </a:schemeClr>
                </a:solidFill>
                <a:effectLst/>
                <a:latin typeface="Calibri" panose="020F0502020204030204" pitchFamily="34" charset="0"/>
                <a:ea typeface="Times New Roman" panose="02020603050405020304" pitchFamily="18" charset="0"/>
              </a:rPr>
              <a:t>A synopsis of the methods used.</a:t>
            </a:r>
            <a:endParaRPr lang="en-GB" sz="2000" dirty="0">
              <a:solidFill>
                <a:schemeClr val="tx1">
                  <a:alpha val="80000"/>
                </a:schemeClr>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solidFill>
                  <a:schemeClr val="tx1">
                    <a:alpha val="80000"/>
                  </a:schemeClr>
                </a:solidFill>
                <a:effectLst/>
                <a:latin typeface="Calibri" panose="020F0502020204030204" pitchFamily="34" charset="0"/>
                <a:ea typeface="Times New Roman" panose="02020603050405020304" pitchFamily="18" charset="0"/>
              </a:rPr>
              <a:t>A summary of the major findings.</a:t>
            </a:r>
            <a:endParaRPr lang="en-GB" sz="2000" dirty="0">
              <a:solidFill>
                <a:schemeClr val="tx1">
                  <a:alpha val="80000"/>
                </a:schemeClr>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solidFill>
                  <a:schemeClr val="tx1">
                    <a:alpha val="80000"/>
                  </a:schemeClr>
                </a:solidFill>
                <a:effectLst/>
                <a:latin typeface="Calibri" panose="020F0502020204030204" pitchFamily="34" charset="0"/>
                <a:ea typeface="Times New Roman" panose="02020603050405020304" pitchFamily="18" charset="0"/>
              </a:rPr>
              <a:t>The conclusions/recommendations based on the results.</a:t>
            </a:r>
            <a:endParaRPr lang="en-GB" sz="2000" dirty="0">
              <a:solidFill>
                <a:schemeClr val="tx1">
                  <a:alpha val="80000"/>
                </a:schemeClr>
              </a:solidFill>
              <a:effectLst/>
              <a:latin typeface="Times New Roman" panose="02020603050405020304" pitchFamily="18" charset="0"/>
              <a:ea typeface="Times New Roman" panose="02020603050405020304" pitchFamily="18" charset="0"/>
            </a:endParaRP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1137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F42F2-B04A-DA36-2A56-B5EC5AA46844}"/>
              </a:ext>
            </a:extLst>
          </p:cNvPr>
          <p:cNvSpPr>
            <a:spLocks noGrp="1"/>
          </p:cNvSpPr>
          <p:nvPr>
            <p:ph type="title"/>
          </p:nvPr>
        </p:nvSpPr>
        <p:spPr>
          <a:xfrm>
            <a:off x="1043631" y="809898"/>
            <a:ext cx="10173010" cy="1554480"/>
          </a:xfrm>
        </p:spPr>
        <p:txBody>
          <a:bodyPr anchor="ctr">
            <a:normAutofit/>
          </a:bodyPr>
          <a:lstStyle/>
          <a:p>
            <a:r>
              <a:rPr lang="en-GB" sz="4800">
                <a:effectLst/>
                <a:latin typeface="Times New Roman" panose="02020603050405020304" pitchFamily="18" charset="0"/>
                <a:ea typeface="Times New Roman" panose="02020603050405020304" pitchFamily="18" charset="0"/>
              </a:rPr>
              <a:t>Table Of Contents </a:t>
            </a: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847D174-8B9C-3BF4-D703-8468F2D93C90}"/>
              </a:ext>
            </a:extLst>
          </p:cNvPr>
          <p:cNvGraphicFramePr>
            <a:graphicFrameLocks noGrp="1"/>
          </p:cNvGraphicFramePr>
          <p:nvPr>
            <p:ph idx="1"/>
            <p:extLst>
              <p:ext uri="{D42A27DB-BD31-4B8C-83A1-F6EECF244321}">
                <p14:modId xmlns:p14="http://schemas.microsoft.com/office/powerpoint/2010/main" val="338964009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5631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98A10-837B-D203-8530-71BB817602D6}"/>
              </a:ext>
            </a:extLst>
          </p:cNvPr>
          <p:cNvSpPr>
            <a:spLocks noGrp="1"/>
          </p:cNvSpPr>
          <p:nvPr>
            <p:ph type="title"/>
          </p:nvPr>
        </p:nvSpPr>
        <p:spPr>
          <a:xfrm>
            <a:off x="761803" y="350196"/>
            <a:ext cx="4646904" cy="1624520"/>
          </a:xfrm>
        </p:spPr>
        <p:txBody>
          <a:bodyPr anchor="ctr">
            <a:normAutofit/>
          </a:bodyPr>
          <a:lstStyle/>
          <a:p>
            <a:r>
              <a:rPr lang="en-GB" sz="4000"/>
              <a:t>The Chapters:</a:t>
            </a:r>
          </a:p>
        </p:txBody>
      </p:sp>
      <p:sp>
        <p:nvSpPr>
          <p:cNvPr id="3" name="Content Placeholder 2">
            <a:extLst>
              <a:ext uri="{FF2B5EF4-FFF2-40B4-BE49-F238E27FC236}">
                <a16:creationId xmlns:a16="http://schemas.microsoft.com/office/drawing/2014/main" id="{063DD115-BAC5-2570-979C-5F274CC202DA}"/>
              </a:ext>
            </a:extLst>
          </p:cNvPr>
          <p:cNvSpPr>
            <a:spLocks noGrp="1"/>
          </p:cNvSpPr>
          <p:nvPr>
            <p:ph idx="1"/>
          </p:nvPr>
        </p:nvSpPr>
        <p:spPr>
          <a:xfrm>
            <a:off x="761802" y="2743200"/>
            <a:ext cx="4646905" cy="3613149"/>
          </a:xfrm>
        </p:spPr>
        <p:txBody>
          <a:bodyPr anchor="ctr">
            <a:normAutofit/>
          </a:bodyPr>
          <a:lstStyle/>
          <a:p>
            <a:pPr marL="0" indent="0">
              <a:buNone/>
            </a:pPr>
            <a:endParaRPr lang="en-GB" sz="2000" dirty="0">
              <a:effectLst/>
              <a:latin typeface="Times New Roman" panose="02020603050405020304" pitchFamily="18" charset="0"/>
              <a:ea typeface="Times New Roman" panose="02020603050405020304" pitchFamily="18" charset="0"/>
            </a:endParaRPr>
          </a:p>
          <a:p>
            <a:pPr marL="0" indent="0">
              <a:buNone/>
            </a:pPr>
            <a:r>
              <a:rPr lang="en-GB" sz="2000" dirty="0">
                <a:effectLst/>
                <a:latin typeface="Times New Roman" panose="02020603050405020304" pitchFamily="18" charset="0"/>
                <a:ea typeface="Times New Roman" panose="02020603050405020304" pitchFamily="18" charset="0"/>
              </a:rPr>
              <a:t>Chapter 1: Introduction</a:t>
            </a:r>
            <a:r>
              <a:rPr lang="en-GB" sz="2000" i="1" dirty="0">
                <a:effectLst/>
                <a:latin typeface="Times New Roman" panose="02020603050405020304" pitchFamily="18" charset="0"/>
                <a:ea typeface="Times New Roman" panose="02020603050405020304" pitchFamily="18" charset="0"/>
              </a:rPr>
              <a:t> </a:t>
            </a:r>
          </a:p>
          <a:p>
            <a:pPr marL="0" indent="0">
              <a:buNone/>
            </a:pPr>
            <a:r>
              <a:rPr lang="en-GB" sz="2000" dirty="0">
                <a:effectLst/>
                <a:latin typeface="Times New Roman" panose="02020603050405020304" pitchFamily="18" charset="0"/>
                <a:ea typeface="Times New Roman" panose="02020603050405020304" pitchFamily="18" charset="0"/>
              </a:rPr>
              <a:t>Chapter 2: Literature Review</a:t>
            </a:r>
          </a:p>
          <a:p>
            <a:pPr marL="0" indent="0">
              <a:buNone/>
            </a:pPr>
            <a:r>
              <a:rPr lang="en-GB" sz="2000" dirty="0">
                <a:effectLst/>
                <a:latin typeface="Times New Roman" panose="02020603050405020304" pitchFamily="18" charset="0"/>
                <a:ea typeface="Times New Roman" panose="02020603050405020304" pitchFamily="18" charset="0"/>
              </a:rPr>
              <a:t>Chapter 3: Research Methodology </a:t>
            </a:r>
          </a:p>
          <a:p>
            <a:pPr marL="0" indent="0">
              <a:buNone/>
            </a:pPr>
            <a:r>
              <a:rPr lang="en-GB" sz="2000" dirty="0">
                <a:effectLst/>
                <a:latin typeface="Times New Roman" panose="02020603050405020304" pitchFamily="18" charset="0"/>
                <a:ea typeface="Times New Roman" panose="02020603050405020304" pitchFamily="18" charset="0"/>
              </a:rPr>
              <a:t>Chapter 4: Data Analysis and Discussion</a:t>
            </a:r>
            <a:endParaRPr lang="en-GB" sz="2000" i="1"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kern="1600" dirty="0">
                <a:effectLst/>
                <a:latin typeface="Calibri" panose="020F0502020204030204" pitchFamily="34" charset="0"/>
                <a:ea typeface="Times New Roman" panose="02020603050405020304" pitchFamily="18" charset="0"/>
                <a:cs typeface="Calibri" panose="020F0502020204030204" pitchFamily="34" charset="0"/>
              </a:rPr>
              <a:t>Chapter 5: Limitations, Recommendations and Conclusions</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b="1" i="1" dirty="0">
                <a:effectLst/>
                <a:latin typeface="Calibri" panose="020F0502020204030204" pitchFamily="34" charset="0"/>
                <a:ea typeface="Times New Roman" panose="02020603050405020304" pitchFamily="18" charset="0"/>
              </a:rPr>
              <a:t>  *These are guidelines, you can discuss the chapter names with your supervisors</a:t>
            </a:r>
            <a:endParaRPr lang="en-GB" sz="2000" dirty="0">
              <a:effectLst/>
              <a:latin typeface="Times New Roman" panose="02020603050405020304" pitchFamily="18" charset="0"/>
              <a:ea typeface="Times New Roman" panose="02020603050405020304" pitchFamily="18" charset="0"/>
            </a:endParaRPr>
          </a:p>
          <a:p>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p>
        </p:txBody>
      </p:sp>
      <p:pic>
        <p:nvPicPr>
          <p:cNvPr id="5" name="Picture 4">
            <a:extLst>
              <a:ext uri="{FF2B5EF4-FFF2-40B4-BE49-F238E27FC236}">
                <a16:creationId xmlns:a16="http://schemas.microsoft.com/office/drawing/2014/main" id="{25E241F5-4B71-4033-7945-B1F8FAD2E82F}"/>
              </a:ext>
            </a:extLst>
          </p:cNvPr>
          <p:cNvPicPr>
            <a:picLocks noChangeAspect="1"/>
          </p:cNvPicPr>
          <p:nvPr/>
        </p:nvPicPr>
        <p:blipFill>
          <a:blip r:embed="rId2"/>
          <a:srcRect l="9214" r="31386" b="-2"/>
          <a:stretch/>
        </p:blipFill>
        <p:spPr>
          <a:xfrm>
            <a:off x="6096000" y="1"/>
            <a:ext cx="6102825" cy="6858000"/>
          </a:xfrm>
          <a:prstGeom prst="rect">
            <a:avLst/>
          </a:prstGeom>
        </p:spPr>
      </p:pic>
    </p:spTree>
    <p:extLst>
      <p:ext uri="{BB962C8B-B14F-4D97-AF65-F5344CB8AC3E}">
        <p14:creationId xmlns:p14="http://schemas.microsoft.com/office/powerpoint/2010/main" val="3536397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C0679-5BC7-43EC-C220-8F31865048BF}"/>
              </a:ext>
            </a:extLst>
          </p:cNvPr>
          <p:cNvSpPr>
            <a:spLocks noGrp="1"/>
          </p:cNvSpPr>
          <p:nvPr>
            <p:ph type="title"/>
          </p:nvPr>
        </p:nvSpPr>
        <p:spPr>
          <a:xfrm>
            <a:off x="480060" y="350196"/>
            <a:ext cx="4928647" cy="1581474"/>
          </a:xfrm>
        </p:spPr>
        <p:txBody>
          <a:bodyPr anchor="ctr">
            <a:normAutofit/>
          </a:bodyPr>
          <a:lstStyle/>
          <a:p>
            <a:r>
              <a:rPr lang="en-GB" sz="4000" dirty="0">
                <a:effectLst/>
                <a:latin typeface="Times New Roman" panose="02020603050405020304" pitchFamily="18" charset="0"/>
                <a:ea typeface="Times New Roman" panose="02020603050405020304" pitchFamily="18" charset="0"/>
              </a:rPr>
              <a:t>Referencing</a:t>
            </a:r>
            <a:endParaRPr lang="en-GB" sz="4000" dirty="0"/>
          </a:p>
        </p:txBody>
      </p:sp>
      <p:sp>
        <p:nvSpPr>
          <p:cNvPr id="3" name="Content Placeholder 2">
            <a:extLst>
              <a:ext uri="{FF2B5EF4-FFF2-40B4-BE49-F238E27FC236}">
                <a16:creationId xmlns:a16="http://schemas.microsoft.com/office/drawing/2014/main" id="{C9C6F1E2-2340-EF83-CD28-96DE47BB020B}"/>
              </a:ext>
            </a:extLst>
          </p:cNvPr>
          <p:cNvSpPr>
            <a:spLocks noGrp="1"/>
          </p:cNvSpPr>
          <p:nvPr>
            <p:ph idx="1"/>
          </p:nvPr>
        </p:nvSpPr>
        <p:spPr>
          <a:xfrm>
            <a:off x="240030" y="1200151"/>
            <a:ext cx="5168678" cy="5156200"/>
          </a:xfrm>
        </p:spPr>
        <p:txBody>
          <a:bodyPr anchor="ctr">
            <a:normAutofit/>
          </a:bodyPr>
          <a:lstStyle/>
          <a:p>
            <a:endParaRPr lang="en-GB" sz="1700" dirty="0">
              <a:effectLst/>
              <a:latin typeface="Calibri" panose="020F0502020204030204" pitchFamily="34" charset="0"/>
              <a:ea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rPr>
              <a:t>A Reference list of all the works you have cited/ referenced in your text, is essential for a dissertation</a:t>
            </a:r>
            <a:endParaRPr lang="en-GB" sz="2000" dirty="0">
              <a:latin typeface="Calibri" panose="020F0502020204030204" pitchFamily="34" charset="0"/>
              <a:ea typeface="Times New Roman" panose="02020603050405020304" pitchFamily="18" charset="0"/>
            </a:endParaRPr>
          </a:p>
          <a:p>
            <a:pPr marL="0" indent="0">
              <a:buNone/>
            </a:pPr>
            <a:endParaRPr lang="en-GB" sz="2000" dirty="0">
              <a:effectLst/>
              <a:latin typeface="Calibri" panose="020F0502020204030204" pitchFamily="34" charset="0"/>
              <a:ea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rPr>
              <a:t>Anything that you include in the dissertation that is not referenced will be assumed to be your own work.  If this is not the case, then you are guilty of trying to pass off the work of another author as your own, this is Plagiarism</a:t>
            </a:r>
          </a:p>
        </p:txBody>
      </p:sp>
      <p:pic>
        <p:nvPicPr>
          <p:cNvPr id="5" name="Picture 4" descr="Books stacked on a table">
            <a:extLst>
              <a:ext uri="{FF2B5EF4-FFF2-40B4-BE49-F238E27FC236}">
                <a16:creationId xmlns:a16="http://schemas.microsoft.com/office/drawing/2014/main" id="{AA415B2A-0E6F-3EA9-EF86-210A676B148E}"/>
              </a:ext>
            </a:extLst>
          </p:cNvPr>
          <p:cNvPicPr>
            <a:picLocks noChangeAspect="1"/>
          </p:cNvPicPr>
          <p:nvPr/>
        </p:nvPicPr>
        <p:blipFill>
          <a:blip r:embed="rId2"/>
          <a:srcRect l="21293" r="19306" b="-2"/>
          <a:stretch/>
        </p:blipFill>
        <p:spPr>
          <a:xfrm>
            <a:off x="6096000" y="1"/>
            <a:ext cx="6102825" cy="6858000"/>
          </a:xfrm>
          <a:prstGeom prst="rect">
            <a:avLst/>
          </a:prstGeom>
        </p:spPr>
      </p:pic>
    </p:spTree>
    <p:extLst>
      <p:ext uri="{BB962C8B-B14F-4D97-AF65-F5344CB8AC3E}">
        <p14:creationId xmlns:p14="http://schemas.microsoft.com/office/powerpoint/2010/main" val="4215826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C1B48A-700F-7202-F07D-A135B752035C}"/>
              </a:ext>
            </a:extLst>
          </p:cNvPr>
          <p:cNvSpPr>
            <a:spLocks noGrp="1"/>
          </p:cNvSpPr>
          <p:nvPr>
            <p:ph type="title"/>
          </p:nvPr>
        </p:nvSpPr>
        <p:spPr>
          <a:xfrm>
            <a:off x="1045027" y="809898"/>
            <a:ext cx="9941319" cy="848421"/>
          </a:xfrm>
        </p:spPr>
        <p:txBody>
          <a:bodyPr anchor="ctr">
            <a:normAutofit fontScale="90000"/>
          </a:bodyPr>
          <a:lstStyle/>
          <a:p>
            <a:r>
              <a:rPr lang="en-GB" sz="4800" b="1" kern="1600" dirty="0">
                <a:effectLst/>
                <a:latin typeface="Calibri" panose="020F0502020204030204" pitchFamily="34" charset="0"/>
                <a:ea typeface="Times New Roman" panose="02020603050405020304" pitchFamily="18" charset="0"/>
              </a:rPr>
              <a:t>Four Rules for Referencing</a:t>
            </a:r>
            <a:br>
              <a:rPr lang="en-GB" sz="4800" b="1" kern="1600" dirty="0">
                <a:effectLst/>
                <a:latin typeface="Calibri" panose="020F0502020204030204" pitchFamily="34" charset="0"/>
                <a:ea typeface="Times New Roman" panose="02020603050405020304" pitchFamily="18" charset="0"/>
              </a:rPr>
            </a:br>
            <a:endParaRPr lang="en-GB" sz="4800" dirty="0"/>
          </a:p>
        </p:txBody>
      </p:sp>
      <p:sp>
        <p:nvSpPr>
          <p:cNvPr id="3" name="Content Placeholder 2">
            <a:extLst>
              <a:ext uri="{FF2B5EF4-FFF2-40B4-BE49-F238E27FC236}">
                <a16:creationId xmlns:a16="http://schemas.microsoft.com/office/drawing/2014/main" id="{DC3BB0F0-8CB4-8617-F3D1-DF51F12AA45E}"/>
              </a:ext>
            </a:extLst>
          </p:cNvPr>
          <p:cNvSpPr>
            <a:spLocks noGrp="1"/>
          </p:cNvSpPr>
          <p:nvPr>
            <p:ph idx="1"/>
          </p:nvPr>
        </p:nvSpPr>
        <p:spPr>
          <a:xfrm>
            <a:off x="470748" y="2057407"/>
            <a:ext cx="10515599" cy="4084773"/>
          </a:xfrm>
        </p:spPr>
        <p:txBody>
          <a:bodyPr anchor="ctr">
            <a:normAutofit fontScale="92500" lnSpcReduction="10000"/>
          </a:bodyPr>
          <a:lstStyle/>
          <a:p>
            <a:pPr indent="0">
              <a:buNone/>
            </a:pPr>
            <a:r>
              <a:rPr lang="en-GB" sz="1700" dirty="0">
                <a:effectLst/>
                <a:latin typeface="Calibri" panose="020F0502020204030204" pitchFamily="34" charset="0"/>
                <a:ea typeface="Times New Roman" panose="02020603050405020304" pitchFamily="18" charset="0"/>
              </a:rPr>
              <a:t> </a:t>
            </a:r>
            <a:endParaRPr lang="en-GB" sz="17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400" dirty="0">
                <a:effectLst/>
                <a:latin typeface="Calibri" panose="020F0502020204030204" pitchFamily="34" charset="0"/>
                <a:ea typeface="Times New Roman" panose="02020603050405020304" pitchFamily="18" charset="0"/>
              </a:rPr>
              <a:t>Your references must be correct. You should double-check every detail. If you photocopy something, or make notes from an article or book, be sure you write down the full reference at the time.</a:t>
            </a: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400" dirty="0">
                <a:effectLst/>
                <a:latin typeface="Calibri" panose="020F0502020204030204" pitchFamily="34" charset="0"/>
                <a:ea typeface="Times New Roman" panose="02020603050405020304" pitchFamily="18" charset="0"/>
              </a:rPr>
              <a:t>Your references must be complete. Never omit page numbers, volume numbers, the date, or anything. You are guiding your reader to the source you have used - always ask yourself, "Is it possible from the information I have given, for someone to walk into a library or go online and readily locate the source I am referring to?"</a:t>
            </a: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400" dirty="0">
                <a:effectLst/>
                <a:latin typeface="Calibri" panose="020F0502020204030204" pitchFamily="34" charset="0"/>
                <a:ea typeface="Times New Roman" panose="02020603050405020304" pitchFamily="18" charset="0"/>
              </a:rPr>
              <a:t>Your references should be consistent. You should simply ensure that you give all the necessary information, choose a style and stick to it throughout the dissertation.  Be  consistent.</a:t>
            </a: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400" dirty="0">
                <a:effectLst/>
                <a:latin typeface="Calibri" panose="020F0502020204030204" pitchFamily="34" charset="0"/>
                <a:ea typeface="Times New Roman" panose="02020603050405020304" pitchFamily="18" charset="0"/>
              </a:rPr>
              <a:t>Make sure your references are listed alphabetically.</a:t>
            </a:r>
            <a:endParaRPr lang="en-GB" sz="2400" dirty="0">
              <a:effectLst/>
              <a:latin typeface="Times New Roman" panose="02020603050405020304" pitchFamily="18" charset="0"/>
              <a:ea typeface="Times New Roman" panose="02020603050405020304" pitchFamily="18" charset="0"/>
            </a:endParaRPr>
          </a:p>
          <a:p>
            <a:endParaRPr lang="en-GB" sz="17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6220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D025-76CA-7200-70A0-22AC3D6CA6C0}"/>
              </a:ext>
            </a:extLst>
          </p:cNvPr>
          <p:cNvSpPr>
            <a:spLocks noGrp="1"/>
          </p:cNvSpPr>
          <p:nvPr>
            <p:ph type="title"/>
          </p:nvPr>
        </p:nvSpPr>
        <p:spPr>
          <a:xfrm>
            <a:off x="464949" y="157773"/>
            <a:ext cx="10882755" cy="1113243"/>
          </a:xfrm>
        </p:spPr>
        <p:txBody>
          <a:bodyPr anchor="b">
            <a:normAutofit/>
          </a:bodyPr>
          <a:lstStyle/>
          <a:p>
            <a:r>
              <a:rPr lang="en-GB" sz="3600" dirty="0">
                <a:effectLst/>
                <a:latin typeface="Calibri" panose="020F0502020204030204" pitchFamily="34" charset="0"/>
                <a:ea typeface="Times New Roman" panose="02020603050405020304" pitchFamily="18" charset="0"/>
                <a:cs typeface="Calibri" panose="020F0502020204030204" pitchFamily="34" charset="0"/>
              </a:rPr>
              <a:t>Appendices</a:t>
            </a:r>
            <a:br>
              <a:rPr lang="en-GB" sz="3100" dirty="0">
                <a:effectLst/>
                <a:latin typeface="Calibri" panose="020F0502020204030204" pitchFamily="34" charset="0"/>
                <a:ea typeface="Times New Roman" panose="02020603050405020304" pitchFamily="18" charset="0"/>
                <a:cs typeface="Calibri" panose="020F0502020204030204" pitchFamily="34" charset="0"/>
              </a:rPr>
            </a:br>
            <a:endParaRPr lang="en-GB" sz="3100"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2F9EBC1-6C4E-A9B3-DC52-C24AA04B7D99}"/>
              </a:ext>
            </a:extLst>
          </p:cNvPr>
          <p:cNvGraphicFramePr>
            <a:graphicFrameLocks noGrp="1"/>
          </p:cNvGraphicFramePr>
          <p:nvPr>
            <p:ph idx="1"/>
            <p:extLst>
              <p:ext uri="{D42A27DB-BD31-4B8C-83A1-F6EECF244321}">
                <p14:modId xmlns:p14="http://schemas.microsoft.com/office/powerpoint/2010/main" val="212808739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3577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BAFA6-CC7A-224F-325E-A37B9399D9D6}"/>
              </a:ext>
            </a:extLst>
          </p:cNvPr>
          <p:cNvSpPr>
            <a:spLocks noGrp="1"/>
          </p:cNvSpPr>
          <p:nvPr>
            <p:ph type="title"/>
          </p:nvPr>
        </p:nvSpPr>
        <p:spPr>
          <a:xfrm>
            <a:off x="841248" y="256032"/>
            <a:ext cx="10506456" cy="1014984"/>
          </a:xfrm>
        </p:spPr>
        <p:txBody>
          <a:bodyPr anchor="b">
            <a:normAutofit/>
          </a:bodyPr>
          <a:lstStyle/>
          <a:p>
            <a:r>
              <a:rPr lang="en-GB" sz="3100" b="1" kern="1600" dirty="0">
                <a:latin typeface="Calibri" panose="020F0502020204030204" pitchFamily="34" charset="0"/>
                <a:ea typeface="Times New Roman" panose="02020603050405020304" pitchFamily="18" charset="0"/>
                <a:cs typeface="Calibri" panose="020F0502020204030204" pitchFamily="34" charset="0"/>
              </a:rPr>
              <a:t>A suggestion</a:t>
            </a:r>
            <a:br>
              <a:rPr lang="en-GB" sz="3100" b="1" kern="1600" dirty="0">
                <a:effectLst/>
                <a:latin typeface="Calibri" panose="020F0502020204030204" pitchFamily="34" charset="0"/>
                <a:ea typeface="Times New Roman" panose="02020603050405020304" pitchFamily="18" charset="0"/>
              </a:rPr>
            </a:br>
            <a:endParaRPr lang="en-GB" sz="3100" dirty="0"/>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CD8CB11-0216-27F7-12DF-B9D4C955420F}"/>
              </a:ext>
            </a:extLst>
          </p:cNvPr>
          <p:cNvGraphicFramePr>
            <a:graphicFrameLocks noGrp="1"/>
          </p:cNvGraphicFramePr>
          <p:nvPr>
            <p:ph idx="1"/>
            <p:extLst>
              <p:ext uri="{D42A27DB-BD31-4B8C-83A1-F6EECF244321}">
                <p14:modId xmlns:p14="http://schemas.microsoft.com/office/powerpoint/2010/main" val="22134851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3657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8C6F637-EA17-EF3B-7735-B33A375C8667}"/>
              </a:ext>
            </a:extLst>
          </p:cNvPr>
          <p:cNvSpPr>
            <a:spLocks noGrp="1"/>
          </p:cNvSpPr>
          <p:nvPr>
            <p:ph type="title"/>
          </p:nvPr>
        </p:nvSpPr>
        <p:spPr>
          <a:xfrm>
            <a:off x="804672" y="457200"/>
            <a:ext cx="10579608" cy="1188720"/>
          </a:xfrm>
        </p:spPr>
        <p:txBody>
          <a:bodyPr>
            <a:normAutofit/>
          </a:bodyPr>
          <a:lstStyle/>
          <a:p>
            <a:r>
              <a:rPr lang="en-GB" sz="3700" b="1">
                <a:solidFill>
                  <a:schemeClr val="tx2"/>
                </a:solidFill>
                <a:effectLst/>
                <a:latin typeface="Arial" panose="020B0604020202020204" pitchFamily="34" charset="0"/>
              </a:rPr>
              <a:t>Word limit</a:t>
            </a:r>
            <a:br>
              <a:rPr lang="en-GB" sz="3700" b="1">
                <a:solidFill>
                  <a:schemeClr val="tx2"/>
                </a:solidFill>
                <a:effectLst/>
                <a:latin typeface="Arial" panose="020B0604020202020204" pitchFamily="34" charset="0"/>
              </a:rPr>
            </a:br>
            <a:endParaRPr lang="en-GB" sz="3700">
              <a:solidFill>
                <a:schemeClr val="tx2"/>
              </a:solidFill>
            </a:endParaRP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176724F0-88E1-AE03-7681-D2102732DA21}"/>
              </a:ext>
            </a:extLst>
          </p:cNvPr>
          <p:cNvGraphicFramePr>
            <a:graphicFrameLocks noGrp="1"/>
          </p:cNvGraphicFramePr>
          <p:nvPr>
            <p:ph idx="1"/>
            <p:extLst>
              <p:ext uri="{D42A27DB-BD31-4B8C-83A1-F6EECF244321}">
                <p14:modId xmlns:p14="http://schemas.microsoft.com/office/powerpoint/2010/main" val="1221790754"/>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1673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55B47A-33F7-C5DE-512A-92CA1DF9558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One more thought on Word limit </a:t>
            </a:r>
            <a:r>
              <a:rPr lang="en-GB" sz="4000" dirty="0">
                <a:solidFill>
                  <a:srgbClr val="FFFFFF"/>
                </a:solidFill>
                <a:sym typeface="Wingdings" pitchFamily="2" charset="2"/>
              </a:rPr>
              <a:t></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F8A66613-9D53-FD23-21C4-4A4B4D9BCA85}"/>
              </a:ext>
            </a:extLst>
          </p:cNvPr>
          <p:cNvGraphicFramePr>
            <a:graphicFrameLocks noGrp="1"/>
          </p:cNvGraphicFramePr>
          <p:nvPr>
            <p:ph idx="1"/>
            <p:extLst>
              <p:ext uri="{D42A27DB-BD31-4B8C-83A1-F6EECF244321}">
                <p14:modId xmlns:p14="http://schemas.microsoft.com/office/powerpoint/2010/main" val="114887025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0560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598786-BB9E-86FD-A333-7933A189B3BB}"/>
              </a:ext>
            </a:extLst>
          </p:cNvPr>
          <p:cNvSpPr>
            <a:spLocks noGrp="1"/>
          </p:cNvSpPr>
          <p:nvPr>
            <p:ph type="title"/>
          </p:nvPr>
        </p:nvSpPr>
        <p:spPr>
          <a:xfrm>
            <a:off x="1383564" y="348865"/>
            <a:ext cx="9718111" cy="1576446"/>
          </a:xfrm>
        </p:spPr>
        <p:txBody>
          <a:bodyPr anchor="ctr">
            <a:normAutofit/>
          </a:bodyPr>
          <a:lstStyle/>
          <a:p>
            <a:r>
              <a:rPr lang="en-GB" sz="4000" b="1" dirty="0">
                <a:solidFill>
                  <a:srgbClr val="FFFFFF"/>
                </a:solidFill>
                <a:effectLst/>
                <a:latin typeface="Arial" panose="020B0604020202020204" pitchFamily="34" charset="0"/>
              </a:rPr>
              <a:t>Format</a:t>
            </a:r>
            <a:r>
              <a:rPr lang="en-GB" sz="4000" b="1" i="1" dirty="0">
                <a:solidFill>
                  <a:srgbClr val="FFFFFF"/>
                </a:solidFill>
                <a:effectLst/>
                <a:latin typeface="Arial" panose="020B0604020202020204" pitchFamily="34" charset="0"/>
              </a:rPr>
              <a:t> , very , very important</a:t>
            </a:r>
            <a:r>
              <a:rPr lang="en-GB" sz="4000" dirty="0">
                <a:solidFill>
                  <a:srgbClr val="FFFFFF"/>
                </a:solidFill>
                <a:sym typeface="Wingdings" pitchFamily="2" charset="2"/>
              </a:rPr>
              <a:t> </a:t>
            </a:r>
            <a:br>
              <a:rPr lang="en-GB" sz="4000" b="1" dirty="0">
                <a:solidFill>
                  <a:srgbClr val="FFFFFF"/>
                </a:solidFill>
                <a:effectLst/>
                <a:latin typeface="Arial" panose="020B0604020202020204" pitchFamily="34" charset="0"/>
              </a:rPr>
            </a:b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4EF12395-08C0-8B58-FE38-3FB5CDA3831A}"/>
              </a:ext>
            </a:extLst>
          </p:cNvPr>
          <p:cNvGraphicFramePr>
            <a:graphicFrameLocks noGrp="1"/>
          </p:cNvGraphicFramePr>
          <p:nvPr>
            <p:ph idx="1"/>
            <p:extLst>
              <p:ext uri="{D42A27DB-BD31-4B8C-83A1-F6EECF244321}">
                <p14:modId xmlns:p14="http://schemas.microsoft.com/office/powerpoint/2010/main" val="137922326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4815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9C6A8-F3A4-614A-8A25-F8AC69082AD3}"/>
              </a:ext>
            </a:extLst>
          </p:cNvPr>
          <p:cNvSpPr>
            <a:spLocks noGrp="1"/>
          </p:cNvSpPr>
          <p:nvPr>
            <p:ph type="title"/>
          </p:nvPr>
        </p:nvSpPr>
        <p:spPr>
          <a:xfrm>
            <a:off x="838200" y="365125"/>
            <a:ext cx="10515600" cy="1325563"/>
          </a:xfrm>
        </p:spPr>
        <p:txBody>
          <a:bodyPr>
            <a:normAutofit/>
          </a:bodyPr>
          <a:lstStyle/>
          <a:p>
            <a:r>
              <a:rPr lang="en-GB" sz="5400">
                <a:solidFill>
                  <a:schemeClr val="bg1"/>
                </a:solidFill>
              </a:rPr>
              <a:t>Cont…</a:t>
            </a:r>
          </a:p>
        </p:txBody>
      </p:sp>
      <p:sp>
        <p:nvSpPr>
          <p:cNvPr id="12"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75FC899-756F-7B8E-0B9C-EB41CBD11DC0}"/>
              </a:ext>
            </a:extLst>
          </p:cNvPr>
          <p:cNvGraphicFramePr>
            <a:graphicFrameLocks noGrp="1"/>
          </p:cNvGraphicFramePr>
          <p:nvPr>
            <p:ph idx="1"/>
            <p:extLst>
              <p:ext uri="{D42A27DB-BD31-4B8C-83A1-F6EECF244321}">
                <p14:modId xmlns:p14="http://schemas.microsoft.com/office/powerpoint/2010/main" val="184911175"/>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79597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28946-8337-6445-F22F-CF223308C2C8}"/>
              </a:ext>
            </a:extLst>
          </p:cNvPr>
          <p:cNvSpPr>
            <a:spLocks noGrp="1"/>
          </p:cNvSpPr>
          <p:nvPr>
            <p:ph type="title"/>
          </p:nvPr>
        </p:nvSpPr>
        <p:spPr>
          <a:xfrm>
            <a:off x="841248" y="256032"/>
            <a:ext cx="10506456" cy="1014984"/>
          </a:xfrm>
        </p:spPr>
        <p:txBody>
          <a:bodyPr anchor="b">
            <a:normAutofit/>
          </a:bodyPr>
          <a:lstStyle/>
          <a:p>
            <a:r>
              <a:rPr lang="en-GB" dirty="0" err="1"/>
              <a:t>Cont</a:t>
            </a:r>
            <a:r>
              <a:rPr lang="en-GB" dirty="0"/>
              <a: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75437EF-2DF2-84E7-0695-CCD3CF90AD11}"/>
              </a:ext>
            </a:extLst>
          </p:cNvPr>
          <p:cNvGraphicFramePr>
            <a:graphicFrameLocks noGrp="1"/>
          </p:cNvGraphicFramePr>
          <p:nvPr>
            <p:ph idx="1"/>
            <p:extLst>
              <p:ext uri="{D42A27DB-BD31-4B8C-83A1-F6EECF244321}">
                <p14:modId xmlns:p14="http://schemas.microsoft.com/office/powerpoint/2010/main" val="369641838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3591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49C5B-AE51-9FFA-D2C0-394D705AEDDE}"/>
              </a:ext>
            </a:extLst>
          </p:cNvPr>
          <p:cNvSpPr>
            <a:spLocks noGrp="1"/>
          </p:cNvSpPr>
          <p:nvPr>
            <p:ph type="title"/>
          </p:nvPr>
        </p:nvSpPr>
        <p:spPr>
          <a:xfrm>
            <a:off x="841248" y="256032"/>
            <a:ext cx="10506456" cy="1014984"/>
          </a:xfrm>
        </p:spPr>
        <p:txBody>
          <a:bodyPr anchor="b">
            <a:normAutofit/>
          </a:bodyPr>
          <a:lstStyle/>
          <a:p>
            <a:r>
              <a:rPr lang="en-US" sz="3100">
                <a:effectLst/>
                <a:latin typeface="Calibri Light" panose="020F0302020204030204" pitchFamily="34" charset="0"/>
                <a:ea typeface="Times New Roman" panose="02020603050405020304" pitchFamily="18" charset="0"/>
                <a:cs typeface="Times New Roman" panose="02020603050405020304" pitchFamily="18" charset="0"/>
              </a:rPr>
              <a:t>English ,English , English, Grammar and Spellings ;)</a:t>
            </a:r>
            <a:r>
              <a:rPr lang="en-GB" sz="3100">
                <a:sym typeface="Wingdings" pitchFamily="2" charset="2"/>
              </a:rPr>
              <a:t></a:t>
            </a:r>
            <a:br>
              <a:rPr lang="en-GB" sz="3100">
                <a:effectLst/>
                <a:latin typeface="Calibri Light" panose="020F0302020204030204" pitchFamily="34" charset="0"/>
                <a:ea typeface="Times New Roman" panose="02020603050405020304" pitchFamily="18" charset="0"/>
                <a:cs typeface="Times New Roman" panose="02020603050405020304" pitchFamily="18" charset="0"/>
              </a:rPr>
            </a:br>
            <a:endParaRPr lang="en-GB"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957390F-01BB-D35F-FAC2-53864CB10565}"/>
              </a:ext>
            </a:extLst>
          </p:cNvPr>
          <p:cNvGraphicFramePr>
            <a:graphicFrameLocks noGrp="1"/>
          </p:cNvGraphicFramePr>
          <p:nvPr>
            <p:ph idx="1"/>
            <p:extLst>
              <p:ext uri="{D42A27DB-BD31-4B8C-83A1-F6EECF244321}">
                <p14:modId xmlns:p14="http://schemas.microsoft.com/office/powerpoint/2010/main" val="327411549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7597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E5CB7-2A0E-C4A2-954D-ED859AEDCF4C}"/>
              </a:ext>
            </a:extLst>
          </p:cNvPr>
          <p:cNvSpPr>
            <a:spLocks noGrp="1"/>
          </p:cNvSpPr>
          <p:nvPr>
            <p:ph type="title"/>
          </p:nvPr>
        </p:nvSpPr>
        <p:spPr>
          <a:xfrm>
            <a:off x="841248" y="256032"/>
            <a:ext cx="10506456" cy="1014984"/>
          </a:xfrm>
        </p:spPr>
        <p:txBody>
          <a:bodyPr anchor="b">
            <a:normAutofit/>
          </a:bodyPr>
          <a:lstStyle/>
          <a:p>
            <a:r>
              <a:rPr lang="en-US">
                <a:effectLst/>
                <a:latin typeface="Calibri Light" panose="020F0302020204030204" pitchFamily="34" charset="0"/>
                <a:ea typeface="Times New Roman" panose="02020603050405020304" pitchFamily="18" charset="0"/>
                <a:cs typeface="Times New Roman" panose="02020603050405020304" pitchFamily="18" charset="0"/>
              </a:rPr>
              <a:t>Grammatical convention and style</a:t>
            </a:r>
            <a:endParaRPr lang="en-GB"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E02BBA7-653F-9659-68F0-6C6B48C23D99}"/>
              </a:ext>
            </a:extLst>
          </p:cNvPr>
          <p:cNvGraphicFramePr>
            <a:graphicFrameLocks noGrp="1"/>
          </p:cNvGraphicFramePr>
          <p:nvPr>
            <p:ph idx="1"/>
            <p:extLst>
              <p:ext uri="{D42A27DB-BD31-4B8C-83A1-F6EECF244321}">
                <p14:modId xmlns:p14="http://schemas.microsoft.com/office/powerpoint/2010/main" val="248868155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25172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BEA5D-7E0C-03F6-DC3B-DEAF881F1DE2}"/>
              </a:ext>
            </a:extLst>
          </p:cNvPr>
          <p:cNvSpPr>
            <a:spLocks noGrp="1"/>
          </p:cNvSpPr>
          <p:nvPr>
            <p:ph type="title"/>
          </p:nvPr>
        </p:nvSpPr>
        <p:spPr>
          <a:xfrm>
            <a:off x="841248" y="256032"/>
            <a:ext cx="10506456" cy="1014984"/>
          </a:xfrm>
        </p:spPr>
        <p:txBody>
          <a:bodyPr anchor="b">
            <a:normAutofit/>
          </a:bodyPr>
          <a:lstStyle/>
          <a:p>
            <a:r>
              <a:rPr lang="en-GB" sz="3100" b="1">
                <a:effectLst/>
                <a:latin typeface="Arial" panose="020B0604020202020204" pitchFamily="34" charset="0"/>
              </a:rPr>
              <a:t>Submission Procedure</a:t>
            </a:r>
            <a:br>
              <a:rPr lang="en-GB" sz="3100" b="1">
                <a:effectLst/>
                <a:latin typeface="Arial" panose="020B0604020202020204" pitchFamily="34" charset="0"/>
              </a:rPr>
            </a:br>
            <a:endParaRPr lang="en-GB"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97F026D-CDF2-49BF-BC85-897AF9EC2BCB}"/>
              </a:ext>
            </a:extLst>
          </p:cNvPr>
          <p:cNvGraphicFramePr>
            <a:graphicFrameLocks noGrp="1"/>
          </p:cNvGraphicFramePr>
          <p:nvPr>
            <p:ph idx="1"/>
            <p:extLst>
              <p:ext uri="{D42A27DB-BD31-4B8C-83A1-F6EECF244321}">
                <p14:modId xmlns:p14="http://schemas.microsoft.com/office/powerpoint/2010/main" val="17920684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0379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5C92A-1F1A-CBCE-CCF2-D37DE0FD4488}"/>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effectLst/>
                <a:latin typeface="Times New Roman" panose="02020603050405020304" pitchFamily="18" charset="0"/>
                <a:ea typeface="Times New Roman" panose="02020603050405020304" pitchFamily="18" charset="0"/>
              </a:rPr>
              <a:t>Viva Voces</a:t>
            </a:r>
            <a:endParaRPr lang="en-GB" sz="3600" dirty="0">
              <a:solidFill>
                <a:schemeClr val="tx2"/>
              </a:solidFill>
            </a:endParaRPr>
          </a:p>
        </p:txBody>
      </p:sp>
      <p:sp>
        <p:nvSpPr>
          <p:cNvPr id="3" name="Content Placeholder 2">
            <a:extLst>
              <a:ext uri="{FF2B5EF4-FFF2-40B4-BE49-F238E27FC236}">
                <a16:creationId xmlns:a16="http://schemas.microsoft.com/office/drawing/2014/main" id="{D39F5B95-7A6E-65B1-AA8D-85B7F0582962}"/>
              </a:ext>
            </a:extLst>
          </p:cNvPr>
          <p:cNvSpPr>
            <a:spLocks noGrp="1"/>
          </p:cNvSpPr>
          <p:nvPr>
            <p:ph idx="1"/>
          </p:nvPr>
        </p:nvSpPr>
        <p:spPr>
          <a:xfrm>
            <a:off x="804672" y="2421682"/>
            <a:ext cx="4977578" cy="3639289"/>
          </a:xfrm>
        </p:spPr>
        <p:txBody>
          <a:bodyPr anchor="ctr">
            <a:normAutofit/>
          </a:bodyPr>
          <a:lstStyle/>
          <a:p>
            <a:r>
              <a:rPr lang="en-GB" sz="1800" dirty="0">
                <a:solidFill>
                  <a:schemeClr val="tx2"/>
                </a:solidFill>
                <a:effectLst/>
                <a:latin typeface="Calibri" panose="020F0502020204030204" pitchFamily="34" charset="0"/>
                <a:ea typeface="Times New Roman" panose="02020603050405020304" pitchFamily="18" charset="0"/>
              </a:rPr>
              <a:t>In certain circumstances, where corroboration of your research is required, you might be required to attend a </a:t>
            </a:r>
            <a:r>
              <a:rPr lang="en-GB" sz="1800" i="1" dirty="0">
                <a:solidFill>
                  <a:schemeClr val="tx2"/>
                </a:solidFill>
                <a:effectLst/>
                <a:latin typeface="Calibri" panose="020F0502020204030204" pitchFamily="34" charset="0"/>
                <a:ea typeface="Times New Roman" panose="02020603050405020304" pitchFamily="18" charset="0"/>
              </a:rPr>
              <a:t>viva voce</a:t>
            </a:r>
            <a:r>
              <a:rPr lang="en-GB" sz="1800" dirty="0">
                <a:solidFill>
                  <a:schemeClr val="tx2"/>
                </a:solidFill>
                <a:effectLst/>
                <a:latin typeface="Calibri" panose="020F0502020204030204" pitchFamily="34" charset="0"/>
                <a:ea typeface="Times New Roman" panose="02020603050405020304" pitchFamily="18" charset="0"/>
              </a:rPr>
              <a:t> (oral examination) to discuss the research you have undertaken. In such situations you will be informed in writing and given a specific time to attend your viva.  Failure to attend a required viva may result in you failing your dissertation and being required to resubmit for the next examination meeting.</a:t>
            </a:r>
            <a:endParaRPr lang="en-GB" sz="1800" dirty="0">
              <a:solidFill>
                <a:schemeClr val="tx2"/>
              </a:solidFill>
              <a:effectLst/>
              <a:latin typeface="Times New Roman" panose="02020603050405020304" pitchFamily="18" charset="0"/>
              <a:ea typeface="Times New Roman" panose="02020603050405020304" pitchFamily="18" charset="0"/>
            </a:endParaRP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Funny Face Outline">
            <a:extLst>
              <a:ext uri="{FF2B5EF4-FFF2-40B4-BE49-F238E27FC236}">
                <a16:creationId xmlns:a16="http://schemas.microsoft.com/office/drawing/2014/main" id="{993E8D30-5D27-1D3E-D26F-EDF2C70951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0306924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75BE16D-61C4-60F9-52F2-3252B41502FD}"/>
              </a:ext>
            </a:extLst>
          </p:cNvPr>
          <p:cNvSpPr>
            <a:spLocks noGrp="1"/>
          </p:cNvSpPr>
          <p:nvPr>
            <p:ph type="title"/>
          </p:nvPr>
        </p:nvSpPr>
        <p:spPr>
          <a:xfrm>
            <a:off x="479394" y="1070800"/>
            <a:ext cx="3939688" cy="5583126"/>
          </a:xfrm>
        </p:spPr>
        <p:txBody>
          <a:bodyPr>
            <a:normAutofit/>
          </a:bodyPr>
          <a:lstStyle/>
          <a:p>
            <a:pPr algn="r"/>
            <a:r>
              <a:rPr lang="en-GB" sz="6200" b="1">
                <a:effectLst/>
                <a:latin typeface="Arial" panose="020B0604020202020204" pitchFamily="34" charset="0"/>
              </a:rPr>
              <a:t>Final Checklist</a:t>
            </a:r>
            <a:br>
              <a:rPr lang="en-GB" sz="6200" b="1">
                <a:effectLst/>
                <a:latin typeface="Arial" panose="020B0604020202020204" pitchFamily="34" charset="0"/>
              </a:rPr>
            </a:br>
            <a:endParaRPr lang="en-GB" sz="62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29C6FD4-2DEA-1833-9A51-A11E8E5327AF}"/>
              </a:ext>
            </a:extLst>
          </p:cNvPr>
          <p:cNvGraphicFramePr>
            <a:graphicFrameLocks noGrp="1"/>
          </p:cNvGraphicFramePr>
          <p:nvPr>
            <p:ph idx="1"/>
            <p:extLst>
              <p:ext uri="{D42A27DB-BD31-4B8C-83A1-F6EECF244321}">
                <p14:modId xmlns:p14="http://schemas.microsoft.com/office/powerpoint/2010/main" val="331320249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28071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B7409EF-B026-249A-CB98-5B1A97BE6178}"/>
              </a:ext>
            </a:extLst>
          </p:cNvPr>
          <p:cNvSpPr>
            <a:spLocks noGrp="1"/>
          </p:cNvSpPr>
          <p:nvPr>
            <p:ph type="title"/>
          </p:nvPr>
        </p:nvSpPr>
        <p:spPr>
          <a:xfrm>
            <a:off x="479394" y="1070800"/>
            <a:ext cx="3939688" cy="5583126"/>
          </a:xfrm>
        </p:spPr>
        <p:txBody>
          <a:bodyPr>
            <a:normAutofit/>
          </a:bodyPr>
          <a:lstStyle/>
          <a:p>
            <a:pPr algn="r"/>
            <a:r>
              <a:rPr lang="en-GB" sz="7400" dirty="0" err="1"/>
              <a:t>Cont</a:t>
            </a:r>
            <a:r>
              <a:rPr lang="en-GB" sz="7400" dirty="0"/>
              <a:t>: Checklist</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E760170-7496-120C-E5EE-3BBC595B506B}"/>
              </a:ext>
            </a:extLst>
          </p:cNvPr>
          <p:cNvGraphicFramePr>
            <a:graphicFrameLocks noGrp="1"/>
          </p:cNvGraphicFramePr>
          <p:nvPr>
            <p:ph idx="1"/>
            <p:extLst>
              <p:ext uri="{D42A27DB-BD31-4B8C-83A1-F6EECF244321}">
                <p14:modId xmlns:p14="http://schemas.microsoft.com/office/powerpoint/2010/main" val="364346645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89583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3567FFA-C17F-2E69-49BE-3225CBA400DE}"/>
              </a:ext>
            </a:extLst>
          </p:cNvPr>
          <p:cNvSpPr>
            <a:spLocks noGrp="1"/>
          </p:cNvSpPr>
          <p:nvPr>
            <p:ph type="title"/>
          </p:nvPr>
        </p:nvSpPr>
        <p:spPr>
          <a:xfrm>
            <a:off x="479394" y="1070800"/>
            <a:ext cx="3939688" cy="5583126"/>
          </a:xfrm>
        </p:spPr>
        <p:txBody>
          <a:bodyPr>
            <a:normAutofit/>
          </a:bodyPr>
          <a:lstStyle/>
          <a:p>
            <a:pPr algn="r"/>
            <a:r>
              <a:rPr lang="en-GB" sz="7400"/>
              <a:t>Cont: Checklist</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4FB2FE-EC98-E04D-EAD9-E8FD58340A6F}"/>
              </a:ext>
            </a:extLst>
          </p:cNvPr>
          <p:cNvGraphicFramePr>
            <a:graphicFrameLocks noGrp="1"/>
          </p:cNvGraphicFramePr>
          <p:nvPr>
            <p:ph idx="1"/>
            <p:extLst>
              <p:ext uri="{D42A27DB-BD31-4B8C-83A1-F6EECF244321}">
                <p14:modId xmlns:p14="http://schemas.microsoft.com/office/powerpoint/2010/main" val="32807232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18250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D3ACB-D6DD-3AE8-B9C6-A31B5B49A185}"/>
              </a:ext>
            </a:extLst>
          </p:cNvPr>
          <p:cNvSpPr>
            <a:spLocks noGrp="1"/>
          </p:cNvSpPr>
          <p:nvPr>
            <p:ph type="title"/>
          </p:nvPr>
        </p:nvSpPr>
        <p:spPr>
          <a:xfrm>
            <a:off x="841248" y="256032"/>
            <a:ext cx="10506456" cy="1014984"/>
          </a:xfrm>
        </p:spPr>
        <p:txBody>
          <a:bodyPr anchor="b">
            <a:normAutofit/>
          </a:bodyPr>
          <a:lstStyle/>
          <a:p>
            <a:r>
              <a:rPr lang="en-GB" dirty="0" err="1"/>
              <a:t>Cont</a:t>
            </a:r>
            <a:r>
              <a:rPr lang="en-GB" dirty="0"/>
              <a:t>: Checklist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0F2FB37-A67C-B6C1-C836-B9685C1F80D1}"/>
              </a:ext>
            </a:extLst>
          </p:cNvPr>
          <p:cNvGraphicFramePr>
            <a:graphicFrameLocks noGrp="1"/>
          </p:cNvGraphicFramePr>
          <p:nvPr>
            <p:ph idx="1"/>
            <p:extLst>
              <p:ext uri="{D42A27DB-BD31-4B8C-83A1-F6EECF244321}">
                <p14:modId xmlns:p14="http://schemas.microsoft.com/office/powerpoint/2010/main" val="353557879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9523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AAB055-E94D-92BA-FCD2-B403812FA5D7}"/>
              </a:ext>
            </a:extLst>
          </p:cNvPr>
          <p:cNvSpPr>
            <a:spLocks noGrp="1"/>
          </p:cNvSpPr>
          <p:nvPr>
            <p:ph type="title"/>
          </p:nvPr>
        </p:nvSpPr>
        <p:spPr>
          <a:xfrm>
            <a:off x="1043631" y="809898"/>
            <a:ext cx="9942716" cy="1554480"/>
          </a:xfrm>
        </p:spPr>
        <p:txBody>
          <a:bodyPr anchor="ctr">
            <a:normAutofit/>
          </a:bodyPr>
          <a:lstStyle/>
          <a:p>
            <a:r>
              <a:rPr lang="en-GB" sz="4800"/>
              <a:t>Cont: Checklist</a:t>
            </a:r>
          </a:p>
        </p:txBody>
      </p:sp>
      <p:sp>
        <p:nvSpPr>
          <p:cNvPr id="3" name="Content Placeholder 2">
            <a:extLst>
              <a:ext uri="{FF2B5EF4-FFF2-40B4-BE49-F238E27FC236}">
                <a16:creationId xmlns:a16="http://schemas.microsoft.com/office/drawing/2014/main" id="{D92846D3-72E6-F29C-9190-CC0F230BF561}"/>
              </a:ext>
            </a:extLst>
          </p:cNvPr>
          <p:cNvSpPr>
            <a:spLocks noGrp="1"/>
          </p:cNvSpPr>
          <p:nvPr>
            <p:ph idx="1"/>
          </p:nvPr>
        </p:nvSpPr>
        <p:spPr>
          <a:xfrm>
            <a:off x="838200" y="2704014"/>
            <a:ext cx="10148147" cy="3438166"/>
          </a:xfrm>
        </p:spPr>
        <p:txBody>
          <a:bodyPr anchor="ctr">
            <a:normAutofit/>
          </a:bodyPr>
          <a:lstStyle/>
          <a:p>
            <a:pPr marL="0" indent="0">
              <a:spcAft>
                <a:spcPts val="0"/>
              </a:spcAft>
              <a:buNone/>
              <a:tabLst>
                <a:tab pos="57150"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Times New Roman" panose="02020603050405020304" pitchFamily="18" charset="0"/>
              </a:rPr>
              <a:t>17.	</a:t>
            </a:r>
            <a:r>
              <a:rPr lang="en-GB" sz="2400" dirty="0">
                <a:effectLst/>
                <a:latin typeface="Calibri" panose="020F0502020204030204" pitchFamily="34" charset="0"/>
                <a:ea typeface="Times New Roman" panose="02020603050405020304" pitchFamily="18" charset="0"/>
              </a:rPr>
              <a:t>Are the results clearly presented?  Are there clear links between the primary and secondary data?</a:t>
            </a:r>
            <a:endParaRPr lang="en-GB" sz="2400" dirty="0">
              <a:effectLst/>
              <a:latin typeface="Times New Roman" panose="02020603050405020304" pitchFamily="18" charset="0"/>
              <a:ea typeface="Times New Roman" panose="02020603050405020304" pitchFamily="18" charset="0"/>
            </a:endParaRPr>
          </a:p>
          <a:p>
            <a:pPr marL="0" indent="0">
              <a:spcAft>
                <a:spcPts val="0"/>
              </a:spcAft>
              <a:buNone/>
              <a:tabLst>
                <a:tab pos="914400" algn="l"/>
                <a:tab pos="13716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Times New Roman" panose="02020603050405020304" pitchFamily="18" charset="0"/>
              </a:rPr>
              <a:t>18.	</a:t>
            </a:r>
            <a:r>
              <a:rPr lang="en-GB" sz="2400" dirty="0">
                <a:effectLst/>
                <a:latin typeface="Calibri" panose="020F0502020204030204" pitchFamily="34" charset="0"/>
                <a:ea typeface="Times New Roman" panose="02020603050405020304" pitchFamily="18" charset="0"/>
              </a:rPr>
              <a:t>Are conclusions based on evidence?  Have any claims been made that cannot be substantiated?</a:t>
            </a:r>
            <a:endParaRPr lang="en-GB" sz="2400" dirty="0">
              <a:effectLst/>
              <a:latin typeface="Times New Roman" panose="02020603050405020304" pitchFamily="18" charset="0"/>
              <a:ea typeface="Times New Roman" panose="02020603050405020304" pitchFamily="18" charset="0"/>
            </a:endParaRPr>
          </a:p>
          <a:p>
            <a:pPr marL="514350" indent="-514350">
              <a:buAutoNum type="arabicPeriod" startAt="19"/>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Calibri" panose="020F0502020204030204" pitchFamily="34" charset="0"/>
                <a:ea typeface="Times New Roman" panose="02020603050405020304" pitchFamily="18" charset="0"/>
              </a:rPr>
              <a:t>Is there any evidence of bias?  </a:t>
            </a:r>
          </a:p>
          <a:p>
            <a:pPr marL="514350" indent="-514350">
              <a:buAutoNum type="arabicPeriod" startAt="19"/>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Calibri" panose="020F0502020204030204" pitchFamily="34" charset="0"/>
                <a:ea typeface="Times New Roman" panose="02020603050405020304" pitchFamily="18" charset="0"/>
              </a:rPr>
              <a:t>Any emotive terms or intemperate </a:t>
            </a:r>
            <a:endParaRPr lang="en-GB" sz="2400" dirty="0">
              <a:effectLst/>
              <a:latin typeface="Times New Roman" panose="02020603050405020304" pitchFamily="18" charset="0"/>
              <a:ea typeface="Times New Roman" panose="02020603050405020304" pitchFamily="18"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Calibri" panose="020F0502020204030204" pitchFamily="34" charset="0"/>
                <a:ea typeface="Times New Roman" panose="02020603050405020304" pitchFamily="18" charset="0"/>
              </a:rPr>
              <a:t>language?</a:t>
            </a:r>
            <a:endParaRPr lang="en-GB" sz="2400" dirty="0">
              <a:effectLst/>
              <a:latin typeface="Times New Roman" panose="02020603050405020304" pitchFamily="18" charset="0"/>
              <a:ea typeface="Times New Roman" panose="02020603050405020304" pitchFamily="18" charset="0"/>
            </a:endParaRP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39893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7603E59-8C64-D05B-B21F-92D4A348A735}"/>
              </a:ext>
            </a:extLst>
          </p:cNvPr>
          <p:cNvSpPr>
            <a:spLocks noGrp="1"/>
          </p:cNvSpPr>
          <p:nvPr>
            <p:ph type="title"/>
          </p:nvPr>
        </p:nvSpPr>
        <p:spPr>
          <a:xfrm>
            <a:off x="479394" y="1070800"/>
            <a:ext cx="3939688" cy="5583126"/>
          </a:xfrm>
        </p:spPr>
        <p:txBody>
          <a:bodyPr>
            <a:normAutofit/>
          </a:bodyPr>
          <a:lstStyle/>
          <a:p>
            <a:pPr algn="r"/>
            <a:r>
              <a:rPr lang="en-GB" sz="7400"/>
              <a:t>Cont: Checklist</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67D1C44-D7F3-5AF8-9F1B-B14971D563CB}"/>
              </a:ext>
            </a:extLst>
          </p:cNvPr>
          <p:cNvGraphicFramePr>
            <a:graphicFrameLocks noGrp="1"/>
          </p:cNvGraphicFramePr>
          <p:nvPr>
            <p:ph idx="1"/>
            <p:extLst>
              <p:ext uri="{D42A27DB-BD31-4B8C-83A1-F6EECF244321}">
                <p14:modId xmlns:p14="http://schemas.microsoft.com/office/powerpoint/2010/main" val="153222371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7573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81</TotalTime>
  <Words>2241</Words>
  <Application>Microsoft Macintosh PowerPoint</Application>
  <PresentationFormat>Widescreen</PresentationFormat>
  <Paragraphs>190</Paragraphs>
  <Slides>32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Aptos</vt:lpstr>
      <vt:lpstr>Aptos Display</vt:lpstr>
      <vt:lpstr>Arial</vt:lpstr>
      <vt:lpstr>Calibri</vt:lpstr>
      <vt:lpstr>Calibri Light</vt:lpstr>
      <vt:lpstr>Symbol</vt:lpstr>
      <vt:lpstr>Times New Roman</vt:lpstr>
      <vt:lpstr>Wingdings</vt:lpstr>
      <vt:lpstr>Office Theme</vt:lpstr>
      <vt:lpstr>Compiling your Project/ Dissertation   Ms. Arpu Kumar</vt:lpstr>
      <vt:lpstr>Example of Front Cover</vt:lpstr>
      <vt:lpstr>Front Page cont..</vt:lpstr>
      <vt:lpstr>Cont…</vt:lpstr>
      <vt:lpstr>Cont…</vt:lpstr>
      <vt:lpstr>Cont…</vt:lpstr>
      <vt:lpstr>Cont…</vt:lpstr>
      <vt:lpstr>Title Page</vt:lpstr>
      <vt:lpstr>Acknowledgement</vt:lpstr>
      <vt:lpstr>Abstract</vt:lpstr>
      <vt:lpstr>Abstract</vt:lpstr>
      <vt:lpstr>Table Of Contents </vt:lpstr>
      <vt:lpstr>The Chapters:</vt:lpstr>
      <vt:lpstr>Referencing</vt:lpstr>
      <vt:lpstr>Four Rules for Referencing </vt:lpstr>
      <vt:lpstr>Appendices </vt:lpstr>
      <vt:lpstr>A suggestion </vt:lpstr>
      <vt:lpstr>Word limit </vt:lpstr>
      <vt:lpstr>One more thought on Word limit </vt:lpstr>
      <vt:lpstr>Format , very , very important  </vt:lpstr>
      <vt:lpstr>Cont…</vt:lpstr>
      <vt:lpstr>Cont…</vt:lpstr>
      <vt:lpstr>English ,English , English, Grammar and Spellings ;) </vt:lpstr>
      <vt:lpstr>Grammatical convention and style</vt:lpstr>
      <vt:lpstr>Submission Procedure </vt:lpstr>
      <vt:lpstr>Viva Voces</vt:lpstr>
      <vt:lpstr>Final Checklist </vt:lpstr>
      <vt:lpstr>Cont: Checklist</vt:lpstr>
      <vt:lpstr>Cont: Checklist</vt:lpstr>
      <vt:lpstr>Cont: Checklist</vt:lpstr>
      <vt:lpstr>Cont: Checklist</vt:lpstr>
      <vt:lpstr>Cont: Checklist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Compiling your Project/Dissertation</dc:title>
  <dc:creator>Maria Heffernan</dc:creator>
  <cp:lastModifiedBy>Arpu Kumar</cp:lastModifiedBy>
  <cp:revision>5</cp:revision>
  <dcterms:created xsi:type="dcterms:W3CDTF">2024-05-30T10:10:53Z</dcterms:created>
  <dcterms:modified xsi:type="dcterms:W3CDTF">2025-03-17T22:13:07Z</dcterms:modified>
</cp:coreProperties>
</file>