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9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7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5066"/>
    <p:restoredTop sz="94695"/>
  </p:normalViewPr>
  <p:slideViewPr>
    <p:cSldViewPr snapToGrid="0">
      <p:cViewPr varScale="1">
        <p:scale>
          <a:sx n="72" d="100"/>
          <a:sy n="72" d="100"/>
        </p:scale>
        <p:origin x="232" y="10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yan Muhumed (2029256)" userId="923d6e8b-19e0-4e3b-8c23-1642577e2e47" providerId="ADAL" clId="{A0E72ED8-C184-D74F-96BD-7FFDC8898BB4}"/>
    <pc:docChg chg="custSel modSld">
      <pc:chgData name="Maryan Muhumed (2029256)" userId="923d6e8b-19e0-4e3b-8c23-1642577e2e47" providerId="ADAL" clId="{A0E72ED8-C184-D74F-96BD-7FFDC8898BB4}" dt="2026-04-16T10:43:14.709" v="304" actId="27636"/>
      <pc:docMkLst>
        <pc:docMk/>
      </pc:docMkLst>
      <pc:sldChg chg="modSp mod">
        <pc:chgData name="Maryan Muhumed (2029256)" userId="923d6e8b-19e0-4e3b-8c23-1642577e2e47" providerId="ADAL" clId="{A0E72ED8-C184-D74F-96BD-7FFDC8898BB4}" dt="2026-04-16T10:43:14.709" v="304" actId="27636"/>
        <pc:sldMkLst>
          <pc:docMk/>
          <pc:sldMk cId="3728172006" sldId="271"/>
        </pc:sldMkLst>
        <pc:spChg chg="mod">
          <ac:chgData name="Maryan Muhumed (2029256)" userId="923d6e8b-19e0-4e3b-8c23-1642577e2e47" providerId="ADAL" clId="{A0E72ED8-C184-D74F-96BD-7FFDC8898BB4}" dt="2026-04-16T10:43:14.709" v="304" actId="27636"/>
          <ac:spMkLst>
            <pc:docMk/>
            <pc:sldMk cId="3728172006" sldId="271"/>
            <ac:spMk id="3" creationId="{D4A04408-B62D-E372-1336-9EB49FA4D7DD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opdoctors.co.uk/" TargetMode="External"/><Relationship Id="rId13" Type="http://schemas.openxmlformats.org/officeDocument/2006/relationships/hyperlink" Target="https://www.england.nhs.uk/" TargetMode="External"/><Relationship Id="rId3" Type="http://schemas.openxmlformats.org/officeDocument/2006/relationships/hyperlink" Target="https://bpwimh.com/" TargetMode="External"/><Relationship Id="rId7" Type="http://schemas.openxmlformats.org/officeDocument/2006/relationships/hyperlink" Target="https://www.mayoclinic.org/" TargetMode="External"/><Relationship Id="rId12" Type="http://schemas.openxmlformats.org/officeDocument/2006/relationships/hyperlink" Target="https://www.nhs.uk/" TargetMode="External"/><Relationship Id="rId2" Type="http://schemas.openxmlformats.org/officeDocument/2006/relationships/hyperlink" Target="https://www.amenclinics.com/" TargetMode="External"/><Relationship Id="rId1" Type="http://schemas.openxmlformats.org/officeDocument/2006/relationships/hyperlink" Target="https://www.ageuk.org.uk/" TargetMode="External"/><Relationship Id="rId6" Type="http://schemas.openxmlformats.org/officeDocument/2006/relationships/hyperlink" Target="https://hightowerclinical.com/" TargetMode="External"/><Relationship Id="rId11" Type="http://schemas.openxmlformats.org/officeDocument/2006/relationships/hyperlink" Target="https://www.nice.org.uk/" TargetMode="External"/><Relationship Id="rId5" Type="http://schemas.openxmlformats.org/officeDocument/2006/relationships/hyperlink" Target="https://www.gov.uk/" TargetMode="External"/><Relationship Id="rId10" Type="http://schemas.openxmlformats.org/officeDocument/2006/relationships/hyperlink" Target="https://medium.com/?source=post_page---top_nav_layout_nav-----------------------------------------" TargetMode="External"/><Relationship Id="rId4" Type="http://schemas.openxmlformats.org/officeDocument/2006/relationships/hyperlink" Target="https://gulfcoastrecoverycenter.com/" TargetMode="External"/><Relationship Id="rId9" Type="http://schemas.openxmlformats.org/officeDocument/2006/relationships/hyperlink" Target="https://www.mentalhealth.org.uk/" TargetMode="Externa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Main_Page" TargetMode="External"/><Relationship Id="rId3" Type="http://schemas.openxmlformats.org/officeDocument/2006/relationships/hyperlink" Target="https://www.nhs.uk/" TargetMode="External"/><Relationship Id="rId7" Type="http://schemas.openxmlformats.org/officeDocument/2006/relationships/hyperlink" Target="https://www.topdoctors.co.uk/" TargetMode="External"/><Relationship Id="rId2" Type="http://schemas.openxmlformats.org/officeDocument/2006/relationships/hyperlink" Target="https://digital.nhs.uk/" TargetMode="External"/><Relationship Id="rId1" Type="http://schemas.openxmlformats.org/officeDocument/2006/relationships/hyperlink" Target="https://www.england.nhs.uk/" TargetMode="External"/><Relationship Id="rId6" Type="http://schemas.openxmlformats.org/officeDocument/2006/relationships/hyperlink" Target="https://www.sandstonecare.com/" TargetMode="External"/><Relationship Id="rId5" Type="http://schemas.openxmlformats.org/officeDocument/2006/relationships/hyperlink" Target="https://revivehealthrecovery.com/" TargetMode="External"/><Relationship Id="rId4" Type="http://schemas.openxmlformats.org/officeDocument/2006/relationships/hyperlink" Target="https://pmc.ncbi.nlm.nih.gov/" TargetMode="External"/><Relationship Id="rId9" Type="http://schemas.openxmlformats.org/officeDocument/2006/relationships/hyperlink" Target="https://www.who.int/" TargetMode="External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opdoctors.co.uk/" TargetMode="External"/><Relationship Id="rId13" Type="http://schemas.openxmlformats.org/officeDocument/2006/relationships/hyperlink" Target="https://www.england.nhs.uk/" TargetMode="External"/><Relationship Id="rId3" Type="http://schemas.openxmlformats.org/officeDocument/2006/relationships/hyperlink" Target="https://bpwimh.com/" TargetMode="External"/><Relationship Id="rId7" Type="http://schemas.openxmlformats.org/officeDocument/2006/relationships/hyperlink" Target="https://www.mayoclinic.org/" TargetMode="External"/><Relationship Id="rId12" Type="http://schemas.openxmlformats.org/officeDocument/2006/relationships/hyperlink" Target="https://www.nhs.uk/" TargetMode="External"/><Relationship Id="rId2" Type="http://schemas.openxmlformats.org/officeDocument/2006/relationships/hyperlink" Target="https://www.amenclinics.com/" TargetMode="External"/><Relationship Id="rId1" Type="http://schemas.openxmlformats.org/officeDocument/2006/relationships/hyperlink" Target="https://www.ageuk.org.uk/" TargetMode="External"/><Relationship Id="rId6" Type="http://schemas.openxmlformats.org/officeDocument/2006/relationships/hyperlink" Target="https://hightowerclinical.com/" TargetMode="External"/><Relationship Id="rId11" Type="http://schemas.openxmlformats.org/officeDocument/2006/relationships/hyperlink" Target="https://www.nice.org.uk/" TargetMode="External"/><Relationship Id="rId5" Type="http://schemas.openxmlformats.org/officeDocument/2006/relationships/hyperlink" Target="https://www.gov.uk/" TargetMode="External"/><Relationship Id="rId10" Type="http://schemas.openxmlformats.org/officeDocument/2006/relationships/hyperlink" Target="https://medium.com/?source=post_page---top_nav_layout_nav-----------------------------------------" TargetMode="External"/><Relationship Id="rId4" Type="http://schemas.openxmlformats.org/officeDocument/2006/relationships/hyperlink" Target="https://gulfcoastrecoverycenter.com/" TargetMode="External"/><Relationship Id="rId9" Type="http://schemas.openxmlformats.org/officeDocument/2006/relationships/hyperlink" Target="https://www.mentalhealth.org.uk/" TargetMode="External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Main_Page" TargetMode="External"/><Relationship Id="rId3" Type="http://schemas.openxmlformats.org/officeDocument/2006/relationships/hyperlink" Target="https://www.nhs.uk/" TargetMode="External"/><Relationship Id="rId7" Type="http://schemas.openxmlformats.org/officeDocument/2006/relationships/hyperlink" Target="https://www.topdoctors.co.uk/" TargetMode="External"/><Relationship Id="rId2" Type="http://schemas.openxmlformats.org/officeDocument/2006/relationships/hyperlink" Target="https://digital.nhs.uk/" TargetMode="External"/><Relationship Id="rId1" Type="http://schemas.openxmlformats.org/officeDocument/2006/relationships/hyperlink" Target="https://www.england.nhs.uk/" TargetMode="External"/><Relationship Id="rId6" Type="http://schemas.openxmlformats.org/officeDocument/2006/relationships/hyperlink" Target="https://www.sandstonecare.com/" TargetMode="External"/><Relationship Id="rId5" Type="http://schemas.openxmlformats.org/officeDocument/2006/relationships/hyperlink" Target="https://revivehealthrecovery.com/" TargetMode="External"/><Relationship Id="rId4" Type="http://schemas.openxmlformats.org/officeDocument/2006/relationships/hyperlink" Target="https://pmc.ncbi.nlm.nih.gov/" TargetMode="External"/><Relationship Id="rId9" Type="http://schemas.openxmlformats.org/officeDocument/2006/relationships/hyperlink" Target="https://www.who.int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00034D-816E-4464-BFCC-FAC8029DB1A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627F7E3-2309-43A5-9F84-402AD18CCAA5}">
      <dgm:prSet/>
      <dgm:spPr/>
      <dgm:t>
        <a:bodyPr/>
        <a:lstStyle/>
        <a:p>
          <a:r>
            <a:rPr lang="en-US"/>
            <a:t>Age UK (2024). D</a:t>
          </a:r>
          <a:r>
            <a:rPr lang="en-US" i="1"/>
            <a:t>epression and Anxiety symptoms and causes.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"/>
            </a:rPr>
            <a:t>https://www.ageuk.org.uk/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4DAD958E-0C39-4716-AC0D-2DCA41BAFFD7}" type="parTrans" cxnId="{B2FEF764-845E-4D47-886A-42C3FD40B815}">
      <dgm:prSet/>
      <dgm:spPr/>
      <dgm:t>
        <a:bodyPr/>
        <a:lstStyle/>
        <a:p>
          <a:endParaRPr lang="en-US"/>
        </a:p>
      </dgm:t>
    </dgm:pt>
    <dgm:pt modelId="{B4472B75-2647-4956-B261-89428FF08FD9}" type="sibTrans" cxnId="{B2FEF764-845E-4D47-886A-42C3FD40B815}">
      <dgm:prSet/>
      <dgm:spPr/>
      <dgm:t>
        <a:bodyPr/>
        <a:lstStyle/>
        <a:p>
          <a:endParaRPr lang="en-US"/>
        </a:p>
      </dgm:t>
    </dgm:pt>
    <dgm:pt modelId="{23022857-8031-446D-BF5F-F86B2627CBAE}">
      <dgm:prSet/>
      <dgm:spPr/>
      <dgm:t>
        <a:bodyPr/>
        <a:lstStyle/>
        <a:p>
          <a:r>
            <a:rPr lang="en-US" i="1"/>
            <a:t>Amen Clinics (2025) Mixed Anxiety and depressive disorder.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2"/>
            </a:rPr>
            <a:t>https://www.amenclinics.com/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34BFEEEB-94FD-4AC5-BE52-533586002E87}" type="parTrans" cxnId="{6073B37C-E1DF-4F4B-9FDE-F84158AB4CF2}">
      <dgm:prSet/>
      <dgm:spPr/>
      <dgm:t>
        <a:bodyPr/>
        <a:lstStyle/>
        <a:p>
          <a:endParaRPr lang="en-US"/>
        </a:p>
      </dgm:t>
    </dgm:pt>
    <dgm:pt modelId="{8F63D3A5-B76D-4AFD-845F-C4DB1B985BB3}" type="sibTrans" cxnId="{6073B37C-E1DF-4F4B-9FDE-F84158AB4CF2}">
      <dgm:prSet/>
      <dgm:spPr/>
      <dgm:t>
        <a:bodyPr/>
        <a:lstStyle/>
        <a:p>
          <a:endParaRPr lang="en-US"/>
        </a:p>
      </dgm:t>
    </dgm:pt>
    <dgm:pt modelId="{BCBEC293-7DD1-4078-9836-A90450018197}">
      <dgm:prSet/>
      <dgm:spPr/>
      <dgm:t>
        <a:bodyPr/>
        <a:lstStyle/>
        <a:p>
          <a:r>
            <a:rPr lang="en-US"/>
            <a:t>Brain Power, (2026) </a:t>
          </a:r>
          <a:r>
            <a:rPr lang="en-US" i="1"/>
            <a:t>Comprehensive Guide To Mixed Anxiety And Depressive Disorder.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3"/>
            </a:rPr>
            <a:t>https://bpwimh.com/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1BA372EE-FB1D-4283-9E99-3A5E2B0315BE}" type="parTrans" cxnId="{B9A96B22-6E85-40A2-9E30-0A5B1EC3E3D0}">
      <dgm:prSet/>
      <dgm:spPr/>
      <dgm:t>
        <a:bodyPr/>
        <a:lstStyle/>
        <a:p>
          <a:endParaRPr lang="en-US"/>
        </a:p>
      </dgm:t>
    </dgm:pt>
    <dgm:pt modelId="{FF8D32EB-F02E-46EB-ACE6-D87BDD027931}" type="sibTrans" cxnId="{B9A96B22-6E85-40A2-9E30-0A5B1EC3E3D0}">
      <dgm:prSet/>
      <dgm:spPr/>
      <dgm:t>
        <a:bodyPr/>
        <a:lstStyle/>
        <a:p>
          <a:endParaRPr lang="en-US"/>
        </a:p>
      </dgm:t>
    </dgm:pt>
    <dgm:pt modelId="{D84B4260-051B-486C-A4E1-A600401AF11A}">
      <dgm:prSet/>
      <dgm:spPr/>
      <dgm:t>
        <a:bodyPr/>
        <a:lstStyle/>
        <a:p>
          <a:r>
            <a:rPr lang="en-US"/>
            <a:t>Gulf Coast Recovery Centre (2023) </a:t>
          </a:r>
          <a:r>
            <a:rPr lang="en-US" i="1"/>
            <a:t>Mixed Anxiety and Depression.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4"/>
            </a:rPr>
            <a:t>https://gulfcoastrecoverycenter.com/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3DD60DFD-A951-48B0-932C-AA89A81AFFC6}" type="parTrans" cxnId="{FF7FF533-004E-4464-96DA-0ECA0A6C2588}">
      <dgm:prSet/>
      <dgm:spPr/>
      <dgm:t>
        <a:bodyPr/>
        <a:lstStyle/>
        <a:p>
          <a:endParaRPr lang="en-US"/>
        </a:p>
      </dgm:t>
    </dgm:pt>
    <dgm:pt modelId="{EA9FA8C1-17E7-4B8D-ABDB-906F64F86E99}" type="sibTrans" cxnId="{FF7FF533-004E-4464-96DA-0ECA0A6C2588}">
      <dgm:prSet/>
      <dgm:spPr/>
      <dgm:t>
        <a:bodyPr/>
        <a:lstStyle/>
        <a:p>
          <a:endParaRPr lang="en-US"/>
        </a:p>
      </dgm:t>
    </dgm:pt>
    <dgm:pt modelId="{4A798AB7-AEAA-43E2-8688-F7BAC185E4AE}">
      <dgm:prSet/>
      <dgm:spPr/>
      <dgm:t>
        <a:bodyPr/>
        <a:lstStyle/>
        <a:p>
          <a:r>
            <a:rPr lang="en-US"/>
            <a:t>GOV.UK (2018) </a:t>
          </a:r>
          <a:r>
            <a:rPr lang="en-US" i="1"/>
            <a:t>Health Matters: reducing Health inequalities in mental illness.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5"/>
            </a:rPr>
            <a:t>https://www.gov.uk/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F82F7FB7-9056-4256-A6DE-3A34E603D2C5}" type="parTrans" cxnId="{04BC061A-7158-4A62-9DA5-062035370984}">
      <dgm:prSet/>
      <dgm:spPr/>
      <dgm:t>
        <a:bodyPr/>
        <a:lstStyle/>
        <a:p>
          <a:endParaRPr lang="en-US"/>
        </a:p>
      </dgm:t>
    </dgm:pt>
    <dgm:pt modelId="{81686214-CD06-47B9-BDF9-4272AC8AED71}" type="sibTrans" cxnId="{04BC061A-7158-4A62-9DA5-062035370984}">
      <dgm:prSet/>
      <dgm:spPr/>
      <dgm:t>
        <a:bodyPr/>
        <a:lstStyle/>
        <a:p>
          <a:endParaRPr lang="en-US"/>
        </a:p>
      </dgm:t>
    </dgm:pt>
    <dgm:pt modelId="{501A4EAB-43CF-4BB0-BEDC-715659C495EE}">
      <dgm:prSet/>
      <dgm:spPr/>
      <dgm:t>
        <a:bodyPr/>
        <a:lstStyle/>
        <a:p>
          <a:r>
            <a:rPr lang="en-US"/>
            <a:t>Higher Tower Clinical (2026) </a:t>
          </a:r>
          <a:r>
            <a:rPr lang="en-US" i="1"/>
            <a:t>Depression and Anxiety Comorbidity.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6"/>
            </a:rPr>
            <a:t>https://hightowerclinical.com/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5792A7BA-3AA0-4F73-A851-D54EEDC5FDEA}" type="parTrans" cxnId="{C0B316C0-632E-47F4-A81B-AB974A54501A}">
      <dgm:prSet/>
      <dgm:spPr/>
      <dgm:t>
        <a:bodyPr/>
        <a:lstStyle/>
        <a:p>
          <a:endParaRPr lang="en-US"/>
        </a:p>
      </dgm:t>
    </dgm:pt>
    <dgm:pt modelId="{27385FCA-BF14-44A7-AD9F-66BE0E50E8FB}" type="sibTrans" cxnId="{C0B316C0-632E-47F4-A81B-AB974A54501A}">
      <dgm:prSet/>
      <dgm:spPr/>
      <dgm:t>
        <a:bodyPr/>
        <a:lstStyle/>
        <a:p>
          <a:endParaRPr lang="en-US"/>
        </a:p>
      </dgm:t>
    </dgm:pt>
    <dgm:pt modelId="{3A79C8F7-B33C-48AC-84E4-265722ADD9DA}">
      <dgm:prSet/>
      <dgm:spPr/>
      <dgm:t>
        <a:bodyPr/>
        <a:lstStyle/>
        <a:p>
          <a:r>
            <a:rPr lang="en-US"/>
            <a:t>Mayo Clinic (2024) </a:t>
          </a:r>
          <a:r>
            <a:rPr lang="en-US" i="1"/>
            <a:t>Depression and Anxiety: Can I have both? 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7"/>
            </a:rPr>
            <a:t>https://www.mayoclinic.org/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</a:t>
          </a:r>
        </a:p>
      </dgm:t>
    </dgm:pt>
    <dgm:pt modelId="{EFA9F835-08BB-4E4D-8C82-98F84E4AC3DD}" type="parTrans" cxnId="{533886C6-A546-4F87-86B7-855C5FB3F8D0}">
      <dgm:prSet/>
      <dgm:spPr/>
      <dgm:t>
        <a:bodyPr/>
        <a:lstStyle/>
        <a:p>
          <a:endParaRPr lang="en-US"/>
        </a:p>
      </dgm:t>
    </dgm:pt>
    <dgm:pt modelId="{DB6AB119-9C8A-4B4F-967A-82D0B9BB2B71}" type="sibTrans" cxnId="{533886C6-A546-4F87-86B7-855C5FB3F8D0}">
      <dgm:prSet/>
      <dgm:spPr/>
      <dgm:t>
        <a:bodyPr/>
        <a:lstStyle/>
        <a:p>
          <a:endParaRPr lang="en-US"/>
        </a:p>
      </dgm:t>
    </dgm:pt>
    <dgm:pt modelId="{7F2C1C3B-23C1-4D22-8B4E-59A1964C235D}">
      <dgm:prSet/>
      <dgm:spPr/>
      <dgm:t>
        <a:bodyPr/>
        <a:lstStyle/>
        <a:p>
          <a:r>
            <a:rPr lang="en-US"/>
            <a:t>Mayo Clinic (2026). </a:t>
          </a:r>
          <a:r>
            <a:rPr lang="en-US" i="1"/>
            <a:t>Adjustment disorder. </a:t>
          </a:r>
          <a:r>
            <a:rPr lang="en-US"/>
            <a:t>Available at:  </a:t>
          </a:r>
          <a:r>
            <a:rPr lang="en-US">
              <a:hlinkClick xmlns:r="http://schemas.openxmlformats.org/officeDocument/2006/relationships" r:id="rId7"/>
            </a:rPr>
            <a:t>https://www.mayoclinic.org/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7AF1090F-49D1-4348-A99F-49C18039700F}" type="parTrans" cxnId="{F3C8039F-DF24-4C77-A5DD-252E185A153A}">
      <dgm:prSet/>
      <dgm:spPr/>
      <dgm:t>
        <a:bodyPr/>
        <a:lstStyle/>
        <a:p>
          <a:endParaRPr lang="en-US"/>
        </a:p>
      </dgm:t>
    </dgm:pt>
    <dgm:pt modelId="{26030968-438D-4477-B8B7-AB98D8E2959F}" type="sibTrans" cxnId="{F3C8039F-DF24-4C77-A5DD-252E185A153A}">
      <dgm:prSet/>
      <dgm:spPr/>
      <dgm:t>
        <a:bodyPr/>
        <a:lstStyle/>
        <a:p>
          <a:endParaRPr lang="en-US"/>
        </a:p>
      </dgm:t>
    </dgm:pt>
    <dgm:pt modelId="{D0E3107E-4452-4AE9-99CD-10B551612B87}">
      <dgm:prSet/>
      <dgm:spPr/>
      <dgm:t>
        <a:bodyPr/>
        <a:lstStyle/>
        <a:p>
          <a:r>
            <a:rPr lang="en-US"/>
            <a:t>Mental Health. Com (2025) </a:t>
          </a:r>
          <a:r>
            <a:rPr lang="en-US" i="1"/>
            <a:t>How Mental Health are assessed and diagnosed.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8"/>
            </a:rPr>
            <a:t>https://www.topdoctors.co.uk/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</a:t>
          </a:r>
        </a:p>
      </dgm:t>
    </dgm:pt>
    <dgm:pt modelId="{98035133-B3AA-4AE4-A17E-2373E1F5CF60}" type="parTrans" cxnId="{9E0422A2-4293-4C06-A302-699EF33B0B4B}">
      <dgm:prSet/>
      <dgm:spPr/>
      <dgm:t>
        <a:bodyPr/>
        <a:lstStyle/>
        <a:p>
          <a:endParaRPr lang="en-US"/>
        </a:p>
      </dgm:t>
    </dgm:pt>
    <dgm:pt modelId="{9D44455B-7FA8-44CE-9EFA-3661D2286E36}" type="sibTrans" cxnId="{9E0422A2-4293-4C06-A302-699EF33B0B4B}">
      <dgm:prSet/>
      <dgm:spPr/>
      <dgm:t>
        <a:bodyPr/>
        <a:lstStyle/>
        <a:p>
          <a:endParaRPr lang="en-US"/>
        </a:p>
      </dgm:t>
    </dgm:pt>
    <dgm:pt modelId="{08B97043-B53A-4800-B32D-032FD56F0819}">
      <dgm:prSet/>
      <dgm:spPr/>
      <dgm:t>
        <a:bodyPr/>
        <a:lstStyle/>
        <a:p>
          <a:r>
            <a:rPr lang="en-US"/>
            <a:t>Mental Health Foundation (2018). </a:t>
          </a:r>
          <a:r>
            <a:rPr lang="en-US" i="1"/>
            <a:t>The Cost of Diagnosed Mental Health Conditions.</a:t>
          </a:r>
          <a:r>
            <a:rPr lang="en-US"/>
            <a:t> Available at: </a:t>
          </a:r>
          <a:r>
            <a:rPr lang="en-US">
              <a:hlinkClick xmlns:r="http://schemas.openxmlformats.org/officeDocument/2006/relationships" r:id="rId9"/>
            </a:rPr>
            <a:t>https://www.mentalhealth.org.uk/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AC3E7811-3CBE-44CC-8DF5-B9C3189D9008}" type="parTrans" cxnId="{BDA12B2E-C677-4FFC-B7E5-C75CA6701A7B}">
      <dgm:prSet/>
      <dgm:spPr/>
      <dgm:t>
        <a:bodyPr/>
        <a:lstStyle/>
        <a:p>
          <a:endParaRPr lang="en-US"/>
        </a:p>
      </dgm:t>
    </dgm:pt>
    <dgm:pt modelId="{D56B4060-7D98-440A-A330-08002CB8CAD6}" type="sibTrans" cxnId="{BDA12B2E-C677-4FFC-B7E5-C75CA6701A7B}">
      <dgm:prSet/>
      <dgm:spPr/>
      <dgm:t>
        <a:bodyPr/>
        <a:lstStyle/>
        <a:p>
          <a:endParaRPr lang="en-US"/>
        </a:p>
      </dgm:t>
    </dgm:pt>
    <dgm:pt modelId="{2340A135-06A9-4504-80D6-8CEB0AB4625D}">
      <dgm:prSet/>
      <dgm:spPr/>
      <dgm:t>
        <a:bodyPr/>
        <a:lstStyle/>
        <a:p>
          <a:r>
            <a:rPr lang="en-US"/>
            <a:t>Medium (2017) </a:t>
          </a:r>
          <a:r>
            <a:rPr lang="en-US" i="1"/>
            <a:t>Global depression and Anxiety.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0"/>
            </a:rPr>
            <a:t>https://medium.com/?source=post_page---top_nav_layout_nav-----------------------------------------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FDD0D5A3-39E2-42BE-A2F9-EF78674ECFA8}" type="parTrans" cxnId="{213024AC-88A8-482C-9BD5-C35D2FEAAB30}">
      <dgm:prSet/>
      <dgm:spPr/>
      <dgm:t>
        <a:bodyPr/>
        <a:lstStyle/>
        <a:p>
          <a:endParaRPr lang="en-US"/>
        </a:p>
      </dgm:t>
    </dgm:pt>
    <dgm:pt modelId="{C6EBDCED-2085-4133-AEBC-1DEDD94DCB04}" type="sibTrans" cxnId="{213024AC-88A8-482C-9BD5-C35D2FEAAB30}">
      <dgm:prSet/>
      <dgm:spPr/>
      <dgm:t>
        <a:bodyPr/>
        <a:lstStyle/>
        <a:p>
          <a:endParaRPr lang="en-US"/>
        </a:p>
      </dgm:t>
    </dgm:pt>
    <dgm:pt modelId="{2D082452-3791-4AE6-9469-4204821BF45E}">
      <dgm:prSet/>
      <dgm:spPr/>
      <dgm:t>
        <a:bodyPr/>
        <a:lstStyle/>
        <a:p>
          <a:r>
            <a:rPr lang="en-US"/>
            <a:t>NICE (2022) </a:t>
          </a:r>
          <a:r>
            <a:rPr lang="en-US" i="1"/>
            <a:t>Depression in adults: treatment and management.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1"/>
            </a:rPr>
            <a:t>https://www.nice.org.uk/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5663FBAE-4475-417C-B586-A9CDD2AF35D7}" type="parTrans" cxnId="{97555CC5-A95F-41C5-939E-EDA37C89CD4C}">
      <dgm:prSet/>
      <dgm:spPr/>
      <dgm:t>
        <a:bodyPr/>
        <a:lstStyle/>
        <a:p>
          <a:endParaRPr lang="en-US"/>
        </a:p>
      </dgm:t>
    </dgm:pt>
    <dgm:pt modelId="{ABDB5D64-AA0E-4DBA-96BD-F5D5E0BA6A38}" type="sibTrans" cxnId="{97555CC5-A95F-41C5-939E-EDA37C89CD4C}">
      <dgm:prSet/>
      <dgm:spPr/>
      <dgm:t>
        <a:bodyPr/>
        <a:lstStyle/>
        <a:p>
          <a:endParaRPr lang="en-US"/>
        </a:p>
      </dgm:t>
    </dgm:pt>
    <dgm:pt modelId="{F8D44F1E-BE84-4F2E-8039-5BE30FF2635C}">
      <dgm:prSet/>
      <dgm:spPr/>
      <dgm:t>
        <a:bodyPr/>
        <a:lstStyle/>
        <a:p>
          <a:r>
            <a:rPr lang="en-US"/>
            <a:t>NICE (2020) </a:t>
          </a:r>
          <a:r>
            <a:rPr lang="en-US" i="1"/>
            <a:t>Generalised anxiety disorder and panic disorder in adults: Management.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1"/>
            </a:rPr>
            <a:t>https://www.nice.org.uk/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DDCC907C-3B00-47B4-ABB4-FF2359B64DFB}" type="parTrans" cxnId="{32B8067C-DC30-4BF3-AF1B-55A24A655DCC}">
      <dgm:prSet/>
      <dgm:spPr/>
      <dgm:t>
        <a:bodyPr/>
        <a:lstStyle/>
        <a:p>
          <a:endParaRPr lang="en-US"/>
        </a:p>
      </dgm:t>
    </dgm:pt>
    <dgm:pt modelId="{6A7D1630-9F59-4F3B-85F8-81F4730693BD}" type="sibTrans" cxnId="{32B8067C-DC30-4BF3-AF1B-55A24A655DCC}">
      <dgm:prSet/>
      <dgm:spPr/>
      <dgm:t>
        <a:bodyPr/>
        <a:lstStyle/>
        <a:p>
          <a:endParaRPr lang="en-US"/>
        </a:p>
      </dgm:t>
    </dgm:pt>
    <dgm:pt modelId="{85CB0B93-3418-40F0-AFDE-D160C34C2356}">
      <dgm:prSet/>
      <dgm:spPr/>
      <dgm:t>
        <a:bodyPr/>
        <a:lstStyle/>
        <a:p>
          <a:r>
            <a:rPr lang="en-US"/>
            <a:t>NHS (2023) </a:t>
          </a:r>
          <a:r>
            <a:rPr lang="en-US" i="1"/>
            <a:t>Depression.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2"/>
            </a:rPr>
            <a:t>https://www.nhs.uk/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55B24F39-EA91-46C7-8B7E-87F379CE7FB5}" type="parTrans" cxnId="{DF92B9ED-3C61-4AC0-875D-DB60719FD202}">
      <dgm:prSet/>
      <dgm:spPr/>
      <dgm:t>
        <a:bodyPr/>
        <a:lstStyle/>
        <a:p>
          <a:endParaRPr lang="en-US"/>
        </a:p>
      </dgm:t>
    </dgm:pt>
    <dgm:pt modelId="{24E00E72-741A-428D-9541-6DE45535BD26}" type="sibTrans" cxnId="{DF92B9ED-3C61-4AC0-875D-DB60719FD202}">
      <dgm:prSet/>
      <dgm:spPr/>
      <dgm:t>
        <a:bodyPr/>
        <a:lstStyle/>
        <a:p>
          <a:endParaRPr lang="en-US"/>
        </a:p>
      </dgm:t>
    </dgm:pt>
    <dgm:pt modelId="{3EAB2DB5-290D-4AA3-8489-9673D4227991}">
      <dgm:prSet/>
      <dgm:spPr/>
      <dgm:t>
        <a:bodyPr/>
        <a:lstStyle/>
        <a:p>
          <a:r>
            <a:rPr lang="en-US"/>
            <a:t>NHS (2023). </a:t>
          </a:r>
          <a:r>
            <a:rPr lang="en-US" i="1"/>
            <a:t>Symptoms: Depression in adults.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2"/>
            </a:rPr>
            <a:t>https://www.nhs.uk/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DF7EA1AC-7C06-4FA3-BC42-1E755028C9C4}" type="parTrans" cxnId="{2BEC886B-8C69-4455-BF5E-3B4A28FA9D1F}">
      <dgm:prSet/>
      <dgm:spPr/>
      <dgm:t>
        <a:bodyPr/>
        <a:lstStyle/>
        <a:p>
          <a:endParaRPr lang="en-US"/>
        </a:p>
      </dgm:t>
    </dgm:pt>
    <dgm:pt modelId="{26EB23F4-879D-4974-905D-DC3ED6D3EEED}" type="sibTrans" cxnId="{2BEC886B-8C69-4455-BF5E-3B4A28FA9D1F}">
      <dgm:prSet/>
      <dgm:spPr/>
      <dgm:t>
        <a:bodyPr/>
        <a:lstStyle/>
        <a:p>
          <a:endParaRPr lang="en-US"/>
        </a:p>
      </dgm:t>
    </dgm:pt>
    <dgm:pt modelId="{EFEF96BC-791B-4820-8A3F-81ECE86BAC3E}">
      <dgm:prSet/>
      <dgm:spPr/>
      <dgm:t>
        <a:bodyPr/>
        <a:lstStyle/>
        <a:p>
          <a:r>
            <a:rPr lang="en-US"/>
            <a:t>NHS (2023) </a:t>
          </a:r>
          <a:r>
            <a:rPr lang="en-US" i="1"/>
            <a:t>Generalised anxiety disorder (GAD).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2"/>
            </a:rPr>
            <a:t>https://www.nhs.uk/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DE39D8E8-6D23-4579-AC43-D6AAA4308AF7}" type="parTrans" cxnId="{B0BC9170-E98D-4326-88F9-DD4BE98C2DCB}">
      <dgm:prSet/>
      <dgm:spPr/>
      <dgm:t>
        <a:bodyPr/>
        <a:lstStyle/>
        <a:p>
          <a:endParaRPr lang="en-US"/>
        </a:p>
      </dgm:t>
    </dgm:pt>
    <dgm:pt modelId="{1DA3EF40-197C-4D9A-9AD7-CAD29BC7FA4E}" type="sibTrans" cxnId="{B0BC9170-E98D-4326-88F9-DD4BE98C2DCB}">
      <dgm:prSet/>
      <dgm:spPr/>
      <dgm:t>
        <a:bodyPr/>
        <a:lstStyle/>
        <a:p>
          <a:endParaRPr lang="en-US"/>
        </a:p>
      </dgm:t>
    </dgm:pt>
    <dgm:pt modelId="{7BF9DCCB-3689-4D27-BE6C-B62D2FD65EB8}">
      <dgm:prSet/>
      <dgm:spPr/>
      <dgm:t>
        <a:bodyPr/>
        <a:lstStyle/>
        <a:p>
          <a:r>
            <a:rPr lang="en-US"/>
            <a:t>NHS England (2023). </a:t>
          </a:r>
          <a:r>
            <a:rPr lang="en-US" i="1"/>
            <a:t>Supported self-management.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3"/>
            </a:rPr>
            <a:t>https://www.england.nhs.uk/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2026, </a:t>
          </a:r>
        </a:p>
      </dgm:t>
    </dgm:pt>
    <dgm:pt modelId="{9C23EB6F-63D6-4F23-ABAD-740C58422F04}" type="parTrans" cxnId="{BAD15352-4B61-47D8-8BF5-406A404E8E8C}">
      <dgm:prSet/>
      <dgm:spPr/>
      <dgm:t>
        <a:bodyPr/>
        <a:lstStyle/>
        <a:p>
          <a:endParaRPr lang="en-US"/>
        </a:p>
      </dgm:t>
    </dgm:pt>
    <dgm:pt modelId="{9384380E-C62B-4B5F-A344-47A2633EAF27}" type="sibTrans" cxnId="{BAD15352-4B61-47D8-8BF5-406A404E8E8C}">
      <dgm:prSet/>
      <dgm:spPr/>
      <dgm:t>
        <a:bodyPr/>
        <a:lstStyle/>
        <a:p>
          <a:endParaRPr lang="en-US"/>
        </a:p>
      </dgm:t>
    </dgm:pt>
    <dgm:pt modelId="{9FA2F180-B230-E849-80ED-893780705BF1}" type="pres">
      <dgm:prSet presAssocID="{4200034D-816E-4464-BFCC-FAC8029DB1AA}" presName="vert0" presStyleCnt="0">
        <dgm:presLayoutVars>
          <dgm:dir/>
          <dgm:animOne val="branch"/>
          <dgm:animLvl val="lvl"/>
        </dgm:presLayoutVars>
      </dgm:prSet>
      <dgm:spPr/>
    </dgm:pt>
    <dgm:pt modelId="{0694A201-20E5-484C-AC7E-59BC04593AA1}" type="pres">
      <dgm:prSet presAssocID="{3627F7E3-2309-43A5-9F84-402AD18CCAA5}" presName="thickLine" presStyleLbl="alignNode1" presStyleIdx="0" presStyleCnt="17"/>
      <dgm:spPr/>
    </dgm:pt>
    <dgm:pt modelId="{AE2DC7E5-E5D8-6347-A6DD-6D97E0BC95E1}" type="pres">
      <dgm:prSet presAssocID="{3627F7E3-2309-43A5-9F84-402AD18CCAA5}" presName="horz1" presStyleCnt="0"/>
      <dgm:spPr/>
    </dgm:pt>
    <dgm:pt modelId="{B656FCAC-2566-CB4F-9792-6569CB8207E5}" type="pres">
      <dgm:prSet presAssocID="{3627F7E3-2309-43A5-9F84-402AD18CCAA5}" presName="tx1" presStyleLbl="revTx" presStyleIdx="0" presStyleCnt="17"/>
      <dgm:spPr/>
    </dgm:pt>
    <dgm:pt modelId="{B0E1E270-02D3-9E42-A6EE-725942FF5A16}" type="pres">
      <dgm:prSet presAssocID="{3627F7E3-2309-43A5-9F84-402AD18CCAA5}" presName="vert1" presStyleCnt="0"/>
      <dgm:spPr/>
    </dgm:pt>
    <dgm:pt modelId="{F2E218BB-89EB-DE48-93A0-D3D43CD0CA21}" type="pres">
      <dgm:prSet presAssocID="{23022857-8031-446D-BF5F-F86B2627CBAE}" presName="thickLine" presStyleLbl="alignNode1" presStyleIdx="1" presStyleCnt="17"/>
      <dgm:spPr/>
    </dgm:pt>
    <dgm:pt modelId="{E7B780E2-3030-1C4B-82AB-084BBDECC40C}" type="pres">
      <dgm:prSet presAssocID="{23022857-8031-446D-BF5F-F86B2627CBAE}" presName="horz1" presStyleCnt="0"/>
      <dgm:spPr/>
    </dgm:pt>
    <dgm:pt modelId="{2484E174-1720-014B-89FE-229E77F1511D}" type="pres">
      <dgm:prSet presAssocID="{23022857-8031-446D-BF5F-F86B2627CBAE}" presName="tx1" presStyleLbl="revTx" presStyleIdx="1" presStyleCnt="17"/>
      <dgm:spPr/>
    </dgm:pt>
    <dgm:pt modelId="{51B6875D-C9DC-9F45-964C-9B81369FE509}" type="pres">
      <dgm:prSet presAssocID="{23022857-8031-446D-BF5F-F86B2627CBAE}" presName="vert1" presStyleCnt="0"/>
      <dgm:spPr/>
    </dgm:pt>
    <dgm:pt modelId="{47FC6E89-63C7-0D42-A8C5-5623456506C4}" type="pres">
      <dgm:prSet presAssocID="{BCBEC293-7DD1-4078-9836-A90450018197}" presName="thickLine" presStyleLbl="alignNode1" presStyleIdx="2" presStyleCnt="17"/>
      <dgm:spPr/>
    </dgm:pt>
    <dgm:pt modelId="{03DD82E8-43C4-F546-A829-64F3F8FB271E}" type="pres">
      <dgm:prSet presAssocID="{BCBEC293-7DD1-4078-9836-A90450018197}" presName="horz1" presStyleCnt="0"/>
      <dgm:spPr/>
    </dgm:pt>
    <dgm:pt modelId="{44ED9AB8-FF55-6241-AE58-89D213DE3F57}" type="pres">
      <dgm:prSet presAssocID="{BCBEC293-7DD1-4078-9836-A90450018197}" presName="tx1" presStyleLbl="revTx" presStyleIdx="2" presStyleCnt="17"/>
      <dgm:spPr/>
    </dgm:pt>
    <dgm:pt modelId="{67452A24-7025-0944-A2E5-9EC3E85DA863}" type="pres">
      <dgm:prSet presAssocID="{BCBEC293-7DD1-4078-9836-A90450018197}" presName="vert1" presStyleCnt="0"/>
      <dgm:spPr/>
    </dgm:pt>
    <dgm:pt modelId="{84A7373C-3B3E-E748-9985-71CA5573A4AE}" type="pres">
      <dgm:prSet presAssocID="{D84B4260-051B-486C-A4E1-A600401AF11A}" presName="thickLine" presStyleLbl="alignNode1" presStyleIdx="3" presStyleCnt="17"/>
      <dgm:spPr/>
    </dgm:pt>
    <dgm:pt modelId="{F0166D1A-907C-464E-8960-C42C11BB7CD3}" type="pres">
      <dgm:prSet presAssocID="{D84B4260-051B-486C-A4E1-A600401AF11A}" presName="horz1" presStyleCnt="0"/>
      <dgm:spPr/>
    </dgm:pt>
    <dgm:pt modelId="{0ABD768F-3271-114A-A330-EDC6990D3D84}" type="pres">
      <dgm:prSet presAssocID="{D84B4260-051B-486C-A4E1-A600401AF11A}" presName="tx1" presStyleLbl="revTx" presStyleIdx="3" presStyleCnt="17"/>
      <dgm:spPr/>
    </dgm:pt>
    <dgm:pt modelId="{8ADE3084-9EEC-714A-BCBB-B55C54EB0CB5}" type="pres">
      <dgm:prSet presAssocID="{D84B4260-051B-486C-A4E1-A600401AF11A}" presName="vert1" presStyleCnt="0"/>
      <dgm:spPr/>
    </dgm:pt>
    <dgm:pt modelId="{3040CC20-7B8B-FC4A-A8E2-DB37A369998A}" type="pres">
      <dgm:prSet presAssocID="{4A798AB7-AEAA-43E2-8688-F7BAC185E4AE}" presName="thickLine" presStyleLbl="alignNode1" presStyleIdx="4" presStyleCnt="17"/>
      <dgm:spPr/>
    </dgm:pt>
    <dgm:pt modelId="{0100D920-F8D9-9246-A094-0F1AFFF9AA64}" type="pres">
      <dgm:prSet presAssocID="{4A798AB7-AEAA-43E2-8688-F7BAC185E4AE}" presName="horz1" presStyleCnt="0"/>
      <dgm:spPr/>
    </dgm:pt>
    <dgm:pt modelId="{19753A4D-BB70-8A4D-A0FF-3DFBE4F37335}" type="pres">
      <dgm:prSet presAssocID="{4A798AB7-AEAA-43E2-8688-F7BAC185E4AE}" presName="tx1" presStyleLbl="revTx" presStyleIdx="4" presStyleCnt="17"/>
      <dgm:spPr/>
    </dgm:pt>
    <dgm:pt modelId="{1595BA83-3D6E-AE41-81C0-ECE8030AA0B9}" type="pres">
      <dgm:prSet presAssocID="{4A798AB7-AEAA-43E2-8688-F7BAC185E4AE}" presName="vert1" presStyleCnt="0"/>
      <dgm:spPr/>
    </dgm:pt>
    <dgm:pt modelId="{BF26D9BF-E47F-9849-88B3-55890591B1A2}" type="pres">
      <dgm:prSet presAssocID="{501A4EAB-43CF-4BB0-BEDC-715659C495EE}" presName="thickLine" presStyleLbl="alignNode1" presStyleIdx="5" presStyleCnt="17"/>
      <dgm:spPr/>
    </dgm:pt>
    <dgm:pt modelId="{EE468457-F996-414B-BE72-26D68FBD48A2}" type="pres">
      <dgm:prSet presAssocID="{501A4EAB-43CF-4BB0-BEDC-715659C495EE}" presName="horz1" presStyleCnt="0"/>
      <dgm:spPr/>
    </dgm:pt>
    <dgm:pt modelId="{4AFDABC3-4ED9-934A-8BE9-8E446EC6F798}" type="pres">
      <dgm:prSet presAssocID="{501A4EAB-43CF-4BB0-BEDC-715659C495EE}" presName="tx1" presStyleLbl="revTx" presStyleIdx="5" presStyleCnt="17"/>
      <dgm:spPr/>
    </dgm:pt>
    <dgm:pt modelId="{321E2DF5-4E9B-3C48-8DFB-52F2DEE0416A}" type="pres">
      <dgm:prSet presAssocID="{501A4EAB-43CF-4BB0-BEDC-715659C495EE}" presName="vert1" presStyleCnt="0"/>
      <dgm:spPr/>
    </dgm:pt>
    <dgm:pt modelId="{64BA3341-0161-1A41-8D11-66917B14B7F9}" type="pres">
      <dgm:prSet presAssocID="{3A79C8F7-B33C-48AC-84E4-265722ADD9DA}" presName="thickLine" presStyleLbl="alignNode1" presStyleIdx="6" presStyleCnt="17"/>
      <dgm:spPr/>
    </dgm:pt>
    <dgm:pt modelId="{61B35ACE-06FB-6548-8F95-FEDA1B88E88C}" type="pres">
      <dgm:prSet presAssocID="{3A79C8F7-B33C-48AC-84E4-265722ADD9DA}" presName="horz1" presStyleCnt="0"/>
      <dgm:spPr/>
    </dgm:pt>
    <dgm:pt modelId="{64B92B5A-46A7-6044-9D97-D977A577DC44}" type="pres">
      <dgm:prSet presAssocID="{3A79C8F7-B33C-48AC-84E4-265722ADD9DA}" presName="tx1" presStyleLbl="revTx" presStyleIdx="6" presStyleCnt="17"/>
      <dgm:spPr/>
    </dgm:pt>
    <dgm:pt modelId="{6A6BD76C-48DB-4040-B182-76AE9A89F230}" type="pres">
      <dgm:prSet presAssocID="{3A79C8F7-B33C-48AC-84E4-265722ADD9DA}" presName="vert1" presStyleCnt="0"/>
      <dgm:spPr/>
    </dgm:pt>
    <dgm:pt modelId="{2175ED5D-331E-1A41-9A4B-A702848D9675}" type="pres">
      <dgm:prSet presAssocID="{7F2C1C3B-23C1-4D22-8B4E-59A1964C235D}" presName="thickLine" presStyleLbl="alignNode1" presStyleIdx="7" presStyleCnt="17"/>
      <dgm:spPr/>
    </dgm:pt>
    <dgm:pt modelId="{9F096663-51D8-574C-B686-C7344331E2A6}" type="pres">
      <dgm:prSet presAssocID="{7F2C1C3B-23C1-4D22-8B4E-59A1964C235D}" presName="horz1" presStyleCnt="0"/>
      <dgm:spPr/>
    </dgm:pt>
    <dgm:pt modelId="{23A5FBEB-4D45-BF44-BCFA-FCF1F175A2D2}" type="pres">
      <dgm:prSet presAssocID="{7F2C1C3B-23C1-4D22-8B4E-59A1964C235D}" presName="tx1" presStyleLbl="revTx" presStyleIdx="7" presStyleCnt="17"/>
      <dgm:spPr/>
    </dgm:pt>
    <dgm:pt modelId="{0378B8EF-D1C4-DB4C-BD7A-9139256683A4}" type="pres">
      <dgm:prSet presAssocID="{7F2C1C3B-23C1-4D22-8B4E-59A1964C235D}" presName="vert1" presStyleCnt="0"/>
      <dgm:spPr/>
    </dgm:pt>
    <dgm:pt modelId="{30456B47-D44A-584C-85DF-A26AABACBADC}" type="pres">
      <dgm:prSet presAssocID="{D0E3107E-4452-4AE9-99CD-10B551612B87}" presName="thickLine" presStyleLbl="alignNode1" presStyleIdx="8" presStyleCnt="17"/>
      <dgm:spPr/>
    </dgm:pt>
    <dgm:pt modelId="{3D18E66A-064B-804B-BDC6-8E3E0C87CDAF}" type="pres">
      <dgm:prSet presAssocID="{D0E3107E-4452-4AE9-99CD-10B551612B87}" presName="horz1" presStyleCnt="0"/>
      <dgm:spPr/>
    </dgm:pt>
    <dgm:pt modelId="{5602FF0F-0D0A-FE41-A56D-4E1972F39883}" type="pres">
      <dgm:prSet presAssocID="{D0E3107E-4452-4AE9-99CD-10B551612B87}" presName="tx1" presStyleLbl="revTx" presStyleIdx="8" presStyleCnt="17"/>
      <dgm:spPr/>
    </dgm:pt>
    <dgm:pt modelId="{C5323F7B-0D9C-2F43-9976-093B64F00266}" type="pres">
      <dgm:prSet presAssocID="{D0E3107E-4452-4AE9-99CD-10B551612B87}" presName="vert1" presStyleCnt="0"/>
      <dgm:spPr/>
    </dgm:pt>
    <dgm:pt modelId="{BFB6D5D1-222B-F04C-B86B-1B4DACCC5A2C}" type="pres">
      <dgm:prSet presAssocID="{08B97043-B53A-4800-B32D-032FD56F0819}" presName="thickLine" presStyleLbl="alignNode1" presStyleIdx="9" presStyleCnt="17"/>
      <dgm:spPr/>
    </dgm:pt>
    <dgm:pt modelId="{CDE5FE40-6CE6-2948-9569-CBB097772FBB}" type="pres">
      <dgm:prSet presAssocID="{08B97043-B53A-4800-B32D-032FD56F0819}" presName="horz1" presStyleCnt="0"/>
      <dgm:spPr/>
    </dgm:pt>
    <dgm:pt modelId="{83FDCEC6-6982-2F41-9E4A-205C738CB6BF}" type="pres">
      <dgm:prSet presAssocID="{08B97043-B53A-4800-B32D-032FD56F0819}" presName="tx1" presStyleLbl="revTx" presStyleIdx="9" presStyleCnt="17"/>
      <dgm:spPr/>
    </dgm:pt>
    <dgm:pt modelId="{ACBD4412-4653-7441-8C82-C60D420ACB4D}" type="pres">
      <dgm:prSet presAssocID="{08B97043-B53A-4800-B32D-032FD56F0819}" presName="vert1" presStyleCnt="0"/>
      <dgm:spPr/>
    </dgm:pt>
    <dgm:pt modelId="{2BD0E145-F5FA-C14F-9B73-6C4BE8908204}" type="pres">
      <dgm:prSet presAssocID="{2340A135-06A9-4504-80D6-8CEB0AB4625D}" presName="thickLine" presStyleLbl="alignNode1" presStyleIdx="10" presStyleCnt="17"/>
      <dgm:spPr/>
    </dgm:pt>
    <dgm:pt modelId="{FD9D2C54-7D39-0E43-ABC4-9F92D9004F6A}" type="pres">
      <dgm:prSet presAssocID="{2340A135-06A9-4504-80D6-8CEB0AB4625D}" presName="horz1" presStyleCnt="0"/>
      <dgm:spPr/>
    </dgm:pt>
    <dgm:pt modelId="{95529532-4FF3-3442-8C7E-BAE837F86773}" type="pres">
      <dgm:prSet presAssocID="{2340A135-06A9-4504-80D6-8CEB0AB4625D}" presName="tx1" presStyleLbl="revTx" presStyleIdx="10" presStyleCnt="17"/>
      <dgm:spPr/>
    </dgm:pt>
    <dgm:pt modelId="{5B9FE941-54C3-C740-A3C4-1E16E1678064}" type="pres">
      <dgm:prSet presAssocID="{2340A135-06A9-4504-80D6-8CEB0AB4625D}" presName="vert1" presStyleCnt="0"/>
      <dgm:spPr/>
    </dgm:pt>
    <dgm:pt modelId="{973C3A8B-1329-7443-8DED-C9290D02438F}" type="pres">
      <dgm:prSet presAssocID="{2D082452-3791-4AE6-9469-4204821BF45E}" presName="thickLine" presStyleLbl="alignNode1" presStyleIdx="11" presStyleCnt="17"/>
      <dgm:spPr/>
    </dgm:pt>
    <dgm:pt modelId="{1FD1008C-2D5A-6F45-B24E-1CD20229595D}" type="pres">
      <dgm:prSet presAssocID="{2D082452-3791-4AE6-9469-4204821BF45E}" presName="horz1" presStyleCnt="0"/>
      <dgm:spPr/>
    </dgm:pt>
    <dgm:pt modelId="{2EAA65D7-6664-3F4D-A105-D984032573DA}" type="pres">
      <dgm:prSet presAssocID="{2D082452-3791-4AE6-9469-4204821BF45E}" presName="tx1" presStyleLbl="revTx" presStyleIdx="11" presStyleCnt="17"/>
      <dgm:spPr/>
    </dgm:pt>
    <dgm:pt modelId="{1C2E0230-96AA-B748-A810-748FFCECE4DF}" type="pres">
      <dgm:prSet presAssocID="{2D082452-3791-4AE6-9469-4204821BF45E}" presName="vert1" presStyleCnt="0"/>
      <dgm:spPr/>
    </dgm:pt>
    <dgm:pt modelId="{40F74EC3-0E08-F84C-A4A2-9ECDFC626975}" type="pres">
      <dgm:prSet presAssocID="{F8D44F1E-BE84-4F2E-8039-5BE30FF2635C}" presName="thickLine" presStyleLbl="alignNode1" presStyleIdx="12" presStyleCnt="17"/>
      <dgm:spPr/>
    </dgm:pt>
    <dgm:pt modelId="{9CBCC2E3-937D-F344-AB56-78F700761B3F}" type="pres">
      <dgm:prSet presAssocID="{F8D44F1E-BE84-4F2E-8039-5BE30FF2635C}" presName="horz1" presStyleCnt="0"/>
      <dgm:spPr/>
    </dgm:pt>
    <dgm:pt modelId="{8F22203F-BABF-FF48-99BB-037764480E88}" type="pres">
      <dgm:prSet presAssocID="{F8D44F1E-BE84-4F2E-8039-5BE30FF2635C}" presName="tx1" presStyleLbl="revTx" presStyleIdx="12" presStyleCnt="17"/>
      <dgm:spPr/>
    </dgm:pt>
    <dgm:pt modelId="{45B29F9E-8169-5C47-8347-35971725D2E5}" type="pres">
      <dgm:prSet presAssocID="{F8D44F1E-BE84-4F2E-8039-5BE30FF2635C}" presName="vert1" presStyleCnt="0"/>
      <dgm:spPr/>
    </dgm:pt>
    <dgm:pt modelId="{BCE9D6D6-72A4-764A-95BD-3FCE63150914}" type="pres">
      <dgm:prSet presAssocID="{85CB0B93-3418-40F0-AFDE-D160C34C2356}" presName="thickLine" presStyleLbl="alignNode1" presStyleIdx="13" presStyleCnt="17"/>
      <dgm:spPr/>
    </dgm:pt>
    <dgm:pt modelId="{400912FD-8806-9142-9289-B1384C47CEB0}" type="pres">
      <dgm:prSet presAssocID="{85CB0B93-3418-40F0-AFDE-D160C34C2356}" presName="horz1" presStyleCnt="0"/>
      <dgm:spPr/>
    </dgm:pt>
    <dgm:pt modelId="{4802A15C-8391-2245-9919-4B8E4A9CE5E9}" type="pres">
      <dgm:prSet presAssocID="{85CB0B93-3418-40F0-AFDE-D160C34C2356}" presName="tx1" presStyleLbl="revTx" presStyleIdx="13" presStyleCnt="17"/>
      <dgm:spPr/>
    </dgm:pt>
    <dgm:pt modelId="{1B779BD3-5E4E-1547-BEDC-174B5C214E5E}" type="pres">
      <dgm:prSet presAssocID="{85CB0B93-3418-40F0-AFDE-D160C34C2356}" presName="vert1" presStyleCnt="0"/>
      <dgm:spPr/>
    </dgm:pt>
    <dgm:pt modelId="{6D1787D6-DC5E-B345-8FF1-27EB1131A514}" type="pres">
      <dgm:prSet presAssocID="{3EAB2DB5-290D-4AA3-8489-9673D4227991}" presName="thickLine" presStyleLbl="alignNode1" presStyleIdx="14" presStyleCnt="17"/>
      <dgm:spPr/>
    </dgm:pt>
    <dgm:pt modelId="{B1A4E67D-FABF-7343-9640-393706624063}" type="pres">
      <dgm:prSet presAssocID="{3EAB2DB5-290D-4AA3-8489-9673D4227991}" presName="horz1" presStyleCnt="0"/>
      <dgm:spPr/>
    </dgm:pt>
    <dgm:pt modelId="{B79FFA76-9B7E-324E-A650-CF4E3FBF4E21}" type="pres">
      <dgm:prSet presAssocID="{3EAB2DB5-290D-4AA3-8489-9673D4227991}" presName="tx1" presStyleLbl="revTx" presStyleIdx="14" presStyleCnt="17"/>
      <dgm:spPr/>
    </dgm:pt>
    <dgm:pt modelId="{53B07345-CF17-6E4A-9225-ECD330D88278}" type="pres">
      <dgm:prSet presAssocID="{3EAB2DB5-290D-4AA3-8489-9673D4227991}" presName="vert1" presStyleCnt="0"/>
      <dgm:spPr/>
    </dgm:pt>
    <dgm:pt modelId="{71B2C55A-F670-6E47-898B-6F22A10BA27B}" type="pres">
      <dgm:prSet presAssocID="{EFEF96BC-791B-4820-8A3F-81ECE86BAC3E}" presName="thickLine" presStyleLbl="alignNode1" presStyleIdx="15" presStyleCnt="17"/>
      <dgm:spPr/>
    </dgm:pt>
    <dgm:pt modelId="{7AD335F2-0D9A-6347-9715-8019CA940B9E}" type="pres">
      <dgm:prSet presAssocID="{EFEF96BC-791B-4820-8A3F-81ECE86BAC3E}" presName="horz1" presStyleCnt="0"/>
      <dgm:spPr/>
    </dgm:pt>
    <dgm:pt modelId="{3A9A887E-5B1C-F941-A014-C609206EA2E3}" type="pres">
      <dgm:prSet presAssocID="{EFEF96BC-791B-4820-8A3F-81ECE86BAC3E}" presName="tx1" presStyleLbl="revTx" presStyleIdx="15" presStyleCnt="17"/>
      <dgm:spPr/>
    </dgm:pt>
    <dgm:pt modelId="{7B4BC3D7-C812-6C48-AEBD-23E8C23A2CB6}" type="pres">
      <dgm:prSet presAssocID="{EFEF96BC-791B-4820-8A3F-81ECE86BAC3E}" presName="vert1" presStyleCnt="0"/>
      <dgm:spPr/>
    </dgm:pt>
    <dgm:pt modelId="{F53587F7-0FC6-1945-A8B9-3010E5F00833}" type="pres">
      <dgm:prSet presAssocID="{7BF9DCCB-3689-4D27-BE6C-B62D2FD65EB8}" presName="thickLine" presStyleLbl="alignNode1" presStyleIdx="16" presStyleCnt="17"/>
      <dgm:spPr/>
    </dgm:pt>
    <dgm:pt modelId="{D65294E2-BBE3-1347-87E3-079B9081B36C}" type="pres">
      <dgm:prSet presAssocID="{7BF9DCCB-3689-4D27-BE6C-B62D2FD65EB8}" presName="horz1" presStyleCnt="0"/>
      <dgm:spPr/>
    </dgm:pt>
    <dgm:pt modelId="{5D41F1AE-694F-2642-9172-152866EDC953}" type="pres">
      <dgm:prSet presAssocID="{7BF9DCCB-3689-4D27-BE6C-B62D2FD65EB8}" presName="tx1" presStyleLbl="revTx" presStyleIdx="16" presStyleCnt="17"/>
      <dgm:spPr/>
    </dgm:pt>
    <dgm:pt modelId="{63CF4325-0DD0-394E-BAAB-DA9706501FE9}" type="pres">
      <dgm:prSet presAssocID="{7BF9DCCB-3689-4D27-BE6C-B62D2FD65EB8}" presName="vert1" presStyleCnt="0"/>
      <dgm:spPr/>
    </dgm:pt>
  </dgm:ptLst>
  <dgm:cxnLst>
    <dgm:cxn modelId="{39A0D209-DE8E-7448-A79A-35374C27622A}" type="presOf" srcId="{4200034D-816E-4464-BFCC-FAC8029DB1AA}" destId="{9FA2F180-B230-E849-80ED-893780705BF1}" srcOrd="0" destOrd="0" presId="urn:microsoft.com/office/officeart/2008/layout/LinedList"/>
    <dgm:cxn modelId="{04BC061A-7158-4A62-9DA5-062035370984}" srcId="{4200034D-816E-4464-BFCC-FAC8029DB1AA}" destId="{4A798AB7-AEAA-43E2-8688-F7BAC185E4AE}" srcOrd="4" destOrd="0" parTransId="{F82F7FB7-9056-4256-A6DE-3A34E603D2C5}" sibTransId="{81686214-CD06-47B9-BDF9-4272AC8AED71}"/>
    <dgm:cxn modelId="{7D61101E-30D4-3549-BE07-E75174D853C8}" type="presOf" srcId="{4A798AB7-AEAA-43E2-8688-F7BAC185E4AE}" destId="{19753A4D-BB70-8A4D-A0FF-3DFBE4F37335}" srcOrd="0" destOrd="0" presId="urn:microsoft.com/office/officeart/2008/layout/LinedList"/>
    <dgm:cxn modelId="{B9A96B22-6E85-40A2-9E30-0A5B1EC3E3D0}" srcId="{4200034D-816E-4464-BFCC-FAC8029DB1AA}" destId="{BCBEC293-7DD1-4078-9836-A90450018197}" srcOrd="2" destOrd="0" parTransId="{1BA372EE-FB1D-4283-9E99-3A5E2B0315BE}" sibTransId="{FF8D32EB-F02E-46EB-ACE6-D87BDD027931}"/>
    <dgm:cxn modelId="{C024A822-EB6C-6C44-A86B-E1DBBE219C48}" type="presOf" srcId="{7F2C1C3B-23C1-4D22-8B4E-59A1964C235D}" destId="{23A5FBEB-4D45-BF44-BCFA-FCF1F175A2D2}" srcOrd="0" destOrd="0" presId="urn:microsoft.com/office/officeart/2008/layout/LinedList"/>
    <dgm:cxn modelId="{BDA12B2E-C677-4FFC-B7E5-C75CA6701A7B}" srcId="{4200034D-816E-4464-BFCC-FAC8029DB1AA}" destId="{08B97043-B53A-4800-B32D-032FD56F0819}" srcOrd="9" destOrd="0" parTransId="{AC3E7811-3CBE-44CC-8DF5-B9C3189D9008}" sibTransId="{D56B4060-7D98-440A-A330-08002CB8CAD6}"/>
    <dgm:cxn modelId="{FF7FF533-004E-4464-96DA-0ECA0A6C2588}" srcId="{4200034D-816E-4464-BFCC-FAC8029DB1AA}" destId="{D84B4260-051B-486C-A4E1-A600401AF11A}" srcOrd="3" destOrd="0" parTransId="{3DD60DFD-A951-48B0-932C-AA89A81AFFC6}" sibTransId="{EA9FA8C1-17E7-4B8D-ABDB-906F64F86E99}"/>
    <dgm:cxn modelId="{7AE91B3B-4EB6-A342-897C-ED03F63DDF44}" type="presOf" srcId="{EFEF96BC-791B-4820-8A3F-81ECE86BAC3E}" destId="{3A9A887E-5B1C-F941-A014-C609206EA2E3}" srcOrd="0" destOrd="0" presId="urn:microsoft.com/office/officeart/2008/layout/LinedList"/>
    <dgm:cxn modelId="{D2228840-326D-B247-A7C1-E1291E637F5F}" type="presOf" srcId="{D0E3107E-4452-4AE9-99CD-10B551612B87}" destId="{5602FF0F-0D0A-FE41-A56D-4E1972F39883}" srcOrd="0" destOrd="0" presId="urn:microsoft.com/office/officeart/2008/layout/LinedList"/>
    <dgm:cxn modelId="{F287A451-D89F-1947-B8E7-9BBAB3C92716}" type="presOf" srcId="{08B97043-B53A-4800-B32D-032FD56F0819}" destId="{83FDCEC6-6982-2F41-9E4A-205C738CB6BF}" srcOrd="0" destOrd="0" presId="urn:microsoft.com/office/officeart/2008/layout/LinedList"/>
    <dgm:cxn modelId="{BAD15352-4B61-47D8-8BF5-406A404E8E8C}" srcId="{4200034D-816E-4464-BFCC-FAC8029DB1AA}" destId="{7BF9DCCB-3689-4D27-BE6C-B62D2FD65EB8}" srcOrd="16" destOrd="0" parTransId="{9C23EB6F-63D6-4F23-ABAD-740C58422F04}" sibTransId="{9384380E-C62B-4B5F-A344-47A2633EAF27}"/>
    <dgm:cxn modelId="{065E1053-83B7-EA41-BCAC-C9193CEB4E38}" type="presOf" srcId="{85CB0B93-3418-40F0-AFDE-D160C34C2356}" destId="{4802A15C-8391-2245-9919-4B8E4A9CE5E9}" srcOrd="0" destOrd="0" presId="urn:microsoft.com/office/officeart/2008/layout/LinedList"/>
    <dgm:cxn modelId="{B2FEF764-845E-4D47-886A-42C3FD40B815}" srcId="{4200034D-816E-4464-BFCC-FAC8029DB1AA}" destId="{3627F7E3-2309-43A5-9F84-402AD18CCAA5}" srcOrd="0" destOrd="0" parTransId="{4DAD958E-0C39-4716-AC0D-2DCA41BAFFD7}" sibTransId="{B4472B75-2647-4956-B261-89428FF08FD9}"/>
    <dgm:cxn modelId="{2BEC886B-8C69-4455-BF5E-3B4A28FA9D1F}" srcId="{4200034D-816E-4464-BFCC-FAC8029DB1AA}" destId="{3EAB2DB5-290D-4AA3-8489-9673D4227991}" srcOrd="14" destOrd="0" parTransId="{DF7EA1AC-7C06-4FA3-BC42-1E755028C9C4}" sibTransId="{26EB23F4-879D-4974-905D-DC3ED6D3EEED}"/>
    <dgm:cxn modelId="{8FD83970-711B-1046-B6F0-5A09A515F259}" type="presOf" srcId="{501A4EAB-43CF-4BB0-BEDC-715659C495EE}" destId="{4AFDABC3-4ED9-934A-8BE9-8E446EC6F798}" srcOrd="0" destOrd="0" presId="urn:microsoft.com/office/officeart/2008/layout/LinedList"/>
    <dgm:cxn modelId="{B0BC9170-E98D-4326-88F9-DD4BE98C2DCB}" srcId="{4200034D-816E-4464-BFCC-FAC8029DB1AA}" destId="{EFEF96BC-791B-4820-8A3F-81ECE86BAC3E}" srcOrd="15" destOrd="0" parTransId="{DE39D8E8-6D23-4579-AC43-D6AAA4308AF7}" sibTransId="{1DA3EF40-197C-4D9A-9AD7-CAD29BC7FA4E}"/>
    <dgm:cxn modelId="{32B8067C-DC30-4BF3-AF1B-55A24A655DCC}" srcId="{4200034D-816E-4464-BFCC-FAC8029DB1AA}" destId="{F8D44F1E-BE84-4F2E-8039-5BE30FF2635C}" srcOrd="12" destOrd="0" parTransId="{DDCC907C-3B00-47B4-ABB4-FF2359B64DFB}" sibTransId="{6A7D1630-9F59-4F3B-85F8-81F4730693BD}"/>
    <dgm:cxn modelId="{6073B37C-E1DF-4F4B-9FDE-F84158AB4CF2}" srcId="{4200034D-816E-4464-BFCC-FAC8029DB1AA}" destId="{23022857-8031-446D-BF5F-F86B2627CBAE}" srcOrd="1" destOrd="0" parTransId="{34BFEEEB-94FD-4AC5-BE52-533586002E87}" sibTransId="{8F63D3A5-B76D-4AFD-845F-C4DB1B985BB3}"/>
    <dgm:cxn modelId="{29D68482-5DC3-4D48-A491-A387B4B9E155}" type="presOf" srcId="{3627F7E3-2309-43A5-9F84-402AD18CCAA5}" destId="{B656FCAC-2566-CB4F-9792-6569CB8207E5}" srcOrd="0" destOrd="0" presId="urn:microsoft.com/office/officeart/2008/layout/LinedList"/>
    <dgm:cxn modelId="{93E87E97-07EF-5A44-80A6-2EB08EBAAD66}" type="presOf" srcId="{3EAB2DB5-290D-4AA3-8489-9673D4227991}" destId="{B79FFA76-9B7E-324E-A650-CF4E3FBF4E21}" srcOrd="0" destOrd="0" presId="urn:microsoft.com/office/officeart/2008/layout/LinedList"/>
    <dgm:cxn modelId="{B19D4F9D-D1AB-EE41-B3DC-078A822F1BE2}" type="presOf" srcId="{2340A135-06A9-4504-80D6-8CEB0AB4625D}" destId="{95529532-4FF3-3442-8C7E-BAE837F86773}" srcOrd="0" destOrd="0" presId="urn:microsoft.com/office/officeart/2008/layout/LinedList"/>
    <dgm:cxn modelId="{F3C8039F-DF24-4C77-A5DD-252E185A153A}" srcId="{4200034D-816E-4464-BFCC-FAC8029DB1AA}" destId="{7F2C1C3B-23C1-4D22-8B4E-59A1964C235D}" srcOrd="7" destOrd="0" parTransId="{7AF1090F-49D1-4348-A99F-49C18039700F}" sibTransId="{26030968-438D-4477-B8B7-AB98D8E2959F}"/>
    <dgm:cxn modelId="{3D05FBA1-D9B6-174D-81E0-CE9CBB9625C8}" type="presOf" srcId="{23022857-8031-446D-BF5F-F86B2627CBAE}" destId="{2484E174-1720-014B-89FE-229E77F1511D}" srcOrd="0" destOrd="0" presId="urn:microsoft.com/office/officeart/2008/layout/LinedList"/>
    <dgm:cxn modelId="{9E0422A2-4293-4C06-A302-699EF33B0B4B}" srcId="{4200034D-816E-4464-BFCC-FAC8029DB1AA}" destId="{D0E3107E-4452-4AE9-99CD-10B551612B87}" srcOrd="8" destOrd="0" parTransId="{98035133-B3AA-4AE4-A17E-2373E1F5CF60}" sibTransId="{9D44455B-7FA8-44CE-9EFA-3661D2286E36}"/>
    <dgm:cxn modelId="{213024AC-88A8-482C-9BD5-C35D2FEAAB30}" srcId="{4200034D-816E-4464-BFCC-FAC8029DB1AA}" destId="{2340A135-06A9-4504-80D6-8CEB0AB4625D}" srcOrd="10" destOrd="0" parTransId="{FDD0D5A3-39E2-42BE-A2F9-EF78674ECFA8}" sibTransId="{C6EBDCED-2085-4133-AEBC-1DEDD94DCB04}"/>
    <dgm:cxn modelId="{96C378AE-9E06-E343-B936-6D03A80D5BDA}" type="presOf" srcId="{D84B4260-051B-486C-A4E1-A600401AF11A}" destId="{0ABD768F-3271-114A-A330-EDC6990D3D84}" srcOrd="0" destOrd="0" presId="urn:microsoft.com/office/officeart/2008/layout/LinedList"/>
    <dgm:cxn modelId="{2EBEAABC-CDBF-164C-91A1-C146EE2F2029}" type="presOf" srcId="{F8D44F1E-BE84-4F2E-8039-5BE30FF2635C}" destId="{8F22203F-BABF-FF48-99BB-037764480E88}" srcOrd="0" destOrd="0" presId="urn:microsoft.com/office/officeart/2008/layout/LinedList"/>
    <dgm:cxn modelId="{C0B316C0-632E-47F4-A81B-AB974A54501A}" srcId="{4200034D-816E-4464-BFCC-FAC8029DB1AA}" destId="{501A4EAB-43CF-4BB0-BEDC-715659C495EE}" srcOrd="5" destOrd="0" parTransId="{5792A7BA-3AA0-4F73-A851-D54EEDC5FDEA}" sibTransId="{27385FCA-BF14-44A7-AD9F-66BE0E50E8FB}"/>
    <dgm:cxn modelId="{0B0B22C0-EFD1-C64C-ADAB-D46F7A4410AD}" type="presOf" srcId="{BCBEC293-7DD1-4078-9836-A90450018197}" destId="{44ED9AB8-FF55-6241-AE58-89D213DE3F57}" srcOrd="0" destOrd="0" presId="urn:microsoft.com/office/officeart/2008/layout/LinedList"/>
    <dgm:cxn modelId="{97555CC5-A95F-41C5-939E-EDA37C89CD4C}" srcId="{4200034D-816E-4464-BFCC-FAC8029DB1AA}" destId="{2D082452-3791-4AE6-9469-4204821BF45E}" srcOrd="11" destOrd="0" parTransId="{5663FBAE-4475-417C-B586-A9CDD2AF35D7}" sibTransId="{ABDB5D64-AA0E-4DBA-96BD-F5D5E0BA6A38}"/>
    <dgm:cxn modelId="{533886C6-A546-4F87-86B7-855C5FB3F8D0}" srcId="{4200034D-816E-4464-BFCC-FAC8029DB1AA}" destId="{3A79C8F7-B33C-48AC-84E4-265722ADD9DA}" srcOrd="6" destOrd="0" parTransId="{EFA9F835-08BB-4E4D-8C82-98F84E4AC3DD}" sibTransId="{DB6AB119-9C8A-4B4F-967A-82D0B9BB2B71}"/>
    <dgm:cxn modelId="{F4E155D1-97EE-7247-9D71-33099CA7ECCA}" type="presOf" srcId="{2D082452-3791-4AE6-9469-4204821BF45E}" destId="{2EAA65D7-6664-3F4D-A105-D984032573DA}" srcOrd="0" destOrd="0" presId="urn:microsoft.com/office/officeart/2008/layout/LinedList"/>
    <dgm:cxn modelId="{292139E4-A6B9-6B49-9109-934D9170BC53}" type="presOf" srcId="{3A79C8F7-B33C-48AC-84E4-265722ADD9DA}" destId="{64B92B5A-46A7-6044-9D97-D977A577DC44}" srcOrd="0" destOrd="0" presId="urn:microsoft.com/office/officeart/2008/layout/LinedList"/>
    <dgm:cxn modelId="{DF92B9ED-3C61-4AC0-875D-DB60719FD202}" srcId="{4200034D-816E-4464-BFCC-FAC8029DB1AA}" destId="{85CB0B93-3418-40F0-AFDE-D160C34C2356}" srcOrd="13" destOrd="0" parTransId="{55B24F39-EA91-46C7-8B7E-87F379CE7FB5}" sibTransId="{24E00E72-741A-428D-9541-6DE45535BD26}"/>
    <dgm:cxn modelId="{24F379F9-C757-A640-8201-3708A72AA763}" type="presOf" srcId="{7BF9DCCB-3689-4D27-BE6C-B62D2FD65EB8}" destId="{5D41F1AE-694F-2642-9172-152866EDC953}" srcOrd="0" destOrd="0" presId="urn:microsoft.com/office/officeart/2008/layout/LinedList"/>
    <dgm:cxn modelId="{F8383DCE-3E81-4344-94DA-5C851FDD7544}" type="presParOf" srcId="{9FA2F180-B230-E849-80ED-893780705BF1}" destId="{0694A201-20E5-484C-AC7E-59BC04593AA1}" srcOrd="0" destOrd="0" presId="urn:microsoft.com/office/officeart/2008/layout/LinedList"/>
    <dgm:cxn modelId="{FB43BCDF-932C-C442-A551-E4EF7EED1D82}" type="presParOf" srcId="{9FA2F180-B230-E849-80ED-893780705BF1}" destId="{AE2DC7E5-E5D8-6347-A6DD-6D97E0BC95E1}" srcOrd="1" destOrd="0" presId="urn:microsoft.com/office/officeart/2008/layout/LinedList"/>
    <dgm:cxn modelId="{B60F61DB-635B-9043-8D35-544B4030A543}" type="presParOf" srcId="{AE2DC7E5-E5D8-6347-A6DD-6D97E0BC95E1}" destId="{B656FCAC-2566-CB4F-9792-6569CB8207E5}" srcOrd="0" destOrd="0" presId="urn:microsoft.com/office/officeart/2008/layout/LinedList"/>
    <dgm:cxn modelId="{BF74F342-30F3-B14A-BE11-DE59EB0E7BB3}" type="presParOf" srcId="{AE2DC7E5-E5D8-6347-A6DD-6D97E0BC95E1}" destId="{B0E1E270-02D3-9E42-A6EE-725942FF5A16}" srcOrd="1" destOrd="0" presId="urn:microsoft.com/office/officeart/2008/layout/LinedList"/>
    <dgm:cxn modelId="{414D9361-1128-7A45-A485-96187DB9B11E}" type="presParOf" srcId="{9FA2F180-B230-E849-80ED-893780705BF1}" destId="{F2E218BB-89EB-DE48-93A0-D3D43CD0CA21}" srcOrd="2" destOrd="0" presId="urn:microsoft.com/office/officeart/2008/layout/LinedList"/>
    <dgm:cxn modelId="{977E17F2-16D7-2E46-8DF0-28BEBE772B81}" type="presParOf" srcId="{9FA2F180-B230-E849-80ED-893780705BF1}" destId="{E7B780E2-3030-1C4B-82AB-084BBDECC40C}" srcOrd="3" destOrd="0" presId="urn:microsoft.com/office/officeart/2008/layout/LinedList"/>
    <dgm:cxn modelId="{74219D10-0EE6-124E-8CEA-118577F5CE60}" type="presParOf" srcId="{E7B780E2-3030-1C4B-82AB-084BBDECC40C}" destId="{2484E174-1720-014B-89FE-229E77F1511D}" srcOrd="0" destOrd="0" presId="urn:microsoft.com/office/officeart/2008/layout/LinedList"/>
    <dgm:cxn modelId="{401578B4-C671-EC4C-AE97-D1E512FDE537}" type="presParOf" srcId="{E7B780E2-3030-1C4B-82AB-084BBDECC40C}" destId="{51B6875D-C9DC-9F45-964C-9B81369FE509}" srcOrd="1" destOrd="0" presId="urn:microsoft.com/office/officeart/2008/layout/LinedList"/>
    <dgm:cxn modelId="{5CEBD51D-D80A-854B-860E-1B784A852D23}" type="presParOf" srcId="{9FA2F180-B230-E849-80ED-893780705BF1}" destId="{47FC6E89-63C7-0D42-A8C5-5623456506C4}" srcOrd="4" destOrd="0" presId="urn:microsoft.com/office/officeart/2008/layout/LinedList"/>
    <dgm:cxn modelId="{D2600C9C-03A5-B444-9952-4CEBCDE88AB5}" type="presParOf" srcId="{9FA2F180-B230-E849-80ED-893780705BF1}" destId="{03DD82E8-43C4-F546-A829-64F3F8FB271E}" srcOrd="5" destOrd="0" presId="urn:microsoft.com/office/officeart/2008/layout/LinedList"/>
    <dgm:cxn modelId="{7F3663B7-D234-584A-AC6C-EF964C2AA214}" type="presParOf" srcId="{03DD82E8-43C4-F546-A829-64F3F8FB271E}" destId="{44ED9AB8-FF55-6241-AE58-89D213DE3F57}" srcOrd="0" destOrd="0" presId="urn:microsoft.com/office/officeart/2008/layout/LinedList"/>
    <dgm:cxn modelId="{3B998E60-23D2-0245-A934-2ECE40906FE7}" type="presParOf" srcId="{03DD82E8-43C4-F546-A829-64F3F8FB271E}" destId="{67452A24-7025-0944-A2E5-9EC3E85DA863}" srcOrd="1" destOrd="0" presId="urn:microsoft.com/office/officeart/2008/layout/LinedList"/>
    <dgm:cxn modelId="{94CD5161-12E7-7C45-B307-73E17EA59FD5}" type="presParOf" srcId="{9FA2F180-B230-E849-80ED-893780705BF1}" destId="{84A7373C-3B3E-E748-9985-71CA5573A4AE}" srcOrd="6" destOrd="0" presId="urn:microsoft.com/office/officeart/2008/layout/LinedList"/>
    <dgm:cxn modelId="{AB422365-5337-5649-A733-21F8695E2306}" type="presParOf" srcId="{9FA2F180-B230-E849-80ED-893780705BF1}" destId="{F0166D1A-907C-464E-8960-C42C11BB7CD3}" srcOrd="7" destOrd="0" presId="urn:microsoft.com/office/officeart/2008/layout/LinedList"/>
    <dgm:cxn modelId="{191FA206-A9C2-4946-98E5-3BCB39EDE90D}" type="presParOf" srcId="{F0166D1A-907C-464E-8960-C42C11BB7CD3}" destId="{0ABD768F-3271-114A-A330-EDC6990D3D84}" srcOrd="0" destOrd="0" presId="urn:microsoft.com/office/officeart/2008/layout/LinedList"/>
    <dgm:cxn modelId="{9640DCCC-F9FB-F046-BA83-BA2A3A507507}" type="presParOf" srcId="{F0166D1A-907C-464E-8960-C42C11BB7CD3}" destId="{8ADE3084-9EEC-714A-BCBB-B55C54EB0CB5}" srcOrd="1" destOrd="0" presId="urn:microsoft.com/office/officeart/2008/layout/LinedList"/>
    <dgm:cxn modelId="{A6E1F238-8753-1D44-A1F9-F6E4F278F3D4}" type="presParOf" srcId="{9FA2F180-B230-E849-80ED-893780705BF1}" destId="{3040CC20-7B8B-FC4A-A8E2-DB37A369998A}" srcOrd="8" destOrd="0" presId="urn:microsoft.com/office/officeart/2008/layout/LinedList"/>
    <dgm:cxn modelId="{9A6ADAC4-2D8D-F245-9416-1D620C02CDC4}" type="presParOf" srcId="{9FA2F180-B230-E849-80ED-893780705BF1}" destId="{0100D920-F8D9-9246-A094-0F1AFFF9AA64}" srcOrd="9" destOrd="0" presId="urn:microsoft.com/office/officeart/2008/layout/LinedList"/>
    <dgm:cxn modelId="{75E0BB0D-0803-3D47-94C1-2D84CA35624A}" type="presParOf" srcId="{0100D920-F8D9-9246-A094-0F1AFFF9AA64}" destId="{19753A4D-BB70-8A4D-A0FF-3DFBE4F37335}" srcOrd="0" destOrd="0" presId="urn:microsoft.com/office/officeart/2008/layout/LinedList"/>
    <dgm:cxn modelId="{8668ADC0-6C49-2F4C-AF1B-DA833FBF74C7}" type="presParOf" srcId="{0100D920-F8D9-9246-A094-0F1AFFF9AA64}" destId="{1595BA83-3D6E-AE41-81C0-ECE8030AA0B9}" srcOrd="1" destOrd="0" presId="urn:microsoft.com/office/officeart/2008/layout/LinedList"/>
    <dgm:cxn modelId="{489CB808-66EA-9243-959F-D592B547BBE7}" type="presParOf" srcId="{9FA2F180-B230-E849-80ED-893780705BF1}" destId="{BF26D9BF-E47F-9849-88B3-55890591B1A2}" srcOrd="10" destOrd="0" presId="urn:microsoft.com/office/officeart/2008/layout/LinedList"/>
    <dgm:cxn modelId="{093D2FDC-0CE2-974C-8719-BD1CB1CF91C7}" type="presParOf" srcId="{9FA2F180-B230-E849-80ED-893780705BF1}" destId="{EE468457-F996-414B-BE72-26D68FBD48A2}" srcOrd="11" destOrd="0" presId="urn:microsoft.com/office/officeart/2008/layout/LinedList"/>
    <dgm:cxn modelId="{4FFE2BA5-9014-7544-AE3B-93332ADAD576}" type="presParOf" srcId="{EE468457-F996-414B-BE72-26D68FBD48A2}" destId="{4AFDABC3-4ED9-934A-8BE9-8E446EC6F798}" srcOrd="0" destOrd="0" presId="urn:microsoft.com/office/officeart/2008/layout/LinedList"/>
    <dgm:cxn modelId="{9ED90EC0-DB7A-A44D-BE21-BA0CF1A0287B}" type="presParOf" srcId="{EE468457-F996-414B-BE72-26D68FBD48A2}" destId="{321E2DF5-4E9B-3C48-8DFB-52F2DEE0416A}" srcOrd="1" destOrd="0" presId="urn:microsoft.com/office/officeart/2008/layout/LinedList"/>
    <dgm:cxn modelId="{AFBE77C7-4392-564C-AD95-D2E12096412D}" type="presParOf" srcId="{9FA2F180-B230-E849-80ED-893780705BF1}" destId="{64BA3341-0161-1A41-8D11-66917B14B7F9}" srcOrd="12" destOrd="0" presId="urn:microsoft.com/office/officeart/2008/layout/LinedList"/>
    <dgm:cxn modelId="{557860A7-157D-D246-B60C-F9D79F39A603}" type="presParOf" srcId="{9FA2F180-B230-E849-80ED-893780705BF1}" destId="{61B35ACE-06FB-6548-8F95-FEDA1B88E88C}" srcOrd="13" destOrd="0" presId="urn:microsoft.com/office/officeart/2008/layout/LinedList"/>
    <dgm:cxn modelId="{4875C433-766B-D644-9600-20CBAAE7985E}" type="presParOf" srcId="{61B35ACE-06FB-6548-8F95-FEDA1B88E88C}" destId="{64B92B5A-46A7-6044-9D97-D977A577DC44}" srcOrd="0" destOrd="0" presId="urn:microsoft.com/office/officeart/2008/layout/LinedList"/>
    <dgm:cxn modelId="{72E9C029-F073-BD40-A95D-DDEB970B71E1}" type="presParOf" srcId="{61B35ACE-06FB-6548-8F95-FEDA1B88E88C}" destId="{6A6BD76C-48DB-4040-B182-76AE9A89F230}" srcOrd="1" destOrd="0" presId="urn:microsoft.com/office/officeart/2008/layout/LinedList"/>
    <dgm:cxn modelId="{60006799-9EF9-C840-BC01-88A33D9B60DB}" type="presParOf" srcId="{9FA2F180-B230-E849-80ED-893780705BF1}" destId="{2175ED5D-331E-1A41-9A4B-A702848D9675}" srcOrd="14" destOrd="0" presId="urn:microsoft.com/office/officeart/2008/layout/LinedList"/>
    <dgm:cxn modelId="{B79C0479-7D88-2D42-9258-C96F3717774F}" type="presParOf" srcId="{9FA2F180-B230-E849-80ED-893780705BF1}" destId="{9F096663-51D8-574C-B686-C7344331E2A6}" srcOrd="15" destOrd="0" presId="urn:microsoft.com/office/officeart/2008/layout/LinedList"/>
    <dgm:cxn modelId="{7CE159BF-7FA7-4C48-BFD4-63BA5C765948}" type="presParOf" srcId="{9F096663-51D8-574C-B686-C7344331E2A6}" destId="{23A5FBEB-4D45-BF44-BCFA-FCF1F175A2D2}" srcOrd="0" destOrd="0" presId="urn:microsoft.com/office/officeart/2008/layout/LinedList"/>
    <dgm:cxn modelId="{39EF389B-CB4C-0A4A-BA71-CBD72F86AD70}" type="presParOf" srcId="{9F096663-51D8-574C-B686-C7344331E2A6}" destId="{0378B8EF-D1C4-DB4C-BD7A-9139256683A4}" srcOrd="1" destOrd="0" presId="urn:microsoft.com/office/officeart/2008/layout/LinedList"/>
    <dgm:cxn modelId="{25DCDC0E-B6DA-614F-9804-5A10894C342F}" type="presParOf" srcId="{9FA2F180-B230-E849-80ED-893780705BF1}" destId="{30456B47-D44A-584C-85DF-A26AABACBADC}" srcOrd="16" destOrd="0" presId="urn:microsoft.com/office/officeart/2008/layout/LinedList"/>
    <dgm:cxn modelId="{6D1477E9-7661-6E4C-93EB-68FE25C6197D}" type="presParOf" srcId="{9FA2F180-B230-E849-80ED-893780705BF1}" destId="{3D18E66A-064B-804B-BDC6-8E3E0C87CDAF}" srcOrd="17" destOrd="0" presId="urn:microsoft.com/office/officeart/2008/layout/LinedList"/>
    <dgm:cxn modelId="{06732B0D-926D-5445-BEC1-09736D1BBEE5}" type="presParOf" srcId="{3D18E66A-064B-804B-BDC6-8E3E0C87CDAF}" destId="{5602FF0F-0D0A-FE41-A56D-4E1972F39883}" srcOrd="0" destOrd="0" presId="urn:microsoft.com/office/officeart/2008/layout/LinedList"/>
    <dgm:cxn modelId="{45890FD1-5F59-5A40-86AE-3D07D8963226}" type="presParOf" srcId="{3D18E66A-064B-804B-BDC6-8E3E0C87CDAF}" destId="{C5323F7B-0D9C-2F43-9976-093B64F00266}" srcOrd="1" destOrd="0" presId="urn:microsoft.com/office/officeart/2008/layout/LinedList"/>
    <dgm:cxn modelId="{B071DB60-0CF4-FF4C-9C78-932C1E419A9B}" type="presParOf" srcId="{9FA2F180-B230-E849-80ED-893780705BF1}" destId="{BFB6D5D1-222B-F04C-B86B-1B4DACCC5A2C}" srcOrd="18" destOrd="0" presId="urn:microsoft.com/office/officeart/2008/layout/LinedList"/>
    <dgm:cxn modelId="{4775B12A-BDD3-674E-9C50-52974160B8F3}" type="presParOf" srcId="{9FA2F180-B230-E849-80ED-893780705BF1}" destId="{CDE5FE40-6CE6-2948-9569-CBB097772FBB}" srcOrd="19" destOrd="0" presId="urn:microsoft.com/office/officeart/2008/layout/LinedList"/>
    <dgm:cxn modelId="{86E46729-E45A-4A41-B6A1-E2FE010491F3}" type="presParOf" srcId="{CDE5FE40-6CE6-2948-9569-CBB097772FBB}" destId="{83FDCEC6-6982-2F41-9E4A-205C738CB6BF}" srcOrd="0" destOrd="0" presId="urn:microsoft.com/office/officeart/2008/layout/LinedList"/>
    <dgm:cxn modelId="{8FF2095B-F094-CB43-8A1D-AE4E3FA35905}" type="presParOf" srcId="{CDE5FE40-6CE6-2948-9569-CBB097772FBB}" destId="{ACBD4412-4653-7441-8C82-C60D420ACB4D}" srcOrd="1" destOrd="0" presId="urn:microsoft.com/office/officeart/2008/layout/LinedList"/>
    <dgm:cxn modelId="{1B028CDB-05DB-214F-8131-05BDB3902D55}" type="presParOf" srcId="{9FA2F180-B230-E849-80ED-893780705BF1}" destId="{2BD0E145-F5FA-C14F-9B73-6C4BE8908204}" srcOrd="20" destOrd="0" presId="urn:microsoft.com/office/officeart/2008/layout/LinedList"/>
    <dgm:cxn modelId="{918489E2-AE91-0C42-A3E4-EDC23A2349AA}" type="presParOf" srcId="{9FA2F180-B230-E849-80ED-893780705BF1}" destId="{FD9D2C54-7D39-0E43-ABC4-9F92D9004F6A}" srcOrd="21" destOrd="0" presId="urn:microsoft.com/office/officeart/2008/layout/LinedList"/>
    <dgm:cxn modelId="{747A667C-6F08-C64C-83CE-374EE06E35AD}" type="presParOf" srcId="{FD9D2C54-7D39-0E43-ABC4-9F92D9004F6A}" destId="{95529532-4FF3-3442-8C7E-BAE837F86773}" srcOrd="0" destOrd="0" presId="urn:microsoft.com/office/officeart/2008/layout/LinedList"/>
    <dgm:cxn modelId="{DE273E27-CB51-7D4E-A188-7F66AF336B03}" type="presParOf" srcId="{FD9D2C54-7D39-0E43-ABC4-9F92D9004F6A}" destId="{5B9FE941-54C3-C740-A3C4-1E16E1678064}" srcOrd="1" destOrd="0" presId="urn:microsoft.com/office/officeart/2008/layout/LinedList"/>
    <dgm:cxn modelId="{4B148FA8-1B2B-D94D-B027-0A170A7AF375}" type="presParOf" srcId="{9FA2F180-B230-E849-80ED-893780705BF1}" destId="{973C3A8B-1329-7443-8DED-C9290D02438F}" srcOrd="22" destOrd="0" presId="urn:microsoft.com/office/officeart/2008/layout/LinedList"/>
    <dgm:cxn modelId="{A30551A1-7DF5-8641-9B63-6B2D5BF6E388}" type="presParOf" srcId="{9FA2F180-B230-E849-80ED-893780705BF1}" destId="{1FD1008C-2D5A-6F45-B24E-1CD20229595D}" srcOrd="23" destOrd="0" presId="urn:microsoft.com/office/officeart/2008/layout/LinedList"/>
    <dgm:cxn modelId="{D3EF9C70-BF8C-8D46-86E5-D2F96A842F94}" type="presParOf" srcId="{1FD1008C-2D5A-6F45-B24E-1CD20229595D}" destId="{2EAA65D7-6664-3F4D-A105-D984032573DA}" srcOrd="0" destOrd="0" presId="urn:microsoft.com/office/officeart/2008/layout/LinedList"/>
    <dgm:cxn modelId="{3B51CA38-A87E-8740-A922-97569FE026F2}" type="presParOf" srcId="{1FD1008C-2D5A-6F45-B24E-1CD20229595D}" destId="{1C2E0230-96AA-B748-A810-748FFCECE4DF}" srcOrd="1" destOrd="0" presId="urn:microsoft.com/office/officeart/2008/layout/LinedList"/>
    <dgm:cxn modelId="{FB2C5973-6488-C348-89FC-100BADAA7AF2}" type="presParOf" srcId="{9FA2F180-B230-E849-80ED-893780705BF1}" destId="{40F74EC3-0E08-F84C-A4A2-9ECDFC626975}" srcOrd="24" destOrd="0" presId="urn:microsoft.com/office/officeart/2008/layout/LinedList"/>
    <dgm:cxn modelId="{E6B98487-F5BA-5641-A841-F27E6BB19023}" type="presParOf" srcId="{9FA2F180-B230-E849-80ED-893780705BF1}" destId="{9CBCC2E3-937D-F344-AB56-78F700761B3F}" srcOrd="25" destOrd="0" presId="urn:microsoft.com/office/officeart/2008/layout/LinedList"/>
    <dgm:cxn modelId="{2ADB457F-858D-B64F-8184-C76375799B71}" type="presParOf" srcId="{9CBCC2E3-937D-F344-AB56-78F700761B3F}" destId="{8F22203F-BABF-FF48-99BB-037764480E88}" srcOrd="0" destOrd="0" presId="urn:microsoft.com/office/officeart/2008/layout/LinedList"/>
    <dgm:cxn modelId="{A90E834C-DEB0-AF45-8267-41CB95E1F19C}" type="presParOf" srcId="{9CBCC2E3-937D-F344-AB56-78F700761B3F}" destId="{45B29F9E-8169-5C47-8347-35971725D2E5}" srcOrd="1" destOrd="0" presId="urn:microsoft.com/office/officeart/2008/layout/LinedList"/>
    <dgm:cxn modelId="{D83C6A35-83C5-674B-9B4C-0FB4943CE404}" type="presParOf" srcId="{9FA2F180-B230-E849-80ED-893780705BF1}" destId="{BCE9D6D6-72A4-764A-95BD-3FCE63150914}" srcOrd="26" destOrd="0" presId="urn:microsoft.com/office/officeart/2008/layout/LinedList"/>
    <dgm:cxn modelId="{44103554-2748-CF45-8C83-43D7F42BBAEC}" type="presParOf" srcId="{9FA2F180-B230-E849-80ED-893780705BF1}" destId="{400912FD-8806-9142-9289-B1384C47CEB0}" srcOrd="27" destOrd="0" presId="urn:microsoft.com/office/officeart/2008/layout/LinedList"/>
    <dgm:cxn modelId="{D2313578-F89A-584A-A037-31A4FBC629A7}" type="presParOf" srcId="{400912FD-8806-9142-9289-B1384C47CEB0}" destId="{4802A15C-8391-2245-9919-4B8E4A9CE5E9}" srcOrd="0" destOrd="0" presId="urn:microsoft.com/office/officeart/2008/layout/LinedList"/>
    <dgm:cxn modelId="{89C5C75A-BD27-3D45-80D9-90CFCC5760EC}" type="presParOf" srcId="{400912FD-8806-9142-9289-B1384C47CEB0}" destId="{1B779BD3-5E4E-1547-BEDC-174B5C214E5E}" srcOrd="1" destOrd="0" presId="urn:microsoft.com/office/officeart/2008/layout/LinedList"/>
    <dgm:cxn modelId="{D5877C4E-0838-5449-98E3-2F6F3F3B08FB}" type="presParOf" srcId="{9FA2F180-B230-E849-80ED-893780705BF1}" destId="{6D1787D6-DC5E-B345-8FF1-27EB1131A514}" srcOrd="28" destOrd="0" presId="urn:microsoft.com/office/officeart/2008/layout/LinedList"/>
    <dgm:cxn modelId="{0FFD3696-FF1A-2743-98EA-503297BF527D}" type="presParOf" srcId="{9FA2F180-B230-E849-80ED-893780705BF1}" destId="{B1A4E67D-FABF-7343-9640-393706624063}" srcOrd="29" destOrd="0" presId="urn:microsoft.com/office/officeart/2008/layout/LinedList"/>
    <dgm:cxn modelId="{76A1BE68-9CEE-EC4F-A629-1963055E0FA8}" type="presParOf" srcId="{B1A4E67D-FABF-7343-9640-393706624063}" destId="{B79FFA76-9B7E-324E-A650-CF4E3FBF4E21}" srcOrd="0" destOrd="0" presId="urn:microsoft.com/office/officeart/2008/layout/LinedList"/>
    <dgm:cxn modelId="{6782E0A2-CB8B-C34E-AE6B-716181BC4CEC}" type="presParOf" srcId="{B1A4E67D-FABF-7343-9640-393706624063}" destId="{53B07345-CF17-6E4A-9225-ECD330D88278}" srcOrd="1" destOrd="0" presId="urn:microsoft.com/office/officeart/2008/layout/LinedList"/>
    <dgm:cxn modelId="{D7B93A86-AAE2-3F43-9EF3-F29D398D30AB}" type="presParOf" srcId="{9FA2F180-B230-E849-80ED-893780705BF1}" destId="{71B2C55A-F670-6E47-898B-6F22A10BA27B}" srcOrd="30" destOrd="0" presId="urn:microsoft.com/office/officeart/2008/layout/LinedList"/>
    <dgm:cxn modelId="{ACF687B2-0D9D-3B42-B885-F6ED388209D5}" type="presParOf" srcId="{9FA2F180-B230-E849-80ED-893780705BF1}" destId="{7AD335F2-0D9A-6347-9715-8019CA940B9E}" srcOrd="31" destOrd="0" presId="urn:microsoft.com/office/officeart/2008/layout/LinedList"/>
    <dgm:cxn modelId="{6747B124-5032-1246-8F08-D563B51C0CEB}" type="presParOf" srcId="{7AD335F2-0D9A-6347-9715-8019CA940B9E}" destId="{3A9A887E-5B1C-F941-A014-C609206EA2E3}" srcOrd="0" destOrd="0" presId="urn:microsoft.com/office/officeart/2008/layout/LinedList"/>
    <dgm:cxn modelId="{1FFB3139-20CC-FE4F-A4B3-7D9D222E89AB}" type="presParOf" srcId="{7AD335F2-0D9A-6347-9715-8019CA940B9E}" destId="{7B4BC3D7-C812-6C48-AEBD-23E8C23A2CB6}" srcOrd="1" destOrd="0" presId="urn:microsoft.com/office/officeart/2008/layout/LinedList"/>
    <dgm:cxn modelId="{A6F33441-94D0-FA4A-AD07-CAFE03D16111}" type="presParOf" srcId="{9FA2F180-B230-E849-80ED-893780705BF1}" destId="{F53587F7-0FC6-1945-A8B9-3010E5F00833}" srcOrd="32" destOrd="0" presId="urn:microsoft.com/office/officeart/2008/layout/LinedList"/>
    <dgm:cxn modelId="{CC6FF1A5-D8F3-7E4E-BC73-354E1DA5C495}" type="presParOf" srcId="{9FA2F180-B230-E849-80ED-893780705BF1}" destId="{D65294E2-BBE3-1347-87E3-079B9081B36C}" srcOrd="33" destOrd="0" presId="urn:microsoft.com/office/officeart/2008/layout/LinedList"/>
    <dgm:cxn modelId="{40C45FFF-EE09-B64A-81E9-6D99E18A0688}" type="presParOf" srcId="{D65294E2-BBE3-1347-87E3-079B9081B36C}" destId="{5D41F1AE-694F-2642-9172-152866EDC953}" srcOrd="0" destOrd="0" presId="urn:microsoft.com/office/officeart/2008/layout/LinedList"/>
    <dgm:cxn modelId="{DB308A32-3AF6-334C-8001-5F9C6F7E367A}" type="presParOf" srcId="{D65294E2-BBE3-1347-87E3-079B9081B36C}" destId="{63CF4325-0DD0-394E-BAAB-DA9706501FE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AFE9E3-0D09-4D7C-B7A1-3A24CD430B8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B706C93-93CE-475B-919D-3E71F0EA0C5F}">
      <dgm:prSet/>
      <dgm:spPr/>
      <dgm:t>
        <a:bodyPr/>
        <a:lstStyle/>
        <a:p>
          <a:r>
            <a:rPr lang="en-US"/>
            <a:t>NHS England (2023) </a:t>
          </a:r>
          <a:r>
            <a:rPr lang="en-US" i="1"/>
            <a:t>Personalised care and support planning.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"/>
            </a:rPr>
            <a:t>https://www.england.nhs.uk/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F4BE0605-4B79-4017-9E24-F2CFC29E62DF}" type="parTrans" cxnId="{369636F6-B7B7-4AE0-B8E5-BCCE13B546A8}">
      <dgm:prSet/>
      <dgm:spPr/>
      <dgm:t>
        <a:bodyPr/>
        <a:lstStyle/>
        <a:p>
          <a:endParaRPr lang="en-US"/>
        </a:p>
      </dgm:t>
    </dgm:pt>
    <dgm:pt modelId="{FFF7AD8E-69CC-408D-B632-F22F66A89E13}" type="sibTrans" cxnId="{369636F6-B7B7-4AE0-B8E5-BCCE13B546A8}">
      <dgm:prSet/>
      <dgm:spPr/>
      <dgm:t>
        <a:bodyPr/>
        <a:lstStyle/>
        <a:p>
          <a:endParaRPr lang="en-US"/>
        </a:p>
      </dgm:t>
    </dgm:pt>
    <dgm:pt modelId="{314CA43B-896D-4081-9889-D072274D966C}">
      <dgm:prSet/>
      <dgm:spPr/>
      <dgm:t>
        <a:bodyPr/>
        <a:lstStyle/>
        <a:p>
          <a:r>
            <a:rPr lang="en-US"/>
            <a:t>NHS England (2023) </a:t>
          </a:r>
          <a:r>
            <a:rPr lang="en-US" i="1"/>
            <a:t>Adult psychiatric Morbidity survey.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2"/>
            </a:rPr>
            <a:t>https://digital.nhs.uk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840F6B48-0DCB-4D5C-811B-3D7D19E5CF28}" type="parTrans" cxnId="{E45F993E-C93A-42E9-B56B-35112DACE781}">
      <dgm:prSet/>
      <dgm:spPr/>
      <dgm:t>
        <a:bodyPr/>
        <a:lstStyle/>
        <a:p>
          <a:endParaRPr lang="en-US"/>
        </a:p>
      </dgm:t>
    </dgm:pt>
    <dgm:pt modelId="{017734E2-8353-4363-94B2-9D248974BD42}" type="sibTrans" cxnId="{E45F993E-C93A-42E9-B56B-35112DACE781}">
      <dgm:prSet/>
      <dgm:spPr/>
      <dgm:t>
        <a:bodyPr/>
        <a:lstStyle/>
        <a:p>
          <a:endParaRPr lang="en-US"/>
        </a:p>
      </dgm:t>
    </dgm:pt>
    <dgm:pt modelId="{5B255A72-0610-49B9-A23B-7F59DC816D6D}">
      <dgm:prSet/>
      <dgm:spPr/>
      <dgm:t>
        <a:bodyPr/>
        <a:lstStyle/>
        <a:p>
          <a:r>
            <a:rPr lang="en-US"/>
            <a:t>NHS (2023) </a:t>
          </a:r>
          <a:r>
            <a:rPr lang="en-US" i="1"/>
            <a:t>Treatment- depression in adults.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3"/>
            </a:rPr>
            <a:t>https://www.nhs.uk/</a:t>
          </a:r>
          <a:r>
            <a:rPr lang="en-US"/>
            <a:t> Accessed on 13th April 2026. </a:t>
          </a:r>
        </a:p>
      </dgm:t>
    </dgm:pt>
    <dgm:pt modelId="{97426D5B-0BA5-4A08-8416-04C9EEA1AC9C}" type="parTrans" cxnId="{41C1E412-D05B-4DB4-99DB-E75DF0EEC2E6}">
      <dgm:prSet/>
      <dgm:spPr/>
      <dgm:t>
        <a:bodyPr/>
        <a:lstStyle/>
        <a:p>
          <a:endParaRPr lang="en-US"/>
        </a:p>
      </dgm:t>
    </dgm:pt>
    <dgm:pt modelId="{0DC32346-1AB6-4BB9-A550-B4A6FF92454C}" type="sibTrans" cxnId="{41C1E412-D05B-4DB4-99DB-E75DF0EEC2E6}">
      <dgm:prSet/>
      <dgm:spPr/>
      <dgm:t>
        <a:bodyPr/>
        <a:lstStyle/>
        <a:p>
          <a:endParaRPr lang="en-US"/>
        </a:p>
      </dgm:t>
    </dgm:pt>
    <dgm:pt modelId="{D417D66E-01A3-455F-B636-8EA0E01B2A5B}">
      <dgm:prSet/>
      <dgm:spPr/>
      <dgm:t>
        <a:bodyPr/>
        <a:lstStyle/>
        <a:p>
          <a:r>
            <a:rPr lang="en-US"/>
            <a:t>NHS England (2023) </a:t>
          </a:r>
          <a:r>
            <a:rPr lang="en-US" i="1"/>
            <a:t>NHS Talking Therapies for Anxiety and Depression.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1"/>
            </a:rPr>
            <a:t>https://www.england.nhs.uk/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927E9BF2-1CFE-41BB-AAFC-089DCF254602}" type="parTrans" cxnId="{CB036E83-488E-45C0-BB9F-DF2A46C616D3}">
      <dgm:prSet/>
      <dgm:spPr/>
      <dgm:t>
        <a:bodyPr/>
        <a:lstStyle/>
        <a:p>
          <a:endParaRPr lang="en-US"/>
        </a:p>
      </dgm:t>
    </dgm:pt>
    <dgm:pt modelId="{1F1E15E0-DBD0-4155-BB17-5753BCF66F2C}" type="sibTrans" cxnId="{CB036E83-488E-45C0-BB9F-DF2A46C616D3}">
      <dgm:prSet/>
      <dgm:spPr/>
      <dgm:t>
        <a:bodyPr/>
        <a:lstStyle/>
        <a:p>
          <a:endParaRPr lang="en-US"/>
        </a:p>
      </dgm:t>
    </dgm:pt>
    <dgm:pt modelId="{5D6CE418-A56E-444E-B4EC-E031512D60D7}">
      <dgm:prSet/>
      <dgm:spPr/>
      <dgm:t>
        <a:bodyPr/>
        <a:lstStyle/>
        <a:p>
          <a:r>
            <a:rPr lang="en-US"/>
            <a:t>PMC ( 2021) </a:t>
          </a:r>
          <a:r>
            <a:rPr lang="en-US" i="1"/>
            <a:t>Personalised care planning and shared decision making in collaborative care program for depression and anxiety disorders.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4"/>
            </a:rPr>
            <a:t>https://pmc.ncbi.nlm.nih.gov/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91B80A41-8520-445B-B8C8-93D5A30E7238}" type="parTrans" cxnId="{58B0DC84-5FB1-4973-B147-DC18D467BB67}">
      <dgm:prSet/>
      <dgm:spPr/>
      <dgm:t>
        <a:bodyPr/>
        <a:lstStyle/>
        <a:p>
          <a:endParaRPr lang="en-US"/>
        </a:p>
      </dgm:t>
    </dgm:pt>
    <dgm:pt modelId="{470BECE2-3444-4CAF-89F6-AA935E190F87}" type="sibTrans" cxnId="{58B0DC84-5FB1-4973-B147-DC18D467BB67}">
      <dgm:prSet/>
      <dgm:spPr/>
      <dgm:t>
        <a:bodyPr/>
        <a:lstStyle/>
        <a:p>
          <a:endParaRPr lang="en-US"/>
        </a:p>
      </dgm:t>
    </dgm:pt>
    <dgm:pt modelId="{311348BB-72FA-4883-B976-4419E3C6F81D}">
      <dgm:prSet/>
      <dgm:spPr/>
      <dgm:t>
        <a:bodyPr/>
        <a:lstStyle/>
        <a:p>
          <a:r>
            <a:rPr lang="en-US"/>
            <a:t>PMC ( 2025) </a:t>
          </a:r>
          <a:r>
            <a:rPr lang="en-US" i="1"/>
            <a:t>Self-management strategies and care needs for patients with MADD.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4"/>
            </a:rPr>
            <a:t>https://pmc.ncbi.nlm.nih.gov/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1ADA0770-2804-42A0-8784-008F3F84AE86}" type="parTrans" cxnId="{3B948402-ED7E-4760-97DB-55F8E82C9366}">
      <dgm:prSet/>
      <dgm:spPr/>
      <dgm:t>
        <a:bodyPr/>
        <a:lstStyle/>
        <a:p>
          <a:endParaRPr lang="en-US"/>
        </a:p>
      </dgm:t>
    </dgm:pt>
    <dgm:pt modelId="{4248FCB7-7E99-4233-A41E-83E353F677C6}" type="sibTrans" cxnId="{3B948402-ED7E-4760-97DB-55F8E82C9366}">
      <dgm:prSet/>
      <dgm:spPr/>
      <dgm:t>
        <a:bodyPr/>
        <a:lstStyle/>
        <a:p>
          <a:endParaRPr lang="en-US"/>
        </a:p>
      </dgm:t>
    </dgm:pt>
    <dgm:pt modelId="{1BE9F978-5A12-486A-86EA-26D8DDC819EA}">
      <dgm:prSet/>
      <dgm:spPr/>
      <dgm:t>
        <a:bodyPr/>
        <a:lstStyle/>
        <a:p>
          <a:r>
            <a:rPr lang="en-US"/>
            <a:t>PMC (2023). </a:t>
          </a:r>
          <a:r>
            <a:rPr lang="en-US" i="1"/>
            <a:t>The Comorbidity of Major Depression and Anxiety Disorder.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4"/>
            </a:rPr>
            <a:t>https://pmc.ncbi.nlm.nih.gov/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39C7852F-0A8E-4349-BB79-0D8F5E397FDD}" type="parTrans" cxnId="{C5E0564A-A0F4-4906-BD20-E28375438F0B}">
      <dgm:prSet/>
      <dgm:spPr/>
      <dgm:t>
        <a:bodyPr/>
        <a:lstStyle/>
        <a:p>
          <a:endParaRPr lang="en-US"/>
        </a:p>
      </dgm:t>
    </dgm:pt>
    <dgm:pt modelId="{4BE278AC-0A50-4C24-BD05-0C9F6E07F98E}" type="sibTrans" cxnId="{C5E0564A-A0F4-4906-BD20-E28375438F0B}">
      <dgm:prSet/>
      <dgm:spPr/>
      <dgm:t>
        <a:bodyPr/>
        <a:lstStyle/>
        <a:p>
          <a:endParaRPr lang="en-US"/>
        </a:p>
      </dgm:t>
    </dgm:pt>
    <dgm:pt modelId="{04226FF0-77F0-4A2E-8435-AB85CECD841A}">
      <dgm:prSet/>
      <dgm:spPr/>
      <dgm:t>
        <a:bodyPr/>
        <a:lstStyle/>
        <a:p>
          <a:r>
            <a:rPr lang="en-US"/>
            <a:t>Revive Health &amp; Recovery (2024). </a:t>
          </a:r>
          <a:r>
            <a:rPr lang="en-US" i="1"/>
            <a:t>Treatment for Mixed Anxiety and Depressive Disorder.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5"/>
            </a:rPr>
            <a:t>https://revivehealthrecovery.com/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E03239A0-0CFF-4AEA-A89B-A2ECDE7D2AD4}" type="parTrans" cxnId="{A106467F-54C5-4BB5-8D90-308B5A2B68A9}">
      <dgm:prSet/>
      <dgm:spPr/>
      <dgm:t>
        <a:bodyPr/>
        <a:lstStyle/>
        <a:p>
          <a:endParaRPr lang="en-US"/>
        </a:p>
      </dgm:t>
    </dgm:pt>
    <dgm:pt modelId="{53E95838-C3DE-4100-BE9B-85EBDB83E41D}" type="sibTrans" cxnId="{A106467F-54C5-4BB5-8D90-308B5A2B68A9}">
      <dgm:prSet/>
      <dgm:spPr/>
      <dgm:t>
        <a:bodyPr/>
        <a:lstStyle/>
        <a:p>
          <a:endParaRPr lang="en-US"/>
        </a:p>
      </dgm:t>
    </dgm:pt>
    <dgm:pt modelId="{C3CAB4E7-C309-420E-9D22-22144B8E379A}">
      <dgm:prSet/>
      <dgm:spPr/>
      <dgm:t>
        <a:bodyPr/>
        <a:lstStyle/>
        <a:p>
          <a:r>
            <a:rPr lang="en-US"/>
            <a:t>Sandstone Care, (2023) </a:t>
          </a:r>
          <a:r>
            <a:rPr lang="en-US" i="1"/>
            <a:t>Depression and Anxiety: Signs and symptoms, and 8 ways to cope.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6"/>
            </a:rPr>
            <a:t>https://www.sandstonecare.com/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C25DEFE8-F4C5-401B-A3EC-B3BEECEBB933}" type="parTrans" cxnId="{B349A127-C7E0-446F-94AB-7EC3CC316BE8}">
      <dgm:prSet/>
      <dgm:spPr/>
      <dgm:t>
        <a:bodyPr/>
        <a:lstStyle/>
        <a:p>
          <a:endParaRPr lang="en-US"/>
        </a:p>
      </dgm:t>
    </dgm:pt>
    <dgm:pt modelId="{31C66E65-921B-4A65-ADAF-50EC5D114C7A}" type="sibTrans" cxnId="{B349A127-C7E0-446F-94AB-7EC3CC316BE8}">
      <dgm:prSet/>
      <dgm:spPr/>
      <dgm:t>
        <a:bodyPr/>
        <a:lstStyle/>
        <a:p>
          <a:endParaRPr lang="en-US"/>
        </a:p>
      </dgm:t>
    </dgm:pt>
    <dgm:pt modelId="{A31DF2A4-C37F-419A-9B4A-CD4893F4FE12}">
      <dgm:prSet/>
      <dgm:spPr/>
      <dgm:t>
        <a:bodyPr/>
        <a:lstStyle/>
        <a:p>
          <a:r>
            <a:rPr lang="en-US"/>
            <a:t>Sandstone Care (2023). </a:t>
          </a:r>
          <a:r>
            <a:rPr lang="en-US" i="1"/>
            <a:t>How are Anxiety and Depression Treated? </a:t>
          </a:r>
          <a:r>
            <a:rPr lang="en-US"/>
            <a:t> Available at: </a:t>
          </a:r>
          <a:r>
            <a:rPr lang="en-US">
              <a:hlinkClick xmlns:r="http://schemas.openxmlformats.org/officeDocument/2006/relationships" r:id="rId6"/>
            </a:rPr>
            <a:t>https://www.sandstonecare.com/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C0E9CDFD-B504-4539-B015-6916303524C1}" type="parTrans" cxnId="{D5DFB935-237F-48E2-B53F-688714F43F14}">
      <dgm:prSet/>
      <dgm:spPr/>
      <dgm:t>
        <a:bodyPr/>
        <a:lstStyle/>
        <a:p>
          <a:endParaRPr lang="en-US"/>
        </a:p>
      </dgm:t>
    </dgm:pt>
    <dgm:pt modelId="{B57EE658-EAC0-47DF-BC37-B33C0B680494}" type="sibTrans" cxnId="{D5DFB935-237F-48E2-B53F-688714F43F14}">
      <dgm:prSet/>
      <dgm:spPr/>
      <dgm:t>
        <a:bodyPr/>
        <a:lstStyle/>
        <a:p>
          <a:endParaRPr lang="en-US"/>
        </a:p>
      </dgm:t>
    </dgm:pt>
    <dgm:pt modelId="{3E049854-F7C9-4392-8CB2-0EB406E466D8}">
      <dgm:prSet/>
      <dgm:spPr/>
      <dgm:t>
        <a:bodyPr/>
        <a:lstStyle/>
        <a:p>
          <a:r>
            <a:rPr lang="en-US"/>
            <a:t>Top Doctors, (2024) </a:t>
          </a:r>
          <a:r>
            <a:rPr lang="en-US" i="1"/>
            <a:t>All about mixed anxiety and depressive disorder.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7"/>
            </a:rPr>
            <a:t>https://www.topdoctors.co.uk/</a:t>
          </a:r>
          <a:r>
            <a:rPr lang="en-US"/>
            <a:t> Accessed  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D28FD7B3-A767-485B-B480-4B0409BC0DC3}" type="parTrans" cxnId="{EFED133D-1E27-43CF-8088-3A5DF15CAE1E}">
      <dgm:prSet/>
      <dgm:spPr/>
      <dgm:t>
        <a:bodyPr/>
        <a:lstStyle/>
        <a:p>
          <a:endParaRPr lang="en-US"/>
        </a:p>
      </dgm:t>
    </dgm:pt>
    <dgm:pt modelId="{CBD1D2C6-7E0B-47A9-ADD3-D66CFD15EF7F}" type="sibTrans" cxnId="{EFED133D-1E27-43CF-8088-3A5DF15CAE1E}">
      <dgm:prSet/>
      <dgm:spPr/>
      <dgm:t>
        <a:bodyPr/>
        <a:lstStyle/>
        <a:p>
          <a:endParaRPr lang="en-US"/>
        </a:p>
      </dgm:t>
    </dgm:pt>
    <dgm:pt modelId="{08EF64EA-772E-4D29-B76F-97AEB7433ECD}">
      <dgm:prSet/>
      <dgm:spPr/>
      <dgm:t>
        <a:bodyPr/>
        <a:lstStyle/>
        <a:p>
          <a:r>
            <a:rPr lang="en-US"/>
            <a:t>Wikipedia (2023) </a:t>
          </a:r>
          <a:r>
            <a:rPr lang="en-US" i="1"/>
            <a:t>Mixed Anxiety-depressive disorder. </a:t>
          </a:r>
          <a:r>
            <a:rPr lang="en-US"/>
            <a:t>Available at: </a:t>
          </a:r>
          <a:r>
            <a:rPr lang="en-US">
              <a:hlinkClick xmlns:r="http://schemas.openxmlformats.org/officeDocument/2006/relationships" r:id="rId8"/>
            </a:rPr>
            <a:t>https://en.wikipedia.org/wiki/Main_Page</a:t>
          </a:r>
          <a:r>
            <a:rPr lang="en-US"/>
            <a:t> Accessed on 13th April 2026. </a:t>
          </a:r>
        </a:p>
      </dgm:t>
    </dgm:pt>
    <dgm:pt modelId="{1B0D13A9-AD11-4227-9B63-AC454FC1A6F6}" type="parTrans" cxnId="{E0E5B500-1E10-420D-8010-760157F854B6}">
      <dgm:prSet/>
      <dgm:spPr/>
      <dgm:t>
        <a:bodyPr/>
        <a:lstStyle/>
        <a:p>
          <a:endParaRPr lang="en-US"/>
        </a:p>
      </dgm:t>
    </dgm:pt>
    <dgm:pt modelId="{F0271D57-DB91-4476-99F0-BA55BB1E282B}" type="sibTrans" cxnId="{E0E5B500-1E10-420D-8010-760157F854B6}">
      <dgm:prSet/>
      <dgm:spPr/>
      <dgm:t>
        <a:bodyPr/>
        <a:lstStyle/>
        <a:p>
          <a:endParaRPr lang="en-US"/>
        </a:p>
      </dgm:t>
    </dgm:pt>
    <dgm:pt modelId="{1641F526-E64B-4D79-B381-A404A0975B40}">
      <dgm:prSet/>
      <dgm:spPr/>
      <dgm:t>
        <a:bodyPr/>
        <a:lstStyle/>
        <a:p>
          <a:r>
            <a:rPr lang="en-US"/>
            <a:t>WHO (2023) </a:t>
          </a:r>
          <a:r>
            <a:rPr lang="en-US" i="1"/>
            <a:t>Depressive Disorder. </a:t>
          </a:r>
          <a:r>
            <a:rPr lang="en-US"/>
            <a:t>Available at; </a:t>
          </a:r>
          <a:r>
            <a:rPr lang="en-US">
              <a:hlinkClick xmlns:r="http://schemas.openxmlformats.org/officeDocument/2006/relationships" r:id="rId9"/>
            </a:rPr>
            <a:t>https://www.who.int/</a:t>
          </a:r>
          <a:r>
            <a:rPr lang="en-US"/>
            <a:t> Accessed on 13</a:t>
          </a:r>
          <a:r>
            <a:rPr lang="en-US" baseline="30000"/>
            <a:t>th</a:t>
          </a:r>
          <a:r>
            <a:rPr lang="en-US"/>
            <a:t> April 2026. </a:t>
          </a:r>
        </a:p>
      </dgm:t>
    </dgm:pt>
    <dgm:pt modelId="{2CB1EC2B-2683-44EB-B1F5-1B7163E3481A}" type="parTrans" cxnId="{2BC38168-5056-4B28-8037-8B0129DCA817}">
      <dgm:prSet/>
      <dgm:spPr/>
      <dgm:t>
        <a:bodyPr/>
        <a:lstStyle/>
        <a:p>
          <a:endParaRPr lang="en-US"/>
        </a:p>
      </dgm:t>
    </dgm:pt>
    <dgm:pt modelId="{81F0B3CA-A10A-4F63-A811-E5C3C258A77A}" type="sibTrans" cxnId="{2BC38168-5056-4B28-8037-8B0129DCA817}">
      <dgm:prSet/>
      <dgm:spPr/>
      <dgm:t>
        <a:bodyPr/>
        <a:lstStyle/>
        <a:p>
          <a:endParaRPr lang="en-US"/>
        </a:p>
      </dgm:t>
    </dgm:pt>
    <dgm:pt modelId="{A5A2D1C1-61BE-5F41-B271-7256113677B5}" type="pres">
      <dgm:prSet presAssocID="{E2AFE9E3-0D09-4D7C-B7A1-3A24CD430B87}" presName="vert0" presStyleCnt="0">
        <dgm:presLayoutVars>
          <dgm:dir/>
          <dgm:animOne val="branch"/>
          <dgm:animLvl val="lvl"/>
        </dgm:presLayoutVars>
      </dgm:prSet>
      <dgm:spPr/>
    </dgm:pt>
    <dgm:pt modelId="{AEDD4F69-54B6-FA40-9D65-85A2F8E035E4}" type="pres">
      <dgm:prSet presAssocID="{FB706C93-93CE-475B-919D-3E71F0EA0C5F}" presName="thickLine" presStyleLbl="alignNode1" presStyleIdx="0" presStyleCnt="13"/>
      <dgm:spPr/>
    </dgm:pt>
    <dgm:pt modelId="{4AD175E5-CD9F-0145-ACB3-8D18018D8ACC}" type="pres">
      <dgm:prSet presAssocID="{FB706C93-93CE-475B-919D-3E71F0EA0C5F}" presName="horz1" presStyleCnt="0"/>
      <dgm:spPr/>
    </dgm:pt>
    <dgm:pt modelId="{A8A1A648-F5EE-4647-B169-F7380AC61BD7}" type="pres">
      <dgm:prSet presAssocID="{FB706C93-93CE-475B-919D-3E71F0EA0C5F}" presName="tx1" presStyleLbl="revTx" presStyleIdx="0" presStyleCnt="13"/>
      <dgm:spPr/>
    </dgm:pt>
    <dgm:pt modelId="{5D9E2CC1-37A0-2540-812F-1608A4DD53D3}" type="pres">
      <dgm:prSet presAssocID="{FB706C93-93CE-475B-919D-3E71F0EA0C5F}" presName="vert1" presStyleCnt="0"/>
      <dgm:spPr/>
    </dgm:pt>
    <dgm:pt modelId="{5E8A9227-1119-EC4F-A066-B56E9600485E}" type="pres">
      <dgm:prSet presAssocID="{314CA43B-896D-4081-9889-D072274D966C}" presName="thickLine" presStyleLbl="alignNode1" presStyleIdx="1" presStyleCnt="13"/>
      <dgm:spPr/>
    </dgm:pt>
    <dgm:pt modelId="{9372D423-0A8D-3F42-BFA1-1B4F8A521C43}" type="pres">
      <dgm:prSet presAssocID="{314CA43B-896D-4081-9889-D072274D966C}" presName="horz1" presStyleCnt="0"/>
      <dgm:spPr/>
    </dgm:pt>
    <dgm:pt modelId="{FB5BE9FF-883B-E845-96EC-EB2FB441511D}" type="pres">
      <dgm:prSet presAssocID="{314CA43B-896D-4081-9889-D072274D966C}" presName="tx1" presStyleLbl="revTx" presStyleIdx="1" presStyleCnt="13"/>
      <dgm:spPr/>
    </dgm:pt>
    <dgm:pt modelId="{10C3161E-5C48-6741-A294-8ED0524D08EB}" type="pres">
      <dgm:prSet presAssocID="{314CA43B-896D-4081-9889-D072274D966C}" presName="vert1" presStyleCnt="0"/>
      <dgm:spPr/>
    </dgm:pt>
    <dgm:pt modelId="{648A3E75-4837-F843-8EF8-F1E0AFC6F006}" type="pres">
      <dgm:prSet presAssocID="{5B255A72-0610-49B9-A23B-7F59DC816D6D}" presName="thickLine" presStyleLbl="alignNode1" presStyleIdx="2" presStyleCnt="13"/>
      <dgm:spPr/>
    </dgm:pt>
    <dgm:pt modelId="{CE57679F-9585-2449-ACB8-F4EA435E4C5D}" type="pres">
      <dgm:prSet presAssocID="{5B255A72-0610-49B9-A23B-7F59DC816D6D}" presName="horz1" presStyleCnt="0"/>
      <dgm:spPr/>
    </dgm:pt>
    <dgm:pt modelId="{5413227F-8134-9042-9B58-80CDF2105BE7}" type="pres">
      <dgm:prSet presAssocID="{5B255A72-0610-49B9-A23B-7F59DC816D6D}" presName="tx1" presStyleLbl="revTx" presStyleIdx="2" presStyleCnt="13"/>
      <dgm:spPr/>
    </dgm:pt>
    <dgm:pt modelId="{FA4AF60A-C453-2F4D-8FE5-F2B4AAD56429}" type="pres">
      <dgm:prSet presAssocID="{5B255A72-0610-49B9-A23B-7F59DC816D6D}" presName="vert1" presStyleCnt="0"/>
      <dgm:spPr/>
    </dgm:pt>
    <dgm:pt modelId="{8AE8088E-6242-3246-8CED-748D1F7367C0}" type="pres">
      <dgm:prSet presAssocID="{D417D66E-01A3-455F-B636-8EA0E01B2A5B}" presName="thickLine" presStyleLbl="alignNode1" presStyleIdx="3" presStyleCnt="13"/>
      <dgm:spPr/>
    </dgm:pt>
    <dgm:pt modelId="{D0307658-50DB-7B4F-8454-B03125A4A9A0}" type="pres">
      <dgm:prSet presAssocID="{D417D66E-01A3-455F-B636-8EA0E01B2A5B}" presName="horz1" presStyleCnt="0"/>
      <dgm:spPr/>
    </dgm:pt>
    <dgm:pt modelId="{05A28D63-8D48-FA41-91D1-CAEA0E0C403C}" type="pres">
      <dgm:prSet presAssocID="{D417D66E-01A3-455F-B636-8EA0E01B2A5B}" presName="tx1" presStyleLbl="revTx" presStyleIdx="3" presStyleCnt="13"/>
      <dgm:spPr/>
    </dgm:pt>
    <dgm:pt modelId="{A8099DEC-C90F-ED42-AE86-17CA2B8161FD}" type="pres">
      <dgm:prSet presAssocID="{D417D66E-01A3-455F-B636-8EA0E01B2A5B}" presName="vert1" presStyleCnt="0"/>
      <dgm:spPr/>
    </dgm:pt>
    <dgm:pt modelId="{059F7A86-8552-064C-9B4E-432D22548745}" type="pres">
      <dgm:prSet presAssocID="{5D6CE418-A56E-444E-B4EC-E031512D60D7}" presName="thickLine" presStyleLbl="alignNode1" presStyleIdx="4" presStyleCnt="13"/>
      <dgm:spPr/>
    </dgm:pt>
    <dgm:pt modelId="{4088EDC0-0AEC-9442-964D-00B1CD5D2E02}" type="pres">
      <dgm:prSet presAssocID="{5D6CE418-A56E-444E-B4EC-E031512D60D7}" presName="horz1" presStyleCnt="0"/>
      <dgm:spPr/>
    </dgm:pt>
    <dgm:pt modelId="{23A29077-EFF3-E343-9570-43AE83A795FC}" type="pres">
      <dgm:prSet presAssocID="{5D6CE418-A56E-444E-B4EC-E031512D60D7}" presName="tx1" presStyleLbl="revTx" presStyleIdx="4" presStyleCnt="13"/>
      <dgm:spPr/>
    </dgm:pt>
    <dgm:pt modelId="{21762C78-AE15-2C40-835E-379BCC1D3A20}" type="pres">
      <dgm:prSet presAssocID="{5D6CE418-A56E-444E-B4EC-E031512D60D7}" presName="vert1" presStyleCnt="0"/>
      <dgm:spPr/>
    </dgm:pt>
    <dgm:pt modelId="{F2462165-7BAD-F449-93EC-750FE98CB760}" type="pres">
      <dgm:prSet presAssocID="{311348BB-72FA-4883-B976-4419E3C6F81D}" presName="thickLine" presStyleLbl="alignNode1" presStyleIdx="5" presStyleCnt="13"/>
      <dgm:spPr/>
    </dgm:pt>
    <dgm:pt modelId="{AF373CF7-2090-444E-871F-E98D27BA589B}" type="pres">
      <dgm:prSet presAssocID="{311348BB-72FA-4883-B976-4419E3C6F81D}" presName="horz1" presStyleCnt="0"/>
      <dgm:spPr/>
    </dgm:pt>
    <dgm:pt modelId="{AEAB5D4A-5B4D-2D48-9C54-E08AF780E5BB}" type="pres">
      <dgm:prSet presAssocID="{311348BB-72FA-4883-B976-4419E3C6F81D}" presName="tx1" presStyleLbl="revTx" presStyleIdx="5" presStyleCnt="13"/>
      <dgm:spPr/>
    </dgm:pt>
    <dgm:pt modelId="{A210C853-C8F0-1448-9C4C-2B873332AB49}" type="pres">
      <dgm:prSet presAssocID="{311348BB-72FA-4883-B976-4419E3C6F81D}" presName="vert1" presStyleCnt="0"/>
      <dgm:spPr/>
    </dgm:pt>
    <dgm:pt modelId="{E4C87067-C256-C241-9933-471AC2E4CFAB}" type="pres">
      <dgm:prSet presAssocID="{1BE9F978-5A12-486A-86EA-26D8DDC819EA}" presName="thickLine" presStyleLbl="alignNode1" presStyleIdx="6" presStyleCnt="13"/>
      <dgm:spPr/>
    </dgm:pt>
    <dgm:pt modelId="{9E871589-7B1E-654D-BB02-1AC814A15BED}" type="pres">
      <dgm:prSet presAssocID="{1BE9F978-5A12-486A-86EA-26D8DDC819EA}" presName="horz1" presStyleCnt="0"/>
      <dgm:spPr/>
    </dgm:pt>
    <dgm:pt modelId="{F322421C-1B11-CC41-A296-5829507179D8}" type="pres">
      <dgm:prSet presAssocID="{1BE9F978-5A12-486A-86EA-26D8DDC819EA}" presName="tx1" presStyleLbl="revTx" presStyleIdx="6" presStyleCnt="13"/>
      <dgm:spPr/>
    </dgm:pt>
    <dgm:pt modelId="{F4CE5CC6-50AC-9846-A369-B48D89D53153}" type="pres">
      <dgm:prSet presAssocID="{1BE9F978-5A12-486A-86EA-26D8DDC819EA}" presName="vert1" presStyleCnt="0"/>
      <dgm:spPr/>
    </dgm:pt>
    <dgm:pt modelId="{06598651-CC0B-2A41-B7DD-A6598C9146FD}" type="pres">
      <dgm:prSet presAssocID="{04226FF0-77F0-4A2E-8435-AB85CECD841A}" presName="thickLine" presStyleLbl="alignNode1" presStyleIdx="7" presStyleCnt="13"/>
      <dgm:spPr/>
    </dgm:pt>
    <dgm:pt modelId="{3DCDB075-E873-134A-8424-C59DA2AFA1E6}" type="pres">
      <dgm:prSet presAssocID="{04226FF0-77F0-4A2E-8435-AB85CECD841A}" presName="horz1" presStyleCnt="0"/>
      <dgm:spPr/>
    </dgm:pt>
    <dgm:pt modelId="{072F66BA-3BE7-4843-962B-0FFADD1B9492}" type="pres">
      <dgm:prSet presAssocID="{04226FF0-77F0-4A2E-8435-AB85CECD841A}" presName="tx1" presStyleLbl="revTx" presStyleIdx="7" presStyleCnt="13"/>
      <dgm:spPr/>
    </dgm:pt>
    <dgm:pt modelId="{13DDE484-8E62-E84A-85AD-C47A6CF9FBCE}" type="pres">
      <dgm:prSet presAssocID="{04226FF0-77F0-4A2E-8435-AB85CECD841A}" presName="vert1" presStyleCnt="0"/>
      <dgm:spPr/>
    </dgm:pt>
    <dgm:pt modelId="{0867875F-797B-BF46-AE49-61B68313849E}" type="pres">
      <dgm:prSet presAssocID="{C3CAB4E7-C309-420E-9D22-22144B8E379A}" presName="thickLine" presStyleLbl="alignNode1" presStyleIdx="8" presStyleCnt="13"/>
      <dgm:spPr/>
    </dgm:pt>
    <dgm:pt modelId="{C15C7A0E-98A6-B642-ACDF-D68E1FE44046}" type="pres">
      <dgm:prSet presAssocID="{C3CAB4E7-C309-420E-9D22-22144B8E379A}" presName="horz1" presStyleCnt="0"/>
      <dgm:spPr/>
    </dgm:pt>
    <dgm:pt modelId="{9F3D8208-32C1-4F4F-934C-7517283EF3BF}" type="pres">
      <dgm:prSet presAssocID="{C3CAB4E7-C309-420E-9D22-22144B8E379A}" presName="tx1" presStyleLbl="revTx" presStyleIdx="8" presStyleCnt="13"/>
      <dgm:spPr/>
    </dgm:pt>
    <dgm:pt modelId="{5721CB80-05AA-AF47-A947-69A8E4BE40CC}" type="pres">
      <dgm:prSet presAssocID="{C3CAB4E7-C309-420E-9D22-22144B8E379A}" presName="vert1" presStyleCnt="0"/>
      <dgm:spPr/>
    </dgm:pt>
    <dgm:pt modelId="{EF70FEA9-065C-D842-8630-807F35BFFA1C}" type="pres">
      <dgm:prSet presAssocID="{A31DF2A4-C37F-419A-9B4A-CD4893F4FE12}" presName="thickLine" presStyleLbl="alignNode1" presStyleIdx="9" presStyleCnt="13"/>
      <dgm:spPr/>
    </dgm:pt>
    <dgm:pt modelId="{F228BBA6-483E-6946-97EA-04F276AED4D6}" type="pres">
      <dgm:prSet presAssocID="{A31DF2A4-C37F-419A-9B4A-CD4893F4FE12}" presName="horz1" presStyleCnt="0"/>
      <dgm:spPr/>
    </dgm:pt>
    <dgm:pt modelId="{3895DE87-6020-3F44-AA1A-DB7CFA9A6A76}" type="pres">
      <dgm:prSet presAssocID="{A31DF2A4-C37F-419A-9B4A-CD4893F4FE12}" presName="tx1" presStyleLbl="revTx" presStyleIdx="9" presStyleCnt="13"/>
      <dgm:spPr/>
    </dgm:pt>
    <dgm:pt modelId="{DF307D37-50CC-2B47-AD36-2DF57449F3F6}" type="pres">
      <dgm:prSet presAssocID="{A31DF2A4-C37F-419A-9B4A-CD4893F4FE12}" presName="vert1" presStyleCnt="0"/>
      <dgm:spPr/>
    </dgm:pt>
    <dgm:pt modelId="{3C16F143-B69F-A44A-B065-B0AE43F6D9F1}" type="pres">
      <dgm:prSet presAssocID="{3E049854-F7C9-4392-8CB2-0EB406E466D8}" presName="thickLine" presStyleLbl="alignNode1" presStyleIdx="10" presStyleCnt="13"/>
      <dgm:spPr/>
    </dgm:pt>
    <dgm:pt modelId="{6A05D02B-4F9B-0443-BE06-DBC15756E79F}" type="pres">
      <dgm:prSet presAssocID="{3E049854-F7C9-4392-8CB2-0EB406E466D8}" presName="horz1" presStyleCnt="0"/>
      <dgm:spPr/>
    </dgm:pt>
    <dgm:pt modelId="{28690356-A856-B84D-8DEF-94A4DC442F47}" type="pres">
      <dgm:prSet presAssocID="{3E049854-F7C9-4392-8CB2-0EB406E466D8}" presName="tx1" presStyleLbl="revTx" presStyleIdx="10" presStyleCnt="13"/>
      <dgm:spPr/>
    </dgm:pt>
    <dgm:pt modelId="{2B41BF92-60D0-084C-B778-DB736A7E3E73}" type="pres">
      <dgm:prSet presAssocID="{3E049854-F7C9-4392-8CB2-0EB406E466D8}" presName="vert1" presStyleCnt="0"/>
      <dgm:spPr/>
    </dgm:pt>
    <dgm:pt modelId="{2E57E7D1-9547-344A-96F9-976E54C431EF}" type="pres">
      <dgm:prSet presAssocID="{08EF64EA-772E-4D29-B76F-97AEB7433ECD}" presName="thickLine" presStyleLbl="alignNode1" presStyleIdx="11" presStyleCnt="13"/>
      <dgm:spPr/>
    </dgm:pt>
    <dgm:pt modelId="{B9F8BFDE-72AD-B045-AEBC-129332000E08}" type="pres">
      <dgm:prSet presAssocID="{08EF64EA-772E-4D29-B76F-97AEB7433ECD}" presName="horz1" presStyleCnt="0"/>
      <dgm:spPr/>
    </dgm:pt>
    <dgm:pt modelId="{CF25C52D-5F27-E84D-95A4-57215352C482}" type="pres">
      <dgm:prSet presAssocID="{08EF64EA-772E-4D29-B76F-97AEB7433ECD}" presName="tx1" presStyleLbl="revTx" presStyleIdx="11" presStyleCnt="13"/>
      <dgm:spPr/>
    </dgm:pt>
    <dgm:pt modelId="{A266F20E-5CF8-EC46-A218-A009EB5B364D}" type="pres">
      <dgm:prSet presAssocID="{08EF64EA-772E-4D29-B76F-97AEB7433ECD}" presName="vert1" presStyleCnt="0"/>
      <dgm:spPr/>
    </dgm:pt>
    <dgm:pt modelId="{0CAC42A8-BB28-9A43-8E97-82D8DBE883C3}" type="pres">
      <dgm:prSet presAssocID="{1641F526-E64B-4D79-B381-A404A0975B40}" presName="thickLine" presStyleLbl="alignNode1" presStyleIdx="12" presStyleCnt="13"/>
      <dgm:spPr/>
    </dgm:pt>
    <dgm:pt modelId="{C401BD09-897E-1345-97D2-00FD901064B4}" type="pres">
      <dgm:prSet presAssocID="{1641F526-E64B-4D79-B381-A404A0975B40}" presName="horz1" presStyleCnt="0"/>
      <dgm:spPr/>
    </dgm:pt>
    <dgm:pt modelId="{218FF82B-2B3B-5749-9661-5C4F667D9132}" type="pres">
      <dgm:prSet presAssocID="{1641F526-E64B-4D79-B381-A404A0975B40}" presName="tx1" presStyleLbl="revTx" presStyleIdx="12" presStyleCnt="13"/>
      <dgm:spPr/>
    </dgm:pt>
    <dgm:pt modelId="{3F145994-F783-7D45-8497-2F6E9FA94190}" type="pres">
      <dgm:prSet presAssocID="{1641F526-E64B-4D79-B381-A404A0975B40}" presName="vert1" presStyleCnt="0"/>
      <dgm:spPr/>
    </dgm:pt>
  </dgm:ptLst>
  <dgm:cxnLst>
    <dgm:cxn modelId="{E0E5B500-1E10-420D-8010-760157F854B6}" srcId="{E2AFE9E3-0D09-4D7C-B7A1-3A24CD430B87}" destId="{08EF64EA-772E-4D29-B76F-97AEB7433ECD}" srcOrd="11" destOrd="0" parTransId="{1B0D13A9-AD11-4227-9B63-AC454FC1A6F6}" sibTransId="{F0271D57-DB91-4476-99F0-BA55BB1E282B}"/>
    <dgm:cxn modelId="{3B948402-ED7E-4760-97DB-55F8E82C9366}" srcId="{E2AFE9E3-0D09-4D7C-B7A1-3A24CD430B87}" destId="{311348BB-72FA-4883-B976-4419E3C6F81D}" srcOrd="5" destOrd="0" parTransId="{1ADA0770-2804-42A0-8784-008F3F84AE86}" sibTransId="{4248FCB7-7E99-4233-A41E-83E353F677C6}"/>
    <dgm:cxn modelId="{9D0E1707-5C73-C04A-A5F4-B7739A01152E}" type="presOf" srcId="{5B255A72-0610-49B9-A23B-7F59DC816D6D}" destId="{5413227F-8134-9042-9B58-80CDF2105BE7}" srcOrd="0" destOrd="0" presId="urn:microsoft.com/office/officeart/2008/layout/LinedList"/>
    <dgm:cxn modelId="{41C1E412-D05B-4DB4-99DB-E75DF0EEC2E6}" srcId="{E2AFE9E3-0D09-4D7C-B7A1-3A24CD430B87}" destId="{5B255A72-0610-49B9-A23B-7F59DC816D6D}" srcOrd="2" destOrd="0" parTransId="{97426D5B-0BA5-4A08-8416-04C9EEA1AC9C}" sibTransId="{0DC32346-1AB6-4BB9-A550-B4A6FF92454C}"/>
    <dgm:cxn modelId="{A4E1651E-3F21-5642-A50F-9C3D1BAE84FC}" type="presOf" srcId="{E2AFE9E3-0D09-4D7C-B7A1-3A24CD430B87}" destId="{A5A2D1C1-61BE-5F41-B271-7256113677B5}" srcOrd="0" destOrd="0" presId="urn:microsoft.com/office/officeart/2008/layout/LinedList"/>
    <dgm:cxn modelId="{B349A127-C7E0-446F-94AB-7EC3CC316BE8}" srcId="{E2AFE9E3-0D09-4D7C-B7A1-3A24CD430B87}" destId="{C3CAB4E7-C309-420E-9D22-22144B8E379A}" srcOrd="8" destOrd="0" parTransId="{C25DEFE8-F4C5-401B-A3EC-B3BEECEBB933}" sibTransId="{31C66E65-921B-4A65-ADAF-50EC5D114C7A}"/>
    <dgm:cxn modelId="{9587772B-316F-7141-B8A4-890C2E626465}" type="presOf" srcId="{3E049854-F7C9-4392-8CB2-0EB406E466D8}" destId="{28690356-A856-B84D-8DEF-94A4DC442F47}" srcOrd="0" destOrd="0" presId="urn:microsoft.com/office/officeart/2008/layout/LinedList"/>
    <dgm:cxn modelId="{D5DFB935-237F-48E2-B53F-688714F43F14}" srcId="{E2AFE9E3-0D09-4D7C-B7A1-3A24CD430B87}" destId="{A31DF2A4-C37F-419A-9B4A-CD4893F4FE12}" srcOrd="9" destOrd="0" parTransId="{C0E9CDFD-B504-4539-B015-6916303524C1}" sibTransId="{B57EE658-EAC0-47DF-BC37-B33C0B680494}"/>
    <dgm:cxn modelId="{EFED133D-1E27-43CF-8088-3A5DF15CAE1E}" srcId="{E2AFE9E3-0D09-4D7C-B7A1-3A24CD430B87}" destId="{3E049854-F7C9-4392-8CB2-0EB406E466D8}" srcOrd="10" destOrd="0" parTransId="{D28FD7B3-A767-485B-B480-4B0409BC0DC3}" sibTransId="{CBD1D2C6-7E0B-47A9-ADD3-D66CFD15EF7F}"/>
    <dgm:cxn modelId="{7404653D-F590-C04A-8BC6-91322688AA9E}" type="presOf" srcId="{311348BB-72FA-4883-B976-4419E3C6F81D}" destId="{AEAB5D4A-5B4D-2D48-9C54-E08AF780E5BB}" srcOrd="0" destOrd="0" presId="urn:microsoft.com/office/officeart/2008/layout/LinedList"/>
    <dgm:cxn modelId="{E45F993E-C93A-42E9-B56B-35112DACE781}" srcId="{E2AFE9E3-0D09-4D7C-B7A1-3A24CD430B87}" destId="{314CA43B-896D-4081-9889-D072274D966C}" srcOrd="1" destOrd="0" parTransId="{840F6B48-0DCB-4D5C-811B-3D7D19E5CF28}" sibTransId="{017734E2-8353-4363-94B2-9D248974BD42}"/>
    <dgm:cxn modelId="{C5E0564A-A0F4-4906-BD20-E28375438F0B}" srcId="{E2AFE9E3-0D09-4D7C-B7A1-3A24CD430B87}" destId="{1BE9F978-5A12-486A-86EA-26D8DDC819EA}" srcOrd="6" destOrd="0" parTransId="{39C7852F-0A8E-4349-BB79-0D8F5E397FDD}" sibTransId="{4BE278AC-0A50-4C24-BD05-0C9F6E07F98E}"/>
    <dgm:cxn modelId="{366AF659-2D22-7147-9DF9-210F701AD85D}" type="presOf" srcId="{FB706C93-93CE-475B-919D-3E71F0EA0C5F}" destId="{A8A1A648-F5EE-4647-B169-F7380AC61BD7}" srcOrd="0" destOrd="0" presId="urn:microsoft.com/office/officeart/2008/layout/LinedList"/>
    <dgm:cxn modelId="{2BC38168-5056-4B28-8037-8B0129DCA817}" srcId="{E2AFE9E3-0D09-4D7C-B7A1-3A24CD430B87}" destId="{1641F526-E64B-4D79-B381-A404A0975B40}" srcOrd="12" destOrd="0" parTransId="{2CB1EC2B-2683-44EB-B1F5-1B7163E3481A}" sibTransId="{81F0B3CA-A10A-4F63-A811-E5C3C258A77A}"/>
    <dgm:cxn modelId="{5F650469-055E-FB4C-925C-2F282A6AF0DB}" type="presOf" srcId="{5D6CE418-A56E-444E-B4EC-E031512D60D7}" destId="{23A29077-EFF3-E343-9570-43AE83A795FC}" srcOrd="0" destOrd="0" presId="urn:microsoft.com/office/officeart/2008/layout/LinedList"/>
    <dgm:cxn modelId="{8BEECA7E-5ECA-E340-8F66-BD15AE93D9EA}" type="presOf" srcId="{1641F526-E64B-4D79-B381-A404A0975B40}" destId="{218FF82B-2B3B-5749-9661-5C4F667D9132}" srcOrd="0" destOrd="0" presId="urn:microsoft.com/office/officeart/2008/layout/LinedList"/>
    <dgm:cxn modelId="{A106467F-54C5-4BB5-8D90-308B5A2B68A9}" srcId="{E2AFE9E3-0D09-4D7C-B7A1-3A24CD430B87}" destId="{04226FF0-77F0-4A2E-8435-AB85CECD841A}" srcOrd="7" destOrd="0" parTransId="{E03239A0-0CFF-4AEA-A89B-A2ECDE7D2AD4}" sibTransId="{53E95838-C3DE-4100-BE9B-85EBDB83E41D}"/>
    <dgm:cxn modelId="{CB036E83-488E-45C0-BB9F-DF2A46C616D3}" srcId="{E2AFE9E3-0D09-4D7C-B7A1-3A24CD430B87}" destId="{D417D66E-01A3-455F-B636-8EA0E01B2A5B}" srcOrd="3" destOrd="0" parTransId="{927E9BF2-1CFE-41BB-AAFC-089DCF254602}" sibTransId="{1F1E15E0-DBD0-4155-BB17-5753BCF66F2C}"/>
    <dgm:cxn modelId="{58B0DC84-5FB1-4973-B147-DC18D467BB67}" srcId="{E2AFE9E3-0D09-4D7C-B7A1-3A24CD430B87}" destId="{5D6CE418-A56E-444E-B4EC-E031512D60D7}" srcOrd="4" destOrd="0" parTransId="{91B80A41-8520-445B-B8C8-93D5A30E7238}" sibTransId="{470BECE2-3444-4CAF-89F6-AA935E190F87}"/>
    <dgm:cxn modelId="{B2F45386-4D96-7346-B8BE-82C06EF20CAA}" type="presOf" srcId="{04226FF0-77F0-4A2E-8435-AB85CECD841A}" destId="{072F66BA-3BE7-4843-962B-0FFADD1B9492}" srcOrd="0" destOrd="0" presId="urn:microsoft.com/office/officeart/2008/layout/LinedList"/>
    <dgm:cxn modelId="{9CB45092-E669-744F-8227-609B981E714E}" type="presOf" srcId="{D417D66E-01A3-455F-B636-8EA0E01B2A5B}" destId="{05A28D63-8D48-FA41-91D1-CAEA0E0C403C}" srcOrd="0" destOrd="0" presId="urn:microsoft.com/office/officeart/2008/layout/LinedList"/>
    <dgm:cxn modelId="{F9D115A1-7213-6148-8A63-77C5CCB07AC6}" type="presOf" srcId="{314CA43B-896D-4081-9889-D072274D966C}" destId="{FB5BE9FF-883B-E845-96EC-EB2FB441511D}" srcOrd="0" destOrd="0" presId="urn:microsoft.com/office/officeart/2008/layout/LinedList"/>
    <dgm:cxn modelId="{4975EDA6-7B85-BD41-96C0-5F37E9E3223F}" type="presOf" srcId="{C3CAB4E7-C309-420E-9D22-22144B8E379A}" destId="{9F3D8208-32C1-4F4F-934C-7517283EF3BF}" srcOrd="0" destOrd="0" presId="urn:microsoft.com/office/officeart/2008/layout/LinedList"/>
    <dgm:cxn modelId="{31BB34D1-D95F-EF4B-835C-6C80BB2B5EDB}" type="presOf" srcId="{A31DF2A4-C37F-419A-9B4A-CD4893F4FE12}" destId="{3895DE87-6020-3F44-AA1A-DB7CFA9A6A76}" srcOrd="0" destOrd="0" presId="urn:microsoft.com/office/officeart/2008/layout/LinedList"/>
    <dgm:cxn modelId="{21B16CE6-CB14-9F4D-A3AE-166E795B4EFA}" type="presOf" srcId="{08EF64EA-772E-4D29-B76F-97AEB7433ECD}" destId="{CF25C52D-5F27-E84D-95A4-57215352C482}" srcOrd="0" destOrd="0" presId="urn:microsoft.com/office/officeart/2008/layout/LinedList"/>
    <dgm:cxn modelId="{369636F6-B7B7-4AE0-B8E5-BCCE13B546A8}" srcId="{E2AFE9E3-0D09-4D7C-B7A1-3A24CD430B87}" destId="{FB706C93-93CE-475B-919D-3E71F0EA0C5F}" srcOrd="0" destOrd="0" parTransId="{F4BE0605-4B79-4017-9E24-F2CFC29E62DF}" sibTransId="{FFF7AD8E-69CC-408D-B632-F22F66A89E13}"/>
    <dgm:cxn modelId="{108690F7-5240-0541-A04F-A005E926AE6F}" type="presOf" srcId="{1BE9F978-5A12-486A-86EA-26D8DDC819EA}" destId="{F322421C-1B11-CC41-A296-5829507179D8}" srcOrd="0" destOrd="0" presId="urn:microsoft.com/office/officeart/2008/layout/LinedList"/>
    <dgm:cxn modelId="{DC906885-C562-7540-8B7E-ADB95BCA5754}" type="presParOf" srcId="{A5A2D1C1-61BE-5F41-B271-7256113677B5}" destId="{AEDD4F69-54B6-FA40-9D65-85A2F8E035E4}" srcOrd="0" destOrd="0" presId="urn:microsoft.com/office/officeart/2008/layout/LinedList"/>
    <dgm:cxn modelId="{83DFE7C5-32A4-9E49-AAB4-4F340BCA8F03}" type="presParOf" srcId="{A5A2D1C1-61BE-5F41-B271-7256113677B5}" destId="{4AD175E5-CD9F-0145-ACB3-8D18018D8ACC}" srcOrd="1" destOrd="0" presId="urn:microsoft.com/office/officeart/2008/layout/LinedList"/>
    <dgm:cxn modelId="{FF60582D-CBDD-FB45-A8F3-528CE116D04E}" type="presParOf" srcId="{4AD175E5-CD9F-0145-ACB3-8D18018D8ACC}" destId="{A8A1A648-F5EE-4647-B169-F7380AC61BD7}" srcOrd="0" destOrd="0" presId="urn:microsoft.com/office/officeart/2008/layout/LinedList"/>
    <dgm:cxn modelId="{E790C3B2-87BC-9C44-98DC-2424FC6B9326}" type="presParOf" srcId="{4AD175E5-CD9F-0145-ACB3-8D18018D8ACC}" destId="{5D9E2CC1-37A0-2540-812F-1608A4DD53D3}" srcOrd="1" destOrd="0" presId="urn:microsoft.com/office/officeart/2008/layout/LinedList"/>
    <dgm:cxn modelId="{7CD9A902-B8D9-2342-8CFE-B50D985E4D64}" type="presParOf" srcId="{A5A2D1C1-61BE-5F41-B271-7256113677B5}" destId="{5E8A9227-1119-EC4F-A066-B56E9600485E}" srcOrd="2" destOrd="0" presId="urn:microsoft.com/office/officeart/2008/layout/LinedList"/>
    <dgm:cxn modelId="{89B936E6-EA84-344B-A6CA-6BF00A9B7091}" type="presParOf" srcId="{A5A2D1C1-61BE-5F41-B271-7256113677B5}" destId="{9372D423-0A8D-3F42-BFA1-1B4F8A521C43}" srcOrd="3" destOrd="0" presId="urn:microsoft.com/office/officeart/2008/layout/LinedList"/>
    <dgm:cxn modelId="{3B165934-8FB3-3641-B7EF-BFC5497DD7DD}" type="presParOf" srcId="{9372D423-0A8D-3F42-BFA1-1B4F8A521C43}" destId="{FB5BE9FF-883B-E845-96EC-EB2FB441511D}" srcOrd="0" destOrd="0" presId="urn:microsoft.com/office/officeart/2008/layout/LinedList"/>
    <dgm:cxn modelId="{A23648D0-7C70-1545-8038-EE09685B2C79}" type="presParOf" srcId="{9372D423-0A8D-3F42-BFA1-1B4F8A521C43}" destId="{10C3161E-5C48-6741-A294-8ED0524D08EB}" srcOrd="1" destOrd="0" presId="urn:microsoft.com/office/officeart/2008/layout/LinedList"/>
    <dgm:cxn modelId="{3F2E142B-B1D7-CF45-984C-479662C2C963}" type="presParOf" srcId="{A5A2D1C1-61BE-5F41-B271-7256113677B5}" destId="{648A3E75-4837-F843-8EF8-F1E0AFC6F006}" srcOrd="4" destOrd="0" presId="urn:microsoft.com/office/officeart/2008/layout/LinedList"/>
    <dgm:cxn modelId="{464F0D79-75E9-AA4E-8548-04AB5EA51289}" type="presParOf" srcId="{A5A2D1C1-61BE-5F41-B271-7256113677B5}" destId="{CE57679F-9585-2449-ACB8-F4EA435E4C5D}" srcOrd="5" destOrd="0" presId="urn:microsoft.com/office/officeart/2008/layout/LinedList"/>
    <dgm:cxn modelId="{6897032A-B3D7-9648-9AEA-8A1834F30E32}" type="presParOf" srcId="{CE57679F-9585-2449-ACB8-F4EA435E4C5D}" destId="{5413227F-8134-9042-9B58-80CDF2105BE7}" srcOrd="0" destOrd="0" presId="urn:microsoft.com/office/officeart/2008/layout/LinedList"/>
    <dgm:cxn modelId="{E0FD16CF-3246-224C-A97F-21FD91450423}" type="presParOf" srcId="{CE57679F-9585-2449-ACB8-F4EA435E4C5D}" destId="{FA4AF60A-C453-2F4D-8FE5-F2B4AAD56429}" srcOrd="1" destOrd="0" presId="urn:microsoft.com/office/officeart/2008/layout/LinedList"/>
    <dgm:cxn modelId="{1BDAD67E-CE99-AA46-9535-558C771F763F}" type="presParOf" srcId="{A5A2D1C1-61BE-5F41-B271-7256113677B5}" destId="{8AE8088E-6242-3246-8CED-748D1F7367C0}" srcOrd="6" destOrd="0" presId="urn:microsoft.com/office/officeart/2008/layout/LinedList"/>
    <dgm:cxn modelId="{AB854872-039C-9549-AEED-5A44644BE7E0}" type="presParOf" srcId="{A5A2D1C1-61BE-5F41-B271-7256113677B5}" destId="{D0307658-50DB-7B4F-8454-B03125A4A9A0}" srcOrd="7" destOrd="0" presId="urn:microsoft.com/office/officeart/2008/layout/LinedList"/>
    <dgm:cxn modelId="{431B267E-C470-FD47-86C8-B3318140EF35}" type="presParOf" srcId="{D0307658-50DB-7B4F-8454-B03125A4A9A0}" destId="{05A28D63-8D48-FA41-91D1-CAEA0E0C403C}" srcOrd="0" destOrd="0" presId="urn:microsoft.com/office/officeart/2008/layout/LinedList"/>
    <dgm:cxn modelId="{E148694C-A0C6-C749-B04E-31ECB67789A6}" type="presParOf" srcId="{D0307658-50DB-7B4F-8454-B03125A4A9A0}" destId="{A8099DEC-C90F-ED42-AE86-17CA2B8161FD}" srcOrd="1" destOrd="0" presId="urn:microsoft.com/office/officeart/2008/layout/LinedList"/>
    <dgm:cxn modelId="{7C81B400-001D-EF40-958C-564D311A4DE6}" type="presParOf" srcId="{A5A2D1C1-61BE-5F41-B271-7256113677B5}" destId="{059F7A86-8552-064C-9B4E-432D22548745}" srcOrd="8" destOrd="0" presId="urn:microsoft.com/office/officeart/2008/layout/LinedList"/>
    <dgm:cxn modelId="{BBD02F3E-A3AD-7049-94F0-D8ECD400823F}" type="presParOf" srcId="{A5A2D1C1-61BE-5F41-B271-7256113677B5}" destId="{4088EDC0-0AEC-9442-964D-00B1CD5D2E02}" srcOrd="9" destOrd="0" presId="urn:microsoft.com/office/officeart/2008/layout/LinedList"/>
    <dgm:cxn modelId="{0F39E388-82E7-FD40-9BA0-8D0FF2B7DD1B}" type="presParOf" srcId="{4088EDC0-0AEC-9442-964D-00B1CD5D2E02}" destId="{23A29077-EFF3-E343-9570-43AE83A795FC}" srcOrd="0" destOrd="0" presId="urn:microsoft.com/office/officeart/2008/layout/LinedList"/>
    <dgm:cxn modelId="{1C3702D1-BE8D-A844-AA47-7DE56CA826CB}" type="presParOf" srcId="{4088EDC0-0AEC-9442-964D-00B1CD5D2E02}" destId="{21762C78-AE15-2C40-835E-379BCC1D3A20}" srcOrd="1" destOrd="0" presId="urn:microsoft.com/office/officeart/2008/layout/LinedList"/>
    <dgm:cxn modelId="{5005948B-FE18-6441-901F-F29AA0B39AC9}" type="presParOf" srcId="{A5A2D1C1-61BE-5F41-B271-7256113677B5}" destId="{F2462165-7BAD-F449-93EC-750FE98CB760}" srcOrd="10" destOrd="0" presId="urn:microsoft.com/office/officeart/2008/layout/LinedList"/>
    <dgm:cxn modelId="{2513193F-61C4-6D4D-B6D8-C1CA785F2535}" type="presParOf" srcId="{A5A2D1C1-61BE-5F41-B271-7256113677B5}" destId="{AF373CF7-2090-444E-871F-E98D27BA589B}" srcOrd="11" destOrd="0" presId="urn:microsoft.com/office/officeart/2008/layout/LinedList"/>
    <dgm:cxn modelId="{484F6F2F-5544-2946-93A4-2BC2340D5236}" type="presParOf" srcId="{AF373CF7-2090-444E-871F-E98D27BA589B}" destId="{AEAB5D4A-5B4D-2D48-9C54-E08AF780E5BB}" srcOrd="0" destOrd="0" presId="urn:microsoft.com/office/officeart/2008/layout/LinedList"/>
    <dgm:cxn modelId="{E50728A0-A637-884C-B942-B7906527BE71}" type="presParOf" srcId="{AF373CF7-2090-444E-871F-E98D27BA589B}" destId="{A210C853-C8F0-1448-9C4C-2B873332AB49}" srcOrd="1" destOrd="0" presId="urn:microsoft.com/office/officeart/2008/layout/LinedList"/>
    <dgm:cxn modelId="{43721C9C-A97B-BC4C-A466-355AD7565E36}" type="presParOf" srcId="{A5A2D1C1-61BE-5F41-B271-7256113677B5}" destId="{E4C87067-C256-C241-9933-471AC2E4CFAB}" srcOrd="12" destOrd="0" presId="urn:microsoft.com/office/officeart/2008/layout/LinedList"/>
    <dgm:cxn modelId="{9010C7CD-A95D-8844-A44D-9BB2F27E109C}" type="presParOf" srcId="{A5A2D1C1-61BE-5F41-B271-7256113677B5}" destId="{9E871589-7B1E-654D-BB02-1AC814A15BED}" srcOrd="13" destOrd="0" presId="urn:microsoft.com/office/officeart/2008/layout/LinedList"/>
    <dgm:cxn modelId="{25A99E81-BB6E-D94C-A8C2-37740D196D4D}" type="presParOf" srcId="{9E871589-7B1E-654D-BB02-1AC814A15BED}" destId="{F322421C-1B11-CC41-A296-5829507179D8}" srcOrd="0" destOrd="0" presId="urn:microsoft.com/office/officeart/2008/layout/LinedList"/>
    <dgm:cxn modelId="{D668F41D-A8B6-9244-85DB-46FCA6E997F5}" type="presParOf" srcId="{9E871589-7B1E-654D-BB02-1AC814A15BED}" destId="{F4CE5CC6-50AC-9846-A369-B48D89D53153}" srcOrd="1" destOrd="0" presId="urn:microsoft.com/office/officeart/2008/layout/LinedList"/>
    <dgm:cxn modelId="{FF27956F-40A5-ED49-A8BF-4BE999CC87A1}" type="presParOf" srcId="{A5A2D1C1-61BE-5F41-B271-7256113677B5}" destId="{06598651-CC0B-2A41-B7DD-A6598C9146FD}" srcOrd="14" destOrd="0" presId="urn:microsoft.com/office/officeart/2008/layout/LinedList"/>
    <dgm:cxn modelId="{73D9518B-C6A0-FD43-AA97-EB30C558AB92}" type="presParOf" srcId="{A5A2D1C1-61BE-5F41-B271-7256113677B5}" destId="{3DCDB075-E873-134A-8424-C59DA2AFA1E6}" srcOrd="15" destOrd="0" presId="urn:microsoft.com/office/officeart/2008/layout/LinedList"/>
    <dgm:cxn modelId="{7A802BCB-C528-A146-9FA2-B6D6FF3EEE4D}" type="presParOf" srcId="{3DCDB075-E873-134A-8424-C59DA2AFA1E6}" destId="{072F66BA-3BE7-4843-962B-0FFADD1B9492}" srcOrd="0" destOrd="0" presId="urn:microsoft.com/office/officeart/2008/layout/LinedList"/>
    <dgm:cxn modelId="{ECC6C838-557A-8A48-A3DA-4CD752C65C56}" type="presParOf" srcId="{3DCDB075-E873-134A-8424-C59DA2AFA1E6}" destId="{13DDE484-8E62-E84A-85AD-C47A6CF9FBCE}" srcOrd="1" destOrd="0" presId="urn:microsoft.com/office/officeart/2008/layout/LinedList"/>
    <dgm:cxn modelId="{C8B2B7F1-3125-4344-A64C-93BB59E507D9}" type="presParOf" srcId="{A5A2D1C1-61BE-5F41-B271-7256113677B5}" destId="{0867875F-797B-BF46-AE49-61B68313849E}" srcOrd="16" destOrd="0" presId="urn:microsoft.com/office/officeart/2008/layout/LinedList"/>
    <dgm:cxn modelId="{B2497546-311A-AB4F-BF0D-1029BE08826A}" type="presParOf" srcId="{A5A2D1C1-61BE-5F41-B271-7256113677B5}" destId="{C15C7A0E-98A6-B642-ACDF-D68E1FE44046}" srcOrd="17" destOrd="0" presId="urn:microsoft.com/office/officeart/2008/layout/LinedList"/>
    <dgm:cxn modelId="{B836E0F3-7F11-DF4B-A68D-A32F95928E93}" type="presParOf" srcId="{C15C7A0E-98A6-B642-ACDF-D68E1FE44046}" destId="{9F3D8208-32C1-4F4F-934C-7517283EF3BF}" srcOrd="0" destOrd="0" presId="urn:microsoft.com/office/officeart/2008/layout/LinedList"/>
    <dgm:cxn modelId="{A47019D1-3CA0-834B-BFEB-1557E3342908}" type="presParOf" srcId="{C15C7A0E-98A6-B642-ACDF-D68E1FE44046}" destId="{5721CB80-05AA-AF47-A947-69A8E4BE40CC}" srcOrd="1" destOrd="0" presId="urn:microsoft.com/office/officeart/2008/layout/LinedList"/>
    <dgm:cxn modelId="{D777A1EE-13DD-B444-92DE-213B71FE6AAA}" type="presParOf" srcId="{A5A2D1C1-61BE-5F41-B271-7256113677B5}" destId="{EF70FEA9-065C-D842-8630-807F35BFFA1C}" srcOrd="18" destOrd="0" presId="urn:microsoft.com/office/officeart/2008/layout/LinedList"/>
    <dgm:cxn modelId="{F6FA0CD1-4B21-0B48-8948-92BE3CEFB9C3}" type="presParOf" srcId="{A5A2D1C1-61BE-5F41-B271-7256113677B5}" destId="{F228BBA6-483E-6946-97EA-04F276AED4D6}" srcOrd="19" destOrd="0" presId="urn:microsoft.com/office/officeart/2008/layout/LinedList"/>
    <dgm:cxn modelId="{7B1BF1C7-E680-B040-A701-431FFDCA60D8}" type="presParOf" srcId="{F228BBA6-483E-6946-97EA-04F276AED4D6}" destId="{3895DE87-6020-3F44-AA1A-DB7CFA9A6A76}" srcOrd="0" destOrd="0" presId="urn:microsoft.com/office/officeart/2008/layout/LinedList"/>
    <dgm:cxn modelId="{FCC7DED1-E742-554B-A3FB-8E29C7A559CE}" type="presParOf" srcId="{F228BBA6-483E-6946-97EA-04F276AED4D6}" destId="{DF307D37-50CC-2B47-AD36-2DF57449F3F6}" srcOrd="1" destOrd="0" presId="urn:microsoft.com/office/officeart/2008/layout/LinedList"/>
    <dgm:cxn modelId="{A811FF42-4E48-E848-A063-AE8CD7B1D307}" type="presParOf" srcId="{A5A2D1C1-61BE-5F41-B271-7256113677B5}" destId="{3C16F143-B69F-A44A-B065-B0AE43F6D9F1}" srcOrd="20" destOrd="0" presId="urn:microsoft.com/office/officeart/2008/layout/LinedList"/>
    <dgm:cxn modelId="{840FBD73-AA95-874A-AA10-FFF393509A3B}" type="presParOf" srcId="{A5A2D1C1-61BE-5F41-B271-7256113677B5}" destId="{6A05D02B-4F9B-0443-BE06-DBC15756E79F}" srcOrd="21" destOrd="0" presId="urn:microsoft.com/office/officeart/2008/layout/LinedList"/>
    <dgm:cxn modelId="{FCF5165B-E5FC-8B4C-A638-B3A2E52BCA21}" type="presParOf" srcId="{6A05D02B-4F9B-0443-BE06-DBC15756E79F}" destId="{28690356-A856-B84D-8DEF-94A4DC442F47}" srcOrd="0" destOrd="0" presId="urn:microsoft.com/office/officeart/2008/layout/LinedList"/>
    <dgm:cxn modelId="{D29CE28F-9CBC-D942-91F0-8BB52FB0055E}" type="presParOf" srcId="{6A05D02B-4F9B-0443-BE06-DBC15756E79F}" destId="{2B41BF92-60D0-084C-B778-DB736A7E3E73}" srcOrd="1" destOrd="0" presId="urn:microsoft.com/office/officeart/2008/layout/LinedList"/>
    <dgm:cxn modelId="{37BBD7DF-7642-B34F-BDF4-ED5DA179F4E8}" type="presParOf" srcId="{A5A2D1C1-61BE-5F41-B271-7256113677B5}" destId="{2E57E7D1-9547-344A-96F9-976E54C431EF}" srcOrd="22" destOrd="0" presId="urn:microsoft.com/office/officeart/2008/layout/LinedList"/>
    <dgm:cxn modelId="{8C9C262F-DED2-8D4B-AE2C-22A90AB0D26F}" type="presParOf" srcId="{A5A2D1C1-61BE-5F41-B271-7256113677B5}" destId="{B9F8BFDE-72AD-B045-AEBC-129332000E08}" srcOrd="23" destOrd="0" presId="urn:microsoft.com/office/officeart/2008/layout/LinedList"/>
    <dgm:cxn modelId="{B2AC67D1-BCB9-B847-853C-04F53AF03DC5}" type="presParOf" srcId="{B9F8BFDE-72AD-B045-AEBC-129332000E08}" destId="{CF25C52D-5F27-E84D-95A4-57215352C482}" srcOrd="0" destOrd="0" presId="urn:microsoft.com/office/officeart/2008/layout/LinedList"/>
    <dgm:cxn modelId="{2F28BEF6-F2AA-EF4F-A806-C351201B1216}" type="presParOf" srcId="{B9F8BFDE-72AD-B045-AEBC-129332000E08}" destId="{A266F20E-5CF8-EC46-A218-A009EB5B364D}" srcOrd="1" destOrd="0" presId="urn:microsoft.com/office/officeart/2008/layout/LinedList"/>
    <dgm:cxn modelId="{6146E19D-B2E0-BD48-9D8E-C4BE390B90F5}" type="presParOf" srcId="{A5A2D1C1-61BE-5F41-B271-7256113677B5}" destId="{0CAC42A8-BB28-9A43-8E97-82D8DBE883C3}" srcOrd="24" destOrd="0" presId="urn:microsoft.com/office/officeart/2008/layout/LinedList"/>
    <dgm:cxn modelId="{57DBB5EA-EEA1-B84C-A4FF-2EC3D3535E1F}" type="presParOf" srcId="{A5A2D1C1-61BE-5F41-B271-7256113677B5}" destId="{C401BD09-897E-1345-97D2-00FD901064B4}" srcOrd="25" destOrd="0" presId="urn:microsoft.com/office/officeart/2008/layout/LinedList"/>
    <dgm:cxn modelId="{28558F64-9395-8049-8F73-43C53ADDB81F}" type="presParOf" srcId="{C401BD09-897E-1345-97D2-00FD901064B4}" destId="{218FF82B-2B3B-5749-9661-5C4F667D9132}" srcOrd="0" destOrd="0" presId="urn:microsoft.com/office/officeart/2008/layout/LinedList"/>
    <dgm:cxn modelId="{5DB6131A-043C-F84F-8A1A-9728B6EA3DD8}" type="presParOf" srcId="{C401BD09-897E-1345-97D2-00FD901064B4}" destId="{3F145994-F783-7D45-8497-2F6E9FA9419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94A201-20E5-484C-AC7E-59BC04593AA1}">
      <dsp:nvSpPr>
        <dsp:cNvPr id="0" name=""/>
        <dsp:cNvSpPr/>
      </dsp:nvSpPr>
      <dsp:spPr>
        <a:xfrm>
          <a:off x="0" y="1822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56FCAC-2566-CB4F-9792-6569CB8207E5}">
      <dsp:nvSpPr>
        <dsp:cNvPr id="0" name=""/>
        <dsp:cNvSpPr/>
      </dsp:nvSpPr>
      <dsp:spPr>
        <a:xfrm>
          <a:off x="0" y="1822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Age UK (2024). D</a:t>
          </a:r>
          <a:r>
            <a:rPr lang="en-US" sz="900" i="1" kern="1200"/>
            <a:t>epression and Anxiety symptoms and causes.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"/>
            </a:rPr>
            <a:t>https://www.ageuk.org.uk/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1822"/>
        <a:ext cx="10653579" cy="270010"/>
      </dsp:txXfrm>
    </dsp:sp>
    <dsp:sp modelId="{F2E218BB-89EB-DE48-93A0-D3D43CD0CA21}">
      <dsp:nvSpPr>
        <dsp:cNvPr id="0" name=""/>
        <dsp:cNvSpPr/>
      </dsp:nvSpPr>
      <dsp:spPr>
        <a:xfrm>
          <a:off x="0" y="271833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84E174-1720-014B-89FE-229E77F1511D}">
      <dsp:nvSpPr>
        <dsp:cNvPr id="0" name=""/>
        <dsp:cNvSpPr/>
      </dsp:nvSpPr>
      <dsp:spPr>
        <a:xfrm>
          <a:off x="0" y="271833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i="1" kern="1200"/>
            <a:t>Amen Clinics (2025) Mixed Anxiety and depressive disorder.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2"/>
            </a:rPr>
            <a:t>https://www.amenclinics.com/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271833"/>
        <a:ext cx="10653579" cy="270010"/>
      </dsp:txXfrm>
    </dsp:sp>
    <dsp:sp modelId="{47FC6E89-63C7-0D42-A8C5-5623456506C4}">
      <dsp:nvSpPr>
        <dsp:cNvPr id="0" name=""/>
        <dsp:cNvSpPr/>
      </dsp:nvSpPr>
      <dsp:spPr>
        <a:xfrm>
          <a:off x="0" y="541844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ED9AB8-FF55-6241-AE58-89D213DE3F57}">
      <dsp:nvSpPr>
        <dsp:cNvPr id="0" name=""/>
        <dsp:cNvSpPr/>
      </dsp:nvSpPr>
      <dsp:spPr>
        <a:xfrm>
          <a:off x="0" y="541844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Brain Power, (2026) </a:t>
          </a:r>
          <a:r>
            <a:rPr lang="en-US" sz="900" i="1" kern="1200"/>
            <a:t>Comprehensive Guide To Mixed Anxiety And Depressive Disorder.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3"/>
            </a:rPr>
            <a:t>https://bpwimh.com/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541844"/>
        <a:ext cx="10653579" cy="270010"/>
      </dsp:txXfrm>
    </dsp:sp>
    <dsp:sp modelId="{84A7373C-3B3E-E748-9985-71CA5573A4AE}">
      <dsp:nvSpPr>
        <dsp:cNvPr id="0" name=""/>
        <dsp:cNvSpPr/>
      </dsp:nvSpPr>
      <dsp:spPr>
        <a:xfrm>
          <a:off x="0" y="811854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BD768F-3271-114A-A330-EDC6990D3D84}">
      <dsp:nvSpPr>
        <dsp:cNvPr id="0" name=""/>
        <dsp:cNvSpPr/>
      </dsp:nvSpPr>
      <dsp:spPr>
        <a:xfrm>
          <a:off x="0" y="811854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Gulf Coast Recovery Centre (2023) </a:t>
          </a:r>
          <a:r>
            <a:rPr lang="en-US" sz="900" i="1" kern="1200"/>
            <a:t>Mixed Anxiety and Depression.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4"/>
            </a:rPr>
            <a:t>https://gulfcoastrecoverycenter.com/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811854"/>
        <a:ext cx="10653579" cy="270010"/>
      </dsp:txXfrm>
    </dsp:sp>
    <dsp:sp modelId="{3040CC20-7B8B-FC4A-A8E2-DB37A369998A}">
      <dsp:nvSpPr>
        <dsp:cNvPr id="0" name=""/>
        <dsp:cNvSpPr/>
      </dsp:nvSpPr>
      <dsp:spPr>
        <a:xfrm>
          <a:off x="0" y="1081865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753A4D-BB70-8A4D-A0FF-3DFBE4F37335}">
      <dsp:nvSpPr>
        <dsp:cNvPr id="0" name=""/>
        <dsp:cNvSpPr/>
      </dsp:nvSpPr>
      <dsp:spPr>
        <a:xfrm>
          <a:off x="0" y="1081865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GOV.UK (2018) </a:t>
          </a:r>
          <a:r>
            <a:rPr lang="en-US" sz="900" i="1" kern="1200"/>
            <a:t>Health Matters: reducing Health inequalities in mental illness.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5"/>
            </a:rPr>
            <a:t>https://www.gov.uk/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1081865"/>
        <a:ext cx="10653579" cy="270010"/>
      </dsp:txXfrm>
    </dsp:sp>
    <dsp:sp modelId="{BF26D9BF-E47F-9849-88B3-55890591B1A2}">
      <dsp:nvSpPr>
        <dsp:cNvPr id="0" name=""/>
        <dsp:cNvSpPr/>
      </dsp:nvSpPr>
      <dsp:spPr>
        <a:xfrm>
          <a:off x="0" y="1351876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FDABC3-4ED9-934A-8BE9-8E446EC6F798}">
      <dsp:nvSpPr>
        <dsp:cNvPr id="0" name=""/>
        <dsp:cNvSpPr/>
      </dsp:nvSpPr>
      <dsp:spPr>
        <a:xfrm>
          <a:off x="0" y="1351876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Higher Tower Clinical (2026) </a:t>
          </a:r>
          <a:r>
            <a:rPr lang="en-US" sz="900" i="1" kern="1200"/>
            <a:t>Depression and Anxiety Comorbidity.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6"/>
            </a:rPr>
            <a:t>https://hightowerclinical.com/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1351876"/>
        <a:ext cx="10653579" cy="270010"/>
      </dsp:txXfrm>
    </dsp:sp>
    <dsp:sp modelId="{64BA3341-0161-1A41-8D11-66917B14B7F9}">
      <dsp:nvSpPr>
        <dsp:cNvPr id="0" name=""/>
        <dsp:cNvSpPr/>
      </dsp:nvSpPr>
      <dsp:spPr>
        <a:xfrm>
          <a:off x="0" y="1621887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B92B5A-46A7-6044-9D97-D977A577DC44}">
      <dsp:nvSpPr>
        <dsp:cNvPr id="0" name=""/>
        <dsp:cNvSpPr/>
      </dsp:nvSpPr>
      <dsp:spPr>
        <a:xfrm>
          <a:off x="0" y="1621887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Mayo Clinic (2024) </a:t>
          </a:r>
          <a:r>
            <a:rPr lang="en-US" sz="900" i="1" kern="1200"/>
            <a:t>Depression and Anxiety: Can I have both? 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7"/>
            </a:rPr>
            <a:t>https://www.mayoclinic.org/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</a:t>
          </a:r>
        </a:p>
      </dsp:txBody>
      <dsp:txXfrm>
        <a:off x="0" y="1621887"/>
        <a:ext cx="10653579" cy="270010"/>
      </dsp:txXfrm>
    </dsp:sp>
    <dsp:sp modelId="{2175ED5D-331E-1A41-9A4B-A702848D9675}">
      <dsp:nvSpPr>
        <dsp:cNvPr id="0" name=""/>
        <dsp:cNvSpPr/>
      </dsp:nvSpPr>
      <dsp:spPr>
        <a:xfrm>
          <a:off x="0" y="1891897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A5FBEB-4D45-BF44-BCFA-FCF1F175A2D2}">
      <dsp:nvSpPr>
        <dsp:cNvPr id="0" name=""/>
        <dsp:cNvSpPr/>
      </dsp:nvSpPr>
      <dsp:spPr>
        <a:xfrm>
          <a:off x="0" y="1891897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Mayo Clinic (2026). </a:t>
          </a:r>
          <a:r>
            <a:rPr lang="en-US" sz="900" i="1" kern="1200"/>
            <a:t>Adjustment disorder. </a:t>
          </a:r>
          <a:r>
            <a:rPr lang="en-US" sz="900" kern="1200"/>
            <a:t>Available at:  </a:t>
          </a:r>
          <a:r>
            <a:rPr lang="en-US" sz="900" kern="1200">
              <a:hlinkClick xmlns:r="http://schemas.openxmlformats.org/officeDocument/2006/relationships" r:id="rId7"/>
            </a:rPr>
            <a:t>https://www.mayoclinic.org/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1891897"/>
        <a:ext cx="10653579" cy="270010"/>
      </dsp:txXfrm>
    </dsp:sp>
    <dsp:sp modelId="{30456B47-D44A-584C-85DF-A26AABACBADC}">
      <dsp:nvSpPr>
        <dsp:cNvPr id="0" name=""/>
        <dsp:cNvSpPr/>
      </dsp:nvSpPr>
      <dsp:spPr>
        <a:xfrm>
          <a:off x="0" y="2161908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2FF0F-0D0A-FE41-A56D-4E1972F39883}">
      <dsp:nvSpPr>
        <dsp:cNvPr id="0" name=""/>
        <dsp:cNvSpPr/>
      </dsp:nvSpPr>
      <dsp:spPr>
        <a:xfrm>
          <a:off x="0" y="2161908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Mental Health. Com (2025) </a:t>
          </a:r>
          <a:r>
            <a:rPr lang="en-US" sz="900" i="1" kern="1200"/>
            <a:t>How Mental Health are assessed and diagnosed.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8"/>
            </a:rPr>
            <a:t>https://www.topdoctors.co.uk/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</a:t>
          </a:r>
        </a:p>
      </dsp:txBody>
      <dsp:txXfrm>
        <a:off x="0" y="2161908"/>
        <a:ext cx="10653579" cy="270010"/>
      </dsp:txXfrm>
    </dsp:sp>
    <dsp:sp modelId="{BFB6D5D1-222B-F04C-B86B-1B4DACCC5A2C}">
      <dsp:nvSpPr>
        <dsp:cNvPr id="0" name=""/>
        <dsp:cNvSpPr/>
      </dsp:nvSpPr>
      <dsp:spPr>
        <a:xfrm>
          <a:off x="0" y="2431919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FDCEC6-6982-2F41-9E4A-205C738CB6BF}">
      <dsp:nvSpPr>
        <dsp:cNvPr id="0" name=""/>
        <dsp:cNvSpPr/>
      </dsp:nvSpPr>
      <dsp:spPr>
        <a:xfrm>
          <a:off x="0" y="2431919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Mental Health Foundation (2018). </a:t>
          </a:r>
          <a:r>
            <a:rPr lang="en-US" sz="900" i="1" kern="1200"/>
            <a:t>The Cost of Diagnosed Mental Health Conditions.</a:t>
          </a:r>
          <a:r>
            <a:rPr lang="en-US" sz="900" kern="1200"/>
            <a:t> Available at: </a:t>
          </a:r>
          <a:r>
            <a:rPr lang="en-US" sz="900" kern="1200">
              <a:hlinkClick xmlns:r="http://schemas.openxmlformats.org/officeDocument/2006/relationships" r:id="rId9"/>
            </a:rPr>
            <a:t>https://www.mentalhealth.org.uk/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2431919"/>
        <a:ext cx="10653579" cy="270010"/>
      </dsp:txXfrm>
    </dsp:sp>
    <dsp:sp modelId="{2BD0E145-F5FA-C14F-9B73-6C4BE8908204}">
      <dsp:nvSpPr>
        <dsp:cNvPr id="0" name=""/>
        <dsp:cNvSpPr/>
      </dsp:nvSpPr>
      <dsp:spPr>
        <a:xfrm>
          <a:off x="0" y="2701930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529532-4FF3-3442-8C7E-BAE837F86773}">
      <dsp:nvSpPr>
        <dsp:cNvPr id="0" name=""/>
        <dsp:cNvSpPr/>
      </dsp:nvSpPr>
      <dsp:spPr>
        <a:xfrm>
          <a:off x="0" y="2701930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Medium (2017) </a:t>
          </a:r>
          <a:r>
            <a:rPr lang="en-US" sz="900" i="1" kern="1200"/>
            <a:t>Global depression and Anxiety.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0"/>
            </a:rPr>
            <a:t>https://medium.com/?source=post_page---top_nav_layout_nav-----------------------------------------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2701930"/>
        <a:ext cx="10653579" cy="270010"/>
      </dsp:txXfrm>
    </dsp:sp>
    <dsp:sp modelId="{973C3A8B-1329-7443-8DED-C9290D02438F}">
      <dsp:nvSpPr>
        <dsp:cNvPr id="0" name=""/>
        <dsp:cNvSpPr/>
      </dsp:nvSpPr>
      <dsp:spPr>
        <a:xfrm>
          <a:off x="0" y="2971940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A65D7-6664-3F4D-A105-D984032573DA}">
      <dsp:nvSpPr>
        <dsp:cNvPr id="0" name=""/>
        <dsp:cNvSpPr/>
      </dsp:nvSpPr>
      <dsp:spPr>
        <a:xfrm>
          <a:off x="0" y="2971940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NICE (2022) </a:t>
          </a:r>
          <a:r>
            <a:rPr lang="en-US" sz="900" i="1" kern="1200"/>
            <a:t>Depression in adults: treatment and management.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1"/>
            </a:rPr>
            <a:t>https://www.nice.org.uk/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2971940"/>
        <a:ext cx="10653579" cy="270010"/>
      </dsp:txXfrm>
    </dsp:sp>
    <dsp:sp modelId="{40F74EC3-0E08-F84C-A4A2-9ECDFC626975}">
      <dsp:nvSpPr>
        <dsp:cNvPr id="0" name=""/>
        <dsp:cNvSpPr/>
      </dsp:nvSpPr>
      <dsp:spPr>
        <a:xfrm>
          <a:off x="0" y="3241951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2203F-BABF-FF48-99BB-037764480E88}">
      <dsp:nvSpPr>
        <dsp:cNvPr id="0" name=""/>
        <dsp:cNvSpPr/>
      </dsp:nvSpPr>
      <dsp:spPr>
        <a:xfrm>
          <a:off x="0" y="3241951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NICE (2020) </a:t>
          </a:r>
          <a:r>
            <a:rPr lang="en-US" sz="900" i="1" kern="1200"/>
            <a:t>Generalised anxiety disorder and panic disorder in adults: Management.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1"/>
            </a:rPr>
            <a:t>https://www.nice.org.uk/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3241951"/>
        <a:ext cx="10653579" cy="270010"/>
      </dsp:txXfrm>
    </dsp:sp>
    <dsp:sp modelId="{BCE9D6D6-72A4-764A-95BD-3FCE63150914}">
      <dsp:nvSpPr>
        <dsp:cNvPr id="0" name=""/>
        <dsp:cNvSpPr/>
      </dsp:nvSpPr>
      <dsp:spPr>
        <a:xfrm>
          <a:off x="0" y="3511962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02A15C-8391-2245-9919-4B8E4A9CE5E9}">
      <dsp:nvSpPr>
        <dsp:cNvPr id="0" name=""/>
        <dsp:cNvSpPr/>
      </dsp:nvSpPr>
      <dsp:spPr>
        <a:xfrm>
          <a:off x="0" y="3511962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NHS (2023) </a:t>
          </a:r>
          <a:r>
            <a:rPr lang="en-US" sz="900" i="1" kern="1200"/>
            <a:t>Depression.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2"/>
            </a:rPr>
            <a:t>https://www.nhs.uk/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3511962"/>
        <a:ext cx="10653579" cy="270010"/>
      </dsp:txXfrm>
    </dsp:sp>
    <dsp:sp modelId="{6D1787D6-DC5E-B345-8FF1-27EB1131A514}">
      <dsp:nvSpPr>
        <dsp:cNvPr id="0" name=""/>
        <dsp:cNvSpPr/>
      </dsp:nvSpPr>
      <dsp:spPr>
        <a:xfrm>
          <a:off x="0" y="3781973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FFA76-9B7E-324E-A650-CF4E3FBF4E21}">
      <dsp:nvSpPr>
        <dsp:cNvPr id="0" name=""/>
        <dsp:cNvSpPr/>
      </dsp:nvSpPr>
      <dsp:spPr>
        <a:xfrm>
          <a:off x="0" y="3781973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NHS (2023). </a:t>
          </a:r>
          <a:r>
            <a:rPr lang="en-US" sz="900" i="1" kern="1200"/>
            <a:t>Symptoms: Depression in adults.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2"/>
            </a:rPr>
            <a:t>https://www.nhs.uk/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3781973"/>
        <a:ext cx="10653579" cy="270010"/>
      </dsp:txXfrm>
    </dsp:sp>
    <dsp:sp modelId="{71B2C55A-F670-6E47-898B-6F22A10BA27B}">
      <dsp:nvSpPr>
        <dsp:cNvPr id="0" name=""/>
        <dsp:cNvSpPr/>
      </dsp:nvSpPr>
      <dsp:spPr>
        <a:xfrm>
          <a:off x="0" y="4051983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9A887E-5B1C-F941-A014-C609206EA2E3}">
      <dsp:nvSpPr>
        <dsp:cNvPr id="0" name=""/>
        <dsp:cNvSpPr/>
      </dsp:nvSpPr>
      <dsp:spPr>
        <a:xfrm>
          <a:off x="0" y="4051983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NHS (2023) </a:t>
          </a:r>
          <a:r>
            <a:rPr lang="en-US" sz="900" i="1" kern="1200"/>
            <a:t>Generalised anxiety disorder (GAD).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2"/>
            </a:rPr>
            <a:t>https://www.nhs.uk/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4051983"/>
        <a:ext cx="10653579" cy="270010"/>
      </dsp:txXfrm>
    </dsp:sp>
    <dsp:sp modelId="{F53587F7-0FC6-1945-A8B9-3010E5F00833}">
      <dsp:nvSpPr>
        <dsp:cNvPr id="0" name=""/>
        <dsp:cNvSpPr/>
      </dsp:nvSpPr>
      <dsp:spPr>
        <a:xfrm>
          <a:off x="0" y="4321994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41F1AE-694F-2642-9172-152866EDC953}">
      <dsp:nvSpPr>
        <dsp:cNvPr id="0" name=""/>
        <dsp:cNvSpPr/>
      </dsp:nvSpPr>
      <dsp:spPr>
        <a:xfrm>
          <a:off x="0" y="4321994"/>
          <a:ext cx="10653579" cy="2700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NHS England (2023). </a:t>
          </a:r>
          <a:r>
            <a:rPr lang="en-US" sz="900" i="1" kern="1200"/>
            <a:t>Supported self-management.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3"/>
            </a:rPr>
            <a:t>https://www.england.nhs.uk/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2026, </a:t>
          </a:r>
        </a:p>
      </dsp:txBody>
      <dsp:txXfrm>
        <a:off x="0" y="4321994"/>
        <a:ext cx="10653579" cy="2700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DD4F69-54B6-FA40-9D65-85A2F8E035E4}">
      <dsp:nvSpPr>
        <dsp:cNvPr id="0" name=""/>
        <dsp:cNvSpPr/>
      </dsp:nvSpPr>
      <dsp:spPr>
        <a:xfrm>
          <a:off x="0" y="560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A1A648-F5EE-4647-B169-F7380AC61BD7}">
      <dsp:nvSpPr>
        <dsp:cNvPr id="0" name=""/>
        <dsp:cNvSpPr/>
      </dsp:nvSpPr>
      <dsp:spPr>
        <a:xfrm>
          <a:off x="0" y="560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NHS England (2023) </a:t>
          </a:r>
          <a:r>
            <a:rPr lang="en-US" sz="900" i="1" kern="1200"/>
            <a:t>Personalised care and support planning.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"/>
            </a:rPr>
            <a:t>https://www.england.nhs.uk/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560"/>
        <a:ext cx="10653579" cy="353285"/>
      </dsp:txXfrm>
    </dsp:sp>
    <dsp:sp modelId="{5E8A9227-1119-EC4F-A066-B56E9600485E}">
      <dsp:nvSpPr>
        <dsp:cNvPr id="0" name=""/>
        <dsp:cNvSpPr/>
      </dsp:nvSpPr>
      <dsp:spPr>
        <a:xfrm>
          <a:off x="0" y="353845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5BE9FF-883B-E845-96EC-EB2FB441511D}">
      <dsp:nvSpPr>
        <dsp:cNvPr id="0" name=""/>
        <dsp:cNvSpPr/>
      </dsp:nvSpPr>
      <dsp:spPr>
        <a:xfrm>
          <a:off x="0" y="353845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NHS England (2023) </a:t>
          </a:r>
          <a:r>
            <a:rPr lang="en-US" sz="900" i="1" kern="1200"/>
            <a:t>Adult psychiatric Morbidity survey.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2"/>
            </a:rPr>
            <a:t>https://digital.nhs.uk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353845"/>
        <a:ext cx="10653579" cy="353285"/>
      </dsp:txXfrm>
    </dsp:sp>
    <dsp:sp modelId="{648A3E75-4837-F843-8EF8-F1E0AFC6F006}">
      <dsp:nvSpPr>
        <dsp:cNvPr id="0" name=""/>
        <dsp:cNvSpPr/>
      </dsp:nvSpPr>
      <dsp:spPr>
        <a:xfrm>
          <a:off x="0" y="707130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13227F-8134-9042-9B58-80CDF2105BE7}">
      <dsp:nvSpPr>
        <dsp:cNvPr id="0" name=""/>
        <dsp:cNvSpPr/>
      </dsp:nvSpPr>
      <dsp:spPr>
        <a:xfrm>
          <a:off x="0" y="707130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NHS (2023) </a:t>
          </a:r>
          <a:r>
            <a:rPr lang="en-US" sz="900" i="1" kern="1200"/>
            <a:t>Treatment- depression in adults.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3"/>
            </a:rPr>
            <a:t>https://www.nhs.uk/</a:t>
          </a:r>
          <a:r>
            <a:rPr lang="en-US" sz="900" kern="1200"/>
            <a:t> Accessed on 13th April 2026. </a:t>
          </a:r>
        </a:p>
      </dsp:txBody>
      <dsp:txXfrm>
        <a:off x="0" y="707130"/>
        <a:ext cx="10653579" cy="353285"/>
      </dsp:txXfrm>
    </dsp:sp>
    <dsp:sp modelId="{8AE8088E-6242-3246-8CED-748D1F7367C0}">
      <dsp:nvSpPr>
        <dsp:cNvPr id="0" name=""/>
        <dsp:cNvSpPr/>
      </dsp:nvSpPr>
      <dsp:spPr>
        <a:xfrm>
          <a:off x="0" y="1060416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A28D63-8D48-FA41-91D1-CAEA0E0C403C}">
      <dsp:nvSpPr>
        <dsp:cNvPr id="0" name=""/>
        <dsp:cNvSpPr/>
      </dsp:nvSpPr>
      <dsp:spPr>
        <a:xfrm>
          <a:off x="0" y="1060416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NHS England (2023) </a:t>
          </a:r>
          <a:r>
            <a:rPr lang="en-US" sz="900" i="1" kern="1200"/>
            <a:t>NHS Talking Therapies for Anxiety and Depression.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1"/>
            </a:rPr>
            <a:t>https://www.england.nhs.uk/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1060416"/>
        <a:ext cx="10653579" cy="353285"/>
      </dsp:txXfrm>
    </dsp:sp>
    <dsp:sp modelId="{059F7A86-8552-064C-9B4E-432D22548745}">
      <dsp:nvSpPr>
        <dsp:cNvPr id="0" name=""/>
        <dsp:cNvSpPr/>
      </dsp:nvSpPr>
      <dsp:spPr>
        <a:xfrm>
          <a:off x="0" y="1413701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A29077-EFF3-E343-9570-43AE83A795FC}">
      <dsp:nvSpPr>
        <dsp:cNvPr id="0" name=""/>
        <dsp:cNvSpPr/>
      </dsp:nvSpPr>
      <dsp:spPr>
        <a:xfrm>
          <a:off x="0" y="1413701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PMC ( 2021) </a:t>
          </a:r>
          <a:r>
            <a:rPr lang="en-US" sz="900" i="1" kern="1200"/>
            <a:t>Personalised care planning and shared decision making in collaborative care program for depression and anxiety disorders.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4"/>
            </a:rPr>
            <a:t>https://pmc.ncbi.nlm.nih.gov/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1413701"/>
        <a:ext cx="10653579" cy="353285"/>
      </dsp:txXfrm>
    </dsp:sp>
    <dsp:sp modelId="{F2462165-7BAD-F449-93EC-750FE98CB760}">
      <dsp:nvSpPr>
        <dsp:cNvPr id="0" name=""/>
        <dsp:cNvSpPr/>
      </dsp:nvSpPr>
      <dsp:spPr>
        <a:xfrm>
          <a:off x="0" y="1766986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AB5D4A-5B4D-2D48-9C54-E08AF780E5BB}">
      <dsp:nvSpPr>
        <dsp:cNvPr id="0" name=""/>
        <dsp:cNvSpPr/>
      </dsp:nvSpPr>
      <dsp:spPr>
        <a:xfrm>
          <a:off x="0" y="1766986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PMC ( 2025) </a:t>
          </a:r>
          <a:r>
            <a:rPr lang="en-US" sz="900" i="1" kern="1200"/>
            <a:t>Self-management strategies and care needs for patients with MADD.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4"/>
            </a:rPr>
            <a:t>https://pmc.ncbi.nlm.nih.gov/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1766986"/>
        <a:ext cx="10653579" cy="353285"/>
      </dsp:txXfrm>
    </dsp:sp>
    <dsp:sp modelId="{E4C87067-C256-C241-9933-471AC2E4CFAB}">
      <dsp:nvSpPr>
        <dsp:cNvPr id="0" name=""/>
        <dsp:cNvSpPr/>
      </dsp:nvSpPr>
      <dsp:spPr>
        <a:xfrm>
          <a:off x="0" y="2120271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22421C-1B11-CC41-A296-5829507179D8}">
      <dsp:nvSpPr>
        <dsp:cNvPr id="0" name=""/>
        <dsp:cNvSpPr/>
      </dsp:nvSpPr>
      <dsp:spPr>
        <a:xfrm>
          <a:off x="0" y="2120271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PMC (2023). </a:t>
          </a:r>
          <a:r>
            <a:rPr lang="en-US" sz="900" i="1" kern="1200"/>
            <a:t>The Comorbidity of Major Depression and Anxiety Disorder.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4"/>
            </a:rPr>
            <a:t>https://pmc.ncbi.nlm.nih.gov/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2120271"/>
        <a:ext cx="10653579" cy="353285"/>
      </dsp:txXfrm>
    </dsp:sp>
    <dsp:sp modelId="{06598651-CC0B-2A41-B7DD-A6598C9146FD}">
      <dsp:nvSpPr>
        <dsp:cNvPr id="0" name=""/>
        <dsp:cNvSpPr/>
      </dsp:nvSpPr>
      <dsp:spPr>
        <a:xfrm>
          <a:off x="0" y="2473556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2F66BA-3BE7-4843-962B-0FFADD1B9492}">
      <dsp:nvSpPr>
        <dsp:cNvPr id="0" name=""/>
        <dsp:cNvSpPr/>
      </dsp:nvSpPr>
      <dsp:spPr>
        <a:xfrm>
          <a:off x="0" y="2473556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Revive Health &amp; Recovery (2024). </a:t>
          </a:r>
          <a:r>
            <a:rPr lang="en-US" sz="900" i="1" kern="1200"/>
            <a:t>Treatment for Mixed Anxiety and Depressive Disorder.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5"/>
            </a:rPr>
            <a:t>https://revivehealthrecovery.com/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2473556"/>
        <a:ext cx="10653579" cy="353285"/>
      </dsp:txXfrm>
    </dsp:sp>
    <dsp:sp modelId="{0867875F-797B-BF46-AE49-61B68313849E}">
      <dsp:nvSpPr>
        <dsp:cNvPr id="0" name=""/>
        <dsp:cNvSpPr/>
      </dsp:nvSpPr>
      <dsp:spPr>
        <a:xfrm>
          <a:off x="0" y="2826841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3D8208-32C1-4F4F-934C-7517283EF3BF}">
      <dsp:nvSpPr>
        <dsp:cNvPr id="0" name=""/>
        <dsp:cNvSpPr/>
      </dsp:nvSpPr>
      <dsp:spPr>
        <a:xfrm>
          <a:off x="0" y="2826841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Sandstone Care, (2023) </a:t>
          </a:r>
          <a:r>
            <a:rPr lang="en-US" sz="900" i="1" kern="1200"/>
            <a:t>Depression and Anxiety: Signs and symptoms, and 8 ways to cope.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6"/>
            </a:rPr>
            <a:t>https://www.sandstonecare.com/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2826841"/>
        <a:ext cx="10653579" cy="353285"/>
      </dsp:txXfrm>
    </dsp:sp>
    <dsp:sp modelId="{EF70FEA9-065C-D842-8630-807F35BFFA1C}">
      <dsp:nvSpPr>
        <dsp:cNvPr id="0" name=""/>
        <dsp:cNvSpPr/>
      </dsp:nvSpPr>
      <dsp:spPr>
        <a:xfrm>
          <a:off x="0" y="3180126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95DE87-6020-3F44-AA1A-DB7CFA9A6A76}">
      <dsp:nvSpPr>
        <dsp:cNvPr id="0" name=""/>
        <dsp:cNvSpPr/>
      </dsp:nvSpPr>
      <dsp:spPr>
        <a:xfrm>
          <a:off x="0" y="3180126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Sandstone Care (2023). </a:t>
          </a:r>
          <a:r>
            <a:rPr lang="en-US" sz="900" i="1" kern="1200"/>
            <a:t>How are Anxiety and Depression Treated? </a:t>
          </a:r>
          <a:r>
            <a:rPr lang="en-US" sz="900" kern="1200"/>
            <a:t> Available at: </a:t>
          </a:r>
          <a:r>
            <a:rPr lang="en-US" sz="900" kern="1200">
              <a:hlinkClick xmlns:r="http://schemas.openxmlformats.org/officeDocument/2006/relationships" r:id="rId6"/>
            </a:rPr>
            <a:t>https://www.sandstonecare.com/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3180126"/>
        <a:ext cx="10653579" cy="353285"/>
      </dsp:txXfrm>
    </dsp:sp>
    <dsp:sp modelId="{3C16F143-B69F-A44A-B065-B0AE43F6D9F1}">
      <dsp:nvSpPr>
        <dsp:cNvPr id="0" name=""/>
        <dsp:cNvSpPr/>
      </dsp:nvSpPr>
      <dsp:spPr>
        <a:xfrm>
          <a:off x="0" y="3533411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690356-A856-B84D-8DEF-94A4DC442F47}">
      <dsp:nvSpPr>
        <dsp:cNvPr id="0" name=""/>
        <dsp:cNvSpPr/>
      </dsp:nvSpPr>
      <dsp:spPr>
        <a:xfrm>
          <a:off x="0" y="3533411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Top Doctors, (2024) </a:t>
          </a:r>
          <a:r>
            <a:rPr lang="en-US" sz="900" i="1" kern="1200"/>
            <a:t>All about mixed anxiety and depressive disorder.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7"/>
            </a:rPr>
            <a:t>https://www.topdoctors.co.uk/</a:t>
          </a:r>
          <a:r>
            <a:rPr lang="en-US" sz="900" kern="1200"/>
            <a:t> Accessed  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3533411"/>
        <a:ext cx="10653579" cy="353285"/>
      </dsp:txXfrm>
    </dsp:sp>
    <dsp:sp modelId="{2E57E7D1-9547-344A-96F9-976E54C431EF}">
      <dsp:nvSpPr>
        <dsp:cNvPr id="0" name=""/>
        <dsp:cNvSpPr/>
      </dsp:nvSpPr>
      <dsp:spPr>
        <a:xfrm>
          <a:off x="0" y="3886697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25C52D-5F27-E84D-95A4-57215352C482}">
      <dsp:nvSpPr>
        <dsp:cNvPr id="0" name=""/>
        <dsp:cNvSpPr/>
      </dsp:nvSpPr>
      <dsp:spPr>
        <a:xfrm>
          <a:off x="0" y="3886697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Wikipedia (2023) </a:t>
          </a:r>
          <a:r>
            <a:rPr lang="en-US" sz="900" i="1" kern="1200"/>
            <a:t>Mixed Anxiety-depressive disorder. </a:t>
          </a:r>
          <a:r>
            <a:rPr lang="en-US" sz="900" kern="1200"/>
            <a:t>Available at: </a:t>
          </a:r>
          <a:r>
            <a:rPr lang="en-US" sz="900" kern="1200">
              <a:hlinkClick xmlns:r="http://schemas.openxmlformats.org/officeDocument/2006/relationships" r:id="rId8"/>
            </a:rPr>
            <a:t>https://en.wikipedia.org/wiki/Main_Page</a:t>
          </a:r>
          <a:r>
            <a:rPr lang="en-US" sz="900" kern="1200"/>
            <a:t> Accessed on 13th April 2026. </a:t>
          </a:r>
        </a:p>
      </dsp:txBody>
      <dsp:txXfrm>
        <a:off x="0" y="3886697"/>
        <a:ext cx="10653579" cy="353285"/>
      </dsp:txXfrm>
    </dsp:sp>
    <dsp:sp modelId="{0CAC42A8-BB28-9A43-8E97-82D8DBE883C3}">
      <dsp:nvSpPr>
        <dsp:cNvPr id="0" name=""/>
        <dsp:cNvSpPr/>
      </dsp:nvSpPr>
      <dsp:spPr>
        <a:xfrm>
          <a:off x="0" y="4239982"/>
          <a:ext cx="106535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8FF82B-2B3B-5749-9661-5C4F667D9132}">
      <dsp:nvSpPr>
        <dsp:cNvPr id="0" name=""/>
        <dsp:cNvSpPr/>
      </dsp:nvSpPr>
      <dsp:spPr>
        <a:xfrm>
          <a:off x="0" y="4239982"/>
          <a:ext cx="10653579" cy="353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WHO (2023) </a:t>
          </a:r>
          <a:r>
            <a:rPr lang="en-US" sz="900" i="1" kern="1200"/>
            <a:t>Depressive Disorder. </a:t>
          </a:r>
          <a:r>
            <a:rPr lang="en-US" sz="900" kern="1200"/>
            <a:t>Available at; </a:t>
          </a:r>
          <a:r>
            <a:rPr lang="en-US" sz="900" kern="1200">
              <a:hlinkClick xmlns:r="http://schemas.openxmlformats.org/officeDocument/2006/relationships" r:id="rId9"/>
            </a:rPr>
            <a:t>https://www.who.int/</a:t>
          </a:r>
          <a:r>
            <a:rPr lang="en-US" sz="900" kern="1200"/>
            <a:t> Accessed on 13</a:t>
          </a:r>
          <a:r>
            <a:rPr lang="en-US" sz="900" kern="1200" baseline="30000"/>
            <a:t>th</a:t>
          </a:r>
          <a:r>
            <a:rPr lang="en-US" sz="900" kern="1200"/>
            <a:t> April 2026. </a:t>
          </a:r>
        </a:p>
      </dsp:txBody>
      <dsp:txXfrm>
        <a:off x="0" y="4239982"/>
        <a:ext cx="10653579" cy="3532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DD219A-A447-0940-A4A6-48DF599EAA6F}" type="datetimeFigureOut">
              <a:rPr lang="en-US" smtClean="0"/>
              <a:t>4/15/26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A58B0F-652F-C547-A1DC-276C7B106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379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A58B0F-652F-C547-A1DC-276C7B10667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6181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4/15/26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256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4/15/26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78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4/15/26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330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4/15/26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033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4/15/26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0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4/15/26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017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4/15/26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812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4/15/26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2337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4/15/26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781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4/15/26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027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4/15/26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014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4/15/26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574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3" name="Rectangle 5142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5122" name="Picture 2" descr="What does MADD mean? It stands for Mixed Anxiety and Depression Disorder">
            <a:extLst>
              <a:ext uri="{FF2B5EF4-FFF2-40B4-BE49-F238E27FC236}">
                <a16:creationId xmlns:a16="http://schemas.microsoft.com/office/drawing/2014/main" id="{0D67F6C5-28A1-78D9-349D-9F6A434663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50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45" name="Rectangle 5144">
            <a:extLst>
              <a:ext uri="{FF2B5EF4-FFF2-40B4-BE49-F238E27FC236}">
                <a16:creationId xmlns:a16="http://schemas.microsoft.com/office/drawing/2014/main" id="{76A10D8F-D463-70E5-239B-17AD65EF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A10763-C093-2101-568D-CFA7185F24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506" y="603315"/>
            <a:ext cx="5649211" cy="3685731"/>
          </a:xfrm>
        </p:spPr>
        <p:txBody>
          <a:bodyPr anchor="t">
            <a:normAutofit/>
          </a:bodyPr>
          <a:lstStyle/>
          <a:p>
            <a:pPr algn="l"/>
            <a:r>
              <a:rPr lang="en-US" sz="3600" b="1" dirty="0"/>
              <a:t>Module Name</a:t>
            </a:r>
            <a:r>
              <a:rPr lang="en-US" sz="3600" dirty="0"/>
              <a:t>: Community Care and Management of Longer-term Conditions </a:t>
            </a:r>
            <a:br>
              <a:rPr lang="en-US" sz="3600" dirty="0"/>
            </a:br>
            <a:r>
              <a:rPr lang="en-US" sz="3600" dirty="0"/>
              <a:t>(LCHS7003)</a:t>
            </a:r>
            <a:br>
              <a:rPr lang="en-US" sz="3600" dirty="0"/>
            </a:br>
            <a:r>
              <a:rPr lang="en-US" sz="3600" b="1" dirty="0"/>
              <a:t>Lecturer Name</a:t>
            </a:r>
            <a:r>
              <a:rPr lang="en-US" sz="3600" dirty="0"/>
              <a:t>: Muhammed Khan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0FC6B-270D-89A8-8F3B-6CF6D03FE3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507" y="4437176"/>
            <a:ext cx="4007587" cy="1290807"/>
          </a:xfrm>
        </p:spPr>
        <p:txBody>
          <a:bodyPr anchor="ctr">
            <a:normAutofit fontScale="92500" lnSpcReduction="20000"/>
          </a:bodyPr>
          <a:lstStyle/>
          <a:p>
            <a:pPr algn="l">
              <a:lnSpc>
                <a:spcPct val="110000"/>
              </a:lnSpc>
            </a:pPr>
            <a:r>
              <a:rPr lang="en-US" sz="1400" b="1" dirty="0"/>
              <a:t>Topic</a:t>
            </a:r>
            <a:r>
              <a:rPr lang="en-US" sz="1400" dirty="0"/>
              <a:t>: Mixed Anxiety and Depressive Disorder (MADD) presentation for Mental Health practitioners in the NHS</a:t>
            </a:r>
          </a:p>
          <a:p>
            <a:pPr algn="l">
              <a:lnSpc>
                <a:spcPct val="110000"/>
              </a:lnSpc>
            </a:pPr>
            <a:r>
              <a:rPr lang="en-US" sz="1400" b="1" dirty="0"/>
              <a:t>Assignment 2</a:t>
            </a:r>
            <a:r>
              <a:rPr lang="en-US" sz="1400" dirty="0"/>
              <a:t>: Individual Presentation. </a:t>
            </a:r>
          </a:p>
          <a:p>
            <a:pPr algn="l">
              <a:lnSpc>
                <a:spcPct val="110000"/>
              </a:lnSpc>
            </a:pPr>
            <a:r>
              <a:rPr lang="en-US" sz="1400" b="1" dirty="0"/>
              <a:t>Student Name</a:t>
            </a:r>
            <a:r>
              <a:rPr lang="en-US" sz="1400" dirty="0"/>
              <a:t>: Maryan Mohamed (2029256)</a:t>
            </a:r>
          </a:p>
        </p:txBody>
      </p:sp>
    </p:spTree>
    <p:extLst>
      <p:ext uri="{BB962C8B-B14F-4D97-AF65-F5344CB8AC3E}">
        <p14:creationId xmlns:p14="http://schemas.microsoft.com/office/powerpoint/2010/main" val="25135737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ED77DF-1C33-B871-AC36-2728534EF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AD3C4-7F3A-F253-113E-666BD81D9F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r>
              <a:rPr lang="en-US" sz="1800" dirty="0"/>
              <a:t>Anxiety and depression symptoms coexist in people with mixed anxiety and depressive disorder (MADD) </a:t>
            </a:r>
          </a:p>
          <a:p>
            <a:r>
              <a:rPr lang="en-US" sz="1800" dirty="0"/>
              <a:t>It has an impact on each person’s everyday functioning and mental health. </a:t>
            </a:r>
          </a:p>
          <a:p>
            <a:r>
              <a:rPr lang="en-US" sz="1800" dirty="0"/>
              <a:t>Community mental health nurses are the target audience for this presentation. (</a:t>
            </a:r>
            <a:r>
              <a:rPr lang="en-US" sz="1800" i="1" dirty="0"/>
              <a:t>PubMed, 2023). </a:t>
            </a:r>
          </a:p>
        </p:txBody>
      </p:sp>
      <p:pic>
        <p:nvPicPr>
          <p:cNvPr id="1026" name="Picture 2" descr="illustration of a woman hugging her stomach with words surrounding her">
            <a:extLst>
              <a:ext uri="{FF2B5EF4-FFF2-40B4-BE49-F238E27FC236}">
                <a16:creationId xmlns:a16="http://schemas.microsoft.com/office/drawing/2014/main" id="{06093B2C-DFBB-83D1-9887-E007D67BFF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91261" y="1483073"/>
            <a:ext cx="5837780" cy="3891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484D470-9F59-D7F7-EBE2-53320C3B6C6A}"/>
              </a:ext>
            </a:extLst>
          </p:cNvPr>
          <p:cNvSpPr txBox="1"/>
          <p:nvPr/>
        </p:nvSpPr>
        <p:spPr>
          <a:xfrm>
            <a:off x="7892716" y="5751095"/>
            <a:ext cx="2713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(Sandstone care, 2023)</a:t>
            </a:r>
          </a:p>
        </p:txBody>
      </p:sp>
    </p:spTree>
    <p:extLst>
      <p:ext uri="{BB962C8B-B14F-4D97-AF65-F5344CB8AC3E}">
        <p14:creationId xmlns:p14="http://schemas.microsoft.com/office/powerpoint/2010/main" val="8946856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D9FDA0-F510-943E-B544-96B5D0467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4361686" cy="1527048"/>
          </a:xfrm>
        </p:spPr>
        <p:txBody>
          <a:bodyPr anchor="b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96CCA-F7A3-30E6-0C9E-CE6B18AA3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4361687" cy="409651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 dirty="0"/>
              <a:t>Mixed Anxiety and Depressive Disorder (MADD) involves both depression and anxiety. </a:t>
            </a:r>
          </a:p>
          <a:p>
            <a:pPr>
              <a:lnSpc>
                <a:spcPct val="110000"/>
              </a:lnSpc>
            </a:pPr>
            <a:r>
              <a:rPr lang="en-US" sz="1500" dirty="0"/>
              <a:t>Because it does not show one more than the other, this condition can be distinguished from comorbid depression and anxiety. </a:t>
            </a:r>
            <a:r>
              <a:rPr lang="en-US" sz="1500" i="1" dirty="0"/>
              <a:t>(Augmentive, 2024). </a:t>
            </a:r>
          </a:p>
          <a:p>
            <a:pPr>
              <a:lnSpc>
                <a:spcPct val="110000"/>
              </a:lnSpc>
            </a:pPr>
            <a:r>
              <a:rPr lang="en-US" sz="1500" dirty="0"/>
              <a:t>This condition is commonly known in primary care. (</a:t>
            </a:r>
            <a:r>
              <a:rPr lang="en-US" sz="1500" i="1" dirty="0"/>
              <a:t>NICE, 2022). </a:t>
            </a:r>
          </a:p>
          <a:p>
            <a:pPr>
              <a:lnSpc>
                <a:spcPct val="110000"/>
              </a:lnSpc>
            </a:pPr>
            <a:endParaRPr lang="en-US" sz="1500" i="1" dirty="0"/>
          </a:p>
          <a:p>
            <a:pPr marL="0" indent="0">
              <a:lnSpc>
                <a:spcPct val="110000"/>
              </a:lnSpc>
              <a:buNone/>
            </a:pPr>
            <a:endParaRPr lang="en-US" sz="1500" i="1" dirty="0"/>
          </a:p>
        </p:txBody>
      </p:sp>
      <p:pic>
        <p:nvPicPr>
          <p:cNvPr id="1026" name="Picture 2" descr="What is the relationship between anxiety and depression?">
            <a:extLst>
              <a:ext uri="{FF2B5EF4-FFF2-40B4-BE49-F238E27FC236}">
                <a16:creationId xmlns:a16="http://schemas.microsoft.com/office/drawing/2014/main" id="{0B2AE477-1E53-CF76-EA35-1B853455ED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01" r="30698"/>
          <a:stretch>
            <a:fillRect/>
          </a:stretch>
        </p:blipFill>
        <p:spPr bwMode="auto">
          <a:xfrm>
            <a:off x="6240162" y="0"/>
            <a:ext cx="5951838" cy="5823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C8A153E-5BCF-0D9E-E7D4-8FF26BD251A5}"/>
              </a:ext>
            </a:extLst>
          </p:cNvPr>
          <p:cNvSpPr txBox="1"/>
          <p:nvPr/>
        </p:nvSpPr>
        <p:spPr>
          <a:xfrm>
            <a:off x="8638674" y="6160168"/>
            <a:ext cx="2375266" cy="3763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800" i="1" dirty="0"/>
              <a:t>(Augmentive, 2024). </a:t>
            </a:r>
          </a:p>
        </p:txBody>
      </p:sp>
    </p:spTree>
    <p:extLst>
      <p:ext uri="{BB962C8B-B14F-4D97-AF65-F5344CB8AC3E}">
        <p14:creationId xmlns:p14="http://schemas.microsoft.com/office/powerpoint/2010/main" val="1718834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5BD651-8737-3154-6576-013531C2B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0"/>
            <a:ext cx="4779572" cy="2067705"/>
          </a:xfrm>
        </p:spPr>
        <p:txBody>
          <a:bodyPr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SYMPTOMS OF (MADD)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Anxiety </a:t>
            </a:r>
          </a:p>
        </p:txBody>
      </p:sp>
      <p:pic>
        <p:nvPicPr>
          <p:cNvPr id="5" name="Picture 6" descr="A person sitting on the floor with her hands in her face&#10;&#10;Description automatically generated">
            <a:extLst>
              <a:ext uri="{FF2B5EF4-FFF2-40B4-BE49-F238E27FC236}">
                <a16:creationId xmlns:a16="http://schemas.microsoft.com/office/drawing/2014/main" id="{EB50DE8F-E08F-4029-F80B-98075743D1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4679" y="2045368"/>
            <a:ext cx="4121820" cy="3681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C2806-0EEB-F521-23FE-C0BAE06DD5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0551" y="548638"/>
            <a:ext cx="5546770" cy="5760721"/>
          </a:xfrm>
        </p:spPr>
        <p:txBody>
          <a:bodyPr anchor="t">
            <a:normAutofit/>
          </a:bodyPr>
          <a:lstStyle/>
          <a:p>
            <a:r>
              <a:rPr lang="en-US" sz="1800" dirty="0"/>
              <a:t>There are key symptoms of Mixed Anxiety and Depression. </a:t>
            </a:r>
          </a:p>
          <a:p>
            <a:r>
              <a:rPr lang="en-US" sz="1800" dirty="0"/>
              <a:t>According to the NHS, these are; </a:t>
            </a:r>
          </a:p>
          <a:p>
            <a:r>
              <a:rPr lang="en-US" sz="1800" dirty="0"/>
              <a:t>Restlessness- </a:t>
            </a:r>
          </a:p>
          <a:p>
            <a:r>
              <a:rPr lang="en-US" sz="1800" dirty="0"/>
              <a:t>Difficulty concentrating</a:t>
            </a:r>
          </a:p>
          <a:p>
            <a:r>
              <a:rPr lang="en-US" sz="1800" dirty="0"/>
              <a:t>Excessive worrying </a:t>
            </a:r>
          </a:p>
          <a:p>
            <a:r>
              <a:rPr lang="en-US" sz="1800" dirty="0"/>
              <a:t>Feeling tearful </a:t>
            </a:r>
          </a:p>
          <a:p>
            <a:r>
              <a:rPr lang="en-US" sz="1800" dirty="0"/>
              <a:t>Having low motivation to do things you are mostly passionate about, feeling irritated all the time, and being intolerant of others. (</a:t>
            </a:r>
            <a:r>
              <a:rPr lang="en-US" sz="1800" i="1" dirty="0"/>
              <a:t>NHS, 2023)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79AC5C-D907-4F84-39D8-221CEF8ECBD1}"/>
              </a:ext>
            </a:extLst>
          </p:cNvPr>
          <p:cNvSpPr txBox="1"/>
          <p:nvPr/>
        </p:nvSpPr>
        <p:spPr>
          <a:xfrm>
            <a:off x="1876926" y="5940027"/>
            <a:ext cx="2432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i="1" dirty="0"/>
              <a:t>NHS, 2023)</a:t>
            </a:r>
          </a:p>
        </p:txBody>
      </p:sp>
    </p:spTree>
    <p:extLst>
      <p:ext uri="{BB962C8B-B14F-4D97-AF65-F5344CB8AC3E}">
        <p14:creationId xmlns:p14="http://schemas.microsoft.com/office/powerpoint/2010/main" val="1254089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3" name="Rectangle 3092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5DB47-C787-7C6A-5D1C-0BB736A93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Depression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B029A-C126-7064-2E4C-AAB8D0E9CA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>
            <a:normAutofit/>
          </a:bodyPr>
          <a:lstStyle/>
          <a:p>
            <a:r>
              <a:rPr lang="en-US" sz="1800" dirty="0"/>
              <a:t>Persistent anxiety and nervousness. </a:t>
            </a:r>
          </a:p>
          <a:p>
            <a:r>
              <a:rPr lang="en-US" sz="1800" dirty="0"/>
              <a:t>Inability to focus and make choices. </a:t>
            </a:r>
          </a:p>
          <a:p>
            <a:r>
              <a:rPr lang="en-US" sz="1800" dirty="0"/>
              <a:t>Modifications in sleep and eating habits. </a:t>
            </a:r>
          </a:p>
          <a:p>
            <a:r>
              <a:rPr lang="en-US" sz="1800" dirty="0"/>
              <a:t>Weariness and lack of stamina. </a:t>
            </a:r>
          </a:p>
          <a:p>
            <a:r>
              <a:rPr lang="en-US" sz="1800" dirty="0"/>
              <a:t>Emotions of worthlessness and despair </a:t>
            </a:r>
            <a:r>
              <a:rPr lang="en-US" sz="1800" i="1" dirty="0"/>
              <a:t>(NHS, 2023). </a:t>
            </a:r>
          </a:p>
          <a:p>
            <a:pPr marL="0" indent="0">
              <a:buNone/>
            </a:pPr>
            <a:endParaRPr lang="en-US" sz="1800" i="1" dirty="0"/>
          </a:p>
          <a:p>
            <a:pPr marL="0" indent="0">
              <a:buNone/>
            </a:pPr>
            <a:r>
              <a:rPr lang="en-US" sz="1800" i="1" dirty="0"/>
              <a:t>(Brain Power Wellness Institute, 2024). </a:t>
            </a:r>
          </a:p>
        </p:txBody>
      </p:sp>
      <p:pic>
        <p:nvPicPr>
          <p:cNvPr id="3074" name="Picture 2" descr="Symptoms of Mixed Anxiety and Depressive disorder">
            <a:extLst>
              <a:ext uri="{FF2B5EF4-FFF2-40B4-BE49-F238E27FC236}">
                <a16:creationId xmlns:a16="http://schemas.microsoft.com/office/drawing/2014/main" id="{19B22945-6ADB-CC50-BB0D-FEB3DAE8E5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40" r="18856" b="1"/>
          <a:stretch>
            <a:fillRect/>
          </a:stretch>
        </p:blipFill>
        <p:spPr bwMode="auto">
          <a:xfrm>
            <a:off x="7091395" y="924458"/>
            <a:ext cx="4681506" cy="503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6302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DD5C9C-064A-FCB5-A804-77AD72687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US" sz="3100" dirty="0"/>
              <a:t>Causes of Mixed Anxiety and Depressive Disorder </a:t>
            </a:r>
          </a:p>
        </p:txBody>
      </p:sp>
      <p:pic>
        <p:nvPicPr>
          <p:cNvPr id="4098" name="Picture 2" descr="A person in a suit looking away&#10;&#10;Description automatically generated">
            <a:extLst>
              <a:ext uri="{FF2B5EF4-FFF2-40B4-BE49-F238E27FC236}">
                <a16:creationId xmlns:a16="http://schemas.microsoft.com/office/drawing/2014/main" id="{B2DD4387-D627-DE50-D3FA-B96F6CA967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05" r="1304" b="-1"/>
          <a:stretch>
            <a:fillRect/>
          </a:stretch>
        </p:blipFill>
        <p:spPr bwMode="auto">
          <a:xfrm>
            <a:off x="1" y="10"/>
            <a:ext cx="6373368" cy="6015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B3FA7-44C6-7F72-809A-4402D5F0F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>
            <a:normAutofit/>
          </a:bodyPr>
          <a:lstStyle/>
          <a:p>
            <a:r>
              <a:rPr lang="en-US" sz="1800" dirty="0"/>
              <a:t>There is strong evidence that anxiety and depression are greatly influenced by genes. One is most likely to experience anxiety or depression if they have a close kin who suffers from a mental illness</a:t>
            </a:r>
            <a:r>
              <a:rPr lang="en-US" sz="1800" i="1" dirty="0"/>
              <a:t> (Mind, 2022). </a:t>
            </a:r>
          </a:p>
          <a:p>
            <a:r>
              <a:rPr lang="en-US" sz="1800" dirty="0"/>
              <a:t>Other examples can be going through trauma or stress. </a:t>
            </a:r>
          </a:p>
          <a:p>
            <a:r>
              <a:rPr lang="en-US" sz="1800" dirty="0"/>
              <a:t>Social isolation, </a:t>
            </a:r>
            <a:r>
              <a:rPr lang="en-US" sz="1800" dirty="0" err="1"/>
              <a:t>e.g</a:t>
            </a:r>
            <a:r>
              <a:rPr lang="en-US" sz="1800" dirty="0"/>
              <a:t>, financial difficulties. </a:t>
            </a:r>
            <a:r>
              <a:rPr lang="en-US" sz="1800" i="1" dirty="0"/>
              <a:t>(Amen Clinics, 2025). </a:t>
            </a:r>
          </a:p>
          <a:p>
            <a:pPr marL="0" indent="0">
              <a:buNone/>
            </a:pPr>
            <a:endParaRPr lang="en-US" sz="1800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182A6C-3240-8EE9-038C-D8B985079140}"/>
              </a:ext>
            </a:extLst>
          </p:cNvPr>
          <p:cNvSpPr txBox="1"/>
          <p:nvPr/>
        </p:nvSpPr>
        <p:spPr>
          <a:xfrm>
            <a:off x="2598821" y="6304547"/>
            <a:ext cx="2101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en-US" sz="1800" i="1" dirty="0"/>
              <a:t>Wikipedia (2023). </a:t>
            </a:r>
          </a:p>
        </p:txBody>
      </p:sp>
    </p:spTree>
    <p:extLst>
      <p:ext uri="{BB962C8B-B14F-4D97-AF65-F5344CB8AC3E}">
        <p14:creationId xmlns:p14="http://schemas.microsoft.com/office/powerpoint/2010/main" val="1987299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5" name="Rectangle 6154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DD97BE-5AF7-CC5C-B354-941EE9692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 dirty="0"/>
              <a:t>Prevalence of (MADD) in the UK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800E3-C996-9194-BBBB-363E3803F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>
            <a:normAutofit/>
          </a:bodyPr>
          <a:lstStyle/>
          <a:p>
            <a:r>
              <a:rPr lang="en-US" sz="1800" dirty="0"/>
              <a:t>In the UK, mental health issues are widespread. </a:t>
            </a:r>
          </a:p>
          <a:p>
            <a:r>
              <a:rPr lang="en-US" sz="1800" dirty="0"/>
              <a:t>Women and young adults are more likely to experience co-occurring anxiety and depression. </a:t>
            </a:r>
            <a:r>
              <a:rPr lang="en-US" sz="1800" i="1" dirty="0"/>
              <a:t>(NICE, 2020)</a:t>
            </a:r>
          </a:p>
          <a:p>
            <a:r>
              <a:rPr lang="en-US" sz="1800" dirty="0"/>
              <a:t>According to estimates, over 85% of people with depression also have severe anxiety symptoms </a:t>
            </a:r>
            <a:r>
              <a:rPr lang="en-US" sz="1800" i="1" dirty="0"/>
              <a:t>(NHS England, 2019).</a:t>
            </a:r>
            <a:endParaRPr lang="en-US" sz="1800" dirty="0"/>
          </a:p>
          <a:p>
            <a:r>
              <a:rPr lang="en-US" sz="1800" dirty="0"/>
              <a:t>Up to 90% of people with anxiety also have depressive symptoms in the UK </a:t>
            </a:r>
            <a:r>
              <a:rPr lang="en-US" sz="1800" i="1" dirty="0"/>
              <a:t>(WHO, 2022). 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6147" name="Picture 3" descr="page4image294926048">
            <a:extLst>
              <a:ext uri="{FF2B5EF4-FFF2-40B4-BE49-F238E27FC236}">
                <a16:creationId xmlns:a16="http://schemas.microsoft.com/office/drawing/2014/main" id="{904385D3-BE17-6BAD-D7BA-68096480F9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6157"/>
          <a:stretch>
            <a:fillRect/>
          </a:stretch>
        </p:blipFill>
        <p:spPr bwMode="auto">
          <a:xfrm>
            <a:off x="7345680" y="10"/>
            <a:ext cx="484632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page4image294926544">
            <a:extLst>
              <a:ext uri="{FF2B5EF4-FFF2-40B4-BE49-F238E27FC236}">
                <a16:creationId xmlns:a16="http://schemas.microsoft.com/office/drawing/2014/main" id="{979DB8D0-3053-9050-3C25-56EAA4AB74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397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60932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7" name="Rectangle 7176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FE0184-2D9B-DBD7-BD51-9F288B1CF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US" dirty="0"/>
              <a:t>Prevalence of (MADD) worldwide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DD872-62AB-3207-257B-97915A284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US" sz="1500" dirty="0"/>
              <a:t>Depression is expected to affect 4% of the population, including 5.7% of adults. Men and women, and 5.9% of individuals 70 years of age and older. </a:t>
            </a:r>
            <a:r>
              <a:rPr lang="en-US" sz="1500" i="1" dirty="0"/>
              <a:t>(WHO, 2023). </a:t>
            </a:r>
          </a:p>
          <a:p>
            <a:pPr>
              <a:lnSpc>
                <a:spcPct val="110000"/>
              </a:lnSpc>
            </a:pPr>
            <a:r>
              <a:rPr lang="en-US" sz="1500" dirty="0"/>
              <a:t>Depression affects about 332 million people worldwide</a:t>
            </a:r>
            <a:r>
              <a:rPr lang="en-US" sz="1500" i="1" dirty="0"/>
              <a:t>. (WHO, 2023). </a:t>
            </a:r>
          </a:p>
          <a:p>
            <a:pPr>
              <a:lnSpc>
                <a:spcPct val="110000"/>
              </a:lnSpc>
            </a:pPr>
            <a:r>
              <a:rPr lang="en-US" sz="1500" dirty="0"/>
              <a:t>Women are more likely to experience depression than men worldwide. </a:t>
            </a:r>
            <a:r>
              <a:rPr lang="en-US" sz="1500" i="1" dirty="0"/>
              <a:t>(WHO, 2023). </a:t>
            </a:r>
          </a:p>
          <a:p>
            <a:pPr>
              <a:lnSpc>
                <a:spcPct val="110000"/>
              </a:lnSpc>
            </a:pPr>
            <a:r>
              <a:rPr lang="en-US" sz="1500" dirty="0"/>
              <a:t>The third most common cause of mortality for people aged 15-29 is suicide, that are a result of acute depression.</a:t>
            </a:r>
            <a:r>
              <a:rPr lang="en-US" sz="1500" i="1" dirty="0"/>
              <a:t> (Medium, 2017). 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500" dirty="0"/>
          </a:p>
        </p:txBody>
      </p:sp>
      <p:pic>
        <p:nvPicPr>
          <p:cNvPr id="7172" name="Picture 4" descr="A graph of different colored bars&#10;&#10;Description automatically generated">
            <a:extLst>
              <a:ext uri="{FF2B5EF4-FFF2-40B4-BE49-F238E27FC236}">
                <a16:creationId xmlns:a16="http://schemas.microsoft.com/office/drawing/2014/main" id="{3DFC2A0B-9970-3D85-275B-10C8154937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91261" y="2020635"/>
            <a:ext cx="5837780" cy="281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F5F91C8-74B9-235C-8068-074AF073B6F9}"/>
              </a:ext>
            </a:extLst>
          </p:cNvPr>
          <p:cNvSpPr txBox="1"/>
          <p:nvPr/>
        </p:nvSpPr>
        <p:spPr>
          <a:xfrm>
            <a:off x="8734926" y="5486400"/>
            <a:ext cx="1795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(Medium, 2017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7621546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102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52AE4-67CE-ABB0-3A89-E9409E3DA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US" dirty="0"/>
              <a:t>Economic and Social Burden.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4745E-4C68-ECCF-76CB-83B46B4A9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 dirty="0"/>
              <a:t>The economic and social effects of mixed anxiety and depression disorder are severe. </a:t>
            </a:r>
            <a:r>
              <a:rPr lang="en-US" sz="1400" i="1" dirty="0"/>
              <a:t>(Mental Health Foundation, 2016) 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It raises the demand for NHS services and drives up healthcare expenses. </a:t>
            </a:r>
            <a:r>
              <a:rPr lang="en-US" sz="1400" i="1" dirty="0"/>
              <a:t>(NHS, England, 2025)  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People may struggle to keep their jobs, take time off from work, and be less productive</a:t>
            </a:r>
            <a:r>
              <a:rPr lang="en-US" sz="1400" i="1" dirty="0"/>
              <a:t>. (GOV.UK, 2018) 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It may also have an impact on social interactions, relationships, and general quality of life. </a:t>
            </a:r>
            <a:r>
              <a:rPr lang="en-US" sz="1400" i="1" dirty="0"/>
              <a:t>(The King’s Fund, 2024) </a:t>
            </a:r>
          </a:p>
        </p:txBody>
      </p:sp>
      <p:pic>
        <p:nvPicPr>
          <p:cNvPr id="1028" name="Picture 4" descr="A screenshot of a health information&#10;&#10;Description automatically generated">
            <a:extLst>
              <a:ext uri="{FF2B5EF4-FFF2-40B4-BE49-F238E27FC236}">
                <a16:creationId xmlns:a16="http://schemas.microsoft.com/office/drawing/2014/main" id="{E5F450CD-2CAB-4CDC-B19D-2A90BA7F07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91261" y="1480640"/>
            <a:ext cx="5837780" cy="389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C3402E-FE3A-7B9F-4A9F-223071787D08}"/>
              </a:ext>
            </a:extLst>
          </p:cNvPr>
          <p:cNvSpPr txBox="1"/>
          <p:nvPr/>
        </p:nvSpPr>
        <p:spPr>
          <a:xfrm>
            <a:off x="6957801" y="5743076"/>
            <a:ext cx="41834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(Public Health England, 2023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8438758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A48C95-8B94-E613-5EB6-F1A0465DC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03504"/>
            <a:ext cx="10872216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Diagnosis and initial assessment. </a:t>
            </a:r>
          </a:p>
        </p:txBody>
      </p:sp>
      <p:pic>
        <p:nvPicPr>
          <p:cNvPr id="2050" name="Picture 2" descr="A doctor showing something on a tablet to a patient&#10;&#10;Description automatically generated">
            <a:extLst>
              <a:ext uri="{FF2B5EF4-FFF2-40B4-BE49-F238E27FC236}">
                <a16:creationId xmlns:a16="http://schemas.microsoft.com/office/drawing/2014/main" id="{55A369EC-3996-4B1A-B36E-213F0E7977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4678" y="2441274"/>
            <a:ext cx="5173647" cy="2729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BF758-220D-DB92-E48F-35238BE18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441273"/>
            <a:ext cx="5385816" cy="3817942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800" dirty="0"/>
              <a:t>A GP or mental health specialist makes the diagnosis. </a:t>
            </a:r>
            <a:r>
              <a:rPr lang="en-US" sz="1800" i="1" dirty="0"/>
              <a:t>(NHS, 2023) 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This is a thorough evaluation that considers the patient’s medical history, present symptoms, and risk factors. </a:t>
            </a:r>
            <a:r>
              <a:rPr lang="en-US" sz="1800" i="1" dirty="0"/>
              <a:t>(Mind, 2026)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Clinical judgment may also be supported by screening instruments like questionnaires. </a:t>
            </a:r>
            <a:r>
              <a:rPr lang="en-US" sz="1800" i="1" dirty="0"/>
              <a:t>(NHS, 2023)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Evaluating the intensity of symptoms and any possible hazards, such as self-harm, is crucial. </a:t>
            </a:r>
            <a:r>
              <a:rPr lang="en-US" sz="1800" i="1" dirty="0"/>
              <a:t>(NHS, England, 2023).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AF6BE4-8E99-D85E-25C7-8E96004E6E7D}"/>
              </a:ext>
            </a:extLst>
          </p:cNvPr>
          <p:cNvSpPr txBox="1"/>
          <p:nvPr/>
        </p:nvSpPr>
        <p:spPr>
          <a:xfrm>
            <a:off x="1491916" y="5481093"/>
            <a:ext cx="47700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(Mental </a:t>
            </a:r>
            <a:r>
              <a:rPr lang="en-US" i="1" dirty="0" err="1"/>
              <a:t>Health.com</a:t>
            </a:r>
            <a:r>
              <a:rPr lang="en-US" i="1" dirty="0"/>
              <a:t>, 2025)</a:t>
            </a:r>
          </a:p>
        </p:txBody>
      </p:sp>
    </p:spTree>
    <p:extLst>
      <p:ext uri="{BB962C8B-B14F-4D97-AF65-F5344CB8AC3E}">
        <p14:creationId xmlns:p14="http://schemas.microsoft.com/office/powerpoint/2010/main" val="2258623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4D867C6C-C426-3E30-5446-52685E13A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E0FA7-9D07-1130-4757-34A46E649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7431" y="1538242"/>
            <a:ext cx="3710319" cy="1784282"/>
          </a:xfrm>
        </p:spPr>
        <p:txBody>
          <a:bodyPr anchor="t">
            <a:normAutofit/>
          </a:bodyPr>
          <a:lstStyle/>
          <a:p>
            <a:pPr algn="r"/>
            <a:br>
              <a:rPr lang="en-US" dirty="0"/>
            </a:br>
            <a:r>
              <a:rPr lang="en-US" dirty="0"/>
              <a:t>Management (UK Guidelines) </a:t>
            </a:r>
          </a:p>
        </p:txBody>
      </p:sp>
      <p:pic>
        <p:nvPicPr>
          <p:cNvPr id="3074" name="Picture 2" descr="A diagram of a diagram&#10;&#10;Description automatically generated">
            <a:extLst>
              <a:ext uri="{FF2B5EF4-FFF2-40B4-BE49-F238E27FC236}">
                <a16:creationId xmlns:a16="http://schemas.microsoft.com/office/drawing/2014/main" id="{4FE62DA1-D731-E679-8D6C-7F0106ABF3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33435" y="3608243"/>
            <a:ext cx="3494314" cy="2049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A4D9E-A420-10BE-EF70-13A088A8B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5921" y="1513360"/>
            <a:ext cx="5111438" cy="430623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800" dirty="0"/>
              <a:t>NICE recommendations serve as guidance for MADD management in the UK. </a:t>
            </a:r>
            <a:r>
              <a:rPr lang="en-US" sz="1800" i="1" dirty="0"/>
              <a:t>(NICE, 2022) 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The treatment is tailored to the severity of the problem using a layered care strategy. 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Patients may begin with low-intensity interventions, and if necessary, more thorough treatments may be added. </a:t>
            </a:r>
            <a:r>
              <a:rPr lang="en-US" sz="1800" i="1" dirty="0"/>
              <a:t>(PMC, 2021). 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Routine observation and evaluation are another example. This is necessary to guarantee efficient care.  </a:t>
            </a:r>
            <a:r>
              <a:rPr lang="en-US" sz="1800" i="1" dirty="0"/>
              <a:t>(NHS, 2023).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91DDFB-C262-4D70-7DE1-56D6D147FD39}"/>
              </a:ext>
            </a:extLst>
          </p:cNvPr>
          <p:cNvSpPr txBox="1"/>
          <p:nvPr/>
        </p:nvSpPr>
        <p:spPr>
          <a:xfrm>
            <a:off x="2261937" y="5819596"/>
            <a:ext cx="26144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i="1" dirty="0"/>
              <a:t>BMJ, 2023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9271979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FC2909-3D41-29CE-2CC3-B6352E43B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br>
              <a:rPr lang="en-US" dirty="0"/>
            </a:br>
            <a:r>
              <a:rPr lang="en-US" dirty="0"/>
              <a:t>Treatment Options.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11D16-8865-452D-9DCE-1CF066D87D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300" dirty="0"/>
              <a:t>Treatment for mixed anxiety and depressive disorder involves both medication and therapy. (</a:t>
            </a:r>
            <a:r>
              <a:rPr lang="en-US" sz="1300" i="1" dirty="0"/>
              <a:t>NHS, 2023)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A common approach is cognitive-</a:t>
            </a:r>
            <a:r>
              <a:rPr lang="en-US" sz="1300" dirty="0" err="1"/>
              <a:t>behavioural</a:t>
            </a:r>
            <a:r>
              <a:rPr lang="en-US" sz="1300" dirty="0"/>
              <a:t> treatment (CBT). </a:t>
            </a:r>
            <a:r>
              <a:rPr lang="en-US" sz="1300" i="1" dirty="0"/>
              <a:t>(Top Doctors, 2024) </a:t>
            </a:r>
            <a:endParaRPr lang="en-US" sz="1300" dirty="0"/>
          </a:p>
          <a:p>
            <a:pPr>
              <a:lnSpc>
                <a:spcPct val="110000"/>
              </a:lnSpc>
            </a:pPr>
            <a:r>
              <a:rPr lang="en-US" sz="1300" dirty="0"/>
              <a:t>This is due to the fact that it assists people in recognising and changing any unfavourable thought and behaviour patterns they encounter. </a:t>
            </a:r>
            <a:r>
              <a:rPr lang="en-US" sz="1300" i="1" dirty="0"/>
              <a:t>(Mayo Clinic,, 2026) </a:t>
            </a:r>
          </a:p>
          <a:p>
            <a:pPr>
              <a:lnSpc>
                <a:spcPct val="110000"/>
              </a:lnSpc>
            </a:pPr>
            <a:r>
              <a:rPr lang="en-US" sz="1300" dirty="0"/>
              <a:t>Lifestyle changes like eating healthy, exercising regularly, good sleep help support recovery quickly. </a:t>
            </a:r>
            <a:r>
              <a:rPr lang="en-US" sz="1300" i="1" dirty="0"/>
              <a:t>(NHS, 2023). </a:t>
            </a:r>
          </a:p>
        </p:txBody>
      </p:sp>
      <p:pic>
        <p:nvPicPr>
          <p:cNvPr id="4098" name="Picture 2" descr="Infographic showing anxiety and depression treatment options: therapy and antidepressants">
            <a:extLst>
              <a:ext uri="{FF2B5EF4-FFF2-40B4-BE49-F238E27FC236}">
                <a16:creationId xmlns:a16="http://schemas.microsoft.com/office/drawing/2014/main" id="{EE6BB137-D8B5-7B3B-AD8E-6E085F19A7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91261" y="1969554"/>
            <a:ext cx="5837780" cy="2918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2B066C-227D-3F6B-F487-3F2F35E446E0}"/>
              </a:ext>
            </a:extLst>
          </p:cNvPr>
          <p:cNvSpPr txBox="1"/>
          <p:nvPr/>
        </p:nvSpPr>
        <p:spPr>
          <a:xfrm>
            <a:off x="8686800" y="5534526"/>
            <a:ext cx="2755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(Sandstone Care, 2023)</a:t>
            </a:r>
          </a:p>
        </p:txBody>
      </p:sp>
    </p:spTree>
    <p:extLst>
      <p:ext uri="{BB962C8B-B14F-4D97-AF65-F5344CB8AC3E}">
        <p14:creationId xmlns:p14="http://schemas.microsoft.com/office/powerpoint/2010/main" val="35398664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0736CC-39E0-2731-71CE-92555C3E7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4361686" cy="1527048"/>
          </a:xfrm>
        </p:spPr>
        <p:txBody>
          <a:bodyPr anchor="b">
            <a:normAutofit/>
          </a:bodyPr>
          <a:lstStyle/>
          <a:p>
            <a:br>
              <a:rPr lang="en-US" dirty="0"/>
            </a:br>
            <a:r>
              <a:rPr lang="en-US" dirty="0"/>
              <a:t>Comorbidities.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CE5BD-3136-6139-5687-CDB7042B06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4361687" cy="3363452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US" sz="1500"/>
              <a:t> Comorbid disorders are frequently linked to Mixed Anxiety and Depressive Disorder (MADD) </a:t>
            </a:r>
            <a:r>
              <a:rPr lang="en-US" sz="1500" i="1"/>
              <a:t>(Mayo Clinic, 2024)</a:t>
            </a:r>
          </a:p>
          <a:p>
            <a:pPr>
              <a:lnSpc>
                <a:spcPct val="110000"/>
              </a:lnSpc>
            </a:pPr>
            <a:r>
              <a:rPr lang="en-US" sz="1500"/>
              <a:t>There are many examples of the implications of Mixed Anxiety and Depressive Disorder. These are: increased risk of suicide, increased likelihood of mental hospitalisation, greater disability, and lower adherence to medical therapy</a:t>
            </a:r>
            <a:r>
              <a:rPr lang="en-US" sz="1500" i="1"/>
              <a:t>. (PMC, 2023</a:t>
            </a:r>
            <a:r>
              <a:rPr lang="en-US" sz="1500"/>
              <a:t>)</a:t>
            </a:r>
          </a:p>
          <a:p>
            <a:pPr>
              <a:lnSpc>
                <a:spcPct val="110000"/>
              </a:lnSpc>
            </a:pPr>
            <a:r>
              <a:rPr lang="en-US" sz="1500"/>
              <a:t>The higher use of medical services is among the clinical consequences of Mixed Anxiety and Depressive Disorder comorbidity. </a:t>
            </a:r>
            <a:r>
              <a:rPr lang="en-US" sz="1500" i="1"/>
              <a:t>(Higher Tower, Clinical, 2026). 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500" i="1"/>
          </a:p>
        </p:txBody>
      </p:sp>
      <p:pic>
        <p:nvPicPr>
          <p:cNvPr id="5122" name="Picture 2" descr="Depression and Anxiety Comorbidity">
            <a:extLst>
              <a:ext uri="{FF2B5EF4-FFF2-40B4-BE49-F238E27FC236}">
                <a16:creationId xmlns:a16="http://schemas.microsoft.com/office/drawing/2014/main" id="{0F3DE362-5C78-2468-840B-F1D430DA2D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13" r="34414" b="1"/>
          <a:stretch>
            <a:fillRect/>
          </a:stretch>
        </p:blipFill>
        <p:spPr bwMode="auto">
          <a:xfrm>
            <a:off x="5818632" y="0"/>
            <a:ext cx="6373368" cy="5630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F3DEED-3372-ECFC-C176-CE1063E7C4B7}"/>
              </a:ext>
            </a:extLst>
          </p:cNvPr>
          <p:cNvSpPr txBox="1"/>
          <p:nvPr/>
        </p:nvSpPr>
        <p:spPr>
          <a:xfrm>
            <a:off x="8831179" y="6063916"/>
            <a:ext cx="30008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i="1" dirty="0"/>
              <a:t>HighTower Clinical, 2026)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84794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4D867C6C-C426-3E30-5446-52685E13A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49A65-C1E0-3D34-A4B8-6FB4FEF45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505" y="312821"/>
            <a:ext cx="4716311" cy="1343073"/>
          </a:xfrm>
        </p:spPr>
        <p:txBody>
          <a:bodyPr anchor="t">
            <a:normAutofit/>
          </a:bodyPr>
          <a:lstStyle/>
          <a:p>
            <a:pPr algn="r"/>
            <a:br>
              <a:rPr lang="en-US" dirty="0"/>
            </a:br>
            <a:r>
              <a:rPr lang="en-US" dirty="0"/>
              <a:t>Prevention. 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4B8A423E-AA33-A7D9-B4C5-47E79DB5E9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16799" y="1830443"/>
            <a:ext cx="3892017" cy="242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C1CF0-D272-432C-5075-F2275010C8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5922" y="1013522"/>
            <a:ext cx="5111438" cy="430623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 dirty="0"/>
              <a:t>Early detection and action are the main goals of prevention. (</a:t>
            </a:r>
            <a:r>
              <a:rPr lang="en-US" sz="1400" i="1" dirty="0"/>
              <a:t>WHO, 2022) 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Raising awareness of mental health issues can assist people in identifying signs earlier. (</a:t>
            </a:r>
            <a:r>
              <a:rPr lang="en-US" sz="1400" i="1" dirty="0"/>
              <a:t>Gulf Coast Recovery Centre, 2023). 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Reducing the condition’s risk and effects also requires encouraging good coping mechanisms and providing access to support resources. ( </a:t>
            </a:r>
            <a:r>
              <a:rPr lang="en-US" sz="1400" i="1" dirty="0"/>
              <a:t>NHS England, 2019). 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Anxiety disorder symptoms can be lessened by practising stress-reduction techniques like mindfulness and relaxation.  (</a:t>
            </a:r>
            <a:r>
              <a:rPr lang="en-US" sz="1400" i="1" dirty="0"/>
              <a:t>NHS England,  2019) </a:t>
            </a:r>
            <a:endParaRPr lang="en-US" sz="1400" dirty="0"/>
          </a:p>
          <a:p>
            <a:pPr>
              <a:lnSpc>
                <a:spcPct val="110000"/>
              </a:lnSpc>
            </a:pPr>
            <a:r>
              <a:rPr lang="en-US" sz="1400" dirty="0"/>
              <a:t>Adults with anxiety problems may benefit from taking antidepressant drugs such as selective serotonin reuptake inhibitors (SRIs) (</a:t>
            </a:r>
            <a:r>
              <a:rPr lang="en-US" sz="1400" i="1" dirty="0"/>
              <a:t>WHO, 2023). </a:t>
            </a:r>
            <a:endParaRPr lang="en-US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2CA7C2-645C-6B50-82DB-E8A10B58AC09}"/>
              </a:ext>
            </a:extLst>
          </p:cNvPr>
          <p:cNvSpPr txBox="1"/>
          <p:nvPr/>
        </p:nvSpPr>
        <p:spPr>
          <a:xfrm flipH="1">
            <a:off x="1997242" y="4431496"/>
            <a:ext cx="1834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(Revive, 2024)</a:t>
            </a:r>
          </a:p>
        </p:txBody>
      </p:sp>
    </p:spTree>
    <p:extLst>
      <p:ext uri="{BB962C8B-B14F-4D97-AF65-F5344CB8AC3E}">
        <p14:creationId xmlns:p14="http://schemas.microsoft.com/office/powerpoint/2010/main" val="380292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4BC602-8184-0794-5090-CDDEC9705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0"/>
            <a:ext cx="4779572" cy="2067705"/>
          </a:xfrm>
        </p:spPr>
        <p:txBody>
          <a:bodyPr anchor="t">
            <a:normAutofit/>
          </a:bodyPr>
          <a:lstStyle/>
          <a:p>
            <a:br>
              <a:rPr lang="en-US" dirty="0"/>
            </a:br>
            <a:r>
              <a:rPr lang="en-US" dirty="0"/>
              <a:t>Skills, Values &amp; Behaviours. </a:t>
            </a:r>
          </a:p>
        </p:txBody>
      </p:sp>
      <p:pic>
        <p:nvPicPr>
          <p:cNvPr id="7170" name="Picture 2" descr="A person with her head in a bun&#10;&#10;Description automatically generated">
            <a:extLst>
              <a:ext uri="{FF2B5EF4-FFF2-40B4-BE49-F238E27FC236}">
                <a16:creationId xmlns:a16="http://schemas.microsoft.com/office/drawing/2014/main" id="{34FA7648-E68D-8054-84B3-4246CD2244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2762" y="2273902"/>
            <a:ext cx="4673754" cy="311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26C61-5EF4-8C9F-F986-2A0733539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0551" y="548638"/>
            <a:ext cx="5546770" cy="5760721"/>
          </a:xfrm>
        </p:spPr>
        <p:txBody>
          <a:bodyPr anchor="t">
            <a:normAutofit/>
          </a:bodyPr>
          <a:lstStyle/>
          <a:p>
            <a:r>
              <a:rPr lang="en-US" sz="1800" dirty="0"/>
              <a:t>Healthcare providers are essential in helping people with MADD. </a:t>
            </a:r>
          </a:p>
          <a:p>
            <a:r>
              <a:rPr lang="en-US" sz="1800" dirty="0"/>
              <a:t>Effective communication, active listening, and empathy are important abilities. (</a:t>
            </a:r>
            <a:r>
              <a:rPr lang="en-US" sz="1800" i="1" dirty="0"/>
              <a:t>Therapy in a Nutshell, 2021) </a:t>
            </a:r>
            <a:endParaRPr lang="en-US" sz="1800" dirty="0"/>
          </a:p>
          <a:p>
            <a:r>
              <a:rPr lang="en-US" sz="1800" dirty="0"/>
              <a:t>To foster transparency and establish trust, a nonjudgmental attitude is crucial.</a:t>
            </a:r>
            <a:r>
              <a:rPr lang="en-US" sz="1800" i="1" dirty="0"/>
              <a:t> (Age UK, 2024). </a:t>
            </a:r>
          </a:p>
          <a:p>
            <a:r>
              <a:rPr lang="en-US" sz="1800" dirty="0"/>
              <a:t>Fundamental principles in practice include upholding patient dignity and encouraging person-</a:t>
            </a:r>
            <a:r>
              <a:rPr lang="en-US" sz="1800" dirty="0" err="1"/>
              <a:t>centred</a:t>
            </a:r>
            <a:r>
              <a:rPr lang="en-US" sz="1800" dirty="0"/>
              <a:t> care. (</a:t>
            </a:r>
            <a:r>
              <a:rPr lang="en-US" sz="1800" i="1" dirty="0"/>
              <a:t>Age UK, 2024) </a:t>
            </a:r>
            <a:endParaRPr lang="en-US" sz="1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56F2A4-9E0C-127F-BD21-A1E5AB460125}"/>
              </a:ext>
            </a:extLst>
          </p:cNvPr>
          <p:cNvSpPr txBox="1"/>
          <p:nvPr/>
        </p:nvSpPr>
        <p:spPr>
          <a:xfrm>
            <a:off x="1515281" y="5598746"/>
            <a:ext cx="36012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(VeryWellHealth, 2023). </a:t>
            </a:r>
          </a:p>
        </p:txBody>
      </p:sp>
    </p:spTree>
    <p:extLst>
      <p:ext uri="{BB962C8B-B14F-4D97-AF65-F5344CB8AC3E}">
        <p14:creationId xmlns:p14="http://schemas.microsoft.com/office/powerpoint/2010/main" val="23761807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8" name="Rectangle 8197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42123F-A69B-BA5E-E763-495174702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br>
              <a:rPr lang="en-US" sz="3300"/>
            </a:br>
            <a:r>
              <a:rPr lang="en-US" sz="3300"/>
              <a:t>Personalized Care &amp; Self-Management.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04408-B62D-E372-1336-9EB49FA4D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</a:pPr>
            <a:r>
              <a:rPr lang="en-US" sz="1800" dirty="0"/>
              <a:t>Putting the patient at the centre of their care is the main goal of the comprehensive model of personalised care. (</a:t>
            </a:r>
            <a:r>
              <a:rPr lang="en-US" sz="1800" i="1" dirty="0"/>
              <a:t>NHS England, 2023) 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Shared decision-making, in which patients actively participate in their treatment decisions, is one example. </a:t>
            </a:r>
            <a:r>
              <a:rPr lang="en-US" sz="1800" i="1" dirty="0"/>
              <a:t>(PMC, 2021) 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Encouraging self-management is crucial since it enables people to learn how to handle their circumstances on their own. </a:t>
            </a:r>
            <a:r>
              <a:rPr lang="en-US" sz="1800" i="1" dirty="0"/>
              <a:t>(NHS England 2023)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A holistic approach guarantees that care is customised to meet each person’s specific needs. </a:t>
            </a:r>
            <a:r>
              <a:rPr lang="en-US" sz="1800" i="1" dirty="0"/>
              <a:t>(NHS England, 2023) </a:t>
            </a:r>
          </a:p>
          <a:p>
            <a:pPr>
              <a:lnSpc>
                <a:spcPct val="110000"/>
              </a:lnSpc>
            </a:pPr>
            <a:r>
              <a:rPr lang="en-US" sz="1800" dirty="0"/>
              <a:t>Care planning according to the patients' requirements and preferences (</a:t>
            </a:r>
            <a:r>
              <a:rPr lang="en-US" sz="1800" i="1" dirty="0"/>
              <a:t>NHS, England, 2019)</a:t>
            </a:r>
          </a:p>
          <a:p>
            <a:pPr>
              <a:lnSpc>
                <a:spcPct val="110000"/>
              </a:lnSpc>
            </a:pPr>
            <a:r>
              <a:rPr lang="en-US" sz="1800" dirty="0" err="1"/>
              <a:t>Utilisation</a:t>
            </a:r>
            <a:r>
              <a:rPr lang="en-US" sz="1800" dirty="0"/>
              <a:t> of local resources and networks of support (</a:t>
            </a:r>
            <a:r>
              <a:rPr lang="en-US" sz="1800" i="1" dirty="0"/>
              <a:t>NICE, 2022). </a:t>
            </a:r>
          </a:p>
        </p:txBody>
      </p:sp>
      <p:pic>
        <p:nvPicPr>
          <p:cNvPr id="8196" name="Picture 4" descr="Fig. 2">
            <a:extLst>
              <a:ext uri="{FF2B5EF4-FFF2-40B4-BE49-F238E27FC236}">
                <a16:creationId xmlns:a16="http://schemas.microsoft.com/office/drawing/2014/main" id="{4CFBD66E-8DB7-D447-16F9-BDF5B2D397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91395" y="1172663"/>
            <a:ext cx="4681506" cy="4541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D501B5-1141-7EA5-A7BE-FE3185E2EB1C}"/>
              </a:ext>
            </a:extLst>
          </p:cNvPr>
          <p:cNvSpPr txBox="1"/>
          <p:nvPr/>
        </p:nvSpPr>
        <p:spPr>
          <a:xfrm>
            <a:off x="9480884" y="6160168"/>
            <a:ext cx="2650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i="1" dirty="0"/>
              <a:t>Springer Nature, 2021)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1720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477903-FA58-2772-5620-CF44CB216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br>
              <a:rPr lang="en-US" dirty="0"/>
            </a:br>
            <a:r>
              <a:rPr lang="en-US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B3946-75A8-DD64-693F-EC6335779E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>
            <a:normAutofit/>
          </a:bodyPr>
          <a:lstStyle/>
          <a:p>
            <a:r>
              <a:rPr lang="en-US" sz="1800" dirty="0"/>
              <a:t>In conclusion, mixed anxiety and depression is a prevalent and significant syndrome that affects a large number of people. </a:t>
            </a:r>
          </a:p>
          <a:p>
            <a:r>
              <a:rPr lang="en-US" sz="1800" dirty="0"/>
              <a:t>Improving effectiveness requires quick diagnosis and effective treatment. </a:t>
            </a:r>
          </a:p>
          <a:p>
            <a:r>
              <a:rPr lang="en-US" sz="1800" dirty="0"/>
              <a:t>In order to provide efficient, kind and individualised care,  healthcare professionals are essential. </a:t>
            </a:r>
          </a:p>
          <a:p>
            <a:r>
              <a:rPr lang="en-US" sz="1800" dirty="0"/>
              <a:t>We can help people manage their mental health more effectively if we use a holistic approach.</a:t>
            </a:r>
            <a:r>
              <a:rPr lang="en-US" sz="1800" i="1" dirty="0"/>
              <a:t>( Mental Health.com, 2025) </a:t>
            </a: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12A813DA-ED43-FB48-A966-2608490948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361" r="29468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8464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5D967-115D-3476-C974-171570BFF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References.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4C0D2F-22ED-0E72-1A3D-E33F03DF622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13149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C2984-E666-CBA0-933F-8077C6A62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dirty="0"/>
              <a:t>References.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CA37F6-28DE-C194-181D-8561F3D7023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91573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7B4472A-332B-71E5-8009-33841E7C3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198072-D73B-D483-1649-271A1E741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74" y="1635260"/>
            <a:ext cx="3348297" cy="22417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/>
              <a:t>                         </a:t>
            </a:r>
            <a:br>
              <a:rPr lang="en-US" sz="3700"/>
            </a:br>
            <a:r>
              <a:rPr lang="en-US" sz="3700"/>
              <a:t>                              </a:t>
            </a:r>
            <a:r>
              <a:rPr lang="en-US" sz="3700" i="1"/>
              <a:t>THANK YOU!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75C10-370E-06C4-B6CE-1373F1BB46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74" y="4003563"/>
            <a:ext cx="3348297" cy="118458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/>
              <a:t>                                                     </a:t>
            </a:r>
            <a:r>
              <a:rPr lang="en-US" sz="1800" b="1"/>
              <a:t> </a:t>
            </a:r>
            <a:r>
              <a:rPr lang="en-US" sz="1800" b="1" i="1"/>
              <a:t>Any Questions? </a:t>
            </a:r>
            <a:endParaRPr lang="en-US" sz="1800" b="1"/>
          </a:p>
        </p:txBody>
      </p:sp>
      <p:pic>
        <p:nvPicPr>
          <p:cNvPr id="12" name="Graphic 11" descr="Help">
            <a:extLst>
              <a:ext uri="{FF2B5EF4-FFF2-40B4-BE49-F238E27FC236}">
                <a16:creationId xmlns:a16="http://schemas.microsoft.com/office/drawing/2014/main" id="{CAF5C7AC-5E7B-CA82-17BA-B6F7EEA101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08536" y="394504"/>
            <a:ext cx="6061934" cy="6061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189138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9087</TotalTime>
  <Words>2348</Words>
  <Application>Microsoft Macintosh PowerPoint</Application>
  <PresentationFormat>Widescreen</PresentationFormat>
  <Paragraphs>137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Neue Haas Grotesk Text Pro</vt:lpstr>
      <vt:lpstr>VanillaVTI</vt:lpstr>
      <vt:lpstr>Module Name: Community Care and Management of Longer-term Conditions  (LCHS7003) Lecturer Name: Muhammed Khan</vt:lpstr>
      <vt:lpstr>INTRODUCTION</vt:lpstr>
      <vt:lpstr>DEFINITION</vt:lpstr>
      <vt:lpstr>SYMPTOMS OF (MADD)  Anxiety </vt:lpstr>
      <vt:lpstr>Depression </vt:lpstr>
      <vt:lpstr>Causes of Mixed Anxiety and Depressive Disorder </vt:lpstr>
      <vt:lpstr>Prevalence of (MADD) in the UK </vt:lpstr>
      <vt:lpstr>Prevalence of (MADD) worldwide </vt:lpstr>
      <vt:lpstr>Economic and Social Burden. </vt:lpstr>
      <vt:lpstr>Diagnosis and initial assessment. </vt:lpstr>
      <vt:lpstr> Management (UK Guidelines) </vt:lpstr>
      <vt:lpstr> Treatment Options. </vt:lpstr>
      <vt:lpstr> Comorbidities.</vt:lpstr>
      <vt:lpstr> Prevention. </vt:lpstr>
      <vt:lpstr> Skills, Values &amp; Behaviours. </vt:lpstr>
      <vt:lpstr> Personalized Care &amp; Self-Management. </vt:lpstr>
      <vt:lpstr> Conclusions</vt:lpstr>
      <vt:lpstr>References.  </vt:lpstr>
      <vt:lpstr> References. </vt:lpstr>
      <vt:lpstr>                                                        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Maryan Muhumed (2029256)</dc:creator>
  <cp:lastModifiedBy>Maryan Muhumed (2029256)</cp:lastModifiedBy>
  <cp:revision>3</cp:revision>
  <dcterms:created xsi:type="dcterms:W3CDTF">2026-04-06T15:27:24Z</dcterms:created>
  <dcterms:modified xsi:type="dcterms:W3CDTF">2026-04-16T10:43:18Z</dcterms:modified>
</cp:coreProperties>
</file>