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2.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sldIdLst>
    <p:sldId id="256" r:id="rId2"/>
    <p:sldId id="276" r:id="rId3"/>
    <p:sldId id="257" r:id="rId4"/>
    <p:sldId id="277" r:id="rId5"/>
    <p:sldId id="267" r:id="rId6"/>
    <p:sldId id="280" r:id="rId7"/>
    <p:sldId id="261" r:id="rId8"/>
    <p:sldId id="269" r:id="rId9"/>
    <p:sldId id="270" r:id="rId10"/>
    <p:sldId id="264" r:id="rId11"/>
    <p:sldId id="260" r:id="rId12"/>
    <p:sldId id="278" r:id="rId13"/>
    <p:sldId id="271" r:id="rId14"/>
    <p:sldId id="273" r:id="rId15"/>
    <p:sldId id="279" r:id="rId16"/>
    <p:sldId id="258" r:id="rId17"/>
    <p:sldId id="262"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onna Walters (1807613)" initials="DW(" lastIdx="2" clrIdx="0">
    <p:extLst>
      <p:ext uri="{19B8F6BF-5375-455C-9EA6-DF929625EA0E}">
        <p15:presenceInfo xmlns:p15="http://schemas.microsoft.com/office/powerpoint/2012/main" userId="Donna Walters (180761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FE3499-B368-48F8-8BBE-D8C3AD07184E}" v="127" dt="2019-01-04T11:11:39.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77" d="100"/>
          <a:sy n="77" d="100"/>
        </p:scale>
        <p:origin x="68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Walters (1807613)" userId="S::1807613@student.uwtsd.ac.uk::33e7af94-5e86-44d5-9cce-57960ef4a0b6" providerId="AD" clId="Web-{D7C34FE9-927B-4CCA-B291-2606934C82B0}"/>
    <pc:docChg chg="addSld modSld sldOrd">
      <pc:chgData name="Donna Walters (1807613)" userId="S::1807613@student.uwtsd.ac.uk::33e7af94-5e86-44d5-9cce-57960ef4a0b6" providerId="AD" clId="Web-{D7C34FE9-927B-4CCA-B291-2606934C82B0}" dt="2018-12-11T00:06:23.322" v="8" actId="20577"/>
      <pc:docMkLst>
        <pc:docMk/>
      </pc:docMkLst>
      <pc:sldChg chg="modSp new ord">
        <pc:chgData name="Donna Walters (1807613)" userId="S::1807613@student.uwtsd.ac.uk::33e7af94-5e86-44d5-9cce-57960ef4a0b6" providerId="AD" clId="Web-{D7C34FE9-927B-4CCA-B291-2606934C82B0}" dt="2018-12-11T00:06:23.322" v="8" actId="20577"/>
        <pc:sldMkLst>
          <pc:docMk/>
          <pc:sldMk cId="3387424845" sldId="264"/>
        </pc:sldMkLst>
        <pc:spChg chg="mod">
          <ac:chgData name="Donna Walters (1807613)" userId="S::1807613@student.uwtsd.ac.uk::33e7af94-5e86-44d5-9cce-57960ef4a0b6" providerId="AD" clId="Web-{D7C34FE9-927B-4CCA-B291-2606934C82B0}" dt="2018-12-11T00:06:23.322" v="8" actId="20577"/>
          <ac:spMkLst>
            <pc:docMk/>
            <pc:sldMk cId="3387424845" sldId="264"/>
            <ac:spMk id="2" creationId="{92DC8BA1-1A36-4732-8CD8-52C76200DE26}"/>
          </ac:spMkLst>
        </pc:spChg>
      </pc:sldChg>
    </pc:docChg>
  </pc:docChgLst>
  <pc:docChgLst>
    <pc:chgData name="Donna Walters (1807613)" userId="S::1807613@student.uwtsd.ac.uk::33e7af94-5e86-44d5-9cce-57960ef4a0b6" providerId="AD" clId="Web-{2F6B353E-F3B5-41AA-BCFD-7643FB414F93}"/>
    <pc:docChg chg="addSld modSld">
      <pc:chgData name="Donna Walters (1807613)" userId="S::1807613@student.uwtsd.ac.uk::33e7af94-5e86-44d5-9cce-57960ef4a0b6" providerId="AD" clId="Web-{2F6B353E-F3B5-41AA-BCFD-7643FB414F93}" dt="2018-12-10T22:12:51.751" v="31" actId="20577"/>
      <pc:docMkLst>
        <pc:docMk/>
      </pc:docMkLst>
      <pc:sldChg chg="delDesignElem">
        <pc:chgData name="Donna Walters (1807613)" userId="S::1807613@student.uwtsd.ac.uk::33e7af94-5e86-44d5-9cce-57960ef4a0b6" providerId="AD" clId="Web-{2F6B353E-F3B5-41AA-BCFD-7643FB414F93}" dt="2018-12-10T22:08:33.126" v="1"/>
        <pc:sldMkLst>
          <pc:docMk/>
          <pc:sldMk cId="1551274774" sldId="258"/>
        </pc:sldMkLst>
      </pc:sldChg>
    </pc:docChg>
  </pc:docChgLst>
  <pc:docChgLst>
    <pc:chgData name="Donna Walters (1807613)" userId="S::1807613@student.uwtsd.ac.uk::33e7af94-5e86-44d5-9cce-57960ef4a0b6" providerId="AD" clId="Web-{977667EF-5EA9-4F0A-9194-97968936489B}"/>
    <pc:docChg chg="addSld modSld">
      <pc:chgData name="Donna Walters (1807613)" userId="S::1807613@student.uwtsd.ac.uk::33e7af94-5e86-44d5-9cce-57960ef4a0b6" providerId="AD" clId="Web-{977667EF-5EA9-4F0A-9194-97968936489B}" dt="2018-12-08T20:00:12.293" v="8"/>
      <pc:docMkLst>
        <pc:docMk/>
      </pc:docMkLst>
      <pc:sldChg chg="addSp modSp new mod setBg">
        <pc:chgData name="Donna Walters (1807613)" userId="S::1807613@student.uwtsd.ac.uk::33e7af94-5e86-44d5-9cce-57960ef4a0b6" providerId="AD" clId="Web-{977667EF-5EA9-4F0A-9194-97968936489B}" dt="2018-12-08T19:53:36.831" v="2"/>
        <pc:sldMkLst>
          <pc:docMk/>
          <pc:sldMk cId="1551274774" sldId="258"/>
        </pc:sldMkLst>
        <pc:spChg chg="add">
          <ac:chgData name="Donna Walters (1807613)" userId="S::1807613@student.uwtsd.ac.uk::33e7af94-5e86-44d5-9cce-57960ef4a0b6" providerId="AD" clId="Web-{977667EF-5EA9-4F0A-9194-97968936489B}" dt="2018-12-08T19:53:36.831" v="2"/>
          <ac:spMkLst>
            <pc:docMk/>
            <pc:sldMk cId="1551274774" sldId="258"/>
            <ac:spMk id="7" creationId="{4434DCA8-BC57-40AE-94D7-754460957E7F}"/>
          </ac:spMkLst>
        </pc:spChg>
        <pc:spChg chg="add">
          <ac:chgData name="Donna Walters (1807613)" userId="S::1807613@student.uwtsd.ac.uk::33e7af94-5e86-44d5-9cce-57960ef4a0b6" providerId="AD" clId="Web-{977667EF-5EA9-4F0A-9194-97968936489B}" dt="2018-12-08T19:53:36.831" v="2"/>
          <ac:spMkLst>
            <pc:docMk/>
            <pc:sldMk cId="1551274774" sldId="258"/>
            <ac:spMk id="11" creationId="{D43CA6E1-DE85-4998-B1CA-2B617EDF60F8}"/>
          </ac:spMkLst>
        </pc:spChg>
        <pc:picChg chg="add mod">
          <ac:chgData name="Donna Walters (1807613)" userId="S::1807613@student.uwtsd.ac.uk::33e7af94-5e86-44d5-9cce-57960ef4a0b6" providerId="AD" clId="Web-{977667EF-5EA9-4F0A-9194-97968936489B}" dt="2018-12-08T19:53:36.831" v="2"/>
          <ac:picMkLst>
            <pc:docMk/>
            <pc:sldMk cId="1551274774" sldId="258"/>
            <ac:picMk id="2" creationId="{DD9EEA2C-FC4C-434E-821C-F0A1A280FDC8}"/>
          </ac:picMkLst>
        </pc:picChg>
        <pc:picChg chg="add">
          <ac:chgData name="Donna Walters (1807613)" userId="S::1807613@student.uwtsd.ac.uk::33e7af94-5e86-44d5-9cce-57960ef4a0b6" providerId="AD" clId="Web-{977667EF-5EA9-4F0A-9194-97968936489B}" dt="2018-12-08T19:53:36.831" v="2"/>
          <ac:picMkLst>
            <pc:docMk/>
            <pc:sldMk cId="1551274774" sldId="258"/>
            <ac:picMk id="9" creationId="{E93A23A1-FB7B-4C57-8240-0B6015C11161}"/>
          </ac:picMkLst>
        </pc:picChg>
        <pc:picChg chg="add">
          <ac:chgData name="Donna Walters (1807613)" userId="S::1807613@student.uwtsd.ac.uk::33e7af94-5e86-44d5-9cce-57960ef4a0b6" providerId="AD" clId="Web-{977667EF-5EA9-4F0A-9194-97968936489B}" dt="2018-12-08T19:53:36.831" v="2"/>
          <ac:picMkLst>
            <pc:docMk/>
            <pc:sldMk cId="1551274774" sldId="258"/>
            <ac:picMk id="13" creationId="{AD162A3C-D7A8-4B2A-94B1-73192CBC573B}"/>
          </ac:picMkLst>
        </pc:picChg>
        <pc:picChg chg="add">
          <ac:chgData name="Donna Walters (1807613)" userId="S::1807613@student.uwtsd.ac.uk::33e7af94-5e86-44d5-9cce-57960ef4a0b6" providerId="AD" clId="Web-{977667EF-5EA9-4F0A-9194-97968936489B}" dt="2018-12-08T19:53:36.831" v="2"/>
          <ac:picMkLst>
            <pc:docMk/>
            <pc:sldMk cId="1551274774" sldId="258"/>
            <ac:picMk id="15" creationId="{6B8F1012-6DEE-4829-9F32-620A71109464}"/>
          </ac:picMkLst>
        </pc:picChg>
      </pc:sldChg>
    </pc:docChg>
  </pc:docChgLst>
  <pc:docChgLst>
    <pc:chgData name="Donna Walters (1807613)" userId="S::1807613@student.uwtsd.ac.uk::33e7af94-5e86-44d5-9cce-57960ef4a0b6" providerId="AD" clId="Web-{3B7B039E-2467-46AB-A99C-E5F2AAD28A28}"/>
    <pc:docChg chg="addSld delSld modSld sldOrd">
      <pc:chgData name="Donna Walters (1807613)" userId="S::1807613@student.uwtsd.ac.uk::33e7af94-5e86-44d5-9cce-57960ef4a0b6" providerId="AD" clId="Web-{3B7B039E-2467-46AB-A99C-E5F2AAD28A28}" dt="2018-12-10T23:48:43.973" v="252" actId="20577"/>
      <pc:docMkLst>
        <pc:docMk/>
      </pc:docMkLst>
      <pc:sldChg chg="addSp delSp modSp mod setBg modNotes">
        <pc:chgData name="Donna Walters (1807613)" userId="S::1807613@student.uwtsd.ac.uk::33e7af94-5e86-44d5-9cce-57960ef4a0b6" providerId="AD" clId="Web-{3B7B039E-2467-46AB-A99C-E5F2AAD28A28}" dt="2018-12-10T23:45:32.613" v="213" actId="14100"/>
        <pc:sldMkLst>
          <pc:docMk/>
          <pc:sldMk cId="678543958" sldId="261"/>
        </pc:sldMkLst>
        <pc:spChg chg="mod">
          <ac:chgData name="Donna Walters (1807613)" userId="S::1807613@student.uwtsd.ac.uk::33e7af94-5e86-44d5-9cce-57960ef4a0b6" providerId="AD" clId="Web-{3B7B039E-2467-46AB-A99C-E5F2AAD28A28}" dt="2018-12-10T23:45:32.613" v="213" actId="14100"/>
          <ac:spMkLst>
            <pc:docMk/>
            <pc:sldMk cId="678543958" sldId="261"/>
            <ac:spMk id="2" creationId="{6ED25627-8E0B-4E6C-BC45-CD1A7AB8BA56}"/>
          </ac:spMkLst>
        </pc:spChg>
        <pc:spChg chg="add del mod">
          <ac:chgData name="Donna Walters (1807613)" userId="S::1807613@student.uwtsd.ac.uk::33e7af94-5e86-44d5-9cce-57960ef4a0b6" providerId="AD" clId="Web-{3B7B039E-2467-46AB-A99C-E5F2AAD28A28}" dt="2018-12-10T23:32:08.975" v="142"/>
          <ac:spMkLst>
            <pc:docMk/>
            <pc:sldMk cId="678543958" sldId="261"/>
            <ac:spMk id="3" creationId="{DF2FB13D-4EDE-4EBD-9DC1-FDCB7E14B994}"/>
          </ac:spMkLst>
        </pc:spChg>
        <pc:spChg chg="add del">
          <ac:chgData name="Donna Walters (1807613)" userId="S::1807613@student.uwtsd.ac.uk::33e7af94-5e86-44d5-9cce-57960ef4a0b6" providerId="AD" clId="Web-{3B7B039E-2467-46AB-A99C-E5F2AAD28A28}" dt="2018-12-10T23:37:35.171" v="163"/>
          <ac:spMkLst>
            <pc:docMk/>
            <pc:sldMk cId="678543958" sldId="261"/>
            <ac:spMk id="19" creationId="{3F4860A4-6A75-4E92-905D-FA03EEDB86A2}"/>
          </ac:spMkLst>
        </pc:spChg>
        <pc:spChg chg="add">
          <ac:chgData name="Donna Walters (1807613)" userId="S::1807613@student.uwtsd.ac.uk::33e7af94-5e86-44d5-9cce-57960ef4a0b6" providerId="AD" clId="Web-{3B7B039E-2467-46AB-A99C-E5F2AAD28A28}" dt="2018-12-10T23:37:35.171" v="163"/>
          <ac:spMkLst>
            <pc:docMk/>
            <pc:sldMk cId="678543958" sldId="261"/>
            <ac:spMk id="39" creationId="{3F4860A4-6A75-4E92-905D-FA03EEDB86A2}"/>
          </ac:spMkLst>
        </pc:spChg>
        <pc:grpChg chg="add del">
          <ac:chgData name="Donna Walters (1807613)" userId="S::1807613@student.uwtsd.ac.uk::33e7af94-5e86-44d5-9cce-57960ef4a0b6" providerId="AD" clId="Web-{3B7B039E-2467-46AB-A99C-E5F2AAD28A28}" dt="2018-12-10T23:37:35.171" v="163"/>
          <ac:grpSpMkLst>
            <pc:docMk/>
            <pc:sldMk cId="678543958" sldId="261"/>
            <ac:grpSpMk id="9" creationId="{8DCF6162-C90D-43BF-B7E4-A7B29A16196B}"/>
          </ac:grpSpMkLst>
        </pc:grpChg>
        <pc:grpChg chg="add del">
          <ac:chgData name="Donna Walters (1807613)" userId="S::1807613@student.uwtsd.ac.uk::33e7af94-5e86-44d5-9cce-57960ef4a0b6" providerId="AD" clId="Web-{3B7B039E-2467-46AB-A99C-E5F2AAD28A28}" dt="2018-12-10T23:37:35.171" v="163"/>
          <ac:grpSpMkLst>
            <pc:docMk/>
            <pc:sldMk cId="678543958" sldId="261"/>
            <ac:grpSpMk id="21" creationId="{1BCDA284-4169-467B-80C1-BBDF26B202FA}"/>
          </ac:grpSpMkLst>
        </pc:grpChg>
        <pc:grpChg chg="add">
          <ac:chgData name="Donna Walters (1807613)" userId="S::1807613@student.uwtsd.ac.uk::33e7af94-5e86-44d5-9cce-57960ef4a0b6" providerId="AD" clId="Web-{3B7B039E-2467-46AB-A99C-E5F2AAD28A28}" dt="2018-12-10T23:37:35.171" v="163"/>
          <ac:grpSpMkLst>
            <pc:docMk/>
            <pc:sldMk cId="678543958" sldId="261"/>
            <ac:grpSpMk id="29" creationId="{8DCF6162-C90D-43BF-B7E4-A7B29A16196B}"/>
          </ac:grpSpMkLst>
        </pc:grpChg>
        <pc:picChg chg="add del mod">
          <ac:chgData name="Donna Walters (1807613)" userId="S::1807613@student.uwtsd.ac.uk::33e7af94-5e86-44d5-9cce-57960ef4a0b6" providerId="AD" clId="Web-{3B7B039E-2467-46AB-A99C-E5F2AAD28A28}" dt="2018-12-10T23:37:26.874" v="161"/>
          <ac:picMkLst>
            <pc:docMk/>
            <pc:sldMk cId="678543958" sldId="261"/>
            <ac:picMk id="4" creationId="{52D7222F-8E2A-45CD-BDDE-B1BF5F93A0A0}"/>
          </ac:picMkLst>
        </pc:picChg>
        <pc:picChg chg="add mod">
          <ac:chgData name="Donna Walters (1807613)" userId="S::1807613@student.uwtsd.ac.uk::33e7af94-5e86-44d5-9cce-57960ef4a0b6" providerId="AD" clId="Web-{3B7B039E-2467-46AB-A99C-E5F2AAD28A28}" dt="2018-12-10T23:37:35.171" v="163"/>
          <ac:picMkLst>
            <pc:docMk/>
            <pc:sldMk cId="678543958" sldId="261"/>
            <ac:picMk id="6" creationId="{B45C1614-5FEC-4999-B210-5BBE5AEEC1D7}"/>
          </ac:picMkLst>
        </pc:picChg>
      </pc:sldChg>
      <pc:sldChg chg="addSp modSp new ord">
        <pc:chgData name="Donna Walters (1807613)" userId="S::1807613@student.uwtsd.ac.uk::33e7af94-5e86-44d5-9cce-57960ef4a0b6" providerId="AD" clId="Web-{3B7B039E-2467-46AB-A99C-E5F2AAD28A28}" dt="2018-12-10T23:48:43.004" v="250" actId="20577"/>
        <pc:sldMkLst>
          <pc:docMk/>
          <pc:sldMk cId="188020965" sldId="262"/>
        </pc:sldMkLst>
        <pc:spChg chg="mod">
          <ac:chgData name="Donna Walters (1807613)" userId="S::1807613@student.uwtsd.ac.uk::33e7af94-5e86-44d5-9cce-57960ef4a0b6" providerId="AD" clId="Web-{3B7B039E-2467-46AB-A99C-E5F2AAD28A28}" dt="2018-12-10T23:20:14.301" v="13" actId="20577"/>
          <ac:spMkLst>
            <pc:docMk/>
            <pc:sldMk cId="188020965" sldId="262"/>
            <ac:spMk id="2" creationId="{67830459-ED53-4FA8-AD2A-FDA1A3F4D016}"/>
          </ac:spMkLst>
        </pc:spChg>
        <pc:spChg chg="add mod">
          <ac:chgData name="Donna Walters (1807613)" userId="S::1807613@student.uwtsd.ac.uk::33e7af94-5e86-44d5-9cce-57960ef4a0b6" providerId="AD" clId="Web-{3B7B039E-2467-46AB-A99C-E5F2AAD28A28}" dt="2018-12-10T23:48:43.004" v="250" actId="20577"/>
          <ac:spMkLst>
            <pc:docMk/>
            <pc:sldMk cId="188020965" sldId="262"/>
            <ac:spMk id="3" creationId="{A31E519A-0AF0-4AAC-AA9B-15DDECDE3B05}"/>
          </ac:spMkLst>
        </pc:spChg>
      </pc:sldChg>
    </pc:docChg>
  </pc:docChgLst>
  <pc:docChgLst>
    <pc:chgData name="Donna Walters (1807613)" userId="S::1807613@student.uwtsd.ac.uk::33e7af94-5e86-44d5-9cce-57960ef4a0b6" providerId="AD" clId="Web-{B2000053-9781-4B1C-B5DE-C3D765B13A7C}"/>
    <pc:docChg chg="addSld modSld sldOrd">
      <pc:chgData name="Donna Walters (1807613)" userId="S::1807613@student.uwtsd.ac.uk::33e7af94-5e86-44d5-9cce-57960ef4a0b6" providerId="AD" clId="Web-{B2000053-9781-4B1C-B5DE-C3D765B13A7C}" dt="2018-12-10T22:56:34.109" v="51" actId="20577"/>
      <pc:docMkLst>
        <pc:docMk/>
      </pc:docMkLst>
      <pc:sldChg chg="addSp delSp modSp new">
        <pc:chgData name="Donna Walters (1807613)" userId="S::1807613@student.uwtsd.ac.uk::33e7af94-5e86-44d5-9cce-57960ef4a0b6" providerId="AD" clId="Web-{B2000053-9781-4B1C-B5DE-C3D765B13A7C}" dt="2018-12-10T22:55:24.468" v="43" actId="20577"/>
        <pc:sldMkLst>
          <pc:docMk/>
          <pc:sldMk cId="2863152905" sldId="260"/>
        </pc:sldMkLst>
        <pc:spChg chg="mod">
          <ac:chgData name="Donna Walters (1807613)" userId="S::1807613@student.uwtsd.ac.uk::33e7af94-5e86-44d5-9cce-57960ef4a0b6" providerId="AD" clId="Web-{B2000053-9781-4B1C-B5DE-C3D765B13A7C}" dt="2018-12-10T22:55:24.468" v="43" actId="20577"/>
          <ac:spMkLst>
            <pc:docMk/>
            <pc:sldMk cId="2863152905" sldId="260"/>
            <ac:spMk id="2" creationId="{18E1DC34-5C49-4717-A2B0-C691B0CE1DD4}"/>
          </ac:spMkLst>
        </pc:spChg>
        <pc:spChg chg="add del mod">
          <ac:chgData name="Donna Walters (1807613)" userId="S::1807613@student.uwtsd.ac.uk::33e7af94-5e86-44d5-9cce-57960ef4a0b6" providerId="AD" clId="Web-{B2000053-9781-4B1C-B5DE-C3D765B13A7C}" dt="2018-12-10T22:46:13.606" v="26"/>
          <ac:spMkLst>
            <pc:docMk/>
            <pc:sldMk cId="2863152905" sldId="260"/>
            <ac:spMk id="3" creationId="{351E8364-620B-4AD8-A257-2EF5278CEED7}"/>
          </ac:spMkLst>
        </pc:spChg>
        <pc:spChg chg="add del mod">
          <ac:chgData name="Donna Walters (1807613)" userId="S::1807613@student.uwtsd.ac.uk::33e7af94-5e86-44d5-9cce-57960ef4a0b6" providerId="AD" clId="Web-{B2000053-9781-4B1C-B5DE-C3D765B13A7C}" dt="2018-12-10T22:46:48.684" v="29"/>
          <ac:spMkLst>
            <pc:docMk/>
            <pc:sldMk cId="2863152905" sldId="260"/>
            <ac:spMk id="4" creationId="{2E71B89F-9FC6-4218-8749-4F0CFFFAAB8B}"/>
          </ac:spMkLst>
        </pc:spChg>
        <pc:spChg chg="add del mod">
          <ac:chgData name="Donna Walters (1807613)" userId="S::1807613@student.uwtsd.ac.uk::33e7af94-5e86-44d5-9cce-57960ef4a0b6" providerId="AD" clId="Web-{B2000053-9781-4B1C-B5DE-C3D765B13A7C}" dt="2018-12-10T22:46:54.466" v="32"/>
          <ac:spMkLst>
            <pc:docMk/>
            <pc:sldMk cId="2863152905" sldId="260"/>
            <ac:spMk id="5" creationId="{4D9D3B3E-4D0D-4A08-8E32-416722E34BED}"/>
          </ac:spMkLst>
        </pc:spChg>
        <pc:spChg chg="add del mod">
          <ac:chgData name="Donna Walters (1807613)" userId="S::1807613@student.uwtsd.ac.uk::33e7af94-5e86-44d5-9cce-57960ef4a0b6" providerId="AD" clId="Web-{B2000053-9781-4B1C-B5DE-C3D765B13A7C}" dt="2018-12-10T22:49:13.216" v="35"/>
          <ac:spMkLst>
            <pc:docMk/>
            <pc:sldMk cId="2863152905" sldId="260"/>
            <ac:spMk id="6" creationId="{5DA9567C-0A91-4F0B-A805-BA01173C6086}"/>
          </ac:spMkLst>
        </pc:spChg>
        <pc:spChg chg="add del mod">
          <ac:chgData name="Donna Walters (1807613)" userId="S::1807613@student.uwtsd.ac.uk::33e7af94-5e86-44d5-9cce-57960ef4a0b6" providerId="AD" clId="Web-{B2000053-9781-4B1C-B5DE-C3D765B13A7C}" dt="2018-12-10T22:55:10.437" v="38"/>
          <ac:spMkLst>
            <pc:docMk/>
            <pc:sldMk cId="2863152905" sldId="260"/>
            <ac:spMk id="7" creationId="{E990736B-97FF-460D-8321-ED01AFDCF0FB}"/>
          </ac:spMkLst>
        </pc:spChg>
      </pc:sldChg>
      <pc:sldChg chg="modSp new ord">
        <pc:chgData name="Donna Walters (1807613)" userId="S::1807613@student.uwtsd.ac.uk::33e7af94-5e86-44d5-9cce-57960ef4a0b6" providerId="AD" clId="Web-{B2000053-9781-4B1C-B5DE-C3D765B13A7C}" dt="2018-12-10T22:56:34.109" v="51" actId="20577"/>
        <pc:sldMkLst>
          <pc:docMk/>
          <pc:sldMk cId="678543958" sldId="261"/>
        </pc:sldMkLst>
        <pc:spChg chg="mod">
          <ac:chgData name="Donna Walters (1807613)" userId="S::1807613@student.uwtsd.ac.uk::33e7af94-5e86-44d5-9cce-57960ef4a0b6" providerId="AD" clId="Web-{B2000053-9781-4B1C-B5DE-C3D765B13A7C}" dt="2018-12-10T22:56:34.109" v="51" actId="20577"/>
          <ac:spMkLst>
            <pc:docMk/>
            <pc:sldMk cId="678543958" sldId="261"/>
            <ac:spMk id="2" creationId="{6ED25627-8E0B-4E6C-BC45-CD1A7AB8BA56}"/>
          </ac:spMkLst>
        </pc:spChg>
      </pc:sldChg>
    </pc:docChg>
  </pc:docChgLst>
  <pc:docChgLst>
    <pc:chgData name="Donna Walters (1807613)" userId="33e7af94-5e86-44d5-9cce-57960ef4a0b6" providerId="ADAL" clId="{47FE3499-B368-48F8-8BBE-D8C3AD07184E}"/>
    <pc:docChg chg="undo custSel mod addSld delSld modSld sldOrd">
      <pc:chgData name="Donna Walters (1807613)" userId="33e7af94-5e86-44d5-9cce-57960ef4a0b6" providerId="ADAL" clId="{47FE3499-B368-48F8-8BBE-D8C3AD07184E}" dt="2019-01-04T11:56:19.781" v="5546" actId="20577"/>
      <pc:docMkLst>
        <pc:docMk/>
      </pc:docMkLst>
      <pc:sldChg chg="addSp delSp modSp mod setBg addCm">
        <pc:chgData name="Donna Walters (1807613)" userId="33e7af94-5e86-44d5-9cce-57960ef4a0b6" providerId="ADAL" clId="{47FE3499-B368-48F8-8BBE-D8C3AD07184E}" dt="2019-01-04T11:56:19.781" v="5546" actId="20577"/>
        <pc:sldMkLst>
          <pc:docMk/>
          <pc:sldMk cId="109857222" sldId="256"/>
        </pc:sldMkLst>
        <pc:spChg chg="mod">
          <ac:chgData name="Donna Walters (1807613)" userId="33e7af94-5e86-44d5-9cce-57960ef4a0b6" providerId="ADAL" clId="{47FE3499-B368-48F8-8BBE-D8C3AD07184E}" dt="2019-01-04T10:24:57.582" v="5393" actId="26606"/>
          <ac:spMkLst>
            <pc:docMk/>
            <pc:sldMk cId="109857222" sldId="256"/>
            <ac:spMk id="2" creationId="{00000000-0000-0000-0000-000000000000}"/>
          </ac:spMkLst>
        </pc:spChg>
        <pc:spChg chg="mod">
          <ac:chgData name="Donna Walters (1807613)" userId="33e7af94-5e86-44d5-9cce-57960ef4a0b6" providerId="ADAL" clId="{47FE3499-B368-48F8-8BBE-D8C3AD07184E}" dt="2019-01-04T11:56:19.781" v="5546" actId="20577"/>
          <ac:spMkLst>
            <pc:docMk/>
            <pc:sldMk cId="109857222" sldId="256"/>
            <ac:spMk id="3" creationId="{00000000-0000-0000-0000-000000000000}"/>
          </ac:spMkLst>
        </pc:spChg>
        <pc:spChg chg="add del mod">
          <ac:chgData name="Donna Walters (1807613)" userId="33e7af94-5e86-44d5-9cce-57960ef4a0b6" providerId="ADAL" clId="{47FE3499-B368-48F8-8BBE-D8C3AD07184E}" dt="2019-01-04T10:35:18.159" v="5425"/>
          <ac:spMkLst>
            <pc:docMk/>
            <pc:sldMk cId="109857222" sldId="256"/>
            <ac:spMk id="6" creationId="{C126BADF-DED9-4B61-9425-6BABCFA4B716}"/>
          </ac:spMkLst>
        </pc:spChg>
        <pc:spChg chg="add mod">
          <ac:chgData name="Donna Walters (1807613)" userId="33e7af94-5e86-44d5-9cce-57960ef4a0b6" providerId="ADAL" clId="{47FE3499-B368-48F8-8BBE-D8C3AD07184E}" dt="2019-01-04T10:35:06.101" v="5423" actId="207"/>
          <ac:spMkLst>
            <pc:docMk/>
            <pc:sldMk cId="109857222" sldId="256"/>
            <ac:spMk id="7" creationId="{4E3D7761-585D-4CDF-B6A6-6F7FEBFD6C54}"/>
          </ac:spMkLst>
        </pc:spChg>
        <pc:spChg chg="add">
          <ac:chgData name="Donna Walters (1807613)" userId="33e7af94-5e86-44d5-9cce-57960ef4a0b6" providerId="ADAL" clId="{47FE3499-B368-48F8-8BBE-D8C3AD07184E}" dt="2019-01-04T10:24:57.582" v="5393" actId="26606"/>
          <ac:spMkLst>
            <pc:docMk/>
            <pc:sldMk cId="109857222" sldId="256"/>
            <ac:spMk id="10" creationId="{2668F1A4-6DBB-4F0B-A679-6EE5483638F8}"/>
          </ac:spMkLst>
        </pc:spChg>
        <pc:spChg chg="add">
          <ac:chgData name="Donna Walters (1807613)" userId="33e7af94-5e86-44d5-9cce-57960ef4a0b6" providerId="ADAL" clId="{47FE3499-B368-48F8-8BBE-D8C3AD07184E}" dt="2019-01-04T10:24:57.582" v="5393" actId="26606"/>
          <ac:spMkLst>
            <pc:docMk/>
            <pc:sldMk cId="109857222" sldId="256"/>
            <ac:spMk id="12" creationId="{B8DBF1C0-B8F1-4AAC-8704-256BA0E9D63B}"/>
          </ac:spMkLst>
        </pc:spChg>
        <pc:spChg chg="add">
          <ac:chgData name="Donna Walters (1807613)" userId="33e7af94-5e86-44d5-9cce-57960ef4a0b6" providerId="ADAL" clId="{47FE3499-B368-48F8-8BBE-D8C3AD07184E}" dt="2019-01-04T10:24:57.582" v="5393" actId="26606"/>
          <ac:spMkLst>
            <pc:docMk/>
            <pc:sldMk cId="109857222" sldId="256"/>
            <ac:spMk id="14" creationId="{B70F7E59-C971-4F55-8E3A-1E583B65FCB9}"/>
          </ac:spMkLst>
        </pc:spChg>
        <pc:picChg chg="add mod ord">
          <ac:chgData name="Donna Walters (1807613)" userId="33e7af94-5e86-44d5-9cce-57960ef4a0b6" providerId="ADAL" clId="{47FE3499-B368-48F8-8BBE-D8C3AD07184E}" dt="2019-01-04T10:24:57.582" v="5393" actId="26606"/>
          <ac:picMkLst>
            <pc:docMk/>
            <pc:sldMk cId="109857222" sldId="256"/>
            <ac:picMk id="5" creationId="{8DC6CF94-89C3-4BAA-9DD8-6848B75128B6}"/>
          </ac:picMkLst>
        </pc:picChg>
      </pc:sldChg>
      <pc:sldChg chg="modSp add del ord">
        <pc:chgData name="Donna Walters (1807613)" userId="33e7af94-5e86-44d5-9cce-57960ef4a0b6" providerId="ADAL" clId="{47FE3499-B368-48F8-8BBE-D8C3AD07184E}" dt="2019-01-02T16:56:06.981" v="2159" actId="2696"/>
        <pc:sldMkLst>
          <pc:docMk/>
          <pc:sldMk cId="4072200375" sldId="257"/>
        </pc:sldMkLst>
        <pc:spChg chg="mod">
          <ac:chgData name="Donna Walters (1807613)" userId="33e7af94-5e86-44d5-9cce-57960ef4a0b6" providerId="ADAL" clId="{47FE3499-B368-48F8-8BBE-D8C3AD07184E}" dt="2018-12-11T21:09:16.039" v="777" actId="20577"/>
          <ac:spMkLst>
            <pc:docMk/>
            <pc:sldMk cId="4072200375" sldId="257"/>
            <ac:spMk id="3" creationId="{C5D3B460-187C-41EE-A230-C4381D9645DF}"/>
          </ac:spMkLst>
        </pc:spChg>
      </pc:sldChg>
      <pc:sldChg chg="ord">
        <pc:chgData name="Donna Walters (1807613)" userId="33e7af94-5e86-44d5-9cce-57960ef4a0b6" providerId="ADAL" clId="{47FE3499-B368-48F8-8BBE-D8C3AD07184E}" dt="2018-12-11T00:23:46.601" v="177"/>
        <pc:sldMkLst>
          <pc:docMk/>
          <pc:sldMk cId="1551274774" sldId="258"/>
        </pc:sldMkLst>
      </pc:sldChg>
      <pc:sldChg chg="addSp delSp modSp mod ord setBg modNotesTx">
        <pc:chgData name="Donna Walters (1807613)" userId="33e7af94-5e86-44d5-9cce-57960ef4a0b6" providerId="ADAL" clId="{47FE3499-B368-48F8-8BBE-D8C3AD07184E}" dt="2018-12-11T12:57:58.873" v="229" actId="20577"/>
        <pc:sldMkLst>
          <pc:docMk/>
          <pc:sldMk cId="2863152905" sldId="260"/>
        </pc:sldMkLst>
        <pc:spChg chg="mod">
          <ac:chgData name="Donna Walters (1807613)" userId="33e7af94-5e86-44d5-9cce-57960ef4a0b6" providerId="ADAL" clId="{47FE3499-B368-48F8-8BBE-D8C3AD07184E}" dt="2018-12-11T12:55:54.661" v="183" actId="26606"/>
          <ac:spMkLst>
            <pc:docMk/>
            <pc:sldMk cId="2863152905" sldId="260"/>
            <ac:spMk id="2" creationId="{18E1DC34-5C49-4717-A2B0-C691B0CE1DD4}"/>
          </ac:spMkLst>
        </pc:spChg>
        <pc:spChg chg="add mod">
          <ac:chgData name="Donna Walters (1807613)" userId="33e7af94-5e86-44d5-9cce-57960ef4a0b6" providerId="ADAL" clId="{47FE3499-B368-48F8-8BBE-D8C3AD07184E}" dt="2018-12-11T12:57:58.873" v="229" actId="20577"/>
          <ac:spMkLst>
            <pc:docMk/>
            <pc:sldMk cId="2863152905" sldId="260"/>
            <ac:spMk id="7" creationId="{67FA071E-0A78-4D6B-B5FB-37D99C28963B}"/>
          </ac:spMkLst>
        </pc:spChg>
        <pc:spChg chg="add">
          <ac:chgData name="Donna Walters (1807613)" userId="33e7af94-5e86-44d5-9cce-57960ef4a0b6" providerId="ADAL" clId="{47FE3499-B368-48F8-8BBE-D8C3AD07184E}" dt="2018-12-11T12:55:54.661" v="183" actId="26606"/>
          <ac:spMkLst>
            <pc:docMk/>
            <pc:sldMk cId="2863152905" sldId="260"/>
            <ac:spMk id="21" creationId="{3F4860A4-6A75-4E92-905D-FA03EEDB86A2}"/>
          </ac:spMkLst>
        </pc:spChg>
        <pc:grpChg chg="add">
          <ac:chgData name="Donna Walters (1807613)" userId="33e7af94-5e86-44d5-9cce-57960ef4a0b6" providerId="ADAL" clId="{47FE3499-B368-48F8-8BBE-D8C3AD07184E}" dt="2018-12-11T12:55:54.661" v="183" actId="26606"/>
          <ac:grpSpMkLst>
            <pc:docMk/>
            <pc:sldMk cId="2863152905" sldId="260"/>
            <ac:grpSpMk id="11" creationId="{8DCF6162-C90D-43BF-B7E4-A7B29A16196B}"/>
          </ac:grpSpMkLst>
        </pc:grpChg>
        <pc:graphicFrameChg chg="add del modGraphic">
          <ac:chgData name="Donna Walters (1807613)" userId="33e7af94-5e86-44d5-9cce-57960ef4a0b6" providerId="ADAL" clId="{47FE3499-B368-48F8-8BBE-D8C3AD07184E}" dt="2018-12-11T00:22:04.966" v="89" actId="478"/>
          <ac:graphicFrameMkLst>
            <pc:docMk/>
            <pc:sldMk cId="2863152905" sldId="260"/>
            <ac:graphicFrameMk id="4" creationId="{28591B04-3994-4E54-8040-0F68B0DBEF7C}"/>
          </ac:graphicFrameMkLst>
        </pc:graphicFrameChg>
        <pc:picChg chg="add mod">
          <ac:chgData name="Donna Walters (1807613)" userId="33e7af94-5e86-44d5-9cce-57960ef4a0b6" providerId="ADAL" clId="{47FE3499-B368-48F8-8BBE-D8C3AD07184E}" dt="2018-12-11T12:57:03.413" v="225" actId="1076"/>
          <ac:picMkLst>
            <pc:docMk/>
            <pc:sldMk cId="2863152905" sldId="260"/>
            <ac:picMk id="6" creationId="{464C36B7-26C6-4975-9EDE-8C2BDAA249E8}"/>
          </ac:picMkLst>
        </pc:picChg>
      </pc:sldChg>
      <pc:sldChg chg="modSp ord">
        <pc:chgData name="Donna Walters (1807613)" userId="33e7af94-5e86-44d5-9cce-57960ef4a0b6" providerId="ADAL" clId="{47FE3499-B368-48F8-8BBE-D8C3AD07184E}" dt="2019-01-02T19:19:35.506" v="2677"/>
        <pc:sldMkLst>
          <pc:docMk/>
          <pc:sldMk cId="678543958" sldId="261"/>
        </pc:sldMkLst>
        <pc:spChg chg="mod">
          <ac:chgData name="Donna Walters (1807613)" userId="33e7af94-5e86-44d5-9cce-57960ef4a0b6" providerId="ADAL" clId="{47FE3499-B368-48F8-8BBE-D8C3AD07184E}" dt="2018-12-11T13:02:39.195" v="245" actId="20577"/>
          <ac:spMkLst>
            <pc:docMk/>
            <pc:sldMk cId="678543958" sldId="261"/>
            <ac:spMk id="2" creationId="{6ED25627-8E0B-4E6C-BC45-CD1A7AB8BA56}"/>
          </ac:spMkLst>
        </pc:spChg>
      </pc:sldChg>
      <pc:sldChg chg="addSp modSp mod setBg setClrOvrMap">
        <pc:chgData name="Donna Walters (1807613)" userId="33e7af94-5e86-44d5-9cce-57960ef4a0b6" providerId="ADAL" clId="{47FE3499-B368-48F8-8BBE-D8C3AD07184E}" dt="2019-01-03T17:44:05.125" v="5035" actId="2711"/>
        <pc:sldMkLst>
          <pc:docMk/>
          <pc:sldMk cId="188020965" sldId="262"/>
        </pc:sldMkLst>
        <pc:spChg chg="mod">
          <ac:chgData name="Donna Walters (1807613)" userId="33e7af94-5e86-44d5-9cce-57960ef4a0b6" providerId="ADAL" clId="{47FE3499-B368-48F8-8BBE-D8C3AD07184E}" dt="2019-01-03T17:05:29.798" v="4952" actId="26606"/>
          <ac:spMkLst>
            <pc:docMk/>
            <pc:sldMk cId="188020965" sldId="262"/>
            <ac:spMk id="2" creationId="{67830459-ED53-4FA8-AD2A-FDA1A3F4D016}"/>
          </ac:spMkLst>
        </pc:spChg>
        <pc:spChg chg="mod">
          <ac:chgData name="Donna Walters (1807613)" userId="33e7af94-5e86-44d5-9cce-57960ef4a0b6" providerId="ADAL" clId="{47FE3499-B368-48F8-8BBE-D8C3AD07184E}" dt="2019-01-03T17:44:05.125" v="5035" actId="2711"/>
          <ac:spMkLst>
            <pc:docMk/>
            <pc:sldMk cId="188020965" sldId="262"/>
            <ac:spMk id="3" creationId="{A31E519A-0AF0-4AAC-AA9B-15DDECDE3B05}"/>
          </ac:spMkLst>
        </pc:spChg>
        <pc:spChg chg="add mod">
          <ac:chgData name="Donna Walters (1807613)" userId="33e7af94-5e86-44d5-9cce-57960ef4a0b6" providerId="ADAL" clId="{47FE3499-B368-48F8-8BBE-D8C3AD07184E}" dt="2018-12-11T23:48:26.616" v="1275" actId="20577"/>
          <ac:spMkLst>
            <pc:docMk/>
            <pc:sldMk cId="188020965" sldId="262"/>
            <ac:spMk id="4" creationId="{A207B034-318A-4088-88DB-ACB7FCBA794C}"/>
          </ac:spMkLst>
        </pc:spChg>
        <pc:spChg chg="add">
          <ac:chgData name="Donna Walters (1807613)" userId="33e7af94-5e86-44d5-9cce-57960ef4a0b6" providerId="ADAL" clId="{47FE3499-B368-48F8-8BBE-D8C3AD07184E}" dt="2019-01-03T17:05:29.798" v="4952" actId="26606"/>
          <ac:spMkLst>
            <pc:docMk/>
            <pc:sldMk cId="188020965" sldId="262"/>
            <ac:spMk id="21" creationId="{A02B72A2-60A1-41E3-AD56-D2EE44156E93}"/>
          </ac:spMkLst>
        </pc:spChg>
        <pc:spChg chg="add">
          <ac:chgData name="Donna Walters (1807613)" userId="33e7af94-5e86-44d5-9cce-57960ef4a0b6" providerId="ADAL" clId="{47FE3499-B368-48F8-8BBE-D8C3AD07184E}" dt="2019-01-03T17:05:29.798" v="4952" actId="26606"/>
          <ac:spMkLst>
            <pc:docMk/>
            <pc:sldMk cId="188020965" sldId="262"/>
            <ac:spMk id="23" creationId="{01109B5D-BC35-4376-98A2-F53B03E4E1B4}"/>
          </ac:spMkLst>
        </pc:spChg>
        <pc:spChg chg="add">
          <ac:chgData name="Donna Walters (1807613)" userId="33e7af94-5e86-44d5-9cce-57960ef4a0b6" providerId="ADAL" clId="{47FE3499-B368-48F8-8BBE-D8C3AD07184E}" dt="2019-01-03T17:05:29.798" v="4952" actId="26606"/>
          <ac:spMkLst>
            <pc:docMk/>
            <pc:sldMk cId="188020965" sldId="262"/>
            <ac:spMk id="25" creationId="{94D90C11-98A3-40E3-B04C-A3025D6458A3}"/>
          </ac:spMkLst>
        </pc:spChg>
        <pc:spChg chg="add">
          <ac:chgData name="Donna Walters (1807613)" userId="33e7af94-5e86-44d5-9cce-57960ef4a0b6" providerId="ADAL" clId="{47FE3499-B368-48F8-8BBE-D8C3AD07184E}" dt="2019-01-03T17:05:29.798" v="4952" actId="26606"/>
          <ac:spMkLst>
            <pc:docMk/>
            <pc:sldMk cId="188020965" sldId="262"/>
            <ac:spMk id="27" creationId="{A3B28FB1-97C9-4A9E-A45B-356508C2C38B}"/>
          </ac:spMkLst>
        </pc:spChg>
        <pc:grpChg chg="add">
          <ac:chgData name="Donna Walters (1807613)" userId="33e7af94-5e86-44d5-9cce-57960ef4a0b6" providerId="ADAL" clId="{47FE3499-B368-48F8-8BBE-D8C3AD07184E}" dt="2019-01-03T17:05:29.798" v="4952" actId="26606"/>
          <ac:grpSpMkLst>
            <pc:docMk/>
            <pc:sldMk cId="188020965" sldId="262"/>
            <ac:grpSpMk id="9" creationId="{A750EF4C-990E-4D92-A821-6F742977C0AE}"/>
          </ac:grpSpMkLst>
        </pc:grpChg>
      </pc:sldChg>
      <pc:sldChg chg="addSp delSp modSp mod ord setBg addCm modNotesTx">
        <pc:chgData name="Donna Walters (1807613)" userId="33e7af94-5e86-44d5-9cce-57960ef4a0b6" providerId="ADAL" clId="{47FE3499-B368-48F8-8BBE-D8C3AD07184E}" dt="2019-01-03T02:30:20.250" v="4891" actId="20577"/>
        <pc:sldMkLst>
          <pc:docMk/>
          <pc:sldMk cId="3387424845" sldId="264"/>
        </pc:sldMkLst>
        <pc:spChg chg="mod">
          <ac:chgData name="Donna Walters (1807613)" userId="33e7af94-5e86-44d5-9cce-57960ef4a0b6" providerId="ADAL" clId="{47FE3499-B368-48F8-8BBE-D8C3AD07184E}" dt="2018-12-11T00:16:40.163" v="2" actId="26606"/>
          <ac:spMkLst>
            <pc:docMk/>
            <pc:sldMk cId="3387424845" sldId="264"/>
            <ac:spMk id="2" creationId="{92DC8BA1-1A36-4732-8CD8-52C76200DE26}"/>
          </ac:spMkLst>
        </pc:spChg>
        <pc:spChg chg="del">
          <ac:chgData name="Donna Walters (1807613)" userId="33e7af94-5e86-44d5-9cce-57960ef4a0b6" providerId="ADAL" clId="{47FE3499-B368-48F8-8BBE-D8C3AD07184E}" dt="2018-12-11T00:16:30.566" v="0"/>
          <ac:spMkLst>
            <pc:docMk/>
            <pc:sldMk cId="3387424845" sldId="264"/>
            <ac:spMk id="3" creationId="{2AD13F66-C536-4DFE-8715-F876FF114FBA}"/>
          </ac:spMkLst>
        </pc:spChg>
        <pc:spChg chg="add del mod">
          <ac:chgData name="Donna Walters (1807613)" userId="33e7af94-5e86-44d5-9cce-57960ef4a0b6" providerId="ADAL" clId="{47FE3499-B368-48F8-8BBE-D8C3AD07184E}" dt="2018-12-18T18:20:49.647" v="1659" actId="478"/>
          <ac:spMkLst>
            <pc:docMk/>
            <pc:sldMk cId="3387424845" sldId="264"/>
            <ac:spMk id="3" creationId="{3916A49F-2CB8-48BB-A1AB-774029E56CCF}"/>
          </ac:spMkLst>
        </pc:spChg>
        <pc:spChg chg="add del mod">
          <ac:chgData name="Donna Walters (1807613)" userId="33e7af94-5e86-44d5-9cce-57960ef4a0b6" providerId="ADAL" clId="{47FE3499-B368-48F8-8BBE-D8C3AD07184E}" dt="2018-12-18T18:21:01.416" v="1662"/>
          <ac:spMkLst>
            <pc:docMk/>
            <pc:sldMk cId="3387424845" sldId="264"/>
            <ac:spMk id="4" creationId="{064F4B21-94EF-4C70-BA4D-6F484367A741}"/>
          </ac:spMkLst>
        </pc:spChg>
        <pc:spChg chg="add mod">
          <ac:chgData name="Donna Walters (1807613)" userId="33e7af94-5e86-44d5-9cce-57960ef4a0b6" providerId="ADAL" clId="{47FE3499-B368-48F8-8BBE-D8C3AD07184E}" dt="2019-01-03T02:30:20.250" v="4891" actId="20577"/>
          <ac:spMkLst>
            <pc:docMk/>
            <pc:sldMk cId="3387424845" sldId="264"/>
            <ac:spMk id="6" creationId="{3D0FD407-0F76-4C5B-9ACF-314E6EBD70D0}"/>
          </ac:spMkLst>
        </pc:spChg>
        <pc:spChg chg="add">
          <ac:chgData name="Donna Walters (1807613)" userId="33e7af94-5e86-44d5-9cce-57960ef4a0b6" providerId="ADAL" clId="{47FE3499-B368-48F8-8BBE-D8C3AD07184E}" dt="2018-12-11T00:16:40.163" v="2" actId="26606"/>
          <ac:spMkLst>
            <pc:docMk/>
            <pc:sldMk cId="3387424845" sldId="264"/>
            <ac:spMk id="20" creationId="{3F4860A4-6A75-4E92-905D-FA03EEDB86A2}"/>
          </ac:spMkLst>
        </pc:spChg>
        <pc:grpChg chg="add">
          <ac:chgData name="Donna Walters (1807613)" userId="33e7af94-5e86-44d5-9cce-57960ef4a0b6" providerId="ADAL" clId="{47FE3499-B368-48F8-8BBE-D8C3AD07184E}" dt="2018-12-11T00:16:40.163" v="2" actId="26606"/>
          <ac:grpSpMkLst>
            <pc:docMk/>
            <pc:sldMk cId="3387424845" sldId="264"/>
            <ac:grpSpMk id="10" creationId="{8DCF6162-C90D-43BF-B7E4-A7B29A16196B}"/>
          </ac:grpSpMkLst>
        </pc:grpChg>
        <pc:grpChg chg="add">
          <ac:chgData name="Donna Walters (1807613)" userId="33e7af94-5e86-44d5-9cce-57960ef4a0b6" providerId="ADAL" clId="{47FE3499-B368-48F8-8BBE-D8C3AD07184E}" dt="2018-12-11T00:16:40.163" v="2" actId="26606"/>
          <ac:grpSpMkLst>
            <pc:docMk/>
            <pc:sldMk cId="3387424845" sldId="264"/>
            <ac:grpSpMk id="22" creationId="{75E05F59-B0CE-4202-8535-C784A87D6D45}"/>
          </ac:grpSpMkLst>
        </pc:grpChg>
        <pc:picChg chg="add mod">
          <ac:chgData name="Donna Walters (1807613)" userId="33e7af94-5e86-44d5-9cce-57960ef4a0b6" providerId="ADAL" clId="{47FE3499-B368-48F8-8BBE-D8C3AD07184E}" dt="2018-12-11T00:16:40.163" v="2" actId="26606"/>
          <ac:picMkLst>
            <pc:docMk/>
            <pc:sldMk cId="3387424845" sldId="264"/>
            <ac:picMk id="5" creationId="{425F497C-4BB8-4437-B758-2C50997BE10C}"/>
          </ac:picMkLst>
        </pc:picChg>
      </pc:sldChg>
      <pc:sldChg chg="modSp add ord">
        <pc:chgData name="Donna Walters (1807613)" userId="33e7af94-5e86-44d5-9cce-57960ef4a0b6" providerId="ADAL" clId="{47FE3499-B368-48F8-8BBE-D8C3AD07184E}" dt="2018-12-30T08:20:51.751" v="2154"/>
        <pc:sldMkLst>
          <pc:docMk/>
          <pc:sldMk cId="3592870804" sldId="267"/>
        </pc:sldMkLst>
        <pc:spChg chg="mod">
          <ac:chgData name="Donna Walters (1807613)" userId="33e7af94-5e86-44d5-9cce-57960ef4a0b6" providerId="ADAL" clId="{47FE3499-B368-48F8-8BBE-D8C3AD07184E}" dt="2018-12-11T13:55:11.098" v="366" actId="5793"/>
          <ac:spMkLst>
            <pc:docMk/>
            <pc:sldMk cId="3592870804" sldId="267"/>
            <ac:spMk id="2" creationId="{4A8F3144-43D4-4144-B407-87962630C1BD}"/>
          </ac:spMkLst>
        </pc:spChg>
        <pc:spChg chg="mod">
          <ac:chgData name="Donna Walters (1807613)" userId="33e7af94-5e86-44d5-9cce-57960ef4a0b6" providerId="ADAL" clId="{47FE3499-B368-48F8-8BBE-D8C3AD07184E}" dt="2018-12-11T21:06:16.508" v="743" actId="20577"/>
          <ac:spMkLst>
            <pc:docMk/>
            <pc:sldMk cId="3592870804" sldId="267"/>
            <ac:spMk id="3" creationId="{42671080-F696-443C-81D8-C20A7C7F875C}"/>
          </ac:spMkLst>
        </pc:spChg>
      </pc:sldChg>
      <pc:sldChg chg="addSp delSp add del">
        <pc:chgData name="Donna Walters (1807613)" userId="33e7af94-5e86-44d5-9cce-57960ef4a0b6" providerId="ADAL" clId="{47FE3499-B368-48F8-8BBE-D8C3AD07184E}" dt="2019-01-04T10:35:30.094" v="5426" actId="2696"/>
        <pc:sldMkLst>
          <pc:docMk/>
          <pc:sldMk cId="1303593201" sldId="268"/>
        </pc:sldMkLst>
        <pc:spChg chg="del">
          <ac:chgData name="Donna Walters (1807613)" userId="33e7af94-5e86-44d5-9cce-57960ef4a0b6" providerId="ADAL" clId="{47FE3499-B368-48F8-8BBE-D8C3AD07184E}" dt="2018-12-11T14:22:44.931" v="450"/>
          <ac:spMkLst>
            <pc:docMk/>
            <pc:sldMk cId="1303593201" sldId="268"/>
            <ac:spMk id="2" creationId="{39F3747E-60E2-4DD4-BD2B-67EA1EF6F98C}"/>
          </ac:spMkLst>
        </pc:spChg>
        <pc:spChg chg="del">
          <ac:chgData name="Donna Walters (1807613)" userId="33e7af94-5e86-44d5-9cce-57960ef4a0b6" providerId="ADAL" clId="{47FE3499-B368-48F8-8BBE-D8C3AD07184E}" dt="2018-12-11T14:22:44.931" v="450"/>
          <ac:spMkLst>
            <pc:docMk/>
            <pc:sldMk cId="1303593201" sldId="268"/>
            <ac:spMk id="3" creationId="{F59DE4A9-9FE2-4C6B-A613-67457B0D8860}"/>
          </ac:spMkLst>
        </pc:spChg>
        <pc:picChg chg="add">
          <ac:chgData name="Donna Walters (1807613)" userId="33e7af94-5e86-44d5-9cce-57960ef4a0b6" providerId="ADAL" clId="{47FE3499-B368-48F8-8BBE-D8C3AD07184E}" dt="2018-12-11T14:22:46.634" v="451"/>
          <ac:picMkLst>
            <pc:docMk/>
            <pc:sldMk cId="1303593201" sldId="268"/>
            <ac:picMk id="4" creationId="{47F84D62-0868-4850-AF7F-B546A289E7BE}"/>
          </ac:picMkLst>
        </pc:picChg>
      </pc:sldChg>
      <pc:sldChg chg="modSp add ord">
        <pc:chgData name="Donna Walters (1807613)" userId="33e7af94-5e86-44d5-9cce-57960ef4a0b6" providerId="ADAL" clId="{47FE3499-B368-48F8-8BBE-D8C3AD07184E}" dt="2019-01-02T22:41:05.202" v="4187" actId="20577"/>
        <pc:sldMkLst>
          <pc:docMk/>
          <pc:sldMk cId="1892719369" sldId="269"/>
        </pc:sldMkLst>
        <pc:spChg chg="mod">
          <ac:chgData name="Donna Walters (1807613)" userId="33e7af94-5e86-44d5-9cce-57960ef4a0b6" providerId="ADAL" clId="{47FE3499-B368-48F8-8BBE-D8C3AD07184E}" dt="2018-12-11T14:26:10.591" v="547" actId="20577"/>
          <ac:spMkLst>
            <pc:docMk/>
            <pc:sldMk cId="1892719369" sldId="269"/>
            <ac:spMk id="2" creationId="{ECFF8D8B-D5C1-4D02-84BF-FEC0F9A3B9CC}"/>
          </ac:spMkLst>
        </pc:spChg>
        <pc:spChg chg="mod">
          <ac:chgData name="Donna Walters (1807613)" userId="33e7af94-5e86-44d5-9cce-57960ef4a0b6" providerId="ADAL" clId="{47FE3499-B368-48F8-8BBE-D8C3AD07184E}" dt="2019-01-02T22:41:05.202" v="4187" actId="20577"/>
          <ac:spMkLst>
            <pc:docMk/>
            <pc:sldMk cId="1892719369" sldId="269"/>
            <ac:spMk id="3" creationId="{EF708496-60F6-4620-B3C3-669F30E693B3}"/>
          </ac:spMkLst>
        </pc:spChg>
      </pc:sldChg>
      <pc:sldChg chg="addSp delSp modSp add mod ord setBg addCm delCm">
        <pc:chgData name="Donna Walters (1807613)" userId="33e7af94-5e86-44d5-9cce-57960ef4a0b6" providerId="ADAL" clId="{47FE3499-B368-48F8-8BBE-D8C3AD07184E}" dt="2019-01-03T00:12:32.084" v="4282" actId="14100"/>
        <pc:sldMkLst>
          <pc:docMk/>
          <pc:sldMk cId="1055191755" sldId="270"/>
        </pc:sldMkLst>
        <pc:spChg chg="mod">
          <ac:chgData name="Donna Walters (1807613)" userId="33e7af94-5e86-44d5-9cce-57960ef4a0b6" providerId="ADAL" clId="{47FE3499-B368-48F8-8BBE-D8C3AD07184E}" dt="2019-01-03T00:02:30.391" v="4233" actId="26606"/>
          <ac:spMkLst>
            <pc:docMk/>
            <pc:sldMk cId="1055191755" sldId="270"/>
            <ac:spMk id="2" creationId="{EF1B074D-D681-419C-B8AA-DE901474736E}"/>
          </ac:spMkLst>
        </pc:spChg>
        <pc:spChg chg="mod ord">
          <ac:chgData name="Donna Walters (1807613)" userId="33e7af94-5e86-44d5-9cce-57960ef4a0b6" providerId="ADAL" clId="{47FE3499-B368-48F8-8BBE-D8C3AD07184E}" dt="2019-01-03T00:02:30.391" v="4233" actId="26606"/>
          <ac:spMkLst>
            <pc:docMk/>
            <pc:sldMk cId="1055191755" sldId="270"/>
            <ac:spMk id="3" creationId="{6C2F6B3E-E67C-45A7-A4A3-0998FD682DF0}"/>
          </ac:spMkLst>
        </pc:spChg>
        <pc:spChg chg="add mod">
          <ac:chgData name="Donna Walters (1807613)" userId="33e7af94-5e86-44d5-9cce-57960ef4a0b6" providerId="ADAL" clId="{47FE3499-B368-48F8-8BBE-D8C3AD07184E}" dt="2019-01-03T00:11:59.861" v="4280" actId="20577"/>
          <ac:spMkLst>
            <pc:docMk/>
            <pc:sldMk cId="1055191755" sldId="270"/>
            <ac:spMk id="6" creationId="{A11489A2-5B71-4DDD-BC6F-4657C65AB43E}"/>
          </ac:spMkLst>
        </pc:spChg>
        <pc:spChg chg="add del">
          <ac:chgData name="Donna Walters (1807613)" userId="33e7af94-5e86-44d5-9cce-57960ef4a0b6" providerId="ADAL" clId="{47FE3499-B368-48F8-8BBE-D8C3AD07184E}" dt="2019-01-03T00:02:30.391" v="4233" actId="26606"/>
          <ac:spMkLst>
            <pc:docMk/>
            <pc:sldMk cId="1055191755" sldId="270"/>
            <ac:spMk id="20" creationId="{3F4860A4-6A75-4E92-905D-FA03EEDB86A2}"/>
          </ac:spMkLst>
        </pc:spChg>
        <pc:spChg chg="add del">
          <ac:chgData name="Donna Walters (1807613)" userId="33e7af94-5e86-44d5-9cce-57960ef4a0b6" providerId="ADAL" clId="{47FE3499-B368-48F8-8BBE-D8C3AD07184E}" dt="2019-01-03T00:02:22.132" v="4231" actId="26606"/>
          <ac:spMkLst>
            <pc:docMk/>
            <pc:sldMk cId="1055191755" sldId="270"/>
            <ac:spMk id="22" creationId="{231043D6-3B63-4398-B86D-7201B1BFAAF6}"/>
          </ac:spMkLst>
        </pc:spChg>
        <pc:spChg chg="add del">
          <ac:chgData name="Donna Walters (1807613)" userId="33e7af94-5e86-44d5-9cce-57960ef4a0b6" providerId="ADAL" clId="{47FE3499-B368-48F8-8BBE-D8C3AD07184E}" dt="2019-01-03T00:02:22.132" v="4231" actId="26606"/>
          <ac:spMkLst>
            <pc:docMk/>
            <pc:sldMk cId="1055191755" sldId="270"/>
            <ac:spMk id="24" creationId="{37F7DB25-E3F5-459E-996B-692A9B94E459}"/>
          </ac:spMkLst>
        </pc:spChg>
        <pc:spChg chg="add del">
          <ac:chgData name="Donna Walters (1807613)" userId="33e7af94-5e86-44d5-9cce-57960ef4a0b6" providerId="ADAL" clId="{47FE3499-B368-48F8-8BBE-D8C3AD07184E}" dt="2019-01-03T00:02:22.132" v="4231" actId="26606"/>
          <ac:spMkLst>
            <pc:docMk/>
            <pc:sldMk cId="1055191755" sldId="270"/>
            <ac:spMk id="26" creationId="{33D704B3-4912-44B8-92A4-A4E91D27BCB3}"/>
          </ac:spMkLst>
        </pc:spChg>
        <pc:grpChg chg="add del">
          <ac:chgData name="Donna Walters (1807613)" userId="33e7af94-5e86-44d5-9cce-57960ef4a0b6" providerId="ADAL" clId="{47FE3499-B368-48F8-8BBE-D8C3AD07184E}" dt="2019-01-03T00:02:22.132" v="4231" actId="26606"/>
          <ac:grpSpMkLst>
            <pc:docMk/>
            <pc:sldMk cId="1055191755" sldId="270"/>
            <ac:grpSpMk id="10" creationId="{14FC976E-8A27-4E72-B034-071A97F68B64}"/>
          </ac:grpSpMkLst>
        </pc:grpChg>
        <pc:grpChg chg="add del">
          <ac:chgData name="Donna Walters (1807613)" userId="33e7af94-5e86-44d5-9cce-57960ef4a0b6" providerId="ADAL" clId="{47FE3499-B368-48F8-8BBE-D8C3AD07184E}" dt="2019-01-03T00:02:30.391" v="4233" actId="26606"/>
          <ac:grpSpMkLst>
            <pc:docMk/>
            <pc:sldMk cId="1055191755" sldId="270"/>
            <ac:grpSpMk id="28" creationId="{8DCF6162-C90D-43BF-B7E4-A7B29A16196B}"/>
          </ac:grpSpMkLst>
        </pc:grpChg>
        <pc:picChg chg="add mod ord">
          <ac:chgData name="Donna Walters (1807613)" userId="33e7af94-5e86-44d5-9cce-57960ef4a0b6" providerId="ADAL" clId="{47FE3499-B368-48F8-8BBE-D8C3AD07184E}" dt="2019-01-03T00:12:32.084" v="4282" actId="14100"/>
          <ac:picMkLst>
            <pc:docMk/>
            <pc:sldMk cId="1055191755" sldId="270"/>
            <ac:picMk id="5" creationId="{44A15596-FAE3-4A9D-95D0-F6B152745B97}"/>
          </ac:picMkLst>
        </pc:picChg>
      </pc:sldChg>
      <pc:sldChg chg="addSp delSp modSp add mod setBg">
        <pc:chgData name="Donna Walters (1807613)" userId="33e7af94-5e86-44d5-9cce-57960ef4a0b6" providerId="ADAL" clId="{47FE3499-B368-48F8-8BBE-D8C3AD07184E}" dt="2019-01-04T10:51:34.296" v="5485" actId="26606"/>
        <pc:sldMkLst>
          <pc:docMk/>
          <pc:sldMk cId="1612534763" sldId="271"/>
        </pc:sldMkLst>
        <pc:spChg chg="mod">
          <ac:chgData name="Donna Walters (1807613)" userId="33e7af94-5e86-44d5-9cce-57960ef4a0b6" providerId="ADAL" clId="{47FE3499-B368-48F8-8BBE-D8C3AD07184E}" dt="2019-01-04T10:51:34.296" v="5485" actId="26606"/>
          <ac:spMkLst>
            <pc:docMk/>
            <pc:sldMk cId="1612534763" sldId="271"/>
            <ac:spMk id="2" creationId="{1FE34360-1337-4685-A0FE-8DD44223E0FA}"/>
          </ac:spMkLst>
        </pc:spChg>
        <pc:spChg chg="add mod ord">
          <ac:chgData name="Donna Walters (1807613)" userId="33e7af94-5e86-44d5-9cce-57960ef4a0b6" providerId="ADAL" clId="{47FE3499-B368-48F8-8BBE-D8C3AD07184E}" dt="2019-01-04T10:51:34.296" v="5485" actId="26606"/>
          <ac:spMkLst>
            <pc:docMk/>
            <pc:sldMk cId="1612534763" sldId="271"/>
            <ac:spMk id="3" creationId="{598F2400-730A-446D-BBD5-126B181A5F0D}"/>
          </ac:spMkLst>
        </pc:spChg>
        <pc:spChg chg="add mod">
          <ac:chgData name="Donna Walters (1807613)" userId="33e7af94-5e86-44d5-9cce-57960ef4a0b6" providerId="ADAL" clId="{47FE3499-B368-48F8-8BBE-D8C3AD07184E}" dt="2019-01-04T10:51:34.296" v="5485" actId="26606"/>
          <ac:spMkLst>
            <pc:docMk/>
            <pc:sldMk cId="1612534763" sldId="271"/>
            <ac:spMk id="4" creationId="{E7C32ACF-88D0-4B50-8B4C-4ED0A80B4700}"/>
          </ac:spMkLst>
        </pc:spChg>
        <pc:spChg chg="add del">
          <ac:chgData name="Donna Walters (1807613)" userId="33e7af94-5e86-44d5-9cce-57960ef4a0b6" providerId="ADAL" clId="{47FE3499-B368-48F8-8BBE-D8C3AD07184E}" dt="2019-01-04T10:51:17.568" v="5482" actId="26606"/>
          <ac:spMkLst>
            <pc:docMk/>
            <pc:sldMk cId="1612534763" sldId="271"/>
            <ac:spMk id="23" creationId="{231043D6-3B63-4398-B86D-7201B1BFAAF6}"/>
          </ac:spMkLst>
        </pc:spChg>
        <pc:spChg chg="add del">
          <ac:chgData name="Donna Walters (1807613)" userId="33e7af94-5e86-44d5-9cce-57960ef4a0b6" providerId="ADAL" clId="{47FE3499-B368-48F8-8BBE-D8C3AD07184E}" dt="2019-01-04T10:51:17.568" v="5482" actId="26606"/>
          <ac:spMkLst>
            <pc:docMk/>
            <pc:sldMk cId="1612534763" sldId="271"/>
            <ac:spMk id="25" creationId="{37F7DB25-E3F5-459E-996B-692A9B94E459}"/>
          </ac:spMkLst>
        </pc:spChg>
        <pc:spChg chg="add del">
          <ac:chgData name="Donna Walters (1807613)" userId="33e7af94-5e86-44d5-9cce-57960ef4a0b6" providerId="ADAL" clId="{47FE3499-B368-48F8-8BBE-D8C3AD07184E}" dt="2019-01-04T10:51:17.568" v="5482" actId="26606"/>
          <ac:spMkLst>
            <pc:docMk/>
            <pc:sldMk cId="1612534763" sldId="271"/>
            <ac:spMk id="27" creationId="{33D704B3-4912-44B8-92A4-A4E91D27BCB3}"/>
          </ac:spMkLst>
        </pc:spChg>
        <pc:spChg chg="add">
          <ac:chgData name="Donna Walters (1807613)" userId="33e7af94-5e86-44d5-9cce-57960ef4a0b6" providerId="ADAL" clId="{47FE3499-B368-48F8-8BBE-D8C3AD07184E}" dt="2019-01-04T10:51:34.296" v="5485" actId="26606"/>
          <ac:spMkLst>
            <pc:docMk/>
            <pc:sldMk cId="1612534763" sldId="271"/>
            <ac:spMk id="35" creationId="{F8CED34E-94D1-45D6-A770-785273CEB410}"/>
          </ac:spMkLst>
        </pc:spChg>
        <pc:spChg chg="add del">
          <ac:chgData name="Donna Walters (1807613)" userId="33e7af94-5e86-44d5-9cce-57960ef4a0b6" providerId="ADAL" clId="{47FE3499-B368-48F8-8BBE-D8C3AD07184E}" dt="2019-01-04T10:51:34.058" v="5484" actId="26606"/>
          <ac:spMkLst>
            <pc:docMk/>
            <pc:sldMk cId="1612534763" sldId="271"/>
            <ac:spMk id="38" creationId="{BFD3DF8A-480D-4BB4-B603-B70596CFD6A4}"/>
          </ac:spMkLst>
        </pc:spChg>
        <pc:spChg chg="add del">
          <ac:chgData name="Donna Walters (1807613)" userId="33e7af94-5e86-44d5-9cce-57960ef4a0b6" providerId="ADAL" clId="{47FE3499-B368-48F8-8BBE-D8C3AD07184E}" dt="2019-01-04T10:51:34.058" v="5484" actId="26606"/>
          <ac:spMkLst>
            <pc:docMk/>
            <pc:sldMk cId="1612534763" sldId="271"/>
            <ac:spMk id="39" creationId="{ED373F68-6A63-4656-B096-BD0B40761480}"/>
          </ac:spMkLst>
        </pc:spChg>
        <pc:spChg chg="add">
          <ac:chgData name="Donna Walters (1807613)" userId="33e7af94-5e86-44d5-9cce-57960ef4a0b6" providerId="ADAL" clId="{47FE3499-B368-48F8-8BBE-D8C3AD07184E}" dt="2019-01-04T10:51:34.296" v="5485" actId="26606"/>
          <ac:spMkLst>
            <pc:docMk/>
            <pc:sldMk cId="1612534763" sldId="271"/>
            <ac:spMk id="44" creationId="{231043D6-3B63-4398-B86D-7201B1BFAAF6}"/>
          </ac:spMkLst>
        </pc:spChg>
        <pc:grpChg chg="add del">
          <ac:chgData name="Donna Walters (1807613)" userId="33e7af94-5e86-44d5-9cce-57960ef4a0b6" providerId="ADAL" clId="{47FE3499-B368-48F8-8BBE-D8C3AD07184E}" dt="2019-01-04T10:51:17.568" v="5482" actId="26606"/>
          <ac:grpSpMkLst>
            <pc:docMk/>
            <pc:sldMk cId="1612534763" sldId="271"/>
            <ac:grpSpMk id="11" creationId="{14FC976E-8A27-4E72-B034-071A97F68B64}"/>
          </ac:grpSpMkLst>
        </pc:grpChg>
        <pc:grpChg chg="add del">
          <ac:chgData name="Donna Walters (1807613)" userId="33e7af94-5e86-44d5-9cce-57960ef4a0b6" providerId="ADAL" clId="{47FE3499-B368-48F8-8BBE-D8C3AD07184E}" dt="2019-01-04T10:51:34.058" v="5484" actId="26606"/>
          <ac:grpSpMkLst>
            <pc:docMk/>
            <pc:sldMk cId="1612534763" sldId="271"/>
            <ac:grpSpMk id="37" creationId="{22F25159-47A9-44F7-B312-6E26A06E3DD2}"/>
          </ac:grpSpMkLst>
        </pc:grpChg>
        <pc:grpChg chg="add del">
          <ac:chgData name="Donna Walters (1807613)" userId="33e7af94-5e86-44d5-9cce-57960ef4a0b6" providerId="ADAL" clId="{47FE3499-B368-48F8-8BBE-D8C3AD07184E}" dt="2019-01-04T10:51:34.058" v="5484" actId="26606"/>
          <ac:grpSpMkLst>
            <pc:docMk/>
            <pc:sldMk cId="1612534763" sldId="271"/>
            <ac:grpSpMk id="40" creationId="{3E239521-4E27-466E-9087-5C3D9CD1C9A3}"/>
          </ac:grpSpMkLst>
        </pc:grpChg>
        <pc:grpChg chg="add">
          <ac:chgData name="Donna Walters (1807613)" userId="33e7af94-5e86-44d5-9cce-57960ef4a0b6" providerId="ADAL" clId="{47FE3499-B368-48F8-8BBE-D8C3AD07184E}" dt="2019-01-04T10:51:34.296" v="5485" actId="26606"/>
          <ac:grpSpMkLst>
            <pc:docMk/>
            <pc:sldMk cId="1612534763" sldId="271"/>
            <ac:grpSpMk id="43" creationId="{14FC976E-8A27-4E72-B034-071A97F68B64}"/>
          </ac:grpSpMkLst>
        </pc:grpChg>
        <pc:grpChg chg="add">
          <ac:chgData name="Donna Walters (1807613)" userId="33e7af94-5e86-44d5-9cce-57960ef4a0b6" providerId="ADAL" clId="{47FE3499-B368-48F8-8BBE-D8C3AD07184E}" dt="2019-01-04T10:51:34.296" v="5485" actId="26606"/>
          <ac:grpSpMkLst>
            <pc:docMk/>
            <pc:sldMk cId="1612534763" sldId="271"/>
            <ac:grpSpMk id="45" creationId="{5BF82568-1A10-4641-B53A-E783AAD10B6C}"/>
          </ac:grpSpMkLst>
        </pc:grpChg>
        <pc:picChg chg="add mod ord">
          <ac:chgData name="Donna Walters (1807613)" userId="33e7af94-5e86-44d5-9cce-57960ef4a0b6" providerId="ADAL" clId="{47FE3499-B368-48F8-8BBE-D8C3AD07184E}" dt="2019-01-04T10:51:34.296" v="5485" actId="26606"/>
          <ac:picMkLst>
            <pc:docMk/>
            <pc:sldMk cId="1612534763" sldId="271"/>
            <ac:picMk id="6" creationId="{B3477C68-D353-4B4E-98DD-FDFACAD759FC}"/>
          </ac:picMkLst>
        </pc:picChg>
      </pc:sldChg>
      <pc:sldChg chg="addSp delSp modSp add">
        <pc:chgData name="Donna Walters (1807613)" userId="33e7af94-5e86-44d5-9cce-57960ef4a0b6" providerId="ADAL" clId="{47FE3499-B368-48F8-8BBE-D8C3AD07184E}" dt="2019-01-04T11:12:14.115" v="5515"/>
        <pc:sldMkLst>
          <pc:docMk/>
          <pc:sldMk cId="2924661727" sldId="273"/>
        </pc:sldMkLst>
        <pc:spChg chg="mod">
          <ac:chgData name="Donna Walters (1807613)" userId="33e7af94-5e86-44d5-9cce-57960ef4a0b6" providerId="ADAL" clId="{47FE3499-B368-48F8-8BBE-D8C3AD07184E}" dt="2018-12-18T18:15:18.831" v="1655" actId="20577"/>
          <ac:spMkLst>
            <pc:docMk/>
            <pc:sldMk cId="2924661727" sldId="273"/>
            <ac:spMk id="2" creationId="{891277BB-B3B2-4C86-9AC9-5C13308D9148}"/>
          </ac:spMkLst>
        </pc:spChg>
        <pc:spChg chg="add del mod">
          <ac:chgData name="Donna Walters (1807613)" userId="33e7af94-5e86-44d5-9cce-57960ef4a0b6" providerId="ADAL" clId="{47FE3499-B368-48F8-8BBE-D8C3AD07184E}" dt="2019-01-04T11:11:20.050" v="5489"/>
          <ac:spMkLst>
            <pc:docMk/>
            <pc:sldMk cId="2924661727" sldId="273"/>
            <ac:spMk id="3" creationId="{772432E0-623B-4D2F-8973-FFED2F680981}"/>
          </ac:spMkLst>
        </pc:spChg>
        <pc:spChg chg="add del mod">
          <ac:chgData name="Donna Walters (1807613)" userId="33e7af94-5e86-44d5-9cce-57960ef4a0b6" providerId="ADAL" clId="{47FE3499-B368-48F8-8BBE-D8C3AD07184E}" dt="2019-01-04T11:10:57.739" v="5486" actId="478"/>
          <ac:spMkLst>
            <pc:docMk/>
            <pc:sldMk cId="2924661727" sldId="273"/>
            <ac:spMk id="5" creationId="{0A52DC5D-3168-4C99-AA81-7CBB3EAD42CA}"/>
          </ac:spMkLst>
        </pc:spChg>
        <pc:spChg chg="add del mod">
          <ac:chgData name="Donna Walters (1807613)" userId="33e7af94-5e86-44d5-9cce-57960ef4a0b6" providerId="ADAL" clId="{47FE3499-B368-48F8-8BBE-D8C3AD07184E}" dt="2019-01-04T11:12:14.115" v="5515"/>
          <ac:spMkLst>
            <pc:docMk/>
            <pc:sldMk cId="2924661727" sldId="273"/>
            <ac:spMk id="6" creationId="{5F39B548-F80E-4666-9604-5B095D0A64CE}"/>
          </ac:spMkLst>
        </pc:spChg>
        <pc:spChg chg="add mod">
          <ac:chgData name="Donna Walters (1807613)" userId="33e7af94-5e86-44d5-9cce-57960ef4a0b6" providerId="ADAL" clId="{47FE3499-B368-48F8-8BBE-D8C3AD07184E}" dt="2019-01-04T11:12:06.082" v="5513" actId="20577"/>
          <ac:spMkLst>
            <pc:docMk/>
            <pc:sldMk cId="2924661727" sldId="273"/>
            <ac:spMk id="7" creationId="{F51EAFDC-8950-40A9-853E-5DD8B3346617}"/>
          </ac:spMkLst>
        </pc:spChg>
        <pc:picChg chg="add mod">
          <ac:chgData name="Donna Walters (1807613)" userId="33e7af94-5e86-44d5-9cce-57960ef4a0b6" providerId="ADAL" clId="{47FE3499-B368-48F8-8BBE-D8C3AD07184E}" dt="2019-01-03T16:25:58.016" v="4923" actId="14100"/>
          <ac:picMkLst>
            <pc:docMk/>
            <pc:sldMk cId="2924661727" sldId="273"/>
            <ac:picMk id="4" creationId="{FE2354A8-E6B5-4812-AB93-6546FF3938AC}"/>
          </ac:picMkLst>
        </pc:picChg>
      </pc:sldChg>
      <pc:sldChg chg="addSp delSp modSp add mod ord setBg setClrOvrMap">
        <pc:chgData name="Donna Walters (1807613)" userId="33e7af94-5e86-44d5-9cce-57960ef4a0b6" providerId="ADAL" clId="{47FE3499-B368-48F8-8BBE-D8C3AD07184E}" dt="2019-01-04T10:37:14.320" v="5448" actId="27636"/>
        <pc:sldMkLst>
          <pc:docMk/>
          <pc:sldMk cId="449705547" sldId="274"/>
        </pc:sldMkLst>
        <pc:spChg chg="mod">
          <ac:chgData name="Donna Walters (1807613)" userId="33e7af94-5e86-44d5-9cce-57960ef4a0b6" providerId="ADAL" clId="{47FE3499-B368-48F8-8BBE-D8C3AD07184E}" dt="2019-01-03T22:11:02.257" v="5129" actId="1076"/>
          <ac:spMkLst>
            <pc:docMk/>
            <pc:sldMk cId="449705547" sldId="274"/>
            <ac:spMk id="2" creationId="{037E0346-FC54-4086-A3DF-F5D3F85EEEFE}"/>
          </ac:spMkLst>
        </pc:spChg>
        <pc:spChg chg="add del mod">
          <ac:chgData name="Donna Walters (1807613)" userId="33e7af94-5e86-44d5-9cce-57960ef4a0b6" providerId="ADAL" clId="{47FE3499-B368-48F8-8BBE-D8C3AD07184E}" dt="2019-01-03T17:05:16.791" v="4951" actId="26606"/>
          <ac:spMkLst>
            <pc:docMk/>
            <pc:sldMk cId="449705547" sldId="274"/>
            <ac:spMk id="3" creationId="{961E0565-8DD5-4851-9997-513152685D4E}"/>
          </ac:spMkLst>
        </pc:spChg>
        <pc:spChg chg="add del">
          <ac:chgData name="Donna Walters (1807613)" userId="33e7af94-5e86-44d5-9cce-57960ef4a0b6" providerId="ADAL" clId="{47FE3499-B368-48F8-8BBE-D8C3AD07184E}" dt="2019-01-03T17:05:08.239" v="4944" actId="26606"/>
          <ac:spMkLst>
            <pc:docMk/>
            <pc:sldMk cId="449705547" sldId="274"/>
            <ac:spMk id="20" creationId="{A02B72A2-60A1-41E3-AD56-D2EE44156E93}"/>
          </ac:spMkLst>
        </pc:spChg>
        <pc:spChg chg="add del">
          <ac:chgData name="Donna Walters (1807613)" userId="33e7af94-5e86-44d5-9cce-57960ef4a0b6" providerId="ADAL" clId="{47FE3499-B368-48F8-8BBE-D8C3AD07184E}" dt="2019-01-03T17:05:08.239" v="4944" actId="26606"/>
          <ac:spMkLst>
            <pc:docMk/>
            <pc:sldMk cId="449705547" sldId="274"/>
            <ac:spMk id="22" creationId="{01109B5D-BC35-4376-98A2-F53B03E4E1B4}"/>
          </ac:spMkLst>
        </pc:spChg>
        <pc:spChg chg="add del">
          <ac:chgData name="Donna Walters (1807613)" userId="33e7af94-5e86-44d5-9cce-57960ef4a0b6" providerId="ADAL" clId="{47FE3499-B368-48F8-8BBE-D8C3AD07184E}" dt="2019-01-03T17:05:08.239" v="4944" actId="26606"/>
          <ac:spMkLst>
            <pc:docMk/>
            <pc:sldMk cId="449705547" sldId="274"/>
            <ac:spMk id="24" creationId="{94D90C11-98A3-40E3-B04C-A3025D6458A3}"/>
          </ac:spMkLst>
        </pc:spChg>
        <pc:spChg chg="add del">
          <ac:chgData name="Donna Walters (1807613)" userId="33e7af94-5e86-44d5-9cce-57960ef4a0b6" providerId="ADAL" clId="{47FE3499-B368-48F8-8BBE-D8C3AD07184E}" dt="2019-01-03T17:05:08.239" v="4944" actId="26606"/>
          <ac:spMkLst>
            <pc:docMk/>
            <pc:sldMk cId="449705547" sldId="274"/>
            <ac:spMk id="26" creationId="{A3B28FB1-97C9-4A9E-A45B-356508C2C38B}"/>
          </ac:spMkLst>
        </pc:spChg>
        <pc:spChg chg="add del">
          <ac:chgData name="Donna Walters (1807613)" userId="33e7af94-5e86-44d5-9cce-57960ef4a0b6" providerId="ADAL" clId="{47FE3499-B368-48F8-8BBE-D8C3AD07184E}" dt="2019-01-03T17:05:10.767" v="4946" actId="26606"/>
          <ac:spMkLst>
            <pc:docMk/>
            <pc:sldMk cId="449705547" sldId="274"/>
            <ac:spMk id="28" creationId="{5D1E228D-CA9E-41E4-87C8-21C841EAD552}"/>
          </ac:spMkLst>
        </pc:spChg>
        <pc:spChg chg="add del">
          <ac:chgData name="Donna Walters (1807613)" userId="33e7af94-5e86-44d5-9cce-57960ef4a0b6" providerId="ADAL" clId="{47FE3499-B368-48F8-8BBE-D8C3AD07184E}" dt="2019-01-03T17:05:10.767" v="4946" actId="26606"/>
          <ac:spMkLst>
            <pc:docMk/>
            <pc:sldMk cId="449705547" sldId="274"/>
            <ac:spMk id="30" creationId="{45F3D31F-26BB-46A1-A3D3-A758FF02AFE1}"/>
          </ac:spMkLst>
        </pc:spChg>
        <pc:spChg chg="add del">
          <ac:chgData name="Donna Walters (1807613)" userId="33e7af94-5e86-44d5-9cce-57960ef4a0b6" providerId="ADAL" clId="{47FE3499-B368-48F8-8BBE-D8C3AD07184E}" dt="2019-01-03T17:05:10.767" v="4946" actId="26606"/>
          <ac:spMkLst>
            <pc:docMk/>
            <pc:sldMk cId="449705547" sldId="274"/>
            <ac:spMk id="31" creationId="{F6865D0D-A839-49EF-9307-2EFF7B88D407}"/>
          </ac:spMkLst>
        </pc:spChg>
        <pc:spChg chg="add del">
          <ac:chgData name="Donna Walters (1807613)" userId="33e7af94-5e86-44d5-9cce-57960ef4a0b6" providerId="ADAL" clId="{47FE3499-B368-48F8-8BBE-D8C3AD07184E}" dt="2019-01-03T17:05:10.767" v="4946" actId="26606"/>
          <ac:spMkLst>
            <pc:docMk/>
            <pc:sldMk cId="449705547" sldId="274"/>
            <ac:spMk id="32" creationId="{45B15905-1588-4FAB-9558-04F1B218697C}"/>
          </ac:spMkLst>
        </pc:spChg>
        <pc:spChg chg="add del">
          <ac:chgData name="Donna Walters (1807613)" userId="33e7af94-5e86-44d5-9cce-57960ef4a0b6" providerId="ADAL" clId="{47FE3499-B368-48F8-8BBE-D8C3AD07184E}" dt="2019-01-03T17:05:10.767" v="4946" actId="26606"/>
          <ac:spMkLst>
            <pc:docMk/>
            <pc:sldMk cId="449705547" sldId="274"/>
            <ac:spMk id="33" creationId="{CA844043-2B05-4A69-98C6-CF0F269466C2}"/>
          </ac:spMkLst>
        </pc:spChg>
        <pc:spChg chg="add del">
          <ac:chgData name="Donna Walters (1807613)" userId="33e7af94-5e86-44d5-9cce-57960ef4a0b6" providerId="ADAL" clId="{47FE3499-B368-48F8-8BBE-D8C3AD07184E}" dt="2019-01-03T17:05:10.767" v="4946" actId="26606"/>
          <ac:spMkLst>
            <pc:docMk/>
            <pc:sldMk cId="449705547" sldId="274"/>
            <ac:spMk id="34" creationId="{C72FA550-997B-4EFC-9E96-6937BDAE2C54}"/>
          </ac:spMkLst>
        </pc:spChg>
        <pc:spChg chg="add del">
          <ac:chgData name="Donna Walters (1807613)" userId="33e7af94-5e86-44d5-9cce-57960ef4a0b6" providerId="ADAL" clId="{47FE3499-B368-48F8-8BBE-D8C3AD07184E}" dt="2019-01-03T17:05:10.767" v="4946" actId="26606"/>
          <ac:spMkLst>
            <pc:docMk/>
            <pc:sldMk cId="449705547" sldId="274"/>
            <ac:spMk id="35" creationId="{6C2AD7F1-D41F-4DC2-8C0D-28429DF70325}"/>
          </ac:spMkLst>
        </pc:spChg>
        <pc:spChg chg="add del">
          <ac:chgData name="Donna Walters (1807613)" userId="33e7af94-5e86-44d5-9cce-57960ef4a0b6" providerId="ADAL" clId="{47FE3499-B368-48F8-8BBE-D8C3AD07184E}" dt="2019-01-03T17:05:10.767" v="4946" actId="26606"/>
          <ac:spMkLst>
            <pc:docMk/>
            <pc:sldMk cId="449705547" sldId="274"/>
            <ac:spMk id="36" creationId="{A41FDE27-F763-46C3-B111-19C1535BF43C}"/>
          </ac:spMkLst>
        </pc:spChg>
        <pc:spChg chg="add del">
          <ac:chgData name="Donna Walters (1807613)" userId="33e7af94-5e86-44d5-9cce-57960ef4a0b6" providerId="ADAL" clId="{47FE3499-B368-48F8-8BBE-D8C3AD07184E}" dt="2019-01-03T17:05:10.767" v="4946" actId="26606"/>
          <ac:spMkLst>
            <pc:docMk/>
            <pc:sldMk cId="449705547" sldId="274"/>
            <ac:spMk id="38" creationId="{F417D79A-45EF-4C57-ABEB-04910F333ABB}"/>
          </ac:spMkLst>
        </pc:spChg>
        <pc:spChg chg="add del">
          <ac:chgData name="Donna Walters (1807613)" userId="33e7af94-5e86-44d5-9cce-57960ef4a0b6" providerId="ADAL" clId="{47FE3499-B368-48F8-8BBE-D8C3AD07184E}" dt="2019-01-03T17:05:13.266" v="4948" actId="26606"/>
          <ac:spMkLst>
            <pc:docMk/>
            <pc:sldMk cId="449705547" sldId="274"/>
            <ac:spMk id="42" creationId="{A02B72A2-60A1-41E3-AD56-D2EE44156E93}"/>
          </ac:spMkLst>
        </pc:spChg>
        <pc:spChg chg="add del">
          <ac:chgData name="Donna Walters (1807613)" userId="33e7af94-5e86-44d5-9cce-57960ef4a0b6" providerId="ADAL" clId="{47FE3499-B368-48F8-8BBE-D8C3AD07184E}" dt="2019-01-03T17:05:13.266" v="4948" actId="26606"/>
          <ac:spMkLst>
            <pc:docMk/>
            <pc:sldMk cId="449705547" sldId="274"/>
            <ac:spMk id="43" creationId="{324E43EB-867C-4B35-9A5C-E435157C7297}"/>
          </ac:spMkLst>
        </pc:spChg>
        <pc:spChg chg="add del">
          <ac:chgData name="Donna Walters (1807613)" userId="33e7af94-5e86-44d5-9cce-57960ef4a0b6" providerId="ADAL" clId="{47FE3499-B368-48F8-8BBE-D8C3AD07184E}" dt="2019-01-03T17:05:13.266" v="4948" actId="26606"/>
          <ac:spMkLst>
            <pc:docMk/>
            <pc:sldMk cId="449705547" sldId="274"/>
            <ac:spMk id="53" creationId="{961E0565-8DD5-4851-9997-513152685D4E}"/>
          </ac:spMkLst>
        </pc:spChg>
        <pc:spChg chg="add del">
          <ac:chgData name="Donna Walters (1807613)" userId="33e7af94-5e86-44d5-9cce-57960ef4a0b6" providerId="ADAL" clId="{47FE3499-B368-48F8-8BBE-D8C3AD07184E}" dt="2019-01-03T17:05:16.546" v="4950" actId="26606"/>
          <ac:spMkLst>
            <pc:docMk/>
            <pc:sldMk cId="449705547" sldId="274"/>
            <ac:spMk id="57" creationId="{F6865D0D-A839-49EF-9307-2EFF7B88D407}"/>
          </ac:spMkLst>
        </pc:spChg>
        <pc:spChg chg="add del">
          <ac:chgData name="Donna Walters (1807613)" userId="33e7af94-5e86-44d5-9cce-57960ef4a0b6" providerId="ADAL" clId="{47FE3499-B368-48F8-8BBE-D8C3AD07184E}" dt="2019-01-03T17:05:16.546" v="4950" actId="26606"/>
          <ac:spMkLst>
            <pc:docMk/>
            <pc:sldMk cId="449705547" sldId="274"/>
            <ac:spMk id="58" creationId="{CA844043-2B05-4A69-98C6-CF0F269466C2}"/>
          </ac:spMkLst>
        </pc:spChg>
        <pc:spChg chg="add del">
          <ac:chgData name="Donna Walters (1807613)" userId="33e7af94-5e86-44d5-9cce-57960ef4a0b6" providerId="ADAL" clId="{47FE3499-B368-48F8-8BBE-D8C3AD07184E}" dt="2019-01-03T17:05:16.546" v="4950" actId="26606"/>
          <ac:spMkLst>
            <pc:docMk/>
            <pc:sldMk cId="449705547" sldId="274"/>
            <ac:spMk id="59" creationId="{6C2AD7F1-D41F-4DC2-8C0D-28429DF70325}"/>
          </ac:spMkLst>
        </pc:spChg>
        <pc:spChg chg="add del">
          <ac:chgData name="Donna Walters (1807613)" userId="33e7af94-5e86-44d5-9cce-57960ef4a0b6" providerId="ADAL" clId="{47FE3499-B368-48F8-8BBE-D8C3AD07184E}" dt="2019-01-03T17:05:16.546" v="4950" actId="26606"/>
          <ac:spMkLst>
            <pc:docMk/>
            <pc:sldMk cId="449705547" sldId="274"/>
            <ac:spMk id="60" creationId="{5D1E228D-CA9E-41E4-87C8-21C841EAD552}"/>
          </ac:spMkLst>
        </pc:spChg>
        <pc:spChg chg="add del">
          <ac:chgData name="Donna Walters (1807613)" userId="33e7af94-5e86-44d5-9cce-57960ef4a0b6" providerId="ADAL" clId="{47FE3499-B368-48F8-8BBE-D8C3AD07184E}" dt="2019-01-03T17:05:16.546" v="4950" actId="26606"/>
          <ac:spMkLst>
            <pc:docMk/>
            <pc:sldMk cId="449705547" sldId="274"/>
            <ac:spMk id="61" creationId="{45F3D31F-26BB-46A1-A3D3-A758FF02AFE1}"/>
          </ac:spMkLst>
        </pc:spChg>
        <pc:spChg chg="add del">
          <ac:chgData name="Donna Walters (1807613)" userId="33e7af94-5e86-44d5-9cce-57960ef4a0b6" providerId="ADAL" clId="{47FE3499-B368-48F8-8BBE-D8C3AD07184E}" dt="2019-01-03T17:05:16.546" v="4950" actId="26606"/>
          <ac:spMkLst>
            <pc:docMk/>
            <pc:sldMk cId="449705547" sldId="274"/>
            <ac:spMk id="62" creationId="{45B15905-1588-4FAB-9558-04F1B218697C}"/>
          </ac:spMkLst>
        </pc:spChg>
        <pc:spChg chg="add del">
          <ac:chgData name="Donna Walters (1807613)" userId="33e7af94-5e86-44d5-9cce-57960ef4a0b6" providerId="ADAL" clId="{47FE3499-B368-48F8-8BBE-D8C3AD07184E}" dt="2019-01-03T17:05:16.546" v="4950" actId="26606"/>
          <ac:spMkLst>
            <pc:docMk/>
            <pc:sldMk cId="449705547" sldId="274"/>
            <ac:spMk id="63" creationId="{C72FA550-997B-4EFC-9E96-6937BDAE2C54}"/>
          </ac:spMkLst>
        </pc:spChg>
        <pc:spChg chg="add del">
          <ac:chgData name="Donna Walters (1807613)" userId="33e7af94-5e86-44d5-9cce-57960ef4a0b6" providerId="ADAL" clId="{47FE3499-B368-48F8-8BBE-D8C3AD07184E}" dt="2019-01-03T17:05:16.546" v="4950" actId="26606"/>
          <ac:spMkLst>
            <pc:docMk/>
            <pc:sldMk cId="449705547" sldId="274"/>
            <ac:spMk id="64" creationId="{A41FDE27-F763-46C3-B111-19C1535BF43C}"/>
          </ac:spMkLst>
        </pc:spChg>
        <pc:spChg chg="add del">
          <ac:chgData name="Donna Walters (1807613)" userId="33e7af94-5e86-44d5-9cce-57960ef4a0b6" providerId="ADAL" clId="{47FE3499-B368-48F8-8BBE-D8C3AD07184E}" dt="2019-01-03T17:05:16.546" v="4950" actId="26606"/>
          <ac:spMkLst>
            <pc:docMk/>
            <pc:sldMk cId="449705547" sldId="274"/>
            <ac:spMk id="65" creationId="{F417D79A-45EF-4C57-ABEB-04910F333ABB}"/>
          </ac:spMkLst>
        </pc:spChg>
        <pc:spChg chg="add">
          <ac:chgData name="Donna Walters (1807613)" userId="33e7af94-5e86-44d5-9cce-57960ef4a0b6" providerId="ADAL" clId="{47FE3499-B368-48F8-8BBE-D8C3AD07184E}" dt="2019-01-03T17:05:16.791" v="4951" actId="26606"/>
          <ac:spMkLst>
            <pc:docMk/>
            <pc:sldMk cId="449705547" sldId="274"/>
            <ac:spMk id="70" creationId="{A02B72A2-60A1-41E3-AD56-D2EE44156E93}"/>
          </ac:spMkLst>
        </pc:spChg>
        <pc:spChg chg="add">
          <ac:chgData name="Donna Walters (1807613)" userId="33e7af94-5e86-44d5-9cce-57960ef4a0b6" providerId="ADAL" clId="{47FE3499-B368-48F8-8BBE-D8C3AD07184E}" dt="2019-01-03T17:05:16.791" v="4951" actId="26606"/>
          <ac:spMkLst>
            <pc:docMk/>
            <pc:sldMk cId="449705547" sldId="274"/>
            <ac:spMk id="71" creationId="{01109B5D-BC35-4376-98A2-F53B03E4E1B4}"/>
          </ac:spMkLst>
        </pc:spChg>
        <pc:spChg chg="add">
          <ac:chgData name="Donna Walters (1807613)" userId="33e7af94-5e86-44d5-9cce-57960ef4a0b6" providerId="ADAL" clId="{47FE3499-B368-48F8-8BBE-D8C3AD07184E}" dt="2019-01-03T17:05:16.791" v="4951" actId="26606"/>
          <ac:spMkLst>
            <pc:docMk/>
            <pc:sldMk cId="449705547" sldId="274"/>
            <ac:spMk id="72" creationId="{94D90C11-98A3-40E3-B04C-A3025D6458A3}"/>
          </ac:spMkLst>
        </pc:spChg>
        <pc:spChg chg="add">
          <ac:chgData name="Donna Walters (1807613)" userId="33e7af94-5e86-44d5-9cce-57960ef4a0b6" providerId="ADAL" clId="{47FE3499-B368-48F8-8BBE-D8C3AD07184E}" dt="2019-01-03T17:05:16.791" v="4951" actId="26606"/>
          <ac:spMkLst>
            <pc:docMk/>
            <pc:sldMk cId="449705547" sldId="274"/>
            <ac:spMk id="73" creationId="{A3B28FB1-97C9-4A9E-A45B-356508C2C38B}"/>
          </ac:spMkLst>
        </pc:spChg>
        <pc:spChg chg="add mod">
          <ac:chgData name="Donna Walters (1807613)" userId="33e7af94-5e86-44d5-9cce-57960ef4a0b6" providerId="ADAL" clId="{47FE3499-B368-48F8-8BBE-D8C3AD07184E}" dt="2019-01-04T10:37:14.320" v="5448" actId="27636"/>
          <ac:spMkLst>
            <pc:docMk/>
            <pc:sldMk cId="449705547" sldId="274"/>
            <ac:spMk id="74" creationId="{961E0565-8DD5-4851-9997-513152685D4E}"/>
          </ac:spMkLst>
        </pc:spChg>
        <pc:grpChg chg="add del">
          <ac:chgData name="Donna Walters (1807613)" userId="33e7af94-5e86-44d5-9cce-57960ef4a0b6" providerId="ADAL" clId="{47FE3499-B368-48F8-8BBE-D8C3AD07184E}" dt="2019-01-03T17:05:08.239" v="4944" actId="26606"/>
          <ac:grpSpMkLst>
            <pc:docMk/>
            <pc:sldMk cId="449705547" sldId="274"/>
            <ac:grpSpMk id="8" creationId="{A750EF4C-990E-4D92-A821-6F742977C0AE}"/>
          </ac:grpSpMkLst>
        </pc:grpChg>
        <pc:grpChg chg="add del">
          <ac:chgData name="Donna Walters (1807613)" userId="33e7af94-5e86-44d5-9cce-57960ef4a0b6" providerId="ADAL" clId="{47FE3499-B368-48F8-8BBE-D8C3AD07184E}" dt="2019-01-03T17:05:10.767" v="4946" actId="26606"/>
          <ac:grpSpMkLst>
            <pc:docMk/>
            <pc:sldMk cId="449705547" sldId="274"/>
            <ac:grpSpMk id="10" creationId="{3A1AA65D-9F47-4237-9A72-3C130A9EE9FD}"/>
          </ac:grpSpMkLst>
        </pc:grpChg>
        <pc:grpChg chg="add del">
          <ac:chgData name="Donna Walters (1807613)" userId="33e7af94-5e86-44d5-9cce-57960ef4a0b6" providerId="ADAL" clId="{47FE3499-B368-48F8-8BBE-D8C3AD07184E}" dt="2019-01-03T17:05:13.266" v="4948" actId="26606"/>
          <ac:grpSpMkLst>
            <pc:docMk/>
            <pc:sldMk cId="449705547" sldId="274"/>
            <ac:grpSpMk id="40" creationId="{A750EF4C-990E-4D92-A821-6F742977C0AE}"/>
          </ac:grpSpMkLst>
        </pc:grpChg>
        <pc:grpChg chg="add del">
          <ac:chgData name="Donna Walters (1807613)" userId="33e7af94-5e86-44d5-9cce-57960ef4a0b6" providerId="ADAL" clId="{47FE3499-B368-48F8-8BBE-D8C3AD07184E}" dt="2019-01-03T17:05:13.266" v="4948" actId="26606"/>
          <ac:grpSpMkLst>
            <pc:docMk/>
            <pc:sldMk cId="449705547" sldId="274"/>
            <ac:grpSpMk id="44" creationId="{F63B918C-605E-4767-B8B8-07EE8E514990}"/>
          </ac:grpSpMkLst>
        </pc:grpChg>
        <pc:grpChg chg="add del">
          <ac:chgData name="Donna Walters (1807613)" userId="33e7af94-5e86-44d5-9cce-57960ef4a0b6" providerId="ADAL" clId="{47FE3499-B368-48F8-8BBE-D8C3AD07184E}" dt="2019-01-03T17:05:16.546" v="4950" actId="26606"/>
          <ac:grpSpMkLst>
            <pc:docMk/>
            <pc:sldMk cId="449705547" sldId="274"/>
            <ac:grpSpMk id="55" creationId="{3A1AA65D-9F47-4237-9A72-3C130A9EE9FD}"/>
          </ac:grpSpMkLst>
        </pc:grpChg>
        <pc:grpChg chg="add">
          <ac:chgData name="Donna Walters (1807613)" userId="33e7af94-5e86-44d5-9cce-57960ef4a0b6" providerId="ADAL" clId="{47FE3499-B368-48F8-8BBE-D8C3AD07184E}" dt="2019-01-03T17:05:16.791" v="4951" actId="26606"/>
          <ac:grpSpMkLst>
            <pc:docMk/>
            <pc:sldMk cId="449705547" sldId="274"/>
            <ac:grpSpMk id="68" creationId="{A750EF4C-990E-4D92-A821-6F742977C0AE}"/>
          </ac:grpSpMkLst>
        </pc:grpChg>
        <pc:graphicFrameChg chg="add del">
          <ac:chgData name="Donna Walters (1807613)" userId="33e7af94-5e86-44d5-9cce-57960ef4a0b6" providerId="ADAL" clId="{47FE3499-B368-48F8-8BBE-D8C3AD07184E}" dt="2019-01-03T17:05:10.767" v="4946" actId="26606"/>
          <ac:graphicFrameMkLst>
            <pc:docMk/>
            <pc:sldMk cId="449705547" sldId="274"/>
            <ac:graphicFrameMk id="5" creationId="{6C540345-0440-4444-8CD9-DF3D1A7AF2FD}"/>
          </ac:graphicFrameMkLst>
        </pc:graphicFrameChg>
        <pc:graphicFrameChg chg="add del">
          <ac:chgData name="Donna Walters (1807613)" userId="33e7af94-5e86-44d5-9cce-57960ef4a0b6" providerId="ADAL" clId="{47FE3499-B368-48F8-8BBE-D8C3AD07184E}" dt="2019-01-03T17:05:16.546" v="4950" actId="26606"/>
          <ac:graphicFrameMkLst>
            <pc:docMk/>
            <pc:sldMk cId="449705547" sldId="274"/>
            <ac:graphicFrameMk id="66" creationId="{CBB765F0-796A-42F8-9770-26E22CC78DDA}"/>
          </ac:graphicFrameMkLst>
        </pc:graphicFrameChg>
      </pc:sldChg>
      <pc:sldChg chg="addSp modSp add ord">
        <pc:chgData name="Donna Walters (1807613)" userId="33e7af94-5e86-44d5-9cce-57960ef4a0b6" providerId="ADAL" clId="{47FE3499-B368-48F8-8BBE-D8C3AD07184E}" dt="2019-01-02T17:41:04.920" v="2192" actId="14100"/>
        <pc:sldMkLst>
          <pc:docMk/>
          <pc:sldMk cId="1986729447" sldId="276"/>
        </pc:sldMkLst>
        <pc:spChg chg="mod">
          <ac:chgData name="Donna Walters (1807613)" userId="33e7af94-5e86-44d5-9cce-57960ef4a0b6" providerId="ADAL" clId="{47FE3499-B368-48F8-8BBE-D8C3AD07184E}" dt="2019-01-02T17:35:12.919" v="2183" actId="20577"/>
          <ac:spMkLst>
            <pc:docMk/>
            <pc:sldMk cId="1986729447" sldId="276"/>
            <ac:spMk id="2" creationId="{B81BF1C4-4049-451E-9AEF-4B92DA2A697D}"/>
          </ac:spMkLst>
        </pc:spChg>
        <pc:picChg chg="add mod">
          <ac:chgData name="Donna Walters (1807613)" userId="33e7af94-5e86-44d5-9cce-57960ef4a0b6" providerId="ADAL" clId="{47FE3499-B368-48F8-8BBE-D8C3AD07184E}" dt="2019-01-02T17:41:04.920" v="2192" actId="14100"/>
          <ac:picMkLst>
            <pc:docMk/>
            <pc:sldMk cId="1986729447" sldId="276"/>
            <ac:picMk id="5" creationId="{8BAF9FB1-4B0E-4995-BC03-2D5A6E6E0708}"/>
          </ac:picMkLst>
        </pc:picChg>
      </pc:sldChg>
      <pc:sldChg chg="modSp add">
        <pc:chgData name="Donna Walters (1807613)" userId="33e7af94-5e86-44d5-9cce-57960ef4a0b6" providerId="ADAL" clId="{47FE3499-B368-48F8-8BBE-D8C3AD07184E}" dt="2019-01-02T18:13:08.117" v="2672" actId="20577"/>
        <pc:sldMkLst>
          <pc:docMk/>
          <pc:sldMk cId="4090281286" sldId="277"/>
        </pc:sldMkLst>
        <pc:spChg chg="mod">
          <ac:chgData name="Donna Walters (1807613)" userId="33e7af94-5e86-44d5-9cce-57960ef4a0b6" providerId="ADAL" clId="{47FE3499-B368-48F8-8BBE-D8C3AD07184E}" dt="2019-01-02T17:42:32.581" v="2220" actId="20577"/>
          <ac:spMkLst>
            <pc:docMk/>
            <pc:sldMk cId="4090281286" sldId="277"/>
            <ac:spMk id="2" creationId="{B9EDF046-CCAD-484F-944B-0B6B8585B512}"/>
          </ac:spMkLst>
        </pc:spChg>
        <pc:spChg chg="mod">
          <ac:chgData name="Donna Walters (1807613)" userId="33e7af94-5e86-44d5-9cce-57960ef4a0b6" providerId="ADAL" clId="{47FE3499-B368-48F8-8BBE-D8C3AD07184E}" dt="2019-01-02T17:45:16.815" v="2432" actId="20577"/>
          <ac:spMkLst>
            <pc:docMk/>
            <pc:sldMk cId="4090281286" sldId="277"/>
            <ac:spMk id="3" creationId="{9089AD3F-A986-4318-9639-52D3DADACFF4}"/>
          </ac:spMkLst>
        </pc:spChg>
        <pc:spChg chg="mod">
          <ac:chgData name="Donna Walters (1807613)" userId="33e7af94-5e86-44d5-9cce-57960ef4a0b6" providerId="ADAL" clId="{47FE3499-B368-48F8-8BBE-D8C3AD07184E}" dt="2019-01-02T18:13:08.117" v="2672" actId="20577"/>
          <ac:spMkLst>
            <pc:docMk/>
            <pc:sldMk cId="4090281286" sldId="277"/>
            <ac:spMk id="4" creationId="{FE44CC54-86B6-4689-825E-3D0FE8C1D1A7}"/>
          </ac:spMkLst>
        </pc:spChg>
      </pc:sldChg>
      <pc:sldChg chg="add del">
        <pc:chgData name="Donna Walters (1807613)" userId="33e7af94-5e86-44d5-9cce-57960ef4a0b6" providerId="ADAL" clId="{47FE3499-B368-48F8-8BBE-D8C3AD07184E}" dt="2019-01-03T01:48:54.102" v="4530" actId="2696"/>
        <pc:sldMkLst>
          <pc:docMk/>
          <pc:sldMk cId="956501739" sldId="278"/>
        </pc:sldMkLst>
      </pc:sldChg>
      <pc:sldChg chg="addSp delSp modSp add mod setBg">
        <pc:chgData name="Donna Walters (1807613)" userId="33e7af94-5e86-44d5-9cce-57960ef4a0b6" providerId="ADAL" clId="{47FE3499-B368-48F8-8BBE-D8C3AD07184E}" dt="2019-01-03T02:05:47.073" v="4649" actId="20577"/>
        <pc:sldMkLst>
          <pc:docMk/>
          <pc:sldMk cId="2703508449" sldId="278"/>
        </pc:sldMkLst>
        <pc:spChg chg="mod">
          <ac:chgData name="Donna Walters (1807613)" userId="33e7af94-5e86-44d5-9cce-57960ef4a0b6" providerId="ADAL" clId="{47FE3499-B368-48F8-8BBE-D8C3AD07184E}" dt="2019-01-03T02:03:45.946" v="4619" actId="26606"/>
          <ac:spMkLst>
            <pc:docMk/>
            <pc:sldMk cId="2703508449" sldId="278"/>
            <ac:spMk id="2" creationId="{DD0A20A6-3345-4271-8F91-4A7364040225}"/>
          </ac:spMkLst>
        </pc:spChg>
        <pc:spChg chg="mod">
          <ac:chgData name="Donna Walters (1807613)" userId="33e7af94-5e86-44d5-9cce-57960ef4a0b6" providerId="ADAL" clId="{47FE3499-B368-48F8-8BBE-D8C3AD07184E}" dt="2019-01-03T02:03:45.946" v="4619" actId="26606"/>
          <ac:spMkLst>
            <pc:docMk/>
            <pc:sldMk cId="2703508449" sldId="278"/>
            <ac:spMk id="3" creationId="{23EF040D-7164-4624-872C-9B2C11DEBBB8}"/>
          </ac:spMkLst>
        </pc:spChg>
        <pc:spChg chg="add del mod">
          <ac:chgData name="Donna Walters (1807613)" userId="33e7af94-5e86-44d5-9cce-57960ef4a0b6" providerId="ADAL" clId="{47FE3499-B368-48F8-8BBE-D8C3AD07184E}" dt="2019-01-03T02:04:36.727" v="4623"/>
          <ac:spMkLst>
            <pc:docMk/>
            <pc:sldMk cId="2703508449" sldId="278"/>
            <ac:spMk id="4" creationId="{9FB09811-ED8E-4368-BA79-EDEBF4CBD8C7}"/>
          </ac:spMkLst>
        </pc:spChg>
        <pc:spChg chg="add mod">
          <ac:chgData name="Donna Walters (1807613)" userId="33e7af94-5e86-44d5-9cce-57960ef4a0b6" providerId="ADAL" clId="{47FE3499-B368-48F8-8BBE-D8C3AD07184E}" dt="2019-01-03T02:05:47.073" v="4649" actId="20577"/>
          <ac:spMkLst>
            <pc:docMk/>
            <pc:sldMk cId="2703508449" sldId="278"/>
            <ac:spMk id="5" creationId="{670CD165-EBB5-4D0C-8A26-D19950F2C17C}"/>
          </ac:spMkLst>
        </pc:spChg>
        <pc:spChg chg="add del">
          <ac:chgData name="Donna Walters (1807613)" userId="33e7af94-5e86-44d5-9cce-57960ef4a0b6" providerId="ADAL" clId="{47FE3499-B368-48F8-8BBE-D8C3AD07184E}" dt="2019-01-03T02:03:44.900" v="4618" actId="26606"/>
          <ac:spMkLst>
            <pc:docMk/>
            <pc:sldMk cId="2703508449" sldId="278"/>
            <ac:spMk id="8" creationId="{324E43EB-867C-4B35-9A5C-E435157C7297}"/>
          </ac:spMkLst>
        </pc:spChg>
        <pc:spChg chg="add">
          <ac:chgData name="Donna Walters (1807613)" userId="33e7af94-5e86-44d5-9cce-57960ef4a0b6" providerId="ADAL" clId="{47FE3499-B368-48F8-8BBE-D8C3AD07184E}" dt="2019-01-03T02:03:45.946" v="4619" actId="26606"/>
          <ac:spMkLst>
            <pc:docMk/>
            <pc:sldMk cId="2703508449" sldId="278"/>
            <ac:spMk id="23" creationId="{BFD3DF8A-480D-4BB4-B603-B70596CFD6A4}"/>
          </ac:spMkLst>
        </pc:spChg>
        <pc:grpChg chg="add del">
          <ac:chgData name="Donna Walters (1807613)" userId="33e7af94-5e86-44d5-9cce-57960ef4a0b6" providerId="ADAL" clId="{47FE3499-B368-48F8-8BBE-D8C3AD07184E}" dt="2019-01-03T02:03:44.900" v="4618" actId="26606"/>
          <ac:grpSpMkLst>
            <pc:docMk/>
            <pc:sldMk cId="2703508449" sldId="278"/>
            <ac:grpSpMk id="10" creationId="{F63B918C-605E-4767-B8B8-07EE8E514990}"/>
          </ac:grpSpMkLst>
        </pc:grpChg>
        <pc:grpChg chg="add">
          <ac:chgData name="Donna Walters (1807613)" userId="33e7af94-5e86-44d5-9cce-57960ef4a0b6" providerId="ADAL" clId="{47FE3499-B368-48F8-8BBE-D8C3AD07184E}" dt="2019-01-03T02:03:45.946" v="4619" actId="26606"/>
          <ac:grpSpMkLst>
            <pc:docMk/>
            <pc:sldMk cId="2703508449" sldId="278"/>
            <ac:grpSpMk id="24" creationId="{3E239521-4E27-466E-9087-5C3D9CD1C9A3}"/>
          </ac:grpSpMkLst>
        </pc:grpChg>
        <pc:picChg chg="add">
          <ac:chgData name="Donna Walters (1807613)" userId="33e7af94-5e86-44d5-9cce-57960ef4a0b6" providerId="ADAL" clId="{47FE3499-B368-48F8-8BBE-D8C3AD07184E}" dt="2019-01-03T02:03:45.946" v="4619" actId="26606"/>
          <ac:picMkLst>
            <pc:docMk/>
            <pc:sldMk cId="2703508449" sldId="278"/>
            <ac:picMk id="7" creationId="{70850B90-7A46-46C6-9A8E-6B0CEBF2151E}"/>
          </ac:picMkLst>
        </pc:picChg>
      </pc:sldChg>
      <pc:sldChg chg="addSp delSp modSp add del mod setBg">
        <pc:chgData name="Donna Walters (1807613)" userId="33e7af94-5e86-44d5-9cce-57960ef4a0b6" providerId="ADAL" clId="{47FE3499-B368-48F8-8BBE-D8C3AD07184E}" dt="2019-01-03T02:00:58.157" v="4550" actId="2696"/>
        <pc:sldMkLst>
          <pc:docMk/>
          <pc:sldMk cId="4052596100" sldId="278"/>
        </pc:sldMkLst>
        <pc:spChg chg="add del mod">
          <ac:chgData name="Donna Walters (1807613)" userId="33e7af94-5e86-44d5-9cce-57960ef4a0b6" providerId="ADAL" clId="{47FE3499-B368-48F8-8BBE-D8C3AD07184E}" dt="2019-01-03T01:53:12.168" v="4536" actId="478"/>
          <ac:spMkLst>
            <pc:docMk/>
            <pc:sldMk cId="4052596100" sldId="278"/>
            <ac:spMk id="2" creationId="{A73D4D02-481E-4399-B2D1-E7682781F246}"/>
          </ac:spMkLst>
        </pc:spChg>
        <pc:spChg chg="add mod">
          <ac:chgData name="Donna Walters (1807613)" userId="33e7af94-5e86-44d5-9cce-57960ef4a0b6" providerId="ADAL" clId="{47FE3499-B368-48F8-8BBE-D8C3AD07184E}" dt="2019-01-03T01:54:40.292" v="4546" actId="767"/>
          <ac:spMkLst>
            <pc:docMk/>
            <pc:sldMk cId="4052596100" sldId="278"/>
            <ac:spMk id="5" creationId="{A285FF04-5245-4082-9A95-A1171DCD8F69}"/>
          </ac:spMkLst>
        </pc:spChg>
        <pc:spChg chg="add del mod">
          <ac:chgData name="Donna Walters (1807613)" userId="33e7af94-5e86-44d5-9cce-57960ef4a0b6" providerId="ADAL" clId="{47FE3499-B368-48F8-8BBE-D8C3AD07184E}" dt="2019-01-03T02:00:50.557" v="4549" actId="478"/>
          <ac:spMkLst>
            <pc:docMk/>
            <pc:sldMk cId="4052596100" sldId="278"/>
            <ac:spMk id="6" creationId="{918EC077-35D7-46B6-8D8F-F9A61141772C}"/>
          </ac:spMkLst>
        </pc:spChg>
        <pc:spChg chg="add del">
          <ac:chgData name="Donna Walters (1807613)" userId="33e7af94-5e86-44d5-9cce-57960ef4a0b6" providerId="ADAL" clId="{47FE3499-B368-48F8-8BBE-D8C3AD07184E}" dt="2019-01-03T01:54:26.940" v="4545" actId="26606"/>
          <ac:spMkLst>
            <pc:docMk/>
            <pc:sldMk cId="4052596100" sldId="278"/>
            <ac:spMk id="9" creationId="{4F78DAAE-B0C3-49A3-8AB1-AD2FF0E3686F}"/>
          </ac:spMkLst>
        </pc:spChg>
        <pc:spChg chg="add del">
          <ac:chgData name="Donna Walters (1807613)" userId="33e7af94-5e86-44d5-9cce-57960ef4a0b6" providerId="ADAL" clId="{47FE3499-B368-48F8-8BBE-D8C3AD07184E}" dt="2019-01-03T01:54:26.940" v="4545" actId="26606"/>
          <ac:spMkLst>
            <pc:docMk/>
            <pc:sldMk cId="4052596100" sldId="278"/>
            <ac:spMk id="11" creationId="{F6A8A81D-3338-4B0F-A26F-A3D259D27681}"/>
          </ac:spMkLst>
        </pc:spChg>
        <pc:spChg chg="add del">
          <ac:chgData name="Donna Walters (1807613)" userId="33e7af94-5e86-44d5-9cce-57960ef4a0b6" providerId="ADAL" clId="{47FE3499-B368-48F8-8BBE-D8C3AD07184E}" dt="2019-01-03T01:54:26.940" v="4545" actId="26606"/>
          <ac:spMkLst>
            <pc:docMk/>
            <pc:sldMk cId="4052596100" sldId="278"/>
            <ac:spMk id="13" creationId="{40155665-7CE2-4939-AE5E-020DC1D20753}"/>
          </ac:spMkLst>
        </pc:spChg>
        <pc:spChg chg="add">
          <ac:chgData name="Donna Walters (1807613)" userId="33e7af94-5e86-44d5-9cce-57960ef4a0b6" providerId="ADAL" clId="{47FE3499-B368-48F8-8BBE-D8C3AD07184E}" dt="2019-01-03T01:54:26.940" v="4545" actId="26606"/>
          <ac:spMkLst>
            <pc:docMk/>
            <pc:sldMk cId="4052596100" sldId="278"/>
            <ac:spMk id="18" creationId="{49AF1E17-E2EA-4DFA-ABA4-1FF1F27FA1BE}"/>
          </ac:spMkLst>
        </pc:spChg>
        <pc:spChg chg="add">
          <ac:chgData name="Donna Walters (1807613)" userId="33e7af94-5e86-44d5-9cce-57960ef4a0b6" providerId="ADAL" clId="{47FE3499-B368-48F8-8BBE-D8C3AD07184E}" dt="2019-01-03T01:54:26.940" v="4545" actId="26606"/>
          <ac:spMkLst>
            <pc:docMk/>
            <pc:sldMk cId="4052596100" sldId="278"/>
            <ac:spMk id="20" creationId="{5B254329-6146-42F5-9E30-4BB7D9457956}"/>
          </ac:spMkLst>
        </pc:spChg>
        <pc:spChg chg="add">
          <ac:chgData name="Donna Walters (1807613)" userId="33e7af94-5e86-44d5-9cce-57960ef4a0b6" providerId="ADAL" clId="{47FE3499-B368-48F8-8BBE-D8C3AD07184E}" dt="2019-01-03T01:54:26.940" v="4545" actId="26606"/>
          <ac:spMkLst>
            <pc:docMk/>
            <pc:sldMk cId="4052596100" sldId="278"/>
            <ac:spMk id="22" creationId="{72BE43CF-5A8F-4260-9B74-14E5BE9D6E4D}"/>
          </ac:spMkLst>
        </pc:spChg>
        <pc:picChg chg="add mod">
          <ac:chgData name="Donna Walters (1807613)" userId="33e7af94-5e86-44d5-9cce-57960ef4a0b6" providerId="ADAL" clId="{47FE3499-B368-48F8-8BBE-D8C3AD07184E}" dt="2019-01-03T01:54:26.940" v="4545" actId="26606"/>
          <ac:picMkLst>
            <pc:docMk/>
            <pc:sldMk cId="4052596100" sldId="278"/>
            <ac:picMk id="4" creationId="{79ABB892-8E2F-4517-AF94-73FA39F5FF88}"/>
          </ac:picMkLst>
        </pc:picChg>
      </pc:sldChg>
      <pc:sldChg chg="add del">
        <pc:chgData name="Donna Walters (1807613)" userId="33e7af94-5e86-44d5-9cce-57960ef4a0b6" providerId="ADAL" clId="{47FE3499-B368-48F8-8BBE-D8C3AD07184E}" dt="2019-01-03T15:43:49.912" v="4913" actId="2696"/>
        <pc:sldMkLst>
          <pc:docMk/>
          <pc:sldMk cId="2529195796" sldId="279"/>
        </pc:sldMkLst>
      </pc:sldChg>
      <pc:sldChg chg="addSp modSp add">
        <pc:chgData name="Donna Walters (1807613)" userId="33e7af94-5e86-44d5-9cce-57960ef4a0b6" providerId="ADAL" clId="{47FE3499-B368-48F8-8BBE-D8C3AD07184E}" dt="2019-01-03T22:10:00.415" v="5120" actId="20577"/>
        <pc:sldMkLst>
          <pc:docMk/>
          <pc:sldMk cId="4002673942" sldId="279"/>
        </pc:sldMkLst>
        <pc:spChg chg="add mod">
          <ac:chgData name="Donna Walters (1807613)" userId="33e7af94-5e86-44d5-9cce-57960ef4a0b6" providerId="ADAL" clId="{47FE3499-B368-48F8-8BBE-D8C3AD07184E}" dt="2019-01-03T21:59:52.856" v="5081" actId="14100"/>
          <ac:spMkLst>
            <pc:docMk/>
            <pc:sldMk cId="4002673942" sldId="279"/>
            <ac:spMk id="4" creationId="{27571216-292A-479E-B5A1-9B246D40B753}"/>
          </ac:spMkLst>
        </pc:spChg>
        <pc:spChg chg="add mod">
          <ac:chgData name="Donna Walters (1807613)" userId="33e7af94-5e86-44d5-9cce-57960ef4a0b6" providerId="ADAL" clId="{47FE3499-B368-48F8-8BBE-D8C3AD07184E}" dt="2019-01-03T22:10:00.415" v="5120" actId="20577"/>
          <ac:spMkLst>
            <pc:docMk/>
            <pc:sldMk cId="4002673942" sldId="279"/>
            <ac:spMk id="7" creationId="{9CD977E1-38D7-4886-80C8-2C56E8B7ED91}"/>
          </ac:spMkLst>
        </pc:spChg>
        <pc:picChg chg="add mod">
          <ac:chgData name="Donna Walters (1807613)" userId="33e7af94-5e86-44d5-9cce-57960ef4a0b6" providerId="ADAL" clId="{47FE3499-B368-48F8-8BBE-D8C3AD07184E}" dt="2019-01-03T22:00:03.147" v="5083" actId="14100"/>
          <ac:picMkLst>
            <pc:docMk/>
            <pc:sldMk cId="4002673942" sldId="279"/>
            <ac:picMk id="3" creationId="{531A4066-1F85-44A0-A077-C79D8690BDE6}"/>
          </ac:picMkLst>
        </pc:picChg>
        <pc:picChg chg="add mod">
          <ac:chgData name="Donna Walters (1807613)" userId="33e7af94-5e86-44d5-9cce-57960ef4a0b6" providerId="ADAL" clId="{47FE3499-B368-48F8-8BBE-D8C3AD07184E}" dt="2019-01-03T22:00:37.981" v="5087" actId="14100"/>
          <ac:picMkLst>
            <pc:docMk/>
            <pc:sldMk cId="4002673942" sldId="279"/>
            <ac:picMk id="6" creationId="{236D3E57-32C2-496D-9025-78A1D14737ED}"/>
          </ac:picMkLst>
        </pc:picChg>
      </pc:sldChg>
      <pc:sldChg chg="addSp delSp modSp add del">
        <pc:chgData name="Donna Walters (1807613)" userId="33e7af94-5e86-44d5-9cce-57960ef4a0b6" providerId="ADAL" clId="{47FE3499-B368-48F8-8BBE-D8C3AD07184E}" dt="2019-01-03T22:11:22.030" v="5130" actId="2696"/>
        <pc:sldMkLst>
          <pc:docMk/>
          <pc:sldMk cId="104655281" sldId="280"/>
        </pc:sldMkLst>
        <pc:spChg chg="mod">
          <ac:chgData name="Donna Walters (1807613)" userId="33e7af94-5e86-44d5-9cce-57960ef4a0b6" providerId="ADAL" clId="{47FE3499-B368-48F8-8BBE-D8C3AD07184E}" dt="2019-01-03T20:07:49.478" v="5076" actId="20577"/>
          <ac:spMkLst>
            <pc:docMk/>
            <pc:sldMk cId="104655281" sldId="280"/>
            <ac:spMk id="2" creationId="{0FB3BFB0-9986-4C92-9216-9F52404D9372}"/>
          </ac:spMkLst>
        </pc:spChg>
        <pc:graphicFrameChg chg="add del modGraphic">
          <ac:chgData name="Donna Walters (1807613)" userId="33e7af94-5e86-44d5-9cce-57960ef4a0b6" providerId="ADAL" clId="{47FE3499-B368-48F8-8BBE-D8C3AD07184E}" dt="2019-01-03T20:08:08.819" v="5079" actId="478"/>
          <ac:graphicFrameMkLst>
            <pc:docMk/>
            <pc:sldMk cId="104655281" sldId="280"/>
            <ac:graphicFrameMk id="5" creationId="{1072A206-39BE-4D16-907C-C5C1EC6435B1}"/>
          </ac:graphicFrameMkLst>
        </pc:graphicFrameChg>
      </pc:sldChg>
      <pc:sldChg chg="add del">
        <pc:chgData name="Donna Walters (1807613)" userId="33e7af94-5e86-44d5-9cce-57960ef4a0b6" providerId="ADAL" clId="{47FE3499-B368-48F8-8BBE-D8C3AD07184E}" dt="2019-01-03T15:43:43.282" v="4912" actId="2696"/>
        <pc:sldMkLst>
          <pc:docMk/>
          <pc:sldMk cId="432394207" sldId="280"/>
        </pc:sldMkLst>
      </pc:sldChg>
      <pc:sldChg chg="modSp add">
        <pc:chgData name="Donna Walters (1807613)" userId="33e7af94-5e86-44d5-9cce-57960ef4a0b6" providerId="ADAL" clId="{47FE3499-B368-48F8-8BBE-D8C3AD07184E}" dt="2019-01-03T22:43:32.340" v="5385" actId="20577"/>
        <pc:sldMkLst>
          <pc:docMk/>
          <pc:sldMk cId="1685893733" sldId="280"/>
        </pc:sldMkLst>
        <pc:spChg chg="mod">
          <ac:chgData name="Donna Walters (1807613)" userId="33e7af94-5e86-44d5-9cce-57960ef4a0b6" providerId="ADAL" clId="{47FE3499-B368-48F8-8BBE-D8C3AD07184E}" dt="2019-01-03T22:23:01.170" v="5152" actId="20577"/>
          <ac:spMkLst>
            <pc:docMk/>
            <pc:sldMk cId="1685893733" sldId="280"/>
            <ac:spMk id="2" creationId="{DD402685-D5C9-459A-A891-18F117DC53B4}"/>
          </ac:spMkLst>
        </pc:spChg>
        <pc:spChg chg="mod">
          <ac:chgData name="Donna Walters (1807613)" userId="33e7af94-5e86-44d5-9cce-57960ef4a0b6" providerId="ADAL" clId="{47FE3499-B368-48F8-8BBE-D8C3AD07184E}" dt="2019-01-03T22:43:32.340" v="5385" actId="20577"/>
          <ac:spMkLst>
            <pc:docMk/>
            <pc:sldMk cId="1685893733" sldId="280"/>
            <ac:spMk id="3" creationId="{B33E4222-434C-44EC-A70E-85F9D0DED8B7}"/>
          </ac:spMkLst>
        </pc:spChg>
      </pc:sldChg>
    </pc:docChg>
  </pc:docChgLst>
  <pc:docChgLst>
    <pc:chgData name="Donna Walters (1807613)" userId="S::1807613@student.uwtsd.ac.uk::33e7af94-5e86-44d5-9cce-57960ef4a0b6" providerId="AD" clId="Web-{24661FA5-4759-43A9-820E-9089F585D407}"/>
    <pc:docChg chg="delSld modSld">
      <pc:chgData name="Donna Walters (1807613)" userId="S::1807613@student.uwtsd.ac.uk::33e7af94-5e86-44d5-9cce-57960ef4a0b6" providerId="AD" clId="Web-{24661FA5-4759-43A9-820E-9089F585D407}" dt="2018-12-08T22:19:03.041" v="120" actId="20577"/>
      <pc:docMkLst>
        <pc:docMk/>
      </pc:docMkLst>
      <pc:sldChg chg="modSp">
        <pc:chgData name="Donna Walters (1807613)" userId="S::1807613@student.uwtsd.ac.uk::33e7af94-5e86-44d5-9cce-57960ef4a0b6" providerId="AD" clId="Web-{24661FA5-4759-43A9-820E-9089F585D407}" dt="2018-12-08T22:19:03.041" v="119" actId="20577"/>
        <pc:sldMkLst>
          <pc:docMk/>
          <pc:sldMk cId="4072200375" sldId="257"/>
        </pc:sldMkLst>
        <pc:spChg chg="mod">
          <ac:chgData name="Donna Walters (1807613)" userId="S::1807613@student.uwtsd.ac.uk::33e7af94-5e86-44d5-9cce-57960ef4a0b6" providerId="AD" clId="Web-{24661FA5-4759-43A9-820E-9089F585D407}" dt="2018-12-08T22:18:19.807" v="111" actId="20577"/>
          <ac:spMkLst>
            <pc:docMk/>
            <pc:sldMk cId="4072200375" sldId="257"/>
            <ac:spMk id="2" creationId="{F07DE74B-8D51-4F80-A65B-31BB6CE29A7F}"/>
          </ac:spMkLst>
        </pc:spChg>
        <pc:spChg chg="mod">
          <ac:chgData name="Donna Walters (1807613)" userId="S::1807613@student.uwtsd.ac.uk::33e7af94-5e86-44d5-9cce-57960ef4a0b6" providerId="AD" clId="Web-{24661FA5-4759-43A9-820E-9089F585D407}" dt="2018-12-08T22:19:03.041" v="119" actId="20577"/>
          <ac:spMkLst>
            <pc:docMk/>
            <pc:sldMk cId="4072200375" sldId="257"/>
            <ac:spMk id="3" creationId="{C5D3B460-187C-41EE-A230-C4381D9645DF}"/>
          </ac:spMkLst>
        </pc:spChg>
      </pc:sldChg>
    </pc:docChg>
  </pc:docChgLst>
  <pc:docChgLst>
    <pc:chgData name="Donna Walters (1807613)" userId="S::1807613@student.uwtsd.ac.uk::33e7af94-5e86-44d5-9cce-57960ef4a0b6" providerId="AD" clId="Web-{8C140451-216C-476D-A1C3-38254C3872C0}"/>
    <pc:docChg chg="addSld modSld">
      <pc:chgData name="Donna Walters (1807613)" userId="S::1807613@student.uwtsd.ac.uk::33e7af94-5e86-44d5-9cce-57960ef4a0b6" providerId="AD" clId="Web-{8C140451-216C-476D-A1C3-38254C3872C0}" dt="2018-12-07T13:23:49.071" v="102" actId="20577"/>
      <pc:docMkLst>
        <pc:docMk/>
      </pc:docMkLst>
      <pc:sldChg chg="modSp">
        <pc:chgData name="Donna Walters (1807613)" userId="S::1807613@student.uwtsd.ac.uk::33e7af94-5e86-44d5-9cce-57960ef4a0b6" providerId="AD" clId="Web-{8C140451-216C-476D-A1C3-38254C3872C0}" dt="2018-12-07T12:58:36.367" v="67" actId="20577"/>
        <pc:sldMkLst>
          <pc:docMk/>
          <pc:sldMk cId="109857222" sldId="256"/>
        </pc:sldMkLst>
        <pc:spChg chg="mod">
          <ac:chgData name="Donna Walters (1807613)" userId="S::1807613@student.uwtsd.ac.uk::33e7af94-5e86-44d5-9cce-57960ef4a0b6" providerId="AD" clId="Web-{8C140451-216C-476D-A1C3-38254C3872C0}" dt="2018-12-07T12:56:19.290" v="14" actId="20577"/>
          <ac:spMkLst>
            <pc:docMk/>
            <pc:sldMk cId="109857222" sldId="256"/>
            <ac:spMk id="2" creationId="{00000000-0000-0000-0000-000000000000}"/>
          </ac:spMkLst>
        </pc:spChg>
        <pc:spChg chg="mod">
          <ac:chgData name="Donna Walters (1807613)" userId="S::1807613@student.uwtsd.ac.uk::33e7af94-5e86-44d5-9cce-57960ef4a0b6" providerId="AD" clId="Web-{8C140451-216C-476D-A1C3-38254C3872C0}" dt="2018-12-07T12:58:36.367" v="67" actId="20577"/>
          <ac:spMkLst>
            <pc:docMk/>
            <pc:sldMk cId="109857222" sldId="256"/>
            <ac:spMk id="3" creationId="{00000000-0000-0000-0000-000000000000}"/>
          </ac:spMkLst>
        </pc:spChg>
      </pc:sldChg>
      <pc:sldChg chg="modSp new">
        <pc:chgData name="Donna Walters (1807613)" userId="S::1807613@student.uwtsd.ac.uk::33e7af94-5e86-44d5-9cce-57960ef4a0b6" providerId="AD" clId="Web-{8C140451-216C-476D-A1C3-38254C3872C0}" dt="2018-12-07T13:20:04.730" v="100" actId="20577"/>
        <pc:sldMkLst>
          <pc:docMk/>
          <pc:sldMk cId="4072200375" sldId="257"/>
        </pc:sldMkLst>
        <pc:spChg chg="mod">
          <ac:chgData name="Donna Walters (1807613)" userId="S::1807613@student.uwtsd.ac.uk::33e7af94-5e86-44d5-9cce-57960ef4a0b6" providerId="AD" clId="Web-{8C140451-216C-476D-A1C3-38254C3872C0}" dt="2018-12-07T13:00:44.881" v="93" actId="20577"/>
          <ac:spMkLst>
            <pc:docMk/>
            <pc:sldMk cId="4072200375" sldId="257"/>
            <ac:spMk id="2" creationId="{F07DE74B-8D51-4F80-A65B-31BB6CE29A7F}"/>
          </ac:spMkLst>
        </pc:spChg>
        <pc:spChg chg="mod">
          <ac:chgData name="Donna Walters (1807613)" userId="S::1807613@student.uwtsd.ac.uk::33e7af94-5e86-44d5-9cce-57960ef4a0b6" providerId="AD" clId="Web-{8C140451-216C-476D-A1C3-38254C3872C0}" dt="2018-12-07T13:20:04.730" v="100" actId="20577"/>
          <ac:spMkLst>
            <pc:docMk/>
            <pc:sldMk cId="4072200375" sldId="257"/>
            <ac:spMk id="3" creationId="{C5D3B460-187C-41EE-A230-C4381D9645DF}"/>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1-04T10:32:47.561" idx="2">
    <p:pos x="7381" y="299"/>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12-18T18:19:58.061"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FEEC5E-6216-475C-9F32-AEA9CFE6887E}" type="datetimeFigureOut">
              <a:rPr lang="en-GB"/>
              <a:t>04/01/2019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E73555-D481-4F2F-8C48-448087958304}" type="slidenum">
              <a:rPr lang="en-GB"/>
              <a:t>‹#›</a:t>
            </a:fld>
            <a:endParaRPr lang="en-US"/>
          </a:p>
        </p:txBody>
      </p:sp>
    </p:spTree>
    <p:extLst>
      <p:ext uri="{BB962C8B-B14F-4D97-AF65-F5344CB8AC3E}">
        <p14:creationId xmlns:p14="http://schemas.microsoft.com/office/powerpoint/2010/main" val="22454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73555-D481-4F2F-8C48-448087958304}" type="slidenum">
              <a:rPr lang="en-GB" smtClean="0"/>
              <a:t>1</a:t>
            </a:fld>
            <a:endParaRPr lang="en-US"/>
          </a:p>
        </p:txBody>
      </p:sp>
    </p:spTree>
    <p:extLst>
      <p:ext uri="{BB962C8B-B14F-4D97-AF65-F5344CB8AC3E}">
        <p14:creationId xmlns:p14="http://schemas.microsoft.com/office/powerpoint/2010/main" val="1374849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73555-D481-4F2F-8C48-448087958304}" type="slidenum">
              <a:rPr lang="en-GB" smtClean="0"/>
              <a:t>5</a:t>
            </a:fld>
            <a:endParaRPr lang="en-US"/>
          </a:p>
        </p:txBody>
      </p:sp>
    </p:spTree>
    <p:extLst>
      <p:ext uri="{BB962C8B-B14F-4D97-AF65-F5344CB8AC3E}">
        <p14:creationId xmlns:p14="http://schemas.microsoft.com/office/powerpoint/2010/main" val="2769773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government is trying to address poverty and historically introduce policies to tackle poverty. The Beveridge report led to the introduction of the welfare state and one of the Five Giants was to eliminate poverty</a:t>
            </a:r>
          </a:p>
        </p:txBody>
      </p:sp>
      <p:sp>
        <p:nvSpPr>
          <p:cNvPr id="4" name="Slide Number Placeholder 3"/>
          <p:cNvSpPr>
            <a:spLocks noGrp="1"/>
          </p:cNvSpPr>
          <p:nvPr>
            <p:ph type="sldNum" sz="quarter" idx="5"/>
          </p:nvPr>
        </p:nvSpPr>
        <p:spPr/>
        <p:txBody>
          <a:bodyPr/>
          <a:lstStyle/>
          <a:p>
            <a:fld id="{3CE73555-D481-4F2F-8C48-448087958304}" type="slidenum">
              <a:rPr lang="en-GB"/>
              <a:t>7</a:t>
            </a:fld>
            <a:endParaRPr lang="en-US"/>
          </a:p>
        </p:txBody>
      </p:sp>
    </p:spTree>
    <p:extLst>
      <p:ext uri="{BB962C8B-B14F-4D97-AF65-F5344CB8AC3E}">
        <p14:creationId xmlns:p14="http://schemas.microsoft.com/office/powerpoint/2010/main" val="3684678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theories include deserving / undeserving poor</a:t>
            </a:r>
          </a:p>
        </p:txBody>
      </p:sp>
      <p:sp>
        <p:nvSpPr>
          <p:cNvPr id="4" name="Slide Number Placeholder 3"/>
          <p:cNvSpPr>
            <a:spLocks noGrp="1"/>
          </p:cNvSpPr>
          <p:nvPr>
            <p:ph type="sldNum" sz="quarter" idx="5"/>
          </p:nvPr>
        </p:nvSpPr>
        <p:spPr/>
        <p:txBody>
          <a:bodyPr/>
          <a:lstStyle/>
          <a:p>
            <a:fld id="{3CE73555-D481-4F2F-8C48-448087958304}" type="slidenum">
              <a:rPr lang="en-GB" smtClean="0"/>
              <a:t>10</a:t>
            </a:fld>
            <a:endParaRPr lang="en-US"/>
          </a:p>
        </p:txBody>
      </p:sp>
    </p:spTree>
    <p:extLst>
      <p:ext uri="{BB962C8B-B14F-4D97-AF65-F5344CB8AC3E}">
        <p14:creationId xmlns:p14="http://schemas.microsoft.com/office/powerpoint/2010/main" val="3108721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Graph from joseph Rowntree foundation </a:t>
            </a:r>
          </a:p>
        </p:txBody>
      </p:sp>
      <p:sp>
        <p:nvSpPr>
          <p:cNvPr id="4" name="Slide Number Placeholder 3"/>
          <p:cNvSpPr>
            <a:spLocks noGrp="1"/>
          </p:cNvSpPr>
          <p:nvPr>
            <p:ph type="sldNum" sz="quarter" idx="5"/>
          </p:nvPr>
        </p:nvSpPr>
        <p:spPr/>
        <p:txBody>
          <a:bodyPr/>
          <a:lstStyle/>
          <a:p>
            <a:fld id="{3CE73555-D481-4F2F-8C48-448087958304}" type="slidenum">
              <a:rPr lang="en-GB" smtClean="0"/>
              <a:t>11</a:t>
            </a:fld>
            <a:endParaRPr lang="en-US"/>
          </a:p>
        </p:txBody>
      </p:sp>
    </p:spTree>
    <p:extLst>
      <p:ext uri="{BB962C8B-B14F-4D97-AF65-F5344CB8AC3E}">
        <p14:creationId xmlns:p14="http://schemas.microsoft.com/office/powerpoint/2010/main" val="360606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73555-D481-4F2F-8C48-448087958304}" type="slidenum">
              <a:rPr lang="en-GB" smtClean="0"/>
              <a:t>14</a:t>
            </a:fld>
            <a:endParaRPr lang="en-US"/>
          </a:p>
        </p:txBody>
      </p:sp>
    </p:spTree>
    <p:extLst>
      <p:ext uri="{BB962C8B-B14F-4D97-AF65-F5344CB8AC3E}">
        <p14:creationId xmlns:p14="http://schemas.microsoft.com/office/powerpoint/2010/main" val="24180020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dirty="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330EA680-D336-4FF7-8B7A-9848BB0A1C32}" type="slidenum">
              <a:rPr lang="en-GB" smtClean="0"/>
              <a:t>‹#›</a:t>
            </a:fld>
            <a:endParaRPr lang="en-GB"/>
          </a:p>
        </p:txBody>
      </p:sp>
    </p:spTree>
    <p:extLst>
      <p:ext uri="{BB962C8B-B14F-4D97-AF65-F5344CB8AC3E}">
        <p14:creationId xmlns:p14="http://schemas.microsoft.com/office/powerpoint/2010/main" val="403388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55048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8746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11260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86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1675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04/01/2019</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54901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dirty="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97104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4444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9951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GB" dirty="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7207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GB" dirty="0"/>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4821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1245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4825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GB" dirty="0"/>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53886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196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GB" dirty="0"/>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5350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46CE7D5-CF57-46EF-B807-FDD0502418D4}" type="datetimeFigureOut">
              <a:rPr lang="en-GB" smtClean="0"/>
              <a:t>04/01/2019</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2068382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comments" Target="../comments/comment2.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pic>
        <p:nvPicPr>
          <p:cNvPr id="5" name="Picture 4" descr="A person sitting on the side of a road&#10;&#10;Description automatically generated">
            <a:extLst>
              <a:ext uri="{FF2B5EF4-FFF2-40B4-BE49-F238E27FC236}">
                <a16:creationId xmlns:a16="http://schemas.microsoft.com/office/drawing/2014/main" id="{8DC6CF94-89C3-4BAA-9DD8-6848B75128B6}"/>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r="-1" b="29919"/>
          <a:stretch/>
        </p:blipFill>
        <p:spPr>
          <a:xfrm>
            <a:off x="474133" y="474133"/>
            <a:ext cx="11243734" cy="5909733"/>
          </a:xfrm>
          <a:prstGeom prst="rect">
            <a:avLst/>
          </a:prstGeom>
        </p:spPr>
      </p:pic>
      <p:sp>
        <p:nvSpPr>
          <p:cNvPr id="2" name="Title 1"/>
          <p:cNvSpPr>
            <a:spLocks noGrp="1"/>
          </p:cNvSpPr>
          <p:nvPr>
            <p:ph type="ctrTitle"/>
          </p:nvPr>
        </p:nvSpPr>
        <p:spPr>
          <a:xfrm>
            <a:off x="1154954" y="2099733"/>
            <a:ext cx="8827245" cy="2677648"/>
          </a:xfrm>
        </p:spPr>
        <p:txBody>
          <a:bodyPr>
            <a:normAutofit/>
          </a:bodyPr>
          <a:lstStyle/>
          <a:p>
            <a:r>
              <a:rPr lang="en-GB" dirty="0">
                <a:solidFill>
                  <a:srgbClr val="FFFFFF"/>
                </a:solidFill>
                <a:cs typeface="Calibri Light"/>
              </a:rPr>
              <a:t>Poverty </a:t>
            </a:r>
            <a:endParaRPr lang="en-GB" dirty="0">
              <a:solidFill>
                <a:srgbClr val="FFFFFF"/>
              </a:solidFill>
            </a:endParaRPr>
          </a:p>
        </p:txBody>
      </p:sp>
      <p:sp>
        <p:nvSpPr>
          <p:cNvPr id="3" name="Subtitle 2"/>
          <p:cNvSpPr>
            <a:spLocks noGrp="1"/>
          </p:cNvSpPr>
          <p:nvPr>
            <p:ph type="subTitle" idx="1"/>
          </p:nvPr>
        </p:nvSpPr>
        <p:spPr>
          <a:xfrm>
            <a:off x="1154954" y="4777380"/>
            <a:ext cx="8827245" cy="861420"/>
          </a:xfrm>
        </p:spPr>
        <p:txBody>
          <a:bodyPr>
            <a:normAutofit fontScale="77500" lnSpcReduction="20000"/>
          </a:bodyPr>
          <a:lstStyle/>
          <a:p>
            <a:r>
              <a:rPr lang="en-GB" dirty="0">
                <a:solidFill>
                  <a:srgbClr val="FFFFFF"/>
                </a:solidFill>
              </a:rPr>
              <a:t>By donna </a:t>
            </a:r>
            <a:r>
              <a:rPr lang="en-GB" dirty="0" err="1">
                <a:solidFill>
                  <a:srgbClr val="FFFFFF"/>
                </a:solidFill>
              </a:rPr>
              <a:t>walters</a:t>
            </a:r>
            <a:r>
              <a:rPr lang="en-GB" dirty="0">
                <a:solidFill>
                  <a:srgbClr val="FFFFFF"/>
                </a:solidFill>
              </a:rPr>
              <a:t> </a:t>
            </a:r>
          </a:p>
          <a:p>
            <a:r>
              <a:rPr lang="en-GB" dirty="0">
                <a:solidFill>
                  <a:srgbClr val="FFFFFF"/>
                </a:solidFill>
              </a:rPr>
              <a:t>1807613</a:t>
            </a:r>
          </a:p>
          <a:p>
            <a:r>
              <a:rPr lang="en-GB" dirty="0">
                <a:solidFill>
                  <a:srgbClr val="FFFFFF"/>
                </a:solidFill>
              </a:rPr>
              <a:t>Module : SJSI4012</a:t>
            </a:r>
          </a:p>
          <a:p>
            <a:endParaRPr lang="en-GB" dirty="0">
              <a:solidFill>
                <a:srgbClr val="FFFFFF"/>
              </a:solidFill>
            </a:endParaRPr>
          </a:p>
          <a:p>
            <a:endParaRPr lang="en-GB" dirty="0">
              <a:solidFill>
                <a:srgbClr val="FFFFFF"/>
              </a:solidFill>
            </a:endParaRPr>
          </a:p>
          <a:p>
            <a:endParaRPr lang="en-GB" dirty="0">
              <a:solidFill>
                <a:srgbClr val="FFFFFF"/>
              </a:solidFill>
            </a:endParaRPr>
          </a:p>
        </p:txBody>
      </p:sp>
      <p:sp>
        <p:nvSpPr>
          <p:cNvPr id="14" name="Rectangle 13">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4E3D7761-585D-4CDF-B6A6-6F7FEBFD6C54}"/>
              </a:ext>
            </a:extLst>
          </p:cNvPr>
          <p:cNvSpPr txBox="1"/>
          <p:nvPr/>
        </p:nvSpPr>
        <p:spPr>
          <a:xfrm>
            <a:off x="9132394" y="4644719"/>
            <a:ext cx="3061252" cy="369332"/>
          </a:xfrm>
          <a:prstGeom prst="rect">
            <a:avLst/>
          </a:prstGeom>
          <a:noFill/>
        </p:spPr>
        <p:txBody>
          <a:bodyPr wrap="square" rtlCol="0">
            <a:spAutoFit/>
          </a:bodyPr>
          <a:lstStyle/>
          <a:p>
            <a:r>
              <a:rPr lang="en-GB" dirty="0">
                <a:solidFill>
                  <a:schemeClr val="bg2"/>
                </a:solidFill>
              </a:rPr>
              <a:t>(The Trent, 2014).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BF1C4-4049-451E-9AEF-4B92DA2A697D}"/>
              </a:ext>
            </a:extLst>
          </p:cNvPr>
          <p:cNvSpPr>
            <a:spLocks noGrp="1"/>
          </p:cNvSpPr>
          <p:nvPr>
            <p:ph type="title"/>
          </p:nvPr>
        </p:nvSpPr>
        <p:spPr/>
        <p:txBody>
          <a:bodyPr/>
          <a:lstStyle/>
          <a:p>
            <a:r>
              <a:rPr lang="en-GB" dirty="0"/>
              <a:t>What is poverty?</a:t>
            </a:r>
          </a:p>
        </p:txBody>
      </p:sp>
      <p:sp>
        <p:nvSpPr>
          <p:cNvPr id="3" name="Text Placeholder 2">
            <a:extLst>
              <a:ext uri="{FF2B5EF4-FFF2-40B4-BE49-F238E27FC236}">
                <a16:creationId xmlns:a16="http://schemas.microsoft.com/office/drawing/2014/main" id="{C4B864F8-0691-4101-BFEA-A64685A4BF3A}"/>
              </a:ext>
            </a:extLst>
          </p:cNvPr>
          <p:cNvSpPr>
            <a:spLocks noGrp="1"/>
          </p:cNvSpPr>
          <p:nvPr>
            <p:ph type="body" sz="half" idx="2"/>
          </p:nvPr>
        </p:nvSpPr>
        <p:spPr/>
        <p:txBody>
          <a:bodyPr/>
          <a:lstStyle/>
          <a:p>
            <a:endParaRPr lang="en-GB" dirty="0"/>
          </a:p>
        </p:txBody>
      </p:sp>
      <p:pic>
        <p:nvPicPr>
          <p:cNvPr id="5" name="Picture 4" descr="A person standing in front of a building&#10;&#10;Description automatically generated">
            <a:extLst>
              <a:ext uri="{FF2B5EF4-FFF2-40B4-BE49-F238E27FC236}">
                <a16:creationId xmlns:a16="http://schemas.microsoft.com/office/drawing/2014/main" id="{8BAF9FB1-4B0E-4995-BC03-2D5A6E6E07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315" y="3543300"/>
            <a:ext cx="11010507" cy="3064890"/>
          </a:xfrm>
          <a:prstGeom prst="rect">
            <a:avLst/>
          </a:prstGeom>
        </p:spPr>
      </p:pic>
    </p:spTree>
    <p:extLst>
      <p:ext uri="{BB962C8B-B14F-4D97-AF65-F5344CB8AC3E}">
        <p14:creationId xmlns:p14="http://schemas.microsoft.com/office/powerpoint/2010/main" val="1986729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E74B-8D51-4F80-A65B-31BB6CE29A7F}"/>
              </a:ext>
            </a:extLst>
          </p:cNvPr>
          <p:cNvSpPr>
            <a:spLocks noGrp="1"/>
          </p:cNvSpPr>
          <p:nvPr>
            <p:ph type="title"/>
          </p:nvPr>
        </p:nvSpPr>
        <p:spPr/>
        <p:txBody>
          <a:bodyPr/>
          <a:lstStyle/>
          <a:p>
            <a:r>
              <a:rPr lang="en-US" dirty="0"/>
              <a:t>What is Poverty?</a:t>
            </a:r>
          </a:p>
        </p:txBody>
      </p:sp>
      <p:sp>
        <p:nvSpPr>
          <p:cNvPr id="3" name="Content Placeholder 2">
            <a:extLst>
              <a:ext uri="{FF2B5EF4-FFF2-40B4-BE49-F238E27FC236}">
                <a16:creationId xmlns:a16="http://schemas.microsoft.com/office/drawing/2014/main" id="{C5D3B460-187C-41EE-A230-C4381D9645DF}"/>
              </a:ext>
            </a:extLst>
          </p:cNvPr>
          <p:cNvSpPr>
            <a:spLocks noGrp="1"/>
          </p:cNvSpPr>
          <p:nvPr>
            <p:ph idx="1"/>
          </p:nvPr>
        </p:nvSpPr>
        <p:spPr/>
        <p:txBody>
          <a:bodyPr>
            <a:normAutofit/>
          </a:bodyPr>
          <a:lstStyle/>
          <a:p>
            <a:endParaRPr lang="en-US" dirty="0"/>
          </a:p>
          <a:p>
            <a:r>
              <a:rPr lang="en-US" dirty="0"/>
              <a:t>'Poverty means not being able to heat your home, pay your rent, or buy the essentials for your children. It means waking up every day facing insecurity, uncertainty, and impossible decisions about money. It means facing </a:t>
            </a:r>
            <a:r>
              <a:rPr lang="en-US" dirty="0" err="1"/>
              <a:t>marginalisation</a:t>
            </a:r>
            <a:r>
              <a:rPr lang="en-US" dirty="0"/>
              <a:t> – and even discrimination – because of your financial circumstances. The constant stress it causes can lead to problems that deprive people of the chance to play a full part in society’.</a:t>
            </a:r>
          </a:p>
          <a:p>
            <a:pPr algn="r"/>
            <a:r>
              <a:rPr lang="en-US" dirty="0"/>
              <a:t>(Joseph Rowntree Foundation, 2018)</a:t>
            </a:r>
          </a:p>
          <a:p>
            <a:endParaRPr lang="en-US" dirty="0"/>
          </a:p>
        </p:txBody>
      </p:sp>
    </p:spTree>
    <p:extLst>
      <p:ext uri="{BB962C8B-B14F-4D97-AF65-F5344CB8AC3E}">
        <p14:creationId xmlns:p14="http://schemas.microsoft.com/office/powerpoint/2010/main" val="4072200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F046-CCAD-484F-944B-0B6B8585B512}"/>
              </a:ext>
            </a:extLst>
          </p:cNvPr>
          <p:cNvSpPr>
            <a:spLocks noGrp="1"/>
          </p:cNvSpPr>
          <p:nvPr>
            <p:ph type="title"/>
          </p:nvPr>
        </p:nvSpPr>
        <p:spPr/>
        <p:txBody>
          <a:bodyPr/>
          <a:lstStyle/>
          <a:p>
            <a:r>
              <a:rPr lang="en-GB" dirty="0"/>
              <a:t>Different types of poverty</a:t>
            </a:r>
          </a:p>
        </p:txBody>
      </p:sp>
      <p:sp>
        <p:nvSpPr>
          <p:cNvPr id="3" name="Content Placeholder 2">
            <a:extLst>
              <a:ext uri="{FF2B5EF4-FFF2-40B4-BE49-F238E27FC236}">
                <a16:creationId xmlns:a16="http://schemas.microsoft.com/office/drawing/2014/main" id="{9089AD3F-A986-4318-9639-52D3DADACFF4}"/>
              </a:ext>
            </a:extLst>
          </p:cNvPr>
          <p:cNvSpPr>
            <a:spLocks noGrp="1"/>
          </p:cNvSpPr>
          <p:nvPr>
            <p:ph sz="half" idx="1"/>
          </p:nvPr>
        </p:nvSpPr>
        <p:spPr/>
        <p:txBody>
          <a:bodyPr/>
          <a:lstStyle/>
          <a:p>
            <a:pPr marL="0" indent="0">
              <a:buNone/>
            </a:pPr>
            <a:r>
              <a:rPr lang="en-GB" b="1" u="sng" dirty="0"/>
              <a:t>Absolute</a:t>
            </a:r>
          </a:p>
          <a:p>
            <a:pPr marL="0" indent="0">
              <a:buNone/>
            </a:pPr>
            <a:r>
              <a:rPr lang="en-GB" dirty="0"/>
              <a:t>Basic needs</a:t>
            </a:r>
          </a:p>
          <a:p>
            <a:pPr marL="0" indent="0">
              <a:buNone/>
            </a:pPr>
            <a:r>
              <a:rPr lang="en-GB" dirty="0"/>
              <a:t>Food</a:t>
            </a:r>
          </a:p>
          <a:p>
            <a:pPr marL="0" indent="0">
              <a:buNone/>
            </a:pPr>
            <a:r>
              <a:rPr lang="en-GB" dirty="0"/>
              <a:t>Shelter</a:t>
            </a:r>
          </a:p>
          <a:p>
            <a:pPr marL="0" indent="0">
              <a:buNone/>
            </a:pPr>
            <a:r>
              <a:rPr lang="en-GB" dirty="0"/>
              <a:t>Warmth</a:t>
            </a:r>
          </a:p>
          <a:p>
            <a:pPr marL="0" indent="0">
              <a:buNone/>
            </a:pPr>
            <a:r>
              <a:rPr lang="en-GB" dirty="0"/>
              <a:t>Clothing</a:t>
            </a:r>
          </a:p>
          <a:p>
            <a:pPr marL="0" indent="0">
              <a:buNone/>
            </a:pPr>
            <a:r>
              <a:rPr lang="en-GB" dirty="0"/>
              <a:t>Income 60% less than average in 2010/2011 </a:t>
            </a:r>
          </a:p>
          <a:p>
            <a:pPr marL="0" indent="0">
              <a:buNone/>
            </a:pPr>
            <a:endParaRPr lang="en-GB" dirty="0"/>
          </a:p>
          <a:p>
            <a:pPr marL="0" indent="0">
              <a:buNone/>
            </a:pPr>
            <a:endParaRPr lang="en-GB" b="1" u="sng" dirty="0"/>
          </a:p>
        </p:txBody>
      </p:sp>
      <p:sp>
        <p:nvSpPr>
          <p:cNvPr id="4" name="Content Placeholder 3">
            <a:extLst>
              <a:ext uri="{FF2B5EF4-FFF2-40B4-BE49-F238E27FC236}">
                <a16:creationId xmlns:a16="http://schemas.microsoft.com/office/drawing/2014/main" id="{FE44CC54-86B6-4689-825E-3D0FE8C1D1A7}"/>
              </a:ext>
            </a:extLst>
          </p:cNvPr>
          <p:cNvSpPr>
            <a:spLocks noGrp="1"/>
          </p:cNvSpPr>
          <p:nvPr>
            <p:ph sz="half" idx="2"/>
          </p:nvPr>
        </p:nvSpPr>
        <p:spPr/>
        <p:txBody>
          <a:bodyPr/>
          <a:lstStyle/>
          <a:p>
            <a:pPr marL="0" indent="0">
              <a:buNone/>
            </a:pPr>
            <a:r>
              <a:rPr lang="en-GB" b="1" u="sng" dirty="0"/>
              <a:t>Relative</a:t>
            </a:r>
          </a:p>
          <a:p>
            <a:pPr marL="0" indent="0">
              <a:buNone/>
            </a:pPr>
            <a:r>
              <a:rPr lang="en-GB" dirty="0"/>
              <a:t>Income less than 60% below average UK income</a:t>
            </a:r>
          </a:p>
          <a:p>
            <a:pPr marL="0" indent="0">
              <a:buNone/>
            </a:pPr>
            <a:r>
              <a:rPr lang="en-GB" dirty="0"/>
              <a:t>Cant afford activities that the average person can – social/cultural needs</a:t>
            </a:r>
          </a:p>
          <a:p>
            <a:pPr marL="0" indent="0">
              <a:buNone/>
            </a:pPr>
            <a:endParaRPr lang="en-GB" dirty="0"/>
          </a:p>
          <a:p>
            <a:pPr marL="0" indent="0">
              <a:buNone/>
            </a:pPr>
            <a:endParaRPr lang="en-GB" dirty="0"/>
          </a:p>
          <a:p>
            <a:pPr marL="0" indent="0">
              <a:buNone/>
            </a:pPr>
            <a:r>
              <a:rPr lang="en-GB" dirty="0"/>
              <a:t>                                             (Full Fact, 2018).</a:t>
            </a:r>
          </a:p>
        </p:txBody>
      </p:sp>
    </p:spTree>
    <p:extLst>
      <p:ext uri="{BB962C8B-B14F-4D97-AF65-F5344CB8AC3E}">
        <p14:creationId xmlns:p14="http://schemas.microsoft.com/office/powerpoint/2010/main" val="409028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3144-43D4-4144-B407-87962630C1BD}"/>
              </a:ext>
            </a:extLst>
          </p:cNvPr>
          <p:cNvSpPr>
            <a:spLocks noGrp="1"/>
          </p:cNvSpPr>
          <p:nvPr>
            <p:ph type="title"/>
          </p:nvPr>
        </p:nvSpPr>
        <p:spPr/>
        <p:txBody>
          <a:bodyPr/>
          <a:lstStyle/>
          <a:p>
            <a:r>
              <a:rPr lang="en-GB" dirty="0"/>
              <a:t>However…</a:t>
            </a:r>
          </a:p>
        </p:txBody>
      </p:sp>
      <p:sp>
        <p:nvSpPr>
          <p:cNvPr id="3" name="Text Placeholder 2">
            <a:extLst>
              <a:ext uri="{FF2B5EF4-FFF2-40B4-BE49-F238E27FC236}">
                <a16:creationId xmlns:a16="http://schemas.microsoft.com/office/drawing/2014/main" id="{42671080-F696-443C-81D8-C20A7C7F875C}"/>
              </a:ext>
            </a:extLst>
          </p:cNvPr>
          <p:cNvSpPr>
            <a:spLocks noGrp="1"/>
          </p:cNvSpPr>
          <p:nvPr>
            <p:ph type="body" sz="half" idx="2"/>
          </p:nvPr>
        </p:nvSpPr>
        <p:spPr/>
        <p:txBody>
          <a:bodyPr/>
          <a:lstStyle/>
          <a:p>
            <a:pPr marL="342900" indent="-342900">
              <a:buFont typeface="Arial" panose="020B0604020202020204" pitchFamily="34" charset="0"/>
              <a:buChar char="•"/>
            </a:pPr>
            <a:r>
              <a:rPr lang="en-GB" sz="2400" dirty="0"/>
              <a:t>The definition of poverty is a moral question and a value judgement  (Piachaud,1981 p.421)</a:t>
            </a:r>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3592870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02685-D5C9-459A-A891-18F117DC53B4}"/>
              </a:ext>
            </a:extLst>
          </p:cNvPr>
          <p:cNvSpPr>
            <a:spLocks noGrp="1"/>
          </p:cNvSpPr>
          <p:nvPr>
            <p:ph type="title"/>
          </p:nvPr>
        </p:nvSpPr>
        <p:spPr/>
        <p:txBody>
          <a:bodyPr/>
          <a:lstStyle/>
          <a:p>
            <a:r>
              <a:rPr lang="en-GB" dirty="0"/>
              <a:t>What causes poverty?</a:t>
            </a:r>
          </a:p>
        </p:txBody>
      </p:sp>
      <p:sp>
        <p:nvSpPr>
          <p:cNvPr id="3" name="Text Placeholder 2">
            <a:extLst>
              <a:ext uri="{FF2B5EF4-FFF2-40B4-BE49-F238E27FC236}">
                <a16:creationId xmlns:a16="http://schemas.microsoft.com/office/drawing/2014/main" id="{B33E4222-434C-44EC-A70E-85F9D0DED8B7}"/>
              </a:ext>
            </a:extLst>
          </p:cNvPr>
          <p:cNvSpPr>
            <a:spLocks noGrp="1"/>
          </p:cNvSpPr>
          <p:nvPr>
            <p:ph type="body" sz="half" idx="2"/>
          </p:nvPr>
        </p:nvSpPr>
        <p:spPr>
          <a:xfrm>
            <a:off x="1313980" y="3429000"/>
            <a:ext cx="8825659" cy="3200400"/>
          </a:xfrm>
        </p:spPr>
        <p:txBody>
          <a:bodyPr/>
          <a:lstStyle/>
          <a:p>
            <a:r>
              <a:rPr lang="en-GB" dirty="0"/>
              <a:t>Unemployment / low income</a:t>
            </a:r>
          </a:p>
          <a:p>
            <a:r>
              <a:rPr lang="en-GB" dirty="0"/>
              <a:t>Poor education</a:t>
            </a:r>
          </a:p>
          <a:p>
            <a:r>
              <a:rPr lang="en-GB" dirty="0"/>
              <a:t>Drug and alcohol dependent</a:t>
            </a:r>
          </a:p>
          <a:p>
            <a:r>
              <a:rPr lang="en-GB" dirty="0"/>
              <a:t>Debt</a:t>
            </a:r>
          </a:p>
          <a:p>
            <a:r>
              <a:rPr lang="en-GB" dirty="0"/>
              <a:t>Health</a:t>
            </a:r>
          </a:p>
          <a:p>
            <a:r>
              <a:rPr lang="en-GB" dirty="0"/>
              <a:t>Discrimination </a:t>
            </a:r>
          </a:p>
          <a:p>
            <a:r>
              <a:rPr lang="en-GB" dirty="0"/>
              <a:t>And many more….</a:t>
            </a:r>
          </a:p>
        </p:txBody>
      </p:sp>
    </p:spTree>
    <p:extLst>
      <p:ext uri="{BB962C8B-B14F-4D97-AF65-F5344CB8AC3E}">
        <p14:creationId xmlns:p14="http://schemas.microsoft.com/office/powerpoint/2010/main" val="1685893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0" name="Rectangle 29">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Oval 30">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9" name="Rectangle 38">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D25627-8E0B-4E6C-BC45-CD1A7AB8BA56}"/>
              </a:ext>
            </a:extLst>
          </p:cNvPr>
          <p:cNvSpPr>
            <a:spLocks noGrp="1"/>
          </p:cNvSpPr>
          <p:nvPr>
            <p:ph type="title"/>
          </p:nvPr>
        </p:nvSpPr>
        <p:spPr>
          <a:xfrm>
            <a:off x="8160773" y="1147181"/>
            <a:ext cx="3382297" cy="4157688"/>
          </a:xfrm>
        </p:spPr>
        <p:txBody>
          <a:bodyPr vert="horz" lIns="91440" tIns="45720" rIns="91440" bIns="45720" rtlCol="0" anchor="b">
            <a:normAutofit fontScale="90000"/>
          </a:bodyPr>
          <a:lstStyle/>
          <a:p>
            <a:r>
              <a:rPr lang="en-US" sz="5400" b="0" i="0" kern="1200" dirty="0">
                <a:latin typeface="+mj-lt"/>
                <a:ea typeface="+mj-ea"/>
                <a:cs typeface="+mj-cs"/>
              </a:rPr>
              <a:t>The Welfare State</a:t>
            </a:r>
            <a:br>
              <a:rPr lang="en-US" sz="5400" dirty="0"/>
            </a:br>
            <a:br>
              <a:rPr lang="en-US" sz="5400" dirty="0"/>
            </a:br>
            <a:r>
              <a:rPr lang="en-US" sz="1200" dirty="0"/>
              <a:t>(</a:t>
            </a:r>
            <a:r>
              <a:rPr lang="en-US" sz="1400" dirty="0" err="1"/>
              <a:t>centreforwelfarereform</a:t>
            </a:r>
            <a:r>
              <a:rPr lang="en-US" sz="1400" dirty="0"/>
              <a:t>, 2018).</a:t>
            </a:r>
            <a:r>
              <a:rPr lang="en-US" sz="5400" dirty="0"/>
              <a:t> </a:t>
            </a:r>
            <a:endParaRPr lang="en-US" sz="5400" b="0" i="0" kern="1200" dirty="0">
              <a:latin typeface="+mj-lt"/>
              <a:ea typeface="+mj-ea"/>
              <a:cs typeface="+mj-cs"/>
            </a:endParaRPr>
          </a:p>
        </p:txBody>
      </p:sp>
      <p:pic>
        <p:nvPicPr>
          <p:cNvPr id="6" name="Picture 6">
            <a:extLst>
              <a:ext uri="{FF2B5EF4-FFF2-40B4-BE49-F238E27FC236}">
                <a16:creationId xmlns:a16="http://schemas.microsoft.com/office/drawing/2014/main" id="{B45C1614-5FEC-4999-B210-5BBE5AEEC1D7}"/>
              </a:ext>
            </a:extLst>
          </p:cNvPr>
          <p:cNvPicPr>
            <a:picLocks noChangeAspect="1"/>
          </p:cNvPicPr>
          <p:nvPr/>
        </p:nvPicPr>
        <p:blipFill>
          <a:blip r:embed="rId4"/>
          <a:stretch>
            <a:fillRect/>
          </a:stretch>
        </p:blipFill>
        <p:spPr>
          <a:xfrm>
            <a:off x="1217678" y="1113063"/>
            <a:ext cx="6255077"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6785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F8D8B-D5C1-4D02-84BF-FEC0F9A3B9CC}"/>
              </a:ext>
            </a:extLst>
          </p:cNvPr>
          <p:cNvSpPr>
            <a:spLocks noGrp="1"/>
          </p:cNvSpPr>
          <p:nvPr>
            <p:ph type="title"/>
          </p:nvPr>
        </p:nvSpPr>
        <p:spPr/>
        <p:txBody>
          <a:bodyPr/>
          <a:lstStyle/>
          <a:p>
            <a:r>
              <a:rPr lang="en-GB" dirty="0"/>
              <a:t>Government differences</a:t>
            </a:r>
          </a:p>
        </p:txBody>
      </p:sp>
      <p:sp>
        <p:nvSpPr>
          <p:cNvPr id="3" name="Text Placeholder 2">
            <a:extLst>
              <a:ext uri="{FF2B5EF4-FFF2-40B4-BE49-F238E27FC236}">
                <a16:creationId xmlns:a16="http://schemas.microsoft.com/office/drawing/2014/main" id="{EF708496-60F6-4620-B3C3-669F30E693B3}"/>
              </a:ext>
            </a:extLst>
          </p:cNvPr>
          <p:cNvSpPr>
            <a:spLocks noGrp="1"/>
          </p:cNvSpPr>
          <p:nvPr>
            <p:ph type="body" sz="half" idx="2"/>
          </p:nvPr>
        </p:nvSpPr>
        <p:spPr/>
        <p:txBody>
          <a:bodyPr>
            <a:normAutofit fontScale="92500" lnSpcReduction="10000"/>
          </a:bodyPr>
          <a:lstStyle/>
          <a:p>
            <a:endParaRPr lang="en-GB" dirty="0"/>
          </a:p>
          <a:p>
            <a:r>
              <a:rPr lang="en-GB" dirty="0"/>
              <a:t>Labour – in 2010 there were a million fewer children in poverty and planned to eradicate child poverty by 2020 </a:t>
            </a:r>
          </a:p>
          <a:p>
            <a:r>
              <a:rPr lang="en-GB" dirty="0"/>
              <a:t>Conservatives moved the target </a:t>
            </a:r>
          </a:p>
          <a:p>
            <a:r>
              <a:rPr lang="en-GB" dirty="0"/>
              <a:t>Now predicted 1 million more children living in poverty by 2020</a:t>
            </a:r>
          </a:p>
          <a:p>
            <a:endParaRPr lang="en-GB" dirty="0"/>
          </a:p>
          <a:p>
            <a:r>
              <a:rPr lang="en-GB" dirty="0"/>
              <a:t>                                                                                                                  (Wintour, 2012)</a:t>
            </a:r>
          </a:p>
          <a:p>
            <a:endParaRPr lang="en-GB" dirty="0"/>
          </a:p>
          <a:p>
            <a:endParaRPr lang="en-GB" dirty="0"/>
          </a:p>
        </p:txBody>
      </p:sp>
    </p:spTree>
    <p:extLst>
      <p:ext uri="{BB962C8B-B14F-4D97-AF65-F5344CB8AC3E}">
        <p14:creationId xmlns:p14="http://schemas.microsoft.com/office/powerpoint/2010/main" val="1892719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074D-D681-419C-B8AA-DE901474736E}"/>
              </a:ext>
            </a:extLst>
          </p:cNvPr>
          <p:cNvSpPr>
            <a:spLocks noGrp="1"/>
          </p:cNvSpPr>
          <p:nvPr>
            <p:ph type="title"/>
          </p:nvPr>
        </p:nvSpPr>
        <p:spPr>
          <a:xfrm>
            <a:off x="1154954" y="1063416"/>
            <a:ext cx="8825659" cy="1379755"/>
          </a:xfrm>
        </p:spPr>
        <p:txBody>
          <a:bodyPr/>
          <a:lstStyle/>
          <a:p>
            <a:r>
              <a:rPr lang="en-GB"/>
              <a:t>Deserving / undeserving  poor</a:t>
            </a:r>
            <a:endParaRPr lang="en-GB" dirty="0"/>
          </a:p>
        </p:txBody>
      </p:sp>
      <p:sp>
        <p:nvSpPr>
          <p:cNvPr id="3" name="Text Placeholder 2">
            <a:extLst>
              <a:ext uri="{FF2B5EF4-FFF2-40B4-BE49-F238E27FC236}">
                <a16:creationId xmlns:a16="http://schemas.microsoft.com/office/drawing/2014/main" id="{6C2F6B3E-E67C-45A7-A4A3-0998FD682DF0}"/>
              </a:ext>
            </a:extLst>
          </p:cNvPr>
          <p:cNvSpPr>
            <a:spLocks noGrp="1"/>
          </p:cNvSpPr>
          <p:nvPr>
            <p:ph type="body" sz="half" idx="2"/>
          </p:nvPr>
        </p:nvSpPr>
        <p:spPr>
          <a:xfrm>
            <a:off x="1154954" y="3543300"/>
            <a:ext cx="8825659" cy="2476500"/>
          </a:xfrm>
        </p:spPr>
        <p:txBody>
          <a:bodyPr/>
          <a:lstStyle/>
          <a:p>
            <a:endParaRPr lang="en-GB" dirty="0"/>
          </a:p>
        </p:txBody>
      </p:sp>
      <p:pic>
        <p:nvPicPr>
          <p:cNvPr id="5" name="Picture 4" descr="A close up of a person holding a sign&#10;&#10;Description automatically generated">
            <a:extLst>
              <a:ext uri="{FF2B5EF4-FFF2-40B4-BE49-F238E27FC236}">
                <a16:creationId xmlns:a16="http://schemas.microsoft.com/office/drawing/2014/main" id="{44A15596-FAE3-4A9D-95D0-F6B152745B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919" y="2259107"/>
            <a:ext cx="10757646" cy="40699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A11489A2-5B71-4DDD-BC6F-4657C65AB43E}"/>
              </a:ext>
            </a:extLst>
          </p:cNvPr>
          <p:cNvSpPr txBox="1"/>
          <p:nvPr/>
        </p:nvSpPr>
        <p:spPr>
          <a:xfrm>
            <a:off x="7530353" y="6149788"/>
            <a:ext cx="3845859" cy="646331"/>
          </a:xfrm>
          <a:prstGeom prst="rect">
            <a:avLst/>
          </a:prstGeom>
          <a:noFill/>
        </p:spPr>
        <p:txBody>
          <a:bodyPr wrap="square" rtlCol="0">
            <a:spAutoFit/>
          </a:bodyPr>
          <a:lstStyle/>
          <a:p>
            <a:r>
              <a:rPr lang="en-GB" dirty="0"/>
              <a:t>(</a:t>
            </a:r>
            <a:r>
              <a:rPr lang="en-GB" dirty="0" err="1"/>
              <a:t>Northlambethparish&amp;circuit,n.d</a:t>
            </a:r>
            <a:r>
              <a:rPr lang="en-GB" dirty="0"/>
              <a:t>).</a:t>
            </a:r>
          </a:p>
        </p:txBody>
      </p:sp>
    </p:spTree>
    <p:extLst>
      <p:ext uri="{BB962C8B-B14F-4D97-AF65-F5344CB8AC3E}">
        <p14:creationId xmlns:p14="http://schemas.microsoft.com/office/powerpoint/2010/main" val="1055191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DC8BA1-1A36-4732-8CD8-52C76200DE26}"/>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dirty="0">
                <a:solidFill>
                  <a:schemeClr val="bg2"/>
                </a:solidFill>
                <a:latin typeface="+mj-lt"/>
                <a:ea typeface="+mj-ea"/>
                <a:cs typeface="+mj-cs"/>
              </a:rPr>
              <a:t>Poverty is a wicked problem</a:t>
            </a:r>
          </a:p>
        </p:txBody>
      </p:sp>
      <p:grpSp>
        <p:nvGrpSpPr>
          <p:cNvPr id="22" name="Group 21">
            <a:extLst>
              <a:ext uri="{FF2B5EF4-FFF2-40B4-BE49-F238E27FC236}">
                <a16:creationId xmlns:a16="http://schemas.microsoft.com/office/drawing/2014/main" id="{75E05F59-B0CE-4202-8535-C784A87D6D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23" name="Rectangle 22">
              <a:extLst>
                <a:ext uri="{FF2B5EF4-FFF2-40B4-BE49-F238E27FC236}">
                  <a16:creationId xmlns:a16="http://schemas.microsoft.com/office/drawing/2014/main" id="{D4D285E4-DEDD-413F-9891-DDEA04E8C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E88CFCDA-FF23-4605-BD26-38F7DD82C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5" name="Freeform 5">
              <a:extLst>
                <a:ext uri="{FF2B5EF4-FFF2-40B4-BE49-F238E27FC236}">
                  <a16:creationId xmlns:a16="http://schemas.microsoft.com/office/drawing/2014/main" id="{E41E4E44-A132-4F45-A046-70A6CF09F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Content Placeholder 4">
            <a:extLst>
              <a:ext uri="{FF2B5EF4-FFF2-40B4-BE49-F238E27FC236}">
                <a16:creationId xmlns:a16="http://schemas.microsoft.com/office/drawing/2014/main" id="{425F497C-4BB8-4437-B758-2C50997BE10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39523" y="1114621"/>
            <a:ext cx="4924216" cy="4628758"/>
          </a:xfrm>
          <a:prstGeom prst="rect">
            <a:avLst/>
          </a:prstGeom>
        </p:spPr>
      </p:pic>
      <p:sp>
        <p:nvSpPr>
          <p:cNvPr id="6" name="TextBox 5">
            <a:extLst>
              <a:ext uri="{FF2B5EF4-FFF2-40B4-BE49-F238E27FC236}">
                <a16:creationId xmlns:a16="http://schemas.microsoft.com/office/drawing/2014/main" id="{3D0FD407-0F76-4C5B-9ACF-314E6EBD70D0}"/>
              </a:ext>
            </a:extLst>
          </p:cNvPr>
          <p:cNvSpPr txBox="1"/>
          <p:nvPr/>
        </p:nvSpPr>
        <p:spPr>
          <a:xfrm>
            <a:off x="4191000" y="5575129"/>
            <a:ext cx="1872739" cy="369332"/>
          </a:xfrm>
          <a:prstGeom prst="rect">
            <a:avLst/>
          </a:prstGeom>
          <a:noFill/>
        </p:spPr>
        <p:txBody>
          <a:bodyPr wrap="square" rtlCol="0">
            <a:spAutoFit/>
          </a:bodyPr>
          <a:lstStyle/>
          <a:p>
            <a:r>
              <a:rPr lang="en-GB" dirty="0"/>
              <a:t>(</a:t>
            </a:r>
            <a:r>
              <a:rPr lang="en-GB" dirty="0" err="1"/>
              <a:t>Spicker</a:t>
            </a:r>
            <a:r>
              <a:rPr lang="en-GB" dirty="0"/>
              <a:t>, 2016). </a:t>
            </a:r>
          </a:p>
        </p:txBody>
      </p:sp>
    </p:spTree>
    <p:extLst>
      <p:ext uri="{BB962C8B-B14F-4D97-AF65-F5344CB8AC3E}">
        <p14:creationId xmlns:p14="http://schemas.microsoft.com/office/powerpoint/2010/main" val="3387424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E1DC34-5C49-4717-A2B0-C691B0CE1DD4}"/>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5400" b="0" i="0" kern="1200" dirty="0">
                <a:solidFill>
                  <a:schemeClr val="bg2"/>
                </a:solidFill>
                <a:latin typeface="+mj-lt"/>
                <a:ea typeface="+mj-ea"/>
                <a:cs typeface="+mj-cs"/>
              </a:rPr>
              <a:t>Poverty rates rising in the UK</a:t>
            </a:r>
          </a:p>
        </p:txBody>
      </p:sp>
      <p:pic>
        <p:nvPicPr>
          <p:cNvPr id="6" name="Picture 5" descr="A screenshot of a map&#10;&#10;Description automatically generated">
            <a:extLst>
              <a:ext uri="{FF2B5EF4-FFF2-40B4-BE49-F238E27FC236}">
                <a16:creationId xmlns:a16="http://schemas.microsoft.com/office/drawing/2014/main" id="{464C36B7-26C6-4975-9EDE-8C2BDAA249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6323" y="1113063"/>
            <a:ext cx="5877787" cy="4628758"/>
          </a:xfrm>
          <a:prstGeom prst="roundRect">
            <a:avLst>
              <a:gd name="adj" fmla="val 1858"/>
            </a:avLst>
          </a:prstGeom>
          <a:effectLst>
            <a:outerShdw blurRad="50800" dist="50800" dir="5400000" algn="tl" rotWithShape="0">
              <a:srgbClr val="000000">
                <a:alpha val="43000"/>
              </a:srgbClr>
            </a:outerShdw>
          </a:effectLst>
        </p:spPr>
      </p:pic>
      <p:sp>
        <p:nvSpPr>
          <p:cNvPr id="7" name="TextBox 6">
            <a:extLst>
              <a:ext uri="{FF2B5EF4-FFF2-40B4-BE49-F238E27FC236}">
                <a16:creationId xmlns:a16="http://schemas.microsoft.com/office/drawing/2014/main" id="{67FA071E-0A78-4D6B-B5FB-37D99C28963B}"/>
              </a:ext>
            </a:extLst>
          </p:cNvPr>
          <p:cNvSpPr txBox="1"/>
          <p:nvPr/>
        </p:nvSpPr>
        <p:spPr>
          <a:xfrm>
            <a:off x="7407968" y="5353734"/>
            <a:ext cx="2783088" cy="646331"/>
          </a:xfrm>
          <a:prstGeom prst="rect">
            <a:avLst/>
          </a:prstGeom>
          <a:noFill/>
        </p:spPr>
        <p:txBody>
          <a:bodyPr wrap="square" rtlCol="0">
            <a:spAutoFit/>
          </a:bodyPr>
          <a:lstStyle/>
          <a:p>
            <a:r>
              <a:rPr lang="en-GB" dirty="0">
                <a:solidFill>
                  <a:schemeClr val="bg1"/>
                </a:solidFill>
              </a:rPr>
              <a:t>(Joseph Rowntree Foundation, 2018)</a:t>
            </a:r>
          </a:p>
        </p:txBody>
      </p:sp>
    </p:spTree>
    <p:extLst>
      <p:ext uri="{BB962C8B-B14F-4D97-AF65-F5344CB8AC3E}">
        <p14:creationId xmlns:p14="http://schemas.microsoft.com/office/powerpoint/2010/main" val="2863152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9">
            <a:extLst>
              <a:ext uri="{FF2B5EF4-FFF2-40B4-BE49-F238E27FC236}">
                <a16:creationId xmlns:a16="http://schemas.microsoft.com/office/drawing/2014/main" id="{3E239521-4E27-466E-9087-5C3D9CD1C9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0939603-6562-4246-A9A6-CE0657B91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4088B391-2267-4070-940E-1DFC16029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C843D276-7F19-4B7B-A3C9-E92CF982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F8BF858F-F5FD-4A7D-A74C-4DB4D07E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F6D2125-7D86-4D93-A5CB-0BCFE524B8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2A20C10-8367-4EE7-84F1-DA8FC3201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D2F7B40-09B0-4DD4-B504-7BE155EED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0FFDC92C-6387-4BF1-9976-A0B078CE8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2D368DE5-EE93-47F4-A759-0D6F94E1F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Rectangle 19">
              <a:extLst>
                <a:ext uri="{FF2B5EF4-FFF2-40B4-BE49-F238E27FC236}">
                  <a16:creationId xmlns:a16="http://schemas.microsoft.com/office/drawing/2014/main" id="{C6AD4D91-560B-4DF8-B52B-A6BF83A6E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F12BC828-FAAE-455F-91DC-7ADCAC9DA8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D0A20A6-3345-4271-8F91-4A7364040225}"/>
              </a:ext>
            </a:extLst>
          </p:cNvPr>
          <p:cNvSpPr>
            <a:spLocks noGrp="1"/>
          </p:cNvSpPr>
          <p:nvPr>
            <p:ph type="title"/>
          </p:nvPr>
        </p:nvSpPr>
        <p:spPr>
          <a:xfrm>
            <a:off x="1154955" y="973668"/>
            <a:ext cx="3133726" cy="1020232"/>
          </a:xfrm>
        </p:spPr>
        <p:txBody>
          <a:bodyPr>
            <a:normAutofit/>
          </a:bodyPr>
          <a:lstStyle/>
          <a:p>
            <a:r>
              <a:rPr lang="en-GB"/>
              <a:t>However….</a:t>
            </a:r>
            <a:endParaRPr lang="en-GB" dirty="0"/>
          </a:p>
        </p:txBody>
      </p:sp>
      <p:sp>
        <p:nvSpPr>
          <p:cNvPr id="3" name="Content Placeholder 2">
            <a:extLst>
              <a:ext uri="{FF2B5EF4-FFF2-40B4-BE49-F238E27FC236}">
                <a16:creationId xmlns:a16="http://schemas.microsoft.com/office/drawing/2014/main" id="{23EF040D-7164-4624-872C-9B2C11DEBBB8}"/>
              </a:ext>
            </a:extLst>
          </p:cNvPr>
          <p:cNvSpPr>
            <a:spLocks noGrp="1"/>
          </p:cNvSpPr>
          <p:nvPr>
            <p:ph idx="1"/>
          </p:nvPr>
        </p:nvSpPr>
        <p:spPr>
          <a:xfrm>
            <a:off x="1154955" y="2120900"/>
            <a:ext cx="3133726" cy="3898900"/>
          </a:xfrm>
        </p:spPr>
        <p:txBody>
          <a:bodyPr>
            <a:normAutofit/>
          </a:bodyPr>
          <a:lstStyle/>
          <a:p>
            <a:r>
              <a:rPr lang="en-GB" dirty="0">
                <a:solidFill>
                  <a:schemeClr val="bg1"/>
                </a:solidFill>
              </a:rPr>
              <a:t>The Government do not agree with these figures</a:t>
            </a:r>
          </a:p>
          <a:p>
            <a:endParaRPr lang="en-GB" dirty="0">
              <a:solidFill>
                <a:schemeClr val="bg1"/>
              </a:solidFill>
            </a:endParaRPr>
          </a:p>
        </p:txBody>
      </p:sp>
      <p:pic>
        <p:nvPicPr>
          <p:cNvPr id="7" name="Graphic 6" descr="Scales of Justice">
            <a:extLst>
              <a:ext uri="{FF2B5EF4-FFF2-40B4-BE49-F238E27FC236}">
                <a16:creationId xmlns:a16="http://schemas.microsoft.com/office/drawing/2014/main" id="{70850B90-7A46-46C6-9A8E-6B0CEBF215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65124" y="803751"/>
            <a:ext cx="5250498" cy="5250498"/>
          </a:xfrm>
          <a:prstGeom prst="rect">
            <a:avLst/>
          </a:prstGeom>
        </p:spPr>
      </p:pic>
      <p:sp>
        <p:nvSpPr>
          <p:cNvPr id="23" name="Rectangle 22">
            <a:extLst>
              <a:ext uri="{FF2B5EF4-FFF2-40B4-BE49-F238E27FC236}">
                <a16:creationId xmlns:a16="http://schemas.microsoft.com/office/drawing/2014/main" id="{BFD3DF8A-480D-4BB4-B603-B70596CFD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70CD165-EBB5-4D0C-8A26-D19950F2C17C}"/>
              </a:ext>
            </a:extLst>
          </p:cNvPr>
          <p:cNvSpPr txBox="1"/>
          <p:nvPr/>
        </p:nvSpPr>
        <p:spPr>
          <a:xfrm>
            <a:off x="1255059" y="5638800"/>
            <a:ext cx="2545976" cy="369332"/>
          </a:xfrm>
          <a:prstGeom prst="rect">
            <a:avLst/>
          </a:prstGeom>
          <a:noFill/>
        </p:spPr>
        <p:txBody>
          <a:bodyPr wrap="square" rtlCol="0">
            <a:spAutoFit/>
          </a:bodyPr>
          <a:lstStyle/>
          <a:p>
            <a:r>
              <a:rPr lang="en-GB" dirty="0"/>
              <a:t>(Booth, 2018).</a:t>
            </a:r>
          </a:p>
        </p:txBody>
      </p:sp>
    </p:spTree>
    <p:extLst>
      <p:ext uri="{BB962C8B-B14F-4D97-AF65-F5344CB8AC3E}">
        <p14:creationId xmlns:p14="http://schemas.microsoft.com/office/powerpoint/2010/main" val="2703508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10">
            <a:extLst>
              <a:ext uri="{FF2B5EF4-FFF2-40B4-BE49-F238E27FC236}">
                <a16:creationId xmlns:a16="http://schemas.microsoft.com/office/drawing/2014/main" id="{14FC976E-8A27-4E72-B034-071A97F68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C7603B6C-9001-43A6-A649-2FB87A57A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9A470C3C-4F16-4152-94B7-B277E490E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B04907-A3D6-43D2-A085-F545B3C14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739A622-E5CB-4720-9EE2-700E778D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AA0E116-7201-4D9B-ACC0-24FD67280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DA4FDC90-6A2C-4E3F-A9CC-05E2BB034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104D7773-6EC3-4F97-8099-A1C13F106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4" name="Rectangle 22">
            <a:extLst>
              <a:ext uri="{FF2B5EF4-FFF2-40B4-BE49-F238E27FC236}">
                <a16:creationId xmlns:a16="http://schemas.microsoft.com/office/drawing/2014/main" id="{231043D6-3B63-4398-B86D-7201B1BFA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45" name="Group 24">
            <a:extLst>
              <a:ext uri="{FF2B5EF4-FFF2-40B4-BE49-F238E27FC236}">
                <a16:creationId xmlns:a16="http://schemas.microsoft.com/office/drawing/2014/main" id="{5BF82568-1A10-4641-B53A-E783AAD10B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1A3D0FDE-1217-4054-956A-5E679AD9D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Oval 26">
              <a:extLst>
                <a:ext uri="{FF2B5EF4-FFF2-40B4-BE49-F238E27FC236}">
                  <a16:creationId xmlns:a16="http://schemas.microsoft.com/office/drawing/2014/main" id="{B4C24324-FAB8-4E90-BF7B-9719C4358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772ECB2A-A355-44A9-963E-9A55CBF7C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6E5E7D5B-5B2A-4857-9E49-836B237E9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C355B74E-705E-4D3B-AF9B-1AA4DC2BC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2380B8C1-4945-43C8-8E62-14BC1B425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B179D13E-E1A8-4FC5-B60A-10092CC1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FA7659A-B03D-4352-B716-F721BA005C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FE34360-1337-4685-A0FE-8DD44223E0FA}"/>
              </a:ext>
            </a:extLst>
          </p:cNvPr>
          <p:cNvSpPr>
            <a:spLocks noGrp="1"/>
          </p:cNvSpPr>
          <p:nvPr>
            <p:ph type="title"/>
          </p:nvPr>
        </p:nvSpPr>
        <p:spPr>
          <a:xfrm>
            <a:off x="639098" y="629265"/>
            <a:ext cx="6209299" cy="1622322"/>
          </a:xfrm>
        </p:spPr>
        <p:txBody>
          <a:bodyPr vert="horz" lIns="91440" tIns="45720" rIns="91440" bIns="45720" rtlCol="0" anchor="ctr">
            <a:normAutofit/>
          </a:bodyPr>
          <a:lstStyle/>
          <a:p>
            <a:r>
              <a:rPr lang="en-US"/>
              <a:t>Referring back</a:t>
            </a:r>
          </a:p>
        </p:txBody>
      </p:sp>
      <p:sp>
        <p:nvSpPr>
          <p:cNvPr id="4" name="TextBox 3">
            <a:extLst>
              <a:ext uri="{FF2B5EF4-FFF2-40B4-BE49-F238E27FC236}">
                <a16:creationId xmlns:a16="http://schemas.microsoft.com/office/drawing/2014/main" id="{E7C32ACF-88D0-4B50-8B4C-4ED0A80B4700}"/>
              </a:ext>
            </a:extLst>
          </p:cNvPr>
          <p:cNvSpPr txBox="1"/>
          <p:nvPr/>
        </p:nvSpPr>
        <p:spPr>
          <a:xfrm>
            <a:off x="639098" y="2418735"/>
            <a:ext cx="6209299" cy="3811740"/>
          </a:xfrm>
          <a:prstGeom prst="rect">
            <a:avLst/>
          </a:prstGeom>
        </p:spPr>
        <p:txBody>
          <a:bodyPr vert="horz" lIns="91440" tIns="45720" rIns="91440" bIns="45720" rtlCol="0" anchor="ctr">
            <a:normAutofit/>
          </a:bodyPr>
          <a:lstStyle/>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Poverty statistics (households below average income)</a:t>
            </a: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Not a true reflection </a:t>
            </a: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(Full Fact, 2018)</a:t>
            </a:r>
          </a:p>
        </p:txBody>
      </p:sp>
      <p:pic>
        <p:nvPicPr>
          <p:cNvPr id="6" name="Picture 5">
            <a:extLst>
              <a:ext uri="{FF2B5EF4-FFF2-40B4-BE49-F238E27FC236}">
                <a16:creationId xmlns:a16="http://schemas.microsoft.com/office/drawing/2014/main" id="{B3477C68-D353-4B4E-98DD-FDFACAD759FC}"/>
              </a:ext>
            </a:extLst>
          </p:cNvPr>
          <p:cNvPicPr>
            <a:picLocks noChangeAspect="1"/>
          </p:cNvPicPr>
          <p:nvPr/>
        </p:nvPicPr>
        <p:blipFill rotWithShape="1">
          <a:blip r:embed="rId3">
            <a:extLst>
              <a:ext uri="{28A0092B-C50C-407E-A947-70E740481C1C}">
                <a14:useLocalDpi xmlns:a14="http://schemas.microsoft.com/office/drawing/2010/main" val="0"/>
              </a:ext>
            </a:extLst>
          </a:blip>
          <a:srcRect l="14094" r="14249" b="-3"/>
          <a:stretch/>
        </p:blipFill>
        <p:spPr>
          <a:xfrm>
            <a:off x="7541342" y="645106"/>
            <a:ext cx="4002201" cy="5585369"/>
          </a:xfrm>
          <a:prstGeom prst="rect">
            <a:avLst/>
          </a:prstGeom>
        </p:spPr>
      </p:pic>
      <p:sp>
        <p:nvSpPr>
          <p:cNvPr id="35" name="Rectangle 34">
            <a:extLst>
              <a:ext uri="{FF2B5EF4-FFF2-40B4-BE49-F238E27FC236}">
                <a16:creationId xmlns:a16="http://schemas.microsoft.com/office/drawing/2014/main" id="{F8CED34E-94D1-45D6-A770-785273CE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598F2400-730A-446D-BBD5-126B181A5F0D}"/>
              </a:ext>
            </a:extLst>
          </p:cNvPr>
          <p:cNvSpPr txBox="1"/>
          <p:nvPr/>
        </p:nvSpPr>
        <p:spPr>
          <a:xfrm>
            <a:off x="1376516" y="3429000"/>
            <a:ext cx="7039897" cy="3200876"/>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612534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77BB-B3B2-4C86-9AC9-5C13308D9148}"/>
              </a:ext>
            </a:extLst>
          </p:cNvPr>
          <p:cNvSpPr>
            <a:spLocks noGrp="1"/>
          </p:cNvSpPr>
          <p:nvPr>
            <p:ph type="title"/>
          </p:nvPr>
        </p:nvSpPr>
        <p:spPr/>
        <p:txBody>
          <a:bodyPr/>
          <a:lstStyle/>
          <a:p>
            <a:r>
              <a:rPr lang="en-GB" dirty="0"/>
              <a:t>Poverty in Wales</a:t>
            </a:r>
          </a:p>
        </p:txBody>
      </p:sp>
      <p:pic>
        <p:nvPicPr>
          <p:cNvPr id="4" name="Picture 3" descr="A picture containing text, map&#10;&#10;Description automatically generated">
            <a:extLst>
              <a:ext uri="{FF2B5EF4-FFF2-40B4-BE49-F238E27FC236}">
                <a16:creationId xmlns:a16="http://schemas.microsoft.com/office/drawing/2014/main" id="{FE2354A8-E6B5-4812-AB93-6546FF3938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384" y="2460567"/>
            <a:ext cx="9842271" cy="4397433"/>
          </a:xfrm>
          <a:prstGeom prst="rect">
            <a:avLst/>
          </a:prstGeom>
        </p:spPr>
      </p:pic>
      <p:sp>
        <p:nvSpPr>
          <p:cNvPr id="7" name="TextBox 6">
            <a:extLst>
              <a:ext uri="{FF2B5EF4-FFF2-40B4-BE49-F238E27FC236}">
                <a16:creationId xmlns:a16="http://schemas.microsoft.com/office/drawing/2014/main" id="{F51EAFDC-8950-40A9-853E-5DD8B3346617}"/>
              </a:ext>
            </a:extLst>
          </p:cNvPr>
          <p:cNvSpPr txBox="1"/>
          <p:nvPr/>
        </p:nvSpPr>
        <p:spPr>
          <a:xfrm>
            <a:off x="8348870" y="6172201"/>
            <a:ext cx="3140765" cy="369332"/>
          </a:xfrm>
          <a:prstGeom prst="rect">
            <a:avLst/>
          </a:prstGeom>
          <a:noFill/>
        </p:spPr>
        <p:txBody>
          <a:bodyPr wrap="square" rtlCol="0">
            <a:spAutoFit/>
          </a:bodyPr>
          <a:lstStyle/>
          <a:p>
            <a:r>
              <a:rPr lang="en-GB" dirty="0"/>
              <a:t>(The Poverty Cycle)</a:t>
            </a:r>
          </a:p>
        </p:txBody>
      </p:sp>
    </p:spTree>
    <p:extLst>
      <p:ext uri="{BB962C8B-B14F-4D97-AF65-F5344CB8AC3E}">
        <p14:creationId xmlns:p14="http://schemas.microsoft.com/office/powerpoint/2010/main" val="2924661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sign&#10;&#10;Description automatically generated">
            <a:extLst>
              <a:ext uri="{FF2B5EF4-FFF2-40B4-BE49-F238E27FC236}">
                <a16:creationId xmlns:a16="http://schemas.microsoft.com/office/drawing/2014/main" id="{531A4066-1F85-44A0-A077-C79D8690BD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705677"/>
            <a:ext cx="4253948" cy="5426765"/>
          </a:xfrm>
          <a:prstGeom prst="rect">
            <a:avLst/>
          </a:prstGeom>
        </p:spPr>
      </p:pic>
      <p:sp>
        <p:nvSpPr>
          <p:cNvPr id="4" name="TextBox 3">
            <a:extLst>
              <a:ext uri="{FF2B5EF4-FFF2-40B4-BE49-F238E27FC236}">
                <a16:creationId xmlns:a16="http://schemas.microsoft.com/office/drawing/2014/main" id="{27571216-292A-479E-B5A1-9B246D40B753}"/>
              </a:ext>
            </a:extLst>
          </p:cNvPr>
          <p:cNvSpPr txBox="1"/>
          <p:nvPr/>
        </p:nvSpPr>
        <p:spPr>
          <a:xfrm>
            <a:off x="765314" y="6013174"/>
            <a:ext cx="9501808" cy="369332"/>
          </a:xfrm>
          <a:prstGeom prst="rect">
            <a:avLst/>
          </a:prstGeom>
          <a:noFill/>
        </p:spPr>
        <p:txBody>
          <a:bodyPr wrap="square" rtlCol="0">
            <a:spAutoFit/>
          </a:bodyPr>
          <a:lstStyle/>
          <a:p>
            <a:r>
              <a:rPr lang="en-GB" dirty="0"/>
              <a:t>(Flying Start Cardiff, n.d.)</a:t>
            </a:r>
          </a:p>
        </p:txBody>
      </p:sp>
      <p:pic>
        <p:nvPicPr>
          <p:cNvPr id="6" name="Picture 5">
            <a:extLst>
              <a:ext uri="{FF2B5EF4-FFF2-40B4-BE49-F238E27FC236}">
                <a16:creationId xmlns:a16="http://schemas.microsoft.com/office/drawing/2014/main" id="{236D3E57-32C2-496D-9025-78A1D1473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4574" y="1171574"/>
            <a:ext cx="6261651" cy="4960867"/>
          </a:xfrm>
          <a:prstGeom prst="rect">
            <a:avLst/>
          </a:prstGeom>
        </p:spPr>
      </p:pic>
      <p:sp>
        <p:nvSpPr>
          <p:cNvPr id="7" name="TextBox 6">
            <a:extLst>
              <a:ext uri="{FF2B5EF4-FFF2-40B4-BE49-F238E27FC236}">
                <a16:creationId xmlns:a16="http://schemas.microsoft.com/office/drawing/2014/main" id="{9CD977E1-38D7-4886-80C8-2C56E8B7ED91}"/>
              </a:ext>
            </a:extLst>
          </p:cNvPr>
          <p:cNvSpPr txBox="1"/>
          <p:nvPr/>
        </p:nvSpPr>
        <p:spPr>
          <a:xfrm>
            <a:off x="9263270" y="5874026"/>
            <a:ext cx="2474843" cy="369332"/>
          </a:xfrm>
          <a:prstGeom prst="rect">
            <a:avLst/>
          </a:prstGeom>
          <a:noFill/>
        </p:spPr>
        <p:txBody>
          <a:bodyPr wrap="square" rtlCol="0">
            <a:spAutoFit/>
          </a:bodyPr>
          <a:lstStyle/>
          <a:p>
            <a:r>
              <a:rPr lang="en-GB" dirty="0"/>
              <a:t>(</a:t>
            </a:r>
            <a:r>
              <a:rPr lang="en-GB" dirty="0" err="1"/>
              <a:t>Wales.nhs</a:t>
            </a:r>
            <a:r>
              <a:rPr lang="en-GB" dirty="0"/>
              <a:t>, 2016).</a:t>
            </a:r>
          </a:p>
        </p:txBody>
      </p:sp>
    </p:spTree>
    <p:extLst>
      <p:ext uri="{BB962C8B-B14F-4D97-AF65-F5344CB8AC3E}">
        <p14:creationId xmlns:p14="http://schemas.microsoft.com/office/powerpoint/2010/main" val="4002673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 name="Picture 2" descr="A close up of a person&#10;&#10;Description generated with high confidence">
            <a:extLst>
              <a:ext uri="{FF2B5EF4-FFF2-40B4-BE49-F238E27FC236}">
                <a16:creationId xmlns:a16="http://schemas.microsoft.com/office/drawing/2014/main" id="{DD9EEA2C-FC4C-434E-821C-F0A1A280FDC8}"/>
              </a:ext>
            </a:extLst>
          </p:cNvPr>
          <p:cNvPicPr>
            <a:picLocks noChangeAspect="1"/>
          </p:cNvPicPr>
          <p:nvPr/>
        </p:nvPicPr>
        <p:blipFill>
          <a:blip r:embed="rId3"/>
          <a:stretch>
            <a:fillRect/>
          </a:stretch>
        </p:blipFill>
        <p:spPr>
          <a:xfrm>
            <a:off x="2394160" y="1149305"/>
            <a:ext cx="7384767" cy="4615479"/>
          </a:xfrm>
          <a:prstGeom prst="rect">
            <a:avLst/>
          </a:prstGeom>
        </p:spPr>
      </p:pic>
    </p:spTree>
    <p:extLst>
      <p:ext uri="{BB962C8B-B14F-4D97-AF65-F5344CB8AC3E}">
        <p14:creationId xmlns:p14="http://schemas.microsoft.com/office/powerpoint/2010/main" val="1551274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7830459-ED53-4FA8-AD2A-FDA1A3F4D016}"/>
              </a:ext>
            </a:extLst>
          </p:cNvPr>
          <p:cNvSpPr>
            <a:spLocks noGrp="1"/>
          </p:cNvSpPr>
          <p:nvPr>
            <p:ph type="title"/>
          </p:nvPr>
        </p:nvSpPr>
        <p:spPr>
          <a:xfrm>
            <a:off x="967791" y="1449324"/>
            <a:ext cx="2621734" cy="4391640"/>
          </a:xfrm>
        </p:spPr>
        <p:txBody>
          <a:bodyPr vert="horz" lIns="91440" tIns="45720" rIns="91440" bIns="45720" rtlCol="0" anchor="t">
            <a:normAutofit/>
          </a:bodyPr>
          <a:lstStyle/>
          <a:p>
            <a:r>
              <a:rPr lang="en-US" sz="2800" dirty="0">
                <a:solidFill>
                  <a:schemeClr val="tx1"/>
                </a:solidFill>
              </a:rPr>
              <a:t>References </a:t>
            </a:r>
          </a:p>
        </p:txBody>
      </p:sp>
      <p:sp>
        <p:nvSpPr>
          <p:cNvPr id="27" name="Rectangle 26">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A31E519A-0AF0-4AAC-AA9B-15DDECDE3B05}"/>
              </a:ext>
            </a:extLst>
          </p:cNvPr>
          <p:cNvSpPr txBox="1"/>
          <p:nvPr/>
        </p:nvSpPr>
        <p:spPr>
          <a:xfrm>
            <a:off x="3624403" y="1447535"/>
            <a:ext cx="6230220" cy="43916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BBC News. (2011). Child poverty approach 'to fail'. [online] Available at: https://www.bbc.co.uk/news/uk-politics-15996253 [Accessed 2 Jan. 2019]. </a:t>
            </a:r>
          </a:p>
          <a:p>
            <a:pPr defTabSz="457200">
              <a:lnSpc>
                <a:spcPct val="90000"/>
              </a:lnSpc>
              <a:spcBef>
                <a:spcPts val="1000"/>
              </a:spcBef>
              <a:buClr>
                <a:schemeClr val="accent1"/>
              </a:buClr>
              <a:buSzPct val="80000"/>
              <a:buFont typeface="Wingdings 3" charset="2"/>
              <a:buChar char=""/>
            </a:pPr>
            <a:r>
              <a:rPr lang="en-US" sz="1400" dirty="0" err="1">
                <a:latin typeface="Arial" panose="020B0604020202020204" pitchFamily="34" charset="0"/>
                <a:cs typeface="Arial" panose="020B0604020202020204" pitchFamily="34" charset="0"/>
              </a:rPr>
              <a:t>ooth</a:t>
            </a:r>
            <a:r>
              <a:rPr lang="en-US" sz="1400" dirty="0">
                <a:latin typeface="Arial" panose="020B0604020202020204" pitchFamily="34" charset="0"/>
                <a:cs typeface="Arial" panose="020B0604020202020204" pitchFamily="34" charset="0"/>
              </a:rPr>
              <a:t> ,R. (2018). UN to investigate Tory record on poverty and human rights. [online] the Guardian. Available at: https://www.theguardian.com/society/2018/jun/28/united-nations-tory-record-poverty-human-rights [Accessed 3 Jan. 2019]. </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centreforwelfarereform.org (2018). Welfare state. [image].</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D </a:t>
            </a:r>
            <a:r>
              <a:rPr lang="en-US" sz="1400" dirty="0" err="1">
                <a:latin typeface="Arial" panose="020B0604020202020204" pitchFamily="34" charset="0"/>
                <a:cs typeface="Arial" panose="020B0604020202020204" pitchFamily="34" charset="0"/>
              </a:rPr>
              <a:t>Piachaud</a:t>
            </a:r>
            <a:r>
              <a:rPr lang="en-US" sz="1400" dirty="0">
                <a:latin typeface="Arial" panose="020B0604020202020204" pitchFamily="34" charset="0"/>
                <a:cs typeface="Arial" panose="020B0604020202020204" pitchFamily="34" charset="0"/>
              </a:rPr>
              <a:t> (1981) ‘Peter Townsend and the Holy Grail,’ New society 10 p.421</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Flying Start Cardiff. (n.d.). </a:t>
            </a:r>
            <a:r>
              <a:rPr lang="en-US" sz="1400" i="1" dirty="0">
                <a:latin typeface="Arial" panose="020B0604020202020204" pitchFamily="34" charset="0"/>
                <a:cs typeface="Arial" panose="020B0604020202020204" pitchFamily="34" charset="0"/>
              </a:rPr>
              <a:t>Welcome to Cardiff Flying Start - Flying Start Cardiff</a:t>
            </a:r>
            <a:r>
              <a:rPr lang="en-US" sz="1400" dirty="0">
                <a:latin typeface="Arial" panose="020B0604020202020204" pitchFamily="34" charset="0"/>
                <a:cs typeface="Arial" panose="020B0604020202020204" pitchFamily="34" charset="0"/>
              </a:rPr>
              <a:t>. [online] Available at: https://www.flyingstartcardiff.co.uk/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Full Fact. (2018). Poverty in the UK: a guide to the facts and figures. [online] Available at: https://fullfact.org/economy/poverty-uk-guide-facts-and-figures/ [Accessed 11 Dec. 2018].</a:t>
            </a:r>
          </a:p>
          <a:p>
            <a:pPr defTabSz="457200">
              <a:lnSpc>
                <a:spcPct val="90000"/>
              </a:lnSpc>
              <a:spcBef>
                <a:spcPts val="1000"/>
              </a:spcBef>
              <a:buClr>
                <a:schemeClr val="accent1"/>
              </a:buClr>
              <a:buSzPct val="80000"/>
              <a:buFont typeface="Wingdings 3" charset="2"/>
              <a:buChar char=""/>
            </a:pPr>
            <a:r>
              <a:rPr lang="en-US" sz="1400" dirty="0" err="1">
                <a:latin typeface="Arial" panose="020B0604020202020204" pitchFamily="34" charset="0"/>
                <a:cs typeface="Arial" panose="020B0604020202020204" pitchFamily="34" charset="0"/>
              </a:rPr>
              <a:t>Gov.wales</a:t>
            </a:r>
            <a:r>
              <a:rPr lang="en-US" sz="1400" dirty="0">
                <a:latin typeface="Arial" panose="020B0604020202020204" pitchFamily="34" charset="0"/>
                <a:cs typeface="Arial" panose="020B0604020202020204" pitchFamily="34" charset="0"/>
              </a:rPr>
              <a:t>. (2017). </a:t>
            </a:r>
            <a:r>
              <a:rPr lang="en-US" sz="1400" i="1" dirty="0">
                <a:latin typeface="Arial" panose="020B0604020202020204" pitchFamily="34" charset="0"/>
                <a:cs typeface="Arial" panose="020B0604020202020204" pitchFamily="34" charset="0"/>
              </a:rPr>
              <a:t>Welsh </a:t>
            </a:r>
            <a:r>
              <a:rPr lang="en-US" sz="1400" i="1" dirty="0" err="1">
                <a:latin typeface="Arial" panose="020B0604020202020204" pitchFamily="34" charset="0"/>
                <a:cs typeface="Arial" panose="020B0604020202020204" pitchFamily="34" charset="0"/>
              </a:rPr>
              <a:t>Government|Flying</a:t>
            </a:r>
            <a:r>
              <a:rPr lang="en-US" sz="1400" i="1" dirty="0">
                <a:latin typeface="Arial" panose="020B0604020202020204" pitchFamily="34" charset="0"/>
                <a:cs typeface="Arial" panose="020B0604020202020204" pitchFamily="34" charset="0"/>
              </a:rPr>
              <a:t> Start</a:t>
            </a:r>
            <a:r>
              <a:rPr lang="en-US" sz="1400" dirty="0">
                <a:latin typeface="Arial" panose="020B0604020202020204" pitchFamily="34" charset="0"/>
                <a:cs typeface="Arial" panose="020B0604020202020204" pitchFamily="34" charset="0"/>
              </a:rPr>
              <a:t>. [online] Available at: https://gov.wales/topics/people-and-communities/people/children-and-young-people/parenting-support-guidance/help/flyingstart/?lang=en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JRF (2018). What is poverty?. [online] Available at: https://www.jrf.org.uk/our-work/what-is-poverty [Accessed 8 Dec. 2018].</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JRF. (2018). UK Poverty 2018. [online] Available at: https://www.jrf.org.uk/report/uk-poverty-2018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Nardelli, A. (2015). Tax credits: what are they and who benefits?. [online] the Guardian. Available at: https://www.theguardian.com/money/2015/oct/20/tax-credits-what-are-they-and-who-benefits [Accessed 2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Northlambethparishandcircuit.co.uk. (n.d.). North Lambeth Parish and Circuit – No greater smell than home. [online] Available at: http://www.northlambethparishandcircuit.co.uk/ [Accessed 3 Jan. 2019].</a:t>
            </a:r>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u="sng"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u="sng"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dirty="0"/>
          </a:p>
        </p:txBody>
      </p:sp>
      <p:sp>
        <p:nvSpPr>
          <p:cNvPr id="4" name="Rectangle 3">
            <a:extLst>
              <a:ext uri="{FF2B5EF4-FFF2-40B4-BE49-F238E27FC236}">
                <a16:creationId xmlns:a16="http://schemas.microsoft.com/office/drawing/2014/main" id="{A207B034-318A-4088-88DB-ACB7FCBA794C}"/>
              </a:ext>
            </a:extLst>
          </p:cNvPr>
          <p:cNvSpPr/>
          <p:nvPr/>
        </p:nvSpPr>
        <p:spPr>
          <a:xfrm>
            <a:off x="-34878" y="3325297"/>
            <a:ext cx="184731" cy="369332"/>
          </a:xfrm>
          <a:prstGeom prst="rect">
            <a:avLst/>
          </a:prstGeom>
        </p:spPr>
        <p:txBody>
          <a:bodyPr wrap="none">
            <a:spAutoFit/>
          </a:bodyPr>
          <a:lstStyle/>
          <a:p>
            <a:endParaRPr lang="en-GB" dirty="0"/>
          </a:p>
        </p:txBody>
      </p:sp>
    </p:spTree>
    <p:extLst>
      <p:ext uri="{BB962C8B-B14F-4D97-AF65-F5344CB8AC3E}">
        <p14:creationId xmlns:p14="http://schemas.microsoft.com/office/powerpoint/2010/main" val="18802096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extLst/>
          </a:blip>
          <a:stretch/>
        </a:blipFill>
        <a:effectLst/>
      </p:bgPr>
    </p:bg>
    <p:spTree>
      <p:nvGrpSpPr>
        <p:cNvPr id="1" name=""/>
        <p:cNvGrpSpPr/>
        <p:nvPr/>
      </p:nvGrpSpPr>
      <p:grpSpPr>
        <a:xfrm>
          <a:off x="0" y="0"/>
          <a:ext cx="0" cy="0"/>
          <a:chOff x="0" y="0"/>
          <a:chExt cx="0" cy="0"/>
        </a:xfrm>
      </p:grpSpPr>
      <p:grpSp>
        <p:nvGrpSpPr>
          <p:cNvPr id="68" name="Group 7">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9" name="Oval 9">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0" name="Rectangle 19">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1" name="Rectangle 21">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2"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37E0346-FC54-4086-A3DF-F5D3F85EEEFE}"/>
              </a:ext>
            </a:extLst>
          </p:cNvPr>
          <p:cNvSpPr>
            <a:spLocks noGrp="1"/>
          </p:cNvSpPr>
          <p:nvPr>
            <p:ph type="title"/>
          </p:nvPr>
        </p:nvSpPr>
        <p:spPr>
          <a:xfrm>
            <a:off x="454894" y="1600200"/>
            <a:ext cx="2621734" cy="4391640"/>
          </a:xfrm>
        </p:spPr>
        <p:txBody>
          <a:bodyPr vert="horz" lIns="91440" tIns="45720" rIns="91440" bIns="45720" rtlCol="0" anchor="t">
            <a:normAutofit/>
          </a:bodyPr>
          <a:lstStyle/>
          <a:p>
            <a:r>
              <a:rPr lang="en-US" sz="2800">
                <a:solidFill>
                  <a:schemeClr val="tx1"/>
                </a:solidFill>
              </a:rPr>
              <a:t>References </a:t>
            </a:r>
          </a:p>
        </p:txBody>
      </p:sp>
      <p:sp>
        <p:nvSpPr>
          <p:cNvPr id="73" name="Rectangle 25">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Text Placeholder 2">
            <a:extLst>
              <a:ext uri="{FF2B5EF4-FFF2-40B4-BE49-F238E27FC236}">
                <a16:creationId xmlns:a16="http://schemas.microsoft.com/office/drawing/2014/main" id="{961E0565-8DD5-4851-9997-513152685D4E}"/>
              </a:ext>
            </a:extLst>
          </p:cNvPr>
          <p:cNvSpPr>
            <a:spLocks noGrp="1"/>
          </p:cNvSpPr>
          <p:nvPr>
            <p:ph type="body" sz="half" idx="2"/>
          </p:nvPr>
        </p:nvSpPr>
        <p:spPr>
          <a:xfrm>
            <a:off x="3076627" y="964096"/>
            <a:ext cx="7294515" cy="4946590"/>
          </a:xfrm>
        </p:spPr>
        <p:txBody>
          <a:bodyPr vert="horz" lIns="91440" tIns="45720" rIns="91440" bIns="45720" rtlCol="0">
            <a:normAutofit fontScale="92500" lnSpcReduction="10000"/>
          </a:bodyPr>
          <a:lstStyle/>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Poverty.ac.uk. (n.d.). Welsh Government action plan on poverty | Poverty and Social Exclusion. [online] Available at: http://www.poverty.ac.uk/report-wales-government-policy-poverty/welsh-government-action-plan-poverty [Accessed 3 Jan. 2019].</a:t>
            </a:r>
          </a:p>
          <a:p>
            <a:pPr>
              <a:lnSpc>
                <a:spcPct val="90000"/>
              </a:lnSpc>
              <a:buFont typeface="Wingdings 3" charset="2"/>
              <a:buChar char=""/>
            </a:pPr>
            <a:r>
              <a:rPr lang="en-US" sz="1400" dirty="0" err="1">
                <a:solidFill>
                  <a:schemeClr val="tx1"/>
                </a:solidFill>
                <a:latin typeface="Arial" panose="020B0604020202020204" pitchFamily="34" charset="0"/>
                <a:cs typeface="Arial" panose="020B0604020202020204" pitchFamily="34" charset="0"/>
              </a:rPr>
              <a:t>Spicker</a:t>
            </a:r>
            <a:r>
              <a:rPr lang="en-US" sz="1400" dirty="0">
                <a:solidFill>
                  <a:schemeClr val="tx1"/>
                </a:solidFill>
                <a:latin typeface="Arial" panose="020B0604020202020204" pitchFamily="34" charset="0"/>
                <a:cs typeface="Arial" panose="020B0604020202020204" pitchFamily="34" charset="0"/>
              </a:rPr>
              <a:t>, P (2016)</a:t>
            </a:r>
          </a:p>
          <a:p>
            <a:pPr>
              <a:lnSpc>
                <a:spcPct val="90000"/>
              </a:lnSpc>
              <a:buFont typeface="Wingdings 3" charset="2"/>
              <a:buChar char=""/>
            </a:pPr>
            <a:r>
              <a:rPr lang="en-US" sz="1400" dirty="0" err="1">
                <a:solidFill>
                  <a:schemeClr val="tx1"/>
                </a:solidFill>
                <a:latin typeface="Arial" panose="020B0604020202020204" pitchFamily="34" charset="0"/>
                <a:cs typeface="Arial" panose="020B0604020202020204" pitchFamily="34" charset="0"/>
              </a:rPr>
              <a:t>Spicker</a:t>
            </a:r>
            <a:r>
              <a:rPr lang="en-US" sz="1400" dirty="0">
                <a:solidFill>
                  <a:schemeClr val="tx1"/>
                </a:solidFill>
                <a:latin typeface="Arial" panose="020B0604020202020204" pitchFamily="34" charset="0"/>
                <a:cs typeface="Arial" panose="020B0604020202020204" pitchFamily="34" charset="0"/>
              </a:rPr>
              <a:t>, P (2019) Welfare and Society, An Introduction to Social Policy, http://spicker.uk/social-policy/societ.htm (Accessed 02 January 2019).</a:t>
            </a:r>
          </a:p>
          <a:p>
            <a:pPr>
              <a:lnSpc>
                <a:spcPct val="90000"/>
              </a:lnSpc>
              <a:buFont typeface="Wingdings 3" charset="2"/>
              <a:buChar char=""/>
            </a:pPr>
            <a:r>
              <a:rPr lang="en-US" sz="1400" dirty="0">
                <a:latin typeface="Arial" panose="020B0604020202020204" pitchFamily="34" charset="0"/>
                <a:cs typeface="Arial" panose="020B0604020202020204" pitchFamily="34" charset="0"/>
              </a:rPr>
              <a:t>The Trent. (2019). </a:t>
            </a:r>
            <a:r>
              <a:rPr lang="en-US" sz="1400" i="1" dirty="0">
                <a:latin typeface="Arial" panose="020B0604020202020204" pitchFamily="34" charset="0"/>
                <a:cs typeface="Arial" panose="020B0604020202020204" pitchFamily="34" charset="0"/>
              </a:rPr>
              <a:t>Looks Like The World Bank Was Way Off On Its Poverty Index... By 400 Million People (DETAILS) - The Trent</a:t>
            </a:r>
            <a:r>
              <a:rPr lang="en-US" sz="1400" dirty="0">
                <a:latin typeface="Arial" panose="020B0604020202020204" pitchFamily="34" charset="0"/>
                <a:cs typeface="Arial" panose="020B0604020202020204" pitchFamily="34" charset="0"/>
              </a:rPr>
              <a:t>. [online] Available at: https://www.thetrentonline.com/looks-like-world-bank-way-poverty-index-400-million-people-details/ [Accessed 4 Jan. 2019].</a:t>
            </a:r>
            <a:endParaRPr lang="en-US" sz="1400" dirty="0">
              <a:solidFill>
                <a:schemeClr val="tx1"/>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Townsend, P. (1979). Poverty in the United Kingdom. London: Penguin, p.31.</a:t>
            </a: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Toynbee, P. (2018). A cradle-to-grave welfare system is best, but who would want it today? | Polly Toynbee. [online] the Guardian. Available at: https://www.theguardian.com/commentisfree/2018/feb/26/welfare-system-beveridge-75-years [Accessed 2 Jan. 2019].</a:t>
            </a: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Toynbee, P. (2017). The end of child poverty? Not with the Tories in power | Polly Toynbee. [online] the </a:t>
            </a:r>
            <a:r>
              <a:rPr lang="en-US" sz="1400" dirty="0" err="1">
                <a:solidFill>
                  <a:schemeClr val="tx1"/>
                </a:solidFill>
                <a:latin typeface="Arial" panose="020B0604020202020204" pitchFamily="34" charset="0"/>
                <a:cs typeface="Arial" panose="020B0604020202020204" pitchFamily="34" charset="0"/>
              </a:rPr>
              <a:t>GuardiaTn</a:t>
            </a:r>
            <a:r>
              <a:rPr lang="en-US" sz="1400" dirty="0">
                <a:solidFill>
                  <a:schemeClr val="tx1"/>
                </a:solidFill>
                <a:latin typeface="Arial" panose="020B0604020202020204" pitchFamily="34" charset="0"/>
                <a:cs typeface="Arial" panose="020B0604020202020204" pitchFamily="34" charset="0"/>
              </a:rPr>
              <a:t>. Available at: https://www.theguardian.com/commentisfree/2017/aug/08/end-child-poverty-tories-closing-sure-start [Accessed 2 Jan. 2019].</a:t>
            </a:r>
          </a:p>
          <a:p>
            <a:pPr>
              <a:lnSpc>
                <a:spcPct val="90000"/>
              </a:lnSpc>
              <a:buFont typeface="Wingdings 3" charset="2"/>
              <a:buChar char=""/>
            </a:pPr>
            <a:r>
              <a:rPr lang="en-US" sz="1400" dirty="0">
                <a:latin typeface="Arial" panose="020B0604020202020204" pitchFamily="34" charset="0"/>
                <a:cs typeface="Arial" panose="020B0604020202020204" pitchFamily="34" charset="0"/>
              </a:rPr>
              <a:t>Wales.nhs.uk. (2016). </a:t>
            </a:r>
            <a:r>
              <a:rPr lang="en-US" sz="1400" i="1" dirty="0">
                <a:latin typeface="Arial" panose="020B0604020202020204" pitchFamily="34" charset="0"/>
                <a:cs typeface="Arial" panose="020B0604020202020204" pitchFamily="34" charset="0"/>
              </a:rPr>
              <a:t>Public Health Wales | Well-being of Future Generations (Wales) Act 2015: For a Happier, Healthier, Fairer and Sustainable Wales</a:t>
            </a:r>
            <a:r>
              <a:rPr lang="en-US" sz="1400" dirty="0">
                <a:latin typeface="Arial" panose="020B0604020202020204" pitchFamily="34" charset="0"/>
                <a:cs typeface="Arial" panose="020B0604020202020204" pitchFamily="34" charset="0"/>
              </a:rPr>
              <a:t>. [online] Available at: http://www.wales.nhs.uk/sitesplus/888/news/42762 [Accessed 3 Jan. 2019].</a:t>
            </a:r>
            <a:endParaRPr lang="en-US" sz="1400" dirty="0">
              <a:solidFill>
                <a:schemeClr val="tx1"/>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Wintour, P. (2012). Tories move child poverty target. [online] the Guardian. Available at: https://www.theguardian.com/society/2012/jun/13/child-poverty-target-tories-move [Accessed 2 Jan. 2019].</a:t>
            </a:r>
          </a:p>
          <a:p>
            <a:pPr>
              <a:lnSpc>
                <a:spcPct val="90000"/>
              </a:lnSpc>
              <a:buFont typeface="Wingdings 3" charset="2"/>
              <a:buChar char=""/>
            </a:pPr>
            <a:endParaRPr lang="en-US" sz="1100" dirty="0">
              <a:solidFill>
                <a:schemeClr val="tx1"/>
              </a:solidFill>
            </a:endParaRPr>
          </a:p>
        </p:txBody>
      </p:sp>
    </p:spTree>
    <p:extLst>
      <p:ext uri="{BB962C8B-B14F-4D97-AF65-F5344CB8AC3E}">
        <p14:creationId xmlns:p14="http://schemas.microsoft.com/office/powerpoint/2010/main" val="44970554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1199</Words>
  <Application>Microsoft Office PowerPoint</Application>
  <PresentationFormat>Widescreen</PresentationFormat>
  <Paragraphs>113</Paragraphs>
  <Slides>18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Ion Boardroom</vt:lpstr>
      <vt:lpstr>Poverty </vt:lpstr>
      <vt:lpstr>What is poverty?</vt:lpstr>
      <vt:lpstr>What is Poverty?</vt:lpstr>
      <vt:lpstr>Different types of poverty</vt:lpstr>
      <vt:lpstr>However…</vt:lpstr>
      <vt:lpstr>What causes poverty?</vt:lpstr>
      <vt:lpstr>The Welfare State  (centreforwelfarereform, 2018). </vt:lpstr>
      <vt:lpstr>Government differences</vt:lpstr>
      <vt:lpstr>Deserving / undeserving  poor</vt:lpstr>
      <vt:lpstr>Poverty is a wicked problem</vt:lpstr>
      <vt:lpstr>Poverty rates rising in the UK</vt:lpstr>
      <vt:lpstr>However….</vt:lpstr>
      <vt:lpstr>Referring back</vt:lpstr>
      <vt:lpstr>Poverty in Wales</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dc:title>
  <dc:creator>Donna Walters (1807613)</dc:creator>
  <cp:lastModifiedBy>Donna Walters (1807613)</cp:lastModifiedBy>
  <cp:revision>1</cp:revision>
  <dcterms:created xsi:type="dcterms:W3CDTF">2019-01-04T10:51:34Z</dcterms:created>
  <dcterms:modified xsi:type="dcterms:W3CDTF">2019-01-04T11:57:37Z</dcterms:modified>
</cp:coreProperties>
</file>