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03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2D4553-78AD-43EE-AB51-45E5BF15F4AF}" v="21" dt="2022-05-22T13:27:10.4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Mannan (2009122)" userId="a5e647a2-6676-455f-88e8-0f82185f7a8a" providerId="ADAL" clId="{B92D4553-78AD-43EE-AB51-45E5BF15F4AF}"/>
    <pc:docChg chg="undo custSel addSld delSld modSld">
      <pc:chgData name="Abdul Mannan (2009122)" userId="a5e647a2-6676-455f-88e8-0f82185f7a8a" providerId="ADAL" clId="{B92D4553-78AD-43EE-AB51-45E5BF15F4AF}" dt="2022-05-22T13:26:13.605" v="237" actId="20577"/>
      <pc:docMkLst>
        <pc:docMk/>
      </pc:docMkLst>
      <pc:sldChg chg="addSp delSp modSp mod">
        <pc:chgData name="Abdul Mannan (2009122)" userId="a5e647a2-6676-455f-88e8-0f82185f7a8a" providerId="ADAL" clId="{B92D4553-78AD-43EE-AB51-45E5BF15F4AF}" dt="2022-05-22T13:26:13.605" v="237" actId="20577"/>
        <pc:sldMkLst>
          <pc:docMk/>
          <pc:sldMk cId="2243334695" sldId="257"/>
        </pc:sldMkLst>
        <pc:spChg chg="add mod">
          <ac:chgData name="Abdul Mannan (2009122)" userId="a5e647a2-6676-455f-88e8-0f82185f7a8a" providerId="ADAL" clId="{B92D4553-78AD-43EE-AB51-45E5BF15F4AF}" dt="2022-05-22T13:24:48.693" v="235" actId="1076"/>
          <ac:spMkLst>
            <pc:docMk/>
            <pc:sldMk cId="2243334695" sldId="257"/>
            <ac:spMk id="2" creationId="{F5AF278A-C3A8-C657-EB7E-7932B040BB38}"/>
          </ac:spMkLst>
        </pc:spChg>
        <pc:spChg chg="mod">
          <ac:chgData name="Abdul Mannan (2009122)" userId="a5e647a2-6676-455f-88e8-0f82185f7a8a" providerId="ADAL" clId="{B92D4553-78AD-43EE-AB51-45E5BF15F4AF}" dt="2022-05-22T13:26:13.605" v="237" actId="20577"/>
          <ac:spMkLst>
            <pc:docMk/>
            <pc:sldMk cId="2243334695" sldId="257"/>
            <ac:spMk id="6" creationId="{69A60E14-B666-5EEA-82AA-574FADF2662B}"/>
          </ac:spMkLst>
        </pc:spChg>
        <pc:picChg chg="del">
          <ac:chgData name="Abdul Mannan (2009122)" userId="a5e647a2-6676-455f-88e8-0f82185f7a8a" providerId="ADAL" clId="{B92D4553-78AD-43EE-AB51-45E5BF15F4AF}" dt="2022-05-22T12:32:44.297" v="0" actId="21"/>
          <ac:picMkLst>
            <pc:docMk/>
            <pc:sldMk cId="2243334695" sldId="257"/>
            <ac:picMk id="2053" creationId="{C8FB901F-E1CE-C9B7-C4C8-4718210AFC8E}"/>
          </ac:picMkLst>
        </pc:picChg>
        <pc:picChg chg="del">
          <ac:chgData name="Abdul Mannan (2009122)" userId="a5e647a2-6676-455f-88e8-0f82185f7a8a" providerId="ADAL" clId="{B92D4553-78AD-43EE-AB51-45E5BF15F4AF}" dt="2022-05-22T12:34:07.832" v="1" actId="478"/>
          <ac:picMkLst>
            <pc:docMk/>
            <pc:sldMk cId="2243334695" sldId="257"/>
            <ac:picMk id="2055" creationId="{7C98B634-ABF5-213A-54B2-071424AC0ED3}"/>
          </ac:picMkLst>
        </pc:picChg>
        <pc:picChg chg="add mod">
          <ac:chgData name="Abdul Mannan (2009122)" userId="a5e647a2-6676-455f-88e8-0f82185f7a8a" providerId="ADAL" clId="{B92D4553-78AD-43EE-AB51-45E5BF15F4AF}" dt="2022-05-22T13:24:40.400" v="234" actId="1076"/>
          <ac:picMkLst>
            <pc:docMk/>
            <pc:sldMk cId="2243334695" sldId="257"/>
            <ac:picMk id="3074" creationId="{82A293D6-DC5A-B502-0622-27CF6BCEE426}"/>
          </ac:picMkLst>
        </pc:picChg>
      </pc:sldChg>
      <pc:sldChg chg="addSp delSp modSp new del">
        <pc:chgData name="Abdul Mannan (2009122)" userId="a5e647a2-6676-455f-88e8-0f82185f7a8a" providerId="ADAL" clId="{B92D4553-78AD-43EE-AB51-45E5BF15F4AF}" dt="2022-05-22T12:34:41.816" v="5" actId="680"/>
        <pc:sldMkLst>
          <pc:docMk/>
          <pc:sldMk cId="2671683299" sldId="258"/>
        </pc:sldMkLst>
        <pc:spChg chg="add del">
          <ac:chgData name="Abdul Mannan (2009122)" userId="a5e647a2-6676-455f-88e8-0f82185f7a8a" providerId="ADAL" clId="{B92D4553-78AD-43EE-AB51-45E5BF15F4AF}" dt="2022-05-22T12:34:40.179" v="4"/>
          <ac:spMkLst>
            <pc:docMk/>
            <pc:sldMk cId="2671683299" sldId="258"/>
            <ac:spMk id="3" creationId="{5F97E8BD-0525-B0FC-DA82-5F40026E82D3}"/>
          </ac:spMkLst>
        </pc:spChg>
        <pc:graphicFrameChg chg="add del mod">
          <ac:chgData name="Abdul Mannan (2009122)" userId="a5e647a2-6676-455f-88e8-0f82185f7a8a" providerId="ADAL" clId="{B92D4553-78AD-43EE-AB51-45E5BF15F4AF}" dt="2022-05-22T12:34:40.179" v="4"/>
          <ac:graphicFrameMkLst>
            <pc:docMk/>
            <pc:sldMk cId="2671683299" sldId="258"/>
            <ac:graphicFrameMk id="4" creationId="{07619414-228B-36BD-011A-D77E055043AD}"/>
          </ac:graphicFrameMkLst>
        </pc:graphicFrameChg>
      </pc:sldChg>
      <pc:sldChg chg="addSp delSp modSp new del">
        <pc:chgData name="Abdul Mannan (2009122)" userId="a5e647a2-6676-455f-88e8-0f82185f7a8a" providerId="ADAL" clId="{B92D4553-78AD-43EE-AB51-45E5BF15F4AF}" dt="2022-05-22T12:35:20.200" v="9" actId="47"/>
        <pc:sldMkLst>
          <pc:docMk/>
          <pc:sldMk cId="3970042268" sldId="258"/>
        </pc:sldMkLst>
        <pc:spChg chg="add del">
          <ac:chgData name="Abdul Mannan (2009122)" userId="a5e647a2-6676-455f-88e8-0f82185f7a8a" providerId="ADAL" clId="{B92D4553-78AD-43EE-AB51-45E5BF15F4AF}" dt="2022-05-22T12:35:10.730" v="8"/>
          <ac:spMkLst>
            <pc:docMk/>
            <pc:sldMk cId="3970042268" sldId="258"/>
            <ac:spMk id="3" creationId="{5DAF9BB3-9C86-602C-D647-19A7847B7EED}"/>
          </ac:spMkLst>
        </pc:spChg>
        <pc:graphicFrameChg chg="add del mod">
          <ac:chgData name="Abdul Mannan (2009122)" userId="a5e647a2-6676-455f-88e8-0f82185f7a8a" providerId="ADAL" clId="{B92D4553-78AD-43EE-AB51-45E5BF15F4AF}" dt="2022-05-22T12:35:10.730" v="8"/>
          <ac:graphicFrameMkLst>
            <pc:docMk/>
            <pc:sldMk cId="3970042268" sldId="258"/>
            <ac:graphicFrameMk id="4" creationId="{6A435299-40F0-C20A-B772-FEC7F719EEB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BA3EA-C7AB-A093-4796-BC1B75FBAD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0CD79D-18A0-A7D4-159C-91D85F7D3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A7F29-5236-4D09-8CE2-BCF176C1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0C48E-2362-6CAA-D681-4D85AF515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5D9C7-BA3C-4092-29E9-8CCAD5FD8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6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F806-B939-D842-A81C-F1DCB2BB1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AC3AB-9F29-1839-0C8D-9185655BF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9F27A-26D3-90AA-98B8-E40CCFAA9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A4802-9F07-E6B4-DB13-2B3AAA88C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471C5-30AF-8A9D-C2E2-BC5A8B44A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08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02DEA-EDAB-A8F3-5CE1-465EA9B4E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58FA9-815E-E9DC-1A06-4B081E91C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33BFA-61A6-659E-0D89-E0C38E90E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82901-D107-1724-8AE3-F7614D19F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ADA99-15F5-EBCE-5598-DA0B2A3AC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29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35D68-EB5C-5D55-E383-2CF56F0A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AF378-3D0E-8455-4D09-14C73C1748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E67DDB-F912-2EE6-2FDA-FF5C28D79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13BAB-18D3-CE66-BACD-9A9646419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F7D68-2037-1041-68AD-57C2118A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5B5DE-DB1E-4CAD-FEE9-8EE0AAF5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8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864EB-7A7A-0004-3FF8-68C8860B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0B471-5A3B-CA5B-9287-AEE308B2A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E3749-D879-A916-452C-4E01601E9D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5D5552-1F0A-B9E1-5012-E24ECDF579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1C9E42-C925-EA58-55C7-B1B7169A6C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D5804D-A2D7-CA49-63DB-37D26BA15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B71E86-A909-E1B0-91E5-46FD84780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2D854B-E3D0-FB1B-75D6-EF33BF541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34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D0EB6-2609-ED90-50F5-AE063E45F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5EC197-EF8B-FB68-CD67-66F920542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A1B31F-9B4E-A443-7686-1B8C5A3B6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32C669-9FB6-7045-B49B-94D88AF5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254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BE5F8D-3FE3-0E51-E48D-2706E807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A1C3B8-1175-C260-690E-AF5895990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FA58F-6A14-A999-534B-06C672F1C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890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2DC6C-E7FF-A87F-D0D8-3FB7E678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96983-E53A-8975-C90C-B39278263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CC7B1-FBF3-1CEA-9016-A651FF2BD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D1D8BB-41B9-39B5-E413-EC25BD61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172F0-602F-2EBA-6879-FA6ECEAAA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F17E5-7B72-3073-B93F-490B300A5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2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2EC93-3B25-1F96-9443-01790B98D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10B060-0E02-AF63-8CFA-1A63F40A04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F3CFC-398A-ACAC-4ACE-F994B8355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CD71E-12CE-8860-2F0D-0AEBE7C24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323225-F1BE-2DFF-EE93-10D103EC4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A95847-FF1E-C641-B04E-2B5D5CE1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069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21229-B534-F275-9A2D-26E892848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CE805F-9D39-4956-39AE-12C25D120D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3FA6-E2D1-28CC-B204-78D233204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0C9CE-A5E2-50F3-083F-90E04AF39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D4C6A-BB3C-C804-0DC2-FAB128B39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22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B39DFE-C3C7-271E-D63A-18F9913DBA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BA029-F6D5-FB07-05BA-3C9710BB98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DB16D-0C19-90F6-B116-0FCCB8B10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86115-50CA-E7E8-59C3-433F54ED0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979F7-3B37-5EA9-8F13-49FE2B684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38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1A296B-3E6B-CC4D-F4D1-DF3D2EE2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1D816A-B23C-5FF7-F8F1-08A68C8A3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C092E-5C90-0ACE-564A-2D25EA3BF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2DEBC-72A5-4A4E-9C5F-8936322E79C6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E60A-374B-4A16-CA3F-D65326A5C5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D5F7B-552B-C7C9-D05D-318CA3DA7D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5E9F8-FEB6-477F-996B-966F83758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408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B427802-1351-F4D3-EAA3-FA5FF2F8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6425" y="131445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image1.png" descr="UWTSD new Logo">
            <a:extLst>
              <a:ext uri="{FF2B5EF4-FFF2-40B4-BE49-F238E27FC236}">
                <a16:creationId xmlns:a16="http://schemas.microsoft.com/office/drawing/2014/main" id="{AA00617A-B68D-B74C-F540-A55DE824D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00" y="247650"/>
            <a:ext cx="29654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61ADBD7E-A327-8B13-BFB0-63F946BCE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33711" y="1543050"/>
            <a:ext cx="5935151" cy="4096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174" rIns="399924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u="sng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Module Handbook Term 3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2021-22</a:t>
            </a:r>
          </a:p>
          <a:p>
            <a:pPr algn="r"/>
            <a:r>
              <a:rPr lang="en-GB" sz="2400" b="1" dirty="0"/>
              <a:t>Name: Abdul Mannan</a:t>
            </a:r>
          </a:p>
          <a:p>
            <a:pPr algn="r"/>
            <a:r>
              <a:rPr lang="en-GB" sz="2400" b="1" dirty="0"/>
              <a:t>Student ID: 2009122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BMIH5003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Foreign Languages and Cultural Awareness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LEVEL 5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</a:rPr>
              <a:t>Module tutors:</a:t>
            </a: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Rodrigo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F. Aguilera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Calibri" panose="020F0502020204030204" pitchFamily="34" charset="0"/>
                <a:hlinkClick r:id="rId3"/>
              </a:rPr>
              <a:t>Rodrigo.faguilera@uwtsd.ac.uk</a:t>
            </a:r>
            <a:r>
              <a:rPr kumimoji="0" lang="en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0F1947-BCE3-5F70-B374-ACE6FC420933}"/>
              </a:ext>
            </a:extLst>
          </p:cNvPr>
          <p:cNvSpPr txBox="1"/>
          <p:nvPr/>
        </p:nvSpPr>
        <p:spPr>
          <a:xfrm>
            <a:off x="4235386" y="569952"/>
            <a:ext cx="68418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Arial" panose="020B0604020202020204" pitchFamily="34" charset="0"/>
                <a:cs typeface="Calibri" panose="020F0502020204030204" pitchFamily="34" charset="0"/>
              </a:rPr>
              <a:t>School of Hospitality &amp; Tourism Management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BA International Hotel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86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69A60E14-B666-5EEA-82AA-574FADF266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3258" y="1136062"/>
            <a:ext cx="6038851" cy="4585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Director General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000" b="1" i="0" u="none" strike="noStrike" cap="none" normalizeH="0" baseline="0" dirty="0">
                <a:ln>
                  <a:noFill/>
                </a:ln>
                <a:solidFill>
                  <a:srgbClr val="582156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Abdul Mannan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AM </a:t>
            </a:r>
            <a:r>
              <a:rPr kumimoji="0" lang="en-GB" altLang="en-US" sz="3200" b="1" i="0" u="none" strike="noStrike" cap="none" normalizeH="0" baseline="0" dirty="0" err="1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Hoteles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200" b="1" i="0" u="none" strike="noStrike" cap="none" normalizeH="0" baseline="0" dirty="0" err="1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Internacionales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2400" b="0" i="0" dirty="0">
                <a:solidFill>
                  <a:srgbClr val="7030A0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Calle </a:t>
            </a:r>
            <a:r>
              <a:rPr lang="en-GB" sz="2400" b="0" i="0">
                <a:solidFill>
                  <a:srgbClr val="7030A0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Mayéfield</a:t>
            </a:r>
            <a:r>
              <a:rPr lang="en-GB" sz="2400" b="0" i="0" dirty="0">
                <a:solidFill>
                  <a:srgbClr val="7030A0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 59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dirty="0">
                <a:solidFill>
                  <a:srgbClr val="7030A0"/>
                </a:solidFill>
                <a:latin typeface="Posterama" panose="020B0504020200020000" pitchFamily="34" charset="0"/>
                <a:cs typeface="Times New Roman" panose="02020603050405020304" pitchFamily="18" charset="0"/>
              </a:rPr>
              <a:t>Código Postal 28282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2400" b="0" i="0" dirty="0" err="1">
                <a:solidFill>
                  <a:srgbClr val="7030A0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Anchuelo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Posterama" panose="020B0504020200020000" pitchFamily="34" charset="0"/>
              <a:cs typeface="Posterama" panose="020B0504020200020000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dirty="0">
                <a:solidFill>
                  <a:srgbClr val="7030A0"/>
                </a:solidFill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Madrid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, </a:t>
            </a:r>
            <a:r>
              <a:rPr kumimoji="0" lang="en-GB" altLang="en-US" sz="2400" b="0" i="0" u="none" strike="noStrike" cap="none" normalizeH="0" baseline="0" dirty="0" err="1">
                <a:ln>
                  <a:noFill/>
                </a:ln>
                <a:solidFill>
                  <a:srgbClr val="7030A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España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 err="1">
                <a:ln>
                  <a:noFill/>
                </a:ln>
                <a:solidFill>
                  <a:srgbClr val="595959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Número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 de </a:t>
            </a:r>
            <a:r>
              <a:rPr lang="en-GB" altLang="en-US" sz="2400" dirty="0" err="1">
                <a:solidFill>
                  <a:srgbClr val="595959"/>
                </a:solidFill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T</a:t>
            </a:r>
            <a:r>
              <a:rPr kumimoji="0" lang="en-GB" altLang="en-US" sz="2400" b="0" i="0" u="none" strike="noStrike" cap="none" normalizeH="0" baseline="0" dirty="0" err="1">
                <a:ln>
                  <a:noFill/>
                </a:ln>
                <a:solidFill>
                  <a:srgbClr val="595959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eléfono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+34 952 859 252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dirty="0">
                <a:solidFill>
                  <a:srgbClr val="595959"/>
                </a:solidFill>
                <a:latin typeface="Arial" panose="020B0604020202020204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a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  <a:latin typeface="Arial" panose="020B0604020202020204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bdul.mannan@amhoteles.com</a:t>
            </a:r>
            <a:endParaRPr kumimoji="0" lang="en-GB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 descr="AM Modern Letter Logo Design with Red Dotted Swoosh Stock Vector Image by  ©twindesigner #145237297">
            <a:extLst>
              <a:ext uri="{FF2B5EF4-FFF2-40B4-BE49-F238E27FC236}">
                <a16:creationId xmlns:a16="http://schemas.microsoft.com/office/drawing/2014/main" id="{82A293D6-DC5A-B502-0622-27CF6BCEE4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69" t="20741" r="22206" b="36148"/>
          <a:stretch/>
        </p:blipFill>
        <p:spPr bwMode="auto">
          <a:xfrm>
            <a:off x="223520" y="2336797"/>
            <a:ext cx="3895889" cy="21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AF278A-C3A8-C657-EB7E-7932B040BB38}"/>
              </a:ext>
            </a:extLst>
          </p:cNvPr>
          <p:cNvSpPr txBox="1"/>
          <p:nvPr/>
        </p:nvSpPr>
        <p:spPr>
          <a:xfrm>
            <a:off x="614209" y="4244973"/>
            <a:ext cx="3286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Hoteles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AA2170"/>
                </a:solidFill>
                <a:effectLst/>
                <a:latin typeface="Posterama" panose="020B0504020200020000" pitchFamily="34" charset="0"/>
                <a:ea typeface="Posterama" panose="020B0504020200020000" pitchFamily="34" charset="0"/>
                <a:cs typeface="Times New Roman" panose="02020603050405020304" pitchFamily="18" charset="0"/>
              </a:rPr>
              <a:t>Internacionales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334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4" ma:contentTypeDescription="Create a new document." ma:contentTypeScope="" ma:versionID="ce9a90d97a22571e639983e97657a5ea">
  <xsd:schema xmlns:xsd="http://www.w3.org/2001/XMLSchema" xmlns:xs="http://www.w3.org/2001/XMLSchema" xmlns:p="http://schemas.microsoft.com/office/2006/metadata/properties" xmlns:ns3="ba6c36b3-aaa0-4c81-9b28-778ff2f838f2" targetNamespace="http://schemas.microsoft.com/office/2006/metadata/properties" ma:root="true" ma:fieldsID="176df08154b6ceeab02520e6d6d0e113" ns3:_="">
    <xsd:import namespace="ba6c36b3-aaa0-4c81-9b28-778ff2f838f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3DE30D-3B31-4E89-9AE3-264309BB3557}">
  <ds:schemaRefs>
    <ds:schemaRef ds:uri="ba6c36b3-aaa0-4c81-9b28-778ff2f838f2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939B5B1-9384-43DE-8EB0-F4DFC404F1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F3348B6-CD14-484C-9091-F402D43522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82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Posterama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Ibraheem Mannan</dc:creator>
  <cp:lastModifiedBy>Abdul Mannan (2009122)</cp:lastModifiedBy>
  <cp:revision>1</cp:revision>
  <dcterms:created xsi:type="dcterms:W3CDTF">2022-05-17T17:03:31Z</dcterms:created>
  <dcterms:modified xsi:type="dcterms:W3CDTF">2022-05-22T13:27:19Z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