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74" r:id="rId7"/>
    <p:sldId id="277" r:id="rId8"/>
    <p:sldId id="275" r:id="rId9"/>
    <p:sldId id="276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 autoAdjust="0"/>
    <p:restoredTop sz="94660"/>
  </p:normalViewPr>
  <p:slideViewPr>
    <p:cSldViewPr snapToGrid="0">
      <p:cViewPr>
        <p:scale>
          <a:sx n="72" d="100"/>
          <a:sy n="72" d="100"/>
        </p:scale>
        <p:origin x="8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434512-0905-465B-8263-BE59EA289A87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088D88-3B5F-42FD-A583-0A92D8FC95C4}">
      <dgm:prSet/>
      <dgm:spPr/>
      <dgm:t>
        <a:bodyPr/>
        <a:lstStyle/>
        <a:p>
          <a:r>
            <a:rPr lang="en-US"/>
            <a:t>Know</a:t>
          </a:r>
        </a:p>
      </dgm:t>
    </dgm:pt>
    <dgm:pt modelId="{6BE68A81-29C6-4D55-B89D-1EB77E008C96}" type="parTrans" cxnId="{633C77E5-9A36-4616-87AB-AD9BB938174A}">
      <dgm:prSet/>
      <dgm:spPr/>
      <dgm:t>
        <a:bodyPr/>
        <a:lstStyle/>
        <a:p>
          <a:endParaRPr lang="en-US"/>
        </a:p>
      </dgm:t>
    </dgm:pt>
    <dgm:pt modelId="{142AB9A5-890F-4D49-A644-78E28B668596}" type="sibTrans" cxnId="{633C77E5-9A36-4616-87AB-AD9BB938174A}">
      <dgm:prSet/>
      <dgm:spPr/>
      <dgm:t>
        <a:bodyPr/>
        <a:lstStyle/>
        <a:p>
          <a:endParaRPr lang="en-US"/>
        </a:p>
      </dgm:t>
    </dgm:pt>
    <dgm:pt modelId="{A32EA1DE-F833-4D6A-89D8-8E47B3F1A226}">
      <dgm:prSet/>
      <dgm:spPr/>
      <dgm:t>
        <a:bodyPr/>
        <a:lstStyle/>
        <a:p>
          <a:r>
            <a:rPr lang="en-US"/>
            <a:t>Know what customers want – 4 Faces &amp; 5 Ways to Win</a:t>
          </a:r>
        </a:p>
      </dgm:t>
    </dgm:pt>
    <dgm:pt modelId="{C9155970-8147-481E-B4A1-4E48D9C60FA4}" type="parTrans" cxnId="{986D18CA-1692-4F56-A3D0-5237CF3E417D}">
      <dgm:prSet/>
      <dgm:spPr/>
      <dgm:t>
        <a:bodyPr/>
        <a:lstStyle/>
        <a:p>
          <a:endParaRPr lang="en-US"/>
        </a:p>
      </dgm:t>
    </dgm:pt>
    <dgm:pt modelId="{CFE36419-8005-49D8-A060-06ECD8B61117}" type="sibTrans" cxnId="{986D18CA-1692-4F56-A3D0-5237CF3E417D}">
      <dgm:prSet/>
      <dgm:spPr/>
      <dgm:t>
        <a:bodyPr/>
        <a:lstStyle/>
        <a:p>
          <a:endParaRPr lang="en-US"/>
        </a:p>
      </dgm:t>
    </dgm:pt>
    <dgm:pt modelId="{66F6B068-3A39-4A17-9634-44EA5074E280}">
      <dgm:prSet/>
      <dgm:spPr/>
      <dgm:t>
        <a:bodyPr/>
        <a:lstStyle/>
        <a:p>
          <a:r>
            <a:rPr lang="en-US"/>
            <a:t>Build</a:t>
          </a:r>
        </a:p>
      </dgm:t>
    </dgm:pt>
    <dgm:pt modelId="{EADECDB6-96FD-43C5-85F8-ED389FDA0961}" type="parTrans" cxnId="{3A1C394F-B64D-4B27-90CA-DE23C396DE58}">
      <dgm:prSet/>
      <dgm:spPr/>
      <dgm:t>
        <a:bodyPr/>
        <a:lstStyle/>
        <a:p>
          <a:endParaRPr lang="en-US"/>
        </a:p>
      </dgm:t>
    </dgm:pt>
    <dgm:pt modelId="{32D0A0A4-500E-440E-A7C5-7A573E055940}" type="sibTrans" cxnId="{3A1C394F-B64D-4B27-90CA-DE23C396DE58}">
      <dgm:prSet/>
      <dgm:spPr/>
      <dgm:t>
        <a:bodyPr/>
        <a:lstStyle/>
        <a:p>
          <a:endParaRPr lang="en-US"/>
        </a:p>
      </dgm:t>
    </dgm:pt>
    <dgm:pt modelId="{1C322F2F-0146-4421-9E7B-4E8F2AC96A57}">
      <dgm:prSet/>
      <dgm:spPr/>
      <dgm:t>
        <a:bodyPr/>
        <a:lstStyle/>
        <a:p>
          <a:r>
            <a:rPr lang="en-US"/>
            <a:t>Build Stronger Foundations – New Website &amp; My TC Vision</a:t>
          </a:r>
        </a:p>
      </dgm:t>
    </dgm:pt>
    <dgm:pt modelId="{C99C0F9E-D169-49BA-A343-5517A58BAE54}" type="parTrans" cxnId="{E3ACD894-8233-4CAB-B703-C8BA34EF32C4}">
      <dgm:prSet/>
      <dgm:spPr/>
      <dgm:t>
        <a:bodyPr/>
        <a:lstStyle/>
        <a:p>
          <a:endParaRPr lang="en-US"/>
        </a:p>
      </dgm:t>
    </dgm:pt>
    <dgm:pt modelId="{CA60C458-C897-4D2E-A5FE-839DC0E05B05}" type="sibTrans" cxnId="{E3ACD894-8233-4CAB-B703-C8BA34EF32C4}">
      <dgm:prSet/>
      <dgm:spPr/>
      <dgm:t>
        <a:bodyPr/>
        <a:lstStyle/>
        <a:p>
          <a:endParaRPr lang="en-US"/>
        </a:p>
      </dgm:t>
    </dgm:pt>
    <dgm:pt modelId="{5CF56C95-5BD0-4637-9900-ACCA93B4EB62}">
      <dgm:prSet/>
      <dgm:spPr/>
      <dgm:t>
        <a:bodyPr/>
        <a:lstStyle/>
        <a:p>
          <a:r>
            <a:rPr lang="en-US"/>
            <a:t>Bring</a:t>
          </a:r>
        </a:p>
      </dgm:t>
    </dgm:pt>
    <dgm:pt modelId="{7316E097-2E6D-43F4-8123-5FF87184F91B}" type="parTrans" cxnId="{A4352A63-D54D-43CE-AB10-C576A81692F0}">
      <dgm:prSet/>
      <dgm:spPr/>
      <dgm:t>
        <a:bodyPr/>
        <a:lstStyle/>
        <a:p>
          <a:endParaRPr lang="en-US"/>
        </a:p>
      </dgm:t>
    </dgm:pt>
    <dgm:pt modelId="{B7A3F8A9-B4C1-426B-B2D1-20845FBA02FE}" type="sibTrans" cxnId="{A4352A63-D54D-43CE-AB10-C576A81692F0}">
      <dgm:prSet/>
      <dgm:spPr/>
      <dgm:t>
        <a:bodyPr/>
        <a:lstStyle/>
        <a:p>
          <a:endParaRPr lang="en-US"/>
        </a:p>
      </dgm:t>
    </dgm:pt>
    <dgm:pt modelId="{EA826D56-2DDB-4243-A362-8B0D26F7457B}">
      <dgm:prSet/>
      <dgm:spPr/>
      <dgm:t>
        <a:bodyPr/>
        <a:lstStyle/>
        <a:p>
          <a:r>
            <a:rPr lang="en-US"/>
            <a:t>Bring it to Life through YOU! – Storytelling, Video &amp; AI Empowerment </a:t>
          </a:r>
        </a:p>
      </dgm:t>
    </dgm:pt>
    <dgm:pt modelId="{CC9DF095-7E4D-407C-845D-872944EE4684}" type="parTrans" cxnId="{853D99BE-DAF0-463B-A3AC-44AFBB269048}">
      <dgm:prSet/>
      <dgm:spPr/>
      <dgm:t>
        <a:bodyPr/>
        <a:lstStyle/>
        <a:p>
          <a:endParaRPr lang="en-US"/>
        </a:p>
      </dgm:t>
    </dgm:pt>
    <dgm:pt modelId="{545C69D5-49E8-40D9-9FEF-7CA61D3FA945}" type="sibTrans" cxnId="{853D99BE-DAF0-463B-A3AC-44AFBB269048}">
      <dgm:prSet/>
      <dgm:spPr/>
      <dgm:t>
        <a:bodyPr/>
        <a:lstStyle/>
        <a:p>
          <a:endParaRPr lang="en-US"/>
        </a:p>
      </dgm:t>
    </dgm:pt>
    <dgm:pt modelId="{FC67F82C-62CC-47AE-8748-6700B2749425}" type="pres">
      <dgm:prSet presAssocID="{B4434512-0905-465B-8263-BE59EA289A87}" presName="Name0" presStyleCnt="0">
        <dgm:presLayoutVars>
          <dgm:dir/>
          <dgm:animLvl val="lvl"/>
          <dgm:resizeHandles val="exact"/>
        </dgm:presLayoutVars>
      </dgm:prSet>
      <dgm:spPr/>
    </dgm:pt>
    <dgm:pt modelId="{497E2831-30B0-4A82-BE44-EF44E7DC5188}" type="pres">
      <dgm:prSet presAssocID="{4E088D88-3B5F-42FD-A583-0A92D8FC95C4}" presName="linNode" presStyleCnt="0"/>
      <dgm:spPr/>
    </dgm:pt>
    <dgm:pt modelId="{816BA8BD-C8B5-4203-AC2A-B41383B694A3}" type="pres">
      <dgm:prSet presAssocID="{4E088D88-3B5F-42FD-A583-0A92D8FC95C4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53EFAA54-911E-4455-936A-721106CB5914}" type="pres">
      <dgm:prSet presAssocID="{4E088D88-3B5F-42FD-A583-0A92D8FC95C4}" presName="descendantText" presStyleLbl="alignNode1" presStyleIdx="0" presStyleCnt="3">
        <dgm:presLayoutVars>
          <dgm:bulletEnabled/>
        </dgm:presLayoutVars>
      </dgm:prSet>
      <dgm:spPr/>
    </dgm:pt>
    <dgm:pt modelId="{BD0EAD26-1B18-4B08-B942-2C458C98CDB9}" type="pres">
      <dgm:prSet presAssocID="{142AB9A5-890F-4D49-A644-78E28B668596}" presName="sp" presStyleCnt="0"/>
      <dgm:spPr/>
    </dgm:pt>
    <dgm:pt modelId="{AFFA2FC3-75F6-4899-A4F1-721BB3169CC4}" type="pres">
      <dgm:prSet presAssocID="{66F6B068-3A39-4A17-9634-44EA5074E280}" presName="linNode" presStyleCnt="0"/>
      <dgm:spPr/>
    </dgm:pt>
    <dgm:pt modelId="{3D94AB96-4249-4939-AAEF-7FC7C5BDBF84}" type="pres">
      <dgm:prSet presAssocID="{66F6B068-3A39-4A17-9634-44EA5074E280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37A0E9B2-76B8-4C4F-B371-DBE3C725A3AF}" type="pres">
      <dgm:prSet presAssocID="{66F6B068-3A39-4A17-9634-44EA5074E280}" presName="descendantText" presStyleLbl="alignNode1" presStyleIdx="1" presStyleCnt="3">
        <dgm:presLayoutVars>
          <dgm:bulletEnabled/>
        </dgm:presLayoutVars>
      </dgm:prSet>
      <dgm:spPr/>
    </dgm:pt>
    <dgm:pt modelId="{3470A8D0-71E1-4306-9F09-3046DE708F7D}" type="pres">
      <dgm:prSet presAssocID="{32D0A0A4-500E-440E-A7C5-7A573E055940}" presName="sp" presStyleCnt="0"/>
      <dgm:spPr/>
    </dgm:pt>
    <dgm:pt modelId="{4D773BF3-9295-4645-AEB5-025931C07EA3}" type="pres">
      <dgm:prSet presAssocID="{5CF56C95-5BD0-4637-9900-ACCA93B4EB62}" presName="linNode" presStyleCnt="0"/>
      <dgm:spPr/>
    </dgm:pt>
    <dgm:pt modelId="{5E7BBCA3-68F8-41B8-AE33-BAFBF90111BE}" type="pres">
      <dgm:prSet presAssocID="{5CF56C95-5BD0-4637-9900-ACCA93B4EB62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7DB44025-F8E0-4465-953D-7DC2F7C47659}" type="pres">
      <dgm:prSet presAssocID="{5CF56C95-5BD0-4637-9900-ACCA93B4EB62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A5DF1F0D-79BC-4597-931F-2B765D18B5A5}" type="presOf" srcId="{5CF56C95-5BD0-4637-9900-ACCA93B4EB62}" destId="{5E7BBCA3-68F8-41B8-AE33-BAFBF90111BE}" srcOrd="0" destOrd="0" presId="urn:microsoft.com/office/officeart/2016/7/layout/VerticalHollowActionList"/>
    <dgm:cxn modelId="{A4352A63-D54D-43CE-AB10-C576A81692F0}" srcId="{B4434512-0905-465B-8263-BE59EA289A87}" destId="{5CF56C95-5BD0-4637-9900-ACCA93B4EB62}" srcOrd="2" destOrd="0" parTransId="{7316E097-2E6D-43F4-8123-5FF87184F91B}" sibTransId="{B7A3F8A9-B4C1-426B-B2D1-20845FBA02FE}"/>
    <dgm:cxn modelId="{55DF256F-9C0A-4905-8E62-3F3692D20DA6}" type="presOf" srcId="{66F6B068-3A39-4A17-9634-44EA5074E280}" destId="{3D94AB96-4249-4939-AAEF-7FC7C5BDBF84}" srcOrd="0" destOrd="0" presId="urn:microsoft.com/office/officeart/2016/7/layout/VerticalHollowActionList"/>
    <dgm:cxn modelId="{3A1C394F-B64D-4B27-90CA-DE23C396DE58}" srcId="{B4434512-0905-465B-8263-BE59EA289A87}" destId="{66F6B068-3A39-4A17-9634-44EA5074E280}" srcOrd="1" destOrd="0" parTransId="{EADECDB6-96FD-43C5-85F8-ED389FDA0961}" sibTransId="{32D0A0A4-500E-440E-A7C5-7A573E055940}"/>
    <dgm:cxn modelId="{A5C62B73-CBD0-4DCA-826D-D910E22F4F19}" type="presOf" srcId="{4E088D88-3B5F-42FD-A583-0A92D8FC95C4}" destId="{816BA8BD-C8B5-4203-AC2A-B41383B694A3}" srcOrd="0" destOrd="0" presId="urn:microsoft.com/office/officeart/2016/7/layout/VerticalHollowActionList"/>
    <dgm:cxn modelId="{73A5498E-F59D-4E3C-829B-22E2A55E36B2}" type="presOf" srcId="{B4434512-0905-465B-8263-BE59EA289A87}" destId="{FC67F82C-62CC-47AE-8748-6700B2749425}" srcOrd="0" destOrd="0" presId="urn:microsoft.com/office/officeart/2016/7/layout/VerticalHollowActionList"/>
    <dgm:cxn modelId="{E3ACD894-8233-4CAB-B703-C8BA34EF32C4}" srcId="{66F6B068-3A39-4A17-9634-44EA5074E280}" destId="{1C322F2F-0146-4421-9E7B-4E8F2AC96A57}" srcOrd="0" destOrd="0" parTransId="{C99C0F9E-D169-49BA-A343-5517A58BAE54}" sibTransId="{CA60C458-C897-4D2E-A5FE-839DC0E05B05}"/>
    <dgm:cxn modelId="{853D99BE-DAF0-463B-A3AC-44AFBB269048}" srcId="{5CF56C95-5BD0-4637-9900-ACCA93B4EB62}" destId="{EA826D56-2DDB-4243-A362-8B0D26F7457B}" srcOrd="0" destOrd="0" parTransId="{CC9DF095-7E4D-407C-845D-872944EE4684}" sibTransId="{545C69D5-49E8-40D9-9FEF-7CA61D3FA945}"/>
    <dgm:cxn modelId="{986D18CA-1692-4F56-A3D0-5237CF3E417D}" srcId="{4E088D88-3B5F-42FD-A583-0A92D8FC95C4}" destId="{A32EA1DE-F833-4D6A-89D8-8E47B3F1A226}" srcOrd="0" destOrd="0" parTransId="{C9155970-8147-481E-B4A1-4E48D9C60FA4}" sibTransId="{CFE36419-8005-49D8-A060-06ECD8B61117}"/>
    <dgm:cxn modelId="{633C77E5-9A36-4616-87AB-AD9BB938174A}" srcId="{B4434512-0905-465B-8263-BE59EA289A87}" destId="{4E088D88-3B5F-42FD-A583-0A92D8FC95C4}" srcOrd="0" destOrd="0" parTransId="{6BE68A81-29C6-4D55-B89D-1EB77E008C96}" sibTransId="{142AB9A5-890F-4D49-A644-78E28B668596}"/>
    <dgm:cxn modelId="{900299E8-6526-4920-9F8B-C5CE42382E4E}" type="presOf" srcId="{A32EA1DE-F833-4D6A-89D8-8E47B3F1A226}" destId="{53EFAA54-911E-4455-936A-721106CB5914}" srcOrd="0" destOrd="0" presId="urn:microsoft.com/office/officeart/2016/7/layout/VerticalHollowActionList"/>
    <dgm:cxn modelId="{6A0CE5EA-804F-45FD-A2BA-C8D91FC12A9F}" type="presOf" srcId="{1C322F2F-0146-4421-9E7B-4E8F2AC96A57}" destId="{37A0E9B2-76B8-4C4F-B371-DBE3C725A3AF}" srcOrd="0" destOrd="0" presId="urn:microsoft.com/office/officeart/2016/7/layout/VerticalHollowActionList"/>
    <dgm:cxn modelId="{7EB6D4EF-0760-4952-B3BF-7036F7CC7D94}" type="presOf" srcId="{EA826D56-2DDB-4243-A362-8B0D26F7457B}" destId="{7DB44025-F8E0-4465-953D-7DC2F7C47659}" srcOrd="0" destOrd="0" presId="urn:microsoft.com/office/officeart/2016/7/layout/VerticalHollowActionList"/>
    <dgm:cxn modelId="{F85C3BA9-17F8-4A28-9FD4-B3D0C8BBA113}" type="presParOf" srcId="{FC67F82C-62CC-47AE-8748-6700B2749425}" destId="{497E2831-30B0-4A82-BE44-EF44E7DC5188}" srcOrd="0" destOrd="0" presId="urn:microsoft.com/office/officeart/2016/7/layout/VerticalHollowActionList"/>
    <dgm:cxn modelId="{84CEF39B-5351-46C7-97D2-0A7079A9223B}" type="presParOf" srcId="{497E2831-30B0-4A82-BE44-EF44E7DC5188}" destId="{816BA8BD-C8B5-4203-AC2A-B41383B694A3}" srcOrd="0" destOrd="0" presId="urn:microsoft.com/office/officeart/2016/7/layout/VerticalHollowActionList"/>
    <dgm:cxn modelId="{CA822070-251F-4072-B25D-DA13B04F6008}" type="presParOf" srcId="{497E2831-30B0-4A82-BE44-EF44E7DC5188}" destId="{53EFAA54-911E-4455-936A-721106CB5914}" srcOrd="1" destOrd="0" presId="urn:microsoft.com/office/officeart/2016/7/layout/VerticalHollowActionList"/>
    <dgm:cxn modelId="{F62428CD-D2E1-4431-9420-9AFCD49BA7BE}" type="presParOf" srcId="{FC67F82C-62CC-47AE-8748-6700B2749425}" destId="{BD0EAD26-1B18-4B08-B942-2C458C98CDB9}" srcOrd="1" destOrd="0" presId="urn:microsoft.com/office/officeart/2016/7/layout/VerticalHollowActionList"/>
    <dgm:cxn modelId="{1F5CFD19-2167-413D-88EE-1244F3882705}" type="presParOf" srcId="{FC67F82C-62CC-47AE-8748-6700B2749425}" destId="{AFFA2FC3-75F6-4899-A4F1-721BB3169CC4}" srcOrd="2" destOrd="0" presId="urn:microsoft.com/office/officeart/2016/7/layout/VerticalHollowActionList"/>
    <dgm:cxn modelId="{F093A4D6-8159-49BA-9FE4-9EEDFC4BB6A5}" type="presParOf" srcId="{AFFA2FC3-75F6-4899-A4F1-721BB3169CC4}" destId="{3D94AB96-4249-4939-AAEF-7FC7C5BDBF84}" srcOrd="0" destOrd="0" presId="urn:microsoft.com/office/officeart/2016/7/layout/VerticalHollowActionList"/>
    <dgm:cxn modelId="{E3985879-6385-4953-8F3C-B0C5F648891E}" type="presParOf" srcId="{AFFA2FC3-75F6-4899-A4F1-721BB3169CC4}" destId="{37A0E9B2-76B8-4C4F-B371-DBE3C725A3AF}" srcOrd="1" destOrd="0" presId="urn:microsoft.com/office/officeart/2016/7/layout/VerticalHollowActionList"/>
    <dgm:cxn modelId="{C6E4D3E4-0246-4CE3-822C-4EFD5BF34393}" type="presParOf" srcId="{FC67F82C-62CC-47AE-8748-6700B2749425}" destId="{3470A8D0-71E1-4306-9F09-3046DE708F7D}" srcOrd="3" destOrd="0" presId="urn:microsoft.com/office/officeart/2016/7/layout/VerticalHollowActionList"/>
    <dgm:cxn modelId="{1C2562AC-42E0-4DE7-A02C-EEC13D3C4157}" type="presParOf" srcId="{FC67F82C-62CC-47AE-8748-6700B2749425}" destId="{4D773BF3-9295-4645-AEB5-025931C07EA3}" srcOrd="4" destOrd="0" presId="urn:microsoft.com/office/officeart/2016/7/layout/VerticalHollowActionList"/>
    <dgm:cxn modelId="{557A73F5-E0E5-4536-9458-65AED7A0FCA6}" type="presParOf" srcId="{4D773BF3-9295-4645-AEB5-025931C07EA3}" destId="{5E7BBCA3-68F8-41B8-AE33-BAFBF90111BE}" srcOrd="0" destOrd="0" presId="urn:microsoft.com/office/officeart/2016/7/layout/VerticalHollowActionList"/>
    <dgm:cxn modelId="{AE1381A8-D907-4B5F-90D7-57E26599E722}" type="presParOf" srcId="{4D773BF3-9295-4645-AEB5-025931C07EA3}" destId="{7DB44025-F8E0-4465-953D-7DC2F7C47659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0F3009-12F0-43CE-A29A-B6CF5814F33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4AD6173-23C2-420C-A5CA-1ED87ACB08AC}">
      <dgm:prSet/>
      <dgm:spPr/>
      <dgm:t>
        <a:bodyPr/>
        <a:lstStyle/>
        <a:p>
          <a:r>
            <a:rPr lang="en-GB"/>
            <a:t>1. Bucket List  - Uncover It!  They want to remember it!</a:t>
          </a:r>
          <a:endParaRPr lang="en-US"/>
        </a:p>
      </dgm:t>
    </dgm:pt>
    <dgm:pt modelId="{B2389648-301E-4C51-93CF-13989464ABE5}" type="parTrans" cxnId="{E379EFA3-AFC1-4E1D-A76E-9D8E45DF8C55}">
      <dgm:prSet/>
      <dgm:spPr/>
      <dgm:t>
        <a:bodyPr/>
        <a:lstStyle/>
        <a:p>
          <a:endParaRPr lang="en-US"/>
        </a:p>
      </dgm:t>
    </dgm:pt>
    <dgm:pt modelId="{6D8541EF-4A20-4E14-9994-F3F063F536BD}" type="sibTrans" cxnId="{E379EFA3-AFC1-4E1D-A76E-9D8E45DF8C55}">
      <dgm:prSet/>
      <dgm:spPr/>
      <dgm:t>
        <a:bodyPr/>
        <a:lstStyle/>
        <a:p>
          <a:endParaRPr lang="en-US"/>
        </a:p>
      </dgm:t>
    </dgm:pt>
    <dgm:pt modelId="{5604D2DB-BCE9-45D6-B96B-F8E82F7DE1B5}">
      <dgm:prSet/>
      <dgm:spPr/>
      <dgm:t>
        <a:bodyPr/>
        <a:lstStyle/>
        <a:p>
          <a:r>
            <a:rPr lang="en-GB"/>
            <a:t>2. Be part of the Dream not just the booking! They want Inspiration earlier!</a:t>
          </a:r>
          <a:endParaRPr lang="en-US"/>
        </a:p>
      </dgm:t>
    </dgm:pt>
    <dgm:pt modelId="{AF4F4CB8-7908-4169-A132-BCF76D95A1D4}" type="parTrans" cxnId="{7E84180D-BBA8-4CE1-ABD1-78E0FB44C280}">
      <dgm:prSet/>
      <dgm:spPr/>
      <dgm:t>
        <a:bodyPr/>
        <a:lstStyle/>
        <a:p>
          <a:endParaRPr lang="en-US"/>
        </a:p>
      </dgm:t>
    </dgm:pt>
    <dgm:pt modelId="{56DB7B4C-7574-4A1C-8B04-ED25B78F00E7}" type="sibTrans" cxnId="{7E84180D-BBA8-4CE1-ABD1-78E0FB44C280}">
      <dgm:prSet/>
      <dgm:spPr/>
      <dgm:t>
        <a:bodyPr/>
        <a:lstStyle/>
        <a:p>
          <a:endParaRPr lang="en-US"/>
        </a:p>
      </dgm:t>
    </dgm:pt>
    <dgm:pt modelId="{2CF00279-9B5D-43EA-86E1-EA63A17F3953}">
      <dgm:prSet/>
      <dgm:spPr/>
      <dgm:t>
        <a:bodyPr/>
        <a:lstStyle/>
        <a:p>
          <a:r>
            <a:rPr lang="en-GB"/>
            <a:t>3. Premium Traveller value pricing options – Build Trust, Show Expertise – Copilot makes it effortless!</a:t>
          </a:r>
          <a:endParaRPr lang="en-US"/>
        </a:p>
      </dgm:t>
    </dgm:pt>
    <dgm:pt modelId="{2E65493A-61AA-4F9E-96F0-B7E85B5C59EC}" type="parTrans" cxnId="{FF115F24-4CFB-413A-8C54-CA9D180E322D}">
      <dgm:prSet/>
      <dgm:spPr/>
      <dgm:t>
        <a:bodyPr/>
        <a:lstStyle/>
        <a:p>
          <a:endParaRPr lang="en-US"/>
        </a:p>
      </dgm:t>
    </dgm:pt>
    <dgm:pt modelId="{29A6F21E-5704-4156-B34B-914BC29262DD}" type="sibTrans" cxnId="{FF115F24-4CFB-413A-8C54-CA9D180E322D}">
      <dgm:prSet/>
      <dgm:spPr/>
      <dgm:t>
        <a:bodyPr/>
        <a:lstStyle/>
        <a:p>
          <a:endParaRPr lang="en-US"/>
        </a:p>
      </dgm:t>
    </dgm:pt>
    <dgm:pt modelId="{312AC7F2-E7CB-4904-9BCE-4B0FA65E0FE6}">
      <dgm:prSet/>
      <dgm:spPr/>
      <dgm:t>
        <a:bodyPr/>
        <a:lstStyle/>
        <a:p>
          <a:r>
            <a:rPr lang="en-GB"/>
            <a:t>4. Don’t loose them between trip = Customer don’t know ow to adle</a:t>
          </a:r>
          <a:endParaRPr lang="en-US"/>
        </a:p>
      </dgm:t>
    </dgm:pt>
    <dgm:pt modelId="{E94C855C-ADCC-4A2E-BC93-D3CFCE2C9CF9}" type="parTrans" cxnId="{08B1BD92-2834-4316-9089-BDD22BCBBC8E}">
      <dgm:prSet/>
      <dgm:spPr/>
      <dgm:t>
        <a:bodyPr/>
        <a:lstStyle/>
        <a:p>
          <a:endParaRPr lang="en-US"/>
        </a:p>
      </dgm:t>
    </dgm:pt>
    <dgm:pt modelId="{3A464238-8F09-4B8C-94E7-23ADE3A3BC29}" type="sibTrans" cxnId="{08B1BD92-2834-4316-9089-BDD22BCBBC8E}">
      <dgm:prSet/>
      <dgm:spPr/>
      <dgm:t>
        <a:bodyPr/>
        <a:lstStyle/>
        <a:p>
          <a:endParaRPr lang="en-US"/>
        </a:p>
      </dgm:t>
    </dgm:pt>
    <dgm:pt modelId="{630740F4-F799-457D-A628-D0B0315AC46A}">
      <dgm:prSet/>
      <dgm:spPr/>
      <dgm:t>
        <a:bodyPr/>
        <a:lstStyle/>
        <a:p>
          <a:r>
            <a:rPr lang="en-GB" dirty="0"/>
            <a:t>5. They don't trust influencer  = Wat authentic inspiration from real people</a:t>
          </a:r>
          <a:endParaRPr lang="en-US" dirty="0"/>
        </a:p>
      </dgm:t>
    </dgm:pt>
    <dgm:pt modelId="{73053EB3-28B0-4A5D-94C4-435D8CD0DC7E}" type="parTrans" cxnId="{7CCA7B3E-9E64-496E-BAAE-8800E1F79CD5}">
      <dgm:prSet/>
      <dgm:spPr/>
      <dgm:t>
        <a:bodyPr/>
        <a:lstStyle/>
        <a:p>
          <a:endParaRPr lang="en-US"/>
        </a:p>
      </dgm:t>
    </dgm:pt>
    <dgm:pt modelId="{0E774138-FDF6-46C9-A9C7-B59C0615EC0C}" type="sibTrans" cxnId="{7CCA7B3E-9E64-496E-BAAE-8800E1F79CD5}">
      <dgm:prSet/>
      <dgm:spPr/>
      <dgm:t>
        <a:bodyPr/>
        <a:lstStyle/>
        <a:p>
          <a:endParaRPr lang="en-US"/>
        </a:p>
      </dgm:t>
    </dgm:pt>
    <dgm:pt modelId="{5D7F4B53-0820-4011-AEE1-80F0E0DD51CD}" type="pres">
      <dgm:prSet presAssocID="{430F3009-12F0-43CE-A29A-B6CF5814F339}" presName="outerComposite" presStyleCnt="0">
        <dgm:presLayoutVars>
          <dgm:chMax val="5"/>
          <dgm:dir/>
          <dgm:resizeHandles val="exact"/>
        </dgm:presLayoutVars>
      </dgm:prSet>
      <dgm:spPr/>
    </dgm:pt>
    <dgm:pt modelId="{02A14880-B6C1-4209-A4B3-EC7D82ECD759}" type="pres">
      <dgm:prSet presAssocID="{430F3009-12F0-43CE-A29A-B6CF5814F339}" presName="dummyMaxCanvas" presStyleCnt="0">
        <dgm:presLayoutVars/>
      </dgm:prSet>
      <dgm:spPr/>
    </dgm:pt>
    <dgm:pt modelId="{AAEFD74D-53CE-4B8F-9DB3-80CF7B237176}" type="pres">
      <dgm:prSet presAssocID="{430F3009-12F0-43CE-A29A-B6CF5814F339}" presName="FiveNodes_1" presStyleLbl="node1" presStyleIdx="0" presStyleCnt="5">
        <dgm:presLayoutVars>
          <dgm:bulletEnabled val="1"/>
        </dgm:presLayoutVars>
      </dgm:prSet>
      <dgm:spPr/>
    </dgm:pt>
    <dgm:pt modelId="{EEFA9935-442B-4EA4-9309-345241CE9FAB}" type="pres">
      <dgm:prSet presAssocID="{430F3009-12F0-43CE-A29A-B6CF5814F339}" presName="FiveNodes_2" presStyleLbl="node1" presStyleIdx="1" presStyleCnt="5">
        <dgm:presLayoutVars>
          <dgm:bulletEnabled val="1"/>
        </dgm:presLayoutVars>
      </dgm:prSet>
      <dgm:spPr/>
    </dgm:pt>
    <dgm:pt modelId="{E4874D0F-56A6-4844-820E-FFBA278DDFCE}" type="pres">
      <dgm:prSet presAssocID="{430F3009-12F0-43CE-A29A-B6CF5814F339}" presName="FiveNodes_3" presStyleLbl="node1" presStyleIdx="2" presStyleCnt="5">
        <dgm:presLayoutVars>
          <dgm:bulletEnabled val="1"/>
        </dgm:presLayoutVars>
      </dgm:prSet>
      <dgm:spPr/>
    </dgm:pt>
    <dgm:pt modelId="{719EFB85-2DC2-4642-874F-5A1389AE32B3}" type="pres">
      <dgm:prSet presAssocID="{430F3009-12F0-43CE-A29A-B6CF5814F339}" presName="FiveNodes_4" presStyleLbl="node1" presStyleIdx="3" presStyleCnt="5">
        <dgm:presLayoutVars>
          <dgm:bulletEnabled val="1"/>
        </dgm:presLayoutVars>
      </dgm:prSet>
      <dgm:spPr/>
    </dgm:pt>
    <dgm:pt modelId="{2756770D-089A-4927-A909-93A9C63AF8C9}" type="pres">
      <dgm:prSet presAssocID="{430F3009-12F0-43CE-A29A-B6CF5814F339}" presName="FiveNodes_5" presStyleLbl="node1" presStyleIdx="4" presStyleCnt="5">
        <dgm:presLayoutVars>
          <dgm:bulletEnabled val="1"/>
        </dgm:presLayoutVars>
      </dgm:prSet>
      <dgm:spPr/>
    </dgm:pt>
    <dgm:pt modelId="{934DFFEE-4C31-4F74-B18D-838D5DF7D954}" type="pres">
      <dgm:prSet presAssocID="{430F3009-12F0-43CE-A29A-B6CF5814F339}" presName="FiveConn_1-2" presStyleLbl="fgAccFollowNode1" presStyleIdx="0" presStyleCnt="4">
        <dgm:presLayoutVars>
          <dgm:bulletEnabled val="1"/>
        </dgm:presLayoutVars>
      </dgm:prSet>
      <dgm:spPr/>
    </dgm:pt>
    <dgm:pt modelId="{06690081-1FF8-4376-ACDC-3EFE84C78543}" type="pres">
      <dgm:prSet presAssocID="{430F3009-12F0-43CE-A29A-B6CF5814F339}" presName="FiveConn_2-3" presStyleLbl="fgAccFollowNode1" presStyleIdx="1" presStyleCnt="4">
        <dgm:presLayoutVars>
          <dgm:bulletEnabled val="1"/>
        </dgm:presLayoutVars>
      </dgm:prSet>
      <dgm:spPr/>
    </dgm:pt>
    <dgm:pt modelId="{352A36F6-5249-40B7-9C3B-120C07D71FA0}" type="pres">
      <dgm:prSet presAssocID="{430F3009-12F0-43CE-A29A-B6CF5814F339}" presName="FiveConn_3-4" presStyleLbl="fgAccFollowNode1" presStyleIdx="2" presStyleCnt="4">
        <dgm:presLayoutVars>
          <dgm:bulletEnabled val="1"/>
        </dgm:presLayoutVars>
      </dgm:prSet>
      <dgm:spPr/>
    </dgm:pt>
    <dgm:pt modelId="{58BA66B8-1798-491A-892E-4F88FCE03BF7}" type="pres">
      <dgm:prSet presAssocID="{430F3009-12F0-43CE-A29A-B6CF5814F339}" presName="FiveConn_4-5" presStyleLbl="fgAccFollowNode1" presStyleIdx="3" presStyleCnt="4">
        <dgm:presLayoutVars>
          <dgm:bulletEnabled val="1"/>
        </dgm:presLayoutVars>
      </dgm:prSet>
      <dgm:spPr/>
    </dgm:pt>
    <dgm:pt modelId="{A9DF5706-A7DB-481F-AD65-96C381E05C7A}" type="pres">
      <dgm:prSet presAssocID="{430F3009-12F0-43CE-A29A-B6CF5814F339}" presName="FiveNodes_1_text" presStyleLbl="node1" presStyleIdx="4" presStyleCnt="5">
        <dgm:presLayoutVars>
          <dgm:bulletEnabled val="1"/>
        </dgm:presLayoutVars>
      </dgm:prSet>
      <dgm:spPr/>
    </dgm:pt>
    <dgm:pt modelId="{F3B27505-46DC-47DD-A9F9-FCC8F61ECEB7}" type="pres">
      <dgm:prSet presAssocID="{430F3009-12F0-43CE-A29A-B6CF5814F339}" presName="FiveNodes_2_text" presStyleLbl="node1" presStyleIdx="4" presStyleCnt="5">
        <dgm:presLayoutVars>
          <dgm:bulletEnabled val="1"/>
        </dgm:presLayoutVars>
      </dgm:prSet>
      <dgm:spPr/>
    </dgm:pt>
    <dgm:pt modelId="{55675088-F85E-46C5-908F-DC72AD06AB43}" type="pres">
      <dgm:prSet presAssocID="{430F3009-12F0-43CE-A29A-B6CF5814F339}" presName="FiveNodes_3_text" presStyleLbl="node1" presStyleIdx="4" presStyleCnt="5">
        <dgm:presLayoutVars>
          <dgm:bulletEnabled val="1"/>
        </dgm:presLayoutVars>
      </dgm:prSet>
      <dgm:spPr/>
    </dgm:pt>
    <dgm:pt modelId="{CE4238F3-B73D-4229-A582-6D219152C8E5}" type="pres">
      <dgm:prSet presAssocID="{430F3009-12F0-43CE-A29A-B6CF5814F339}" presName="FiveNodes_4_text" presStyleLbl="node1" presStyleIdx="4" presStyleCnt="5">
        <dgm:presLayoutVars>
          <dgm:bulletEnabled val="1"/>
        </dgm:presLayoutVars>
      </dgm:prSet>
      <dgm:spPr/>
    </dgm:pt>
    <dgm:pt modelId="{43917CDA-3E93-48DE-8369-7F959AF62F20}" type="pres">
      <dgm:prSet presAssocID="{430F3009-12F0-43CE-A29A-B6CF5814F33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893BF05-B691-4B81-A939-25A7B7AB5FAA}" type="presOf" srcId="{5604D2DB-BCE9-45D6-B96B-F8E82F7DE1B5}" destId="{EEFA9935-442B-4EA4-9309-345241CE9FAB}" srcOrd="0" destOrd="0" presId="urn:microsoft.com/office/officeart/2005/8/layout/vProcess5"/>
    <dgm:cxn modelId="{BA354B0B-846F-46B5-A2AC-CB0311795952}" type="presOf" srcId="{630740F4-F799-457D-A628-D0B0315AC46A}" destId="{43917CDA-3E93-48DE-8369-7F959AF62F20}" srcOrd="1" destOrd="0" presId="urn:microsoft.com/office/officeart/2005/8/layout/vProcess5"/>
    <dgm:cxn modelId="{7E84180D-BBA8-4CE1-ABD1-78E0FB44C280}" srcId="{430F3009-12F0-43CE-A29A-B6CF5814F339}" destId="{5604D2DB-BCE9-45D6-B96B-F8E82F7DE1B5}" srcOrd="1" destOrd="0" parTransId="{AF4F4CB8-7908-4169-A132-BCF76D95A1D4}" sibTransId="{56DB7B4C-7574-4A1C-8B04-ED25B78F00E7}"/>
    <dgm:cxn modelId="{37046615-5485-41A1-B21F-15B85CBEB8B4}" type="presOf" srcId="{5604D2DB-BCE9-45D6-B96B-F8E82F7DE1B5}" destId="{F3B27505-46DC-47DD-A9F9-FCC8F61ECEB7}" srcOrd="1" destOrd="0" presId="urn:microsoft.com/office/officeart/2005/8/layout/vProcess5"/>
    <dgm:cxn modelId="{FF115F24-4CFB-413A-8C54-CA9D180E322D}" srcId="{430F3009-12F0-43CE-A29A-B6CF5814F339}" destId="{2CF00279-9B5D-43EA-86E1-EA63A17F3953}" srcOrd="2" destOrd="0" parTransId="{2E65493A-61AA-4F9E-96F0-B7E85B5C59EC}" sibTransId="{29A6F21E-5704-4156-B34B-914BC29262DD}"/>
    <dgm:cxn modelId="{7CCA7B3E-9E64-496E-BAAE-8800E1F79CD5}" srcId="{430F3009-12F0-43CE-A29A-B6CF5814F339}" destId="{630740F4-F799-457D-A628-D0B0315AC46A}" srcOrd="4" destOrd="0" parTransId="{73053EB3-28B0-4A5D-94C4-435D8CD0DC7E}" sibTransId="{0E774138-FDF6-46C9-A9C7-B59C0615EC0C}"/>
    <dgm:cxn modelId="{0809BA3E-8F37-42A4-904F-C8CBBBD82AC7}" type="presOf" srcId="{2CF00279-9B5D-43EA-86E1-EA63A17F3953}" destId="{E4874D0F-56A6-4844-820E-FFBA278DDFCE}" srcOrd="0" destOrd="0" presId="urn:microsoft.com/office/officeart/2005/8/layout/vProcess5"/>
    <dgm:cxn modelId="{34D23343-2169-4FDD-AD58-E3D566002DC8}" type="presOf" srcId="{6D8541EF-4A20-4E14-9994-F3F063F536BD}" destId="{934DFFEE-4C31-4F74-B18D-838D5DF7D954}" srcOrd="0" destOrd="0" presId="urn:microsoft.com/office/officeart/2005/8/layout/vProcess5"/>
    <dgm:cxn modelId="{EF503948-0AF4-4AB2-AE28-FCAA76DAAC85}" type="presOf" srcId="{3A464238-8F09-4B8C-94E7-23ADE3A3BC29}" destId="{58BA66B8-1798-491A-892E-4F88FCE03BF7}" srcOrd="0" destOrd="0" presId="urn:microsoft.com/office/officeart/2005/8/layout/vProcess5"/>
    <dgm:cxn modelId="{12924371-ECA3-4898-B6C4-2BBD190AB908}" type="presOf" srcId="{E4AD6173-23C2-420C-A5CA-1ED87ACB08AC}" destId="{AAEFD74D-53CE-4B8F-9DB3-80CF7B237176}" srcOrd="0" destOrd="0" presId="urn:microsoft.com/office/officeart/2005/8/layout/vProcess5"/>
    <dgm:cxn modelId="{BA723756-2E17-4BC9-B743-F308EE3F2CD8}" type="presOf" srcId="{630740F4-F799-457D-A628-D0B0315AC46A}" destId="{2756770D-089A-4927-A909-93A9C63AF8C9}" srcOrd="0" destOrd="0" presId="urn:microsoft.com/office/officeart/2005/8/layout/vProcess5"/>
    <dgm:cxn modelId="{F309E586-5B40-41E1-8B9E-5BF5C6188AEA}" type="presOf" srcId="{56DB7B4C-7574-4A1C-8B04-ED25B78F00E7}" destId="{06690081-1FF8-4376-ACDC-3EFE84C78543}" srcOrd="0" destOrd="0" presId="urn:microsoft.com/office/officeart/2005/8/layout/vProcess5"/>
    <dgm:cxn modelId="{223F3F92-BD6D-4E88-A0FB-4EBE445C937B}" type="presOf" srcId="{2CF00279-9B5D-43EA-86E1-EA63A17F3953}" destId="{55675088-F85E-46C5-908F-DC72AD06AB43}" srcOrd="1" destOrd="0" presId="urn:microsoft.com/office/officeart/2005/8/layout/vProcess5"/>
    <dgm:cxn modelId="{08B1BD92-2834-4316-9089-BDD22BCBBC8E}" srcId="{430F3009-12F0-43CE-A29A-B6CF5814F339}" destId="{312AC7F2-E7CB-4904-9BCE-4B0FA65E0FE6}" srcOrd="3" destOrd="0" parTransId="{E94C855C-ADCC-4A2E-BC93-D3CFCE2C9CF9}" sibTransId="{3A464238-8F09-4B8C-94E7-23ADE3A3BC29}"/>
    <dgm:cxn modelId="{1E6C4F94-29B6-4221-829F-EF2034E8095A}" type="presOf" srcId="{29A6F21E-5704-4156-B34B-914BC29262DD}" destId="{352A36F6-5249-40B7-9C3B-120C07D71FA0}" srcOrd="0" destOrd="0" presId="urn:microsoft.com/office/officeart/2005/8/layout/vProcess5"/>
    <dgm:cxn modelId="{E379EFA3-AFC1-4E1D-A76E-9D8E45DF8C55}" srcId="{430F3009-12F0-43CE-A29A-B6CF5814F339}" destId="{E4AD6173-23C2-420C-A5CA-1ED87ACB08AC}" srcOrd="0" destOrd="0" parTransId="{B2389648-301E-4C51-93CF-13989464ABE5}" sibTransId="{6D8541EF-4A20-4E14-9994-F3F063F536BD}"/>
    <dgm:cxn modelId="{2BA9F7A5-FD41-4CAB-A442-7961AF66521A}" type="presOf" srcId="{E4AD6173-23C2-420C-A5CA-1ED87ACB08AC}" destId="{A9DF5706-A7DB-481F-AD65-96C381E05C7A}" srcOrd="1" destOrd="0" presId="urn:microsoft.com/office/officeart/2005/8/layout/vProcess5"/>
    <dgm:cxn modelId="{22BF74C6-66CC-4863-85B7-DCB6D0FAD163}" type="presOf" srcId="{312AC7F2-E7CB-4904-9BCE-4B0FA65E0FE6}" destId="{CE4238F3-B73D-4229-A582-6D219152C8E5}" srcOrd="1" destOrd="0" presId="urn:microsoft.com/office/officeart/2005/8/layout/vProcess5"/>
    <dgm:cxn modelId="{D28E90EC-CCE7-4B25-8529-0689E3C51EE5}" type="presOf" srcId="{312AC7F2-E7CB-4904-9BCE-4B0FA65E0FE6}" destId="{719EFB85-2DC2-4642-874F-5A1389AE32B3}" srcOrd="0" destOrd="0" presId="urn:microsoft.com/office/officeart/2005/8/layout/vProcess5"/>
    <dgm:cxn modelId="{073977FE-4F01-495C-8808-5E68D50F90AB}" type="presOf" srcId="{430F3009-12F0-43CE-A29A-B6CF5814F339}" destId="{5D7F4B53-0820-4011-AEE1-80F0E0DD51CD}" srcOrd="0" destOrd="0" presId="urn:microsoft.com/office/officeart/2005/8/layout/vProcess5"/>
    <dgm:cxn modelId="{E6DF64D1-566C-4BB8-987E-A63C9A825520}" type="presParOf" srcId="{5D7F4B53-0820-4011-AEE1-80F0E0DD51CD}" destId="{02A14880-B6C1-4209-A4B3-EC7D82ECD759}" srcOrd="0" destOrd="0" presId="urn:microsoft.com/office/officeart/2005/8/layout/vProcess5"/>
    <dgm:cxn modelId="{003842DA-2CE5-4E20-98E4-E52E46B483EF}" type="presParOf" srcId="{5D7F4B53-0820-4011-AEE1-80F0E0DD51CD}" destId="{AAEFD74D-53CE-4B8F-9DB3-80CF7B237176}" srcOrd="1" destOrd="0" presId="urn:microsoft.com/office/officeart/2005/8/layout/vProcess5"/>
    <dgm:cxn modelId="{8FC2C5B0-5B62-4860-81D6-67A1C8D99309}" type="presParOf" srcId="{5D7F4B53-0820-4011-AEE1-80F0E0DD51CD}" destId="{EEFA9935-442B-4EA4-9309-345241CE9FAB}" srcOrd="2" destOrd="0" presId="urn:microsoft.com/office/officeart/2005/8/layout/vProcess5"/>
    <dgm:cxn modelId="{1C9F7666-8C04-430F-A063-4E01D1F822D5}" type="presParOf" srcId="{5D7F4B53-0820-4011-AEE1-80F0E0DD51CD}" destId="{E4874D0F-56A6-4844-820E-FFBA278DDFCE}" srcOrd="3" destOrd="0" presId="urn:microsoft.com/office/officeart/2005/8/layout/vProcess5"/>
    <dgm:cxn modelId="{5484EA6C-0233-418D-9643-C78643CA898B}" type="presParOf" srcId="{5D7F4B53-0820-4011-AEE1-80F0E0DD51CD}" destId="{719EFB85-2DC2-4642-874F-5A1389AE32B3}" srcOrd="4" destOrd="0" presId="urn:microsoft.com/office/officeart/2005/8/layout/vProcess5"/>
    <dgm:cxn modelId="{FB8553AB-EF59-4E7B-9E2A-6F7CFC74532F}" type="presParOf" srcId="{5D7F4B53-0820-4011-AEE1-80F0E0DD51CD}" destId="{2756770D-089A-4927-A909-93A9C63AF8C9}" srcOrd="5" destOrd="0" presId="urn:microsoft.com/office/officeart/2005/8/layout/vProcess5"/>
    <dgm:cxn modelId="{DF3C1179-706E-4C14-8C9A-15557FE7EA3F}" type="presParOf" srcId="{5D7F4B53-0820-4011-AEE1-80F0E0DD51CD}" destId="{934DFFEE-4C31-4F74-B18D-838D5DF7D954}" srcOrd="6" destOrd="0" presId="urn:microsoft.com/office/officeart/2005/8/layout/vProcess5"/>
    <dgm:cxn modelId="{F31607F5-6A4C-40B3-A28C-5559F5BC1472}" type="presParOf" srcId="{5D7F4B53-0820-4011-AEE1-80F0E0DD51CD}" destId="{06690081-1FF8-4376-ACDC-3EFE84C78543}" srcOrd="7" destOrd="0" presId="urn:microsoft.com/office/officeart/2005/8/layout/vProcess5"/>
    <dgm:cxn modelId="{1312F5A6-13E9-4675-A2B7-852D79A32199}" type="presParOf" srcId="{5D7F4B53-0820-4011-AEE1-80F0E0DD51CD}" destId="{352A36F6-5249-40B7-9C3B-120C07D71FA0}" srcOrd="8" destOrd="0" presId="urn:microsoft.com/office/officeart/2005/8/layout/vProcess5"/>
    <dgm:cxn modelId="{BB76F83F-6E01-4EC8-B2DD-D23C8549244D}" type="presParOf" srcId="{5D7F4B53-0820-4011-AEE1-80F0E0DD51CD}" destId="{58BA66B8-1798-491A-892E-4F88FCE03BF7}" srcOrd="9" destOrd="0" presId="urn:microsoft.com/office/officeart/2005/8/layout/vProcess5"/>
    <dgm:cxn modelId="{5CFE9D8D-9E8F-4463-9EBF-960433148CA9}" type="presParOf" srcId="{5D7F4B53-0820-4011-AEE1-80F0E0DD51CD}" destId="{A9DF5706-A7DB-481F-AD65-96C381E05C7A}" srcOrd="10" destOrd="0" presId="urn:microsoft.com/office/officeart/2005/8/layout/vProcess5"/>
    <dgm:cxn modelId="{459088BE-4667-4B78-941C-F80E4757C5C4}" type="presParOf" srcId="{5D7F4B53-0820-4011-AEE1-80F0E0DD51CD}" destId="{F3B27505-46DC-47DD-A9F9-FCC8F61ECEB7}" srcOrd="11" destOrd="0" presId="urn:microsoft.com/office/officeart/2005/8/layout/vProcess5"/>
    <dgm:cxn modelId="{29140769-7543-422B-812F-9C5D35A8A342}" type="presParOf" srcId="{5D7F4B53-0820-4011-AEE1-80F0E0DD51CD}" destId="{55675088-F85E-46C5-908F-DC72AD06AB43}" srcOrd="12" destOrd="0" presId="urn:microsoft.com/office/officeart/2005/8/layout/vProcess5"/>
    <dgm:cxn modelId="{72E3CB95-917B-48DD-B245-621BE69F4865}" type="presParOf" srcId="{5D7F4B53-0820-4011-AEE1-80F0E0DD51CD}" destId="{CE4238F3-B73D-4229-A582-6D219152C8E5}" srcOrd="13" destOrd="0" presId="urn:microsoft.com/office/officeart/2005/8/layout/vProcess5"/>
    <dgm:cxn modelId="{6B153C36-AFBB-4C77-B1E1-CB325D9CD9DA}" type="presParOf" srcId="{5D7F4B53-0820-4011-AEE1-80F0E0DD51CD}" destId="{43917CDA-3E93-48DE-8369-7F959AF62F2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B039D8-3974-47FD-803C-8E77C3B4C62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B80F073-B43D-4325-89DE-4A57B5FE7217}">
      <dgm:prSet/>
      <dgm:spPr/>
      <dgm:t>
        <a:bodyPr/>
        <a:lstStyle/>
        <a:p>
          <a:r>
            <a:rPr lang="en-GB"/>
            <a:t>More Personal Experiences</a:t>
          </a:r>
          <a:endParaRPr lang="en-US"/>
        </a:p>
      </dgm:t>
    </dgm:pt>
    <dgm:pt modelId="{C593BF62-6553-40FF-AF9B-ADE74144A32F}" type="parTrans" cxnId="{30B1B0B6-5A67-485C-9DFD-34CD1B8BA248}">
      <dgm:prSet/>
      <dgm:spPr/>
      <dgm:t>
        <a:bodyPr/>
        <a:lstStyle/>
        <a:p>
          <a:endParaRPr lang="en-US"/>
        </a:p>
      </dgm:t>
    </dgm:pt>
    <dgm:pt modelId="{08BACF24-33F0-4104-9958-87A262B2AE5F}" type="sibTrans" cxnId="{30B1B0B6-5A67-485C-9DFD-34CD1B8BA248}">
      <dgm:prSet/>
      <dgm:spPr/>
      <dgm:t>
        <a:bodyPr/>
        <a:lstStyle/>
        <a:p>
          <a:endParaRPr lang="en-US"/>
        </a:p>
      </dgm:t>
    </dgm:pt>
    <dgm:pt modelId="{8092AB1A-5BB5-45BD-9E27-C74238193026}">
      <dgm:prSet/>
      <dgm:spPr/>
      <dgm:t>
        <a:bodyPr/>
        <a:lstStyle/>
        <a:p>
          <a:r>
            <a:rPr lang="en-GB"/>
            <a:t>Supercharged Loyalty Hub</a:t>
          </a:r>
          <a:endParaRPr lang="en-US"/>
        </a:p>
      </dgm:t>
    </dgm:pt>
    <dgm:pt modelId="{9CBF84EA-5A95-4B8E-94FE-5AAADCABE388}" type="parTrans" cxnId="{BC249A22-5575-4BA2-B890-831FF6BAA77B}">
      <dgm:prSet/>
      <dgm:spPr/>
      <dgm:t>
        <a:bodyPr/>
        <a:lstStyle/>
        <a:p>
          <a:endParaRPr lang="en-US"/>
        </a:p>
      </dgm:t>
    </dgm:pt>
    <dgm:pt modelId="{85817F1E-8824-41F1-9809-899BD65C1241}" type="sibTrans" cxnId="{BC249A22-5575-4BA2-B890-831FF6BAA77B}">
      <dgm:prSet/>
      <dgm:spPr/>
      <dgm:t>
        <a:bodyPr/>
        <a:lstStyle/>
        <a:p>
          <a:endParaRPr lang="en-US"/>
        </a:p>
      </dgm:t>
    </dgm:pt>
    <dgm:pt modelId="{F2F97436-2F05-4DF9-9B28-600307B86D9C}">
      <dgm:prSet/>
      <dgm:spPr/>
      <dgm:t>
        <a:bodyPr/>
        <a:lstStyle/>
        <a:p>
          <a:r>
            <a:rPr lang="en-GB"/>
            <a:t>Building Platforms</a:t>
          </a:r>
          <a:endParaRPr lang="en-US"/>
        </a:p>
      </dgm:t>
    </dgm:pt>
    <dgm:pt modelId="{771DE366-1C9A-45AC-8C23-EEEBF35D3E9B}" type="parTrans" cxnId="{B99E45DE-E370-4E00-B65A-77E7881BC462}">
      <dgm:prSet/>
      <dgm:spPr/>
      <dgm:t>
        <a:bodyPr/>
        <a:lstStyle/>
        <a:p>
          <a:endParaRPr lang="en-US"/>
        </a:p>
      </dgm:t>
    </dgm:pt>
    <dgm:pt modelId="{59C5D7B0-69A4-444E-A699-3563D0C8CDB2}" type="sibTrans" cxnId="{B99E45DE-E370-4E00-B65A-77E7881BC462}">
      <dgm:prSet/>
      <dgm:spPr/>
      <dgm:t>
        <a:bodyPr/>
        <a:lstStyle/>
        <a:p>
          <a:endParaRPr lang="en-US"/>
        </a:p>
      </dgm:t>
    </dgm:pt>
    <dgm:pt modelId="{2DEE89A8-8612-479E-AEDC-4CB95A4EA51F}">
      <dgm:prSet/>
      <dgm:spPr/>
      <dgm:t>
        <a:bodyPr/>
        <a:lstStyle/>
        <a:p>
          <a:r>
            <a:rPr lang="en-GB"/>
            <a:t>Powered by You</a:t>
          </a:r>
          <a:endParaRPr lang="en-US"/>
        </a:p>
      </dgm:t>
    </dgm:pt>
    <dgm:pt modelId="{49EDF4B0-15CA-49EB-ADE2-E11B181DB249}" type="parTrans" cxnId="{5B31BE13-FF46-4E0B-8B54-C4C975426629}">
      <dgm:prSet/>
      <dgm:spPr/>
      <dgm:t>
        <a:bodyPr/>
        <a:lstStyle/>
        <a:p>
          <a:endParaRPr lang="en-US"/>
        </a:p>
      </dgm:t>
    </dgm:pt>
    <dgm:pt modelId="{C3046EC9-7941-4C4E-8032-E27F65CB6D2D}" type="sibTrans" cxnId="{5B31BE13-FF46-4E0B-8B54-C4C975426629}">
      <dgm:prSet/>
      <dgm:spPr/>
      <dgm:t>
        <a:bodyPr/>
        <a:lstStyle/>
        <a:p>
          <a:endParaRPr lang="en-US"/>
        </a:p>
      </dgm:t>
    </dgm:pt>
    <dgm:pt modelId="{8CEDF3ED-3D74-4F1E-A035-6EF5A4E379D4}">
      <dgm:prSet/>
      <dgm:spPr/>
      <dgm:t>
        <a:bodyPr/>
        <a:lstStyle/>
        <a:p>
          <a:r>
            <a:rPr lang="en-GB"/>
            <a:t>Inspiring Customers through Social Story Telling</a:t>
          </a:r>
          <a:endParaRPr lang="en-US"/>
        </a:p>
      </dgm:t>
    </dgm:pt>
    <dgm:pt modelId="{669BBF24-0F21-42B0-BA89-4862F37BC7C4}" type="parTrans" cxnId="{B5FE3254-30D9-4152-B227-A35E7CBF82CA}">
      <dgm:prSet/>
      <dgm:spPr/>
      <dgm:t>
        <a:bodyPr/>
        <a:lstStyle/>
        <a:p>
          <a:endParaRPr lang="en-US"/>
        </a:p>
      </dgm:t>
    </dgm:pt>
    <dgm:pt modelId="{EEF6D06D-05E0-4A11-9E46-597A79D77F7A}" type="sibTrans" cxnId="{B5FE3254-30D9-4152-B227-A35E7CBF82CA}">
      <dgm:prSet/>
      <dgm:spPr/>
      <dgm:t>
        <a:bodyPr/>
        <a:lstStyle/>
        <a:p>
          <a:endParaRPr lang="en-US"/>
        </a:p>
      </dgm:t>
    </dgm:pt>
    <dgm:pt modelId="{2E4E1D4A-C7ED-4CD9-B97A-F93E0B34CA73}">
      <dgm:prSet/>
      <dgm:spPr/>
      <dgm:t>
        <a:bodyPr/>
        <a:lstStyle/>
        <a:p>
          <a:r>
            <a:rPr lang="en-GB" dirty="0"/>
            <a:t>Social = Where Inspiration start, Destinations Trend, Build Trust &amp; Journey begins</a:t>
          </a:r>
          <a:endParaRPr lang="en-US" dirty="0"/>
        </a:p>
      </dgm:t>
    </dgm:pt>
    <dgm:pt modelId="{3FB73A46-EA6A-4070-9178-C67ACED6CEE4}" type="parTrans" cxnId="{CE3CD904-9003-4D8E-934A-8B61536AAA6D}">
      <dgm:prSet/>
      <dgm:spPr/>
      <dgm:t>
        <a:bodyPr/>
        <a:lstStyle/>
        <a:p>
          <a:endParaRPr lang="en-US"/>
        </a:p>
      </dgm:t>
    </dgm:pt>
    <dgm:pt modelId="{BF3E775E-8F89-4541-A9F3-68416578E251}" type="sibTrans" cxnId="{CE3CD904-9003-4D8E-934A-8B61536AAA6D}">
      <dgm:prSet/>
      <dgm:spPr/>
      <dgm:t>
        <a:bodyPr/>
        <a:lstStyle/>
        <a:p>
          <a:endParaRPr lang="en-US"/>
        </a:p>
      </dgm:t>
    </dgm:pt>
    <dgm:pt modelId="{CDCD8FD6-2320-4AD3-BC12-186BC0F73F16}">
      <dgm:prSet/>
      <dgm:spPr/>
      <dgm:t>
        <a:bodyPr/>
        <a:lstStyle/>
        <a:p>
          <a:r>
            <a:rPr lang="en-GB"/>
            <a:t>More you post  = More Followers You Get</a:t>
          </a:r>
          <a:endParaRPr lang="en-US"/>
        </a:p>
      </dgm:t>
    </dgm:pt>
    <dgm:pt modelId="{0782EC67-AB9C-4307-B6FE-43FD958E9253}" type="parTrans" cxnId="{0DE27487-FB30-4BBB-B829-F069A5FF456E}">
      <dgm:prSet/>
      <dgm:spPr/>
      <dgm:t>
        <a:bodyPr/>
        <a:lstStyle/>
        <a:p>
          <a:endParaRPr lang="en-US"/>
        </a:p>
      </dgm:t>
    </dgm:pt>
    <dgm:pt modelId="{0A387295-4C5F-42F6-8816-F2C90E84EE3A}" type="sibTrans" cxnId="{0DE27487-FB30-4BBB-B829-F069A5FF456E}">
      <dgm:prSet/>
      <dgm:spPr/>
      <dgm:t>
        <a:bodyPr/>
        <a:lstStyle/>
        <a:p>
          <a:endParaRPr lang="en-US"/>
        </a:p>
      </dgm:t>
    </dgm:pt>
    <dgm:pt modelId="{5521F1F2-2D19-46C5-A91A-290F21361E01}">
      <dgm:prSet/>
      <dgm:spPr/>
      <dgm:t>
        <a:bodyPr/>
        <a:lstStyle/>
        <a:p>
          <a:r>
            <a:rPr lang="en-GB" dirty="0"/>
            <a:t>More Followers, More Enquiries, More Bookings</a:t>
          </a:r>
          <a:endParaRPr lang="en-US" dirty="0"/>
        </a:p>
      </dgm:t>
    </dgm:pt>
    <dgm:pt modelId="{557A25CC-B621-4B70-868F-F8FD531CE202}" type="parTrans" cxnId="{4AFC98F3-4A98-4BF4-B6BA-24CB871967CF}">
      <dgm:prSet/>
      <dgm:spPr/>
      <dgm:t>
        <a:bodyPr/>
        <a:lstStyle/>
        <a:p>
          <a:endParaRPr lang="en-US"/>
        </a:p>
      </dgm:t>
    </dgm:pt>
    <dgm:pt modelId="{AA2A770B-D9DC-4EAB-8F17-F8167AB1F59A}" type="sibTrans" cxnId="{4AFC98F3-4A98-4BF4-B6BA-24CB871967CF}">
      <dgm:prSet/>
      <dgm:spPr/>
      <dgm:t>
        <a:bodyPr/>
        <a:lstStyle/>
        <a:p>
          <a:endParaRPr lang="en-US"/>
        </a:p>
      </dgm:t>
    </dgm:pt>
    <dgm:pt modelId="{478884E5-622F-488C-8CF4-EAF467ABEF8C}">
      <dgm:prSet/>
      <dgm:spPr/>
      <dgm:t>
        <a:bodyPr/>
        <a:lstStyle/>
        <a:p>
          <a:r>
            <a:rPr lang="en-GB"/>
            <a:t>Video is King</a:t>
          </a:r>
          <a:endParaRPr lang="en-US"/>
        </a:p>
      </dgm:t>
    </dgm:pt>
    <dgm:pt modelId="{65C019D5-C66C-4882-B6A2-01759536BD71}" type="parTrans" cxnId="{671ACF47-D632-4C09-BFD7-07B071031B43}">
      <dgm:prSet/>
      <dgm:spPr/>
      <dgm:t>
        <a:bodyPr/>
        <a:lstStyle/>
        <a:p>
          <a:endParaRPr lang="en-US"/>
        </a:p>
      </dgm:t>
    </dgm:pt>
    <dgm:pt modelId="{3081BE1A-4C54-4026-9354-CCA5AF875ECF}" type="sibTrans" cxnId="{671ACF47-D632-4C09-BFD7-07B071031B43}">
      <dgm:prSet/>
      <dgm:spPr/>
      <dgm:t>
        <a:bodyPr/>
        <a:lstStyle/>
        <a:p>
          <a:endParaRPr lang="en-US"/>
        </a:p>
      </dgm:t>
    </dgm:pt>
    <dgm:pt modelId="{9F838A45-14FF-4431-9E5B-3048FE0DA167}" type="pres">
      <dgm:prSet presAssocID="{BEB039D8-3974-47FD-803C-8E77C3B4C627}" presName="diagram" presStyleCnt="0">
        <dgm:presLayoutVars>
          <dgm:dir/>
          <dgm:resizeHandles val="exact"/>
        </dgm:presLayoutVars>
      </dgm:prSet>
      <dgm:spPr/>
    </dgm:pt>
    <dgm:pt modelId="{E85FC892-A369-413B-82E2-712EA2EB523A}" type="pres">
      <dgm:prSet presAssocID="{CB80F073-B43D-4325-89DE-4A57B5FE7217}" presName="node" presStyleLbl="node1" presStyleIdx="0" presStyleCnt="9">
        <dgm:presLayoutVars>
          <dgm:bulletEnabled val="1"/>
        </dgm:presLayoutVars>
      </dgm:prSet>
      <dgm:spPr/>
    </dgm:pt>
    <dgm:pt modelId="{A46B266D-C909-4F07-BBED-1DCC741C6FD2}" type="pres">
      <dgm:prSet presAssocID="{08BACF24-33F0-4104-9958-87A262B2AE5F}" presName="sibTrans" presStyleCnt="0"/>
      <dgm:spPr/>
    </dgm:pt>
    <dgm:pt modelId="{E232AF28-32E5-4C7E-8848-6977C5DF2E59}" type="pres">
      <dgm:prSet presAssocID="{8092AB1A-5BB5-45BD-9E27-C74238193026}" presName="node" presStyleLbl="node1" presStyleIdx="1" presStyleCnt="9">
        <dgm:presLayoutVars>
          <dgm:bulletEnabled val="1"/>
        </dgm:presLayoutVars>
      </dgm:prSet>
      <dgm:spPr/>
    </dgm:pt>
    <dgm:pt modelId="{88159855-6AA7-403C-B425-E7A77A199AA8}" type="pres">
      <dgm:prSet presAssocID="{85817F1E-8824-41F1-9809-899BD65C1241}" presName="sibTrans" presStyleCnt="0"/>
      <dgm:spPr/>
    </dgm:pt>
    <dgm:pt modelId="{AA04D05D-E05A-4936-8242-07860D60CF86}" type="pres">
      <dgm:prSet presAssocID="{F2F97436-2F05-4DF9-9B28-600307B86D9C}" presName="node" presStyleLbl="node1" presStyleIdx="2" presStyleCnt="9">
        <dgm:presLayoutVars>
          <dgm:bulletEnabled val="1"/>
        </dgm:presLayoutVars>
      </dgm:prSet>
      <dgm:spPr/>
    </dgm:pt>
    <dgm:pt modelId="{511C6095-06AB-4181-B3E9-F1B88814C529}" type="pres">
      <dgm:prSet presAssocID="{59C5D7B0-69A4-444E-A699-3563D0C8CDB2}" presName="sibTrans" presStyleCnt="0"/>
      <dgm:spPr/>
    </dgm:pt>
    <dgm:pt modelId="{DC1C8CFA-D6F2-4691-8C4F-D62CC78BA718}" type="pres">
      <dgm:prSet presAssocID="{2DEE89A8-8612-479E-AEDC-4CB95A4EA51F}" presName="node" presStyleLbl="node1" presStyleIdx="3" presStyleCnt="9">
        <dgm:presLayoutVars>
          <dgm:bulletEnabled val="1"/>
        </dgm:presLayoutVars>
      </dgm:prSet>
      <dgm:spPr/>
    </dgm:pt>
    <dgm:pt modelId="{E38B1AD9-D36F-4C38-B28B-B99EFAB15B71}" type="pres">
      <dgm:prSet presAssocID="{C3046EC9-7941-4C4E-8032-E27F65CB6D2D}" presName="sibTrans" presStyleCnt="0"/>
      <dgm:spPr/>
    </dgm:pt>
    <dgm:pt modelId="{9EC95D30-8B9D-49B3-8CCC-F594399DD255}" type="pres">
      <dgm:prSet presAssocID="{8CEDF3ED-3D74-4F1E-A035-6EF5A4E379D4}" presName="node" presStyleLbl="node1" presStyleIdx="4" presStyleCnt="9">
        <dgm:presLayoutVars>
          <dgm:bulletEnabled val="1"/>
        </dgm:presLayoutVars>
      </dgm:prSet>
      <dgm:spPr/>
    </dgm:pt>
    <dgm:pt modelId="{318571BA-EC43-4C27-A79B-7DF647FDE190}" type="pres">
      <dgm:prSet presAssocID="{EEF6D06D-05E0-4A11-9E46-597A79D77F7A}" presName="sibTrans" presStyleCnt="0"/>
      <dgm:spPr/>
    </dgm:pt>
    <dgm:pt modelId="{BC9759D7-212D-44D1-9F13-191779B3F9AD}" type="pres">
      <dgm:prSet presAssocID="{2E4E1D4A-C7ED-4CD9-B97A-F93E0B34CA73}" presName="node" presStyleLbl="node1" presStyleIdx="5" presStyleCnt="9">
        <dgm:presLayoutVars>
          <dgm:bulletEnabled val="1"/>
        </dgm:presLayoutVars>
      </dgm:prSet>
      <dgm:spPr/>
    </dgm:pt>
    <dgm:pt modelId="{C017B1EE-B61A-4D33-BDB9-75B6ACB9E521}" type="pres">
      <dgm:prSet presAssocID="{BF3E775E-8F89-4541-A9F3-68416578E251}" presName="sibTrans" presStyleCnt="0"/>
      <dgm:spPr/>
    </dgm:pt>
    <dgm:pt modelId="{B79341D1-6AF3-4373-8F01-DC9CE5280527}" type="pres">
      <dgm:prSet presAssocID="{CDCD8FD6-2320-4AD3-BC12-186BC0F73F16}" presName="node" presStyleLbl="node1" presStyleIdx="6" presStyleCnt="9">
        <dgm:presLayoutVars>
          <dgm:bulletEnabled val="1"/>
        </dgm:presLayoutVars>
      </dgm:prSet>
      <dgm:spPr/>
    </dgm:pt>
    <dgm:pt modelId="{40F2F765-CE5C-492A-930E-BDB790814381}" type="pres">
      <dgm:prSet presAssocID="{0A387295-4C5F-42F6-8816-F2C90E84EE3A}" presName="sibTrans" presStyleCnt="0"/>
      <dgm:spPr/>
    </dgm:pt>
    <dgm:pt modelId="{E334FAA2-CC7A-4FA0-B5B0-59DB618AA85E}" type="pres">
      <dgm:prSet presAssocID="{5521F1F2-2D19-46C5-A91A-290F21361E01}" presName="node" presStyleLbl="node1" presStyleIdx="7" presStyleCnt="9">
        <dgm:presLayoutVars>
          <dgm:bulletEnabled val="1"/>
        </dgm:presLayoutVars>
      </dgm:prSet>
      <dgm:spPr/>
    </dgm:pt>
    <dgm:pt modelId="{D09CD2A0-5653-42D4-A2B2-C611E64D7451}" type="pres">
      <dgm:prSet presAssocID="{AA2A770B-D9DC-4EAB-8F17-F8167AB1F59A}" presName="sibTrans" presStyleCnt="0"/>
      <dgm:spPr/>
    </dgm:pt>
    <dgm:pt modelId="{E947EA31-5ACF-4DF6-A54E-2C46C1587044}" type="pres">
      <dgm:prSet presAssocID="{478884E5-622F-488C-8CF4-EAF467ABEF8C}" presName="node" presStyleLbl="node1" presStyleIdx="8" presStyleCnt="9">
        <dgm:presLayoutVars>
          <dgm:bulletEnabled val="1"/>
        </dgm:presLayoutVars>
      </dgm:prSet>
      <dgm:spPr/>
    </dgm:pt>
  </dgm:ptLst>
  <dgm:cxnLst>
    <dgm:cxn modelId="{CE3CD904-9003-4D8E-934A-8B61536AAA6D}" srcId="{BEB039D8-3974-47FD-803C-8E77C3B4C627}" destId="{2E4E1D4A-C7ED-4CD9-B97A-F93E0B34CA73}" srcOrd="5" destOrd="0" parTransId="{3FB73A46-EA6A-4070-9178-C67ACED6CEE4}" sibTransId="{BF3E775E-8F89-4541-A9F3-68416578E251}"/>
    <dgm:cxn modelId="{E96D5C06-682E-49D7-A8A1-3F24C343FFB8}" type="presOf" srcId="{8CEDF3ED-3D74-4F1E-A035-6EF5A4E379D4}" destId="{9EC95D30-8B9D-49B3-8CCC-F594399DD255}" srcOrd="0" destOrd="0" presId="urn:microsoft.com/office/officeart/2005/8/layout/default"/>
    <dgm:cxn modelId="{5B31BE13-FF46-4E0B-8B54-C4C975426629}" srcId="{BEB039D8-3974-47FD-803C-8E77C3B4C627}" destId="{2DEE89A8-8612-479E-AEDC-4CB95A4EA51F}" srcOrd="3" destOrd="0" parTransId="{49EDF4B0-15CA-49EB-ADE2-E11B181DB249}" sibTransId="{C3046EC9-7941-4C4E-8032-E27F65CB6D2D}"/>
    <dgm:cxn modelId="{BC249A22-5575-4BA2-B890-831FF6BAA77B}" srcId="{BEB039D8-3974-47FD-803C-8E77C3B4C627}" destId="{8092AB1A-5BB5-45BD-9E27-C74238193026}" srcOrd="1" destOrd="0" parTransId="{9CBF84EA-5A95-4B8E-94FE-5AAADCABE388}" sibTransId="{85817F1E-8824-41F1-9809-899BD65C1241}"/>
    <dgm:cxn modelId="{F54B0131-11CB-455C-864A-AB7A27CFD466}" type="presOf" srcId="{CB80F073-B43D-4325-89DE-4A57B5FE7217}" destId="{E85FC892-A369-413B-82E2-712EA2EB523A}" srcOrd="0" destOrd="0" presId="urn:microsoft.com/office/officeart/2005/8/layout/default"/>
    <dgm:cxn modelId="{1B55233D-C5F1-46A8-A599-4FE2581DD042}" type="presOf" srcId="{F2F97436-2F05-4DF9-9B28-600307B86D9C}" destId="{AA04D05D-E05A-4936-8242-07860D60CF86}" srcOrd="0" destOrd="0" presId="urn:microsoft.com/office/officeart/2005/8/layout/default"/>
    <dgm:cxn modelId="{671ACF47-D632-4C09-BFD7-07B071031B43}" srcId="{BEB039D8-3974-47FD-803C-8E77C3B4C627}" destId="{478884E5-622F-488C-8CF4-EAF467ABEF8C}" srcOrd="8" destOrd="0" parTransId="{65C019D5-C66C-4882-B6A2-01759536BD71}" sibTransId="{3081BE1A-4C54-4026-9354-CCA5AF875ECF}"/>
    <dgm:cxn modelId="{007CDA4D-F82D-4B20-9B4F-FC8C31643813}" type="presOf" srcId="{8092AB1A-5BB5-45BD-9E27-C74238193026}" destId="{E232AF28-32E5-4C7E-8848-6977C5DF2E59}" srcOrd="0" destOrd="0" presId="urn:microsoft.com/office/officeart/2005/8/layout/default"/>
    <dgm:cxn modelId="{B5FE3254-30D9-4152-B227-A35E7CBF82CA}" srcId="{BEB039D8-3974-47FD-803C-8E77C3B4C627}" destId="{8CEDF3ED-3D74-4F1E-A035-6EF5A4E379D4}" srcOrd="4" destOrd="0" parTransId="{669BBF24-0F21-42B0-BA89-4862F37BC7C4}" sibTransId="{EEF6D06D-05E0-4A11-9E46-597A79D77F7A}"/>
    <dgm:cxn modelId="{0DE27487-FB30-4BBB-B829-F069A5FF456E}" srcId="{BEB039D8-3974-47FD-803C-8E77C3B4C627}" destId="{CDCD8FD6-2320-4AD3-BC12-186BC0F73F16}" srcOrd="6" destOrd="0" parTransId="{0782EC67-AB9C-4307-B6FE-43FD958E9253}" sibTransId="{0A387295-4C5F-42F6-8816-F2C90E84EE3A}"/>
    <dgm:cxn modelId="{300D8899-86D9-4AE1-A477-2517FCA8304D}" type="presOf" srcId="{2E4E1D4A-C7ED-4CD9-B97A-F93E0B34CA73}" destId="{BC9759D7-212D-44D1-9F13-191779B3F9AD}" srcOrd="0" destOrd="0" presId="urn:microsoft.com/office/officeart/2005/8/layout/default"/>
    <dgm:cxn modelId="{C36A8D9D-C1F9-4C5A-83DE-C0936FC6F0BC}" type="presOf" srcId="{CDCD8FD6-2320-4AD3-BC12-186BC0F73F16}" destId="{B79341D1-6AF3-4373-8F01-DC9CE5280527}" srcOrd="0" destOrd="0" presId="urn:microsoft.com/office/officeart/2005/8/layout/default"/>
    <dgm:cxn modelId="{F47EF89D-8E14-4421-AEEE-730B5819955A}" type="presOf" srcId="{BEB039D8-3974-47FD-803C-8E77C3B4C627}" destId="{9F838A45-14FF-4431-9E5B-3048FE0DA167}" srcOrd="0" destOrd="0" presId="urn:microsoft.com/office/officeart/2005/8/layout/default"/>
    <dgm:cxn modelId="{30B1B0B6-5A67-485C-9DFD-34CD1B8BA248}" srcId="{BEB039D8-3974-47FD-803C-8E77C3B4C627}" destId="{CB80F073-B43D-4325-89DE-4A57B5FE7217}" srcOrd="0" destOrd="0" parTransId="{C593BF62-6553-40FF-AF9B-ADE74144A32F}" sibTransId="{08BACF24-33F0-4104-9958-87A262B2AE5F}"/>
    <dgm:cxn modelId="{ADF549B8-FF3F-4281-A3EA-028F7F12D018}" type="presOf" srcId="{478884E5-622F-488C-8CF4-EAF467ABEF8C}" destId="{E947EA31-5ACF-4DF6-A54E-2C46C1587044}" srcOrd="0" destOrd="0" presId="urn:microsoft.com/office/officeart/2005/8/layout/default"/>
    <dgm:cxn modelId="{873B52CD-DC00-4708-B9C9-7EF1EA4F963B}" type="presOf" srcId="{2DEE89A8-8612-479E-AEDC-4CB95A4EA51F}" destId="{DC1C8CFA-D6F2-4691-8C4F-D62CC78BA718}" srcOrd="0" destOrd="0" presId="urn:microsoft.com/office/officeart/2005/8/layout/default"/>
    <dgm:cxn modelId="{CC0661D7-E127-418D-978E-26D734A81BAC}" type="presOf" srcId="{5521F1F2-2D19-46C5-A91A-290F21361E01}" destId="{E334FAA2-CC7A-4FA0-B5B0-59DB618AA85E}" srcOrd="0" destOrd="0" presId="urn:microsoft.com/office/officeart/2005/8/layout/default"/>
    <dgm:cxn modelId="{B99E45DE-E370-4E00-B65A-77E7881BC462}" srcId="{BEB039D8-3974-47FD-803C-8E77C3B4C627}" destId="{F2F97436-2F05-4DF9-9B28-600307B86D9C}" srcOrd="2" destOrd="0" parTransId="{771DE366-1C9A-45AC-8C23-EEEBF35D3E9B}" sibTransId="{59C5D7B0-69A4-444E-A699-3563D0C8CDB2}"/>
    <dgm:cxn modelId="{4AFC98F3-4A98-4BF4-B6BA-24CB871967CF}" srcId="{BEB039D8-3974-47FD-803C-8E77C3B4C627}" destId="{5521F1F2-2D19-46C5-A91A-290F21361E01}" srcOrd="7" destOrd="0" parTransId="{557A25CC-B621-4B70-868F-F8FD531CE202}" sibTransId="{AA2A770B-D9DC-4EAB-8F17-F8167AB1F59A}"/>
    <dgm:cxn modelId="{CFBAEA10-E794-4E18-91AC-0F138F96384A}" type="presParOf" srcId="{9F838A45-14FF-4431-9E5B-3048FE0DA167}" destId="{E85FC892-A369-413B-82E2-712EA2EB523A}" srcOrd="0" destOrd="0" presId="urn:microsoft.com/office/officeart/2005/8/layout/default"/>
    <dgm:cxn modelId="{36E82EC0-FA18-4078-BC0F-A8EAFAD245ED}" type="presParOf" srcId="{9F838A45-14FF-4431-9E5B-3048FE0DA167}" destId="{A46B266D-C909-4F07-BBED-1DCC741C6FD2}" srcOrd="1" destOrd="0" presId="urn:microsoft.com/office/officeart/2005/8/layout/default"/>
    <dgm:cxn modelId="{90629B8B-44CE-426D-BE81-A1EE6DF84A03}" type="presParOf" srcId="{9F838A45-14FF-4431-9E5B-3048FE0DA167}" destId="{E232AF28-32E5-4C7E-8848-6977C5DF2E59}" srcOrd="2" destOrd="0" presId="urn:microsoft.com/office/officeart/2005/8/layout/default"/>
    <dgm:cxn modelId="{FB54E955-BCB5-4244-B72D-0DD1B86D1016}" type="presParOf" srcId="{9F838A45-14FF-4431-9E5B-3048FE0DA167}" destId="{88159855-6AA7-403C-B425-E7A77A199AA8}" srcOrd="3" destOrd="0" presId="urn:microsoft.com/office/officeart/2005/8/layout/default"/>
    <dgm:cxn modelId="{3F3F2C89-7C71-41C9-8EE6-E7A8D4878D1A}" type="presParOf" srcId="{9F838A45-14FF-4431-9E5B-3048FE0DA167}" destId="{AA04D05D-E05A-4936-8242-07860D60CF86}" srcOrd="4" destOrd="0" presId="urn:microsoft.com/office/officeart/2005/8/layout/default"/>
    <dgm:cxn modelId="{DAFD27FE-B8FC-42E9-83FC-41ADBBC2C394}" type="presParOf" srcId="{9F838A45-14FF-4431-9E5B-3048FE0DA167}" destId="{511C6095-06AB-4181-B3E9-F1B88814C529}" srcOrd="5" destOrd="0" presId="urn:microsoft.com/office/officeart/2005/8/layout/default"/>
    <dgm:cxn modelId="{D3D8D557-EBD3-4794-8A02-7CB7CED169FD}" type="presParOf" srcId="{9F838A45-14FF-4431-9E5B-3048FE0DA167}" destId="{DC1C8CFA-D6F2-4691-8C4F-D62CC78BA718}" srcOrd="6" destOrd="0" presId="urn:microsoft.com/office/officeart/2005/8/layout/default"/>
    <dgm:cxn modelId="{1530707C-9272-4D5E-ADED-6F0B028145FA}" type="presParOf" srcId="{9F838A45-14FF-4431-9E5B-3048FE0DA167}" destId="{E38B1AD9-D36F-4C38-B28B-B99EFAB15B71}" srcOrd="7" destOrd="0" presId="urn:microsoft.com/office/officeart/2005/8/layout/default"/>
    <dgm:cxn modelId="{C4505E88-D7BC-4885-83AF-D4A0F17094FC}" type="presParOf" srcId="{9F838A45-14FF-4431-9E5B-3048FE0DA167}" destId="{9EC95D30-8B9D-49B3-8CCC-F594399DD255}" srcOrd="8" destOrd="0" presId="urn:microsoft.com/office/officeart/2005/8/layout/default"/>
    <dgm:cxn modelId="{69575AC2-DC22-4A44-B2BB-76C10CDA76B1}" type="presParOf" srcId="{9F838A45-14FF-4431-9E5B-3048FE0DA167}" destId="{318571BA-EC43-4C27-A79B-7DF647FDE190}" srcOrd="9" destOrd="0" presId="urn:microsoft.com/office/officeart/2005/8/layout/default"/>
    <dgm:cxn modelId="{456209F3-3510-4404-A2D7-75DB2FECBEDA}" type="presParOf" srcId="{9F838A45-14FF-4431-9E5B-3048FE0DA167}" destId="{BC9759D7-212D-44D1-9F13-191779B3F9AD}" srcOrd="10" destOrd="0" presId="urn:microsoft.com/office/officeart/2005/8/layout/default"/>
    <dgm:cxn modelId="{E5557103-96A9-4118-8514-6A771010F7DA}" type="presParOf" srcId="{9F838A45-14FF-4431-9E5B-3048FE0DA167}" destId="{C017B1EE-B61A-4D33-BDB9-75B6ACB9E521}" srcOrd="11" destOrd="0" presId="urn:microsoft.com/office/officeart/2005/8/layout/default"/>
    <dgm:cxn modelId="{8B23F491-3EA2-40CB-B2D3-0775158650DF}" type="presParOf" srcId="{9F838A45-14FF-4431-9E5B-3048FE0DA167}" destId="{B79341D1-6AF3-4373-8F01-DC9CE5280527}" srcOrd="12" destOrd="0" presId="urn:microsoft.com/office/officeart/2005/8/layout/default"/>
    <dgm:cxn modelId="{E7547031-EB41-496A-986B-D343D8F2FC32}" type="presParOf" srcId="{9F838A45-14FF-4431-9E5B-3048FE0DA167}" destId="{40F2F765-CE5C-492A-930E-BDB790814381}" srcOrd="13" destOrd="0" presId="urn:microsoft.com/office/officeart/2005/8/layout/default"/>
    <dgm:cxn modelId="{27A8FE71-4BA6-47F6-9F0D-024A98FF5CC2}" type="presParOf" srcId="{9F838A45-14FF-4431-9E5B-3048FE0DA167}" destId="{E334FAA2-CC7A-4FA0-B5B0-59DB618AA85E}" srcOrd="14" destOrd="0" presId="urn:microsoft.com/office/officeart/2005/8/layout/default"/>
    <dgm:cxn modelId="{9FBFFCA8-7014-4B73-96BE-DCDCA1722410}" type="presParOf" srcId="{9F838A45-14FF-4431-9E5B-3048FE0DA167}" destId="{D09CD2A0-5653-42D4-A2B2-C611E64D7451}" srcOrd="15" destOrd="0" presId="urn:microsoft.com/office/officeart/2005/8/layout/default"/>
    <dgm:cxn modelId="{356714B5-3716-406E-9B4F-9FE7AA7EA5C3}" type="presParOf" srcId="{9F838A45-14FF-4431-9E5B-3048FE0DA167}" destId="{E947EA31-5ACF-4DF6-A54E-2C46C158704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9DAF05-BD5E-40D8-B912-4602CE1F065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AA515F4-9C8C-4E00-9853-E54E4A0DEF29}">
      <dgm:prSet/>
      <dgm:spPr/>
      <dgm:t>
        <a:bodyPr/>
        <a:lstStyle/>
        <a:p>
          <a:r>
            <a:rPr lang="en-GB"/>
            <a:t>Video Drives Reach, Engagement &amp; Growth</a:t>
          </a:r>
          <a:endParaRPr lang="en-US"/>
        </a:p>
      </dgm:t>
    </dgm:pt>
    <dgm:pt modelId="{E6C333FD-80C6-4FAF-9243-CE7F38A64C5E}" type="parTrans" cxnId="{36D3E722-1784-49AD-B112-941ADDF95A2C}">
      <dgm:prSet/>
      <dgm:spPr/>
      <dgm:t>
        <a:bodyPr/>
        <a:lstStyle/>
        <a:p>
          <a:endParaRPr lang="en-US"/>
        </a:p>
      </dgm:t>
    </dgm:pt>
    <dgm:pt modelId="{15E08BB5-522C-41C2-9670-BC5A9C94ACD1}" type="sibTrans" cxnId="{36D3E722-1784-49AD-B112-941ADDF95A2C}">
      <dgm:prSet/>
      <dgm:spPr/>
      <dgm:t>
        <a:bodyPr/>
        <a:lstStyle/>
        <a:p>
          <a:endParaRPr lang="en-US"/>
        </a:p>
      </dgm:t>
    </dgm:pt>
    <dgm:pt modelId="{C5EBD8AF-C450-49CE-8161-C40AD7530C94}">
      <dgm:prSet/>
      <dgm:spPr/>
      <dgm:t>
        <a:bodyPr/>
        <a:lstStyle/>
        <a:p>
          <a:r>
            <a:rPr lang="en-GB"/>
            <a:t>82% of Internet Traffic Comes from Video</a:t>
          </a:r>
          <a:endParaRPr lang="en-US"/>
        </a:p>
      </dgm:t>
    </dgm:pt>
    <dgm:pt modelId="{6617195F-3EF1-48D7-B0BD-B5610FE9C1BC}" type="parTrans" cxnId="{EE6BE21D-3BCD-4F9C-8475-D17D0B6A5E6C}">
      <dgm:prSet/>
      <dgm:spPr/>
      <dgm:t>
        <a:bodyPr/>
        <a:lstStyle/>
        <a:p>
          <a:endParaRPr lang="en-US"/>
        </a:p>
      </dgm:t>
    </dgm:pt>
    <dgm:pt modelId="{BCBE0E15-C8F4-4170-877F-9580D234EBF8}" type="sibTrans" cxnId="{EE6BE21D-3BCD-4F9C-8475-D17D0B6A5E6C}">
      <dgm:prSet/>
      <dgm:spPr/>
      <dgm:t>
        <a:bodyPr/>
        <a:lstStyle/>
        <a:p>
          <a:endParaRPr lang="en-US"/>
        </a:p>
      </dgm:t>
    </dgm:pt>
    <dgm:pt modelId="{DF380E7F-21EA-4A2A-82B8-7B8061F23406}">
      <dgm:prSet/>
      <dgm:spPr/>
      <dgm:t>
        <a:bodyPr/>
        <a:lstStyle/>
        <a:p>
          <a:r>
            <a:rPr lang="en-GB"/>
            <a:t>3 X Higher Reach than Static Images</a:t>
          </a:r>
          <a:endParaRPr lang="en-US"/>
        </a:p>
      </dgm:t>
    </dgm:pt>
    <dgm:pt modelId="{5CE6FB84-EE18-4513-B0B2-A25D5EDD0BB9}" type="parTrans" cxnId="{074616FE-1432-4651-A5F2-CB8ED159BF25}">
      <dgm:prSet/>
      <dgm:spPr/>
      <dgm:t>
        <a:bodyPr/>
        <a:lstStyle/>
        <a:p>
          <a:endParaRPr lang="en-US"/>
        </a:p>
      </dgm:t>
    </dgm:pt>
    <dgm:pt modelId="{687271F6-1C49-4219-AF8B-EFAD322CF166}" type="sibTrans" cxnId="{074616FE-1432-4651-A5F2-CB8ED159BF25}">
      <dgm:prSet/>
      <dgm:spPr/>
      <dgm:t>
        <a:bodyPr/>
        <a:lstStyle/>
        <a:p>
          <a:endParaRPr lang="en-US"/>
        </a:p>
      </dgm:t>
    </dgm:pt>
    <dgm:pt modelId="{B01BD9B4-2E77-4758-B29F-9EEB12401F5E}">
      <dgm:prSet/>
      <dgm:spPr/>
      <dgm:t>
        <a:bodyPr/>
        <a:lstStyle/>
        <a:p>
          <a:r>
            <a:rPr lang="en-GB"/>
            <a:t>2.5 x Follower Growth for Reels</a:t>
          </a:r>
          <a:endParaRPr lang="en-US"/>
        </a:p>
      </dgm:t>
    </dgm:pt>
    <dgm:pt modelId="{18809ECE-C000-4B2B-B892-3C5B989DA164}" type="parTrans" cxnId="{FEE26D8C-CF49-4C5E-8B72-A629D3E6D88C}">
      <dgm:prSet/>
      <dgm:spPr/>
      <dgm:t>
        <a:bodyPr/>
        <a:lstStyle/>
        <a:p>
          <a:endParaRPr lang="en-US"/>
        </a:p>
      </dgm:t>
    </dgm:pt>
    <dgm:pt modelId="{149245BF-EBDC-44FF-AB90-9B68975D962F}" type="sibTrans" cxnId="{FEE26D8C-CF49-4C5E-8B72-A629D3E6D88C}">
      <dgm:prSet/>
      <dgm:spPr/>
      <dgm:t>
        <a:bodyPr/>
        <a:lstStyle/>
        <a:p>
          <a:endParaRPr lang="en-US"/>
        </a:p>
      </dgm:t>
    </dgm:pt>
    <dgm:pt modelId="{3E73138B-E222-4404-B0E3-0A2EF22D2D07}">
      <dgm:prSet/>
      <dgm:spPr/>
      <dgm:t>
        <a:bodyPr/>
        <a:lstStyle/>
        <a:p>
          <a:r>
            <a:rPr lang="en-GB"/>
            <a:t>Future Proof</a:t>
          </a:r>
          <a:endParaRPr lang="en-US"/>
        </a:p>
      </dgm:t>
    </dgm:pt>
    <dgm:pt modelId="{14601DA5-92F3-4314-A335-6EBAC8C9A162}" type="parTrans" cxnId="{AA79EE10-00C4-416D-822D-0CE52384E76D}">
      <dgm:prSet/>
      <dgm:spPr/>
      <dgm:t>
        <a:bodyPr/>
        <a:lstStyle/>
        <a:p>
          <a:endParaRPr lang="en-US"/>
        </a:p>
      </dgm:t>
    </dgm:pt>
    <dgm:pt modelId="{F8DB066A-7CBC-4C1E-9ACF-622B6D455D8C}" type="sibTrans" cxnId="{AA79EE10-00C4-416D-822D-0CE52384E76D}">
      <dgm:prSet/>
      <dgm:spPr/>
      <dgm:t>
        <a:bodyPr/>
        <a:lstStyle/>
        <a:p>
          <a:endParaRPr lang="en-US"/>
        </a:p>
      </dgm:t>
    </dgm:pt>
    <dgm:pt modelId="{A44342E8-41F3-4F61-A3DA-A589D5458452}">
      <dgm:prSet/>
      <dgm:spPr/>
      <dgm:t>
        <a:bodyPr/>
        <a:lstStyle/>
        <a:p>
          <a:r>
            <a:rPr lang="en-GB"/>
            <a:t>Video 1</a:t>
          </a:r>
          <a:r>
            <a:rPr lang="en-GB" baseline="30000"/>
            <a:t>st</a:t>
          </a:r>
          <a:r>
            <a:rPr lang="en-GB"/>
            <a:t> – Personal Stories Deserve to be Seen!</a:t>
          </a:r>
          <a:endParaRPr lang="en-US"/>
        </a:p>
      </dgm:t>
    </dgm:pt>
    <dgm:pt modelId="{0632E6EC-02BE-41CD-AF82-662A9EDD9039}" type="parTrans" cxnId="{735D05B2-3E08-461F-A2D2-2ABE482BDCD9}">
      <dgm:prSet/>
      <dgm:spPr/>
      <dgm:t>
        <a:bodyPr/>
        <a:lstStyle/>
        <a:p>
          <a:endParaRPr lang="en-US"/>
        </a:p>
      </dgm:t>
    </dgm:pt>
    <dgm:pt modelId="{F5CDFA9C-0AF3-47FD-A89D-4DE149F305FA}" type="sibTrans" cxnId="{735D05B2-3E08-461F-A2D2-2ABE482BDCD9}">
      <dgm:prSet/>
      <dgm:spPr/>
      <dgm:t>
        <a:bodyPr/>
        <a:lstStyle/>
        <a:p>
          <a:endParaRPr lang="en-US"/>
        </a:p>
      </dgm:t>
    </dgm:pt>
    <dgm:pt modelId="{3F3949AE-D843-4D6C-A7AC-845E09380F0D}" type="pres">
      <dgm:prSet presAssocID="{C49DAF05-BD5E-40D8-B912-4602CE1F065B}" presName="Name0" presStyleCnt="0">
        <dgm:presLayoutVars>
          <dgm:dir/>
          <dgm:resizeHandles val="exact"/>
        </dgm:presLayoutVars>
      </dgm:prSet>
      <dgm:spPr/>
    </dgm:pt>
    <dgm:pt modelId="{E0145C16-14E5-4391-8505-A3E53FD0B0C9}" type="pres">
      <dgm:prSet presAssocID="{BAA515F4-9C8C-4E00-9853-E54E4A0DEF29}" presName="node" presStyleLbl="node1" presStyleIdx="0" presStyleCnt="6">
        <dgm:presLayoutVars>
          <dgm:bulletEnabled val="1"/>
        </dgm:presLayoutVars>
      </dgm:prSet>
      <dgm:spPr/>
    </dgm:pt>
    <dgm:pt modelId="{B6769F34-0CC4-40E2-9667-E6941FA61090}" type="pres">
      <dgm:prSet presAssocID="{15E08BB5-522C-41C2-9670-BC5A9C94ACD1}" presName="sibTrans" presStyleLbl="sibTrans1D1" presStyleIdx="0" presStyleCnt="5"/>
      <dgm:spPr/>
    </dgm:pt>
    <dgm:pt modelId="{067F47EC-4E17-403F-9951-30DB4080D57D}" type="pres">
      <dgm:prSet presAssocID="{15E08BB5-522C-41C2-9670-BC5A9C94ACD1}" presName="connectorText" presStyleLbl="sibTrans1D1" presStyleIdx="0" presStyleCnt="5"/>
      <dgm:spPr/>
    </dgm:pt>
    <dgm:pt modelId="{052A902C-01F3-492B-86F1-5C25953CF105}" type="pres">
      <dgm:prSet presAssocID="{C5EBD8AF-C450-49CE-8161-C40AD7530C94}" presName="node" presStyleLbl="node1" presStyleIdx="1" presStyleCnt="6">
        <dgm:presLayoutVars>
          <dgm:bulletEnabled val="1"/>
        </dgm:presLayoutVars>
      </dgm:prSet>
      <dgm:spPr/>
    </dgm:pt>
    <dgm:pt modelId="{50132615-BE01-409D-908F-F396EA3CE79D}" type="pres">
      <dgm:prSet presAssocID="{BCBE0E15-C8F4-4170-877F-9580D234EBF8}" presName="sibTrans" presStyleLbl="sibTrans1D1" presStyleIdx="1" presStyleCnt="5"/>
      <dgm:spPr/>
    </dgm:pt>
    <dgm:pt modelId="{3B249075-8913-458C-99DB-332B65D1B390}" type="pres">
      <dgm:prSet presAssocID="{BCBE0E15-C8F4-4170-877F-9580D234EBF8}" presName="connectorText" presStyleLbl="sibTrans1D1" presStyleIdx="1" presStyleCnt="5"/>
      <dgm:spPr/>
    </dgm:pt>
    <dgm:pt modelId="{11F25085-2618-4864-8200-A5A81E6CB595}" type="pres">
      <dgm:prSet presAssocID="{DF380E7F-21EA-4A2A-82B8-7B8061F23406}" presName="node" presStyleLbl="node1" presStyleIdx="2" presStyleCnt="6">
        <dgm:presLayoutVars>
          <dgm:bulletEnabled val="1"/>
        </dgm:presLayoutVars>
      </dgm:prSet>
      <dgm:spPr/>
    </dgm:pt>
    <dgm:pt modelId="{58CB9EEC-5CC0-47AC-A1FD-79AFF3182F4F}" type="pres">
      <dgm:prSet presAssocID="{687271F6-1C49-4219-AF8B-EFAD322CF166}" presName="sibTrans" presStyleLbl="sibTrans1D1" presStyleIdx="2" presStyleCnt="5"/>
      <dgm:spPr/>
    </dgm:pt>
    <dgm:pt modelId="{343628D1-FA10-4319-B988-91812BECAF6D}" type="pres">
      <dgm:prSet presAssocID="{687271F6-1C49-4219-AF8B-EFAD322CF166}" presName="connectorText" presStyleLbl="sibTrans1D1" presStyleIdx="2" presStyleCnt="5"/>
      <dgm:spPr/>
    </dgm:pt>
    <dgm:pt modelId="{98CDF161-3D0A-4C2C-A815-39EB9479D8B2}" type="pres">
      <dgm:prSet presAssocID="{B01BD9B4-2E77-4758-B29F-9EEB12401F5E}" presName="node" presStyleLbl="node1" presStyleIdx="3" presStyleCnt="6">
        <dgm:presLayoutVars>
          <dgm:bulletEnabled val="1"/>
        </dgm:presLayoutVars>
      </dgm:prSet>
      <dgm:spPr/>
    </dgm:pt>
    <dgm:pt modelId="{3CB06478-136C-414A-A899-10BEE4341E85}" type="pres">
      <dgm:prSet presAssocID="{149245BF-EBDC-44FF-AB90-9B68975D962F}" presName="sibTrans" presStyleLbl="sibTrans1D1" presStyleIdx="3" presStyleCnt="5"/>
      <dgm:spPr/>
    </dgm:pt>
    <dgm:pt modelId="{61ED59B4-484E-4694-8512-329BA337DD1F}" type="pres">
      <dgm:prSet presAssocID="{149245BF-EBDC-44FF-AB90-9B68975D962F}" presName="connectorText" presStyleLbl="sibTrans1D1" presStyleIdx="3" presStyleCnt="5"/>
      <dgm:spPr/>
    </dgm:pt>
    <dgm:pt modelId="{932107BC-3F1A-4930-BD9D-BB504BC2AB1E}" type="pres">
      <dgm:prSet presAssocID="{3E73138B-E222-4404-B0E3-0A2EF22D2D07}" presName="node" presStyleLbl="node1" presStyleIdx="4" presStyleCnt="6">
        <dgm:presLayoutVars>
          <dgm:bulletEnabled val="1"/>
        </dgm:presLayoutVars>
      </dgm:prSet>
      <dgm:spPr/>
    </dgm:pt>
    <dgm:pt modelId="{B42C27E6-EC6E-46C2-8EE7-11D5EBB5A21F}" type="pres">
      <dgm:prSet presAssocID="{F8DB066A-7CBC-4C1E-9ACF-622B6D455D8C}" presName="sibTrans" presStyleLbl="sibTrans1D1" presStyleIdx="4" presStyleCnt="5"/>
      <dgm:spPr/>
    </dgm:pt>
    <dgm:pt modelId="{BA7FC875-A4E1-44A6-A8CB-28175F1524ED}" type="pres">
      <dgm:prSet presAssocID="{F8DB066A-7CBC-4C1E-9ACF-622B6D455D8C}" presName="connectorText" presStyleLbl="sibTrans1D1" presStyleIdx="4" presStyleCnt="5"/>
      <dgm:spPr/>
    </dgm:pt>
    <dgm:pt modelId="{1908ED5B-392F-4D0F-A822-DD1C01770173}" type="pres">
      <dgm:prSet presAssocID="{A44342E8-41F3-4F61-A3DA-A589D5458452}" presName="node" presStyleLbl="node1" presStyleIdx="5" presStyleCnt="6">
        <dgm:presLayoutVars>
          <dgm:bulletEnabled val="1"/>
        </dgm:presLayoutVars>
      </dgm:prSet>
      <dgm:spPr/>
    </dgm:pt>
  </dgm:ptLst>
  <dgm:cxnLst>
    <dgm:cxn modelId="{AA79EE10-00C4-416D-822D-0CE52384E76D}" srcId="{C49DAF05-BD5E-40D8-B912-4602CE1F065B}" destId="{3E73138B-E222-4404-B0E3-0A2EF22D2D07}" srcOrd="4" destOrd="0" parTransId="{14601DA5-92F3-4314-A335-6EBAC8C9A162}" sibTransId="{F8DB066A-7CBC-4C1E-9ACF-622B6D455D8C}"/>
    <dgm:cxn modelId="{EE6BE21D-3BCD-4F9C-8475-D17D0B6A5E6C}" srcId="{C49DAF05-BD5E-40D8-B912-4602CE1F065B}" destId="{C5EBD8AF-C450-49CE-8161-C40AD7530C94}" srcOrd="1" destOrd="0" parTransId="{6617195F-3EF1-48D7-B0BD-B5610FE9C1BC}" sibTransId="{BCBE0E15-C8F4-4170-877F-9580D234EBF8}"/>
    <dgm:cxn modelId="{36D3E722-1784-49AD-B112-941ADDF95A2C}" srcId="{C49DAF05-BD5E-40D8-B912-4602CE1F065B}" destId="{BAA515F4-9C8C-4E00-9853-E54E4A0DEF29}" srcOrd="0" destOrd="0" parTransId="{E6C333FD-80C6-4FAF-9243-CE7F38A64C5E}" sibTransId="{15E08BB5-522C-41C2-9670-BC5A9C94ACD1}"/>
    <dgm:cxn modelId="{8D8F7828-6533-41CD-8656-337F86605466}" type="presOf" srcId="{A44342E8-41F3-4F61-A3DA-A589D5458452}" destId="{1908ED5B-392F-4D0F-A822-DD1C01770173}" srcOrd="0" destOrd="0" presId="urn:microsoft.com/office/officeart/2016/7/layout/RepeatingBendingProcessNew"/>
    <dgm:cxn modelId="{F681412F-FC43-4725-8DBB-F5BA7A9186CE}" type="presOf" srcId="{B01BD9B4-2E77-4758-B29F-9EEB12401F5E}" destId="{98CDF161-3D0A-4C2C-A815-39EB9479D8B2}" srcOrd="0" destOrd="0" presId="urn:microsoft.com/office/officeart/2016/7/layout/RepeatingBendingProcessNew"/>
    <dgm:cxn modelId="{F8F36C3D-7BA2-4CE0-BD7B-493CD31BA968}" type="presOf" srcId="{F8DB066A-7CBC-4C1E-9ACF-622B6D455D8C}" destId="{BA7FC875-A4E1-44A6-A8CB-28175F1524ED}" srcOrd="1" destOrd="0" presId="urn:microsoft.com/office/officeart/2016/7/layout/RepeatingBendingProcessNew"/>
    <dgm:cxn modelId="{BC740C63-5832-4192-8A1F-DCF0A0C65404}" type="presOf" srcId="{BAA515F4-9C8C-4E00-9853-E54E4A0DEF29}" destId="{E0145C16-14E5-4391-8505-A3E53FD0B0C9}" srcOrd="0" destOrd="0" presId="urn:microsoft.com/office/officeart/2016/7/layout/RepeatingBendingProcessNew"/>
    <dgm:cxn modelId="{77251665-9BED-4C22-87C7-6ED2220A98FD}" type="presOf" srcId="{DF380E7F-21EA-4A2A-82B8-7B8061F23406}" destId="{11F25085-2618-4864-8200-A5A81E6CB595}" srcOrd="0" destOrd="0" presId="urn:microsoft.com/office/officeart/2016/7/layout/RepeatingBendingProcessNew"/>
    <dgm:cxn modelId="{C92F7246-8ABB-4DEE-827B-AE2C6B1F51E5}" type="presOf" srcId="{687271F6-1C49-4219-AF8B-EFAD322CF166}" destId="{58CB9EEC-5CC0-47AC-A1FD-79AFF3182F4F}" srcOrd="0" destOrd="0" presId="urn:microsoft.com/office/officeart/2016/7/layout/RepeatingBendingProcessNew"/>
    <dgm:cxn modelId="{746B0E69-DFF9-4974-94D7-71370D6828CE}" type="presOf" srcId="{149245BF-EBDC-44FF-AB90-9B68975D962F}" destId="{3CB06478-136C-414A-A899-10BEE4341E85}" srcOrd="0" destOrd="0" presId="urn:microsoft.com/office/officeart/2016/7/layout/RepeatingBendingProcessNew"/>
    <dgm:cxn modelId="{F529D76F-E0AD-44FD-AE78-C43C739951CC}" type="presOf" srcId="{15E08BB5-522C-41C2-9670-BC5A9C94ACD1}" destId="{B6769F34-0CC4-40E2-9667-E6941FA61090}" srcOrd="0" destOrd="0" presId="urn:microsoft.com/office/officeart/2016/7/layout/RepeatingBendingProcessNew"/>
    <dgm:cxn modelId="{71CF4B8A-2599-4587-AB37-F453595C49C5}" type="presOf" srcId="{C49DAF05-BD5E-40D8-B912-4602CE1F065B}" destId="{3F3949AE-D843-4D6C-A7AC-845E09380F0D}" srcOrd="0" destOrd="0" presId="urn:microsoft.com/office/officeart/2016/7/layout/RepeatingBendingProcessNew"/>
    <dgm:cxn modelId="{FEE26D8C-CF49-4C5E-8B72-A629D3E6D88C}" srcId="{C49DAF05-BD5E-40D8-B912-4602CE1F065B}" destId="{B01BD9B4-2E77-4758-B29F-9EEB12401F5E}" srcOrd="3" destOrd="0" parTransId="{18809ECE-C000-4B2B-B892-3C5B989DA164}" sibTransId="{149245BF-EBDC-44FF-AB90-9B68975D962F}"/>
    <dgm:cxn modelId="{AD48C09E-9133-4863-A77C-A687D2A77962}" type="presOf" srcId="{15E08BB5-522C-41C2-9670-BC5A9C94ACD1}" destId="{067F47EC-4E17-403F-9951-30DB4080D57D}" srcOrd="1" destOrd="0" presId="urn:microsoft.com/office/officeart/2016/7/layout/RepeatingBendingProcessNew"/>
    <dgm:cxn modelId="{C0AC5D9F-7AB4-4081-A425-59AA5657D59F}" type="presOf" srcId="{687271F6-1C49-4219-AF8B-EFAD322CF166}" destId="{343628D1-FA10-4319-B988-91812BECAF6D}" srcOrd="1" destOrd="0" presId="urn:microsoft.com/office/officeart/2016/7/layout/RepeatingBendingProcessNew"/>
    <dgm:cxn modelId="{735D05B2-3E08-461F-A2D2-2ABE482BDCD9}" srcId="{C49DAF05-BD5E-40D8-B912-4602CE1F065B}" destId="{A44342E8-41F3-4F61-A3DA-A589D5458452}" srcOrd="5" destOrd="0" parTransId="{0632E6EC-02BE-41CD-AF82-662A9EDD9039}" sibTransId="{F5CDFA9C-0AF3-47FD-A89D-4DE149F305FA}"/>
    <dgm:cxn modelId="{3CC5B2B9-95C8-42A5-B5A6-1F2074C8B815}" type="presOf" srcId="{C5EBD8AF-C450-49CE-8161-C40AD7530C94}" destId="{052A902C-01F3-492B-86F1-5C25953CF105}" srcOrd="0" destOrd="0" presId="urn:microsoft.com/office/officeart/2016/7/layout/RepeatingBendingProcessNew"/>
    <dgm:cxn modelId="{709160BD-1D85-4376-AA82-B36508E183D7}" type="presOf" srcId="{F8DB066A-7CBC-4C1E-9ACF-622B6D455D8C}" destId="{B42C27E6-EC6E-46C2-8EE7-11D5EBB5A21F}" srcOrd="0" destOrd="0" presId="urn:microsoft.com/office/officeart/2016/7/layout/RepeatingBendingProcessNew"/>
    <dgm:cxn modelId="{B51527C7-AC62-4282-8AD8-D2705C2CE3D9}" type="presOf" srcId="{149245BF-EBDC-44FF-AB90-9B68975D962F}" destId="{61ED59B4-484E-4694-8512-329BA337DD1F}" srcOrd="1" destOrd="0" presId="urn:microsoft.com/office/officeart/2016/7/layout/RepeatingBendingProcessNew"/>
    <dgm:cxn modelId="{D67261C9-3E9A-4CF1-AE27-8A13E7A484E1}" type="presOf" srcId="{3E73138B-E222-4404-B0E3-0A2EF22D2D07}" destId="{932107BC-3F1A-4930-BD9D-BB504BC2AB1E}" srcOrd="0" destOrd="0" presId="urn:microsoft.com/office/officeart/2016/7/layout/RepeatingBendingProcessNew"/>
    <dgm:cxn modelId="{FA7ADAE3-5145-4531-A874-0B7BDDAB9527}" type="presOf" srcId="{BCBE0E15-C8F4-4170-877F-9580D234EBF8}" destId="{3B249075-8913-458C-99DB-332B65D1B390}" srcOrd="1" destOrd="0" presId="urn:microsoft.com/office/officeart/2016/7/layout/RepeatingBendingProcessNew"/>
    <dgm:cxn modelId="{982D60EC-2608-47C1-BC5E-EEBA9431A248}" type="presOf" srcId="{BCBE0E15-C8F4-4170-877F-9580D234EBF8}" destId="{50132615-BE01-409D-908F-F396EA3CE79D}" srcOrd="0" destOrd="0" presId="urn:microsoft.com/office/officeart/2016/7/layout/RepeatingBendingProcessNew"/>
    <dgm:cxn modelId="{074616FE-1432-4651-A5F2-CB8ED159BF25}" srcId="{C49DAF05-BD5E-40D8-B912-4602CE1F065B}" destId="{DF380E7F-21EA-4A2A-82B8-7B8061F23406}" srcOrd="2" destOrd="0" parTransId="{5CE6FB84-EE18-4513-B0B2-A25D5EDD0BB9}" sibTransId="{687271F6-1C49-4219-AF8B-EFAD322CF166}"/>
    <dgm:cxn modelId="{64BE0227-EA19-4ECE-AA15-02C48CE0F1E3}" type="presParOf" srcId="{3F3949AE-D843-4D6C-A7AC-845E09380F0D}" destId="{E0145C16-14E5-4391-8505-A3E53FD0B0C9}" srcOrd="0" destOrd="0" presId="urn:microsoft.com/office/officeart/2016/7/layout/RepeatingBendingProcessNew"/>
    <dgm:cxn modelId="{6E645CE8-FB4F-41CD-8012-1753221ECA80}" type="presParOf" srcId="{3F3949AE-D843-4D6C-A7AC-845E09380F0D}" destId="{B6769F34-0CC4-40E2-9667-E6941FA61090}" srcOrd="1" destOrd="0" presId="urn:microsoft.com/office/officeart/2016/7/layout/RepeatingBendingProcessNew"/>
    <dgm:cxn modelId="{39C3077E-85B5-4C74-B10C-3CB0EA16E3EF}" type="presParOf" srcId="{B6769F34-0CC4-40E2-9667-E6941FA61090}" destId="{067F47EC-4E17-403F-9951-30DB4080D57D}" srcOrd="0" destOrd="0" presId="urn:microsoft.com/office/officeart/2016/7/layout/RepeatingBendingProcessNew"/>
    <dgm:cxn modelId="{98F2DB71-E128-4F49-8318-9048EB2B143B}" type="presParOf" srcId="{3F3949AE-D843-4D6C-A7AC-845E09380F0D}" destId="{052A902C-01F3-492B-86F1-5C25953CF105}" srcOrd="2" destOrd="0" presId="urn:microsoft.com/office/officeart/2016/7/layout/RepeatingBendingProcessNew"/>
    <dgm:cxn modelId="{9A2BE114-DFAD-49E1-97AA-52DE0BD4924C}" type="presParOf" srcId="{3F3949AE-D843-4D6C-A7AC-845E09380F0D}" destId="{50132615-BE01-409D-908F-F396EA3CE79D}" srcOrd="3" destOrd="0" presId="urn:microsoft.com/office/officeart/2016/7/layout/RepeatingBendingProcessNew"/>
    <dgm:cxn modelId="{AB0B65A3-7672-451E-8950-E0E4FEDAAC3B}" type="presParOf" srcId="{50132615-BE01-409D-908F-F396EA3CE79D}" destId="{3B249075-8913-458C-99DB-332B65D1B390}" srcOrd="0" destOrd="0" presId="urn:microsoft.com/office/officeart/2016/7/layout/RepeatingBendingProcessNew"/>
    <dgm:cxn modelId="{62E55EEE-BBE0-4980-84F7-4B1E20733A4F}" type="presParOf" srcId="{3F3949AE-D843-4D6C-A7AC-845E09380F0D}" destId="{11F25085-2618-4864-8200-A5A81E6CB595}" srcOrd="4" destOrd="0" presId="urn:microsoft.com/office/officeart/2016/7/layout/RepeatingBendingProcessNew"/>
    <dgm:cxn modelId="{5431CC50-3CB0-4204-BA95-12ECCCBA4B46}" type="presParOf" srcId="{3F3949AE-D843-4D6C-A7AC-845E09380F0D}" destId="{58CB9EEC-5CC0-47AC-A1FD-79AFF3182F4F}" srcOrd="5" destOrd="0" presId="urn:microsoft.com/office/officeart/2016/7/layout/RepeatingBendingProcessNew"/>
    <dgm:cxn modelId="{6CBB6498-8047-45A3-936C-A03388231027}" type="presParOf" srcId="{58CB9EEC-5CC0-47AC-A1FD-79AFF3182F4F}" destId="{343628D1-FA10-4319-B988-91812BECAF6D}" srcOrd="0" destOrd="0" presId="urn:microsoft.com/office/officeart/2016/7/layout/RepeatingBendingProcessNew"/>
    <dgm:cxn modelId="{A03A5E75-A9A1-4BB5-B92F-8EC2FB4139F0}" type="presParOf" srcId="{3F3949AE-D843-4D6C-A7AC-845E09380F0D}" destId="{98CDF161-3D0A-4C2C-A815-39EB9479D8B2}" srcOrd="6" destOrd="0" presId="urn:microsoft.com/office/officeart/2016/7/layout/RepeatingBendingProcessNew"/>
    <dgm:cxn modelId="{D8FFFC54-E988-4451-8BF2-532B207328EF}" type="presParOf" srcId="{3F3949AE-D843-4D6C-A7AC-845E09380F0D}" destId="{3CB06478-136C-414A-A899-10BEE4341E85}" srcOrd="7" destOrd="0" presId="urn:microsoft.com/office/officeart/2016/7/layout/RepeatingBendingProcessNew"/>
    <dgm:cxn modelId="{9BC05A28-21D3-4071-AAE8-4CA63E81C500}" type="presParOf" srcId="{3CB06478-136C-414A-A899-10BEE4341E85}" destId="{61ED59B4-484E-4694-8512-329BA337DD1F}" srcOrd="0" destOrd="0" presId="urn:microsoft.com/office/officeart/2016/7/layout/RepeatingBendingProcessNew"/>
    <dgm:cxn modelId="{7B8D58DB-A69F-41BE-94E5-7C659F13C62A}" type="presParOf" srcId="{3F3949AE-D843-4D6C-A7AC-845E09380F0D}" destId="{932107BC-3F1A-4930-BD9D-BB504BC2AB1E}" srcOrd="8" destOrd="0" presId="urn:microsoft.com/office/officeart/2016/7/layout/RepeatingBendingProcessNew"/>
    <dgm:cxn modelId="{4EA2FC19-A461-4B76-9E9B-9E3278A05EF4}" type="presParOf" srcId="{3F3949AE-D843-4D6C-A7AC-845E09380F0D}" destId="{B42C27E6-EC6E-46C2-8EE7-11D5EBB5A21F}" srcOrd="9" destOrd="0" presId="urn:microsoft.com/office/officeart/2016/7/layout/RepeatingBendingProcessNew"/>
    <dgm:cxn modelId="{BE1715B4-AF14-49CD-96CB-2F3E190CFFFD}" type="presParOf" srcId="{B42C27E6-EC6E-46C2-8EE7-11D5EBB5A21F}" destId="{BA7FC875-A4E1-44A6-A8CB-28175F1524ED}" srcOrd="0" destOrd="0" presId="urn:microsoft.com/office/officeart/2016/7/layout/RepeatingBendingProcessNew"/>
    <dgm:cxn modelId="{52C9DF62-0DC1-4AD8-AF12-14B8971655FB}" type="presParOf" srcId="{3F3949AE-D843-4D6C-A7AC-845E09380F0D}" destId="{1908ED5B-392F-4D0F-A822-DD1C0177017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2F0F37-2525-4F09-B2BD-56E34FC300B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548BB00-075E-4650-A246-12C49D52C8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</a:t>
          </a:r>
          <a:endParaRPr lang="en-US"/>
        </a:p>
      </dgm:t>
    </dgm:pt>
    <dgm:pt modelId="{5288726B-01DB-47E0-AD32-624CE93FDF87}" type="parTrans" cxnId="{13F8F7CE-3F30-43CB-9C8B-542E56764A8D}">
      <dgm:prSet/>
      <dgm:spPr/>
      <dgm:t>
        <a:bodyPr/>
        <a:lstStyle/>
        <a:p>
          <a:endParaRPr lang="en-US"/>
        </a:p>
      </dgm:t>
    </dgm:pt>
    <dgm:pt modelId="{3E4386A6-7846-4C23-B299-BB9D811AFAE9}" type="sibTrans" cxnId="{13F8F7CE-3F30-43CB-9C8B-542E56764A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2DB634-1B80-4DE3-A3DC-570EB1F370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Confidence</a:t>
          </a:r>
          <a:endParaRPr lang="en-US"/>
        </a:p>
      </dgm:t>
    </dgm:pt>
    <dgm:pt modelId="{35A3E0FE-8C3D-4567-9120-3E967F31B884}" type="parTrans" cxnId="{91A8DB17-DB41-4AF6-A8B7-8B952A24612A}">
      <dgm:prSet/>
      <dgm:spPr/>
      <dgm:t>
        <a:bodyPr/>
        <a:lstStyle/>
        <a:p>
          <a:endParaRPr lang="en-US"/>
        </a:p>
      </dgm:t>
    </dgm:pt>
    <dgm:pt modelId="{7B22DEBE-EFBF-4B68-AA6B-61E86BEC1461}" type="sibTrans" cxnId="{91A8DB17-DB41-4AF6-A8B7-8B952A2461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8B5FB8-0CA3-426A-8EB7-C654FE0DBD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Ideas</a:t>
          </a:r>
          <a:endParaRPr lang="en-US"/>
        </a:p>
      </dgm:t>
    </dgm:pt>
    <dgm:pt modelId="{7D8A83E0-43BC-4933-B23D-A6A56E52C1A6}" type="parTrans" cxnId="{13B96F88-1FE4-4E6B-A26C-87D56C6D5E67}">
      <dgm:prSet/>
      <dgm:spPr/>
      <dgm:t>
        <a:bodyPr/>
        <a:lstStyle/>
        <a:p>
          <a:endParaRPr lang="en-US"/>
        </a:p>
      </dgm:t>
    </dgm:pt>
    <dgm:pt modelId="{1A7F5023-0A67-46E1-8EB6-093BC0D2EAA5}" type="sibTrans" cxnId="{13B96F88-1FE4-4E6B-A26C-87D56C6D5E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D16ABB-A8AC-4AEA-964D-1341F54F21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on Camera</a:t>
          </a:r>
          <a:endParaRPr lang="en-US"/>
        </a:p>
      </dgm:t>
    </dgm:pt>
    <dgm:pt modelId="{FDF255EA-36CE-4D36-887B-7C53715FB1C3}" type="parTrans" cxnId="{1EA8C208-0573-433E-8B91-4701195E2960}">
      <dgm:prSet/>
      <dgm:spPr/>
      <dgm:t>
        <a:bodyPr/>
        <a:lstStyle/>
        <a:p>
          <a:endParaRPr lang="en-US"/>
        </a:p>
      </dgm:t>
    </dgm:pt>
    <dgm:pt modelId="{D2E0CADF-2E5B-48B3-AB5E-5C88C438AE58}" type="sibTrans" cxnId="{1EA8C208-0573-433E-8B91-4701195E2960}">
      <dgm:prSet/>
      <dgm:spPr/>
      <dgm:t>
        <a:bodyPr/>
        <a:lstStyle/>
        <a:p>
          <a:endParaRPr lang="en-US"/>
        </a:p>
      </dgm:t>
    </dgm:pt>
    <dgm:pt modelId="{FA811940-5563-4CE3-9F8A-96202EE0EE80}" type="pres">
      <dgm:prSet presAssocID="{2C2F0F37-2525-4F09-B2BD-56E34FC300B8}" presName="root" presStyleCnt="0">
        <dgm:presLayoutVars>
          <dgm:dir/>
          <dgm:resizeHandles val="exact"/>
        </dgm:presLayoutVars>
      </dgm:prSet>
      <dgm:spPr/>
    </dgm:pt>
    <dgm:pt modelId="{070B916E-5EC8-439C-9125-143B0DD3D5F1}" type="pres">
      <dgm:prSet presAssocID="{2C2F0F37-2525-4F09-B2BD-56E34FC300B8}" presName="container" presStyleCnt="0">
        <dgm:presLayoutVars>
          <dgm:dir/>
          <dgm:resizeHandles val="exact"/>
        </dgm:presLayoutVars>
      </dgm:prSet>
      <dgm:spPr/>
    </dgm:pt>
    <dgm:pt modelId="{7647BE56-916E-4F44-A1F8-FD5ED13480CE}" type="pres">
      <dgm:prSet presAssocID="{A548BB00-075E-4650-A246-12C49D52C85F}" presName="compNode" presStyleCnt="0"/>
      <dgm:spPr/>
    </dgm:pt>
    <dgm:pt modelId="{11E252CF-4BC9-428F-9A96-3E446B4AB749}" type="pres">
      <dgm:prSet presAssocID="{A548BB00-075E-4650-A246-12C49D52C85F}" presName="iconBgRect" presStyleLbl="bgShp" presStyleIdx="0" presStyleCnt="4"/>
      <dgm:spPr/>
    </dgm:pt>
    <dgm:pt modelId="{75E45A6B-C085-491F-B013-D11BD520EB49}" type="pres">
      <dgm:prSet presAssocID="{A548BB00-075E-4650-A246-12C49D52C85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9FD7564F-6B2F-447C-A1C8-7155CA0D85E4}" type="pres">
      <dgm:prSet presAssocID="{A548BB00-075E-4650-A246-12C49D52C85F}" presName="spaceRect" presStyleCnt="0"/>
      <dgm:spPr/>
    </dgm:pt>
    <dgm:pt modelId="{B596AB52-3A05-4131-B8C9-F6B7FD9EF506}" type="pres">
      <dgm:prSet presAssocID="{A548BB00-075E-4650-A246-12C49D52C85F}" presName="textRect" presStyleLbl="revTx" presStyleIdx="0" presStyleCnt="4">
        <dgm:presLayoutVars>
          <dgm:chMax val="1"/>
          <dgm:chPref val="1"/>
        </dgm:presLayoutVars>
      </dgm:prSet>
      <dgm:spPr/>
    </dgm:pt>
    <dgm:pt modelId="{30726A58-BA20-47A1-AD6B-6FDE71966C98}" type="pres">
      <dgm:prSet presAssocID="{3E4386A6-7846-4C23-B299-BB9D811AFAE9}" presName="sibTrans" presStyleLbl="sibTrans2D1" presStyleIdx="0" presStyleCnt="0"/>
      <dgm:spPr/>
    </dgm:pt>
    <dgm:pt modelId="{F1D5F288-7F10-4AA0-86CE-FB78B31AC83F}" type="pres">
      <dgm:prSet presAssocID="{972DB634-1B80-4DE3-A3DC-570EB1F37090}" presName="compNode" presStyleCnt="0"/>
      <dgm:spPr/>
    </dgm:pt>
    <dgm:pt modelId="{647CA3DE-8419-4435-B7F1-F9CFA943B3DC}" type="pres">
      <dgm:prSet presAssocID="{972DB634-1B80-4DE3-A3DC-570EB1F37090}" presName="iconBgRect" presStyleLbl="bgShp" presStyleIdx="1" presStyleCnt="4"/>
      <dgm:spPr/>
    </dgm:pt>
    <dgm:pt modelId="{7F293988-3760-4616-A091-FACCAD735FCA}" type="pres">
      <dgm:prSet presAssocID="{972DB634-1B80-4DE3-A3DC-570EB1F3709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6146F88-67E7-4290-A090-3E8B177E2DFC}" type="pres">
      <dgm:prSet presAssocID="{972DB634-1B80-4DE3-A3DC-570EB1F37090}" presName="spaceRect" presStyleCnt="0"/>
      <dgm:spPr/>
    </dgm:pt>
    <dgm:pt modelId="{C41D98EB-6130-4E9C-94EA-6F4C76ACF76A}" type="pres">
      <dgm:prSet presAssocID="{972DB634-1B80-4DE3-A3DC-570EB1F37090}" presName="textRect" presStyleLbl="revTx" presStyleIdx="1" presStyleCnt="4">
        <dgm:presLayoutVars>
          <dgm:chMax val="1"/>
          <dgm:chPref val="1"/>
        </dgm:presLayoutVars>
      </dgm:prSet>
      <dgm:spPr/>
    </dgm:pt>
    <dgm:pt modelId="{3EDF1100-29AE-45A8-9CD6-CAC93FA9931C}" type="pres">
      <dgm:prSet presAssocID="{7B22DEBE-EFBF-4B68-AA6B-61E86BEC1461}" presName="sibTrans" presStyleLbl="sibTrans2D1" presStyleIdx="0" presStyleCnt="0"/>
      <dgm:spPr/>
    </dgm:pt>
    <dgm:pt modelId="{D532C639-51B8-447F-A7D0-3741CEC6CDCA}" type="pres">
      <dgm:prSet presAssocID="{B18B5FB8-0CA3-426A-8EB7-C654FE0DBDA8}" presName="compNode" presStyleCnt="0"/>
      <dgm:spPr/>
    </dgm:pt>
    <dgm:pt modelId="{316B83BA-D9F6-4570-8832-0C2D5BF1AA85}" type="pres">
      <dgm:prSet presAssocID="{B18B5FB8-0CA3-426A-8EB7-C654FE0DBDA8}" presName="iconBgRect" presStyleLbl="bgShp" presStyleIdx="2" presStyleCnt="4"/>
      <dgm:spPr/>
    </dgm:pt>
    <dgm:pt modelId="{E9FA8F43-A6F0-4A46-B03E-A813A2FA85B2}" type="pres">
      <dgm:prSet presAssocID="{B18B5FB8-0CA3-426A-8EB7-C654FE0DBD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CAB05B85-C063-4B4C-8C27-85A1FA0E3203}" type="pres">
      <dgm:prSet presAssocID="{B18B5FB8-0CA3-426A-8EB7-C654FE0DBDA8}" presName="spaceRect" presStyleCnt="0"/>
      <dgm:spPr/>
    </dgm:pt>
    <dgm:pt modelId="{691A59B4-C202-45EA-BF1A-F3FEF2EB30CE}" type="pres">
      <dgm:prSet presAssocID="{B18B5FB8-0CA3-426A-8EB7-C654FE0DBDA8}" presName="textRect" presStyleLbl="revTx" presStyleIdx="2" presStyleCnt="4">
        <dgm:presLayoutVars>
          <dgm:chMax val="1"/>
          <dgm:chPref val="1"/>
        </dgm:presLayoutVars>
      </dgm:prSet>
      <dgm:spPr/>
    </dgm:pt>
    <dgm:pt modelId="{9A9527B4-CB0E-419C-AA39-2E43E6815764}" type="pres">
      <dgm:prSet presAssocID="{1A7F5023-0A67-46E1-8EB6-093BC0D2EAA5}" presName="sibTrans" presStyleLbl="sibTrans2D1" presStyleIdx="0" presStyleCnt="0"/>
      <dgm:spPr/>
    </dgm:pt>
    <dgm:pt modelId="{1BBC6024-1F5E-4F6D-9FA0-75D2E5EB7BC0}" type="pres">
      <dgm:prSet presAssocID="{18D16ABB-A8AC-4AEA-964D-1341F54F2146}" presName="compNode" presStyleCnt="0"/>
      <dgm:spPr/>
    </dgm:pt>
    <dgm:pt modelId="{80CB1EFF-469B-4BD7-BF94-8B8B91CD9E3B}" type="pres">
      <dgm:prSet presAssocID="{18D16ABB-A8AC-4AEA-964D-1341F54F2146}" presName="iconBgRect" presStyleLbl="bgShp" presStyleIdx="3" presStyleCnt="4"/>
      <dgm:spPr/>
    </dgm:pt>
    <dgm:pt modelId="{526FD440-1E70-4736-9D69-4FC8EC89DA11}" type="pres">
      <dgm:prSet presAssocID="{18D16ABB-A8AC-4AEA-964D-1341F54F214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226E7B6C-D5F2-4173-AA75-8216EDADDAA4}" type="pres">
      <dgm:prSet presAssocID="{18D16ABB-A8AC-4AEA-964D-1341F54F2146}" presName="spaceRect" presStyleCnt="0"/>
      <dgm:spPr/>
    </dgm:pt>
    <dgm:pt modelId="{90FCC0DD-7588-4F05-9E04-B459327BAA4E}" type="pres">
      <dgm:prSet presAssocID="{18D16ABB-A8AC-4AEA-964D-1341F54F214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EA8C208-0573-433E-8B91-4701195E2960}" srcId="{2C2F0F37-2525-4F09-B2BD-56E34FC300B8}" destId="{18D16ABB-A8AC-4AEA-964D-1341F54F2146}" srcOrd="3" destOrd="0" parTransId="{FDF255EA-36CE-4D36-887B-7C53715FB1C3}" sibTransId="{D2E0CADF-2E5B-48B3-AB5E-5C88C438AE58}"/>
    <dgm:cxn modelId="{68632211-912C-42AF-913E-F4448506B6E9}" type="presOf" srcId="{1A7F5023-0A67-46E1-8EB6-093BC0D2EAA5}" destId="{9A9527B4-CB0E-419C-AA39-2E43E6815764}" srcOrd="0" destOrd="0" presId="urn:microsoft.com/office/officeart/2018/2/layout/IconCircleList"/>
    <dgm:cxn modelId="{91A8DB17-DB41-4AF6-A8B7-8B952A24612A}" srcId="{2C2F0F37-2525-4F09-B2BD-56E34FC300B8}" destId="{972DB634-1B80-4DE3-A3DC-570EB1F37090}" srcOrd="1" destOrd="0" parTransId="{35A3E0FE-8C3D-4567-9120-3E967F31B884}" sibTransId="{7B22DEBE-EFBF-4B68-AA6B-61E86BEC1461}"/>
    <dgm:cxn modelId="{FEF6021F-A707-414B-9348-86D81424AD0D}" type="presOf" srcId="{7B22DEBE-EFBF-4B68-AA6B-61E86BEC1461}" destId="{3EDF1100-29AE-45A8-9CD6-CAC93FA9931C}" srcOrd="0" destOrd="0" presId="urn:microsoft.com/office/officeart/2018/2/layout/IconCircleList"/>
    <dgm:cxn modelId="{9B95E92E-AAA1-4607-AB6A-332E6F6E6CAC}" type="presOf" srcId="{B18B5FB8-0CA3-426A-8EB7-C654FE0DBDA8}" destId="{691A59B4-C202-45EA-BF1A-F3FEF2EB30CE}" srcOrd="0" destOrd="0" presId="urn:microsoft.com/office/officeart/2018/2/layout/IconCircleList"/>
    <dgm:cxn modelId="{0348D542-5549-4823-93A7-5BD3B41F0B7C}" type="presOf" srcId="{3E4386A6-7846-4C23-B299-BB9D811AFAE9}" destId="{30726A58-BA20-47A1-AD6B-6FDE71966C98}" srcOrd="0" destOrd="0" presId="urn:microsoft.com/office/officeart/2018/2/layout/IconCircleList"/>
    <dgm:cxn modelId="{F9A74F4B-D0F3-44E7-9C13-F37ECE9DD8D4}" type="presOf" srcId="{A548BB00-075E-4650-A246-12C49D52C85F}" destId="{B596AB52-3A05-4131-B8C9-F6B7FD9EF506}" srcOrd="0" destOrd="0" presId="urn:microsoft.com/office/officeart/2018/2/layout/IconCircleList"/>
    <dgm:cxn modelId="{8D4ECD55-1D55-46AA-AD7D-1873A7E6646F}" type="presOf" srcId="{972DB634-1B80-4DE3-A3DC-570EB1F37090}" destId="{C41D98EB-6130-4E9C-94EA-6F4C76ACF76A}" srcOrd="0" destOrd="0" presId="urn:microsoft.com/office/officeart/2018/2/layout/IconCircleList"/>
    <dgm:cxn modelId="{13B96F88-1FE4-4E6B-A26C-87D56C6D5E67}" srcId="{2C2F0F37-2525-4F09-B2BD-56E34FC300B8}" destId="{B18B5FB8-0CA3-426A-8EB7-C654FE0DBDA8}" srcOrd="2" destOrd="0" parTransId="{7D8A83E0-43BC-4933-B23D-A6A56E52C1A6}" sibTransId="{1A7F5023-0A67-46E1-8EB6-093BC0D2EAA5}"/>
    <dgm:cxn modelId="{8DAB1291-4ED2-411D-B6D4-961B7B5CAA3A}" type="presOf" srcId="{2C2F0F37-2525-4F09-B2BD-56E34FC300B8}" destId="{FA811940-5563-4CE3-9F8A-96202EE0EE80}" srcOrd="0" destOrd="0" presId="urn:microsoft.com/office/officeart/2018/2/layout/IconCircleList"/>
    <dgm:cxn modelId="{13F8F7CE-3F30-43CB-9C8B-542E56764A8D}" srcId="{2C2F0F37-2525-4F09-B2BD-56E34FC300B8}" destId="{A548BB00-075E-4650-A246-12C49D52C85F}" srcOrd="0" destOrd="0" parTransId="{5288726B-01DB-47E0-AD32-624CE93FDF87}" sibTransId="{3E4386A6-7846-4C23-B299-BB9D811AFAE9}"/>
    <dgm:cxn modelId="{F71239FE-3E73-4EEA-B7D3-A556A349904E}" type="presOf" srcId="{18D16ABB-A8AC-4AEA-964D-1341F54F2146}" destId="{90FCC0DD-7588-4F05-9E04-B459327BAA4E}" srcOrd="0" destOrd="0" presId="urn:microsoft.com/office/officeart/2018/2/layout/IconCircleList"/>
    <dgm:cxn modelId="{D9010931-85A0-4F18-A2C4-6701D8A1E612}" type="presParOf" srcId="{FA811940-5563-4CE3-9F8A-96202EE0EE80}" destId="{070B916E-5EC8-439C-9125-143B0DD3D5F1}" srcOrd="0" destOrd="0" presId="urn:microsoft.com/office/officeart/2018/2/layout/IconCircleList"/>
    <dgm:cxn modelId="{28D8A31B-63FD-453F-9C3D-A02968E195F1}" type="presParOf" srcId="{070B916E-5EC8-439C-9125-143B0DD3D5F1}" destId="{7647BE56-916E-4F44-A1F8-FD5ED13480CE}" srcOrd="0" destOrd="0" presId="urn:microsoft.com/office/officeart/2018/2/layout/IconCircleList"/>
    <dgm:cxn modelId="{C361FF34-C6AE-45B8-A81D-7628398D208F}" type="presParOf" srcId="{7647BE56-916E-4F44-A1F8-FD5ED13480CE}" destId="{11E252CF-4BC9-428F-9A96-3E446B4AB749}" srcOrd="0" destOrd="0" presId="urn:microsoft.com/office/officeart/2018/2/layout/IconCircleList"/>
    <dgm:cxn modelId="{3876D1C4-1037-468C-B31C-ACAD05668ED9}" type="presParOf" srcId="{7647BE56-916E-4F44-A1F8-FD5ED13480CE}" destId="{75E45A6B-C085-491F-B013-D11BD520EB49}" srcOrd="1" destOrd="0" presId="urn:microsoft.com/office/officeart/2018/2/layout/IconCircleList"/>
    <dgm:cxn modelId="{797BB04A-076B-42F6-A9E7-CD11233CC68D}" type="presParOf" srcId="{7647BE56-916E-4F44-A1F8-FD5ED13480CE}" destId="{9FD7564F-6B2F-447C-A1C8-7155CA0D85E4}" srcOrd="2" destOrd="0" presId="urn:microsoft.com/office/officeart/2018/2/layout/IconCircleList"/>
    <dgm:cxn modelId="{206D367E-52C8-43DF-BAB5-0A6540477CE3}" type="presParOf" srcId="{7647BE56-916E-4F44-A1F8-FD5ED13480CE}" destId="{B596AB52-3A05-4131-B8C9-F6B7FD9EF506}" srcOrd="3" destOrd="0" presId="urn:microsoft.com/office/officeart/2018/2/layout/IconCircleList"/>
    <dgm:cxn modelId="{FA12D43F-36F9-466B-920D-A545748956E2}" type="presParOf" srcId="{070B916E-5EC8-439C-9125-143B0DD3D5F1}" destId="{30726A58-BA20-47A1-AD6B-6FDE71966C98}" srcOrd="1" destOrd="0" presId="urn:microsoft.com/office/officeart/2018/2/layout/IconCircleList"/>
    <dgm:cxn modelId="{874499BB-145C-4AF8-9BCD-A930356EA2F9}" type="presParOf" srcId="{070B916E-5EC8-439C-9125-143B0DD3D5F1}" destId="{F1D5F288-7F10-4AA0-86CE-FB78B31AC83F}" srcOrd="2" destOrd="0" presId="urn:microsoft.com/office/officeart/2018/2/layout/IconCircleList"/>
    <dgm:cxn modelId="{EFE00EA0-4D89-4886-B88C-FCED296F8851}" type="presParOf" srcId="{F1D5F288-7F10-4AA0-86CE-FB78B31AC83F}" destId="{647CA3DE-8419-4435-B7F1-F9CFA943B3DC}" srcOrd="0" destOrd="0" presId="urn:microsoft.com/office/officeart/2018/2/layout/IconCircleList"/>
    <dgm:cxn modelId="{EAA18DA7-27D9-42D8-AD5C-BCCBD16A1285}" type="presParOf" srcId="{F1D5F288-7F10-4AA0-86CE-FB78B31AC83F}" destId="{7F293988-3760-4616-A091-FACCAD735FCA}" srcOrd="1" destOrd="0" presId="urn:microsoft.com/office/officeart/2018/2/layout/IconCircleList"/>
    <dgm:cxn modelId="{473EA2C9-A188-4921-96A0-DE8849E7D39F}" type="presParOf" srcId="{F1D5F288-7F10-4AA0-86CE-FB78B31AC83F}" destId="{D6146F88-67E7-4290-A090-3E8B177E2DFC}" srcOrd="2" destOrd="0" presId="urn:microsoft.com/office/officeart/2018/2/layout/IconCircleList"/>
    <dgm:cxn modelId="{F9A3EFC4-DA53-4AA4-ACD3-702F25362725}" type="presParOf" srcId="{F1D5F288-7F10-4AA0-86CE-FB78B31AC83F}" destId="{C41D98EB-6130-4E9C-94EA-6F4C76ACF76A}" srcOrd="3" destOrd="0" presId="urn:microsoft.com/office/officeart/2018/2/layout/IconCircleList"/>
    <dgm:cxn modelId="{D8DA196D-F6D5-4BB7-AE4F-DA29AA3F61A9}" type="presParOf" srcId="{070B916E-5EC8-439C-9125-143B0DD3D5F1}" destId="{3EDF1100-29AE-45A8-9CD6-CAC93FA9931C}" srcOrd="3" destOrd="0" presId="urn:microsoft.com/office/officeart/2018/2/layout/IconCircleList"/>
    <dgm:cxn modelId="{23F20299-8680-476F-B05E-2D679309089B}" type="presParOf" srcId="{070B916E-5EC8-439C-9125-143B0DD3D5F1}" destId="{D532C639-51B8-447F-A7D0-3741CEC6CDCA}" srcOrd="4" destOrd="0" presId="urn:microsoft.com/office/officeart/2018/2/layout/IconCircleList"/>
    <dgm:cxn modelId="{C7255300-ECD1-4799-9684-111DD94F20C1}" type="presParOf" srcId="{D532C639-51B8-447F-A7D0-3741CEC6CDCA}" destId="{316B83BA-D9F6-4570-8832-0C2D5BF1AA85}" srcOrd="0" destOrd="0" presId="urn:microsoft.com/office/officeart/2018/2/layout/IconCircleList"/>
    <dgm:cxn modelId="{EF831B52-34C2-4D10-AA4E-E6E8BEC950DD}" type="presParOf" srcId="{D532C639-51B8-447F-A7D0-3741CEC6CDCA}" destId="{E9FA8F43-A6F0-4A46-B03E-A813A2FA85B2}" srcOrd="1" destOrd="0" presId="urn:microsoft.com/office/officeart/2018/2/layout/IconCircleList"/>
    <dgm:cxn modelId="{252B743F-B87E-45A0-BCC9-A1B8F5B47A88}" type="presParOf" srcId="{D532C639-51B8-447F-A7D0-3741CEC6CDCA}" destId="{CAB05B85-C063-4B4C-8C27-85A1FA0E3203}" srcOrd="2" destOrd="0" presId="urn:microsoft.com/office/officeart/2018/2/layout/IconCircleList"/>
    <dgm:cxn modelId="{B63BE447-9ED1-4D70-AA9C-E9B03E1D4923}" type="presParOf" srcId="{D532C639-51B8-447F-A7D0-3741CEC6CDCA}" destId="{691A59B4-C202-45EA-BF1A-F3FEF2EB30CE}" srcOrd="3" destOrd="0" presId="urn:microsoft.com/office/officeart/2018/2/layout/IconCircleList"/>
    <dgm:cxn modelId="{FC30632E-A0ED-4A83-A760-8029B93F6A01}" type="presParOf" srcId="{070B916E-5EC8-439C-9125-143B0DD3D5F1}" destId="{9A9527B4-CB0E-419C-AA39-2E43E6815764}" srcOrd="5" destOrd="0" presId="urn:microsoft.com/office/officeart/2018/2/layout/IconCircleList"/>
    <dgm:cxn modelId="{5EE4F823-CEA7-4DBE-8C39-DCF4D629E159}" type="presParOf" srcId="{070B916E-5EC8-439C-9125-143B0DD3D5F1}" destId="{1BBC6024-1F5E-4F6D-9FA0-75D2E5EB7BC0}" srcOrd="6" destOrd="0" presId="urn:microsoft.com/office/officeart/2018/2/layout/IconCircleList"/>
    <dgm:cxn modelId="{DC84021F-BAAF-41BD-A258-4778190DE934}" type="presParOf" srcId="{1BBC6024-1F5E-4F6D-9FA0-75D2E5EB7BC0}" destId="{80CB1EFF-469B-4BD7-BF94-8B8B91CD9E3B}" srcOrd="0" destOrd="0" presId="urn:microsoft.com/office/officeart/2018/2/layout/IconCircleList"/>
    <dgm:cxn modelId="{33412486-7FC6-462A-86EE-FC2E9F0829DF}" type="presParOf" srcId="{1BBC6024-1F5E-4F6D-9FA0-75D2E5EB7BC0}" destId="{526FD440-1E70-4736-9D69-4FC8EC89DA11}" srcOrd="1" destOrd="0" presId="urn:microsoft.com/office/officeart/2018/2/layout/IconCircleList"/>
    <dgm:cxn modelId="{DA019C47-7EEC-4FE9-91F4-8D4F667092AD}" type="presParOf" srcId="{1BBC6024-1F5E-4F6D-9FA0-75D2E5EB7BC0}" destId="{226E7B6C-D5F2-4173-AA75-8216EDADDAA4}" srcOrd="2" destOrd="0" presId="urn:microsoft.com/office/officeart/2018/2/layout/IconCircleList"/>
    <dgm:cxn modelId="{EF0FC1D4-844B-4033-88F6-E593A5784393}" type="presParOf" srcId="{1BBC6024-1F5E-4F6D-9FA0-75D2E5EB7BC0}" destId="{90FCC0DD-7588-4F05-9E04-B459327BAA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6644EB8-AF5F-48A0-AE45-A6697BD8DE6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5C7BBE0-BE9B-4FC8-84A1-F12E8500ED4C}">
      <dgm:prSet/>
      <dgm:spPr/>
      <dgm:t>
        <a:bodyPr/>
        <a:lstStyle/>
        <a:p>
          <a:r>
            <a:rPr lang="en-GB"/>
            <a:t>1. Customers want Personal Care not just great holidays</a:t>
          </a:r>
          <a:endParaRPr lang="en-US"/>
        </a:p>
      </dgm:t>
    </dgm:pt>
    <dgm:pt modelId="{03E2E9BD-00F8-4A51-9729-8DAD2CB886E0}" type="parTrans" cxnId="{17F11D67-1CE9-4564-BF81-A7BF6692830F}">
      <dgm:prSet/>
      <dgm:spPr/>
      <dgm:t>
        <a:bodyPr/>
        <a:lstStyle/>
        <a:p>
          <a:endParaRPr lang="en-US"/>
        </a:p>
      </dgm:t>
    </dgm:pt>
    <dgm:pt modelId="{2D24A1C8-0F12-4093-B48A-6379D72A7605}" type="sibTrans" cxnId="{17F11D67-1CE9-4564-BF81-A7BF6692830F}">
      <dgm:prSet/>
      <dgm:spPr/>
      <dgm:t>
        <a:bodyPr/>
        <a:lstStyle/>
        <a:p>
          <a:endParaRPr lang="en-US"/>
        </a:p>
      </dgm:t>
    </dgm:pt>
    <dgm:pt modelId="{84444363-928A-48B3-93C3-4C840427A908}">
      <dgm:prSet/>
      <dgm:spPr/>
      <dgm:t>
        <a:bodyPr/>
        <a:lstStyle/>
        <a:p>
          <a:r>
            <a:rPr lang="en-GB"/>
            <a:t>2. AI &amp; Social Story Telling will help you reach more of them!</a:t>
          </a:r>
          <a:endParaRPr lang="en-US"/>
        </a:p>
      </dgm:t>
    </dgm:pt>
    <dgm:pt modelId="{F3EA1CB7-41D5-4CAD-BBD6-F17275F72573}" type="parTrans" cxnId="{EBC3FFB9-D046-4D5B-B59C-B010924EEB9E}">
      <dgm:prSet/>
      <dgm:spPr/>
      <dgm:t>
        <a:bodyPr/>
        <a:lstStyle/>
        <a:p>
          <a:endParaRPr lang="en-US"/>
        </a:p>
      </dgm:t>
    </dgm:pt>
    <dgm:pt modelId="{A6F2F34A-4170-4939-BB3E-8D08789D3CE1}" type="sibTrans" cxnId="{EBC3FFB9-D046-4D5B-B59C-B010924EEB9E}">
      <dgm:prSet/>
      <dgm:spPr/>
      <dgm:t>
        <a:bodyPr/>
        <a:lstStyle/>
        <a:p>
          <a:endParaRPr lang="en-US"/>
        </a:p>
      </dgm:t>
    </dgm:pt>
    <dgm:pt modelId="{245D77E2-530A-4A49-BD05-DAE3472CDD79}">
      <dgm:prSet/>
      <dgm:spPr/>
      <dgm:t>
        <a:bodyPr/>
        <a:lstStyle/>
        <a:p>
          <a:r>
            <a:rPr lang="en-GB"/>
            <a:t>3. Together, our new Digital Platform will turn Inspiration into Growth</a:t>
          </a:r>
          <a:endParaRPr lang="en-US"/>
        </a:p>
      </dgm:t>
    </dgm:pt>
    <dgm:pt modelId="{76EABFD0-45F8-48F5-8992-E6F7E65ECAD6}" type="parTrans" cxnId="{97F6AFA4-17DC-4867-AB51-E08569276B68}">
      <dgm:prSet/>
      <dgm:spPr/>
      <dgm:t>
        <a:bodyPr/>
        <a:lstStyle/>
        <a:p>
          <a:endParaRPr lang="en-US"/>
        </a:p>
      </dgm:t>
    </dgm:pt>
    <dgm:pt modelId="{E8E85897-530F-4B1A-BFE1-ED6E152D1C88}" type="sibTrans" cxnId="{97F6AFA4-17DC-4867-AB51-E08569276B68}">
      <dgm:prSet/>
      <dgm:spPr/>
      <dgm:t>
        <a:bodyPr/>
        <a:lstStyle/>
        <a:p>
          <a:endParaRPr lang="en-US"/>
        </a:p>
      </dgm:t>
    </dgm:pt>
    <dgm:pt modelId="{9BB0FC31-2BA9-4DF1-A775-7DA45C37A9A2}" type="pres">
      <dgm:prSet presAssocID="{76644EB8-AF5F-48A0-AE45-A6697BD8DE69}" presName="linear" presStyleCnt="0">
        <dgm:presLayoutVars>
          <dgm:animLvl val="lvl"/>
          <dgm:resizeHandles val="exact"/>
        </dgm:presLayoutVars>
      </dgm:prSet>
      <dgm:spPr/>
    </dgm:pt>
    <dgm:pt modelId="{B2A645C3-66D1-4F84-82CE-806318615CD4}" type="pres">
      <dgm:prSet presAssocID="{25C7BBE0-BE9B-4FC8-84A1-F12E8500ED4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FFBB78B-2DDE-4BD7-9DF5-07084D51C871}" type="pres">
      <dgm:prSet presAssocID="{2D24A1C8-0F12-4093-B48A-6379D72A7605}" presName="spacer" presStyleCnt="0"/>
      <dgm:spPr/>
    </dgm:pt>
    <dgm:pt modelId="{30A183ED-DAA0-417C-9415-785AA387AA95}" type="pres">
      <dgm:prSet presAssocID="{84444363-928A-48B3-93C3-4C840427A90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CA98ED2-40CB-4311-A449-5B8267EF70A7}" type="pres">
      <dgm:prSet presAssocID="{A6F2F34A-4170-4939-BB3E-8D08789D3CE1}" presName="spacer" presStyleCnt="0"/>
      <dgm:spPr/>
    </dgm:pt>
    <dgm:pt modelId="{BEC1EB54-C11C-474A-B093-5572C2AB8219}" type="pres">
      <dgm:prSet presAssocID="{245D77E2-530A-4A49-BD05-DAE3472CDD7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914D842-EC07-4EA7-864E-1670DEEB41A4}" type="presOf" srcId="{245D77E2-530A-4A49-BD05-DAE3472CDD79}" destId="{BEC1EB54-C11C-474A-B093-5572C2AB8219}" srcOrd="0" destOrd="0" presId="urn:microsoft.com/office/officeart/2005/8/layout/vList2"/>
    <dgm:cxn modelId="{17F11D67-1CE9-4564-BF81-A7BF6692830F}" srcId="{76644EB8-AF5F-48A0-AE45-A6697BD8DE69}" destId="{25C7BBE0-BE9B-4FC8-84A1-F12E8500ED4C}" srcOrd="0" destOrd="0" parTransId="{03E2E9BD-00F8-4A51-9729-8DAD2CB886E0}" sibTransId="{2D24A1C8-0F12-4093-B48A-6379D72A7605}"/>
    <dgm:cxn modelId="{2D6E197C-4A7B-4F79-9EE4-EFF4862CCEF3}" type="presOf" srcId="{84444363-928A-48B3-93C3-4C840427A908}" destId="{30A183ED-DAA0-417C-9415-785AA387AA95}" srcOrd="0" destOrd="0" presId="urn:microsoft.com/office/officeart/2005/8/layout/vList2"/>
    <dgm:cxn modelId="{8A88BC7C-F333-4D40-9B54-DC2A0DC2AACC}" type="presOf" srcId="{76644EB8-AF5F-48A0-AE45-A6697BD8DE69}" destId="{9BB0FC31-2BA9-4DF1-A775-7DA45C37A9A2}" srcOrd="0" destOrd="0" presId="urn:microsoft.com/office/officeart/2005/8/layout/vList2"/>
    <dgm:cxn modelId="{97F6AFA4-17DC-4867-AB51-E08569276B68}" srcId="{76644EB8-AF5F-48A0-AE45-A6697BD8DE69}" destId="{245D77E2-530A-4A49-BD05-DAE3472CDD79}" srcOrd="2" destOrd="0" parTransId="{76EABFD0-45F8-48F5-8992-E6F7E65ECAD6}" sibTransId="{E8E85897-530F-4B1A-BFE1-ED6E152D1C88}"/>
    <dgm:cxn modelId="{EBC3FFB9-D046-4D5B-B59C-B010924EEB9E}" srcId="{76644EB8-AF5F-48A0-AE45-A6697BD8DE69}" destId="{84444363-928A-48B3-93C3-4C840427A908}" srcOrd="1" destOrd="0" parTransId="{F3EA1CB7-41D5-4CAD-BBD6-F17275F72573}" sibTransId="{A6F2F34A-4170-4939-BB3E-8D08789D3CE1}"/>
    <dgm:cxn modelId="{2E7EA4F9-FABB-48A6-8D73-B057A4FE8866}" type="presOf" srcId="{25C7BBE0-BE9B-4FC8-84A1-F12E8500ED4C}" destId="{B2A645C3-66D1-4F84-82CE-806318615CD4}" srcOrd="0" destOrd="0" presId="urn:microsoft.com/office/officeart/2005/8/layout/vList2"/>
    <dgm:cxn modelId="{61F927CF-FF8C-4D83-8C86-08D198412033}" type="presParOf" srcId="{9BB0FC31-2BA9-4DF1-A775-7DA45C37A9A2}" destId="{B2A645C3-66D1-4F84-82CE-806318615CD4}" srcOrd="0" destOrd="0" presId="urn:microsoft.com/office/officeart/2005/8/layout/vList2"/>
    <dgm:cxn modelId="{950657B2-41A5-40AC-BB5E-250E90E20519}" type="presParOf" srcId="{9BB0FC31-2BA9-4DF1-A775-7DA45C37A9A2}" destId="{4FFBB78B-2DDE-4BD7-9DF5-07084D51C871}" srcOrd="1" destOrd="0" presId="urn:microsoft.com/office/officeart/2005/8/layout/vList2"/>
    <dgm:cxn modelId="{63E23836-1270-4721-941A-4F9A7CC02D1E}" type="presParOf" srcId="{9BB0FC31-2BA9-4DF1-A775-7DA45C37A9A2}" destId="{30A183ED-DAA0-417C-9415-785AA387AA95}" srcOrd="2" destOrd="0" presId="urn:microsoft.com/office/officeart/2005/8/layout/vList2"/>
    <dgm:cxn modelId="{E8EDC888-43B0-4FE6-BBE8-8FBCF2FF5532}" type="presParOf" srcId="{9BB0FC31-2BA9-4DF1-A775-7DA45C37A9A2}" destId="{BCA98ED2-40CB-4311-A449-5B8267EF70A7}" srcOrd="3" destOrd="0" presId="urn:microsoft.com/office/officeart/2005/8/layout/vList2"/>
    <dgm:cxn modelId="{B32AB413-F13D-4ACE-BF04-1BDF1C672575}" type="presParOf" srcId="{9BB0FC31-2BA9-4DF1-A775-7DA45C37A9A2}" destId="{BEC1EB54-C11C-474A-B093-5572C2AB821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90C5F12-64E7-4DA5-8142-CA4D5088F3E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417DCF-09F0-494B-8776-077B088AA5D6}">
      <dgm:prSet/>
      <dgm:spPr/>
      <dgm:t>
        <a:bodyPr/>
        <a:lstStyle/>
        <a:p>
          <a:r>
            <a:rPr lang="en-GB"/>
            <a:t>Premium</a:t>
          </a:r>
          <a:endParaRPr lang="en-US"/>
        </a:p>
      </dgm:t>
    </dgm:pt>
    <dgm:pt modelId="{77669F40-1571-4636-BBDD-409CB695CE6F}" type="parTrans" cxnId="{09E68CDA-4B3E-4EC8-9607-CBEA275F3279}">
      <dgm:prSet/>
      <dgm:spPr/>
      <dgm:t>
        <a:bodyPr/>
        <a:lstStyle/>
        <a:p>
          <a:endParaRPr lang="en-US"/>
        </a:p>
      </dgm:t>
    </dgm:pt>
    <dgm:pt modelId="{0FEFCAAB-684A-48D2-8C61-DE27FD28D170}" type="sibTrans" cxnId="{09E68CDA-4B3E-4EC8-9607-CBEA275F3279}">
      <dgm:prSet/>
      <dgm:spPr/>
      <dgm:t>
        <a:bodyPr/>
        <a:lstStyle/>
        <a:p>
          <a:endParaRPr lang="en-US"/>
        </a:p>
      </dgm:t>
    </dgm:pt>
    <dgm:pt modelId="{EE126625-A1E2-4BF3-9946-ABE17E90266D}">
      <dgm:prSet/>
      <dgm:spPr/>
      <dgm:t>
        <a:bodyPr/>
        <a:lstStyle/>
        <a:p>
          <a:r>
            <a:rPr lang="en-GB"/>
            <a:t>Immersive</a:t>
          </a:r>
          <a:endParaRPr lang="en-US"/>
        </a:p>
      </dgm:t>
    </dgm:pt>
    <dgm:pt modelId="{F7CE4E53-C48A-4DA6-BFFC-069AE7366F06}" type="parTrans" cxnId="{607887B1-91E3-473A-AABC-73DC80A965A3}">
      <dgm:prSet/>
      <dgm:spPr/>
      <dgm:t>
        <a:bodyPr/>
        <a:lstStyle/>
        <a:p>
          <a:endParaRPr lang="en-US"/>
        </a:p>
      </dgm:t>
    </dgm:pt>
    <dgm:pt modelId="{323DB63D-5718-49F3-951E-32E38F092559}" type="sibTrans" cxnId="{607887B1-91E3-473A-AABC-73DC80A965A3}">
      <dgm:prSet/>
      <dgm:spPr/>
      <dgm:t>
        <a:bodyPr/>
        <a:lstStyle/>
        <a:p>
          <a:endParaRPr lang="en-US"/>
        </a:p>
      </dgm:t>
    </dgm:pt>
    <dgm:pt modelId="{36553973-65F1-4140-9413-06F442966F4F}">
      <dgm:prSet/>
      <dgm:spPr/>
      <dgm:t>
        <a:bodyPr/>
        <a:lstStyle/>
        <a:p>
          <a:r>
            <a:rPr lang="en-GB"/>
            <a:t>Interactive Qoutes</a:t>
          </a:r>
          <a:endParaRPr lang="en-US"/>
        </a:p>
      </dgm:t>
    </dgm:pt>
    <dgm:pt modelId="{3E86CABC-81C5-4366-8C68-BA57B00E603D}" type="parTrans" cxnId="{E024E6B3-7433-4B3F-A3AA-AA948DE04082}">
      <dgm:prSet/>
      <dgm:spPr/>
      <dgm:t>
        <a:bodyPr/>
        <a:lstStyle/>
        <a:p>
          <a:endParaRPr lang="en-US"/>
        </a:p>
      </dgm:t>
    </dgm:pt>
    <dgm:pt modelId="{E6C4DC4B-4B45-4A1C-9463-D9FA64A33B3B}" type="sibTrans" cxnId="{E024E6B3-7433-4B3F-A3AA-AA948DE04082}">
      <dgm:prSet/>
      <dgm:spPr/>
      <dgm:t>
        <a:bodyPr/>
        <a:lstStyle/>
        <a:p>
          <a:endParaRPr lang="en-US"/>
        </a:p>
      </dgm:t>
    </dgm:pt>
    <dgm:pt modelId="{D8932F2E-AD75-4F4D-963A-F6042D4A91DF}" type="pres">
      <dgm:prSet presAssocID="{590C5F12-64E7-4DA5-8142-CA4D5088F3E9}" presName="linear" presStyleCnt="0">
        <dgm:presLayoutVars>
          <dgm:dir/>
          <dgm:animLvl val="lvl"/>
          <dgm:resizeHandles val="exact"/>
        </dgm:presLayoutVars>
      </dgm:prSet>
      <dgm:spPr/>
    </dgm:pt>
    <dgm:pt modelId="{7C22D70E-2CF9-46FC-B08E-1E05AA88BEF8}" type="pres">
      <dgm:prSet presAssocID="{AE417DCF-09F0-494B-8776-077B088AA5D6}" presName="parentLin" presStyleCnt="0"/>
      <dgm:spPr/>
    </dgm:pt>
    <dgm:pt modelId="{C55D3222-1CCD-43A2-AA23-D44187565670}" type="pres">
      <dgm:prSet presAssocID="{AE417DCF-09F0-494B-8776-077B088AA5D6}" presName="parentLeftMargin" presStyleLbl="node1" presStyleIdx="0" presStyleCnt="3"/>
      <dgm:spPr/>
    </dgm:pt>
    <dgm:pt modelId="{3F7C0936-AEBA-496A-8DA9-1B27DC2C7DF9}" type="pres">
      <dgm:prSet presAssocID="{AE417DCF-09F0-494B-8776-077B088AA5D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60285C9-64BD-4DF8-9B34-E3A6345E0FB0}" type="pres">
      <dgm:prSet presAssocID="{AE417DCF-09F0-494B-8776-077B088AA5D6}" presName="negativeSpace" presStyleCnt="0"/>
      <dgm:spPr/>
    </dgm:pt>
    <dgm:pt modelId="{BE25A206-D2D3-4D36-B9A3-158D06E606A4}" type="pres">
      <dgm:prSet presAssocID="{AE417DCF-09F0-494B-8776-077B088AA5D6}" presName="childText" presStyleLbl="conFgAcc1" presStyleIdx="0" presStyleCnt="3">
        <dgm:presLayoutVars>
          <dgm:bulletEnabled val="1"/>
        </dgm:presLayoutVars>
      </dgm:prSet>
      <dgm:spPr/>
    </dgm:pt>
    <dgm:pt modelId="{772D2B1E-9643-4DB2-BD01-10167F93432D}" type="pres">
      <dgm:prSet presAssocID="{0FEFCAAB-684A-48D2-8C61-DE27FD28D170}" presName="spaceBetweenRectangles" presStyleCnt="0"/>
      <dgm:spPr/>
    </dgm:pt>
    <dgm:pt modelId="{5E80949E-F644-4F9E-9124-F759833BD5A0}" type="pres">
      <dgm:prSet presAssocID="{EE126625-A1E2-4BF3-9946-ABE17E90266D}" presName="parentLin" presStyleCnt="0"/>
      <dgm:spPr/>
    </dgm:pt>
    <dgm:pt modelId="{E7A8D34F-94D2-48F1-9A56-BF180ACB4C5D}" type="pres">
      <dgm:prSet presAssocID="{EE126625-A1E2-4BF3-9946-ABE17E90266D}" presName="parentLeftMargin" presStyleLbl="node1" presStyleIdx="0" presStyleCnt="3"/>
      <dgm:spPr/>
    </dgm:pt>
    <dgm:pt modelId="{40FBE52D-5752-45AB-832A-29451169A8BC}" type="pres">
      <dgm:prSet presAssocID="{EE126625-A1E2-4BF3-9946-ABE17E90266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0923C09-FA7D-4A36-A449-AF8F4F1288AF}" type="pres">
      <dgm:prSet presAssocID="{EE126625-A1E2-4BF3-9946-ABE17E90266D}" presName="negativeSpace" presStyleCnt="0"/>
      <dgm:spPr/>
    </dgm:pt>
    <dgm:pt modelId="{609952F2-4B23-4C0A-9478-4F0806AF2B3B}" type="pres">
      <dgm:prSet presAssocID="{EE126625-A1E2-4BF3-9946-ABE17E90266D}" presName="childText" presStyleLbl="conFgAcc1" presStyleIdx="1" presStyleCnt="3">
        <dgm:presLayoutVars>
          <dgm:bulletEnabled val="1"/>
        </dgm:presLayoutVars>
      </dgm:prSet>
      <dgm:spPr/>
    </dgm:pt>
    <dgm:pt modelId="{A13B52B4-36EA-46EA-8E29-F339FE68B3C6}" type="pres">
      <dgm:prSet presAssocID="{323DB63D-5718-49F3-951E-32E38F092559}" presName="spaceBetweenRectangles" presStyleCnt="0"/>
      <dgm:spPr/>
    </dgm:pt>
    <dgm:pt modelId="{1440E996-8DF0-4C6B-A0BD-18EA31FAA642}" type="pres">
      <dgm:prSet presAssocID="{36553973-65F1-4140-9413-06F442966F4F}" presName="parentLin" presStyleCnt="0"/>
      <dgm:spPr/>
    </dgm:pt>
    <dgm:pt modelId="{8032754B-11EB-4FB9-831B-671CE2239F6C}" type="pres">
      <dgm:prSet presAssocID="{36553973-65F1-4140-9413-06F442966F4F}" presName="parentLeftMargin" presStyleLbl="node1" presStyleIdx="1" presStyleCnt="3"/>
      <dgm:spPr/>
    </dgm:pt>
    <dgm:pt modelId="{20E2FBA2-02A5-47C3-A469-2E97F64D9D0C}" type="pres">
      <dgm:prSet presAssocID="{36553973-65F1-4140-9413-06F442966F4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121E5F7-3A1F-4E6D-84A7-6E9262C41DE0}" type="pres">
      <dgm:prSet presAssocID="{36553973-65F1-4140-9413-06F442966F4F}" presName="negativeSpace" presStyleCnt="0"/>
      <dgm:spPr/>
    </dgm:pt>
    <dgm:pt modelId="{2665A018-9BA2-4B6C-AFF7-C9FCE8218AE5}" type="pres">
      <dgm:prSet presAssocID="{36553973-65F1-4140-9413-06F442966F4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07CEEB0A-9495-425E-A824-4FC11196ECCE}" type="presOf" srcId="{36553973-65F1-4140-9413-06F442966F4F}" destId="{8032754B-11EB-4FB9-831B-671CE2239F6C}" srcOrd="0" destOrd="0" presId="urn:microsoft.com/office/officeart/2005/8/layout/list1"/>
    <dgm:cxn modelId="{C3CBC734-B5DD-4B31-A516-CE4B8BEC4AF2}" type="presOf" srcId="{EE126625-A1E2-4BF3-9946-ABE17E90266D}" destId="{E7A8D34F-94D2-48F1-9A56-BF180ACB4C5D}" srcOrd="0" destOrd="0" presId="urn:microsoft.com/office/officeart/2005/8/layout/list1"/>
    <dgm:cxn modelId="{DB2FA46C-BDC3-4343-B4AF-E3D8A00FCF23}" type="presOf" srcId="{590C5F12-64E7-4DA5-8142-CA4D5088F3E9}" destId="{D8932F2E-AD75-4F4D-963A-F6042D4A91DF}" srcOrd="0" destOrd="0" presId="urn:microsoft.com/office/officeart/2005/8/layout/list1"/>
    <dgm:cxn modelId="{0A9BACA4-39AC-46C5-9C65-1196037048FC}" type="presOf" srcId="{EE126625-A1E2-4BF3-9946-ABE17E90266D}" destId="{40FBE52D-5752-45AB-832A-29451169A8BC}" srcOrd="1" destOrd="0" presId="urn:microsoft.com/office/officeart/2005/8/layout/list1"/>
    <dgm:cxn modelId="{D37E62A5-22FA-4357-A9DC-963D4AC6A759}" type="presOf" srcId="{AE417DCF-09F0-494B-8776-077B088AA5D6}" destId="{3F7C0936-AEBA-496A-8DA9-1B27DC2C7DF9}" srcOrd="1" destOrd="0" presId="urn:microsoft.com/office/officeart/2005/8/layout/list1"/>
    <dgm:cxn modelId="{607887B1-91E3-473A-AABC-73DC80A965A3}" srcId="{590C5F12-64E7-4DA5-8142-CA4D5088F3E9}" destId="{EE126625-A1E2-4BF3-9946-ABE17E90266D}" srcOrd="1" destOrd="0" parTransId="{F7CE4E53-C48A-4DA6-BFFC-069AE7366F06}" sibTransId="{323DB63D-5718-49F3-951E-32E38F092559}"/>
    <dgm:cxn modelId="{E024E6B3-7433-4B3F-A3AA-AA948DE04082}" srcId="{590C5F12-64E7-4DA5-8142-CA4D5088F3E9}" destId="{36553973-65F1-4140-9413-06F442966F4F}" srcOrd="2" destOrd="0" parTransId="{3E86CABC-81C5-4366-8C68-BA57B00E603D}" sibTransId="{E6C4DC4B-4B45-4A1C-9463-D9FA64A33B3B}"/>
    <dgm:cxn modelId="{B03B9AB8-1EEC-4F4E-8F2D-66B5F32EE569}" type="presOf" srcId="{AE417DCF-09F0-494B-8776-077B088AA5D6}" destId="{C55D3222-1CCD-43A2-AA23-D44187565670}" srcOrd="0" destOrd="0" presId="urn:microsoft.com/office/officeart/2005/8/layout/list1"/>
    <dgm:cxn modelId="{04F3CDD1-813F-4966-A095-A0DB1A86B721}" type="presOf" srcId="{36553973-65F1-4140-9413-06F442966F4F}" destId="{20E2FBA2-02A5-47C3-A469-2E97F64D9D0C}" srcOrd="1" destOrd="0" presId="urn:microsoft.com/office/officeart/2005/8/layout/list1"/>
    <dgm:cxn modelId="{09E68CDA-4B3E-4EC8-9607-CBEA275F3279}" srcId="{590C5F12-64E7-4DA5-8142-CA4D5088F3E9}" destId="{AE417DCF-09F0-494B-8776-077B088AA5D6}" srcOrd="0" destOrd="0" parTransId="{77669F40-1571-4636-BBDD-409CB695CE6F}" sibTransId="{0FEFCAAB-684A-48D2-8C61-DE27FD28D170}"/>
    <dgm:cxn modelId="{6C729410-D214-4DE0-8FC6-D8C51207FD9E}" type="presParOf" srcId="{D8932F2E-AD75-4F4D-963A-F6042D4A91DF}" destId="{7C22D70E-2CF9-46FC-B08E-1E05AA88BEF8}" srcOrd="0" destOrd="0" presId="urn:microsoft.com/office/officeart/2005/8/layout/list1"/>
    <dgm:cxn modelId="{DB112F8B-E48B-4724-8764-E9596AE48B8D}" type="presParOf" srcId="{7C22D70E-2CF9-46FC-B08E-1E05AA88BEF8}" destId="{C55D3222-1CCD-43A2-AA23-D44187565670}" srcOrd="0" destOrd="0" presId="urn:microsoft.com/office/officeart/2005/8/layout/list1"/>
    <dgm:cxn modelId="{E9E3ABF8-7DB1-46C4-80BF-D2AD9BE8BFEC}" type="presParOf" srcId="{7C22D70E-2CF9-46FC-B08E-1E05AA88BEF8}" destId="{3F7C0936-AEBA-496A-8DA9-1B27DC2C7DF9}" srcOrd="1" destOrd="0" presId="urn:microsoft.com/office/officeart/2005/8/layout/list1"/>
    <dgm:cxn modelId="{E00E8D30-60CE-4378-BD7C-EB5A1486C9A6}" type="presParOf" srcId="{D8932F2E-AD75-4F4D-963A-F6042D4A91DF}" destId="{A60285C9-64BD-4DF8-9B34-E3A6345E0FB0}" srcOrd="1" destOrd="0" presId="urn:microsoft.com/office/officeart/2005/8/layout/list1"/>
    <dgm:cxn modelId="{CD426AE3-115C-45E0-B093-CD54104D4D8F}" type="presParOf" srcId="{D8932F2E-AD75-4F4D-963A-F6042D4A91DF}" destId="{BE25A206-D2D3-4D36-B9A3-158D06E606A4}" srcOrd="2" destOrd="0" presId="urn:microsoft.com/office/officeart/2005/8/layout/list1"/>
    <dgm:cxn modelId="{F8C292AC-CE4A-47BA-AA61-FE89AF4293CB}" type="presParOf" srcId="{D8932F2E-AD75-4F4D-963A-F6042D4A91DF}" destId="{772D2B1E-9643-4DB2-BD01-10167F93432D}" srcOrd="3" destOrd="0" presId="urn:microsoft.com/office/officeart/2005/8/layout/list1"/>
    <dgm:cxn modelId="{54B7BABB-BE0E-435B-8D9F-0A51996461C5}" type="presParOf" srcId="{D8932F2E-AD75-4F4D-963A-F6042D4A91DF}" destId="{5E80949E-F644-4F9E-9124-F759833BD5A0}" srcOrd="4" destOrd="0" presId="urn:microsoft.com/office/officeart/2005/8/layout/list1"/>
    <dgm:cxn modelId="{B11B13D3-1B05-458A-A4D7-186A5B5663A5}" type="presParOf" srcId="{5E80949E-F644-4F9E-9124-F759833BD5A0}" destId="{E7A8D34F-94D2-48F1-9A56-BF180ACB4C5D}" srcOrd="0" destOrd="0" presId="urn:microsoft.com/office/officeart/2005/8/layout/list1"/>
    <dgm:cxn modelId="{01A83379-11A7-4885-B073-0D341C3A1253}" type="presParOf" srcId="{5E80949E-F644-4F9E-9124-F759833BD5A0}" destId="{40FBE52D-5752-45AB-832A-29451169A8BC}" srcOrd="1" destOrd="0" presId="urn:microsoft.com/office/officeart/2005/8/layout/list1"/>
    <dgm:cxn modelId="{F2C99209-D4E7-4BD2-B706-D28968E746B7}" type="presParOf" srcId="{D8932F2E-AD75-4F4D-963A-F6042D4A91DF}" destId="{30923C09-FA7D-4A36-A449-AF8F4F1288AF}" srcOrd="5" destOrd="0" presId="urn:microsoft.com/office/officeart/2005/8/layout/list1"/>
    <dgm:cxn modelId="{C253E302-7E2B-49C5-953D-CAB37D7568A4}" type="presParOf" srcId="{D8932F2E-AD75-4F4D-963A-F6042D4A91DF}" destId="{609952F2-4B23-4C0A-9478-4F0806AF2B3B}" srcOrd="6" destOrd="0" presId="urn:microsoft.com/office/officeart/2005/8/layout/list1"/>
    <dgm:cxn modelId="{45D4E7A9-B800-4EBA-861F-5C06FE15A87D}" type="presParOf" srcId="{D8932F2E-AD75-4F4D-963A-F6042D4A91DF}" destId="{A13B52B4-36EA-46EA-8E29-F339FE68B3C6}" srcOrd="7" destOrd="0" presId="urn:microsoft.com/office/officeart/2005/8/layout/list1"/>
    <dgm:cxn modelId="{4DC338CD-C527-4BE6-882B-660E17A3FB4C}" type="presParOf" srcId="{D8932F2E-AD75-4F4D-963A-F6042D4A91DF}" destId="{1440E996-8DF0-4C6B-A0BD-18EA31FAA642}" srcOrd="8" destOrd="0" presId="urn:microsoft.com/office/officeart/2005/8/layout/list1"/>
    <dgm:cxn modelId="{7D14851E-7B9F-4A62-AB9F-3786117BA8EB}" type="presParOf" srcId="{1440E996-8DF0-4C6B-A0BD-18EA31FAA642}" destId="{8032754B-11EB-4FB9-831B-671CE2239F6C}" srcOrd="0" destOrd="0" presId="urn:microsoft.com/office/officeart/2005/8/layout/list1"/>
    <dgm:cxn modelId="{7A1B2A7E-8A8A-4C94-823B-11466197C06E}" type="presParOf" srcId="{1440E996-8DF0-4C6B-A0BD-18EA31FAA642}" destId="{20E2FBA2-02A5-47C3-A469-2E97F64D9D0C}" srcOrd="1" destOrd="0" presId="urn:microsoft.com/office/officeart/2005/8/layout/list1"/>
    <dgm:cxn modelId="{B73DF62C-22B7-43CA-9EEC-23FBFADC3C2C}" type="presParOf" srcId="{D8932F2E-AD75-4F4D-963A-F6042D4A91DF}" destId="{C121E5F7-3A1F-4E6D-84A7-6E9262C41DE0}" srcOrd="9" destOrd="0" presId="urn:microsoft.com/office/officeart/2005/8/layout/list1"/>
    <dgm:cxn modelId="{C947E2BF-DFB5-45A6-A3FC-745AB41A0867}" type="presParOf" srcId="{D8932F2E-AD75-4F4D-963A-F6042D4A91DF}" destId="{2665A018-9BA2-4B6C-AFF7-C9FCE8218AE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9B5F5E0-6844-4F60-AFD2-DD026076520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F1891AE-8314-4193-AE72-2653E989AEA4}">
      <dgm:prSet/>
      <dgm:spPr/>
      <dgm:t>
        <a:bodyPr/>
        <a:lstStyle/>
        <a:p>
          <a:r>
            <a:rPr lang="en-GB"/>
            <a:t>38% VIA EMAIL ONLY</a:t>
          </a:r>
          <a:endParaRPr lang="en-US"/>
        </a:p>
      </dgm:t>
    </dgm:pt>
    <dgm:pt modelId="{EF238E78-DDFF-4F2A-9311-30E49C70200D}" type="parTrans" cxnId="{780664CF-D4EF-4622-89F0-E59535FDFD3A}">
      <dgm:prSet/>
      <dgm:spPr/>
      <dgm:t>
        <a:bodyPr/>
        <a:lstStyle/>
        <a:p>
          <a:endParaRPr lang="en-US"/>
        </a:p>
      </dgm:t>
    </dgm:pt>
    <dgm:pt modelId="{8DBB9207-8A66-4F90-A820-8BC286B2C100}" type="sibTrans" cxnId="{780664CF-D4EF-4622-89F0-E59535FDFD3A}">
      <dgm:prSet/>
      <dgm:spPr/>
      <dgm:t>
        <a:bodyPr/>
        <a:lstStyle/>
        <a:p>
          <a:endParaRPr lang="en-US"/>
        </a:p>
      </dgm:t>
    </dgm:pt>
    <dgm:pt modelId="{DDFE3D21-3A67-468A-885D-C183AD835B3B}">
      <dgm:prSet/>
      <dgm:spPr/>
      <dgm:t>
        <a:bodyPr/>
        <a:lstStyle/>
        <a:p>
          <a:r>
            <a:rPr lang="en-GB"/>
            <a:t>56% VIA MYTC</a:t>
          </a:r>
          <a:endParaRPr lang="en-US"/>
        </a:p>
      </dgm:t>
    </dgm:pt>
    <dgm:pt modelId="{F1312F17-6B78-4875-B161-08FADB370183}" type="parTrans" cxnId="{3439973C-9685-42C9-9A1C-2DB8DEFA8894}">
      <dgm:prSet/>
      <dgm:spPr/>
      <dgm:t>
        <a:bodyPr/>
        <a:lstStyle/>
        <a:p>
          <a:endParaRPr lang="en-US"/>
        </a:p>
      </dgm:t>
    </dgm:pt>
    <dgm:pt modelId="{F38E3559-7DFA-4640-A3C5-6EA3AE0CA07C}" type="sibTrans" cxnId="{3439973C-9685-42C9-9A1C-2DB8DEFA8894}">
      <dgm:prSet/>
      <dgm:spPr/>
      <dgm:t>
        <a:bodyPr/>
        <a:lstStyle/>
        <a:p>
          <a:endParaRPr lang="en-US"/>
        </a:p>
      </dgm:t>
    </dgm:pt>
    <dgm:pt modelId="{BC364BBC-8ABC-4E91-8386-B961B332BDE6}">
      <dgm:prSet/>
      <dgm:spPr/>
      <dgm:t>
        <a:bodyPr/>
        <a:lstStyle/>
        <a:p>
          <a:r>
            <a:rPr lang="en-GB"/>
            <a:t>61% VIA TC &amp; INTERACTIVE QUOTE</a:t>
          </a:r>
          <a:endParaRPr lang="en-US"/>
        </a:p>
      </dgm:t>
    </dgm:pt>
    <dgm:pt modelId="{835B50D3-3424-4AB3-8DE2-1B2DE9C29A37}" type="parTrans" cxnId="{15180AA1-A356-4B31-88F9-90AAA96E0BAE}">
      <dgm:prSet/>
      <dgm:spPr/>
      <dgm:t>
        <a:bodyPr/>
        <a:lstStyle/>
        <a:p>
          <a:endParaRPr lang="en-US"/>
        </a:p>
      </dgm:t>
    </dgm:pt>
    <dgm:pt modelId="{D82FA3CC-8DD9-41FA-B5BE-24F5C7C47094}" type="sibTrans" cxnId="{15180AA1-A356-4B31-88F9-90AAA96E0BAE}">
      <dgm:prSet/>
      <dgm:spPr/>
      <dgm:t>
        <a:bodyPr/>
        <a:lstStyle/>
        <a:p>
          <a:endParaRPr lang="en-US"/>
        </a:p>
      </dgm:t>
    </dgm:pt>
    <dgm:pt modelId="{C65DC41A-8D05-4FDE-97D0-CABF3591DAD2}" type="pres">
      <dgm:prSet presAssocID="{A9B5F5E0-6844-4F60-AFD2-DD0260765209}" presName="linear" presStyleCnt="0">
        <dgm:presLayoutVars>
          <dgm:animLvl val="lvl"/>
          <dgm:resizeHandles val="exact"/>
        </dgm:presLayoutVars>
      </dgm:prSet>
      <dgm:spPr/>
    </dgm:pt>
    <dgm:pt modelId="{14DD7FBE-C871-41D0-A084-355FBF54D6AD}" type="pres">
      <dgm:prSet presAssocID="{2F1891AE-8314-4193-AE72-2653E989AEA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88E2BE0-8E21-410F-9539-87C859EBEFD1}" type="pres">
      <dgm:prSet presAssocID="{8DBB9207-8A66-4F90-A820-8BC286B2C100}" presName="spacer" presStyleCnt="0"/>
      <dgm:spPr/>
    </dgm:pt>
    <dgm:pt modelId="{3F7C3A11-2710-4350-8A0B-2554516C72EE}" type="pres">
      <dgm:prSet presAssocID="{DDFE3D21-3A67-468A-885D-C183AD835B3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9D2F832-339C-4117-A215-A8796A21CF9A}" type="pres">
      <dgm:prSet presAssocID="{F38E3559-7DFA-4640-A3C5-6EA3AE0CA07C}" presName="spacer" presStyleCnt="0"/>
      <dgm:spPr/>
    </dgm:pt>
    <dgm:pt modelId="{AECAFA90-EDC4-407B-B352-54FEB26DB97E}" type="pres">
      <dgm:prSet presAssocID="{BC364BBC-8ABC-4E91-8386-B961B332BDE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40A1B08-4A9B-45D6-BA8A-6952D433512D}" type="presOf" srcId="{A9B5F5E0-6844-4F60-AFD2-DD0260765209}" destId="{C65DC41A-8D05-4FDE-97D0-CABF3591DAD2}" srcOrd="0" destOrd="0" presId="urn:microsoft.com/office/officeart/2005/8/layout/vList2"/>
    <dgm:cxn modelId="{3439973C-9685-42C9-9A1C-2DB8DEFA8894}" srcId="{A9B5F5E0-6844-4F60-AFD2-DD0260765209}" destId="{DDFE3D21-3A67-468A-885D-C183AD835B3B}" srcOrd="1" destOrd="0" parTransId="{F1312F17-6B78-4875-B161-08FADB370183}" sibTransId="{F38E3559-7DFA-4640-A3C5-6EA3AE0CA07C}"/>
    <dgm:cxn modelId="{2E36D272-C9A7-4BC6-BA36-54AD0907004D}" type="presOf" srcId="{2F1891AE-8314-4193-AE72-2653E989AEA4}" destId="{14DD7FBE-C871-41D0-A084-355FBF54D6AD}" srcOrd="0" destOrd="0" presId="urn:microsoft.com/office/officeart/2005/8/layout/vList2"/>
    <dgm:cxn modelId="{21791F83-C4AF-4D85-AC49-D0B17066554B}" type="presOf" srcId="{DDFE3D21-3A67-468A-885D-C183AD835B3B}" destId="{3F7C3A11-2710-4350-8A0B-2554516C72EE}" srcOrd="0" destOrd="0" presId="urn:microsoft.com/office/officeart/2005/8/layout/vList2"/>
    <dgm:cxn modelId="{15180AA1-A356-4B31-88F9-90AAA96E0BAE}" srcId="{A9B5F5E0-6844-4F60-AFD2-DD0260765209}" destId="{BC364BBC-8ABC-4E91-8386-B961B332BDE6}" srcOrd="2" destOrd="0" parTransId="{835B50D3-3424-4AB3-8DE2-1B2DE9C29A37}" sibTransId="{D82FA3CC-8DD9-41FA-B5BE-24F5C7C47094}"/>
    <dgm:cxn modelId="{780664CF-D4EF-4622-89F0-E59535FDFD3A}" srcId="{A9B5F5E0-6844-4F60-AFD2-DD0260765209}" destId="{2F1891AE-8314-4193-AE72-2653E989AEA4}" srcOrd="0" destOrd="0" parTransId="{EF238E78-DDFF-4F2A-9311-30E49C70200D}" sibTransId="{8DBB9207-8A66-4F90-A820-8BC286B2C100}"/>
    <dgm:cxn modelId="{D36BC6EC-AEB5-4D43-9F28-622D2205FFFB}" type="presOf" srcId="{BC364BBC-8ABC-4E91-8386-B961B332BDE6}" destId="{AECAFA90-EDC4-407B-B352-54FEB26DB97E}" srcOrd="0" destOrd="0" presId="urn:microsoft.com/office/officeart/2005/8/layout/vList2"/>
    <dgm:cxn modelId="{4ECF27BB-4287-485E-B121-74F733FE3B45}" type="presParOf" srcId="{C65DC41A-8D05-4FDE-97D0-CABF3591DAD2}" destId="{14DD7FBE-C871-41D0-A084-355FBF54D6AD}" srcOrd="0" destOrd="0" presId="urn:microsoft.com/office/officeart/2005/8/layout/vList2"/>
    <dgm:cxn modelId="{CC97845B-530C-478B-9863-B58E5EBFFB35}" type="presParOf" srcId="{C65DC41A-8D05-4FDE-97D0-CABF3591DAD2}" destId="{F88E2BE0-8E21-410F-9539-87C859EBEFD1}" srcOrd="1" destOrd="0" presId="urn:microsoft.com/office/officeart/2005/8/layout/vList2"/>
    <dgm:cxn modelId="{0E8AE6F0-FEE2-4BF3-ADB0-E95CEE0EB06F}" type="presParOf" srcId="{C65DC41A-8D05-4FDE-97D0-CABF3591DAD2}" destId="{3F7C3A11-2710-4350-8A0B-2554516C72EE}" srcOrd="2" destOrd="0" presId="urn:microsoft.com/office/officeart/2005/8/layout/vList2"/>
    <dgm:cxn modelId="{ABCB0664-73E3-4FA5-AA73-5874FE5325CF}" type="presParOf" srcId="{C65DC41A-8D05-4FDE-97D0-CABF3591DAD2}" destId="{09D2F832-339C-4117-A215-A8796A21CF9A}" srcOrd="3" destOrd="0" presId="urn:microsoft.com/office/officeart/2005/8/layout/vList2"/>
    <dgm:cxn modelId="{1FC50681-F41E-4184-990B-734D2C85A41A}" type="presParOf" srcId="{C65DC41A-8D05-4FDE-97D0-CABF3591DAD2}" destId="{AECAFA90-EDC4-407B-B352-54FEB26DB97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C86EDFB-9751-4063-AF09-8AEFE6EB986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E998F15-6DA9-4CAD-8EAE-C831223A7A1E}">
      <dgm:prSet/>
      <dgm:spPr/>
      <dgm:t>
        <a:bodyPr/>
        <a:lstStyle/>
        <a:p>
          <a:r>
            <a:rPr lang="en-GB"/>
            <a:t>Premium Customers</a:t>
          </a:r>
          <a:endParaRPr lang="en-US"/>
        </a:p>
      </dgm:t>
    </dgm:pt>
    <dgm:pt modelId="{F9E84E1D-ABAA-4882-ABFA-E24057AFE4E6}" type="parTrans" cxnId="{5D888918-0E0F-46B3-9E4F-AA90C6A247B1}">
      <dgm:prSet/>
      <dgm:spPr/>
      <dgm:t>
        <a:bodyPr/>
        <a:lstStyle/>
        <a:p>
          <a:endParaRPr lang="en-US"/>
        </a:p>
      </dgm:t>
    </dgm:pt>
    <dgm:pt modelId="{7657A752-79DF-4014-918D-5EB0D26C4C78}" type="sibTrans" cxnId="{5D888918-0E0F-46B3-9E4F-AA90C6A247B1}">
      <dgm:prSet/>
      <dgm:spPr/>
      <dgm:t>
        <a:bodyPr/>
        <a:lstStyle/>
        <a:p>
          <a:endParaRPr lang="en-US"/>
        </a:p>
      </dgm:t>
    </dgm:pt>
    <dgm:pt modelId="{789E24BE-354B-44F3-9873-4FFA5180BD67}">
      <dgm:prSet/>
      <dgm:spPr/>
      <dgm:t>
        <a:bodyPr/>
        <a:lstStyle/>
        <a:p>
          <a:r>
            <a:rPr lang="en-GB"/>
            <a:t>£88m Sales in last 12 months - +14%</a:t>
          </a:r>
          <a:endParaRPr lang="en-US"/>
        </a:p>
      </dgm:t>
    </dgm:pt>
    <dgm:pt modelId="{640BEDD8-999E-47D3-BA5F-D2B025AF531E}" type="parTrans" cxnId="{9DC65761-CA9A-48F6-B3AA-291A1B3CB054}">
      <dgm:prSet/>
      <dgm:spPr/>
      <dgm:t>
        <a:bodyPr/>
        <a:lstStyle/>
        <a:p>
          <a:endParaRPr lang="en-US"/>
        </a:p>
      </dgm:t>
    </dgm:pt>
    <dgm:pt modelId="{6EDB4F5A-F1DE-4B26-942F-156C06E8DB42}" type="sibTrans" cxnId="{9DC65761-CA9A-48F6-B3AA-291A1B3CB054}">
      <dgm:prSet/>
      <dgm:spPr/>
      <dgm:t>
        <a:bodyPr/>
        <a:lstStyle/>
        <a:p>
          <a:endParaRPr lang="en-US"/>
        </a:p>
      </dgm:t>
    </dgm:pt>
    <dgm:pt modelId="{3AB10D9B-AFE7-40BF-8F28-0659BAEDF68D}">
      <dgm:prSet/>
      <dgm:spPr/>
      <dgm:t>
        <a:bodyPr/>
        <a:lstStyle/>
        <a:p>
          <a:r>
            <a:rPr lang="en-GB"/>
            <a:t>£1m Investment in New Cruise Platform</a:t>
          </a:r>
          <a:endParaRPr lang="en-US"/>
        </a:p>
      </dgm:t>
    </dgm:pt>
    <dgm:pt modelId="{43FAC8E6-81C4-4662-9A3A-7F44B3AF7A32}" type="parTrans" cxnId="{ADE52B2E-2549-4024-A05A-1488CF209673}">
      <dgm:prSet/>
      <dgm:spPr/>
      <dgm:t>
        <a:bodyPr/>
        <a:lstStyle/>
        <a:p>
          <a:endParaRPr lang="en-US"/>
        </a:p>
      </dgm:t>
    </dgm:pt>
    <dgm:pt modelId="{EF907588-B21C-41DB-85CA-9DA1369D110B}" type="sibTrans" cxnId="{ADE52B2E-2549-4024-A05A-1488CF209673}">
      <dgm:prSet/>
      <dgm:spPr/>
      <dgm:t>
        <a:bodyPr/>
        <a:lstStyle/>
        <a:p>
          <a:endParaRPr lang="en-US"/>
        </a:p>
      </dgm:t>
    </dgm:pt>
    <dgm:pt modelId="{C8DA7068-EAD3-4972-A059-6AE506A7C94C}" type="pres">
      <dgm:prSet presAssocID="{9C86EDFB-9751-4063-AF09-8AEFE6EB9860}" presName="linear" presStyleCnt="0">
        <dgm:presLayoutVars>
          <dgm:animLvl val="lvl"/>
          <dgm:resizeHandles val="exact"/>
        </dgm:presLayoutVars>
      </dgm:prSet>
      <dgm:spPr/>
    </dgm:pt>
    <dgm:pt modelId="{DE70D104-7389-408B-B062-9E4535D6327C}" type="pres">
      <dgm:prSet presAssocID="{5E998F15-6DA9-4CAD-8EAE-C831223A7A1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41DF4DC-9A79-4589-9D32-1818053BD4E4}" type="pres">
      <dgm:prSet presAssocID="{7657A752-79DF-4014-918D-5EB0D26C4C78}" presName="spacer" presStyleCnt="0"/>
      <dgm:spPr/>
    </dgm:pt>
    <dgm:pt modelId="{8B9EBE7C-08EE-45A4-A4B2-57F3E5C7FC0D}" type="pres">
      <dgm:prSet presAssocID="{789E24BE-354B-44F3-9873-4FFA5180BD6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1408BA5-8DC4-4CF7-9856-8B166A978979}" type="pres">
      <dgm:prSet presAssocID="{6EDB4F5A-F1DE-4B26-942F-156C06E8DB42}" presName="spacer" presStyleCnt="0"/>
      <dgm:spPr/>
    </dgm:pt>
    <dgm:pt modelId="{AFD7D7A4-90D1-455F-A865-5142E00ADF30}" type="pres">
      <dgm:prSet presAssocID="{3AB10D9B-AFE7-40BF-8F28-0659BAEDF68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D888918-0E0F-46B3-9E4F-AA90C6A247B1}" srcId="{9C86EDFB-9751-4063-AF09-8AEFE6EB9860}" destId="{5E998F15-6DA9-4CAD-8EAE-C831223A7A1E}" srcOrd="0" destOrd="0" parTransId="{F9E84E1D-ABAA-4882-ABFA-E24057AFE4E6}" sibTransId="{7657A752-79DF-4014-918D-5EB0D26C4C78}"/>
    <dgm:cxn modelId="{ADE52B2E-2549-4024-A05A-1488CF209673}" srcId="{9C86EDFB-9751-4063-AF09-8AEFE6EB9860}" destId="{3AB10D9B-AFE7-40BF-8F28-0659BAEDF68D}" srcOrd="2" destOrd="0" parTransId="{43FAC8E6-81C4-4662-9A3A-7F44B3AF7A32}" sibTransId="{EF907588-B21C-41DB-85CA-9DA1369D110B}"/>
    <dgm:cxn modelId="{3A6B405C-D63D-44B1-9BD6-BA6B9112E534}" type="presOf" srcId="{5E998F15-6DA9-4CAD-8EAE-C831223A7A1E}" destId="{DE70D104-7389-408B-B062-9E4535D6327C}" srcOrd="0" destOrd="0" presId="urn:microsoft.com/office/officeart/2005/8/layout/vList2"/>
    <dgm:cxn modelId="{996C595F-F931-4D0A-A35B-AB249B98EC6F}" type="presOf" srcId="{789E24BE-354B-44F3-9873-4FFA5180BD67}" destId="{8B9EBE7C-08EE-45A4-A4B2-57F3E5C7FC0D}" srcOrd="0" destOrd="0" presId="urn:microsoft.com/office/officeart/2005/8/layout/vList2"/>
    <dgm:cxn modelId="{9DC65761-CA9A-48F6-B3AA-291A1B3CB054}" srcId="{9C86EDFB-9751-4063-AF09-8AEFE6EB9860}" destId="{789E24BE-354B-44F3-9873-4FFA5180BD67}" srcOrd="1" destOrd="0" parTransId="{640BEDD8-999E-47D3-BA5F-D2B025AF531E}" sibTransId="{6EDB4F5A-F1DE-4B26-942F-156C06E8DB42}"/>
    <dgm:cxn modelId="{88FAC774-589D-4159-B307-EE604D38B3F2}" type="presOf" srcId="{3AB10D9B-AFE7-40BF-8F28-0659BAEDF68D}" destId="{AFD7D7A4-90D1-455F-A865-5142E00ADF30}" srcOrd="0" destOrd="0" presId="urn:microsoft.com/office/officeart/2005/8/layout/vList2"/>
    <dgm:cxn modelId="{23BCC778-A49D-40E7-BE1A-4EA14173F6B3}" type="presOf" srcId="{9C86EDFB-9751-4063-AF09-8AEFE6EB9860}" destId="{C8DA7068-EAD3-4972-A059-6AE506A7C94C}" srcOrd="0" destOrd="0" presId="urn:microsoft.com/office/officeart/2005/8/layout/vList2"/>
    <dgm:cxn modelId="{6B62F21E-DDE1-4D60-BA4E-B76299238AF5}" type="presParOf" srcId="{C8DA7068-EAD3-4972-A059-6AE506A7C94C}" destId="{DE70D104-7389-408B-B062-9E4535D6327C}" srcOrd="0" destOrd="0" presId="urn:microsoft.com/office/officeart/2005/8/layout/vList2"/>
    <dgm:cxn modelId="{B94CE706-A4F2-4B9C-A258-8863F575026E}" type="presParOf" srcId="{C8DA7068-EAD3-4972-A059-6AE506A7C94C}" destId="{D41DF4DC-9A79-4589-9D32-1818053BD4E4}" srcOrd="1" destOrd="0" presId="urn:microsoft.com/office/officeart/2005/8/layout/vList2"/>
    <dgm:cxn modelId="{896FF8A4-3FD4-4DDC-B013-A8870F524DF7}" type="presParOf" srcId="{C8DA7068-EAD3-4972-A059-6AE506A7C94C}" destId="{8B9EBE7C-08EE-45A4-A4B2-57F3E5C7FC0D}" srcOrd="2" destOrd="0" presId="urn:microsoft.com/office/officeart/2005/8/layout/vList2"/>
    <dgm:cxn modelId="{D900BD60-E163-4BA9-AB5D-633F010173D5}" type="presParOf" srcId="{C8DA7068-EAD3-4972-A059-6AE506A7C94C}" destId="{01408BA5-8DC4-4CF7-9856-8B166A978979}" srcOrd="3" destOrd="0" presId="urn:microsoft.com/office/officeart/2005/8/layout/vList2"/>
    <dgm:cxn modelId="{970D8C5A-71F0-442E-B7A6-F4C5D2415862}" type="presParOf" srcId="{C8DA7068-EAD3-4972-A059-6AE506A7C94C}" destId="{AFD7D7A4-90D1-455F-A865-5142E00ADF3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FA544D6-CAAD-463E-91D8-9FFAEED547E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70C0ECA-18F0-4EB2-9AD8-C311D53D7A7E}">
      <dgm:prSet/>
      <dgm:spPr/>
      <dgm:t>
        <a:bodyPr/>
        <a:lstStyle/>
        <a:p>
          <a:r>
            <a:rPr lang="en-GB"/>
            <a:t>Travel Counsellors Model</a:t>
          </a:r>
          <a:endParaRPr lang="en-US"/>
        </a:p>
      </dgm:t>
    </dgm:pt>
    <dgm:pt modelId="{39A3E52A-DB0E-4A86-9523-78A3C55A2AB6}" type="parTrans" cxnId="{08394D33-7C3A-434E-94BD-19836422050E}">
      <dgm:prSet/>
      <dgm:spPr/>
      <dgm:t>
        <a:bodyPr/>
        <a:lstStyle/>
        <a:p>
          <a:endParaRPr lang="en-US"/>
        </a:p>
      </dgm:t>
    </dgm:pt>
    <dgm:pt modelId="{2DDC2D8D-E5E4-4E07-8803-893064A4179E}" type="sibTrans" cxnId="{08394D33-7C3A-434E-94BD-19836422050E}">
      <dgm:prSet/>
      <dgm:spPr/>
      <dgm:t>
        <a:bodyPr/>
        <a:lstStyle/>
        <a:p>
          <a:endParaRPr lang="en-US"/>
        </a:p>
      </dgm:t>
    </dgm:pt>
    <dgm:pt modelId="{14837CA5-1FE2-4E9E-BB5B-594E95C67EC1}">
      <dgm:prSet/>
      <dgm:spPr/>
      <dgm:t>
        <a:bodyPr/>
        <a:lstStyle/>
        <a:p>
          <a:r>
            <a:rPr lang="en-GB"/>
            <a:t>Service</a:t>
          </a:r>
          <a:endParaRPr lang="en-US"/>
        </a:p>
      </dgm:t>
    </dgm:pt>
    <dgm:pt modelId="{AADBB6BA-CFE2-4BAF-B135-B15C7C91E32E}" type="parTrans" cxnId="{8F2796EB-FC79-4A63-934C-B70DE6185B69}">
      <dgm:prSet/>
      <dgm:spPr/>
      <dgm:t>
        <a:bodyPr/>
        <a:lstStyle/>
        <a:p>
          <a:endParaRPr lang="en-US"/>
        </a:p>
      </dgm:t>
    </dgm:pt>
    <dgm:pt modelId="{306732E1-B4E0-403E-884F-DD0FCC82AE5A}" type="sibTrans" cxnId="{8F2796EB-FC79-4A63-934C-B70DE6185B69}">
      <dgm:prSet/>
      <dgm:spPr/>
      <dgm:t>
        <a:bodyPr/>
        <a:lstStyle/>
        <a:p>
          <a:endParaRPr lang="en-US"/>
        </a:p>
      </dgm:t>
    </dgm:pt>
    <dgm:pt modelId="{F4BD2049-6387-4664-B674-019A9361C613}">
      <dgm:prSet/>
      <dgm:spPr/>
      <dgm:t>
        <a:bodyPr/>
        <a:lstStyle/>
        <a:p>
          <a:r>
            <a:rPr lang="en-GB"/>
            <a:t>Use of AI</a:t>
          </a:r>
          <a:endParaRPr lang="en-US"/>
        </a:p>
      </dgm:t>
    </dgm:pt>
    <dgm:pt modelId="{C53D11F3-30F4-4AB2-9933-F0086432F006}" type="parTrans" cxnId="{F2064630-8180-4A1E-9499-DFA6AC11ACF8}">
      <dgm:prSet/>
      <dgm:spPr/>
      <dgm:t>
        <a:bodyPr/>
        <a:lstStyle/>
        <a:p>
          <a:endParaRPr lang="en-US"/>
        </a:p>
      </dgm:t>
    </dgm:pt>
    <dgm:pt modelId="{A0DB6A35-A329-48C6-8DFB-9B028C83D2F1}" type="sibTrans" cxnId="{F2064630-8180-4A1E-9499-DFA6AC11ACF8}">
      <dgm:prSet/>
      <dgm:spPr/>
      <dgm:t>
        <a:bodyPr/>
        <a:lstStyle/>
        <a:p>
          <a:endParaRPr lang="en-US"/>
        </a:p>
      </dgm:t>
    </dgm:pt>
    <dgm:pt modelId="{BCDFA6EB-0AB1-417A-8929-33AE1571FC60}">
      <dgm:prSet/>
      <dgm:spPr/>
      <dgm:t>
        <a:bodyPr/>
        <a:lstStyle/>
        <a:p>
          <a:r>
            <a:rPr lang="en-GB"/>
            <a:t>Integrated Booking Services</a:t>
          </a:r>
          <a:endParaRPr lang="en-US"/>
        </a:p>
      </dgm:t>
    </dgm:pt>
    <dgm:pt modelId="{1514B2F2-60A7-42DA-8BF2-212B7ED44FDE}" type="parTrans" cxnId="{2B104994-525C-4321-B1B4-175E82906658}">
      <dgm:prSet/>
      <dgm:spPr/>
      <dgm:t>
        <a:bodyPr/>
        <a:lstStyle/>
        <a:p>
          <a:endParaRPr lang="en-US"/>
        </a:p>
      </dgm:t>
    </dgm:pt>
    <dgm:pt modelId="{DD2ACCFA-EA08-46C9-B522-3BEA0E0D4B93}" type="sibTrans" cxnId="{2B104994-525C-4321-B1B4-175E82906658}">
      <dgm:prSet/>
      <dgm:spPr/>
      <dgm:t>
        <a:bodyPr/>
        <a:lstStyle/>
        <a:p>
          <a:endParaRPr lang="en-US"/>
        </a:p>
      </dgm:t>
    </dgm:pt>
    <dgm:pt modelId="{1F5CD2D6-2536-41C1-B7FF-B8D8FADC92DE}">
      <dgm:prSet/>
      <dgm:spPr/>
      <dgm:t>
        <a:bodyPr/>
        <a:lstStyle/>
        <a:p>
          <a:r>
            <a:rPr lang="en-GB"/>
            <a:t>Development</a:t>
          </a:r>
          <a:endParaRPr lang="en-US"/>
        </a:p>
      </dgm:t>
    </dgm:pt>
    <dgm:pt modelId="{B03A1006-929F-4B51-B7B1-99890BF1BD5B}" type="parTrans" cxnId="{A7F88B9E-B44F-4A08-B8EA-AFCF2255C219}">
      <dgm:prSet/>
      <dgm:spPr/>
      <dgm:t>
        <a:bodyPr/>
        <a:lstStyle/>
        <a:p>
          <a:endParaRPr lang="en-US"/>
        </a:p>
      </dgm:t>
    </dgm:pt>
    <dgm:pt modelId="{E8580682-1BE0-4C39-9FB5-401E2DB7CC40}" type="sibTrans" cxnId="{A7F88B9E-B44F-4A08-B8EA-AFCF2255C219}">
      <dgm:prSet/>
      <dgm:spPr/>
      <dgm:t>
        <a:bodyPr/>
        <a:lstStyle/>
        <a:p>
          <a:endParaRPr lang="en-US"/>
        </a:p>
      </dgm:t>
    </dgm:pt>
    <dgm:pt modelId="{70A3335A-F3B2-426E-BBAB-3459D9A6168A}" type="pres">
      <dgm:prSet presAssocID="{AFA544D6-CAAD-463E-91D8-9FFAEED547E2}" presName="root" presStyleCnt="0">
        <dgm:presLayoutVars>
          <dgm:dir/>
          <dgm:resizeHandles val="exact"/>
        </dgm:presLayoutVars>
      </dgm:prSet>
      <dgm:spPr/>
    </dgm:pt>
    <dgm:pt modelId="{C71D898C-DEC8-4797-9D50-473D8D38D724}" type="pres">
      <dgm:prSet presAssocID="{A70C0ECA-18F0-4EB2-9AD8-C311D53D7A7E}" presName="compNode" presStyleCnt="0"/>
      <dgm:spPr/>
    </dgm:pt>
    <dgm:pt modelId="{1DC45B0B-8E53-4F0F-A5D3-7BCF1CD399DC}" type="pres">
      <dgm:prSet presAssocID="{A70C0ECA-18F0-4EB2-9AD8-C311D53D7A7E}" presName="bgRect" presStyleLbl="bgShp" presStyleIdx="0" presStyleCnt="5"/>
      <dgm:spPr/>
    </dgm:pt>
    <dgm:pt modelId="{AD4EBB48-CBB5-4E00-9954-EB02FDF907CA}" type="pres">
      <dgm:prSet presAssocID="{A70C0ECA-18F0-4EB2-9AD8-C311D53D7A7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71969AB5-0673-4006-B00E-2DDFC9C654BC}" type="pres">
      <dgm:prSet presAssocID="{A70C0ECA-18F0-4EB2-9AD8-C311D53D7A7E}" presName="spaceRect" presStyleCnt="0"/>
      <dgm:spPr/>
    </dgm:pt>
    <dgm:pt modelId="{E5F7EF57-9830-4FDE-91C1-CBCBF0AE2FF5}" type="pres">
      <dgm:prSet presAssocID="{A70C0ECA-18F0-4EB2-9AD8-C311D53D7A7E}" presName="parTx" presStyleLbl="revTx" presStyleIdx="0" presStyleCnt="5">
        <dgm:presLayoutVars>
          <dgm:chMax val="0"/>
          <dgm:chPref val="0"/>
        </dgm:presLayoutVars>
      </dgm:prSet>
      <dgm:spPr/>
    </dgm:pt>
    <dgm:pt modelId="{3C6C8253-0523-49BB-91F5-CB8CB22A8170}" type="pres">
      <dgm:prSet presAssocID="{2DDC2D8D-E5E4-4E07-8803-893064A4179E}" presName="sibTrans" presStyleCnt="0"/>
      <dgm:spPr/>
    </dgm:pt>
    <dgm:pt modelId="{E589C73C-7AA4-4BA1-99FB-BF83E758AA2E}" type="pres">
      <dgm:prSet presAssocID="{14837CA5-1FE2-4E9E-BB5B-594E95C67EC1}" presName="compNode" presStyleCnt="0"/>
      <dgm:spPr/>
    </dgm:pt>
    <dgm:pt modelId="{0AD13132-6083-4D06-B8A9-1CAB0B8647AA}" type="pres">
      <dgm:prSet presAssocID="{14837CA5-1FE2-4E9E-BB5B-594E95C67EC1}" presName="bgRect" presStyleLbl="bgShp" presStyleIdx="1" presStyleCnt="5"/>
      <dgm:spPr/>
    </dgm:pt>
    <dgm:pt modelId="{3097EB81-D89A-4CE9-A2C5-B127DB25C1F7}" type="pres">
      <dgm:prSet presAssocID="{14837CA5-1FE2-4E9E-BB5B-594E95C67EC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34D13996-31D5-497B-8945-B169E25B2DF2}" type="pres">
      <dgm:prSet presAssocID="{14837CA5-1FE2-4E9E-BB5B-594E95C67EC1}" presName="spaceRect" presStyleCnt="0"/>
      <dgm:spPr/>
    </dgm:pt>
    <dgm:pt modelId="{C1794D9B-420C-4648-9B15-2C39B55668F7}" type="pres">
      <dgm:prSet presAssocID="{14837CA5-1FE2-4E9E-BB5B-594E95C67EC1}" presName="parTx" presStyleLbl="revTx" presStyleIdx="1" presStyleCnt="5">
        <dgm:presLayoutVars>
          <dgm:chMax val="0"/>
          <dgm:chPref val="0"/>
        </dgm:presLayoutVars>
      </dgm:prSet>
      <dgm:spPr/>
    </dgm:pt>
    <dgm:pt modelId="{90D798F7-5BAA-421A-9845-81F96DA41A35}" type="pres">
      <dgm:prSet presAssocID="{306732E1-B4E0-403E-884F-DD0FCC82AE5A}" presName="sibTrans" presStyleCnt="0"/>
      <dgm:spPr/>
    </dgm:pt>
    <dgm:pt modelId="{70E9DFB6-52C5-475F-9B3B-BBFE32173FD7}" type="pres">
      <dgm:prSet presAssocID="{F4BD2049-6387-4664-B674-019A9361C613}" presName="compNode" presStyleCnt="0"/>
      <dgm:spPr/>
    </dgm:pt>
    <dgm:pt modelId="{5220BB33-9F85-4876-9894-CDB69AD199FC}" type="pres">
      <dgm:prSet presAssocID="{F4BD2049-6387-4664-B674-019A9361C613}" presName="bgRect" presStyleLbl="bgShp" presStyleIdx="2" presStyleCnt="5"/>
      <dgm:spPr/>
    </dgm:pt>
    <dgm:pt modelId="{3AB71E70-8AF0-4099-BEEB-D8FAB239BFC5}" type="pres">
      <dgm:prSet presAssocID="{F4BD2049-6387-4664-B674-019A9361C61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F004324-2464-4D9F-A5EF-41BB1036E892}" type="pres">
      <dgm:prSet presAssocID="{F4BD2049-6387-4664-B674-019A9361C613}" presName="spaceRect" presStyleCnt="0"/>
      <dgm:spPr/>
    </dgm:pt>
    <dgm:pt modelId="{8F4BB4CD-8F27-4008-8A9F-51513DE1EA2C}" type="pres">
      <dgm:prSet presAssocID="{F4BD2049-6387-4664-B674-019A9361C613}" presName="parTx" presStyleLbl="revTx" presStyleIdx="2" presStyleCnt="5">
        <dgm:presLayoutVars>
          <dgm:chMax val="0"/>
          <dgm:chPref val="0"/>
        </dgm:presLayoutVars>
      </dgm:prSet>
      <dgm:spPr/>
    </dgm:pt>
    <dgm:pt modelId="{34B32561-2AD2-4EB7-BED4-6F481D0B7A38}" type="pres">
      <dgm:prSet presAssocID="{A0DB6A35-A329-48C6-8DFB-9B028C83D2F1}" presName="sibTrans" presStyleCnt="0"/>
      <dgm:spPr/>
    </dgm:pt>
    <dgm:pt modelId="{D62FD7A3-8EE7-4209-A1BF-D6990B7B06EE}" type="pres">
      <dgm:prSet presAssocID="{BCDFA6EB-0AB1-417A-8929-33AE1571FC60}" presName="compNode" presStyleCnt="0"/>
      <dgm:spPr/>
    </dgm:pt>
    <dgm:pt modelId="{1C8A8843-2DF5-4A5F-B38A-BDF706D4A77D}" type="pres">
      <dgm:prSet presAssocID="{BCDFA6EB-0AB1-417A-8929-33AE1571FC60}" presName="bgRect" presStyleLbl="bgShp" presStyleIdx="3" presStyleCnt="5"/>
      <dgm:spPr/>
    </dgm:pt>
    <dgm:pt modelId="{FD864770-DE27-4FD7-A485-C47D18CE23CC}" type="pres">
      <dgm:prSet presAssocID="{BCDFA6EB-0AB1-417A-8929-33AE1571FC6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91C2FC7-9C14-44E0-B443-C452E07D1278}" type="pres">
      <dgm:prSet presAssocID="{BCDFA6EB-0AB1-417A-8929-33AE1571FC60}" presName="spaceRect" presStyleCnt="0"/>
      <dgm:spPr/>
    </dgm:pt>
    <dgm:pt modelId="{D8F44FD5-C3E8-48CC-81B3-31A88BFFA927}" type="pres">
      <dgm:prSet presAssocID="{BCDFA6EB-0AB1-417A-8929-33AE1571FC60}" presName="parTx" presStyleLbl="revTx" presStyleIdx="3" presStyleCnt="5">
        <dgm:presLayoutVars>
          <dgm:chMax val="0"/>
          <dgm:chPref val="0"/>
        </dgm:presLayoutVars>
      </dgm:prSet>
      <dgm:spPr/>
    </dgm:pt>
    <dgm:pt modelId="{233D0916-C62B-445C-9AE4-F920B7A269FE}" type="pres">
      <dgm:prSet presAssocID="{DD2ACCFA-EA08-46C9-B522-3BEA0E0D4B93}" presName="sibTrans" presStyleCnt="0"/>
      <dgm:spPr/>
    </dgm:pt>
    <dgm:pt modelId="{6F03AE44-337B-4EEB-9CEF-F51D78EE9A67}" type="pres">
      <dgm:prSet presAssocID="{1F5CD2D6-2536-41C1-B7FF-B8D8FADC92DE}" presName="compNode" presStyleCnt="0"/>
      <dgm:spPr/>
    </dgm:pt>
    <dgm:pt modelId="{ACFC70F7-CA1F-4B01-9E66-963493EBE6CA}" type="pres">
      <dgm:prSet presAssocID="{1F5CD2D6-2536-41C1-B7FF-B8D8FADC92DE}" presName="bgRect" presStyleLbl="bgShp" presStyleIdx="4" presStyleCnt="5"/>
      <dgm:spPr/>
    </dgm:pt>
    <dgm:pt modelId="{C7C84293-0C0C-46D5-96CE-90D2D631DDAC}" type="pres">
      <dgm:prSet presAssocID="{1F5CD2D6-2536-41C1-B7FF-B8D8FADC92D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C911D10-2B22-445F-AB48-DE5AD969EC3E}" type="pres">
      <dgm:prSet presAssocID="{1F5CD2D6-2536-41C1-B7FF-B8D8FADC92DE}" presName="spaceRect" presStyleCnt="0"/>
      <dgm:spPr/>
    </dgm:pt>
    <dgm:pt modelId="{BF04CA72-1595-4C25-8AA3-5B3A9505097A}" type="pres">
      <dgm:prSet presAssocID="{1F5CD2D6-2536-41C1-B7FF-B8D8FADC92D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5CE0608-5DBE-4A9B-AFF3-240CC34BEE3D}" type="presOf" srcId="{AFA544D6-CAAD-463E-91D8-9FFAEED547E2}" destId="{70A3335A-F3B2-426E-BBAB-3459D9A6168A}" srcOrd="0" destOrd="0" presId="urn:microsoft.com/office/officeart/2018/2/layout/IconVerticalSolidList"/>
    <dgm:cxn modelId="{5385B10C-EAFD-40AB-A88C-FBE228108290}" type="presOf" srcId="{14837CA5-1FE2-4E9E-BB5B-594E95C67EC1}" destId="{C1794D9B-420C-4648-9B15-2C39B55668F7}" srcOrd="0" destOrd="0" presId="urn:microsoft.com/office/officeart/2018/2/layout/IconVerticalSolidList"/>
    <dgm:cxn modelId="{F2064630-8180-4A1E-9499-DFA6AC11ACF8}" srcId="{AFA544D6-CAAD-463E-91D8-9FFAEED547E2}" destId="{F4BD2049-6387-4664-B674-019A9361C613}" srcOrd="2" destOrd="0" parTransId="{C53D11F3-30F4-4AB2-9933-F0086432F006}" sibTransId="{A0DB6A35-A329-48C6-8DFB-9B028C83D2F1}"/>
    <dgm:cxn modelId="{08394D33-7C3A-434E-94BD-19836422050E}" srcId="{AFA544D6-CAAD-463E-91D8-9FFAEED547E2}" destId="{A70C0ECA-18F0-4EB2-9AD8-C311D53D7A7E}" srcOrd="0" destOrd="0" parTransId="{39A3E52A-DB0E-4A86-9523-78A3C55A2AB6}" sibTransId="{2DDC2D8D-E5E4-4E07-8803-893064A4179E}"/>
    <dgm:cxn modelId="{E2547440-107B-44FC-9052-3EA692C5A17C}" type="presOf" srcId="{1F5CD2D6-2536-41C1-B7FF-B8D8FADC92DE}" destId="{BF04CA72-1595-4C25-8AA3-5B3A9505097A}" srcOrd="0" destOrd="0" presId="urn:microsoft.com/office/officeart/2018/2/layout/IconVerticalSolidList"/>
    <dgm:cxn modelId="{A04D0D78-81FD-4F0A-8E33-9886EEF45881}" type="presOf" srcId="{BCDFA6EB-0AB1-417A-8929-33AE1571FC60}" destId="{D8F44FD5-C3E8-48CC-81B3-31A88BFFA927}" srcOrd="0" destOrd="0" presId="urn:microsoft.com/office/officeart/2018/2/layout/IconVerticalSolidList"/>
    <dgm:cxn modelId="{2B104994-525C-4321-B1B4-175E82906658}" srcId="{AFA544D6-CAAD-463E-91D8-9FFAEED547E2}" destId="{BCDFA6EB-0AB1-417A-8929-33AE1571FC60}" srcOrd="3" destOrd="0" parTransId="{1514B2F2-60A7-42DA-8BF2-212B7ED44FDE}" sibTransId="{DD2ACCFA-EA08-46C9-B522-3BEA0E0D4B93}"/>
    <dgm:cxn modelId="{A7F88B9E-B44F-4A08-B8EA-AFCF2255C219}" srcId="{AFA544D6-CAAD-463E-91D8-9FFAEED547E2}" destId="{1F5CD2D6-2536-41C1-B7FF-B8D8FADC92DE}" srcOrd="4" destOrd="0" parTransId="{B03A1006-929F-4B51-B7B1-99890BF1BD5B}" sibTransId="{E8580682-1BE0-4C39-9FB5-401E2DB7CC40}"/>
    <dgm:cxn modelId="{56F573E5-3B56-4B40-9046-0975C84F195C}" type="presOf" srcId="{A70C0ECA-18F0-4EB2-9AD8-C311D53D7A7E}" destId="{E5F7EF57-9830-4FDE-91C1-CBCBF0AE2FF5}" srcOrd="0" destOrd="0" presId="urn:microsoft.com/office/officeart/2018/2/layout/IconVerticalSolidList"/>
    <dgm:cxn modelId="{8CB1C5E8-D0AF-4E5E-A7E4-DAEB0E4CF40D}" type="presOf" srcId="{F4BD2049-6387-4664-B674-019A9361C613}" destId="{8F4BB4CD-8F27-4008-8A9F-51513DE1EA2C}" srcOrd="0" destOrd="0" presId="urn:microsoft.com/office/officeart/2018/2/layout/IconVerticalSolidList"/>
    <dgm:cxn modelId="{8F2796EB-FC79-4A63-934C-B70DE6185B69}" srcId="{AFA544D6-CAAD-463E-91D8-9FFAEED547E2}" destId="{14837CA5-1FE2-4E9E-BB5B-594E95C67EC1}" srcOrd="1" destOrd="0" parTransId="{AADBB6BA-CFE2-4BAF-B135-B15C7C91E32E}" sibTransId="{306732E1-B4E0-403E-884F-DD0FCC82AE5A}"/>
    <dgm:cxn modelId="{542F64BB-6CAD-4370-9CC2-78D5BF18D3C0}" type="presParOf" srcId="{70A3335A-F3B2-426E-BBAB-3459D9A6168A}" destId="{C71D898C-DEC8-4797-9D50-473D8D38D724}" srcOrd="0" destOrd="0" presId="urn:microsoft.com/office/officeart/2018/2/layout/IconVerticalSolidList"/>
    <dgm:cxn modelId="{E571C91D-E651-4989-B60A-9019F4ABF757}" type="presParOf" srcId="{C71D898C-DEC8-4797-9D50-473D8D38D724}" destId="{1DC45B0B-8E53-4F0F-A5D3-7BCF1CD399DC}" srcOrd="0" destOrd="0" presId="urn:microsoft.com/office/officeart/2018/2/layout/IconVerticalSolidList"/>
    <dgm:cxn modelId="{5AFAE562-7BB5-4C07-9C26-8472DA613FD8}" type="presParOf" srcId="{C71D898C-DEC8-4797-9D50-473D8D38D724}" destId="{AD4EBB48-CBB5-4E00-9954-EB02FDF907CA}" srcOrd="1" destOrd="0" presId="urn:microsoft.com/office/officeart/2018/2/layout/IconVerticalSolidList"/>
    <dgm:cxn modelId="{2A0772BF-3254-4E1A-8BD6-2AD4D6782AB7}" type="presParOf" srcId="{C71D898C-DEC8-4797-9D50-473D8D38D724}" destId="{71969AB5-0673-4006-B00E-2DDFC9C654BC}" srcOrd="2" destOrd="0" presId="urn:microsoft.com/office/officeart/2018/2/layout/IconVerticalSolidList"/>
    <dgm:cxn modelId="{AE95813A-BEC9-475E-B313-D972DA5F2D7C}" type="presParOf" srcId="{C71D898C-DEC8-4797-9D50-473D8D38D724}" destId="{E5F7EF57-9830-4FDE-91C1-CBCBF0AE2FF5}" srcOrd="3" destOrd="0" presId="urn:microsoft.com/office/officeart/2018/2/layout/IconVerticalSolidList"/>
    <dgm:cxn modelId="{D407DC36-7FDD-491A-B9BC-BC262DE4692C}" type="presParOf" srcId="{70A3335A-F3B2-426E-BBAB-3459D9A6168A}" destId="{3C6C8253-0523-49BB-91F5-CB8CB22A8170}" srcOrd="1" destOrd="0" presId="urn:microsoft.com/office/officeart/2018/2/layout/IconVerticalSolidList"/>
    <dgm:cxn modelId="{A16C27ED-3CCF-4862-94B4-B1ECEE6FCC9F}" type="presParOf" srcId="{70A3335A-F3B2-426E-BBAB-3459D9A6168A}" destId="{E589C73C-7AA4-4BA1-99FB-BF83E758AA2E}" srcOrd="2" destOrd="0" presId="urn:microsoft.com/office/officeart/2018/2/layout/IconVerticalSolidList"/>
    <dgm:cxn modelId="{6613B738-7A48-45FD-B802-3D58A4B3C9DF}" type="presParOf" srcId="{E589C73C-7AA4-4BA1-99FB-BF83E758AA2E}" destId="{0AD13132-6083-4D06-B8A9-1CAB0B8647AA}" srcOrd="0" destOrd="0" presId="urn:microsoft.com/office/officeart/2018/2/layout/IconVerticalSolidList"/>
    <dgm:cxn modelId="{F926785C-ACF4-4CB4-9FAA-6A2675F7A8C3}" type="presParOf" srcId="{E589C73C-7AA4-4BA1-99FB-BF83E758AA2E}" destId="{3097EB81-D89A-4CE9-A2C5-B127DB25C1F7}" srcOrd="1" destOrd="0" presId="urn:microsoft.com/office/officeart/2018/2/layout/IconVerticalSolidList"/>
    <dgm:cxn modelId="{FF09C50B-FA3C-4F94-94A1-E71400DA7B7A}" type="presParOf" srcId="{E589C73C-7AA4-4BA1-99FB-BF83E758AA2E}" destId="{34D13996-31D5-497B-8945-B169E25B2DF2}" srcOrd="2" destOrd="0" presId="urn:microsoft.com/office/officeart/2018/2/layout/IconVerticalSolidList"/>
    <dgm:cxn modelId="{0548D2C9-D9AC-4884-BC22-DA4DD0B2CE17}" type="presParOf" srcId="{E589C73C-7AA4-4BA1-99FB-BF83E758AA2E}" destId="{C1794D9B-420C-4648-9B15-2C39B55668F7}" srcOrd="3" destOrd="0" presId="urn:microsoft.com/office/officeart/2018/2/layout/IconVerticalSolidList"/>
    <dgm:cxn modelId="{F3156934-05C0-4802-B606-9A1B0FBFE01F}" type="presParOf" srcId="{70A3335A-F3B2-426E-BBAB-3459D9A6168A}" destId="{90D798F7-5BAA-421A-9845-81F96DA41A35}" srcOrd="3" destOrd="0" presId="urn:microsoft.com/office/officeart/2018/2/layout/IconVerticalSolidList"/>
    <dgm:cxn modelId="{3C21570D-2B1F-41BD-9555-7D73EC98E9DB}" type="presParOf" srcId="{70A3335A-F3B2-426E-BBAB-3459D9A6168A}" destId="{70E9DFB6-52C5-475F-9B3B-BBFE32173FD7}" srcOrd="4" destOrd="0" presId="urn:microsoft.com/office/officeart/2018/2/layout/IconVerticalSolidList"/>
    <dgm:cxn modelId="{9F1A52FB-CE8C-4494-AC1D-21626EE3BB1A}" type="presParOf" srcId="{70E9DFB6-52C5-475F-9B3B-BBFE32173FD7}" destId="{5220BB33-9F85-4876-9894-CDB69AD199FC}" srcOrd="0" destOrd="0" presId="urn:microsoft.com/office/officeart/2018/2/layout/IconVerticalSolidList"/>
    <dgm:cxn modelId="{0C8FFED9-AD7D-48C7-BC06-DE7B81437647}" type="presParOf" srcId="{70E9DFB6-52C5-475F-9B3B-BBFE32173FD7}" destId="{3AB71E70-8AF0-4099-BEEB-D8FAB239BFC5}" srcOrd="1" destOrd="0" presId="urn:microsoft.com/office/officeart/2018/2/layout/IconVerticalSolidList"/>
    <dgm:cxn modelId="{2A34B3DC-86CC-477B-A0F8-E3496477D928}" type="presParOf" srcId="{70E9DFB6-52C5-475F-9B3B-BBFE32173FD7}" destId="{6F004324-2464-4D9F-A5EF-41BB1036E892}" srcOrd="2" destOrd="0" presId="urn:microsoft.com/office/officeart/2018/2/layout/IconVerticalSolidList"/>
    <dgm:cxn modelId="{C68443CE-8FF6-4010-B66B-9ADF9E0351F8}" type="presParOf" srcId="{70E9DFB6-52C5-475F-9B3B-BBFE32173FD7}" destId="{8F4BB4CD-8F27-4008-8A9F-51513DE1EA2C}" srcOrd="3" destOrd="0" presId="urn:microsoft.com/office/officeart/2018/2/layout/IconVerticalSolidList"/>
    <dgm:cxn modelId="{DFCE4F4E-993A-4050-96DE-30BE0E163571}" type="presParOf" srcId="{70A3335A-F3B2-426E-BBAB-3459D9A6168A}" destId="{34B32561-2AD2-4EB7-BED4-6F481D0B7A38}" srcOrd="5" destOrd="0" presId="urn:microsoft.com/office/officeart/2018/2/layout/IconVerticalSolidList"/>
    <dgm:cxn modelId="{D6936116-478F-4858-A520-8FABE64D91C1}" type="presParOf" srcId="{70A3335A-F3B2-426E-BBAB-3459D9A6168A}" destId="{D62FD7A3-8EE7-4209-A1BF-D6990B7B06EE}" srcOrd="6" destOrd="0" presId="urn:microsoft.com/office/officeart/2018/2/layout/IconVerticalSolidList"/>
    <dgm:cxn modelId="{956BF014-605B-4B46-AECB-803429B9B24F}" type="presParOf" srcId="{D62FD7A3-8EE7-4209-A1BF-D6990B7B06EE}" destId="{1C8A8843-2DF5-4A5F-B38A-BDF706D4A77D}" srcOrd="0" destOrd="0" presId="urn:microsoft.com/office/officeart/2018/2/layout/IconVerticalSolidList"/>
    <dgm:cxn modelId="{A9FB8A87-0766-4C61-956B-0B79789C8247}" type="presParOf" srcId="{D62FD7A3-8EE7-4209-A1BF-D6990B7B06EE}" destId="{FD864770-DE27-4FD7-A485-C47D18CE23CC}" srcOrd="1" destOrd="0" presId="urn:microsoft.com/office/officeart/2018/2/layout/IconVerticalSolidList"/>
    <dgm:cxn modelId="{02662D29-9F62-4CC4-A3A4-1282110CB59D}" type="presParOf" srcId="{D62FD7A3-8EE7-4209-A1BF-D6990B7B06EE}" destId="{191C2FC7-9C14-44E0-B443-C452E07D1278}" srcOrd="2" destOrd="0" presId="urn:microsoft.com/office/officeart/2018/2/layout/IconVerticalSolidList"/>
    <dgm:cxn modelId="{ADDCAF81-6FE7-4FC3-884D-0A1169064A3E}" type="presParOf" srcId="{D62FD7A3-8EE7-4209-A1BF-D6990B7B06EE}" destId="{D8F44FD5-C3E8-48CC-81B3-31A88BFFA927}" srcOrd="3" destOrd="0" presId="urn:microsoft.com/office/officeart/2018/2/layout/IconVerticalSolidList"/>
    <dgm:cxn modelId="{00BAFBFC-32D3-4CF8-B905-AAA1BC084810}" type="presParOf" srcId="{70A3335A-F3B2-426E-BBAB-3459D9A6168A}" destId="{233D0916-C62B-445C-9AE4-F920B7A269FE}" srcOrd="7" destOrd="0" presId="urn:microsoft.com/office/officeart/2018/2/layout/IconVerticalSolidList"/>
    <dgm:cxn modelId="{43CF44E8-38AA-411F-88C1-C6F463A8EEA4}" type="presParOf" srcId="{70A3335A-F3B2-426E-BBAB-3459D9A6168A}" destId="{6F03AE44-337B-4EEB-9CEF-F51D78EE9A67}" srcOrd="8" destOrd="0" presId="urn:microsoft.com/office/officeart/2018/2/layout/IconVerticalSolidList"/>
    <dgm:cxn modelId="{BFAFC0A5-A071-436B-9EBE-98E40D6E6574}" type="presParOf" srcId="{6F03AE44-337B-4EEB-9CEF-F51D78EE9A67}" destId="{ACFC70F7-CA1F-4B01-9E66-963493EBE6CA}" srcOrd="0" destOrd="0" presId="urn:microsoft.com/office/officeart/2018/2/layout/IconVerticalSolidList"/>
    <dgm:cxn modelId="{A7E0202C-D115-493B-980E-A7D500C620AA}" type="presParOf" srcId="{6F03AE44-337B-4EEB-9CEF-F51D78EE9A67}" destId="{C7C84293-0C0C-46D5-96CE-90D2D631DDAC}" srcOrd="1" destOrd="0" presId="urn:microsoft.com/office/officeart/2018/2/layout/IconVerticalSolidList"/>
    <dgm:cxn modelId="{995D2D0F-554B-4656-8A60-8C4C0C4F92D1}" type="presParOf" srcId="{6F03AE44-337B-4EEB-9CEF-F51D78EE9A67}" destId="{EC911D10-2B22-445F-AB48-DE5AD969EC3E}" srcOrd="2" destOrd="0" presId="urn:microsoft.com/office/officeart/2018/2/layout/IconVerticalSolidList"/>
    <dgm:cxn modelId="{460533C0-97BA-42C7-AF0C-8BB0012437B6}" type="presParOf" srcId="{6F03AE44-337B-4EEB-9CEF-F51D78EE9A67}" destId="{BF04CA72-1595-4C25-8AA3-5B3A950509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FAA54-911E-4455-936A-721106CB5914}">
      <dsp:nvSpPr>
        <dsp:cNvPr id="0" name=""/>
        <dsp:cNvSpPr/>
      </dsp:nvSpPr>
      <dsp:spPr>
        <a:xfrm>
          <a:off x="2185565" y="1310"/>
          <a:ext cx="8742263" cy="13430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624" tIns="341124" rIns="169624" bIns="34112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Know what customers want – 4 Faces &amp; 5 Ways to Win</a:t>
          </a:r>
        </a:p>
      </dsp:txBody>
      <dsp:txXfrm>
        <a:off x="2185565" y="1310"/>
        <a:ext cx="8742263" cy="1343007"/>
      </dsp:txXfrm>
    </dsp:sp>
    <dsp:sp modelId="{816BA8BD-C8B5-4203-AC2A-B41383B694A3}">
      <dsp:nvSpPr>
        <dsp:cNvPr id="0" name=""/>
        <dsp:cNvSpPr/>
      </dsp:nvSpPr>
      <dsp:spPr>
        <a:xfrm>
          <a:off x="0" y="1310"/>
          <a:ext cx="2185565" cy="13430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653" tIns="132659" rIns="115653" bIns="13265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Know</a:t>
          </a:r>
        </a:p>
      </dsp:txBody>
      <dsp:txXfrm>
        <a:off x="0" y="1310"/>
        <a:ext cx="2185565" cy="1343007"/>
      </dsp:txXfrm>
    </dsp:sp>
    <dsp:sp modelId="{37A0E9B2-76B8-4C4F-B371-DBE3C725A3AF}">
      <dsp:nvSpPr>
        <dsp:cNvPr id="0" name=""/>
        <dsp:cNvSpPr/>
      </dsp:nvSpPr>
      <dsp:spPr>
        <a:xfrm>
          <a:off x="2185565" y="1424898"/>
          <a:ext cx="8742263" cy="1343007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624" tIns="341124" rIns="169624" bIns="34112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Build Stronger Foundations – New Website &amp; My TC Vision</a:t>
          </a:r>
        </a:p>
      </dsp:txBody>
      <dsp:txXfrm>
        <a:off x="2185565" y="1424898"/>
        <a:ext cx="8742263" cy="1343007"/>
      </dsp:txXfrm>
    </dsp:sp>
    <dsp:sp modelId="{3D94AB96-4249-4939-AAEF-7FC7C5BDBF84}">
      <dsp:nvSpPr>
        <dsp:cNvPr id="0" name=""/>
        <dsp:cNvSpPr/>
      </dsp:nvSpPr>
      <dsp:spPr>
        <a:xfrm>
          <a:off x="0" y="1424898"/>
          <a:ext cx="2185565" cy="13430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653" tIns="132659" rIns="115653" bIns="13265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Build</a:t>
          </a:r>
        </a:p>
      </dsp:txBody>
      <dsp:txXfrm>
        <a:off x="0" y="1424898"/>
        <a:ext cx="2185565" cy="1343007"/>
      </dsp:txXfrm>
    </dsp:sp>
    <dsp:sp modelId="{7DB44025-F8E0-4465-953D-7DC2F7C47659}">
      <dsp:nvSpPr>
        <dsp:cNvPr id="0" name=""/>
        <dsp:cNvSpPr/>
      </dsp:nvSpPr>
      <dsp:spPr>
        <a:xfrm>
          <a:off x="2185565" y="2848486"/>
          <a:ext cx="8742263" cy="134300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624" tIns="341124" rIns="169624" bIns="34112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Bring it to Life through YOU! – Storytelling, Video &amp; AI Empowerment </a:t>
          </a:r>
        </a:p>
      </dsp:txBody>
      <dsp:txXfrm>
        <a:off x="2185565" y="2848486"/>
        <a:ext cx="8742263" cy="1343007"/>
      </dsp:txXfrm>
    </dsp:sp>
    <dsp:sp modelId="{5E7BBCA3-68F8-41B8-AE33-BAFBF90111BE}">
      <dsp:nvSpPr>
        <dsp:cNvPr id="0" name=""/>
        <dsp:cNvSpPr/>
      </dsp:nvSpPr>
      <dsp:spPr>
        <a:xfrm>
          <a:off x="0" y="2848486"/>
          <a:ext cx="2185565" cy="13430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653" tIns="132659" rIns="115653" bIns="13265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Bring</a:t>
          </a:r>
        </a:p>
      </dsp:txBody>
      <dsp:txXfrm>
        <a:off x="0" y="2848486"/>
        <a:ext cx="2185565" cy="1343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FD74D-53CE-4B8F-9DB3-80CF7B237176}">
      <dsp:nvSpPr>
        <dsp:cNvPr id="0" name=""/>
        <dsp:cNvSpPr/>
      </dsp:nvSpPr>
      <dsp:spPr>
        <a:xfrm>
          <a:off x="0" y="0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1. Bucket List  - Uncover It!  They want to remember it!</a:t>
          </a:r>
          <a:endParaRPr lang="en-US" sz="1700" kern="1200"/>
        </a:p>
      </dsp:txBody>
      <dsp:txXfrm>
        <a:off x="19451" y="19451"/>
        <a:ext cx="7620120" cy="625190"/>
      </dsp:txXfrm>
    </dsp:sp>
    <dsp:sp modelId="{EEFA9935-442B-4EA4-9309-345241CE9FAB}">
      <dsp:nvSpPr>
        <dsp:cNvPr id="0" name=""/>
        <dsp:cNvSpPr/>
      </dsp:nvSpPr>
      <dsp:spPr>
        <a:xfrm>
          <a:off x="628350" y="756328"/>
          <a:ext cx="8414428" cy="6640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2. Be part of the Dream not just the booking! They want Inspiration earlier!</a:t>
          </a:r>
          <a:endParaRPr lang="en-US" sz="1700" kern="1200"/>
        </a:p>
      </dsp:txBody>
      <dsp:txXfrm>
        <a:off x="647801" y="775779"/>
        <a:ext cx="7315515" cy="625190"/>
      </dsp:txXfrm>
    </dsp:sp>
    <dsp:sp modelId="{E4874D0F-56A6-4844-820E-FFBA278DDFCE}">
      <dsp:nvSpPr>
        <dsp:cNvPr id="0" name=""/>
        <dsp:cNvSpPr/>
      </dsp:nvSpPr>
      <dsp:spPr>
        <a:xfrm>
          <a:off x="1256700" y="1512656"/>
          <a:ext cx="8414428" cy="6640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3. Premium Traveller value pricing options – Build Trust, Show Expertise – Copilot makes it effortless!</a:t>
          </a:r>
          <a:endParaRPr lang="en-US" sz="1700" kern="1200"/>
        </a:p>
      </dsp:txBody>
      <dsp:txXfrm>
        <a:off x="1276151" y="1532107"/>
        <a:ext cx="7315515" cy="625190"/>
      </dsp:txXfrm>
    </dsp:sp>
    <dsp:sp modelId="{719EFB85-2DC2-4642-874F-5A1389AE32B3}">
      <dsp:nvSpPr>
        <dsp:cNvPr id="0" name=""/>
        <dsp:cNvSpPr/>
      </dsp:nvSpPr>
      <dsp:spPr>
        <a:xfrm>
          <a:off x="1885050" y="2268984"/>
          <a:ext cx="8414428" cy="6640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4. Don’t loose them between trip = Customer don’t know ow to adle</a:t>
          </a:r>
          <a:endParaRPr lang="en-US" sz="1700" kern="1200"/>
        </a:p>
      </dsp:txBody>
      <dsp:txXfrm>
        <a:off x="1904501" y="2288435"/>
        <a:ext cx="7315515" cy="625190"/>
      </dsp:txXfrm>
    </dsp:sp>
    <dsp:sp modelId="{2756770D-089A-4927-A909-93A9C63AF8C9}">
      <dsp:nvSpPr>
        <dsp:cNvPr id="0" name=""/>
        <dsp:cNvSpPr/>
      </dsp:nvSpPr>
      <dsp:spPr>
        <a:xfrm>
          <a:off x="2513400" y="3025312"/>
          <a:ext cx="8414428" cy="6640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5. They don't trust influencer  = Wat authentic inspiration from real people</a:t>
          </a:r>
          <a:endParaRPr lang="en-US" sz="1700" kern="1200" dirty="0"/>
        </a:p>
      </dsp:txBody>
      <dsp:txXfrm>
        <a:off x="2532851" y="3044763"/>
        <a:ext cx="7315515" cy="625190"/>
      </dsp:txXfrm>
    </dsp:sp>
    <dsp:sp modelId="{934DFFEE-4C31-4F74-B18D-838D5DF7D954}">
      <dsp:nvSpPr>
        <dsp:cNvPr id="0" name=""/>
        <dsp:cNvSpPr/>
      </dsp:nvSpPr>
      <dsp:spPr>
        <a:xfrm>
          <a:off x="7982767" y="485156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079890" y="485156"/>
        <a:ext cx="237414" cy="324824"/>
      </dsp:txXfrm>
    </dsp:sp>
    <dsp:sp modelId="{06690081-1FF8-4376-ACDC-3EFE84C78543}">
      <dsp:nvSpPr>
        <dsp:cNvPr id="0" name=""/>
        <dsp:cNvSpPr/>
      </dsp:nvSpPr>
      <dsp:spPr>
        <a:xfrm>
          <a:off x="8611118" y="124148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708241" y="1241484"/>
        <a:ext cx="237414" cy="324824"/>
      </dsp:txXfrm>
    </dsp:sp>
    <dsp:sp modelId="{352A36F6-5249-40B7-9C3B-120C07D71FA0}">
      <dsp:nvSpPr>
        <dsp:cNvPr id="0" name=""/>
        <dsp:cNvSpPr/>
      </dsp:nvSpPr>
      <dsp:spPr>
        <a:xfrm>
          <a:off x="9239468" y="198674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336591" y="1986744"/>
        <a:ext cx="237414" cy="324824"/>
      </dsp:txXfrm>
    </dsp:sp>
    <dsp:sp modelId="{58BA66B8-1798-491A-892E-4F88FCE03BF7}">
      <dsp:nvSpPr>
        <dsp:cNvPr id="0" name=""/>
        <dsp:cNvSpPr/>
      </dsp:nvSpPr>
      <dsp:spPr>
        <a:xfrm>
          <a:off x="9867818" y="2750451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964941" y="2750451"/>
        <a:ext cx="237414" cy="3248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5FC892-A369-413B-82E2-712EA2EB523A}">
      <dsp:nvSpPr>
        <dsp:cNvPr id="0" name=""/>
        <dsp:cNvSpPr/>
      </dsp:nvSpPr>
      <dsp:spPr>
        <a:xfrm>
          <a:off x="961120" y="2079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More Personal Experiences</a:t>
          </a:r>
          <a:endParaRPr lang="en-US" sz="1600" kern="1200"/>
        </a:p>
      </dsp:txBody>
      <dsp:txXfrm>
        <a:off x="961120" y="2079"/>
        <a:ext cx="2094322" cy="1256593"/>
      </dsp:txXfrm>
    </dsp:sp>
    <dsp:sp modelId="{E232AF28-32E5-4C7E-8848-6977C5DF2E59}">
      <dsp:nvSpPr>
        <dsp:cNvPr id="0" name=""/>
        <dsp:cNvSpPr/>
      </dsp:nvSpPr>
      <dsp:spPr>
        <a:xfrm>
          <a:off x="3264875" y="2079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Supercharged Loyalty Hub</a:t>
          </a:r>
          <a:endParaRPr lang="en-US" sz="1600" kern="1200"/>
        </a:p>
      </dsp:txBody>
      <dsp:txXfrm>
        <a:off x="3264875" y="2079"/>
        <a:ext cx="2094322" cy="1256593"/>
      </dsp:txXfrm>
    </dsp:sp>
    <dsp:sp modelId="{AA04D05D-E05A-4936-8242-07860D60CF86}">
      <dsp:nvSpPr>
        <dsp:cNvPr id="0" name=""/>
        <dsp:cNvSpPr/>
      </dsp:nvSpPr>
      <dsp:spPr>
        <a:xfrm>
          <a:off x="5568630" y="2079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Building Platforms</a:t>
          </a:r>
          <a:endParaRPr lang="en-US" sz="1600" kern="1200"/>
        </a:p>
      </dsp:txBody>
      <dsp:txXfrm>
        <a:off x="5568630" y="2079"/>
        <a:ext cx="2094322" cy="1256593"/>
      </dsp:txXfrm>
    </dsp:sp>
    <dsp:sp modelId="{DC1C8CFA-D6F2-4691-8C4F-D62CC78BA718}">
      <dsp:nvSpPr>
        <dsp:cNvPr id="0" name=""/>
        <dsp:cNvSpPr/>
      </dsp:nvSpPr>
      <dsp:spPr>
        <a:xfrm>
          <a:off x="7872385" y="2079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Powered by You</a:t>
          </a:r>
          <a:endParaRPr lang="en-US" sz="1600" kern="1200"/>
        </a:p>
      </dsp:txBody>
      <dsp:txXfrm>
        <a:off x="7872385" y="2079"/>
        <a:ext cx="2094322" cy="1256593"/>
      </dsp:txXfrm>
    </dsp:sp>
    <dsp:sp modelId="{9EC95D30-8B9D-49B3-8CCC-F594399DD255}">
      <dsp:nvSpPr>
        <dsp:cNvPr id="0" name=""/>
        <dsp:cNvSpPr/>
      </dsp:nvSpPr>
      <dsp:spPr>
        <a:xfrm>
          <a:off x="961120" y="1468105"/>
          <a:ext cx="2094322" cy="12565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Inspiring Customers through Social Story Telling</a:t>
          </a:r>
          <a:endParaRPr lang="en-US" sz="1600" kern="1200"/>
        </a:p>
      </dsp:txBody>
      <dsp:txXfrm>
        <a:off x="961120" y="1468105"/>
        <a:ext cx="2094322" cy="1256593"/>
      </dsp:txXfrm>
    </dsp:sp>
    <dsp:sp modelId="{BC9759D7-212D-44D1-9F13-191779B3F9AD}">
      <dsp:nvSpPr>
        <dsp:cNvPr id="0" name=""/>
        <dsp:cNvSpPr/>
      </dsp:nvSpPr>
      <dsp:spPr>
        <a:xfrm>
          <a:off x="3264875" y="1468105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Social = Where Inspiration start, Destinations Trend, Build Trust &amp; Journey begins</a:t>
          </a:r>
          <a:endParaRPr lang="en-US" sz="1600" kern="1200" dirty="0"/>
        </a:p>
      </dsp:txBody>
      <dsp:txXfrm>
        <a:off x="3264875" y="1468105"/>
        <a:ext cx="2094322" cy="1256593"/>
      </dsp:txXfrm>
    </dsp:sp>
    <dsp:sp modelId="{B79341D1-6AF3-4373-8F01-DC9CE5280527}">
      <dsp:nvSpPr>
        <dsp:cNvPr id="0" name=""/>
        <dsp:cNvSpPr/>
      </dsp:nvSpPr>
      <dsp:spPr>
        <a:xfrm>
          <a:off x="5568630" y="1468105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More you post  = More Followers You Get</a:t>
          </a:r>
          <a:endParaRPr lang="en-US" sz="1600" kern="1200"/>
        </a:p>
      </dsp:txBody>
      <dsp:txXfrm>
        <a:off x="5568630" y="1468105"/>
        <a:ext cx="2094322" cy="1256593"/>
      </dsp:txXfrm>
    </dsp:sp>
    <dsp:sp modelId="{E334FAA2-CC7A-4FA0-B5B0-59DB618AA85E}">
      <dsp:nvSpPr>
        <dsp:cNvPr id="0" name=""/>
        <dsp:cNvSpPr/>
      </dsp:nvSpPr>
      <dsp:spPr>
        <a:xfrm>
          <a:off x="7872385" y="1468105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More Followers, More Enquiries, More Bookings</a:t>
          </a:r>
          <a:endParaRPr lang="en-US" sz="1600" kern="1200" dirty="0"/>
        </a:p>
      </dsp:txBody>
      <dsp:txXfrm>
        <a:off x="7872385" y="1468105"/>
        <a:ext cx="2094322" cy="1256593"/>
      </dsp:txXfrm>
    </dsp:sp>
    <dsp:sp modelId="{E947EA31-5ACF-4DF6-A54E-2C46C1587044}">
      <dsp:nvSpPr>
        <dsp:cNvPr id="0" name=""/>
        <dsp:cNvSpPr/>
      </dsp:nvSpPr>
      <dsp:spPr>
        <a:xfrm>
          <a:off x="4416753" y="2934131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Video is King</a:t>
          </a:r>
          <a:endParaRPr lang="en-US" sz="1600" kern="1200"/>
        </a:p>
      </dsp:txBody>
      <dsp:txXfrm>
        <a:off x="4416753" y="2934131"/>
        <a:ext cx="2094322" cy="12565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769F34-0CC4-40E2-9667-E6941FA61090}">
      <dsp:nvSpPr>
        <dsp:cNvPr id="0" name=""/>
        <dsp:cNvSpPr/>
      </dsp:nvSpPr>
      <dsp:spPr>
        <a:xfrm>
          <a:off x="3323664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877339"/>
        <a:ext cx="33687" cy="6737"/>
      </dsp:txXfrm>
    </dsp:sp>
    <dsp:sp modelId="{E0145C16-14E5-4391-8505-A3E53FD0B0C9}">
      <dsp:nvSpPr>
        <dsp:cNvPr id="0" name=""/>
        <dsp:cNvSpPr/>
      </dsp:nvSpPr>
      <dsp:spPr>
        <a:xfrm>
          <a:off x="396080" y="1893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Video Drives Reach, Engagement &amp; Growth</a:t>
          </a:r>
          <a:endParaRPr lang="en-US" sz="2600" kern="1200"/>
        </a:p>
      </dsp:txBody>
      <dsp:txXfrm>
        <a:off x="396080" y="1893"/>
        <a:ext cx="2929383" cy="1757630"/>
      </dsp:txXfrm>
    </dsp:sp>
    <dsp:sp modelId="{50132615-BE01-409D-908F-F396EA3CE79D}">
      <dsp:nvSpPr>
        <dsp:cNvPr id="0" name=""/>
        <dsp:cNvSpPr/>
      </dsp:nvSpPr>
      <dsp:spPr>
        <a:xfrm>
          <a:off x="6926806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877339"/>
        <a:ext cx="33687" cy="6737"/>
      </dsp:txXfrm>
    </dsp:sp>
    <dsp:sp modelId="{052A902C-01F3-492B-86F1-5C25953CF105}">
      <dsp:nvSpPr>
        <dsp:cNvPr id="0" name=""/>
        <dsp:cNvSpPr/>
      </dsp:nvSpPr>
      <dsp:spPr>
        <a:xfrm>
          <a:off x="3999222" y="1893"/>
          <a:ext cx="2929383" cy="17576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82% of Internet Traffic Comes from Video</a:t>
          </a:r>
          <a:endParaRPr lang="en-US" sz="2600" kern="1200"/>
        </a:p>
      </dsp:txBody>
      <dsp:txXfrm>
        <a:off x="3999222" y="1893"/>
        <a:ext cx="2929383" cy="1757630"/>
      </dsp:txXfrm>
    </dsp:sp>
    <dsp:sp modelId="{58CB9EEC-5CC0-47AC-A1FD-79AFF3182F4F}">
      <dsp:nvSpPr>
        <dsp:cNvPr id="0" name=""/>
        <dsp:cNvSpPr/>
      </dsp:nvSpPr>
      <dsp:spPr>
        <a:xfrm>
          <a:off x="1860772" y="1757723"/>
          <a:ext cx="7206284" cy="643158"/>
        </a:xfrm>
        <a:custGeom>
          <a:avLst/>
          <a:gdLst/>
          <a:ahLst/>
          <a:cxnLst/>
          <a:rect l="0" t="0" r="0" b="0"/>
          <a:pathLst>
            <a:path>
              <a:moveTo>
                <a:pt x="7206284" y="0"/>
              </a:moveTo>
              <a:lnTo>
                <a:pt x="7206284" y="338679"/>
              </a:lnTo>
              <a:lnTo>
                <a:pt x="0" y="338679"/>
              </a:lnTo>
              <a:lnTo>
                <a:pt x="0" y="643158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2971" y="2075933"/>
        <a:ext cx="361885" cy="6737"/>
      </dsp:txXfrm>
    </dsp:sp>
    <dsp:sp modelId="{11F25085-2618-4864-8200-A5A81E6CB595}">
      <dsp:nvSpPr>
        <dsp:cNvPr id="0" name=""/>
        <dsp:cNvSpPr/>
      </dsp:nvSpPr>
      <dsp:spPr>
        <a:xfrm>
          <a:off x="7602364" y="1893"/>
          <a:ext cx="2929383" cy="175763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3 X Higher Reach than Static Images</a:t>
          </a:r>
          <a:endParaRPr lang="en-US" sz="2600" kern="1200"/>
        </a:p>
      </dsp:txBody>
      <dsp:txXfrm>
        <a:off x="7602364" y="1893"/>
        <a:ext cx="2929383" cy="1757630"/>
      </dsp:txXfrm>
    </dsp:sp>
    <dsp:sp modelId="{3CB06478-136C-414A-A899-10BEE4341E85}">
      <dsp:nvSpPr>
        <dsp:cNvPr id="0" name=""/>
        <dsp:cNvSpPr/>
      </dsp:nvSpPr>
      <dsp:spPr>
        <a:xfrm>
          <a:off x="3323664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3308728"/>
        <a:ext cx="33687" cy="6737"/>
      </dsp:txXfrm>
    </dsp:sp>
    <dsp:sp modelId="{98CDF161-3D0A-4C2C-A815-39EB9479D8B2}">
      <dsp:nvSpPr>
        <dsp:cNvPr id="0" name=""/>
        <dsp:cNvSpPr/>
      </dsp:nvSpPr>
      <dsp:spPr>
        <a:xfrm>
          <a:off x="396080" y="2433281"/>
          <a:ext cx="2929383" cy="175763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2.5 x Follower Growth for Reels</a:t>
          </a:r>
          <a:endParaRPr lang="en-US" sz="2600" kern="1200"/>
        </a:p>
      </dsp:txBody>
      <dsp:txXfrm>
        <a:off x="396080" y="2433281"/>
        <a:ext cx="2929383" cy="1757630"/>
      </dsp:txXfrm>
    </dsp:sp>
    <dsp:sp modelId="{B42C27E6-EC6E-46C2-8EE7-11D5EBB5A21F}">
      <dsp:nvSpPr>
        <dsp:cNvPr id="0" name=""/>
        <dsp:cNvSpPr/>
      </dsp:nvSpPr>
      <dsp:spPr>
        <a:xfrm>
          <a:off x="6926806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3308728"/>
        <a:ext cx="33687" cy="6737"/>
      </dsp:txXfrm>
    </dsp:sp>
    <dsp:sp modelId="{932107BC-3F1A-4930-BD9D-BB504BC2AB1E}">
      <dsp:nvSpPr>
        <dsp:cNvPr id="0" name=""/>
        <dsp:cNvSpPr/>
      </dsp:nvSpPr>
      <dsp:spPr>
        <a:xfrm>
          <a:off x="3999222" y="2433281"/>
          <a:ext cx="2929383" cy="175763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Future Proof</a:t>
          </a:r>
          <a:endParaRPr lang="en-US" sz="2600" kern="1200"/>
        </a:p>
      </dsp:txBody>
      <dsp:txXfrm>
        <a:off x="3999222" y="2433281"/>
        <a:ext cx="2929383" cy="1757630"/>
      </dsp:txXfrm>
    </dsp:sp>
    <dsp:sp modelId="{1908ED5B-392F-4D0F-A822-DD1C01770173}">
      <dsp:nvSpPr>
        <dsp:cNvPr id="0" name=""/>
        <dsp:cNvSpPr/>
      </dsp:nvSpPr>
      <dsp:spPr>
        <a:xfrm>
          <a:off x="7602364" y="2433281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Video 1</a:t>
          </a:r>
          <a:r>
            <a:rPr lang="en-GB" sz="2600" kern="1200" baseline="30000"/>
            <a:t>st</a:t>
          </a:r>
          <a:r>
            <a:rPr lang="en-GB" sz="2600" kern="1200"/>
            <a:t> – Personal Stories Deserve to be Seen!</a:t>
          </a:r>
          <a:endParaRPr lang="en-US" sz="2600" kern="1200"/>
        </a:p>
      </dsp:txBody>
      <dsp:txXfrm>
        <a:off x="7602364" y="2433281"/>
        <a:ext cx="2929383" cy="17576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E252CF-4BC9-428F-9A96-3E446B4AB749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E45A6B-C085-491F-B013-D11BD520EB49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6AB52-3A05-4131-B8C9-F6B7FD9EF506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Time</a:t>
          </a:r>
          <a:endParaRPr lang="en-US" sz="2400" kern="1200"/>
        </a:p>
      </dsp:txBody>
      <dsp:txXfrm>
        <a:off x="1948202" y="368029"/>
        <a:ext cx="3233964" cy="1371985"/>
      </dsp:txXfrm>
    </dsp:sp>
    <dsp:sp modelId="{647CA3DE-8419-4435-B7F1-F9CFA943B3DC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293988-3760-4616-A091-FACCAD735FCA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1D98EB-6130-4E9C-94EA-6F4C76ACF76A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Confidence</a:t>
          </a:r>
          <a:endParaRPr lang="en-US" sz="2400" kern="1200"/>
        </a:p>
      </dsp:txBody>
      <dsp:txXfrm>
        <a:off x="7411643" y="368029"/>
        <a:ext cx="3233964" cy="1371985"/>
      </dsp:txXfrm>
    </dsp:sp>
    <dsp:sp modelId="{316B83BA-D9F6-4570-8832-0C2D5BF1AA85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FA8F43-A6F0-4A46-B03E-A813A2FA85B2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A59B4-C202-45EA-BF1A-F3FEF2EB30CE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Ideas</a:t>
          </a:r>
          <a:endParaRPr lang="en-US" sz="2400" kern="1200"/>
        </a:p>
      </dsp:txBody>
      <dsp:txXfrm>
        <a:off x="1948202" y="2452790"/>
        <a:ext cx="3233964" cy="1371985"/>
      </dsp:txXfrm>
    </dsp:sp>
    <dsp:sp modelId="{80CB1EFF-469B-4BD7-BF94-8B8B91CD9E3B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6FD440-1E70-4736-9D69-4FC8EC89DA11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CC0DD-7588-4F05-9E04-B459327BAA4E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Being on Camera</a:t>
          </a:r>
          <a:endParaRPr lang="en-US" sz="2400" kern="1200"/>
        </a:p>
      </dsp:txBody>
      <dsp:txXfrm>
        <a:off x="7411643" y="2452790"/>
        <a:ext cx="3233964" cy="137198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A645C3-66D1-4F84-82CE-806318615CD4}">
      <dsp:nvSpPr>
        <dsp:cNvPr id="0" name=""/>
        <dsp:cNvSpPr/>
      </dsp:nvSpPr>
      <dsp:spPr>
        <a:xfrm>
          <a:off x="0" y="72535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1. Customers want Personal Care not just great holidays</a:t>
          </a:r>
          <a:endParaRPr lang="en-US" sz="3200" kern="1200"/>
        </a:p>
      </dsp:txBody>
      <dsp:txXfrm>
        <a:off x="62141" y="787500"/>
        <a:ext cx="6542551" cy="1148678"/>
      </dsp:txXfrm>
    </dsp:sp>
    <dsp:sp modelId="{30A183ED-DAA0-417C-9415-785AA387AA95}">
      <dsp:nvSpPr>
        <dsp:cNvPr id="0" name=""/>
        <dsp:cNvSpPr/>
      </dsp:nvSpPr>
      <dsp:spPr>
        <a:xfrm>
          <a:off x="0" y="209048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2. AI &amp; Social Story Telling will help you reach more of them!</a:t>
          </a:r>
          <a:endParaRPr lang="en-US" sz="3200" kern="1200"/>
        </a:p>
      </dsp:txBody>
      <dsp:txXfrm>
        <a:off x="62141" y="2152621"/>
        <a:ext cx="6542551" cy="1148678"/>
      </dsp:txXfrm>
    </dsp:sp>
    <dsp:sp modelId="{BEC1EB54-C11C-474A-B093-5572C2AB8219}">
      <dsp:nvSpPr>
        <dsp:cNvPr id="0" name=""/>
        <dsp:cNvSpPr/>
      </dsp:nvSpPr>
      <dsp:spPr>
        <a:xfrm>
          <a:off x="0" y="345560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3. Together, our new Digital Platform will turn Inspiration into Growth</a:t>
          </a:r>
          <a:endParaRPr lang="en-US" sz="3200" kern="1200"/>
        </a:p>
      </dsp:txBody>
      <dsp:txXfrm>
        <a:off x="62141" y="3517741"/>
        <a:ext cx="6542551" cy="11486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25A206-D2D3-4D36-B9A3-158D06E606A4}">
      <dsp:nvSpPr>
        <dsp:cNvPr id="0" name=""/>
        <dsp:cNvSpPr/>
      </dsp:nvSpPr>
      <dsp:spPr>
        <a:xfrm>
          <a:off x="0" y="440914"/>
          <a:ext cx="4646905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7C0936-AEBA-496A-8DA9-1B27DC2C7DF9}">
      <dsp:nvSpPr>
        <dsp:cNvPr id="0" name=""/>
        <dsp:cNvSpPr/>
      </dsp:nvSpPr>
      <dsp:spPr>
        <a:xfrm>
          <a:off x="232345" y="42394"/>
          <a:ext cx="3252833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949" tIns="0" rIns="122949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Premium</a:t>
          </a:r>
          <a:endParaRPr lang="en-US" sz="2700" kern="1200"/>
        </a:p>
      </dsp:txBody>
      <dsp:txXfrm>
        <a:off x="271253" y="81302"/>
        <a:ext cx="3175017" cy="719224"/>
      </dsp:txXfrm>
    </dsp:sp>
    <dsp:sp modelId="{609952F2-4B23-4C0A-9478-4F0806AF2B3B}">
      <dsp:nvSpPr>
        <dsp:cNvPr id="0" name=""/>
        <dsp:cNvSpPr/>
      </dsp:nvSpPr>
      <dsp:spPr>
        <a:xfrm>
          <a:off x="0" y="1665634"/>
          <a:ext cx="4646905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FBE52D-5752-45AB-832A-29451169A8BC}">
      <dsp:nvSpPr>
        <dsp:cNvPr id="0" name=""/>
        <dsp:cNvSpPr/>
      </dsp:nvSpPr>
      <dsp:spPr>
        <a:xfrm>
          <a:off x="232345" y="1267114"/>
          <a:ext cx="3252833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949" tIns="0" rIns="122949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Immersive</a:t>
          </a:r>
          <a:endParaRPr lang="en-US" sz="2700" kern="1200"/>
        </a:p>
      </dsp:txBody>
      <dsp:txXfrm>
        <a:off x="271253" y="1306022"/>
        <a:ext cx="3175017" cy="719224"/>
      </dsp:txXfrm>
    </dsp:sp>
    <dsp:sp modelId="{2665A018-9BA2-4B6C-AFF7-C9FCE8218AE5}">
      <dsp:nvSpPr>
        <dsp:cNvPr id="0" name=""/>
        <dsp:cNvSpPr/>
      </dsp:nvSpPr>
      <dsp:spPr>
        <a:xfrm>
          <a:off x="0" y="2890354"/>
          <a:ext cx="4646905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2FBA2-02A5-47C3-A469-2E97F64D9D0C}">
      <dsp:nvSpPr>
        <dsp:cNvPr id="0" name=""/>
        <dsp:cNvSpPr/>
      </dsp:nvSpPr>
      <dsp:spPr>
        <a:xfrm>
          <a:off x="232345" y="2491834"/>
          <a:ext cx="3252833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949" tIns="0" rIns="122949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Interactive Qoutes</a:t>
          </a:r>
          <a:endParaRPr lang="en-US" sz="2700" kern="1200"/>
        </a:p>
      </dsp:txBody>
      <dsp:txXfrm>
        <a:off x="271253" y="2530742"/>
        <a:ext cx="3175017" cy="71922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DD7FBE-C871-41D0-A084-355FBF54D6AD}">
      <dsp:nvSpPr>
        <dsp:cNvPr id="0" name=""/>
        <dsp:cNvSpPr/>
      </dsp:nvSpPr>
      <dsp:spPr>
        <a:xfrm>
          <a:off x="0" y="17309"/>
          <a:ext cx="6253721" cy="1597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38% VIA EMAIL ONLY</a:t>
          </a:r>
          <a:endParaRPr lang="en-US" sz="4000" kern="1200"/>
        </a:p>
      </dsp:txBody>
      <dsp:txXfrm>
        <a:off x="77962" y="95271"/>
        <a:ext cx="6097797" cy="1441126"/>
      </dsp:txXfrm>
    </dsp:sp>
    <dsp:sp modelId="{3F7C3A11-2710-4350-8A0B-2554516C72EE}">
      <dsp:nvSpPr>
        <dsp:cNvPr id="0" name=""/>
        <dsp:cNvSpPr/>
      </dsp:nvSpPr>
      <dsp:spPr>
        <a:xfrm>
          <a:off x="0" y="1729560"/>
          <a:ext cx="6253721" cy="159705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56% VIA MYTC</a:t>
          </a:r>
          <a:endParaRPr lang="en-US" sz="4000" kern="1200"/>
        </a:p>
      </dsp:txBody>
      <dsp:txXfrm>
        <a:off x="77962" y="1807522"/>
        <a:ext cx="6097797" cy="1441126"/>
      </dsp:txXfrm>
    </dsp:sp>
    <dsp:sp modelId="{AECAFA90-EDC4-407B-B352-54FEB26DB97E}">
      <dsp:nvSpPr>
        <dsp:cNvPr id="0" name=""/>
        <dsp:cNvSpPr/>
      </dsp:nvSpPr>
      <dsp:spPr>
        <a:xfrm>
          <a:off x="0" y="3441810"/>
          <a:ext cx="6253721" cy="159705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61% VIA TC &amp; INTERACTIVE QUOTE</a:t>
          </a:r>
          <a:endParaRPr lang="en-US" sz="4000" kern="1200"/>
        </a:p>
      </dsp:txBody>
      <dsp:txXfrm>
        <a:off x="77962" y="3519772"/>
        <a:ext cx="6097797" cy="144112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0D104-7389-408B-B062-9E4535D6327C}">
      <dsp:nvSpPr>
        <dsp:cNvPr id="0" name=""/>
        <dsp:cNvSpPr/>
      </dsp:nvSpPr>
      <dsp:spPr>
        <a:xfrm>
          <a:off x="0" y="17309"/>
          <a:ext cx="6253721" cy="15970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Premium Customers</a:t>
          </a:r>
          <a:endParaRPr lang="en-US" sz="4000" kern="1200"/>
        </a:p>
      </dsp:txBody>
      <dsp:txXfrm>
        <a:off x="77962" y="95271"/>
        <a:ext cx="6097797" cy="1441126"/>
      </dsp:txXfrm>
    </dsp:sp>
    <dsp:sp modelId="{8B9EBE7C-08EE-45A4-A4B2-57F3E5C7FC0D}">
      <dsp:nvSpPr>
        <dsp:cNvPr id="0" name=""/>
        <dsp:cNvSpPr/>
      </dsp:nvSpPr>
      <dsp:spPr>
        <a:xfrm>
          <a:off x="0" y="1729560"/>
          <a:ext cx="6253721" cy="159705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£88m Sales in last 12 months - +14%</a:t>
          </a:r>
          <a:endParaRPr lang="en-US" sz="4000" kern="1200"/>
        </a:p>
      </dsp:txBody>
      <dsp:txXfrm>
        <a:off x="77962" y="1807522"/>
        <a:ext cx="6097797" cy="1441126"/>
      </dsp:txXfrm>
    </dsp:sp>
    <dsp:sp modelId="{AFD7D7A4-90D1-455F-A865-5142E00ADF30}">
      <dsp:nvSpPr>
        <dsp:cNvPr id="0" name=""/>
        <dsp:cNvSpPr/>
      </dsp:nvSpPr>
      <dsp:spPr>
        <a:xfrm>
          <a:off x="0" y="3441810"/>
          <a:ext cx="6253721" cy="159705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£1m Investment in New Cruise Platform</a:t>
          </a:r>
          <a:endParaRPr lang="en-US" sz="4000" kern="1200"/>
        </a:p>
      </dsp:txBody>
      <dsp:txXfrm>
        <a:off x="77962" y="3519772"/>
        <a:ext cx="6097797" cy="144112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C45B0B-8E53-4F0F-A5D3-7BCF1CD399DC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4EBB48-CBB5-4E00-9954-EB02FDF907CA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7EF57-9830-4FDE-91C1-CBCBF0AE2FF5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Travel Counsellors Model</a:t>
          </a:r>
          <a:endParaRPr lang="en-US" sz="1900" kern="1200"/>
        </a:p>
      </dsp:txBody>
      <dsp:txXfrm>
        <a:off x="1074268" y="4366"/>
        <a:ext cx="5170996" cy="930102"/>
      </dsp:txXfrm>
    </dsp:sp>
    <dsp:sp modelId="{0AD13132-6083-4D06-B8A9-1CAB0B8647AA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97EB81-D89A-4CE9-A2C5-B127DB25C1F7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794D9B-420C-4648-9B15-2C39B55668F7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Service</a:t>
          </a:r>
          <a:endParaRPr lang="en-US" sz="1900" kern="1200"/>
        </a:p>
      </dsp:txBody>
      <dsp:txXfrm>
        <a:off x="1074268" y="1166994"/>
        <a:ext cx="5170996" cy="930102"/>
      </dsp:txXfrm>
    </dsp:sp>
    <dsp:sp modelId="{5220BB33-9F85-4876-9894-CDB69AD199FC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71E70-8AF0-4099-BEEB-D8FAB239BFC5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BB4CD-8F27-4008-8A9F-51513DE1EA2C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of AI</a:t>
          </a:r>
          <a:endParaRPr lang="en-US" sz="1900" kern="1200"/>
        </a:p>
      </dsp:txBody>
      <dsp:txXfrm>
        <a:off x="1074268" y="2329622"/>
        <a:ext cx="5170996" cy="930102"/>
      </dsp:txXfrm>
    </dsp:sp>
    <dsp:sp modelId="{1C8A8843-2DF5-4A5F-B38A-BDF706D4A77D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864770-DE27-4FD7-A485-C47D18CE23CC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F44FD5-C3E8-48CC-81B3-31A88BFFA927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Integrated Booking Services</a:t>
          </a:r>
          <a:endParaRPr lang="en-US" sz="1900" kern="1200"/>
        </a:p>
      </dsp:txBody>
      <dsp:txXfrm>
        <a:off x="1074268" y="3492250"/>
        <a:ext cx="5170996" cy="930102"/>
      </dsp:txXfrm>
    </dsp:sp>
    <dsp:sp modelId="{ACFC70F7-CA1F-4B01-9E66-963493EBE6CA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C84293-0C0C-46D5-96CE-90D2D631DDAC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4CA72-1595-4C25-8AA3-5B3A9505097A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Development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F36AA-8545-2CE3-988C-7D065698C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A21BAC-209A-48F9-C741-056AFD2347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8AF33-5ED1-C58C-43A2-80E37835B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11EA9-0C65-75BF-C397-5A6877827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8D495-EF0E-EFE0-43E2-1042B329A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3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7E573-F970-1472-C60B-EBBB161EE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A8C5C-69C8-8362-B86F-315645C26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BADEA-4F92-3A8E-72E6-7F709D44C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297554-3B91-C4C4-F052-B7789D3DF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AD03A-7FED-A612-C1E1-4003969F8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60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EDE08-C12E-5527-FA4B-01CA3E2D1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7AD145-764D-BD7B-21D0-94BA9AE73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316A93-DF03-B9AB-0736-ECE86D9AF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238D32-9A8E-22B1-49E4-01F4184E1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24D01-761D-FDC2-C4DD-1F832007F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114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74332-CBFC-A211-A75E-167DCB763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976FD-F92C-4F32-A2F8-F877F16A5A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A55E88-57BB-5D8E-7CF8-159AE3B9A4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A1147-0943-ACB8-7E6B-2F1F0DEB2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D1A42E-E133-45CC-628B-554CF113D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A10C6F-58BF-AEC9-75D6-BABF3361E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943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87E68-C77B-B1FF-246E-64CC5ADF7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0FEDCB-C8BB-F547-BE18-56BCC15062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1F7B1-32A0-1E18-FB8B-69CE0CF8A6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F4DE62-6EE2-660F-A24B-20ACBF4C41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F0CFC1-E96C-4B0B-8987-ED55A7E14B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C77726-6534-8B60-98FD-688E3E988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6DF3F7-EA41-5538-CAE7-FD345A322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6536BD-DD70-F95A-F8F9-EA638B842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420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1C778-8E83-F949-7BEC-EFB99C171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1AEF22-2CFD-AB25-1CD3-2178B9D1A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DA0793-D2B3-12AA-7FC7-FF09124FC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488218-3C67-3498-64F6-C4A0677DC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60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F20134-661F-CDEA-EE77-F7BC9ECC2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13D0C5-AA23-7EB7-B1F7-FDA14C29F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7918FF-E778-13B5-4EAC-D90FA64C8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61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D0301-8F7D-4C34-E048-9E615ECA7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FD251-120E-1714-076E-C2B0933C8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C8EC7-934E-4776-36B7-26546A071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927169-0D67-70E1-A54B-E2AD40C01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FDD4C-AA7F-5E9C-0D55-9F2B33EAE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9E94DF-255C-9C4D-3108-A0BE18E18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859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11901-D76D-B569-56AB-6CAD6B3A9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30F8D7-3B93-5C47-5AC1-863B4839ED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0C119C-32E1-412F-3CA9-24AE7C8302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57E7F-5A9F-1CA8-F2C6-E971E454E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A2BF52-1188-07D6-BF1F-2A4ECFE6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B759-0586-3E45-8BF8-72BBAE035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761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0F18D-E70C-0C41-6D11-524C207CE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48B181-5717-E853-CC78-E2AF3D30B4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3ACD9-A2CE-0B19-8E2E-9C90EB700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904B79-CFA9-49F6-D6BD-29FB2B92A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60D038-B475-DC12-A1E6-982446E30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750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01C221-F3E4-843C-500B-1194076D24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0E9524-D3A5-F3AC-A7D1-8FD9CAC632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4D32B-3A57-A54A-53E5-D5A04C87A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CB872-7868-1615-43D4-663705F53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C2644-F5FC-2A11-7961-0648FAEF5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520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A71D5B-5021-51B6-B6F0-EA96813D7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2A4D49-98DF-5781-06AD-F28137DBCF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596EC-8E04-C579-EB7B-C019C96A5C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92411C-DD00-45F0-ADCD-96C521B188D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7056D-538B-25C9-E054-6109C32E79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E9BA4-6279-7785-E8AF-FA19C4D1CB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3C740A-8C6B-4C24-9BD1-EBE404D6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228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9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CE1FD1-7A7C-A1ED-BDF6-709B84F309B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313F58-A2CB-C015-9E40-92BB15C1D5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00427"/>
            <a:ext cx="9875520" cy="3299902"/>
          </a:xfrm>
        </p:spPr>
        <p:txBody>
          <a:bodyPr>
            <a:normAutofit/>
          </a:bodyPr>
          <a:lstStyle/>
          <a:p>
            <a:pPr algn="l"/>
            <a:r>
              <a:rPr lang="en-GB" sz="8200">
                <a:solidFill>
                  <a:srgbClr val="FFFFFF"/>
                </a:solidFill>
              </a:rPr>
              <a:t>International Travel Ops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573C99-CCBD-DE83-CFCC-491221B3CC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072045"/>
            <a:ext cx="9875520" cy="1414355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Artificial Intelligence</a:t>
            </a:r>
          </a:p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59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ssorted things on a floor">
            <a:extLst>
              <a:ext uri="{FF2B5EF4-FFF2-40B4-BE49-F238E27FC236}">
                <a16:creationId xmlns:a16="http://schemas.microsoft.com/office/drawing/2014/main" id="{F201D46D-8139-F9FA-4843-3DA872418DE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1600" b="41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307B20-D481-3023-D9E8-9046B5B4D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27" y="600427"/>
            <a:ext cx="11008311" cy="425565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8200" dirty="0">
                <a:solidFill>
                  <a:srgbClr val="FFFFFF"/>
                </a:solidFill>
              </a:rPr>
              <a:t>Travel Counsellors</a:t>
            </a:r>
            <a:br>
              <a:rPr lang="en-US" sz="8200" dirty="0">
                <a:solidFill>
                  <a:srgbClr val="FFFFFF"/>
                </a:solidFill>
              </a:rPr>
            </a:br>
            <a:br>
              <a:rPr lang="en-US" sz="8200" dirty="0">
                <a:solidFill>
                  <a:srgbClr val="FFFFFF"/>
                </a:solidFill>
              </a:rPr>
            </a:br>
            <a:r>
              <a:rPr lang="en-US" sz="8200" dirty="0">
                <a:solidFill>
                  <a:srgbClr val="FFFFFF"/>
                </a:solidFill>
              </a:rPr>
              <a:t>            Your Story Our Journey</a:t>
            </a:r>
          </a:p>
        </p:txBody>
      </p:sp>
    </p:spTree>
    <p:extLst>
      <p:ext uri="{BB962C8B-B14F-4D97-AF65-F5344CB8AC3E}">
        <p14:creationId xmlns:p14="http://schemas.microsoft.com/office/powerpoint/2010/main" val="2301953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5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96D286-CA34-38C7-4102-BA36A2732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Travel Counsellors - DISCOVERY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921CE-5634-19B0-A2FA-93C15727E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91712"/>
            <a:ext cx="5309615" cy="5793173"/>
          </a:xfrm>
        </p:spPr>
        <p:txBody>
          <a:bodyPr anchor="ctr">
            <a:normAutofit/>
          </a:bodyPr>
          <a:lstStyle/>
          <a:p>
            <a:r>
              <a:rPr lang="en-GB" sz="1500" b="1" dirty="0">
                <a:solidFill>
                  <a:schemeClr val="bg1"/>
                </a:solidFill>
              </a:rPr>
              <a:t>830 Travel Counsellors – 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Flat Structure 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Travel Agent &amp; Tour Operator on same platform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Online Platform Phenix Built for TC – Controls Margins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 Manchester H/O – Products, Open Days, Training &amp; Supplier Events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Phenix Tech Team Support 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1500 TC’s &amp; Suppliers at Conference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£1.16 B Turnover – Currently 2% of potential Business in UK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Covid – Martin Lewis Reports – 2020 £600m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All Repaid in 12 weeks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Not ABTA but Booking Money in Trust until Travel </a:t>
            </a:r>
          </a:p>
          <a:p>
            <a:r>
              <a:rPr lang="en-GB" sz="1500" b="1" dirty="0">
                <a:solidFill>
                  <a:schemeClr val="bg1"/>
                </a:solidFill>
              </a:rPr>
              <a:t>Trust Pilot Ratings</a:t>
            </a:r>
          </a:p>
        </p:txBody>
      </p:sp>
    </p:spTree>
    <p:extLst>
      <p:ext uri="{BB962C8B-B14F-4D97-AF65-F5344CB8AC3E}">
        <p14:creationId xmlns:p14="http://schemas.microsoft.com/office/powerpoint/2010/main" val="2301835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43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46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685B3E-E4C0-C176-8481-B0FD2B91E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Travel Counsellors Business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4A8C-29B8-8B73-99FC-93E0791A9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194" y="1167670"/>
            <a:ext cx="5690587" cy="6564546"/>
          </a:xfrm>
        </p:spPr>
        <p:txBody>
          <a:bodyPr anchor="ctr">
            <a:normAutofit/>
          </a:bodyPr>
          <a:lstStyle/>
          <a:p>
            <a:r>
              <a:rPr lang="en-GB" sz="1700" b="1">
                <a:solidFill>
                  <a:schemeClr val="bg1"/>
                </a:solidFill>
              </a:rPr>
              <a:t>Business Model – 70% Luxury Leisure &amp; rest Business Travel</a:t>
            </a:r>
          </a:p>
          <a:p>
            <a:r>
              <a:rPr lang="en-GB" sz="1700" b="1">
                <a:solidFill>
                  <a:schemeClr val="bg1"/>
                </a:solidFill>
              </a:rPr>
              <a:t>No Advertising </a:t>
            </a:r>
          </a:p>
          <a:p>
            <a:r>
              <a:rPr lang="en-GB" sz="1700" b="1">
                <a:solidFill>
                  <a:schemeClr val="bg1"/>
                </a:solidFill>
              </a:rPr>
              <a:t>TC Monthy or Annual Fees – Vary based on Training &amp; Level £1,200 pa - £6,500 Start Up</a:t>
            </a:r>
          </a:p>
          <a:p>
            <a:r>
              <a:rPr lang="en-GB" sz="1700" b="1">
                <a:solidFill>
                  <a:schemeClr val="bg1"/>
                </a:solidFill>
              </a:rPr>
              <a:t>Control Margins &amp; Commisions Variable </a:t>
            </a:r>
          </a:p>
          <a:p>
            <a:r>
              <a:rPr lang="en-GB" sz="1700" b="1">
                <a:solidFill>
                  <a:schemeClr val="bg1"/>
                </a:solidFill>
              </a:rPr>
              <a:t>Use of Resources &amp; H/O Support</a:t>
            </a:r>
          </a:p>
          <a:p>
            <a:r>
              <a:rPr lang="en-GB" sz="1700" b="1">
                <a:solidFill>
                  <a:schemeClr val="bg1"/>
                </a:solidFill>
              </a:rPr>
              <a:t>Network Model – Personal Networks</a:t>
            </a:r>
          </a:p>
          <a:p>
            <a:r>
              <a:rPr lang="en-GB" sz="1700" b="1">
                <a:solidFill>
                  <a:schemeClr val="bg1"/>
                </a:solidFill>
              </a:rPr>
              <a:t>Snowball Effect – Referrals &amp; Social Media</a:t>
            </a:r>
          </a:p>
          <a:p>
            <a:r>
              <a:rPr lang="en-GB" sz="1700" b="1">
                <a:solidFill>
                  <a:schemeClr val="bg1"/>
                </a:solidFill>
              </a:rPr>
              <a:t>Relationship Building – Personalisation </a:t>
            </a:r>
          </a:p>
          <a:p>
            <a:r>
              <a:rPr lang="en-GB" sz="1700" b="1">
                <a:solidFill>
                  <a:schemeClr val="bg1"/>
                </a:solidFill>
              </a:rPr>
              <a:t>Service Takes Away the Hassle</a:t>
            </a:r>
          </a:p>
          <a:p>
            <a:r>
              <a:rPr lang="en-GB" sz="1700" b="1">
                <a:solidFill>
                  <a:schemeClr val="bg1"/>
                </a:solidFill>
              </a:rPr>
              <a:t>Examples – Packages, Check In, Luggage Labels, Gifts</a:t>
            </a:r>
          </a:p>
          <a:p>
            <a:r>
              <a:rPr lang="en-GB" sz="1700" b="1">
                <a:solidFill>
                  <a:schemeClr val="bg1"/>
                </a:solidFill>
              </a:rPr>
              <a:t>Teams approach to pass on leads that TC can’t handle</a:t>
            </a:r>
          </a:p>
          <a:p>
            <a:endParaRPr lang="en-GB" sz="1700" b="1">
              <a:solidFill>
                <a:schemeClr val="bg1"/>
              </a:solidFill>
            </a:endParaRPr>
          </a:p>
          <a:p>
            <a:endParaRPr lang="en-GB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613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D22EEA-9B9A-800D-5E81-6C1EDE4F5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Travel Counsellor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A1DA5-F853-779A-4796-722B0EF76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8645" y="1457169"/>
            <a:ext cx="6320901" cy="5985547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ITT Accredited as Outstanding </a:t>
            </a:r>
          </a:p>
          <a:p>
            <a:r>
              <a:rPr lang="en-GB" sz="1800">
                <a:solidFill>
                  <a:schemeClr val="bg1"/>
                </a:solidFill>
              </a:rPr>
              <a:t>Induction</a:t>
            </a:r>
          </a:p>
          <a:p>
            <a:r>
              <a:rPr lang="en-GB" sz="1800">
                <a:solidFill>
                  <a:schemeClr val="bg1"/>
                </a:solidFill>
              </a:rPr>
              <a:t>Academy  &amp; Training </a:t>
            </a:r>
          </a:p>
          <a:p>
            <a:r>
              <a:rPr lang="en-GB" sz="1800">
                <a:solidFill>
                  <a:schemeClr val="bg1"/>
                </a:solidFill>
              </a:rPr>
              <a:t>Digital Virtual Classroom</a:t>
            </a:r>
          </a:p>
          <a:p>
            <a:r>
              <a:rPr lang="en-GB" sz="1800">
                <a:solidFill>
                  <a:schemeClr val="bg1"/>
                </a:solidFill>
              </a:rPr>
              <a:t> 2 weeks hands on intense, instructional &amp; interactive training</a:t>
            </a:r>
          </a:p>
          <a:p>
            <a:r>
              <a:rPr lang="en-GB" sz="1800">
                <a:solidFill>
                  <a:schemeClr val="bg1"/>
                </a:solidFill>
              </a:rPr>
              <a:t>Learn at Own Pace – Video Content, Online Chat, Demos &amp; Support</a:t>
            </a:r>
          </a:p>
          <a:p>
            <a:r>
              <a:rPr lang="en-GB" sz="1800">
                <a:solidFill>
                  <a:schemeClr val="bg1"/>
                </a:solidFill>
              </a:rPr>
              <a:t>6 months onboarding journey / Pick &amp; Mix of In Person / Online</a:t>
            </a:r>
          </a:p>
          <a:p>
            <a:r>
              <a:rPr lang="en-GB" sz="1800">
                <a:solidFill>
                  <a:schemeClr val="bg1"/>
                </a:solidFill>
              </a:rPr>
              <a:t>Mentors, Monthly Coaching &amp; TC Community</a:t>
            </a:r>
          </a:p>
          <a:p>
            <a:r>
              <a:rPr lang="en-GB" sz="1800">
                <a:solidFill>
                  <a:schemeClr val="bg1"/>
                </a:solidFill>
              </a:rPr>
              <a:t>Business Skills &amp; Analytics – Knowledge Bank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endParaRPr lang="en-GB" sz="1800">
              <a:solidFill>
                <a:schemeClr val="bg1"/>
              </a:solidFill>
            </a:endParaRPr>
          </a:p>
          <a:p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379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BB3FAA-4352-0C71-4C3F-90F3F9B9D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Development of Travel Cousellors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C5414-5507-94A3-4C38-1A53DA0555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9666" y="891712"/>
            <a:ext cx="5995626" cy="6370221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6 Countries – UK, Ireland, Netherlands, Belgium, UAE &amp; South Africa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Embracing AI &amp; Launching New AI Tech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TC Co Pilot to supplement &amp; enhance service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Wrap Around Service  - Airlines, Travel, All Accomodation, Car Hire, Insurance, Attractions, Excursions et al</a:t>
            </a:r>
          </a:p>
          <a:p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841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A55EC-0A86-CBFC-B39C-BDA6AB39F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 With us,  it’s Personal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1353ED3-7D6E-C482-1C43-F6556A1912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86789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1004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Mountain scene">
            <a:extLst>
              <a:ext uri="{FF2B5EF4-FFF2-40B4-BE49-F238E27FC236}">
                <a16:creationId xmlns:a16="http://schemas.microsoft.com/office/drawing/2014/main" id="{902B6344-E09B-7360-848A-F2EB5B294C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5030" y="1065276"/>
            <a:ext cx="4727448" cy="4727448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BC0D89-795E-0087-F4C6-71293ADAB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587131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Understanding What the Customer Really Wants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9CD31-E1CA-8825-878C-DAB9EBD52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9" y="3566809"/>
            <a:ext cx="6453217" cy="318021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Luxury Travel</a:t>
            </a:r>
          </a:p>
          <a:p>
            <a:endParaRPr lang="en-GB" b="1" dirty="0">
              <a:solidFill>
                <a:schemeClr val="tx2"/>
              </a:solidFill>
            </a:endParaRPr>
          </a:p>
          <a:p>
            <a:r>
              <a:rPr lang="en-GB" b="1" dirty="0">
                <a:solidFill>
                  <a:schemeClr val="tx2"/>
                </a:solidFill>
              </a:rPr>
              <a:t>To be truly personal, we need to know exactly who premium leisure traveller are &amp; What they want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032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B69B15-92E7-E133-4A0E-C70F53A44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4 Faces of Premium Travel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8C6B1-0AC3-9B22-4B49-842575C46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4" y="2743200"/>
            <a:ext cx="6196613" cy="361314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/>
              <a:t>Bond Builders  50% Family First, Comfort &amp; Memorie</a:t>
            </a:r>
          </a:p>
          <a:p>
            <a:pPr marL="0" indent="0">
              <a:buNone/>
            </a:pPr>
            <a:r>
              <a:rPr lang="en-GB" sz="2000" dirty="0"/>
              <a:t>Moment Chasers</a:t>
            </a:r>
          </a:p>
          <a:p>
            <a:pPr marL="0" indent="0">
              <a:buNone/>
            </a:pPr>
            <a:r>
              <a:rPr lang="en-GB" sz="2000" dirty="0"/>
              <a:t>Cultural Creator</a:t>
            </a:r>
          </a:p>
          <a:p>
            <a:pPr marL="0" indent="0">
              <a:buNone/>
            </a:pPr>
            <a:r>
              <a:rPr lang="en-GB" sz="2000" dirty="0"/>
              <a:t>Serenity Seekers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Experiential</a:t>
            </a:r>
          </a:p>
          <a:p>
            <a:pPr marL="0" indent="0">
              <a:buNone/>
            </a:pPr>
            <a:r>
              <a:rPr lang="en-GB" sz="2000" dirty="0"/>
              <a:t>Individualistic</a:t>
            </a:r>
          </a:p>
          <a:p>
            <a:pPr marL="0" indent="0">
              <a:buNone/>
            </a:pPr>
            <a:r>
              <a:rPr lang="en-GB" sz="2000" dirty="0"/>
              <a:t>Reflective</a:t>
            </a:r>
          </a:p>
          <a:p>
            <a:pPr marL="0" indent="0">
              <a:buNone/>
            </a:pPr>
            <a:r>
              <a:rPr lang="en-GB" sz="2000" dirty="0"/>
              <a:t>Shared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41%  #1 Reason to travel – to create lifelong </a:t>
            </a:r>
            <a:r>
              <a:rPr lang="en-GB" sz="2000" dirty="0" err="1"/>
              <a:t>memorie</a:t>
            </a:r>
            <a:endParaRPr lang="en-GB" sz="2000" dirty="0"/>
          </a:p>
        </p:txBody>
      </p:sp>
      <p:pic>
        <p:nvPicPr>
          <p:cNvPr id="5" name="Picture 4" descr="Items on a table">
            <a:extLst>
              <a:ext uri="{FF2B5EF4-FFF2-40B4-BE49-F238E27FC236}">
                <a16:creationId xmlns:a16="http://schemas.microsoft.com/office/drawing/2014/main" id="{6179D5F4-314B-B0EB-C5F1-5A78696505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80" r="1241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27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8ACED-53E2-100F-C0A6-B9E50A7B7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FIVE WAY TO WIN!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C7F448-75A5-019D-8C7B-5411C76490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04315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3988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C2616E71-7702-4514-BCE4-BAADB22ED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40" name="Color Cover">
              <a:extLst>
                <a:ext uri="{FF2B5EF4-FFF2-40B4-BE49-F238E27FC236}">
                  <a16:creationId xmlns:a16="http://schemas.microsoft.com/office/drawing/2014/main" id="{15F9A7D7-E8EB-49D7-ACB0-13481EF1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Color Cover">
              <a:extLst>
                <a:ext uri="{FF2B5EF4-FFF2-40B4-BE49-F238E27FC236}">
                  <a16:creationId xmlns:a16="http://schemas.microsoft.com/office/drawing/2014/main" id="{044CB560-3BF4-4256-8C60-8864DA0ABF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2840072-D6EC-480D-9A1B-928B36F92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44" name="Color">
              <a:extLst>
                <a:ext uri="{FF2B5EF4-FFF2-40B4-BE49-F238E27FC236}">
                  <a16:creationId xmlns:a16="http://schemas.microsoft.com/office/drawing/2014/main" id="{CADDA0B4-EE72-46AA-A7BB-C271924B72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Color">
              <a:extLst>
                <a:ext uri="{FF2B5EF4-FFF2-40B4-BE49-F238E27FC236}">
                  <a16:creationId xmlns:a16="http://schemas.microsoft.com/office/drawing/2014/main" id="{B2519E48-483B-4612-935D-790A10605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1" name="Graphic 20" descr="Briefcase">
            <a:extLst>
              <a:ext uri="{FF2B5EF4-FFF2-40B4-BE49-F238E27FC236}">
                <a16:creationId xmlns:a16="http://schemas.microsoft.com/office/drawing/2014/main" id="{25DCA337-59D2-5C0B-F024-FB28C60130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80402" y="1135530"/>
            <a:ext cx="4565184" cy="4565184"/>
          </a:xfrm>
          <a:prstGeom prst="rect">
            <a:avLst/>
          </a:prstGeom>
        </p:spPr>
      </p:pic>
      <p:grpSp>
        <p:nvGrpSpPr>
          <p:cNvPr id="60" name="Group 5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427C65-1319-CF1A-D3FF-DC885DB60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644" y="841664"/>
            <a:ext cx="5203990" cy="27827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Building the Platform that makes it personal</a:t>
            </a:r>
          </a:p>
        </p:txBody>
      </p:sp>
    </p:spTree>
    <p:extLst>
      <p:ext uri="{BB962C8B-B14F-4D97-AF65-F5344CB8AC3E}">
        <p14:creationId xmlns:p14="http://schemas.microsoft.com/office/powerpoint/2010/main" val="75554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780EC6-E34A-A33C-98D6-209BE216D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New Website &amp; MYTC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E09DC3-2B06-ADE9-3F6F-4AD34AEEB7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978567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02309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180E74-51AC-8754-8E74-BEACE0BFE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Travel Videos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59E5D0-BFB9-E7AC-0C02-7EC902F746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643115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80127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B74FC4-31EE-FDF4-E56D-9CEFDC583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What’s holding us back?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E181B0-1177-AB67-B53B-D02FE802E9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9883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11331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ABF55F-56B5-EA8F-985E-66B210BAC8F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C03724-7D2A-182E-37BC-CF0C2591D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Making Videos is Simpler for Everyone!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C052A-C82B-1962-7145-F658AF8FA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8466" y="-266329"/>
            <a:ext cx="5226283" cy="745724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AI – Powerful, Personal Videos in Minutes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Use Simple Prompts – Create Your Script &amp; Generate 1</a:t>
            </a:r>
            <a:r>
              <a:rPr lang="en-GB" sz="2000" baseline="30000" dirty="0">
                <a:solidFill>
                  <a:srgbClr val="FFFFFF"/>
                </a:solidFill>
              </a:rPr>
              <a:t>st</a:t>
            </a:r>
            <a:r>
              <a:rPr lang="en-GB" sz="2000" dirty="0">
                <a:solidFill>
                  <a:srgbClr val="FFFFFF"/>
                </a:solidFill>
              </a:rPr>
              <a:t> Draft in Minutes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Create a Promo Video</a:t>
            </a:r>
          </a:p>
          <a:p>
            <a:r>
              <a:rPr lang="en-GB" sz="2000" dirty="0">
                <a:solidFill>
                  <a:srgbClr val="FFFFFF"/>
                </a:solidFill>
              </a:rPr>
              <a:t>Create an Ad</a:t>
            </a:r>
          </a:p>
          <a:p>
            <a:r>
              <a:rPr lang="en-GB" sz="2000" dirty="0">
                <a:solidFill>
                  <a:srgbClr val="FFFFFF"/>
                </a:solidFill>
              </a:rPr>
              <a:t>Create an AI Travel Clip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Make a 30 Second Video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Culture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Beaches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Food 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Create an Avatar – Quality Headshot</a:t>
            </a:r>
          </a:p>
          <a:p>
            <a:r>
              <a:rPr lang="en-GB" sz="2000" dirty="0">
                <a:solidFill>
                  <a:srgbClr val="FFFFFF"/>
                </a:solidFill>
              </a:rPr>
              <a:t>Combine it with Voice Recording</a:t>
            </a:r>
          </a:p>
          <a:p>
            <a:r>
              <a:rPr lang="en-GB" sz="2000" dirty="0">
                <a:solidFill>
                  <a:srgbClr val="FFFFFF"/>
                </a:solidFill>
              </a:rPr>
              <a:t>Or add Voice Cloning</a:t>
            </a:r>
          </a:p>
        </p:txBody>
      </p:sp>
    </p:spTree>
    <p:extLst>
      <p:ext uri="{BB962C8B-B14F-4D97-AF65-F5344CB8AC3E}">
        <p14:creationId xmlns:p14="http://schemas.microsoft.com/office/powerpoint/2010/main" val="24970892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17563-A3A6-BB69-9F31-E1CE61591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With us it’s Personal!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9B7F02-4F81-4EE3-4BB8-EA5583FBE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988121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08122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CDD05-C9D2-D384-7936-F81D9CF67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1"/>
            <a:ext cx="4112002" cy="1065319"/>
          </a:xfrm>
        </p:spPr>
        <p:txBody>
          <a:bodyPr anchor="b">
            <a:normAutofit/>
          </a:bodyPr>
          <a:lstStyle/>
          <a:p>
            <a:r>
              <a:rPr lang="en-GB" sz="3200" dirty="0"/>
              <a:t>Your Story Our Journey </a:t>
            </a:r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C4852229-1178-029E-50D6-B2B921121B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85" r="12683" b="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C2EF2-0F84-098C-458E-0A542CAC2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0263" y="1207363"/>
            <a:ext cx="5082864" cy="5646917"/>
          </a:xfrm>
        </p:spPr>
        <p:txBody>
          <a:bodyPr anchor="t">
            <a:normAutofit lnSpcReduction="10000"/>
          </a:bodyPr>
          <a:lstStyle/>
          <a:p>
            <a:r>
              <a:rPr lang="en-GB" sz="1600" dirty="0"/>
              <a:t>Your Experience Our Platform</a:t>
            </a:r>
          </a:p>
          <a:p>
            <a:r>
              <a:rPr lang="en-GB" sz="1600" dirty="0"/>
              <a:t>£18.5m Investment</a:t>
            </a:r>
          </a:p>
          <a:p>
            <a:r>
              <a:rPr lang="en-GB" sz="1600" dirty="0"/>
              <a:t>TC Co-Pilot – Links Customer &amp; Travel Counsellor</a:t>
            </a:r>
          </a:p>
          <a:p>
            <a:r>
              <a:rPr lang="en-GB" sz="1600" dirty="0"/>
              <a:t>Phenix Booking Platform &amp; Experience Layer</a:t>
            </a:r>
          </a:p>
          <a:p>
            <a:r>
              <a:rPr lang="en-GB" sz="1600" dirty="0"/>
              <a:t>Be Personal &amp; Be Proactive</a:t>
            </a:r>
          </a:p>
          <a:p>
            <a:r>
              <a:rPr lang="en-GB" sz="1600" dirty="0"/>
              <a:t>Attraction Bookings</a:t>
            </a:r>
          </a:p>
          <a:p>
            <a:r>
              <a:rPr lang="en-GB" sz="1600" dirty="0"/>
              <a:t>Performance Dashboards</a:t>
            </a:r>
          </a:p>
          <a:p>
            <a:r>
              <a:rPr lang="en-GB" sz="1600" dirty="0"/>
              <a:t>Payments</a:t>
            </a:r>
          </a:p>
          <a:p>
            <a:r>
              <a:rPr lang="en-GB" sz="1600" dirty="0"/>
              <a:t>Search, Filtering &amp; Solutions</a:t>
            </a:r>
          </a:p>
          <a:p>
            <a:r>
              <a:rPr lang="en-GB" sz="1600" dirty="0"/>
              <a:t>Trainline</a:t>
            </a:r>
          </a:p>
          <a:p>
            <a:r>
              <a:rPr lang="en-GB" sz="1600" dirty="0"/>
              <a:t>Smarter Flight Platforms</a:t>
            </a:r>
          </a:p>
          <a:p>
            <a:r>
              <a:rPr lang="en-GB" sz="1600" dirty="0"/>
              <a:t>Flight Filters</a:t>
            </a:r>
          </a:p>
          <a:p>
            <a:r>
              <a:rPr lang="en-GB" sz="1600" dirty="0"/>
              <a:t>Hotel Brands</a:t>
            </a:r>
          </a:p>
          <a:p>
            <a:r>
              <a:rPr lang="en-GB" sz="1600" dirty="0"/>
              <a:t>TC Blogs</a:t>
            </a:r>
          </a:p>
          <a:p>
            <a:r>
              <a:rPr lang="en-GB" sz="1600" dirty="0"/>
              <a:t>Technology Innovation</a:t>
            </a:r>
          </a:p>
          <a:p>
            <a:r>
              <a:rPr lang="en-GB" sz="1600" dirty="0"/>
              <a:t>Speed of Performance </a:t>
            </a:r>
          </a:p>
          <a:p>
            <a:r>
              <a:rPr lang="en-GB" sz="1600" dirty="0"/>
              <a:t> 2023 4.4 secs to 2025 1.6 secs</a:t>
            </a:r>
          </a:p>
        </p:txBody>
      </p:sp>
    </p:spTree>
    <p:extLst>
      <p:ext uri="{BB962C8B-B14F-4D97-AF65-F5344CB8AC3E}">
        <p14:creationId xmlns:p14="http://schemas.microsoft.com/office/powerpoint/2010/main" val="1842471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DDA52E-8F46-E893-4277-4D9B331D6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676" y="762001"/>
            <a:ext cx="6689120" cy="1708242"/>
          </a:xfrm>
        </p:spPr>
        <p:txBody>
          <a:bodyPr anchor="ctr">
            <a:normAutofit fontScale="90000"/>
          </a:bodyPr>
          <a:lstStyle/>
          <a:p>
            <a:r>
              <a:rPr lang="en-GB" sz="3700" b="1" dirty="0"/>
              <a:t>          Dynamic Margin</a:t>
            </a:r>
            <a:br>
              <a:rPr lang="en-GB" sz="3700" dirty="0"/>
            </a:br>
            <a:br>
              <a:rPr lang="en-GB" sz="3700" dirty="0"/>
            </a:br>
            <a:r>
              <a:rPr lang="en-GB" sz="3600" dirty="0"/>
              <a:t>Enabling You to Price with Confidence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D911F-D7FB-5A75-5F28-6C2A0FD2D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654" y="2470244"/>
            <a:ext cx="7235301" cy="3769835"/>
          </a:xfrm>
        </p:spPr>
        <p:txBody>
          <a:bodyPr anchor="ctr">
            <a:normAutofit/>
          </a:bodyPr>
          <a:lstStyle/>
          <a:p>
            <a:r>
              <a:rPr lang="en-GB" b="1" dirty="0"/>
              <a:t>1% Overall Increase in Growth Margins</a:t>
            </a:r>
          </a:p>
          <a:p>
            <a:r>
              <a:rPr lang="en-GB" b="1" dirty="0"/>
              <a:t>15.8% Average Margin for Adopters</a:t>
            </a:r>
          </a:p>
          <a:p>
            <a:r>
              <a:rPr lang="en-GB" b="1" dirty="0"/>
              <a:t>Circa £2k increase in TC Profits</a:t>
            </a:r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2191A8BE-C739-F536-A8BF-08134BFE35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55" r="23108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794148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081D6-5C0B-CEC4-5B04-77624A4B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777" y="350196"/>
            <a:ext cx="6569475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Interactive Travel Itineraries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5DF664A-8EC5-6BF8-85B4-BD8CFD7680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Person pointing on a map">
            <a:extLst>
              <a:ext uri="{FF2B5EF4-FFF2-40B4-BE49-F238E27FC236}">
                <a16:creationId xmlns:a16="http://schemas.microsoft.com/office/drawing/2014/main" id="{AE9CE19D-1F07-4EB3-8B37-5B4988F3A0A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494" r="26105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2786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4549BE-401F-982A-4A46-670D5B50A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dirty="0"/>
              <a:t>BOOKING CONVERSIONS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6CC9F6-6830-63CA-B37B-291C58C99E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1896566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07620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E883A3-064B-5343-9606-3F860AA56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Fastest Growing Product  - Cruise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5E13DC-F32C-C001-DB92-59EEF7585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1338107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4828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E847F-B170-8E67-E945-5E706E559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/>
              <a:t>Session Review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7C411B-B990-C780-F14D-23655DEDF5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319383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6162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8" ma:contentTypeDescription="Create a new document." ma:contentTypeScope="" ma:versionID="e174bd300fe0c5c778ad43668fba7cc5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a294595e8b2fd223d9e5e69c954f2180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Location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96490a5-0429-499a-a254-a60426c02ef0" xsi:nil="true"/>
  </documentManagement>
</p:properties>
</file>

<file path=customXml/itemProps1.xml><?xml version="1.0" encoding="utf-8"?>
<ds:datastoreItem xmlns:ds="http://schemas.openxmlformats.org/officeDocument/2006/customXml" ds:itemID="{65EF1528-7E02-4B33-A241-7627ED6DBA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8FC4900-182F-49C2-BF18-4364773B74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C8D6C8-EC44-43B8-A55A-034E60590A2E}">
  <ds:schemaRefs>
    <ds:schemaRef ds:uri="http://www.w3.org/XML/1998/namespace"/>
    <ds:schemaRef ds:uri="d2d6d51c-be45-489c-bfaa-c0c3d4c0c982"/>
    <ds:schemaRef ds:uri="http://schemas.openxmlformats.org/package/2006/metadata/core-properties"/>
    <ds:schemaRef ds:uri="http://purl.org/dc/elements/1.1/"/>
    <ds:schemaRef ds:uri="http://purl.org/dc/dcmitype/"/>
    <ds:schemaRef ds:uri="696490a5-0429-499a-a254-a60426c02ef0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889</Words>
  <Application>Microsoft Office PowerPoint</Application>
  <PresentationFormat>Widescreen</PresentationFormat>
  <Paragraphs>159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Office Theme</vt:lpstr>
      <vt:lpstr>International Travel Ops</vt:lpstr>
      <vt:lpstr>Travel Counsellors              Your Story Our Journey</vt:lpstr>
      <vt:lpstr>Travel Counsellors - DISCOVERY</vt:lpstr>
      <vt:lpstr>Travel Counsellors Business Model</vt:lpstr>
      <vt:lpstr>Travel Counsellor Training</vt:lpstr>
      <vt:lpstr>Development of Travel Cousellors</vt:lpstr>
      <vt:lpstr>  With us,  it’s Personal</vt:lpstr>
      <vt:lpstr>Understanding What the Customer Really Wants</vt:lpstr>
      <vt:lpstr>4 Faces of Premium Travel</vt:lpstr>
      <vt:lpstr>FIVE WAY TO WIN!</vt:lpstr>
      <vt:lpstr> Building the Platform that makes it personal</vt:lpstr>
      <vt:lpstr>New Website &amp; MYTC</vt:lpstr>
      <vt:lpstr> Travel Videos</vt:lpstr>
      <vt:lpstr>What’s holding us back?</vt:lpstr>
      <vt:lpstr>Making Videos is Simpler for Everyone!</vt:lpstr>
      <vt:lpstr> With us it’s Personal!</vt:lpstr>
      <vt:lpstr>Your Story Our Journey </vt:lpstr>
      <vt:lpstr>          Dynamic Margin  Enabling You to Price with Confidence </vt:lpstr>
      <vt:lpstr>Interactive Travel Itineraries</vt:lpstr>
      <vt:lpstr>BOOKING CONVERSIONS</vt:lpstr>
      <vt:lpstr>Fastest Growing Product  - Cruise 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1</cp:revision>
  <dcterms:created xsi:type="dcterms:W3CDTF">2025-11-16T18:50:34Z</dcterms:created>
  <dcterms:modified xsi:type="dcterms:W3CDTF">2025-11-18T13:40:52Z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