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8940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951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49324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3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212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670560" y="2353235"/>
            <a:ext cx="512064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6406727" y="2353235"/>
            <a:ext cx="512064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7854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491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59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4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96014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286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983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55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1761565"/>
            <a:ext cx="10862735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012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F483852-90F9-4803-B58C-D0EA962CCE1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0212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E018244-9092-4C1A-83D8-AA5E83B9DD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221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Cost Classification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94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Classification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we looked at in lecture 1, there are several types of cost classification.  These include:</a:t>
            </a:r>
          </a:p>
          <a:p>
            <a:r>
              <a:rPr lang="en-GB" dirty="0" smtClean="0"/>
              <a:t>Fixed Costs</a:t>
            </a:r>
          </a:p>
          <a:p>
            <a:r>
              <a:rPr lang="en-GB" dirty="0" smtClean="0"/>
              <a:t>Variable Costs</a:t>
            </a:r>
          </a:p>
          <a:p>
            <a:r>
              <a:rPr lang="en-GB" dirty="0" smtClean="0"/>
              <a:t>Semi-Variable Costs</a:t>
            </a:r>
          </a:p>
          <a:p>
            <a:r>
              <a:rPr lang="en-GB" dirty="0" smtClean="0"/>
              <a:t>Stepped Costs</a:t>
            </a:r>
          </a:p>
          <a:p>
            <a:r>
              <a:rPr lang="en-GB" dirty="0" smtClean="0"/>
              <a:t>Operating Costs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178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Costs can be classified by their behaviour</a:t>
            </a:r>
          </a:p>
          <a:p>
            <a:r>
              <a:rPr lang="en-GB" sz="3600" dirty="0" smtClean="0"/>
              <a:t>Do they increase with activity?</a:t>
            </a:r>
            <a:endParaRPr lang="en-GB" sz="3600" dirty="0"/>
          </a:p>
          <a:p>
            <a:r>
              <a:rPr lang="en-GB" sz="3600" dirty="0" smtClean="0"/>
              <a:t>Or do they remain the same?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0407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Undertake the Cost </a:t>
            </a:r>
            <a:r>
              <a:rPr lang="en-GB" smtClean="0"/>
              <a:t>Classification activity.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8341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Accounting for Labour tutorial</Template>
  <TotalTime>6</TotalTime>
  <Words>62</Words>
  <Application>Microsoft Office PowerPoint</Application>
  <PresentationFormat>Widescreen</PresentationFormat>
  <Paragraphs>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Book Antiqua</vt:lpstr>
      <vt:lpstr>Wingdings 2</vt:lpstr>
      <vt:lpstr>Saddle</vt:lpstr>
      <vt:lpstr>Cost Classification</vt:lpstr>
      <vt:lpstr>Cost Classification</vt:lpstr>
      <vt:lpstr>Cost behaviour</vt:lpstr>
      <vt:lpstr>Activity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Cost Classification</dc:title>
  <dc:creator>Marie Pitson</dc:creator>
  <cp:lastModifiedBy>Marie Pitson</cp:lastModifiedBy>
  <cp:revision>1</cp:revision>
  <dcterms:created xsi:type="dcterms:W3CDTF">2018-03-26T11:21:14Z</dcterms:created>
  <dcterms:modified xsi:type="dcterms:W3CDTF">2018-03-26T11:27:59Z</dcterms:modified>
</cp:coreProperties>
</file>