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33"/>
  </p:notesMasterIdLst>
  <p:sldIdLst>
    <p:sldId id="719" r:id="rId6"/>
    <p:sldId id="885" r:id="rId7"/>
    <p:sldId id="887" r:id="rId8"/>
    <p:sldId id="888" r:id="rId9"/>
    <p:sldId id="886" r:id="rId10"/>
    <p:sldId id="890" r:id="rId11"/>
    <p:sldId id="891" r:id="rId12"/>
    <p:sldId id="892" r:id="rId13"/>
    <p:sldId id="893" r:id="rId14"/>
    <p:sldId id="895" r:id="rId15"/>
    <p:sldId id="896" r:id="rId16"/>
    <p:sldId id="894" r:id="rId17"/>
    <p:sldId id="897" r:id="rId18"/>
    <p:sldId id="898" r:id="rId19"/>
    <p:sldId id="899" r:id="rId20"/>
    <p:sldId id="900" r:id="rId21"/>
    <p:sldId id="901" r:id="rId22"/>
    <p:sldId id="902" r:id="rId23"/>
    <p:sldId id="903" r:id="rId24"/>
    <p:sldId id="910" r:id="rId25"/>
    <p:sldId id="907" r:id="rId26"/>
    <p:sldId id="905" r:id="rId27"/>
    <p:sldId id="906" r:id="rId28"/>
    <p:sldId id="908" r:id="rId29"/>
    <p:sldId id="909" r:id="rId30"/>
    <p:sldId id="911" r:id="rId31"/>
    <p:sldId id="72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1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EC83064-6F59-4294-8DEB-55735B13AE6F}"/>
    <pc:docChg chg="undo custSel addSld modSld sldOrd delMainMaster">
      <pc:chgData name="Jenifer Prince Devaraj" userId="c3fb109c-09d1-42a6-93f4-69472d709861" providerId="ADAL" clId="{1EC83064-6F59-4294-8DEB-55735B13AE6F}" dt="2024-10-02T09:50:03.852" v="439"/>
      <pc:docMkLst>
        <pc:docMk/>
      </pc:docMkLst>
      <pc:sldChg chg="modSp mod">
        <pc:chgData name="Jenifer Prince Devaraj" userId="c3fb109c-09d1-42a6-93f4-69472d709861" providerId="ADAL" clId="{1EC83064-6F59-4294-8DEB-55735B13AE6F}" dt="2024-10-02T09:49:21.281" v="43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EC83064-6F59-4294-8DEB-55735B13AE6F}" dt="2024-10-02T09:49:21.281" v="438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2006628464" sldId="885"/>
        </pc:sldMkLst>
        <pc:spChg chg="mod">
          <ac:chgData name="Jenifer Prince Devaraj" userId="c3fb109c-09d1-42a6-93f4-69472d709861" providerId="ADAL" clId="{1EC83064-6F59-4294-8DEB-55735B13AE6F}" dt="2024-10-02T06:22:23.038" v="2" actId="20577"/>
          <ac:spMkLst>
            <pc:docMk/>
            <pc:sldMk cId="2006628464" sldId="885"/>
            <ac:spMk id="15" creationId="{1ED98E86-EF58-40B6-172B-1941DD3B8F75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2006628464" sldId="885"/>
            <ac:spMk id="32" creationId="{5E00E472-BBBB-4F28-B703-63BC998B6DE4}"/>
          </ac:spMkLst>
        </pc:spChg>
      </pc:sldChg>
      <pc:sldChg chg="addSp 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1298777996" sldId="886"/>
        </pc:sldMkLst>
        <pc:spChg chg="mod">
          <ac:chgData name="Jenifer Prince Devaraj" userId="c3fb109c-09d1-42a6-93f4-69472d709861" providerId="ADAL" clId="{1EC83064-6F59-4294-8DEB-55735B13AE6F}" dt="2024-10-02T07:49:25.485" v="359" actId="255"/>
          <ac:spMkLst>
            <pc:docMk/>
            <pc:sldMk cId="1298777996" sldId="886"/>
            <ac:spMk id="2" creationId="{0F7C7DE2-BD60-2203-6855-4EA400DEDBA8}"/>
          </ac:spMkLst>
        </pc:spChg>
        <pc:spChg chg="mod">
          <ac:chgData name="Jenifer Prince Devaraj" userId="c3fb109c-09d1-42a6-93f4-69472d709861" providerId="ADAL" clId="{1EC83064-6F59-4294-8DEB-55735B13AE6F}" dt="2024-10-02T07:54:42.318" v="429" actId="1076"/>
          <ac:spMkLst>
            <pc:docMk/>
            <pc:sldMk cId="1298777996" sldId="886"/>
            <ac:spMk id="4" creationId="{9270AE62-8F3F-2C32-D463-96AF941ABAA8}"/>
          </ac:spMkLst>
        </pc:spChg>
        <pc:spChg chg="add mod">
          <ac:chgData name="Jenifer Prince Devaraj" userId="c3fb109c-09d1-42a6-93f4-69472d709861" providerId="ADAL" clId="{1EC83064-6F59-4294-8DEB-55735B13AE6F}" dt="2024-10-02T07:48:47.813" v="347" actId="255"/>
          <ac:spMkLst>
            <pc:docMk/>
            <pc:sldMk cId="1298777996" sldId="886"/>
            <ac:spMk id="6" creationId="{B025A80D-FA53-0F81-91AA-5C2CAF600532}"/>
          </ac:spMkLst>
        </pc:spChg>
        <pc:spChg chg="mod">
          <ac:chgData name="Jenifer Prince Devaraj" userId="c3fb109c-09d1-42a6-93f4-69472d709861" providerId="ADAL" clId="{1EC83064-6F59-4294-8DEB-55735B13AE6F}" dt="2024-10-02T07:49:42.603" v="363" actId="1076"/>
          <ac:spMkLst>
            <pc:docMk/>
            <pc:sldMk cId="1298777996" sldId="886"/>
            <ac:spMk id="11" creationId="{5A7F576E-BF0D-2C97-8CC7-9E74EC8FAA41}"/>
          </ac:spMkLst>
        </pc:spChg>
        <pc:spChg chg="mod">
          <ac:chgData name="Jenifer Prince Devaraj" userId="c3fb109c-09d1-42a6-93f4-69472d709861" providerId="ADAL" clId="{1EC83064-6F59-4294-8DEB-55735B13AE6F}" dt="2024-10-02T07:49:36.728" v="362" actId="1076"/>
          <ac:spMkLst>
            <pc:docMk/>
            <pc:sldMk cId="1298777996" sldId="886"/>
            <ac:spMk id="12" creationId="{E143AB9B-3F28-38AC-F50A-AA72839217F8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1298777996" sldId="886"/>
            <ac:spMk id="32" creationId="{5E00E472-BBBB-4F28-B703-63BC998B6DE4}"/>
          </ac:spMkLst>
        </pc:spChg>
        <pc:cxnChg chg="mod">
          <ac:chgData name="Jenifer Prince Devaraj" userId="c3fb109c-09d1-42a6-93f4-69472d709861" providerId="ADAL" clId="{1EC83064-6F59-4294-8DEB-55735B13AE6F}" dt="2024-10-02T07:49:33.323" v="361" actId="1076"/>
          <ac:cxnSpMkLst>
            <pc:docMk/>
            <pc:sldMk cId="1298777996" sldId="886"/>
            <ac:cxnSpMk id="5" creationId="{804701D1-278C-F179-FD9C-8944E9BC9E9E}"/>
          </ac:cxnSpMkLst>
        </pc:cxnChg>
      </pc:sldChg>
      <pc:sldChg chg="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3815444664" sldId="887"/>
        </pc:sldMkLst>
        <pc:spChg chg="mod">
          <ac:chgData name="Jenifer Prince Devaraj" userId="c3fb109c-09d1-42a6-93f4-69472d709861" providerId="ADAL" clId="{1EC83064-6F59-4294-8DEB-55735B13AE6F}" dt="2024-10-02T07:52:38.020" v="389" actId="1076"/>
          <ac:spMkLst>
            <pc:docMk/>
            <pc:sldMk cId="3815444664" sldId="887"/>
            <ac:spMk id="3" creationId="{04DC1330-85A1-52D2-1DB8-9C2CCE4C810F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3815444664" sldId="887"/>
            <ac:spMk id="32" creationId="{5E00E472-BBBB-4F28-B703-63BC998B6DE4}"/>
          </ac:spMkLst>
        </pc:spChg>
      </pc:sldChg>
      <pc:sldChg chg="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2637423837" sldId="888"/>
        </pc:sldMkLst>
        <pc:spChg chg="mod">
          <ac:chgData name="Jenifer Prince Devaraj" userId="c3fb109c-09d1-42a6-93f4-69472d709861" providerId="ADAL" clId="{1EC83064-6F59-4294-8DEB-55735B13AE6F}" dt="2024-10-02T07:53:33.441" v="423" actId="1076"/>
          <ac:spMkLst>
            <pc:docMk/>
            <pc:sldMk cId="2637423837" sldId="888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1EC83064-6F59-4294-8DEB-55735B13AE6F}" dt="2024-10-02T07:53:36.427" v="424" actId="1076"/>
          <ac:spMkLst>
            <pc:docMk/>
            <pc:sldMk cId="2637423837" sldId="888"/>
            <ac:spMk id="3" creationId="{04DC1330-85A1-52D2-1DB8-9C2CCE4C810F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2637423837" sldId="888"/>
            <ac:spMk id="32" creationId="{5E00E472-BBBB-4F28-B703-63BC998B6DE4}"/>
          </ac:spMkLst>
        </pc:spChg>
        <pc:picChg chg="mod">
          <ac:chgData name="Jenifer Prince Devaraj" userId="c3fb109c-09d1-42a6-93f4-69472d709861" providerId="ADAL" clId="{1EC83064-6F59-4294-8DEB-55735B13AE6F}" dt="2024-10-02T07:53:40.952" v="426" actId="1076"/>
          <ac:picMkLst>
            <pc:docMk/>
            <pc:sldMk cId="2637423837" sldId="888"/>
            <ac:picMk id="5" creationId="{09C7FB21-F1FF-7ECB-B027-25E4FB0BAB32}"/>
          </ac:picMkLst>
        </pc:picChg>
      </pc:sldChg>
      <pc:sldChg chg="addSp 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2678515329" sldId="890"/>
        </pc:sldMkLst>
        <pc:spChg chg="add mod">
          <ac:chgData name="Jenifer Prince Devaraj" userId="c3fb109c-09d1-42a6-93f4-69472d709861" providerId="ADAL" clId="{1EC83064-6F59-4294-8DEB-55735B13AE6F}" dt="2024-10-02T07:51:33.339" v="385"/>
          <ac:spMkLst>
            <pc:docMk/>
            <pc:sldMk cId="2678515329" sldId="890"/>
            <ac:spMk id="2" creationId="{7CC6D382-B59D-0101-DE90-E8270EAD2B4F}"/>
          </ac:spMkLst>
        </pc:spChg>
        <pc:spChg chg="mod">
          <ac:chgData name="Jenifer Prince Devaraj" userId="c3fb109c-09d1-42a6-93f4-69472d709861" providerId="ADAL" clId="{1EC83064-6F59-4294-8DEB-55735B13AE6F}" dt="2024-10-02T07:55:42.034" v="435" actId="20577"/>
          <ac:spMkLst>
            <pc:docMk/>
            <pc:sldMk cId="2678515329" sldId="890"/>
            <ac:spMk id="6" creationId="{CED5274A-0777-3B40-F40E-FCFBF22996B0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2678515329" sldId="890"/>
            <ac:spMk id="32" creationId="{5E00E472-BBBB-4F28-B703-63BC998B6DE4}"/>
          </ac:spMkLst>
        </pc:spChg>
      </pc:sldChg>
      <pc:sldChg chg="addSp delSp 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1849540240" sldId="891"/>
        </pc:sldMkLst>
        <pc:spChg chg="add mod">
          <ac:chgData name="Jenifer Prince Devaraj" userId="c3fb109c-09d1-42a6-93f4-69472d709861" providerId="ADAL" clId="{1EC83064-6F59-4294-8DEB-55735B13AE6F}" dt="2024-10-02T07:51:52.034" v="387"/>
          <ac:spMkLst>
            <pc:docMk/>
            <pc:sldMk cId="1849540240" sldId="891"/>
            <ac:spMk id="3" creationId="{78938805-D3E4-710F-465C-D0BCEF40E71B}"/>
          </ac:spMkLst>
        </pc:spChg>
        <pc:spChg chg="mod">
          <ac:chgData name="Jenifer Prince Devaraj" userId="c3fb109c-09d1-42a6-93f4-69472d709861" providerId="ADAL" clId="{1EC83064-6F59-4294-8DEB-55735B13AE6F}" dt="2024-10-02T07:51:40.255" v="386" actId="1076"/>
          <ac:spMkLst>
            <pc:docMk/>
            <pc:sldMk cId="1849540240" sldId="891"/>
            <ac:spMk id="6" creationId="{CED5274A-0777-3B40-F40E-FCFBF22996B0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1849540240" sldId="891"/>
            <ac:spMk id="32" creationId="{5E00E472-BBBB-4F28-B703-63BC998B6DE4}"/>
          </ac:spMkLst>
        </pc:spChg>
        <pc:picChg chg="add del mod">
          <ac:chgData name="Jenifer Prince Devaraj" userId="c3fb109c-09d1-42a6-93f4-69472d709861" providerId="ADAL" clId="{1EC83064-6F59-4294-8DEB-55735B13AE6F}" dt="2024-10-02T06:52:59.586" v="87" actId="478"/>
          <ac:picMkLst>
            <pc:docMk/>
            <pc:sldMk cId="1849540240" sldId="891"/>
            <ac:picMk id="2" creationId="{9EC85953-B5BC-FCCB-4179-4826694E6C82}"/>
          </ac:picMkLst>
        </pc:picChg>
      </pc:sldChg>
      <pc:sldChg chg="modSp">
        <pc:chgData name="Jenifer Prince Devaraj" userId="c3fb109c-09d1-42a6-93f4-69472d709861" providerId="ADAL" clId="{1EC83064-6F59-4294-8DEB-55735B13AE6F}" dt="2024-10-02T09:50:03.852" v="439"/>
        <pc:sldMkLst>
          <pc:docMk/>
          <pc:sldMk cId="1837669236" sldId="892"/>
        </pc:sldMkLst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1837669236" sldId="892"/>
            <ac:spMk id="32" creationId="{5E00E472-BBBB-4F28-B703-63BC998B6DE4}"/>
          </ac:spMkLst>
        </pc:spChg>
      </pc:sldChg>
      <pc:sldChg chg="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3122752857" sldId="893"/>
        </pc:sldMkLst>
        <pc:spChg chg="mod">
          <ac:chgData name="Jenifer Prince Devaraj" userId="c3fb109c-09d1-42a6-93f4-69472d709861" providerId="ADAL" clId="{1EC83064-6F59-4294-8DEB-55735B13AE6F}" dt="2024-10-02T06:41:57.977" v="70" actId="20577"/>
          <ac:spMkLst>
            <pc:docMk/>
            <pc:sldMk cId="3122752857" sldId="893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3122752857" sldId="893"/>
            <ac:spMk id="32" creationId="{5E00E472-BBBB-4F28-B703-63BC998B6DE4}"/>
          </ac:spMkLst>
        </pc:spChg>
      </pc:sldChg>
      <pc:sldChg chg="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1232853634" sldId="894"/>
        </pc:sldMkLst>
        <pc:spChg chg="mod">
          <ac:chgData name="Jenifer Prince Devaraj" userId="c3fb109c-09d1-42a6-93f4-69472d709861" providerId="ADAL" clId="{1EC83064-6F59-4294-8DEB-55735B13AE6F}" dt="2024-10-02T06:45:21.912" v="72" actId="1076"/>
          <ac:spMkLst>
            <pc:docMk/>
            <pc:sldMk cId="1232853634" sldId="894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1232853634" sldId="894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1EC83064-6F59-4294-8DEB-55735B13AE6F}" dt="2024-10-02T09:50:03.852" v="439"/>
        <pc:sldMkLst>
          <pc:docMk/>
          <pc:sldMk cId="4147839711" sldId="895"/>
        </pc:sldMkLst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4147839711" sldId="895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1EC83064-6F59-4294-8DEB-55735B13AE6F}" dt="2024-10-02T09:50:03.852" v="439"/>
        <pc:sldMkLst>
          <pc:docMk/>
          <pc:sldMk cId="2854183074" sldId="896"/>
        </pc:sldMkLst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2854183074" sldId="896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1EC83064-6F59-4294-8DEB-55735B13AE6F}" dt="2024-10-02T09:50:03.852" v="439"/>
        <pc:sldMkLst>
          <pc:docMk/>
          <pc:sldMk cId="1747801359" sldId="897"/>
        </pc:sldMkLst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1747801359" sldId="897"/>
            <ac:spMk id="32" creationId="{5E00E472-BBBB-4F28-B703-63BC998B6DE4}"/>
          </ac:spMkLst>
        </pc:spChg>
      </pc:sldChg>
      <pc:sldChg chg="addSp delSp 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2153655136" sldId="898"/>
        </pc:sldMkLst>
        <pc:spChg chg="mod">
          <ac:chgData name="Jenifer Prince Devaraj" userId="c3fb109c-09d1-42a6-93f4-69472d709861" providerId="ADAL" clId="{1EC83064-6F59-4294-8DEB-55735B13AE6F}" dt="2024-10-02T06:46:20.268" v="73" actId="6549"/>
          <ac:spMkLst>
            <pc:docMk/>
            <pc:sldMk cId="2153655136" sldId="898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2153655136" sldId="898"/>
            <ac:spMk id="32" creationId="{5E00E472-BBBB-4F28-B703-63BC998B6DE4}"/>
          </ac:spMkLst>
        </pc:spChg>
        <pc:picChg chg="add del">
          <ac:chgData name="Jenifer Prince Devaraj" userId="c3fb109c-09d1-42a6-93f4-69472d709861" providerId="ADAL" clId="{1EC83064-6F59-4294-8DEB-55735B13AE6F}" dt="2024-10-02T06:46:42.996" v="75" actId="21"/>
          <ac:picMkLst>
            <pc:docMk/>
            <pc:sldMk cId="2153655136" sldId="898"/>
            <ac:picMk id="7" creationId="{B02020DC-F850-BE5A-C46A-43DC5851D0DD}"/>
          </ac:picMkLst>
        </pc:picChg>
      </pc:sldChg>
      <pc:sldChg chg="addSp 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3717540784" sldId="899"/>
        </pc:sldMkLst>
        <pc:spChg chg="mod">
          <ac:chgData name="Jenifer Prince Devaraj" userId="c3fb109c-09d1-42a6-93f4-69472d709861" providerId="ADAL" clId="{1EC83064-6F59-4294-8DEB-55735B13AE6F}" dt="2024-10-02T06:49:10.118" v="82" actId="1076"/>
          <ac:spMkLst>
            <pc:docMk/>
            <pc:sldMk cId="3717540784" sldId="899"/>
            <ac:spMk id="2" creationId="{C7F73C92-1F41-B382-DBF3-AF28D16FF1CE}"/>
          </ac:spMkLst>
        </pc:spChg>
        <pc:spChg chg="add mod">
          <ac:chgData name="Jenifer Prince Devaraj" userId="c3fb109c-09d1-42a6-93f4-69472d709861" providerId="ADAL" clId="{1EC83064-6F59-4294-8DEB-55735B13AE6F}" dt="2024-10-02T06:57:40.196" v="113" actId="1076"/>
          <ac:spMkLst>
            <pc:docMk/>
            <pc:sldMk cId="3717540784" sldId="899"/>
            <ac:spMk id="3" creationId="{BBF8E4C9-6344-4AF7-4382-9D3EF8360F46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3717540784" sldId="899"/>
            <ac:spMk id="32" creationId="{5E00E472-BBBB-4F28-B703-63BC998B6DE4}"/>
          </ac:spMkLst>
        </pc:spChg>
        <pc:picChg chg="mod">
          <ac:chgData name="Jenifer Prince Devaraj" userId="c3fb109c-09d1-42a6-93f4-69472d709861" providerId="ADAL" clId="{1EC83064-6F59-4294-8DEB-55735B13AE6F}" dt="2024-10-02T06:49:21.977" v="84" actId="1076"/>
          <ac:picMkLst>
            <pc:docMk/>
            <pc:sldMk cId="3717540784" sldId="899"/>
            <ac:picMk id="10" creationId="{D2D6FD7F-A58A-A394-B056-327ACF773AF3}"/>
          </ac:picMkLst>
        </pc:picChg>
        <pc:picChg chg="mod">
          <ac:chgData name="Jenifer Prince Devaraj" userId="c3fb109c-09d1-42a6-93f4-69472d709861" providerId="ADAL" clId="{1EC83064-6F59-4294-8DEB-55735B13AE6F}" dt="2024-10-02T06:57:35.366" v="112" actId="1076"/>
          <ac:picMkLst>
            <pc:docMk/>
            <pc:sldMk cId="3717540784" sldId="899"/>
            <ac:picMk id="12" creationId="{FBB1B73B-358A-795B-4DA4-3E6E0FD93974}"/>
          </ac:picMkLst>
        </pc:picChg>
      </pc:sldChg>
      <pc:sldChg chg="addSp 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2342946031" sldId="900"/>
        </pc:sldMkLst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2342946031" sldId="900"/>
            <ac:spMk id="32" creationId="{5E00E472-BBBB-4F28-B703-63BC998B6DE4}"/>
          </ac:spMkLst>
        </pc:spChg>
        <pc:cxnChg chg="add mod">
          <ac:chgData name="Jenifer Prince Devaraj" userId="c3fb109c-09d1-42a6-93f4-69472d709861" providerId="ADAL" clId="{1EC83064-6F59-4294-8DEB-55735B13AE6F}" dt="2024-10-02T06:54:35.639" v="103" actId="1037"/>
          <ac:cxnSpMkLst>
            <pc:docMk/>
            <pc:sldMk cId="2342946031" sldId="900"/>
            <ac:cxnSpMk id="3" creationId="{6B5E7D49-27F7-CC68-D06C-C3A176D5FEC8}"/>
          </ac:cxnSpMkLst>
        </pc:cxnChg>
      </pc:sldChg>
      <pc:sldChg chg="modSp">
        <pc:chgData name="Jenifer Prince Devaraj" userId="c3fb109c-09d1-42a6-93f4-69472d709861" providerId="ADAL" clId="{1EC83064-6F59-4294-8DEB-55735B13AE6F}" dt="2024-10-02T09:50:03.852" v="439"/>
        <pc:sldMkLst>
          <pc:docMk/>
          <pc:sldMk cId="2048101441" sldId="901"/>
        </pc:sldMkLst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2048101441" sldId="901"/>
            <ac:spMk id="32" creationId="{5E00E472-BBBB-4F28-B703-63BC998B6DE4}"/>
          </ac:spMkLst>
        </pc:spChg>
      </pc:sldChg>
      <pc:sldChg chg="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3298518385" sldId="902"/>
        </pc:sldMkLst>
        <pc:spChg chg="mod">
          <ac:chgData name="Jenifer Prince Devaraj" userId="c3fb109c-09d1-42a6-93f4-69472d709861" providerId="ADAL" clId="{1EC83064-6F59-4294-8DEB-55735B13AE6F}" dt="2024-10-02T07:15:07.986" v="266"/>
          <ac:spMkLst>
            <pc:docMk/>
            <pc:sldMk cId="3298518385" sldId="902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3298518385" sldId="902"/>
            <ac:spMk id="32" creationId="{5E00E472-BBBB-4F28-B703-63BC998B6DE4}"/>
          </ac:spMkLst>
        </pc:spChg>
      </pc:sldChg>
      <pc:sldChg chg="addSp delSp 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145403496" sldId="903"/>
        </pc:sldMkLst>
        <pc:spChg chg="del">
          <ac:chgData name="Jenifer Prince Devaraj" userId="c3fb109c-09d1-42a6-93f4-69472d709861" providerId="ADAL" clId="{1EC83064-6F59-4294-8DEB-55735B13AE6F}" dt="2024-10-02T07:09:46.584" v="194" actId="478"/>
          <ac:spMkLst>
            <pc:docMk/>
            <pc:sldMk cId="145403496" sldId="903"/>
            <ac:spMk id="2" creationId="{71E54F55-1C3B-DDF2-3192-F0A56B4A48A6}"/>
          </ac:spMkLst>
        </pc:spChg>
        <pc:spChg chg="add del">
          <ac:chgData name="Jenifer Prince Devaraj" userId="c3fb109c-09d1-42a6-93f4-69472d709861" providerId="ADAL" clId="{1EC83064-6F59-4294-8DEB-55735B13AE6F}" dt="2024-10-02T07:09:43.998" v="193" actId="478"/>
          <ac:spMkLst>
            <pc:docMk/>
            <pc:sldMk cId="145403496" sldId="903"/>
            <ac:spMk id="6" creationId="{CED5274A-0777-3B40-F40E-FCFBF22996B0}"/>
          </ac:spMkLst>
        </pc:spChg>
        <pc:spChg chg="add del mod">
          <ac:chgData name="Jenifer Prince Devaraj" userId="c3fb109c-09d1-42a6-93f4-69472d709861" providerId="ADAL" clId="{1EC83064-6F59-4294-8DEB-55735B13AE6F}" dt="2024-10-02T07:04:30.682" v="178" actId="478"/>
          <ac:spMkLst>
            <pc:docMk/>
            <pc:sldMk cId="145403496" sldId="903"/>
            <ac:spMk id="12" creationId="{E2524AA3-97D8-A851-C5A6-121A698511D7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145403496" sldId="903"/>
            <ac:spMk id="32" creationId="{5E00E472-BBBB-4F28-B703-63BC998B6DE4}"/>
          </ac:spMkLst>
        </pc:spChg>
        <pc:picChg chg="mod">
          <ac:chgData name="Jenifer Prince Devaraj" userId="c3fb109c-09d1-42a6-93f4-69472d709861" providerId="ADAL" clId="{1EC83064-6F59-4294-8DEB-55735B13AE6F}" dt="2024-10-02T07:09:55.682" v="197" actId="1076"/>
          <ac:picMkLst>
            <pc:docMk/>
            <pc:sldMk cId="145403496" sldId="903"/>
            <ac:picMk id="5" creationId="{5BEB5F20-3E74-2413-95D3-238B1CCF5F57}"/>
          </ac:picMkLst>
        </pc:picChg>
        <pc:picChg chg="add mod">
          <ac:chgData name="Jenifer Prince Devaraj" userId="c3fb109c-09d1-42a6-93f4-69472d709861" providerId="ADAL" clId="{1EC83064-6F59-4294-8DEB-55735B13AE6F}" dt="2024-10-02T07:10:26.528" v="206" actId="1076"/>
          <ac:picMkLst>
            <pc:docMk/>
            <pc:sldMk cId="145403496" sldId="903"/>
            <ac:picMk id="14" creationId="{5D27F8B4-9591-F3A0-F3DB-F2D365C03264}"/>
          </ac:picMkLst>
        </pc:picChg>
        <pc:cxnChg chg="del">
          <ac:chgData name="Jenifer Prince Devaraj" userId="c3fb109c-09d1-42a6-93f4-69472d709861" providerId="ADAL" clId="{1EC83064-6F59-4294-8DEB-55735B13AE6F}" dt="2024-10-02T07:09:48.170" v="195" actId="478"/>
          <ac:cxnSpMkLst>
            <pc:docMk/>
            <pc:sldMk cId="145403496" sldId="903"/>
            <ac:cxnSpMk id="4" creationId="{CAFE9250-99D5-1297-9E81-A4D199E45D8A}"/>
          </ac:cxnSpMkLst>
        </pc:cxnChg>
        <pc:cxnChg chg="add del">
          <ac:chgData name="Jenifer Prince Devaraj" userId="c3fb109c-09d1-42a6-93f4-69472d709861" providerId="ADAL" clId="{1EC83064-6F59-4294-8DEB-55735B13AE6F}" dt="2024-10-02T07:02:12.641" v="172" actId="11529"/>
          <ac:cxnSpMkLst>
            <pc:docMk/>
            <pc:sldMk cId="145403496" sldId="903"/>
            <ac:cxnSpMk id="7" creationId="{EDC65CB7-3C3A-0992-D3BE-454DF9B95C76}"/>
          </ac:cxnSpMkLst>
        </pc:cxnChg>
        <pc:cxnChg chg="add mod">
          <ac:chgData name="Jenifer Prince Devaraj" userId="c3fb109c-09d1-42a6-93f4-69472d709861" providerId="ADAL" clId="{1EC83064-6F59-4294-8DEB-55735B13AE6F}" dt="2024-10-02T07:10:18.058" v="203" actId="14100"/>
          <ac:cxnSpMkLst>
            <pc:docMk/>
            <pc:sldMk cId="145403496" sldId="903"/>
            <ac:cxnSpMk id="10" creationId="{8CCAEA1C-623A-B159-3A00-BC7441D81C57}"/>
          </ac:cxnSpMkLst>
        </pc:cxnChg>
      </pc:sldChg>
      <pc:sldChg chg="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377517254" sldId="905"/>
        </pc:sldMkLst>
        <pc:spChg chg="mod">
          <ac:chgData name="Jenifer Prince Devaraj" userId="c3fb109c-09d1-42a6-93f4-69472d709861" providerId="ADAL" clId="{1EC83064-6F59-4294-8DEB-55735B13AE6F}" dt="2024-10-02T07:36:25.419" v="304" actId="14100"/>
          <ac:spMkLst>
            <pc:docMk/>
            <pc:sldMk cId="377517254" sldId="905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1EC83064-6F59-4294-8DEB-55735B13AE6F}" dt="2024-10-02T07:36:17.238" v="302" actId="1076"/>
          <ac:spMkLst>
            <pc:docMk/>
            <pc:sldMk cId="377517254" sldId="905"/>
            <ac:spMk id="6" creationId="{CED5274A-0777-3B40-F40E-FCFBF22996B0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377517254" sldId="905"/>
            <ac:spMk id="32" creationId="{5E00E472-BBBB-4F28-B703-63BC998B6DE4}"/>
          </ac:spMkLst>
        </pc:spChg>
        <pc:picChg chg="mod">
          <ac:chgData name="Jenifer Prince Devaraj" userId="c3fb109c-09d1-42a6-93f4-69472d709861" providerId="ADAL" clId="{1EC83064-6F59-4294-8DEB-55735B13AE6F}" dt="2024-10-02T07:36:11.553" v="301" actId="1076"/>
          <ac:picMkLst>
            <pc:docMk/>
            <pc:sldMk cId="377517254" sldId="905"/>
            <ac:picMk id="5" creationId="{20F5F592-1CA3-1331-970D-2F848FA24E05}"/>
          </ac:picMkLst>
        </pc:picChg>
      </pc:sldChg>
      <pc:sldChg chg="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3587265663" sldId="906"/>
        </pc:sldMkLst>
        <pc:spChg chg="mod">
          <ac:chgData name="Jenifer Prince Devaraj" userId="c3fb109c-09d1-42a6-93f4-69472d709861" providerId="ADAL" clId="{1EC83064-6F59-4294-8DEB-55735B13AE6F}" dt="2024-10-02T07:37:41.238" v="313"/>
          <ac:spMkLst>
            <pc:docMk/>
            <pc:sldMk cId="3587265663" sldId="906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3587265663" sldId="906"/>
            <ac:spMk id="32" creationId="{5E00E472-BBBB-4F28-B703-63BC998B6DE4}"/>
          </ac:spMkLst>
        </pc:spChg>
      </pc:sldChg>
      <pc:sldChg chg="modSp mod ord">
        <pc:chgData name="Jenifer Prince Devaraj" userId="c3fb109c-09d1-42a6-93f4-69472d709861" providerId="ADAL" clId="{1EC83064-6F59-4294-8DEB-55735B13AE6F}" dt="2024-10-02T09:50:03.852" v="439"/>
        <pc:sldMkLst>
          <pc:docMk/>
          <pc:sldMk cId="2189159927" sldId="907"/>
        </pc:sldMkLst>
        <pc:spChg chg="mod">
          <ac:chgData name="Jenifer Prince Devaraj" userId="c3fb109c-09d1-42a6-93f4-69472d709861" providerId="ADAL" clId="{1EC83064-6F59-4294-8DEB-55735B13AE6F}" dt="2024-10-02T07:36:32.986" v="309" actId="20577"/>
          <ac:spMkLst>
            <pc:docMk/>
            <pc:sldMk cId="2189159927" sldId="907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2189159927" sldId="907"/>
            <ac:spMk id="32" creationId="{5E00E472-BBBB-4F28-B703-63BC998B6DE4}"/>
          </ac:spMkLst>
        </pc:spChg>
      </pc:sldChg>
      <pc:sldChg chg="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3719389476" sldId="908"/>
        </pc:sldMkLst>
        <pc:spChg chg="mod">
          <ac:chgData name="Jenifer Prince Devaraj" userId="c3fb109c-09d1-42a6-93f4-69472d709861" providerId="ADAL" clId="{1EC83064-6F59-4294-8DEB-55735B13AE6F}" dt="2024-10-02T08:01:50.852" v="436" actId="113"/>
          <ac:spMkLst>
            <pc:docMk/>
            <pc:sldMk cId="3719389476" sldId="908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3719389476" sldId="908"/>
            <ac:spMk id="32" creationId="{5E00E472-BBBB-4F28-B703-63BC998B6DE4}"/>
          </ac:spMkLst>
        </pc:spChg>
      </pc:sldChg>
      <pc:sldChg chg="modSp mod">
        <pc:chgData name="Jenifer Prince Devaraj" userId="c3fb109c-09d1-42a6-93f4-69472d709861" providerId="ADAL" clId="{1EC83064-6F59-4294-8DEB-55735B13AE6F}" dt="2024-10-02T09:50:03.852" v="439"/>
        <pc:sldMkLst>
          <pc:docMk/>
          <pc:sldMk cId="3238399526" sldId="909"/>
        </pc:sldMkLst>
        <pc:spChg chg="mod">
          <ac:chgData name="Jenifer Prince Devaraj" userId="c3fb109c-09d1-42a6-93f4-69472d709861" providerId="ADAL" clId="{1EC83064-6F59-4294-8DEB-55735B13AE6F}" dt="2024-10-02T07:43:29.920" v="336" actId="14100"/>
          <ac:spMkLst>
            <pc:docMk/>
            <pc:sldMk cId="3238399526" sldId="909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3238399526" sldId="909"/>
            <ac:spMk id="32" creationId="{5E00E472-BBBB-4F28-B703-63BC998B6DE4}"/>
          </ac:spMkLst>
        </pc:spChg>
      </pc:sldChg>
      <pc:sldChg chg="addSp delSp modSp add mod">
        <pc:chgData name="Jenifer Prince Devaraj" userId="c3fb109c-09d1-42a6-93f4-69472d709861" providerId="ADAL" clId="{1EC83064-6F59-4294-8DEB-55735B13AE6F}" dt="2024-10-02T09:50:03.852" v="439"/>
        <pc:sldMkLst>
          <pc:docMk/>
          <pc:sldMk cId="280690836" sldId="910"/>
        </pc:sldMkLst>
        <pc:spChg chg="mod">
          <ac:chgData name="Jenifer Prince Devaraj" userId="c3fb109c-09d1-42a6-93f4-69472d709861" providerId="ADAL" clId="{1EC83064-6F59-4294-8DEB-55735B13AE6F}" dt="2024-10-02T07:10:50.975" v="213" actId="1076"/>
          <ac:spMkLst>
            <pc:docMk/>
            <pc:sldMk cId="280690836" sldId="910"/>
            <ac:spMk id="2" creationId="{71E54F55-1C3B-DDF2-3192-F0A56B4A48A6}"/>
          </ac:spMkLst>
        </pc:spChg>
        <pc:spChg chg="mod">
          <ac:chgData name="Jenifer Prince Devaraj" userId="c3fb109c-09d1-42a6-93f4-69472d709861" providerId="ADAL" clId="{1EC83064-6F59-4294-8DEB-55735B13AE6F}" dt="2024-10-02T09:50:03.852" v="439"/>
          <ac:spMkLst>
            <pc:docMk/>
            <pc:sldMk cId="280690836" sldId="910"/>
            <ac:spMk id="32" creationId="{5E00E472-BBBB-4F28-B703-63BC998B6DE4}"/>
          </ac:spMkLst>
        </pc:spChg>
        <pc:picChg chg="del">
          <ac:chgData name="Jenifer Prince Devaraj" userId="c3fb109c-09d1-42a6-93f4-69472d709861" providerId="ADAL" clId="{1EC83064-6F59-4294-8DEB-55735B13AE6F}" dt="2024-10-02T07:10:36.670" v="209" actId="478"/>
          <ac:picMkLst>
            <pc:docMk/>
            <pc:sldMk cId="280690836" sldId="910"/>
            <ac:picMk id="5" creationId="{5BEB5F20-3E74-2413-95D3-238B1CCF5F57}"/>
          </ac:picMkLst>
        </pc:picChg>
        <pc:picChg chg="add del mod">
          <ac:chgData name="Jenifer Prince Devaraj" userId="c3fb109c-09d1-42a6-93f4-69472d709861" providerId="ADAL" clId="{1EC83064-6F59-4294-8DEB-55735B13AE6F}" dt="2024-10-02T07:11:04.007" v="216" actId="478"/>
          <ac:picMkLst>
            <pc:docMk/>
            <pc:sldMk cId="280690836" sldId="910"/>
            <ac:picMk id="7" creationId="{9B9CFFC3-539C-89EB-6AE6-D6C590D904C9}"/>
          </ac:picMkLst>
        </pc:picChg>
        <pc:picChg chg="add mod">
          <ac:chgData name="Jenifer Prince Devaraj" userId="c3fb109c-09d1-42a6-93f4-69472d709861" providerId="ADAL" clId="{1EC83064-6F59-4294-8DEB-55735B13AE6F}" dt="2024-10-02T07:11:11.360" v="220" actId="1076"/>
          <ac:picMkLst>
            <pc:docMk/>
            <pc:sldMk cId="280690836" sldId="910"/>
            <ac:picMk id="11" creationId="{94F30740-28B2-A3A7-1673-1CDB7734CCE3}"/>
          </ac:picMkLst>
        </pc:picChg>
        <pc:picChg chg="add del mod">
          <ac:chgData name="Jenifer Prince Devaraj" userId="c3fb109c-09d1-42a6-93f4-69472d709861" providerId="ADAL" clId="{1EC83064-6F59-4294-8DEB-55735B13AE6F}" dt="2024-10-02T07:12:42.231" v="223" actId="478"/>
          <ac:picMkLst>
            <pc:docMk/>
            <pc:sldMk cId="280690836" sldId="910"/>
            <ac:picMk id="13" creationId="{AE45B2BC-A3F9-6469-85B7-1E3E2B875578}"/>
          </ac:picMkLst>
        </pc:picChg>
        <pc:picChg chg="del">
          <ac:chgData name="Jenifer Prince Devaraj" userId="c3fb109c-09d1-42a6-93f4-69472d709861" providerId="ADAL" clId="{1EC83064-6F59-4294-8DEB-55735B13AE6F}" dt="2024-10-02T07:10:33.645" v="207" actId="478"/>
          <ac:picMkLst>
            <pc:docMk/>
            <pc:sldMk cId="280690836" sldId="910"/>
            <ac:picMk id="14" creationId="{5D27F8B4-9591-F3A0-F3DB-F2D365C03264}"/>
          </ac:picMkLst>
        </pc:picChg>
        <pc:picChg chg="add mod">
          <ac:chgData name="Jenifer Prince Devaraj" userId="c3fb109c-09d1-42a6-93f4-69472d709861" providerId="ADAL" clId="{1EC83064-6F59-4294-8DEB-55735B13AE6F}" dt="2024-10-02T07:12:53.080" v="228" actId="1076"/>
          <ac:picMkLst>
            <pc:docMk/>
            <pc:sldMk cId="280690836" sldId="910"/>
            <ac:picMk id="16" creationId="{FC3FEEAA-0818-26AD-B40E-149D761B141A}"/>
          </ac:picMkLst>
        </pc:picChg>
        <pc:cxnChg chg="del">
          <ac:chgData name="Jenifer Prince Devaraj" userId="c3fb109c-09d1-42a6-93f4-69472d709861" providerId="ADAL" clId="{1EC83064-6F59-4294-8DEB-55735B13AE6F}" dt="2024-10-02T07:10:52.866" v="214" actId="478"/>
          <ac:cxnSpMkLst>
            <pc:docMk/>
            <pc:sldMk cId="280690836" sldId="910"/>
            <ac:cxnSpMk id="4" creationId="{CAFE9250-99D5-1297-9E81-A4D199E45D8A}"/>
          </ac:cxnSpMkLst>
        </pc:cxnChg>
        <pc:cxnChg chg="del">
          <ac:chgData name="Jenifer Prince Devaraj" userId="c3fb109c-09d1-42a6-93f4-69472d709861" providerId="ADAL" clId="{1EC83064-6F59-4294-8DEB-55735B13AE6F}" dt="2024-10-02T07:10:35.470" v="208" actId="478"/>
          <ac:cxnSpMkLst>
            <pc:docMk/>
            <pc:sldMk cId="280690836" sldId="910"/>
            <ac:cxnSpMk id="10" creationId="{8CCAEA1C-623A-B159-3A00-BC7441D81C57}"/>
          </ac:cxnSpMkLst>
        </pc:cxnChg>
        <pc:cxnChg chg="add mod">
          <ac:chgData name="Jenifer Prince Devaraj" userId="c3fb109c-09d1-42a6-93f4-69472d709861" providerId="ADAL" clId="{1EC83064-6F59-4294-8DEB-55735B13AE6F}" dt="2024-10-02T07:14:17.812" v="256" actId="1036"/>
          <ac:cxnSpMkLst>
            <pc:docMk/>
            <pc:sldMk cId="280690836" sldId="910"/>
            <ac:cxnSpMk id="17" creationId="{078488C9-3281-B3E9-600A-D29599F838D1}"/>
          </ac:cxnSpMkLst>
        </pc:cxnChg>
        <pc:cxnChg chg="add mod">
          <ac:chgData name="Jenifer Prince Devaraj" userId="c3fb109c-09d1-42a6-93f4-69472d709861" providerId="ADAL" clId="{1EC83064-6F59-4294-8DEB-55735B13AE6F}" dt="2024-10-02T07:13:59.980" v="243" actId="14100"/>
          <ac:cxnSpMkLst>
            <pc:docMk/>
            <pc:sldMk cId="280690836" sldId="910"/>
            <ac:cxnSpMk id="22" creationId="{EADA3663-78C9-8B6E-43C8-F709238AD7F7}"/>
          </ac:cxnSpMkLst>
        </pc:cxnChg>
        <pc:cxnChg chg="add mod">
          <ac:chgData name="Jenifer Prince Devaraj" userId="c3fb109c-09d1-42a6-93f4-69472d709861" providerId="ADAL" clId="{1EC83064-6F59-4294-8DEB-55735B13AE6F}" dt="2024-10-02T07:14:15.357" v="254" actId="1035"/>
          <ac:cxnSpMkLst>
            <pc:docMk/>
            <pc:sldMk cId="280690836" sldId="910"/>
            <ac:cxnSpMk id="24" creationId="{640175E1-3D9E-FB21-E8E6-A4133E5F9F0C}"/>
          </ac:cxnSpMkLst>
        </pc:cxnChg>
      </pc:sldChg>
      <pc:sldMasterChg chg="del delSldLayout">
        <pc:chgData name="Jenifer Prince Devaraj" userId="c3fb109c-09d1-42a6-93f4-69472d709861" providerId="ADAL" clId="{1EC83064-6F59-4294-8DEB-55735B13AE6F}" dt="2024-10-02T07:00:54.538" v="154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1EC83064-6F59-4294-8DEB-55735B13AE6F}" dt="2024-10-02T07:00:54.538" v="154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38" v="153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1EC83064-6F59-4294-8DEB-55735B13AE6F}" dt="2024-10-02T07:00:54.538" v="153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38" v="153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38" v="155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1EC83064-6F59-4294-8DEB-55735B13AE6F}" dt="2024-10-02T07:00:54.538" v="155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38" v="155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46" v="156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1EC83064-6F59-4294-8DEB-55735B13AE6F}" dt="2024-10-02T07:00:54.546" v="156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46" v="156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46" v="157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1EC83064-6F59-4294-8DEB-55735B13AE6F}" dt="2024-10-02T07:00:54.546" v="157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46" v="157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46" v="157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46" v="157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46" v="157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46" v="157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46" v="158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1EC83064-6F59-4294-8DEB-55735B13AE6F}" dt="2024-10-02T07:00:54.546" v="158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46" v="158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54" v="159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1EC83064-6F59-4294-8DEB-55735B13AE6F}" dt="2024-10-02T07:00:54.554" v="159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54" v="159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54" v="160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1EC83064-6F59-4294-8DEB-55735B13AE6F}" dt="2024-10-02T07:00:54.554" v="160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54" v="160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54" v="160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54" v="160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54" v="160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54" v="160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62" v="161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1EC83064-6F59-4294-8DEB-55735B13AE6F}" dt="2024-10-02T07:00:54.562" v="161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62" v="161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62" v="161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62" v="161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62" v="161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62" v="162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1EC83064-6F59-4294-8DEB-55735B13AE6F}" dt="2024-10-02T07:00:54.562" v="162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62" v="162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70" v="163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1EC83064-6F59-4294-8DEB-55735B13AE6F}" dt="2024-10-02T07:00:54.570" v="163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70" v="164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1EC83064-6F59-4294-8DEB-55735B13AE6F}" dt="2024-10-02T07:00:54.570" v="164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0" v="164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0" v="164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0" v="164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0" v="164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70" v="165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1EC83064-6F59-4294-8DEB-55735B13AE6F}" dt="2024-10-02T07:00:54.570" v="165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0" v="165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0" v="165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0" v="165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0" v="165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79" v="166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1EC83064-6F59-4294-8DEB-55735B13AE6F}" dt="2024-10-02T07:00:54.579" v="166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6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6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6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6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79" v="167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79" v="167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88" v="169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1EC83064-6F59-4294-8DEB-55735B13AE6F}" dt="2024-10-02T07:00:54.588" v="169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88" v="169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88" v="169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88" v="169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88" v="169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88" v="170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1EC83064-6F59-4294-8DEB-55735B13AE6F}" dt="2024-10-02T07:00:54.588" v="170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1EC83064-6F59-4294-8DEB-55735B13AE6F}" dt="2024-10-02T07:00:54.588" v="168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1EC83064-6F59-4294-8DEB-55735B13AE6F}" dt="2024-10-02T07:00:54.588" v="168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88" v="168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88" v="168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88" v="168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88" v="168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1EC83064-6F59-4294-8DEB-55735B13AE6F}" dt="2024-10-02T07:00:54.588" v="168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75DEE725-C227-4FCA-B894-7CDF3EDD0945}"/>
    <pc:docChg chg="undo custSel addSld modSld">
      <pc:chgData name="Jenifer Prince Devaraj" userId="c3fb109c-09d1-42a6-93f4-69472d709861" providerId="ADAL" clId="{75DEE725-C227-4FCA-B894-7CDF3EDD0945}" dt="2024-10-21T15:51:00.096" v="62" actId="1076"/>
      <pc:docMkLst>
        <pc:docMk/>
      </pc:docMkLst>
      <pc:sldChg chg="modSp mod">
        <pc:chgData name="Jenifer Prince Devaraj" userId="c3fb109c-09d1-42a6-93f4-69472d709861" providerId="ADAL" clId="{75DEE725-C227-4FCA-B894-7CDF3EDD0945}" dt="2024-10-21T15:43:45.449" v="10" actId="20577"/>
        <pc:sldMkLst>
          <pc:docMk/>
          <pc:sldMk cId="2006628464" sldId="885"/>
        </pc:sldMkLst>
        <pc:spChg chg="mod">
          <ac:chgData name="Jenifer Prince Devaraj" userId="c3fb109c-09d1-42a6-93f4-69472d709861" providerId="ADAL" clId="{75DEE725-C227-4FCA-B894-7CDF3EDD0945}" dt="2024-10-21T15:43:39.218" v="8" actId="1076"/>
          <ac:spMkLst>
            <pc:docMk/>
            <pc:sldMk cId="2006628464" sldId="885"/>
            <ac:spMk id="3" creationId="{83A62E1A-FE92-F242-2AF2-02937185609C}"/>
          </ac:spMkLst>
        </pc:spChg>
        <pc:spChg chg="mod">
          <ac:chgData name="Jenifer Prince Devaraj" userId="c3fb109c-09d1-42a6-93f4-69472d709861" providerId="ADAL" clId="{75DEE725-C227-4FCA-B894-7CDF3EDD0945}" dt="2024-10-21T15:43:45.449" v="10" actId="20577"/>
          <ac:spMkLst>
            <pc:docMk/>
            <pc:sldMk cId="2006628464" sldId="885"/>
            <ac:spMk id="15" creationId="{1ED98E86-EF58-40B6-172B-1941DD3B8F75}"/>
          </ac:spMkLst>
        </pc:spChg>
        <pc:picChg chg="mod">
          <ac:chgData name="Jenifer Prince Devaraj" userId="c3fb109c-09d1-42a6-93f4-69472d709861" providerId="ADAL" clId="{75DEE725-C227-4FCA-B894-7CDF3EDD0945}" dt="2024-10-21T15:43:36.403" v="7" actId="1076"/>
          <ac:picMkLst>
            <pc:docMk/>
            <pc:sldMk cId="2006628464" sldId="885"/>
            <ac:picMk id="7" creationId="{595A06BE-7C7C-2D4B-8252-6057454CBB63}"/>
          </ac:picMkLst>
        </pc:picChg>
      </pc:sldChg>
      <pc:sldChg chg="addSp delSp modSp mod">
        <pc:chgData name="Jenifer Prince Devaraj" userId="c3fb109c-09d1-42a6-93f4-69472d709861" providerId="ADAL" clId="{75DEE725-C227-4FCA-B894-7CDF3EDD0945}" dt="2024-10-21T15:46:13.187" v="16" actId="22"/>
        <pc:sldMkLst>
          <pc:docMk/>
          <pc:sldMk cId="1232853634" sldId="894"/>
        </pc:sldMkLst>
        <pc:picChg chg="add del mod">
          <ac:chgData name="Jenifer Prince Devaraj" userId="c3fb109c-09d1-42a6-93f4-69472d709861" providerId="ADAL" clId="{75DEE725-C227-4FCA-B894-7CDF3EDD0945}" dt="2024-10-21T15:46:13.187" v="16" actId="22"/>
          <ac:picMkLst>
            <pc:docMk/>
            <pc:sldMk cId="1232853634" sldId="894"/>
            <ac:picMk id="4" creationId="{07050EAA-77DB-8DDB-E77A-E707CE088028}"/>
          </ac:picMkLst>
        </pc:picChg>
      </pc:sldChg>
      <pc:sldChg chg="addSp delSp modSp mod">
        <pc:chgData name="Jenifer Prince Devaraj" userId="c3fb109c-09d1-42a6-93f4-69472d709861" providerId="ADAL" clId="{75DEE725-C227-4FCA-B894-7CDF3EDD0945}" dt="2024-10-21T15:47:15.163" v="32" actId="1076"/>
        <pc:sldMkLst>
          <pc:docMk/>
          <pc:sldMk cId="3717540784" sldId="899"/>
        </pc:sldMkLst>
        <pc:spChg chg="mod">
          <ac:chgData name="Jenifer Prince Devaraj" userId="c3fb109c-09d1-42a6-93f4-69472d709861" providerId="ADAL" clId="{75DEE725-C227-4FCA-B894-7CDF3EDD0945}" dt="2024-10-21T15:47:11.920" v="31" actId="1076"/>
          <ac:spMkLst>
            <pc:docMk/>
            <pc:sldMk cId="3717540784" sldId="899"/>
            <ac:spMk id="3" creationId="{BBF8E4C9-6344-4AF7-4382-9D3EF8360F46}"/>
          </ac:spMkLst>
        </pc:spChg>
        <pc:picChg chg="add del mod">
          <ac:chgData name="Jenifer Prince Devaraj" userId="c3fb109c-09d1-42a6-93f4-69472d709861" providerId="ADAL" clId="{75DEE725-C227-4FCA-B894-7CDF3EDD0945}" dt="2024-10-21T15:46:51.602" v="23" actId="22"/>
          <ac:picMkLst>
            <pc:docMk/>
            <pc:sldMk cId="3717540784" sldId="899"/>
            <ac:picMk id="5" creationId="{5B89A0D2-4D96-FD9C-E862-2BB3A5DA5AC5}"/>
          </ac:picMkLst>
        </pc:picChg>
        <pc:picChg chg="add mod">
          <ac:chgData name="Jenifer Prince Devaraj" userId="c3fb109c-09d1-42a6-93f4-69472d709861" providerId="ADAL" clId="{75DEE725-C227-4FCA-B894-7CDF3EDD0945}" dt="2024-10-21T15:47:15.163" v="32" actId="1076"/>
          <ac:picMkLst>
            <pc:docMk/>
            <pc:sldMk cId="3717540784" sldId="899"/>
            <ac:picMk id="8" creationId="{93B002C0-7ED4-1796-7F3B-8EF36BF78754}"/>
          </ac:picMkLst>
        </pc:picChg>
        <pc:picChg chg="add del">
          <ac:chgData name="Jenifer Prince Devaraj" userId="c3fb109c-09d1-42a6-93f4-69472d709861" providerId="ADAL" clId="{75DEE725-C227-4FCA-B894-7CDF3EDD0945}" dt="2024-10-21T15:46:53.936" v="25" actId="478"/>
          <ac:picMkLst>
            <pc:docMk/>
            <pc:sldMk cId="3717540784" sldId="899"/>
            <ac:picMk id="10" creationId="{D2D6FD7F-A58A-A394-B056-327ACF773AF3}"/>
          </ac:picMkLst>
        </pc:picChg>
        <pc:picChg chg="mod">
          <ac:chgData name="Jenifer Prince Devaraj" userId="c3fb109c-09d1-42a6-93f4-69472d709861" providerId="ADAL" clId="{75DEE725-C227-4FCA-B894-7CDF3EDD0945}" dt="2024-10-21T15:47:08.196" v="30" actId="1076"/>
          <ac:picMkLst>
            <pc:docMk/>
            <pc:sldMk cId="3717540784" sldId="899"/>
            <ac:picMk id="12" creationId="{FBB1B73B-358A-795B-4DA4-3E6E0FD93974}"/>
          </ac:picMkLst>
        </pc:picChg>
      </pc:sldChg>
      <pc:sldChg chg="addSp delSp modSp mod">
        <pc:chgData name="Jenifer Prince Devaraj" userId="c3fb109c-09d1-42a6-93f4-69472d709861" providerId="ADAL" clId="{75DEE725-C227-4FCA-B894-7CDF3EDD0945}" dt="2024-10-21T15:47:31.592" v="36" actId="1076"/>
        <pc:sldMkLst>
          <pc:docMk/>
          <pc:sldMk cId="2342946031" sldId="900"/>
        </pc:sldMkLst>
        <pc:picChg chg="add mod">
          <ac:chgData name="Jenifer Prince Devaraj" userId="c3fb109c-09d1-42a6-93f4-69472d709861" providerId="ADAL" clId="{75DEE725-C227-4FCA-B894-7CDF3EDD0945}" dt="2024-10-21T15:47:31.592" v="36" actId="1076"/>
          <ac:picMkLst>
            <pc:docMk/>
            <pc:sldMk cId="2342946031" sldId="900"/>
            <ac:picMk id="5" creationId="{A7B92383-E582-9F7B-4544-B0D44AE4311F}"/>
          </ac:picMkLst>
        </pc:picChg>
        <pc:picChg chg="del">
          <ac:chgData name="Jenifer Prince Devaraj" userId="c3fb109c-09d1-42a6-93f4-69472d709861" providerId="ADAL" clId="{75DEE725-C227-4FCA-B894-7CDF3EDD0945}" dt="2024-10-21T15:47:25.739" v="33" actId="478"/>
          <ac:picMkLst>
            <pc:docMk/>
            <pc:sldMk cId="2342946031" sldId="900"/>
            <ac:picMk id="10" creationId="{D2D6FD7F-A58A-A394-B056-327ACF773AF3}"/>
          </ac:picMkLst>
        </pc:picChg>
      </pc:sldChg>
      <pc:sldChg chg="addSp delSp modSp mod">
        <pc:chgData name="Jenifer Prince Devaraj" userId="c3fb109c-09d1-42a6-93f4-69472d709861" providerId="ADAL" clId="{75DEE725-C227-4FCA-B894-7CDF3EDD0945}" dt="2024-10-21T15:49:54.275" v="50" actId="1076"/>
        <pc:sldMkLst>
          <pc:docMk/>
          <pc:sldMk cId="377517254" sldId="905"/>
        </pc:sldMkLst>
        <pc:picChg chg="add mod">
          <ac:chgData name="Jenifer Prince Devaraj" userId="c3fb109c-09d1-42a6-93f4-69472d709861" providerId="ADAL" clId="{75DEE725-C227-4FCA-B894-7CDF3EDD0945}" dt="2024-10-21T15:49:54.275" v="50" actId="1076"/>
          <ac:picMkLst>
            <pc:docMk/>
            <pc:sldMk cId="377517254" sldId="905"/>
            <ac:picMk id="4" creationId="{0155E68E-D163-29E9-F740-B4E39EA5A5E5}"/>
          </ac:picMkLst>
        </pc:picChg>
        <pc:picChg chg="del">
          <ac:chgData name="Jenifer Prince Devaraj" userId="c3fb109c-09d1-42a6-93f4-69472d709861" providerId="ADAL" clId="{75DEE725-C227-4FCA-B894-7CDF3EDD0945}" dt="2024-10-21T15:49:47.198" v="45" actId="478"/>
          <ac:picMkLst>
            <pc:docMk/>
            <pc:sldMk cId="377517254" sldId="905"/>
            <ac:picMk id="5" creationId="{20F5F592-1CA3-1331-970D-2F848FA24E05}"/>
          </ac:picMkLst>
        </pc:picChg>
      </pc:sldChg>
      <pc:sldChg chg="addSp delSp modSp mod">
        <pc:chgData name="Jenifer Prince Devaraj" userId="c3fb109c-09d1-42a6-93f4-69472d709861" providerId="ADAL" clId="{75DEE725-C227-4FCA-B894-7CDF3EDD0945}" dt="2024-10-21T15:50:08.847" v="53" actId="1076"/>
        <pc:sldMkLst>
          <pc:docMk/>
          <pc:sldMk cId="3587265663" sldId="906"/>
        </pc:sldMkLst>
        <pc:picChg chg="add mod">
          <ac:chgData name="Jenifer Prince Devaraj" userId="c3fb109c-09d1-42a6-93f4-69472d709861" providerId="ADAL" clId="{75DEE725-C227-4FCA-B894-7CDF3EDD0945}" dt="2024-10-21T15:50:08.847" v="53" actId="1076"/>
          <ac:picMkLst>
            <pc:docMk/>
            <pc:sldMk cId="3587265663" sldId="906"/>
            <ac:picMk id="4" creationId="{04FFCFBA-75A9-B885-0649-DCA460016541}"/>
          </ac:picMkLst>
        </pc:picChg>
        <pc:picChg chg="del">
          <ac:chgData name="Jenifer Prince Devaraj" userId="c3fb109c-09d1-42a6-93f4-69472d709861" providerId="ADAL" clId="{75DEE725-C227-4FCA-B894-7CDF3EDD0945}" dt="2024-10-21T15:50:06.248" v="51" actId="478"/>
          <ac:picMkLst>
            <pc:docMk/>
            <pc:sldMk cId="3587265663" sldId="906"/>
            <ac:picMk id="5" creationId="{20F5F592-1CA3-1331-970D-2F848FA24E05}"/>
          </ac:picMkLst>
        </pc:picChg>
      </pc:sldChg>
      <pc:sldChg chg="addSp delSp modSp mod">
        <pc:chgData name="Jenifer Prince Devaraj" userId="c3fb109c-09d1-42a6-93f4-69472d709861" providerId="ADAL" clId="{75DEE725-C227-4FCA-B894-7CDF3EDD0945}" dt="2024-10-21T15:49:38.201" v="44" actId="20577"/>
        <pc:sldMkLst>
          <pc:docMk/>
          <pc:sldMk cId="2189159927" sldId="907"/>
        </pc:sldMkLst>
        <pc:spChg chg="mod">
          <ac:chgData name="Jenifer Prince Devaraj" userId="c3fb109c-09d1-42a6-93f4-69472d709861" providerId="ADAL" clId="{75DEE725-C227-4FCA-B894-7CDF3EDD0945}" dt="2024-10-21T15:49:38.201" v="44" actId="20577"/>
          <ac:spMkLst>
            <pc:docMk/>
            <pc:sldMk cId="2189159927" sldId="907"/>
            <ac:spMk id="2" creationId="{7C106785-6BC7-AFEE-A448-766417B42481}"/>
          </ac:spMkLst>
        </pc:spChg>
        <pc:picChg chg="add mod">
          <ac:chgData name="Jenifer Prince Devaraj" userId="c3fb109c-09d1-42a6-93f4-69472d709861" providerId="ADAL" clId="{75DEE725-C227-4FCA-B894-7CDF3EDD0945}" dt="2024-10-21T15:49:32.506" v="42" actId="1076"/>
          <ac:picMkLst>
            <pc:docMk/>
            <pc:sldMk cId="2189159927" sldId="907"/>
            <ac:picMk id="4" creationId="{7A406964-CFF9-191E-12CE-1BDD85F6F07A}"/>
          </ac:picMkLst>
        </pc:picChg>
        <pc:picChg chg="del">
          <ac:chgData name="Jenifer Prince Devaraj" userId="c3fb109c-09d1-42a6-93f4-69472d709861" providerId="ADAL" clId="{75DEE725-C227-4FCA-B894-7CDF3EDD0945}" dt="2024-10-21T15:49:25.879" v="37" actId="478"/>
          <ac:picMkLst>
            <pc:docMk/>
            <pc:sldMk cId="2189159927" sldId="907"/>
            <ac:picMk id="5" creationId="{20F5F592-1CA3-1331-970D-2F848FA24E05}"/>
          </ac:picMkLst>
        </pc:picChg>
      </pc:sldChg>
      <pc:sldChg chg="addSp delSp modSp add mod">
        <pc:chgData name="Jenifer Prince Devaraj" userId="c3fb109c-09d1-42a6-93f4-69472d709861" providerId="ADAL" clId="{75DEE725-C227-4FCA-B894-7CDF3EDD0945}" dt="2024-10-21T15:51:00.096" v="62" actId="1076"/>
        <pc:sldMkLst>
          <pc:docMk/>
          <pc:sldMk cId="3065401572" sldId="911"/>
        </pc:sldMkLst>
        <pc:spChg chg="del">
          <ac:chgData name="Jenifer Prince Devaraj" userId="c3fb109c-09d1-42a6-93f4-69472d709861" providerId="ADAL" clId="{75DEE725-C227-4FCA-B894-7CDF3EDD0945}" dt="2024-10-21T15:50:34.421" v="55" actId="478"/>
          <ac:spMkLst>
            <pc:docMk/>
            <pc:sldMk cId="3065401572" sldId="911"/>
            <ac:spMk id="2" creationId="{7C106785-6BC7-AFEE-A448-766417B42481}"/>
          </ac:spMkLst>
        </pc:spChg>
        <pc:spChg chg="add mod">
          <ac:chgData name="Jenifer Prince Devaraj" userId="c3fb109c-09d1-42a6-93f4-69472d709861" providerId="ADAL" clId="{75DEE725-C227-4FCA-B894-7CDF3EDD0945}" dt="2024-10-21T15:51:00.096" v="62" actId="1076"/>
          <ac:spMkLst>
            <pc:docMk/>
            <pc:sldMk cId="3065401572" sldId="911"/>
            <ac:spMk id="4" creationId="{98DEE0C1-8D26-1D5F-0B19-947ED2BBD284}"/>
          </ac:spMkLst>
        </pc:spChg>
        <pc:spChg chg="del">
          <ac:chgData name="Jenifer Prince Devaraj" userId="c3fb109c-09d1-42a6-93f4-69472d709861" providerId="ADAL" clId="{75DEE725-C227-4FCA-B894-7CDF3EDD0945}" dt="2024-10-21T15:50:36.781" v="56" actId="478"/>
          <ac:spMkLst>
            <pc:docMk/>
            <pc:sldMk cId="3065401572" sldId="911"/>
            <ac:spMk id="6" creationId="{CED5274A-0777-3B40-F40E-FCFBF22996B0}"/>
          </ac:spMkLst>
        </pc:spChg>
      </pc:sldChg>
    </pc:docChg>
  </pc:docChgLst>
  <pc:docChgLst>
    <pc:chgData name="Jenifer Prince Devaraj" userId="c3fb109c-09d1-42a6-93f4-69472d709861" providerId="ADAL" clId="{5399CCB1-AD67-4913-A8EC-94696793F857}"/>
    <pc:docChg chg="undo custSel addSld delSld modSld sldOrd">
      <pc:chgData name="Jenifer Prince Devaraj" userId="c3fb109c-09d1-42a6-93f4-69472d709861" providerId="ADAL" clId="{5399CCB1-AD67-4913-A8EC-94696793F857}" dt="2023-10-04T23:27:22.535" v="2417" actId="14100"/>
      <pc:docMkLst>
        <pc:docMk/>
      </pc:docMkLst>
      <pc:sldChg chg="modSp mod">
        <pc:chgData name="Jenifer Prince Devaraj" userId="c3fb109c-09d1-42a6-93f4-69472d709861" providerId="ADAL" clId="{5399CCB1-AD67-4913-A8EC-94696793F857}" dt="2023-10-03T09:52:59.809" v="1065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399CCB1-AD67-4913-A8EC-94696793F857}" dt="2023-10-03T09:52:59.809" v="1065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modSp mod">
        <pc:chgData name="Jenifer Prince Devaraj" userId="c3fb109c-09d1-42a6-93f4-69472d709861" providerId="ADAL" clId="{5399CCB1-AD67-4913-A8EC-94696793F857}" dt="2023-10-03T21:57:58.328" v="2384" actId="5793"/>
        <pc:sldMkLst>
          <pc:docMk/>
          <pc:sldMk cId="2006628464" sldId="885"/>
        </pc:sldMkLst>
        <pc:spChg chg="mod">
          <ac:chgData name="Jenifer Prince Devaraj" userId="c3fb109c-09d1-42a6-93f4-69472d709861" providerId="ADAL" clId="{5399CCB1-AD67-4913-A8EC-94696793F857}" dt="2023-10-02T19:59:34.460" v="6" actId="14100"/>
          <ac:spMkLst>
            <pc:docMk/>
            <pc:sldMk cId="2006628464" sldId="885"/>
            <ac:spMk id="3" creationId="{83A62E1A-FE92-F242-2AF2-02937185609C}"/>
          </ac:spMkLst>
        </pc:spChg>
        <pc:spChg chg="mod">
          <ac:chgData name="Jenifer Prince Devaraj" userId="c3fb109c-09d1-42a6-93f4-69472d709861" providerId="ADAL" clId="{5399CCB1-AD67-4913-A8EC-94696793F857}" dt="2023-10-02T19:59:24.992" v="3" actId="1076"/>
          <ac:spMkLst>
            <pc:docMk/>
            <pc:sldMk cId="2006628464" sldId="885"/>
            <ac:spMk id="5" creationId="{A3083621-FE85-65AB-351B-A55C4F8F46FF}"/>
          </ac:spMkLst>
        </pc:spChg>
        <pc:spChg chg="mod">
          <ac:chgData name="Jenifer Prince Devaraj" userId="c3fb109c-09d1-42a6-93f4-69472d709861" providerId="ADAL" clId="{5399CCB1-AD67-4913-A8EC-94696793F857}" dt="2023-10-03T21:57:58.328" v="2384" actId="5793"/>
          <ac:spMkLst>
            <pc:docMk/>
            <pc:sldMk cId="2006628464" sldId="885"/>
            <ac:spMk id="15" creationId="{1ED98E86-EF58-40B6-172B-1941DD3B8F75}"/>
          </ac:spMkLst>
        </pc:spChg>
        <pc:picChg chg="mod">
          <ac:chgData name="Jenifer Prince Devaraj" userId="c3fb109c-09d1-42a6-93f4-69472d709861" providerId="ADAL" clId="{5399CCB1-AD67-4913-A8EC-94696793F857}" dt="2023-10-02T19:59:36.628" v="7" actId="1076"/>
          <ac:picMkLst>
            <pc:docMk/>
            <pc:sldMk cId="2006628464" sldId="885"/>
            <ac:picMk id="7" creationId="{595A06BE-7C7C-2D4B-8252-6057454CBB63}"/>
          </ac:picMkLst>
        </pc:picChg>
        <pc:cxnChg chg="add mod">
          <ac:chgData name="Jenifer Prince Devaraj" userId="c3fb109c-09d1-42a6-93f4-69472d709861" providerId="ADAL" clId="{5399CCB1-AD67-4913-A8EC-94696793F857}" dt="2023-10-02T20:00:02.599" v="35" actId="1037"/>
          <ac:cxnSpMkLst>
            <pc:docMk/>
            <pc:sldMk cId="2006628464" sldId="885"/>
            <ac:cxnSpMk id="4" creationId="{F7D288E7-2841-4FF0-0C2C-2C37DF3CF829}"/>
          </ac:cxnSpMkLst>
        </pc:cxnChg>
      </pc:sldChg>
      <pc:sldChg chg="addSp delSp modSp mod">
        <pc:chgData name="Jenifer Prince Devaraj" userId="c3fb109c-09d1-42a6-93f4-69472d709861" providerId="ADAL" clId="{5399CCB1-AD67-4913-A8EC-94696793F857}" dt="2023-10-03T05:16:14.379" v="455" actId="20577"/>
        <pc:sldMkLst>
          <pc:docMk/>
          <pc:sldMk cId="1298777996" sldId="886"/>
        </pc:sldMkLst>
        <pc:spChg chg="add mod">
          <ac:chgData name="Jenifer Prince Devaraj" userId="c3fb109c-09d1-42a6-93f4-69472d709861" providerId="ADAL" clId="{5399CCB1-AD67-4913-A8EC-94696793F857}" dt="2023-10-02T20:40:59.422" v="98" actId="14100"/>
          <ac:spMkLst>
            <pc:docMk/>
            <pc:sldMk cId="1298777996" sldId="886"/>
            <ac:spMk id="2" creationId="{0F7C7DE2-BD60-2203-6855-4EA400DEDBA8}"/>
          </ac:spMkLst>
        </pc:spChg>
        <pc:spChg chg="add mod">
          <ac:chgData name="Jenifer Prince Devaraj" userId="c3fb109c-09d1-42a6-93f4-69472d709861" providerId="ADAL" clId="{5399CCB1-AD67-4913-A8EC-94696793F857}" dt="2023-10-03T05:15:58.985" v="452" actId="20577"/>
          <ac:spMkLst>
            <pc:docMk/>
            <pc:sldMk cId="1298777996" sldId="886"/>
            <ac:spMk id="4" creationId="{9270AE62-8F3F-2C32-D463-96AF941ABAA8}"/>
          </ac:spMkLst>
        </pc:spChg>
        <pc:spChg chg="add del">
          <ac:chgData name="Jenifer Prince Devaraj" userId="c3fb109c-09d1-42a6-93f4-69472d709861" providerId="ADAL" clId="{5399CCB1-AD67-4913-A8EC-94696793F857}" dt="2023-10-02T20:41:33.461" v="102" actId="22"/>
          <ac:spMkLst>
            <pc:docMk/>
            <pc:sldMk cId="1298777996" sldId="886"/>
            <ac:spMk id="7" creationId="{31D8C085-09A1-04B6-FCE4-1A4D43D8CB3B}"/>
          </ac:spMkLst>
        </pc:spChg>
        <pc:spChg chg="mod">
          <ac:chgData name="Jenifer Prince Devaraj" userId="c3fb109c-09d1-42a6-93f4-69472d709861" providerId="ADAL" clId="{5399CCB1-AD67-4913-A8EC-94696793F857}" dt="2023-10-02T20:40:14.925" v="89" actId="1076"/>
          <ac:spMkLst>
            <pc:docMk/>
            <pc:sldMk cId="1298777996" sldId="886"/>
            <ac:spMk id="11" creationId="{5A7F576E-BF0D-2C97-8CC7-9E74EC8FAA41}"/>
          </ac:spMkLst>
        </pc:spChg>
        <pc:spChg chg="add mod">
          <ac:chgData name="Jenifer Prince Devaraj" userId="c3fb109c-09d1-42a6-93f4-69472d709861" providerId="ADAL" clId="{5399CCB1-AD67-4913-A8EC-94696793F857}" dt="2023-10-03T05:16:14.379" v="455" actId="20577"/>
          <ac:spMkLst>
            <pc:docMk/>
            <pc:sldMk cId="1298777996" sldId="886"/>
            <ac:spMk id="12" creationId="{E143AB9B-3F28-38AC-F50A-AA72839217F8}"/>
          </ac:spMkLst>
        </pc:spChg>
        <pc:picChg chg="del">
          <ac:chgData name="Jenifer Prince Devaraj" userId="c3fb109c-09d1-42a6-93f4-69472d709861" providerId="ADAL" clId="{5399CCB1-AD67-4913-A8EC-94696793F857}" dt="2023-10-02T20:37:31.630" v="70" actId="478"/>
          <ac:picMkLst>
            <pc:docMk/>
            <pc:sldMk cId="1298777996" sldId="886"/>
            <ac:picMk id="10" creationId="{909C0F84-554D-9F1A-FEE5-D289C21B5658}"/>
          </ac:picMkLst>
        </pc:picChg>
        <pc:cxnChg chg="add mod">
          <ac:chgData name="Jenifer Prince Devaraj" userId="c3fb109c-09d1-42a6-93f4-69472d709861" providerId="ADAL" clId="{5399CCB1-AD67-4913-A8EC-94696793F857}" dt="2023-10-02T20:43:25.869" v="137" actId="1037"/>
          <ac:cxnSpMkLst>
            <pc:docMk/>
            <pc:sldMk cId="1298777996" sldId="886"/>
            <ac:cxnSpMk id="5" creationId="{804701D1-278C-F179-FD9C-8944E9BC9E9E}"/>
          </ac:cxnSpMkLst>
        </pc:cxnChg>
      </pc:sldChg>
      <pc:sldChg chg="addSp modSp mod">
        <pc:chgData name="Jenifer Prince Devaraj" userId="c3fb109c-09d1-42a6-93f4-69472d709861" providerId="ADAL" clId="{5399CCB1-AD67-4913-A8EC-94696793F857}" dt="2023-10-02T20:04:30.311" v="44" actId="1076"/>
        <pc:sldMkLst>
          <pc:docMk/>
          <pc:sldMk cId="2637423837" sldId="888"/>
        </pc:sldMkLst>
        <pc:spChg chg="mod">
          <ac:chgData name="Jenifer Prince Devaraj" userId="c3fb109c-09d1-42a6-93f4-69472d709861" providerId="ADAL" clId="{5399CCB1-AD67-4913-A8EC-94696793F857}" dt="2023-10-02T20:02:22.536" v="40" actId="1076"/>
          <ac:spMkLst>
            <pc:docMk/>
            <pc:sldMk cId="2637423837" sldId="888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5399CCB1-AD67-4913-A8EC-94696793F857}" dt="2023-10-02T20:02:25.727" v="41" actId="1076"/>
          <ac:spMkLst>
            <pc:docMk/>
            <pc:sldMk cId="2637423837" sldId="888"/>
            <ac:spMk id="3" creationId="{04DC1330-85A1-52D2-1DB8-9C2CCE4C810F}"/>
          </ac:spMkLst>
        </pc:spChg>
        <pc:picChg chg="add mod">
          <ac:chgData name="Jenifer Prince Devaraj" userId="c3fb109c-09d1-42a6-93f4-69472d709861" providerId="ADAL" clId="{5399CCB1-AD67-4913-A8EC-94696793F857}" dt="2023-10-02T20:04:30.311" v="44" actId="1076"/>
          <ac:picMkLst>
            <pc:docMk/>
            <pc:sldMk cId="2637423837" sldId="888"/>
            <ac:picMk id="5" creationId="{09C7FB21-F1FF-7ECB-B027-25E4FB0BAB32}"/>
          </ac:picMkLst>
        </pc:picChg>
      </pc:sldChg>
      <pc:sldChg chg="add del">
        <pc:chgData name="Jenifer Prince Devaraj" userId="c3fb109c-09d1-42a6-93f4-69472d709861" providerId="ADAL" clId="{5399CCB1-AD67-4913-A8EC-94696793F857}" dt="2023-10-02T21:45:42.936" v="398" actId="47"/>
        <pc:sldMkLst>
          <pc:docMk/>
          <pc:sldMk cId="1861005206" sldId="889"/>
        </pc:sldMkLst>
      </pc:sldChg>
      <pc:sldChg chg="addSp delSp modSp add mod">
        <pc:chgData name="Jenifer Prince Devaraj" userId="c3fb109c-09d1-42a6-93f4-69472d709861" providerId="ADAL" clId="{5399CCB1-AD67-4913-A8EC-94696793F857}" dt="2023-10-03T05:35:16.475" v="472" actId="478"/>
        <pc:sldMkLst>
          <pc:docMk/>
          <pc:sldMk cId="2678515329" sldId="890"/>
        </pc:sldMkLst>
        <pc:spChg chg="del mod">
          <ac:chgData name="Jenifer Prince Devaraj" userId="c3fb109c-09d1-42a6-93f4-69472d709861" providerId="ADAL" clId="{5399CCB1-AD67-4913-A8EC-94696793F857}" dt="2023-10-02T20:42:29.564" v="111" actId="478"/>
          <ac:spMkLst>
            <pc:docMk/>
            <pc:sldMk cId="2678515329" sldId="890"/>
            <ac:spMk id="2" creationId="{0F7C7DE2-BD60-2203-6855-4EA400DEDBA8}"/>
          </ac:spMkLst>
        </pc:spChg>
        <pc:spChg chg="del">
          <ac:chgData name="Jenifer Prince Devaraj" userId="c3fb109c-09d1-42a6-93f4-69472d709861" providerId="ADAL" clId="{5399CCB1-AD67-4913-A8EC-94696793F857}" dt="2023-10-02T20:42:26.780" v="109" actId="478"/>
          <ac:spMkLst>
            <pc:docMk/>
            <pc:sldMk cId="2678515329" sldId="890"/>
            <ac:spMk id="4" creationId="{9270AE62-8F3F-2C32-D463-96AF941ABAA8}"/>
          </ac:spMkLst>
        </pc:spChg>
        <pc:spChg chg="add mod">
          <ac:chgData name="Jenifer Prince Devaraj" userId="c3fb109c-09d1-42a6-93f4-69472d709861" providerId="ADAL" clId="{5399CCB1-AD67-4913-A8EC-94696793F857}" dt="2023-10-03T05:16:29.511" v="461" actId="20577"/>
          <ac:spMkLst>
            <pc:docMk/>
            <pc:sldMk cId="2678515329" sldId="890"/>
            <ac:spMk id="6" creationId="{CED5274A-0777-3B40-F40E-FCFBF22996B0}"/>
          </ac:spMkLst>
        </pc:spChg>
        <pc:spChg chg="mod">
          <ac:chgData name="Jenifer Prince Devaraj" userId="c3fb109c-09d1-42a6-93f4-69472d709861" providerId="ADAL" clId="{5399CCB1-AD67-4913-A8EC-94696793F857}" dt="2023-10-02T20:43:38.063" v="139" actId="1076"/>
          <ac:spMkLst>
            <pc:docMk/>
            <pc:sldMk cId="2678515329" sldId="890"/>
            <ac:spMk id="11" creationId="{5A7F576E-BF0D-2C97-8CC7-9E74EC8FAA41}"/>
          </ac:spMkLst>
        </pc:spChg>
        <pc:spChg chg="del">
          <ac:chgData name="Jenifer Prince Devaraj" userId="c3fb109c-09d1-42a6-93f4-69472d709861" providerId="ADAL" clId="{5399CCB1-AD67-4913-A8EC-94696793F857}" dt="2023-10-02T20:42:51.541" v="115" actId="478"/>
          <ac:spMkLst>
            <pc:docMk/>
            <pc:sldMk cId="2678515329" sldId="890"/>
            <ac:spMk id="12" creationId="{E143AB9B-3F28-38AC-F50A-AA72839217F8}"/>
          </ac:spMkLst>
        </pc:spChg>
        <pc:picChg chg="add del mod">
          <ac:chgData name="Jenifer Prince Devaraj" userId="c3fb109c-09d1-42a6-93f4-69472d709861" providerId="ADAL" clId="{5399CCB1-AD67-4913-A8EC-94696793F857}" dt="2023-10-03T05:35:16.475" v="472" actId="478"/>
          <ac:picMkLst>
            <pc:docMk/>
            <pc:sldMk cId="2678515329" sldId="890"/>
            <ac:picMk id="8" creationId="{4FB5BCD5-9E78-DDB4-8450-0DF2F478C9EE}"/>
          </ac:picMkLst>
        </pc:picChg>
        <pc:cxnChg chg="del">
          <ac:chgData name="Jenifer Prince Devaraj" userId="c3fb109c-09d1-42a6-93f4-69472d709861" providerId="ADAL" clId="{5399CCB1-AD67-4913-A8EC-94696793F857}" dt="2023-10-02T20:42:53.892" v="116" actId="478"/>
          <ac:cxnSpMkLst>
            <pc:docMk/>
            <pc:sldMk cId="2678515329" sldId="890"/>
            <ac:cxnSpMk id="5" creationId="{804701D1-278C-F179-FD9C-8944E9BC9E9E}"/>
          </ac:cxnSpMkLst>
        </pc:cxnChg>
      </pc:sldChg>
      <pc:sldChg chg="addSp delSp modSp add del mod modAnim">
        <pc:chgData name="Jenifer Prince Devaraj" userId="c3fb109c-09d1-42a6-93f4-69472d709861" providerId="ADAL" clId="{5399CCB1-AD67-4913-A8EC-94696793F857}" dt="2023-10-02T21:38:41.451" v="184" actId="47"/>
        <pc:sldMkLst>
          <pc:docMk/>
          <pc:sldMk cId="633942388" sldId="891"/>
        </pc:sldMkLst>
        <pc:spChg chg="add del mod">
          <ac:chgData name="Jenifer Prince Devaraj" userId="c3fb109c-09d1-42a6-93f4-69472d709861" providerId="ADAL" clId="{5399CCB1-AD67-4913-A8EC-94696793F857}" dt="2023-10-02T21:37:55.512" v="175"/>
          <ac:spMkLst>
            <pc:docMk/>
            <pc:sldMk cId="633942388" sldId="891"/>
            <ac:spMk id="2" creationId="{B99729C4-5F59-CF73-A3CE-49614CA30567}"/>
          </ac:spMkLst>
        </pc:spChg>
        <pc:spChg chg="add del">
          <ac:chgData name="Jenifer Prince Devaraj" userId="c3fb109c-09d1-42a6-93f4-69472d709861" providerId="ADAL" clId="{5399CCB1-AD67-4913-A8EC-94696793F857}" dt="2023-10-02T21:37:23.349" v="159"/>
          <ac:spMkLst>
            <pc:docMk/>
            <pc:sldMk cId="633942388" sldId="891"/>
            <ac:spMk id="3" creationId="{6436FA04-5375-E628-7840-2DC3153A5EBF}"/>
          </ac:spMkLst>
        </pc:spChg>
        <pc:spChg chg="add del mod">
          <ac:chgData name="Jenifer Prince Devaraj" userId="c3fb109c-09d1-42a6-93f4-69472d709861" providerId="ADAL" clId="{5399CCB1-AD67-4913-A8EC-94696793F857}" dt="2023-10-02T21:37:22.468" v="157"/>
          <ac:spMkLst>
            <pc:docMk/>
            <pc:sldMk cId="633942388" sldId="891"/>
            <ac:spMk id="4" creationId="{12DD4111-5622-6122-AE23-602D621D1142}"/>
          </ac:spMkLst>
        </pc:spChg>
        <pc:spChg chg="add del">
          <ac:chgData name="Jenifer Prince Devaraj" userId="c3fb109c-09d1-42a6-93f4-69472d709861" providerId="ADAL" clId="{5399CCB1-AD67-4913-A8EC-94696793F857}" dt="2023-10-02T21:37:40.082" v="162"/>
          <ac:spMkLst>
            <pc:docMk/>
            <pc:sldMk cId="633942388" sldId="891"/>
            <ac:spMk id="5" creationId="{7D640769-810B-7A1E-01C2-DD42109F2F72}"/>
          </ac:spMkLst>
        </pc:spChg>
        <pc:spChg chg="add del mod">
          <ac:chgData name="Jenifer Prince Devaraj" userId="c3fb109c-09d1-42a6-93f4-69472d709861" providerId="ADAL" clId="{5399CCB1-AD67-4913-A8EC-94696793F857}" dt="2023-10-02T21:38:07.903" v="180" actId="478"/>
          <ac:spMkLst>
            <pc:docMk/>
            <pc:sldMk cId="633942388" sldId="891"/>
            <ac:spMk id="6" creationId="{CED5274A-0777-3B40-F40E-FCFBF22996B0}"/>
          </ac:spMkLst>
        </pc:spChg>
        <pc:spChg chg="add del">
          <ac:chgData name="Jenifer Prince Devaraj" userId="c3fb109c-09d1-42a6-93f4-69472d709861" providerId="ADAL" clId="{5399CCB1-AD67-4913-A8EC-94696793F857}" dt="2023-10-02T21:37:50.310" v="168"/>
          <ac:spMkLst>
            <pc:docMk/>
            <pc:sldMk cId="633942388" sldId="891"/>
            <ac:spMk id="7" creationId="{CB2564AB-3307-6A3C-BF53-0910F3CAC7C3}"/>
          </ac:spMkLst>
        </pc:spChg>
        <pc:spChg chg="add del">
          <ac:chgData name="Jenifer Prince Devaraj" userId="c3fb109c-09d1-42a6-93f4-69472d709861" providerId="ADAL" clId="{5399CCB1-AD67-4913-A8EC-94696793F857}" dt="2023-10-02T21:38:05.397" v="179"/>
          <ac:spMkLst>
            <pc:docMk/>
            <pc:sldMk cId="633942388" sldId="891"/>
            <ac:spMk id="8" creationId="{5CCF6441-3BAA-9973-4EB7-438D1687A891}"/>
          </ac:spMkLst>
        </pc:spChg>
        <pc:spChg chg="add mod">
          <ac:chgData name="Jenifer Prince Devaraj" userId="c3fb109c-09d1-42a6-93f4-69472d709861" providerId="ADAL" clId="{5399CCB1-AD67-4913-A8EC-94696793F857}" dt="2023-10-02T21:38:37.472" v="183" actId="1076"/>
          <ac:spMkLst>
            <pc:docMk/>
            <pc:sldMk cId="633942388" sldId="891"/>
            <ac:spMk id="10" creationId="{FC9FBC6E-F539-9061-4719-8F89D9140588}"/>
          </ac:spMkLst>
        </pc:spChg>
      </pc:sldChg>
      <pc:sldChg chg="addSp delSp modSp add mod">
        <pc:chgData name="Jenifer Prince Devaraj" userId="c3fb109c-09d1-42a6-93f4-69472d709861" providerId="ADAL" clId="{5399CCB1-AD67-4913-A8EC-94696793F857}" dt="2023-10-04T06:03:14.262" v="2407" actId="20577"/>
        <pc:sldMkLst>
          <pc:docMk/>
          <pc:sldMk cId="1849540240" sldId="891"/>
        </pc:sldMkLst>
        <pc:spChg chg="add del">
          <ac:chgData name="Jenifer Prince Devaraj" userId="c3fb109c-09d1-42a6-93f4-69472d709861" providerId="ADAL" clId="{5399CCB1-AD67-4913-A8EC-94696793F857}" dt="2023-10-02T21:39:15.941" v="211"/>
          <ac:spMkLst>
            <pc:docMk/>
            <pc:sldMk cId="1849540240" sldId="891"/>
            <ac:spMk id="2" creationId="{FD76CEAC-43B0-36C0-C8DC-FF75E43AA4D3}"/>
          </ac:spMkLst>
        </pc:spChg>
        <pc:spChg chg="add del mod">
          <ac:chgData name="Jenifer Prince Devaraj" userId="c3fb109c-09d1-42a6-93f4-69472d709861" providerId="ADAL" clId="{5399CCB1-AD67-4913-A8EC-94696793F857}" dt="2023-10-02T21:40:36.559" v="229" actId="478"/>
          <ac:spMkLst>
            <pc:docMk/>
            <pc:sldMk cId="1849540240" sldId="891"/>
            <ac:spMk id="4" creationId="{E46475C1-629A-5857-B2BE-3A641C7DAA9A}"/>
          </ac:spMkLst>
        </pc:spChg>
        <pc:spChg chg="mod">
          <ac:chgData name="Jenifer Prince Devaraj" userId="c3fb109c-09d1-42a6-93f4-69472d709861" providerId="ADAL" clId="{5399CCB1-AD67-4913-A8EC-94696793F857}" dt="2023-10-04T06:03:14.262" v="2407" actId="20577"/>
          <ac:spMkLst>
            <pc:docMk/>
            <pc:sldMk cId="1849540240" sldId="891"/>
            <ac:spMk id="6" creationId="{CED5274A-0777-3B40-F40E-FCFBF22996B0}"/>
          </ac:spMkLst>
        </pc:spChg>
        <pc:spChg chg="del">
          <ac:chgData name="Jenifer Prince Devaraj" userId="c3fb109c-09d1-42a6-93f4-69472d709861" providerId="ADAL" clId="{5399CCB1-AD67-4913-A8EC-94696793F857}" dt="2023-10-02T21:40:44.490" v="230" actId="478"/>
          <ac:spMkLst>
            <pc:docMk/>
            <pc:sldMk cId="1849540240" sldId="891"/>
            <ac:spMk id="11" creationId="{5A7F576E-BF0D-2C97-8CC7-9E74EC8FAA41}"/>
          </ac:spMkLst>
        </pc:spChg>
        <pc:picChg chg="add del mod">
          <ac:chgData name="Jenifer Prince Devaraj" userId="c3fb109c-09d1-42a6-93f4-69472d709861" providerId="ADAL" clId="{5399CCB1-AD67-4913-A8EC-94696793F857}" dt="2023-10-03T05:36:02.549" v="476" actId="478"/>
          <ac:picMkLst>
            <pc:docMk/>
            <pc:sldMk cId="1849540240" sldId="891"/>
            <ac:picMk id="7" creationId="{57C9A53A-5D6E-616A-2A22-05E5B8DADE57}"/>
          </ac:picMkLst>
        </pc:picChg>
      </pc:sldChg>
      <pc:sldChg chg="addSp modSp add mod">
        <pc:chgData name="Jenifer Prince Devaraj" userId="c3fb109c-09d1-42a6-93f4-69472d709861" providerId="ADAL" clId="{5399CCB1-AD67-4913-A8EC-94696793F857}" dt="2023-10-02T21:45:24.914" v="397" actId="1076"/>
        <pc:sldMkLst>
          <pc:docMk/>
          <pc:sldMk cId="1837669236" sldId="892"/>
        </pc:sldMkLst>
        <pc:spChg chg="add mod">
          <ac:chgData name="Jenifer Prince Devaraj" userId="c3fb109c-09d1-42a6-93f4-69472d709861" providerId="ADAL" clId="{5399CCB1-AD67-4913-A8EC-94696793F857}" dt="2023-10-02T21:45:21.807" v="396" actId="1076"/>
          <ac:spMkLst>
            <pc:docMk/>
            <pc:sldMk cId="1837669236" sldId="892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2T21:45:24.914" v="397" actId="1076"/>
          <ac:spMkLst>
            <pc:docMk/>
            <pc:sldMk cId="1837669236" sldId="892"/>
            <ac:spMk id="6" creationId="{CED5274A-0777-3B40-F40E-FCFBF22996B0}"/>
          </ac:spMkLst>
        </pc:spChg>
      </pc:sldChg>
      <pc:sldChg chg="modSp add mod">
        <pc:chgData name="Jenifer Prince Devaraj" userId="c3fb109c-09d1-42a6-93f4-69472d709861" providerId="ADAL" clId="{5399CCB1-AD67-4913-A8EC-94696793F857}" dt="2023-10-03T10:56:05.103" v="1066" actId="113"/>
        <pc:sldMkLst>
          <pc:docMk/>
          <pc:sldMk cId="3122752857" sldId="893"/>
        </pc:sldMkLst>
        <pc:spChg chg="mod">
          <ac:chgData name="Jenifer Prince Devaraj" userId="c3fb109c-09d1-42a6-93f4-69472d709861" providerId="ADAL" clId="{5399CCB1-AD67-4913-A8EC-94696793F857}" dt="2023-10-03T10:56:05.103" v="1066" actId="113"/>
          <ac:spMkLst>
            <pc:docMk/>
            <pc:sldMk cId="3122752857" sldId="893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2T22:08:17.795" v="404" actId="1076"/>
          <ac:spMkLst>
            <pc:docMk/>
            <pc:sldMk cId="3122752857" sldId="893"/>
            <ac:spMk id="6" creationId="{CED5274A-0777-3B40-F40E-FCFBF22996B0}"/>
          </ac:spMkLst>
        </pc:spChg>
      </pc:sldChg>
      <pc:sldChg chg="modSp add mod">
        <pc:chgData name="Jenifer Prince Devaraj" userId="c3fb109c-09d1-42a6-93f4-69472d709861" providerId="ADAL" clId="{5399CCB1-AD67-4913-A8EC-94696793F857}" dt="2023-10-02T22:10:52.404" v="441" actId="1076"/>
        <pc:sldMkLst>
          <pc:docMk/>
          <pc:sldMk cId="1232853634" sldId="894"/>
        </pc:sldMkLst>
        <pc:spChg chg="mod">
          <ac:chgData name="Jenifer Prince Devaraj" userId="c3fb109c-09d1-42a6-93f4-69472d709861" providerId="ADAL" clId="{5399CCB1-AD67-4913-A8EC-94696793F857}" dt="2023-10-02T22:10:52.404" v="441" actId="1076"/>
          <ac:spMkLst>
            <pc:docMk/>
            <pc:sldMk cId="1232853634" sldId="894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2T22:10:49.701" v="440" actId="1076"/>
          <ac:spMkLst>
            <pc:docMk/>
            <pc:sldMk cId="1232853634" sldId="894"/>
            <ac:spMk id="6" creationId="{CED5274A-0777-3B40-F40E-FCFBF22996B0}"/>
          </ac:spMkLst>
        </pc:spChg>
      </pc:sldChg>
      <pc:sldChg chg="addSp delSp modSp add mod">
        <pc:chgData name="Jenifer Prince Devaraj" userId="c3fb109c-09d1-42a6-93f4-69472d709861" providerId="ADAL" clId="{5399CCB1-AD67-4913-A8EC-94696793F857}" dt="2023-10-03T22:14:47.753" v="2385" actId="478"/>
        <pc:sldMkLst>
          <pc:docMk/>
          <pc:sldMk cId="4147839711" sldId="895"/>
        </pc:sldMkLst>
        <pc:spChg chg="del">
          <ac:chgData name="Jenifer Prince Devaraj" userId="c3fb109c-09d1-42a6-93f4-69472d709861" providerId="ADAL" clId="{5399CCB1-AD67-4913-A8EC-94696793F857}" dt="2023-10-03T05:34:13.342" v="463" actId="478"/>
          <ac:spMkLst>
            <pc:docMk/>
            <pc:sldMk cId="4147839711" sldId="895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3T06:16:01.837" v="600" actId="1076"/>
          <ac:spMkLst>
            <pc:docMk/>
            <pc:sldMk cId="4147839711" sldId="895"/>
            <ac:spMk id="6" creationId="{CED5274A-0777-3B40-F40E-FCFBF22996B0}"/>
          </ac:spMkLst>
        </pc:spChg>
        <pc:picChg chg="add mod">
          <ac:chgData name="Jenifer Prince Devaraj" userId="c3fb109c-09d1-42a6-93f4-69472d709861" providerId="ADAL" clId="{5399CCB1-AD67-4913-A8EC-94696793F857}" dt="2023-10-03T06:16:09.054" v="602" actId="1076"/>
          <ac:picMkLst>
            <pc:docMk/>
            <pc:sldMk cId="4147839711" sldId="895"/>
            <ac:picMk id="4" creationId="{2F6826FC-25B3-55DB-D23A-082280C5B468}"/>
          </ac:picMkLst>
        </pc:picChg>
        <pc:picChg chg="add mod">
          <ac:chgData name="Jenifer Prince Devaraj" userId="c3fb109c-09d1-42a6-93f4-69472d709861" providerId="ADAL" clId="{5399CCB1-AD67-4913-A8EC-94696793F857}" dt="2023-10-03T06:16:04.785" v="601" actId="1076"/>
          <ac:picMkLst>
            <pc:docMk/>
            <pc:sldMk cId="4147839711" sldId="895"/>
            <ac:picMk id="7" creationId="{88B3584A-480F-7D9C-756D-AC5BE26A8BA5}"/>
          </ac:picMkLst>
        </pc:picChg>
        <pc:picChg chg="add del mod">
          <ac:chgData name="Jenifer Prince Devaraj" userId="c3fb109c-09d1-42a6-93f4-69472d709861" providerId="ADAL" clId="{5399CCB1-AD67-4913-A8EC-94696793F857}" dt="2023-10-03T22:14:47.753" v="2385" actId="478"/>
          <ac:picMkLst>
            <pc:docMk/>
            <pc:sldMk cId="4147839711" sldId="895"/>
            <ac:picMk id="10" creationId="{1D71F7DC-38CF-D985-0252-5F5B3DA34939}"/>
          </ac:picMkLst>
        </pc:picChg>
      </pc:sldChg>
      <pc:sldChg chg="delSp modSp add mod">
        <pc:chgData name="Jenifer Prince Devaraj" userId="c3fb109c-09d1-42a6-93f4-69472d709861" providerId="ADAL" clId="{5399CCB1-AD67-4913-A8EC-94696793F857}" dt="2023-10-03T06:16:59.368" v="615" actId="1076"/>
        <pc:sldMkLst>
          <pc:docMk/>
          <pc:sldMk cId="2854183074" sldId="896"/>
        </pc:sldMkLst>
        <pc:spChg chg="mod">
          <ac:chgData name="Jenifer Prince Devaraj" userId="c3fb109c-09d1-42a6-93f4-69472d709861" providerId="ADAL" clId="{5399CCB1-AD67-4913-A8EC-94696793F857}" dt="2023-10-03T06:16:49.873" v="610" actId="6549"/>
          <ac:spMkLst>
            <pc:docMk/>
            <pc:sldMk cId="2854183074" sldId="896"/>
            <ac:spMk id="6" creationId="{CED5274A-0777-3B40-F40E-FCFBF22996B0}"/>
          </ac:spMkLst>
        </pc:spChg>
        <pc:picChg chg="del mod">
          <ac:chgData name="Jenifer Prince Devaraj" userId="c3fb109c-09d1-42a6-93f4-69472d709861" providerId="ADAL" clId="{5399CCB1-AD67-4913-A8EC-94696793F857}" dt="2023-10-03T06:16:42.919" v="608" actId="478"/>
          <ac:picMkLst>
            <pc:docMk/>
            <pc:sldMk cId="2854183074" sldId="896"/>
            <ac:picMk id="4" creationId="{2F6826FC-25B3-55DB-D23A-082280C5B468}"/>
          </ac:picMkLst>
        </pc:picChg>
        <pc:picChg chg="del">
          <ac:chgData name="Jenifer Prince Devaraj" userId="c3fb109c-09d1-42a6-93f4-69472d709861" providerId="ADAL" clId="{5399CCB1-AD67-4913-A8EC-94696793F857}" dt="2023-10-03T06:16:45.537" v="609" actId="478"/>
          <ac:picMkLst>
            <pc:docMk/>
            <pc:sldMk cId="2854183074" sldId="896"/>
            <ac:picMk id="7" creationId="{88B3584A-480F-7D9C-756D-AC5BE26A8BA5}"/>
          </ac:picMkLst>
        </pc:picChg>
        <pc:picChg chg="mod">
          <ac:chgData name="Jenifer Prince Devaraj" userId="c3fb109c-09d1-42a6-93f4-69472d709861" providerId="ADAL" clId="{5399CCB1-AD67-4913-A8EC-94696793F857}" dt="2023-10-03T06:16:59.368" v="615" actId="1076"/>
          <ac:picMkLst>
            <pc:docMk/>
            <pc:sldMk cId="2854183074" sldId="896"/>
            <ac:picMk id="10" creationId="{1D71F7DC-38CF-D985-0252-5F5B3DA34939}"/>
          </ac:picMkLst>
        </pc:picChg>
      </pc:sldChg>
      <pc:sldChg chg="modSp add mod">
        <pc:chgData name="Jenifer Prince Devaraj" userId="c3fb109c-09d1-42a6-93f4-69472d709861" providerId="ADAL" clId="{5399CCB1-AD67-4913-A8EC-94696793F857}" dt="2023-10-03T06:18:31.114" v="648" actId="20577"/>
        <pc:sldMkLst>
          <pc:docMk/>
          <pc:sldMk cId="1747801359" sldId="897"/>
        </pc:sldMkLst>
        <pc:spChg chg="mod">
          <ac:chgData name="Jenifer Prince Devaraj" userId="c3fb109c-09d1-42a6-93f4-69472d709861" providerId="ADAL" clId="{5399CCB1-AD67-4913-A8EC-94696793F857}" dt="2023-10-03T06:18:31.114" v="648" actId="20577"/>
          <ac:spMkLst>
            <pc:docMk/>
            <pc:sldMk cId="1747801359" sldId="897"/>
            <ac:spMk id="2" creationId="{C7F73C92-1F41-B382-DBF3-AF28D16FF1CE}"/>
          </ac:spMkLst>
        </pc:spChg>
      </pc:sldChg>
      <pc:sldChg chg="addSp modSp add mod">
        <pc:chgData name="Jenifer Prince Devaraj" userId="c3fb109c-09d1-42a6-93f4-69472d709861" providerId="ADAL" clId="{5399CCB1-AD67-4913-A8EC-94696793F857}" dt="2023-10-03T06:21:01.027" v="670" actId="1076"/>
        <pc:sldMkLst>
          <pc:docMk/>
          <pc:sldMk cId="2153655136" sldId="898"/>
        </pc:sldMkLst>
        <pc:spChg chg="mod">
          <ac:chgData name="Jenifer Prince Devaraj" userId="c3fb109c-09d1-42a6-93f4-69472d709861" providerId="ADAL" clId="{5399CCB1-AD67-4913-A8EC-94696793F857}" dt="2023-10-03T06:20:28.014" v="665" actId="1076"/>
          <ac:spMkLst>
            <pc:docMk/>
            <pc:sldMk cId="2153655136" sldId="898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3T06:19:44.952" v="659" actId="1076"/>
          <ac:spMkLst>
            <pc:docMk/>
            <pc:sldMk cId="2153655136" sldId="898"/>
            <ac:spMk id="6" creationId="{CED5274A-0777-3B40-F40E-FCFBF22996B0}"/>
          </ac:spMkLst>
        </pc:spChg>
        <pc:picChg chg="add mod">
          <ac:chgData name="Jenifer Prince Devaraj" userId="c3fb109c-09d1-42a6-93f4-69472d709861" providerId="ADAL" clId="{5399CCB1-AD67-4913-A8EC-94696793F857}" dt="2023-10-03T06:20:29.945" v="666" actId="1076"/>
          <ac:picMkLst>
            <pc:docMk/>
            <pc:sldMk cId="2153655136" sldId="898"/>
            <ac:picMk id="4" creationId="{1A9E11C0-03B7-4AAC-BE22-4CE39DC2CC94}"/>
          </ac:picMkLst>
        </pc:picChg>
        <pc:picChg chg="add mod">
          <ac:chgData name="Jenifer Prince Devaraj" userId="c3fb109c-09d1-42a6-93f4-69472d709861" providerId="ADAL" clId="{5399CCB1-AD67-4913-A8EC-94696793F857}" dt="2023-10-03T06:21:01.027" v="670" actId="1076"/>
          <ac:picMkLst>
            <pc:docMk/>
            <pc:sldMk cId="2153655136" sldId="898"/>
            <ac:picMk id="7" creationId="{B02020DC-F850-BE5A-C46A-43DC5851D0DD}"/>
          </ac:picMkLst>
        </pc:picChg>
      </pc:sldChg>
      <pc:sldChg chg="addSp delSp modSp add mod">
        <pc:chgData name="Jenifer Prince Devaraj" userId="c3fb109c-09d1-42a6-93f4-69472d709861" providerId="ADAL" clId="{5399CCB1-AD67-4913-A8EC-94696793F857}" dt="2023-10-03T07:42:50.707" v="788" actId="1076"/>
        <pc:sldMkLst>
          <pc:docMk/>
          <pc:sldMk cId="3717540784" sldId="899"/>
        </pc:sldMkLst>
        <pc:spChg chg="mod">
          <ac:chgData name="Jenifer Prince Devaraj" userId="c3fb109c-09d1-42a6-93f4-69472d709861" providerId="ADAL" clId="{5399CCB1-AD67-4913-A8EC-94696793F857}" dt="2023-10-03T06:39:53.483" v="769" actId="20577"/>
          <ac:spMkLst>
            <pc:docMk/>
            <pc:sldMk cId="3717540784" sldId="899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3T06:38:43.045" v="694" actId="20577"/>
          <ac:spMkLst>
            <pc:docMk/>
            <pc:sldMk cId="3717540784" sldId="899"/>
            <ac:spMk id="6" creationId="{CED5274A-0777-3B40-F40E-FCFBF22996B0}"/>
          </ac:spMkLst>
        </pc:spChg>
        <pc:picChg chg="del">
          <ac:chgData name="Jenifer Prince Devaraj" userId="c3fb109c-09d1-42a6-93f4-69472d709861" providerId="ADAL" clId="{5399CCB1-AD67-4913-A8EC-94696793F857}" dt="2023-10-03T06:40:56.542" v="771" actId="478"/>
          <ac:picMkLst>
            <pc:docMk/>
            <pc:sldMk cId="3717540784" sldId="899"/>
            <ac:picMk id="4" creationId="{1A9E11C0-03B7-4AAC-BE22-4CE39DC2CC94}"/>
          </ac:picMkLst>
        </pc:picChg>
        <pc:picChg chg="add del mod">
          <ac:chgData name="Jenifer Prince Devaraj" userId="c3fb109c-09d1-42a6-93f4-69472d709861" providerId="ADAL" clId="{5399CCB1-AD67-4913-A8EC-94696793F857}" dt="2023-10-03T06:41:13.753" v="776" actId="478"/>
          <ac:picMkLst>
            <pc:docMk/>
            <pc:sldMk cId="3717540784" sldId="899"/>
            <ac:picMk id="5" creationId="{B5980BDF-4FF1-30DD-29F3-17B8822D0993}"/>
          </ac:picMkLst>
        </pc:picChg>
        <pc:picChg chg="del">
          <ac:chgData name="Jenifer Prince Devaraj" userId="c3fb109c-09d1-42a6-93f4-69472d709861" providerId="ADAL" clId="{5399CCB1-AD67-4913-A8EC-94696793F857}" dt="2023-10-03T06:40:55.075" v="770" actId="478"/>
          <ac:picMkLst>
            <pc:docMk/>
            <pc:sldMk cId="3717540784" sldId="899"/>
            <ac:picMk id="7" creationId="{B02020DC-F850-BE5A-C46A-43DC5851D0DD}"/>
          </ac:picMkLst>
        </pc:picChg>
        <pc:picChg chg="add mod">
          <ac:chgData name="Jenifer Prince Devaraj" userId="c3fb109c-09d1-42a6-93f4-69472d709861" providerId="ADAL" clId="{5399CCB1-AD67-4913-A8EC-94696793F857}" dt="2023-10-03T07:42:48.933" v="787" actId="1076"/>
          <ac:picMkLst>
            <pc:docMk/>
            <pc:sldMk cId="3717540784" sldId="899"/>
            <ac:picMk id="10" creationId="{D2D6FD7F-A58A-A394-B056-327ACF773AF3}"/>
          </ac:picMkLst>
        </pc:picChg>
        <pc:picChg chg="add mod">
          <ac:chgData name="Jenifer Prince Devaraj" userId="c3fb109c-09d1-42a6-93f4-69472d709861" providerId="ADAL" clId="{5399CCB1-AD67-4913-A8EC-94696793F857}" dt="2023-10-03T07:42:50.707" v="788" actId="1076"/>
          <ac:picMkLst>
            <pc:docMk/>
            <pc:sldMk cId="3717540784" sldId="899"/>
            <ac:picMk id="12" creationId="{FBB1B73B-358A-795B-4DA4-3E6E0FD93974}"/>
          </ac:picMkLst>
        </pc:picChg>
      </pc:sldChg>
      <pc:sldChg chg="addSp delSp modSp add mod">
        <pc:chgData name="Jenifer Prince Devaraj" userId="c3fb109c-09d1-42a6-93f4-69472d709861" providerId="ADAL" clId="{5399CCB1-AD67-4913-A8EC-94696793F857}" dt="2023-10-03T07:43:37.567" v="802" actId="1076"/>
        <pc:sldMkLst>
          <pc:docMk/>
          <pc:sldMk cId="2342946031" sldId="900"/>
        </pc:sldMkLst>
        <pc:spChg chg="del mod">
          <ac:chgData name="Jenifer Prince Devaraj" userId="c3fb109c-09d1-42a6-93f4-69472d709861" providerId="ADAL" clId="{5399CCB1-AD67-4913-A8EC-94696793F857}" dt="2023-10-03T07:43:10.038" v="791" actId="478"/>
          <ac:spMkLst>
            <pc:docMk/>
            <pc:sldMk cId="2342946031" sldId="900"/>
            <ac:spMk id="2" creationId="{C7F73C92-1F41-B382-DBF3-AF28D16FF1CE}"/>
          </ac:spMkLst>
        </pc:spChg>
        <pc:picChg chg="add mod">
          <ac:chgData name="Jenifer Prince Devaraj" userId="c3fb109c-09d1-42a6-93f4-69472d709861" providerId="ADAL" clId="{5399CCB1-AD67-4913-A8EC-94696793F857}" dt="2023-10-03T07:43:30.803" v="799" actId="1076"/>
          <ac:picMkLst>
            <pc:docMk/>
            <pc:sldMk cId="2342946031" sldId="900"/>
            <ac:picMk id="4" creationId="{5F4BF6B0-0817-AFB1-15CB-F06A774473DB}"/>
          </ac:picMkLst>
        </pc:picChg>
        <pc:picChg chg="mod">
          <ac:chgData name="Jenifer Prince Devaraj" userId="c3fb109c-09d1-42a6-93f4-69472d709861" providerId="ADAL" clId="{5399CCB1-AD67-4913-A8EC-94696793F857}" dt="2023-10-03T07:43:37.567" v="802" actId="1076"/>
          <ac:picMkLst>
            <pc:docMk/>
            <pc:sldMk cId="2342946031" sldId="900"/>
            <ac:picMk id="10" creationId="{D2D6FD7F-A58A-A394-B056-327ACF773AF3}"/>
          </ac:picMkLst>
        </pc:picChg>
        <pc:picChg chg="del">
          <ac:chgData name="Jenifer Prince Devaraj" userId="c3fb109c-09d1-42a6-93f4-69472d709861" providerId="ADAL" clId="{5399CCB1-AD67-4913-A8EC-94696793F857}" dt="2023-10-03T07:43:13.976" v="792" actId="478"/>
          <ac:picMkLst>
            <pc:docMk/>
            <pc:sldMk cId="2342946031" sldId="900"/>
            <ac:picMk id="12" creationId="{FBB1B73B-358A-795B-4DA4-3E6E0FD93974}"/>
          </ac:picMkLst>
        </pc:picChg>
      </pc:sldChg>
      <pc:sldChg chg="addSp delSp modSp add mod">
        <pc:chgData name="Jenifer Prince Devaraj" userId="c3fb109c-09d1-42a6-93f4-69472d709861" providerId="ADAL" clId="{5399CCB1-AD67-4913-A8EC-94696793F857}" dt="2023-10-03T07:54:28.156" v="890" actId="1076"/>
        <pc:sldMkLst>
          <pc:docMk/>
          <pc:sldMk cId="2048101441" sldId="901"/>
        </pc:sldMkLst>
        <pc:spChg chg="add mod">
          <ac:chgData name="Jenifer Prince Devaraj" userId="c3fb109c-09d1-42a6-93f4-69472d709861" providerId="ADAL" clId="{5399CCB1-AD67-4913-A8EC-94696793F857}" dt="2023-10-03T07:54:28.156" v="890" actId="1076"/>
          <ac:spMkLst>
            <pc:docMk/>
            <pc:sldMk cId="2048101441" sldId="901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3T07:54:25.885" v="889" actId="1076"/>
          <ac:spMkLst>
            <pc:docMk/>
            <pc:sldMk cId="2048101441" sldId="901"/>
            <ac:spMk id="6" creationId="{CED5274A-0777-3B40-F40E-FCFBF22996B0}"/>
          </ac:spMkLst>
        </pc:spChg>
        <pc:picChg chg="del mod">
          <ac:chgData name="Jenifer Prince Devaraj" userId="c3fb109c-09d1-42a6-93f4-69472d709861" providerId="ADAL" clId="{5399CCB1-AD67-4913-A8EC-94696793F857}" dt="2023-10-03T07:53:21.456" v="821" actId="478"/>
          <ac:picMkLst>
            <pc:docMk/>
            <pc:sldMk cId="2048101441" sldId="901"/>
            <ac:picMk id="4" creationId="{5F4BF6B0-0817-AFB1-15CB-F06A774473DB}"/>
          </ac:picMkLst>
        </pc:picChg>
        <pc:picChg chg="del">
          <ac:chgData name="Jenifer Prince Devaraj" userId="c3fb109c-09d1-42a6-93f4-69472d709861" providerId="ADAL" clId="{5399CCB1-AD67-4913-A8EC-94696793F857}" dt="2023-10-03T07:53:22.748" v="822" actId="478"/>
          <ac:picMkLst>
            <pc:docMk/>
            <pc:sldMk cId="2048101441" sldId="901"/>
            <ac:picMk id="10" creationId="{D2D6FD7F-A58A-A394-B056-327ACF773AF3}"/>
          </ac:picMkLst>
        </pc:picChg>
      </pc:sldChg>
      <pc:sldChg chg="addSp modSp add mod">
        <pc:chgData name="Jenifer Prince Devaraj" userId="c3fb109c-09d1-42a6-93f4-69472d709861" providerId="ADAL" clId="{5399CCB1-AD67-4913-A8EC-94696793F857}" dt="2023-10-04T06:01:19.689" v="2403" actId="20577"/>
        <pc:sldMkLst>
          <pc:docMk/>
          <pc:sldMk cId="3298518385" sldId="902"/>
        </pc:sldMkLst>
        <pc:spChg chg="mod">
          <ac:chgData name="Jenifer Prince Devaraj" userId="c3fb109c-09d1-42a6-93f4-69472d709861" providerId="ADAL" clId="{5399CCB1-AD67-4913-A8EC-94696793F857}" dt="2023-10-04T06:01:19.689" v="2403" actId="20577"/>
          <ac:spMkLst>
            <pc:docMk/>
            <pc:sldMk cId="3298518385" sldId="902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3T07:57:50.550" v="944" actId="1076"/>
          <ac:spMkLst>
            <pc:docMk/>
            <pc:sldMk cId="3298518385" sldId="902"/>
            <ac:spMk id="6" creationId="{CED5274A-0777-3B40-F40E-FCFBF22996B0}"/>
          </ac:spMkLst>
        </pc:spChg>
        <pc:picChg chg="add mod">
          <ac:chgData name="Jenifer Prince Devaraj" userId="c3fb109c-09d1-42a6-93f4-69472d709861" providerId="ADAL" clId="{5399CCB1-AD67-4913-A8EC-94696793F857}" dt="2023-10-03T07:57:55.741" v="946" actId="1076"/>
          <ac:picMkLst>
            <pc:docMk/>
            <pc:sldMk cId="3298518385" sldId="902"/>
            <ac:picMk id="4" creationId="{CCB57074-B5D6-6C5C-CF56-EE664A64F060}"/>
          </ac:picMkLst>
        </pc:picChg>
      </pc:sldChg>
      <pc:sldChg chg="addSp delSp modSp add mod">
        <pc:chgData name="Jenifer Prince Devaraj" userId="c3fb109c-09d1-42a6-93f4-69472d709861" providerId="ADAL" clId="{5399CCB1-AD67-4913-A8EC-94696793F857}" dt="2023-10-04T23:27:22.535" v="2417" actId="14100"/>
        <pc:sldMkLst>
          <pc:docMk/>
          <pc:sldMk cId="145403496" sldId="903"/>
        </pc:sldMkLst>
        <pc:spChg chg="add mod">
          <ac:chgData name="Jenifer Prince Devaraj" userId="c3fb109c-09d1-42a6-93f4-69472d709861" providerId="ADAL" clId="{5399CCB1-AD67-4913-A8EC-94696793F857}" dt="2023-10-03T21:50:52.958" v="2356" actId="1076"/>
          <ac:spMkLst>
            <pc:docMk/>
            <pc:sldMk cId="145403496" sldId="903"/>
            <ac:spMk id="2" creationId="{71E54F55-1C3B-DDF2-3192-F0A56B4A48A6}"/>
          </ac:spMkLst>
        </pc:spChg>
        <pc:spChg chg="del">
          <ac:chgData name="Jenifer Prince Devaraj" userId="c3fb109c-09d1-42a6-93f4-69472d709861" providerId="ADAL" clId="{5399CCB1-AD67-4913-A8EC-94696793F857}" dt="2023-10-03T08:11:31.010" v="948" actId="478"/>
          <ac:spMkLst>
            <pc:docMk/>
            <pc:sldMk cId="145403496" sldId="903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3T21:51:33.486" v="2380" actId="1076"/>
          <ac:spMkLst>
            <pc:docMk/>
            <pc:sldMk cId="145403496" sldId="903"/>
            <ac:spMk id="6" creationId="{CED5274A-0777-3B40-F40E-FCFBF22996B0}"/>
          </ac:spMkLst>
        </pc:spChg>
        <pc:picChg chg="del">
          <ac:chgData name="Jenifer Prince Devaraj" userId="c3fb109c-09d1-42a6-93f4-69472d709861" providerId="ADAL" clId="{5399CCB1-AD67-4913-A8EC-94696793F857}" dt="2023-10-03T08:11:32.447" v="949" actId="478"/>
          <ac:picMkLst>
            <pc:docMk/>
            <pc:sldMk cId="145403496" sldId="903"/>
            <ac:picMk id="4" creationId="{CCB57074-B5D6-6C5C-CF56-EE664A64F060}"/>
          </ac:picMkLst>
        </pc:picChg>
        <pc:picChg chg="add mod">
          <ac:chgData name="Jenifer Prince Devaraj" userId="c3fb109c-09d1-42a6-93f4-69472d709861" providerId="ADAL" clId="{5399CCB1-AD67-4913-A8EC-94696793F857}" dt="2023-10-04T23:27:22.535" v="2417" actId="14100"/>
          <ac:picMkLst>
            <pc:docMk/>
            <pc:sldMk cId="145403496" sldId="903"/>
            <ac:picMk id="5" creationId="{5BEB5F20-3E74-2413-95D3-238B1CCF5F57}"/>
          </ac:picMkLst>
        </pc:picChg>
        <pc:picChg chg="add del mod">
          <ac:chgData name="Jenifer Prince Devaraj" userId="c3fb109c-09d1-42a6-93f4-69472d709861" providerId="ADAL" clId="{5399CCB1-AD67-4913-A8EC-94696793F857}" dt="2023-10-03T08:13:22.497" v="956" actId="478"/>
          <ac:picMkLst>
            <pc:docMk/>
            <pc:sldMk cId="145403496" sldId="903"/>
            <ac:picMk id="5" creationId="{FB63D5E9-F12C-BD86-C201-83255A38342C}"/>
          </ac:picMkLst>
        </pc:picChg>
        <pc:picChg chg="add del mod">
          <ac:chgData name="Jenifer Prince Devaraj" userId="c3fb109c-09d1-42a6-93f4-69472d709861" providerId="ADAL" clId="{5399CCB1-AD67-4913-A8EC-94696793F857}" dt="2023-10-03T08:15:10.982" v="981" actId="478"/>
          <ac:picMkLst>
            <pc:docMk/>
            <pc:sldMk cId="145403496" sldId="903"/>
            <ac:picMk id="8" creationId="{28439928-873E-B762-556F-387E52251439}"/>
          </ac:picMkLst>
        </pc:picChg>
        <pc:picChg chg="add del mod">
          <ac:chgData name="Jenifer Prince Devaraj" userId="c3fb109c-09d1-42a6-93f4-69472d709861" providerId="ADAL" clId="{5399CCB1-AD67-4913-A8EC-94696793F857}" dt="2023-10-04T23:27:15.780" v="2414" actId="478"/>
          <ac:picMkLst>
            <pc:docMk/>
            <pc:sldMk cId="145403496" sldId="903"/>
            <ac:picMk id="11" creationId="{3C178B97-E72B-1B7B-2ACD-399D8D8E6D5D}"/>
          </ac:picMkLst>
        </pc:picChg>
        <pc:picChg chg="add del mod">
          <ac:chgData name="Jenifer Prince Devaraj" userId="c3fb109c-09d1-42a6-93f4-69472d709861" providerId="ADAL" clId="{5399CCB1-AD67-4913-A8EC-94696793F857}" dt="2023-10-03T21:50:15.111" v="2347" actId="478"/>
          <ac:picMkLst>
            <pc:docMk/>
            <pc:sldMk cId="145403496" sldId="903"/>
            <ac:picMk id="13" creationId="{700BFE08-895A-D0C0-4648-4407878285E6}"/>
          </ac:picMkLst>
        </pc:picChg>
        <pc:cxnChg chg="add mod">
          <ac:chgData name="Jenifer Prince Devaraj" userId="c3fb109c-09d1-42a6-93f4-69472d709861" providerId="ADAL" clId="{5399CCB1-AD67-4913-A8EC-94696793F857}" dt="2023-10-03T21:51:17.154" v="2378" actId="1076"/>
          <ac:cxnSpMkLst>
            <pc:docMk/>
            <pc:sldMk cId="145403496" sldId="903"/>
            <ac:cxnSpMk id="4" creationId="{CAFE9250-99D5-1297-9E81-A4D199E45D8A}"/>
          </ac:cxnSpMkLst>
        </pc:cxnChg>
      </pc:sldChg>
      <pc:sldChg chg="addSp delSp modSp add del mod">
        <pc:chgData name="Jenifer Prince Devaraj" userId="c3fb109c-09d1-42a6-93f4-69472d709861" providerId="ADAL" clId="{5399CCB1-AD67-4913-A8EC-94696793F857}" dt="2023-10-03T08:20:36.586" v="1041" actId="47"/>
        <pc:sldMkLst>
          <pc:docMk/>
          <pc:sldMk cId="3772007616" sldId="904"/>
        </pc:sldMkLst>
        <pc:spChg chg="add del">
          <ac:chgData name="Jenifer Prince Devaraj" userId="c3fb109c-09d1-42a6-93f4-69472d709861" providerId="ADAL" clId="{5399CCB1-AD67-4913-A8EC-94696793F857}" dt="2023-10-03T08:14:11.902" v="970"/>
          <ac:spMkLst>
            <pc:docMk/>
            <pc:sldMk cId="3772007616" sldId="904"/>
            <ac:spMk id="4" creationId="{229B31A8-4038-5814-3F30-86FF619EBF3D}"/>
          </ac:spMkLst>
        </pc:spChg>
        <pc:spChg chg="add del mod">
          <ac:chgData name="Jenifer Prince Devaraj" userId="c3fb109c-09d1-42a6-93f4-69472d709861" providerId="ADAL" clId="{5399CCB1-AD67-4913-A8EC-94696793F857}" dt="2023-10-03T08:14:31.682" v="978"/>
          <ac:spMkLst>
            <pc:docMk/>
            <pc:sldMk cId="3772007616" sldId="904"/>
            <ac:spMk id="5" creationId="{14B39C40-6FAC-6B2D-8DA3-96F79B3ACFCA}"/>
          </ac:spMkLst>
        </pc:spChg>
        <pc:picChg chg="add mod">
          <ac:chgData name="Jenifer Prince Devaraj" userId="c3fb109c-09d1-42a6-93f4-69472d709861" providerId="ADAL" clId="{5399CCB1-AD67-4913-A8EC-94696793F857}" dt="2023-10-03T08:13:59.449" v="968" actId="1076"/>
          <ac:picMkLst>
            <pc:docMk/>
            <pc:sldMk cId="3772007616" sldId="904"/>
            <ac:picMk id="3" creationId="{06BB9750-B354-A358-683A-993B1A4452DD}"/>
          </ac:picMkLst>
        </pc:picChg>
        <pc:picChg chg="del">
          <ac:chgData name="Jenifer Prince Devaraj" userId="c3fb109c-09d1-42a6-93f4-69472d709861" providerId="ADAL" clId="{5399CCB1-AD67-4913-A8EC-94696793F857}" dt="2023-10-03T08:13:54.148" v="965" actId="478"/>
          <ac:picMkLst>
            <pc:docMk/>
            <pc:sldMk cId="3772007616" sldId="904"/>
            <ac:picMk id="8" creationId="{28439928-873E-B762-556F-387E52251439}"/>
          </ac:picMkLst>
        </pc:picChg>
        <pc:picChg chg="add">
          <ac:chgData name="Jenifer Prince Devaraj" userId="c3fb109c-09d1-42a6-93f4-69472d709861" providerId="ADAL" clId="{5399CCB1-AD67-4913-A8EC-94696793F857}" dt="2023-10-03T08:14:43.198" v="979" actId="22"/>
          <ac:picMkLst>
            <pc:docMk/>
            <pc:sldMk cId="3772007616" sldId="904"/>
            <ac:picMk id="10" creationId="{D2D092F8-C5D9-C078-1E89-C03985ABE72E}"/>
          </ac:picMkLst>
        </pc:picChg>
      </pc:sldChg>
      <pc:sldChg chg="addSp delSp modSp add mod ord">
        <pc:chgData name="Jenifer Prince Devaraj" userId="c3fb109c-09d1-42a6-93f4-69472d709861" providerId="ADAL" clId="{5399CCB1-AD67-4913-A8EC-94696793F857}" dt="2023-10-04T23:24:51.194" v="2413" actId="20577"/>
        <pc:sldMkLst>
          <pc:docMk/>
          <pc:sldMk cId="377517254" sldId="905"/>
        </pc:sldMkLst>
        <pc:spChg chg="mod">
          <ac:chgData name="Jenifer Prince Devaraj" userId="c3fb109c-09d1-42a6-93f4-69472d709861" providerId="ADAL" clId="{5399CCB1-AD67-4913-A8EC-94696793F857}" dt="2023-10-04T23:24:51.194" v="2413" actId="20577"/>
          <ac:spMkLst>
            <pc:docMk/>
            <pc:sldMk cId="377517254" sldId="905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4T06:05:10.209" v="2408" actId="1076"/>
          <ac:spMkLst>
            <pc:docMk/>
            <pc:sldMk cId="377517254" sldId="905"/>
            <ac:spMk id="6" creationId="{CED5274A-0777-3B40-F40E-FCFBF22996B0}"/>
          </ac:spMkLst>
        </pc:spChg>
        <pc:picChg chg="del">
          <ac:chgData name="Jenifer Prince Devaraj" userId="c3fb109c-09d1-42a6-93f4-69472d709861" providerId="ADAL" clId="{5399CCB1-AD67-4913-A8EC-94696793F857}" dt="2023-10-03T08:16:49.138" v="995" actId="478"/>
          <ac:picMkLst>
            <pc:docMk/>
            <pc:sldMk cId="377517254" sldId="905"/>
            <ac:picMk id="4" creationId="{CCB57074-B5D6-6C5C-CF56-EE664A64F060}"/>
          </ac:picMkLst>
        </pc:picChg>
        <pc:picChg chg="add mod">
          <ac:chgData name="Jenifer Prince Devaraj" userId="c3fb109c-09d1-42a6-93f4-69472d709861" providerId="ADAL" clId="{5399CCB1-AD67-4913-A8EC-94696793F857}" dt="2023-10-03T08:17:49.859" v="1005" actId="1076"/>
          <ac:picMkLst>
            <pc:docMk/>
            <pc:sldMk cId="377517254" sldId="905"/>
            <ac:picMk id="5" creationId="{20F5F592-1CA3-1331-970D-2F848FA24E05}"/>
          </ac:picMkLst>
        </pc:picChg>
      </pc:sldChg>
      <pc:sldChg chg="modSp add mod">
        <pc:chgData name="Jenifer Prince Devaraj" userId="c3fb109c-09d1-42a6-93f4-69472d709861" providerId="ADAL" clId="{5399CCB1-AD67-4913-A8EC-94696793F857}" dt="2023-10-03T21:30:26.589" v="1337" actId="6549"/>
        <pc:sldMkLst>
          <pc:docMk/>
          <pc:sldMk cId="3587265663" sldId="906"/>
        </pc:sldMkLst>
        <pc:spChg chg="mod">
          <ac:chgData name="Jenifer Prince Devaraj" userId="c3fb109c-09d1-42a6-93f4-69472d709861" providerId="ADAL" clId="{5399CCB1-AD67-4913-A8EC-94696793F857}" dt="2023-10-03T21:30:26.589" v="1337" actId="6549"/>
          <ac:spMkLst>
            <pc:docMk/>
            <pc:sldMk cId="3587265663" sldId="906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3T21:27:17.938" v="1160" actId="20577"/>
          <ac:spMkLst>
            <pc:docMk/>
            <pc:sldMk cId="3587265663" sldId="906"/>
            <ac:spMk id="6" creationId="{CED5274A-0777-3B40-F40E-FCFBF22996B0}"/>
          </ac:spMkLst>
        </pc:spChg>
        <pc:picChg chg="mod">
          <ac:chgData name="Jenifer Prince Devaraj" userId="c3fb109c-09d1-42a6-93f4-69472d709861" providerId="ADAL" clId="{5399CCB1-AD67-4913-A8EC-94696793F857}" dt="2023-10-03T21:28:44.216" v="1269" actId="1076"/>
          <ac:picMkLst>
            <pc:docMk/>
            <pc:sldMk cId="3587265663" sldId="906"/>
            <ac:picMk id="5" creationId="{20F5F592-1CA3-1331-970D-2F848FA24E05}"/>
          </ac:picMkLst>
        </pc:picChg>
      </pc:sldChg>
      <pc:sldChg chg="modSp add mod ord">
        <pc:chgData name="Jenifer Prince Devaraj" userId="c3fb109c-09d1-42a6-93f4-69472d709861" providerId="ADAL" clId="{5399CCB1-AD67-4913-A8EC-94696793F857}" dt="2023-10-03T21:26:10.044" v="1135"/>
        <pc:sldMkLst>
          <pc:docMk/>
          <pc:sldMk cId="2189159927" sldId="907"/>
        </pc:sldMkLst>
        <pc:spChg chg="mod">
          <ac:chgData name="Jenifer Prince Devaraj" userId="c3fb109c-09d1-42a6-93f4-69472d709861" providerId="ADAL" clId="{5399CCB1-AD67-4913-A8EC-94696793F857}" dt="2023-10-03T21:24:59.811" v="1132" actId="1076"/>
          <ac:spMkLst>
            <pc:docMk/>
            <pc:sldMk cId="2189159927" sldId="907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3T21:25:02.749" v="1133" actId="1076"/>
          <ac:spMkLst>
            <pc:docMk/>
            <pc:sldMk cId="2189159927" sldId="907"/>
            <ac:spMk id="6" creationId="{CED5274A-0777-3B40-F40E-FCFBF22996B0}"/>
          </ac:spMkLst>
        </pc:spChg>
      </pc:sldChg>
      <pc:sldChg chg="addSp delSp modSp add mod">
        <pc:chgData name="Jenifer Prince Devaraj" userId="c3fb109c-09d1-42a6-93f4-69472d709861" providerId="ADAL" clId="{5399CCB1-AD67-4913-A8EC-94696793F857}" dt="2023-10-03T21:45:55.899" v="2025" actId="478"/>
        <pc:sldMkLst>
          <pc:docMk/>
          <pc:sldMk cId="3719389476" sldId="908"/>
        </pc:sldMkLst>
        <pc:spChg chg="mod">
          <ac:chgData name="Jenifer Prince Devaraj" userId="c3fb109c-09d1-42a6-93f4-69472d709861" providerId="ADAL" clId="{5399CCB1-AD67-4913-A8EC-94696793F857}" dt="2023-10-03T21:45:55.627" v="2024" actId="1076"/>
          <ac:spMkLst>
            <pc:docMk/>
            <pc:sldMk cId="3719389476" sldId="908"/>
            <ac:spMk id="2" creationId="{7C106785-6BC7-AFEE-A448-766417B42481}"/>
          </ac:spMkLst>
        </pc:spChg>
        <pc:spChg chg="add del">
          <ac:chgData name="Jenifer Prince Devaraj" userId="c3fb109c-09d1-42a6-93f4-69472d709861" providerId="ADAL" clId="{5399CCB1-AD67-4913-A8EC-94696793F857}" dt="2023-10-03T21:45:55.899" v="2025" actId="478"/>
          <ac:spMkLst>
            <pc:docMk/>
            <pc:sldMk cId="3719389476" sldId="908"/>
            <ac:spMk id="6" creationId="{CED5274A-0777-3B40-F40E-FCFBF22996B0}"/>
          </ac:spMkLst>
        </pc:spChg>
        <pc:picChg chg="del">
          <ac:chgData name="Jenifer Prince Devaraj" userId="c3fb109c-09d1-42a6-93f4-69472d709861" providerId="ADAL" clId="{5399CCB1-AD67-4913-A8EC-94696793F857}" dt="2023-10-03T21:30:35.325" v="1339" actId="478"/>
          <ac:picMkLst>
            <pc:docMk/>
            <pc:sldMk cId="3719389476" sldId="908"/>
            <ac:picMk id="5" creationId="{20F5F592-1CA3-1331-970D-2F848FA24E05}"/>
          </ac:picMkLst>
        </pc:picChg>
      </pc:sldChg>
      <pc:sldChg chg="modSp add mod">
        <pc:chgData name="Jenifer Prince Devaraj" userId="c3fb109c-09d1-42a6-93f4-69472d709861" providerId="ADAL" clId="{5399CCB1-AD67-4913-A8EC-94696793F857}" dt="2023-10-04T06:12:48.546" v="2412"/>
        <pc:sldMkLst>
          <pc:docMk/>
          <pc:sldMk cId="3238399526" sldId="909"/>
        </pc:sldMkLst>
        <pc:spChg chg="mod">
          <ac:chgData name="Jenifer Prince Devaraj" userId="c3fb109c-09d1-42a6-93f4-69472d709861" providerId="ADAL" clId="{5399CCB1-AD67-4913-A8EC-94696793F857}" dt="2023-10-04T06:12:48.546" v="2412"/>
          <ac:spMkLst>
            <pc:docMk/>
            <pc:sldMk cId="3238399526" sldId="909"/>
            <ac:spMk id="2" creationId="{7C106785-6BC7-AFEE-A448-766417B4248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9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577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881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616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4924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877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8614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037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9833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502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1062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9358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0510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5408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2671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6601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7446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6378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6192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53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54233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2753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1393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7795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459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5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Angle Modulation- FM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62E1A-FE92-F242-2AF2-02937185609C}"/>
              </a:ext>
            </a:extLst>
          </p:cNvPr>
          <p:cNvSpPr txBox="1"/>
          <p:nvPr/>
        </p:nvSpPr>
        <p:spPr>
          <a:xfrm>
            <a:off x="177793" y="2450527"/>
            <a:ext cx="6772217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Angle modulation is a process in which the frequency or phase of the carrier signal is varied in accordance with the message signal.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standard equation for an angle-modulated wave 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Angle Modulation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5A06BE-7C7C-2D4B-8252-6057454CB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5275" y="4770620"/>
            <a:ext cx="3222307" cy="618218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ED98E86-EF58-40B6-172B-1941DD3B8F75}"/>
                  </a:ext>
                </a:extLst>
              </p:cNvPr>
              <p:cNvSpPr txBox="1"/>
              <p:nvPr/>
            </p:nvSpPr>
            <p:spPr>
              <a:xfrm>
                <a:off x="7145022" y="2541730"/>
                <a:ext cx="4699005" cy="31393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wh</a:t>
                </a:r>
                <a:r>
                  <a:rPr lang="en-GB" sz="2200" dirty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ere,</a:t>
                </a:r>
              </a:p>
              <a:p>
                <a:pPr marL="342900" indent="-342900" algn="just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is the is the amplitude of the modulated wave, which is the same as the amplitude of the carrier signal</a:t>
                </a:r>
              </a:p>
              <a:p>
                <a:pPr algn="just"/>
                <a:endParaRPr lang="en-GB" sz="2200" dirty="0"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marL="342900" indent="-342900" algn="just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angle of the modulated wave.</a:t>
                </a: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sz="2200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ED98E86-EF58-40B6-172B-1941DD3B8F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5022" y="2541730"/>
                <a:ext cx="4699005" cy="3139321"/>
              </a:xfrm>
              <a:prstGeom prst="rect">
                <a:avLst/>
              </a:prstGeom>
              <a:blipFill>
                <a:blip r:embed="rId4"/>
                <a:stretch>
                  <a:fillRect l="-1686" t="-1359" r="-16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7D288E7-2841-4FF0-0C2C-2C37DF3CF829}"/>
              </a:ext>
            </a:extLst>
          </p:cNvPr>
          <p:cNvCxnSpPr/>
          <p:nvPr/>
        </p:nvCxnSpPr>
        <p:spPr>
          <a:xfrm>
            <a:off x="6888480" y="1813560"/>
            <a:ext cx="0" cy="43027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62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511810" y="1997588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Angle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1786890" y="2906388"/>
            <a:ext cx="9724390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</a:t>
            </a:r>
            <a:endParaRPr lang="en-GB" sz="22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544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67970" y="1326742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313690" y="2180510"/>
            <a:ext cx="6351270" cy="4092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 is the process of varying the frequency of the carrier signal linearly with the message signal.</a:t>
            </a:r>
          </a:p>
          <a:p>
            <a:pPr lvl="3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or</a:t>
            </a:r>
          </a:p>
          <a:p>
            <a:pPr lvl="3"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pPr marL="360363" lvl="3" indent="-36036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frequency of the carrier signal varies in accordance with the instantaneous amplitude of the modulating signal.</a:t>
            </a:r>
          </a:p>
        </p:txBody>
      </p:sp>
      <p:pic>
        <p:nvPicPr>
          <p:cNvPr id="5" name="Picture 4" descr="A diagram of a frequency diagram&#10;&#10;Description automatically generated">
            <a:extLst>
              <a:ext uri="{FF2B5EF4-FFF2-40B4-BE49-F238E27FC236}">
                <a16:creationId xmlns:a16="http://schemas.microsoft.com/office/drawing/2014/main" id="{09C7FB21-F1FF-7ECB-B027-25E4FB0BAB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7970" y="2106446"/>
            <a:ext cx="4539379" cy="394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423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5A7F576E-BF0D-2C97-8CC7-9E74EC8FAA41}"/>
              </a:ext>
            </a:extLst>
          </p:cNvPr>
          <p:cNvSpPr txBox="1">
            <a:spLocks/>
          </p:cNvSpPr>
          <p:nvPr/>
        </p:nvSpPr>
        <p:spPr>
          <a:xfrm>
            <a:off x="40809" y="1884527"/>
            <a:ext cx="196596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Mathematical Expressions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0F7C7DE2-BD60-2203-6855-4EA400DEDB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809" y="2349236"/>
                <a:ext cx="6187272" cy="7078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lvl="0"/>
                <a:r>
                  <a:rPr kumimoji="0" lang="en-US" altLang="en-US" sz="20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+mn-lt"/>
                  </a:rPr>
                  <a:t>The equation for instantaneous frequency </a:t>
                </a:r>
                <a:r>
                  <a:rPr lang="en-GB" sz="2000" kern="100" dirty="0">
                    <a:latin typeface="+mn-lt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0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kumimoji="0" lang="en-US" altLang="en-US" sz="20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+mn-lt"/>
                  </a:rPr>
                  <a:t>in FM modulation is</a:t>
                </a:r>
                <a:r>
                  <a:rPr kumimoji="0" lang="en-US" altLang="en-US" sz="20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+mn-lt"/>
                  </a:rPr>
                  <a:t> </a:t>
                </a:r>
              </a:p>
            </p:txBody>
          </p:sp>
        </mc:Choice>
        <mc:Fallback xmlns=""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0F7C7DE2-BD60-2203-6855-4EA400DEDBA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809" y="2349236"/>
                <a:ext cx="6187272" cy="707886"/>
              </a:xfrm>
              <a:prstGeom prst="rect">
                <a:avLst/>
              </a:prstGeom>
              <a:blipFill>
                <a:blip r:embed="rId3"/>
                <a:stretch>
                  <a:fillRect l="-1084" t="-4310" b="-15517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270AE62-8F3F-2C32-D463-96AF941ABAA8}"/>
                  </a:ext>
                </a:extLst>
              </p:cNvPr>
              <p:cNvSpPr txBox="1"/>
              <p:nvPr/>
            </p:nvSpPr>
            <p:spPr>
              <a:xfrm>
                <a:off x="889000" y="2995998"/>
                <a:ext cx="5567680" cy="37416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𝑘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6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----&gt;(1)</a:t>
                </a:r>
              </a:p>
              <a:p>
                <a:pPr marL="447675"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f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</m:t>
                        </m:r>
                      </m:sub>
                    </m:sSub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 carrier Frequency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447675"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k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f</m:t>
                        </m:r>
                      </m:sub>
                    </m:sSub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frequency sensitivity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447675"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m</m:t>
                    </m:r>
                    <m: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m:rPr>
                        <m:sty m:val="p"/>
                      </m:rP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t</m:t>
                    </m:r>
                    <m: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message signal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the relationship between angular frequency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i="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ω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1800" i="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i</m:t>
                        </m:r>
                      </m:sub>
                    </m:sSub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and angle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i="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θ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1800" i="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i</m:t>
                        </m:r>
                      </m:sub>
                    </m:sSub>
                    <m:r>
                      <a:rPr lang="en-GB" sz="1800" i="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m:rPr>
                        <m:sty m:val="p"/>
                      </m:rPr>
                      <a:rPr lang="en-GB" sz="1800" i="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t</m:t>
                    </m:r>
                    <m:r>
                      <a:rPr lang="en-GB" sz="1800" i="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as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𝑖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𝑖</m:t>
                              </m:r>
                            </m:sub>
                          </m:s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(</m:t>
                          </m:r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) </m:t>
                          </m:r>
                        </m:num>
                        <m:den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πf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i</m:t>
                          </m:r>
                        </m:sub>
                      </m:sSub>
                      <m:r>
                        <a:rPr lang="en-GB" sz="1800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d</m:t>
                          </m:r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sz="1800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θ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 sz="1800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i</m:t>
                              </m:r>
                            </m:sub>
                          </m:sSub>
                          <m: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(</m:t>
                          </m:r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t</m:t>
                          </m:r>
                          <m: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) 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dt</m:t>
                          </m:r>
                        </m:den>
                      </m:f>
                    </m:oMath>
                  </m:oMathPara>
                </a14:m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270AE62-8F3F-2C32-D463-96AF941ABA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9000" y="2995998"/>
                <a:ext cx="5567680" cy="3741602"/>
              </a:xfrm>
              <a:prstGeom prst="rect">
                <a:avLst/>
              </a:prstGeom>
              <a:blipFill>
                <a:blip r:embed="rId4"/>
                <a:stretch>
                  <a:fillRect l="-9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04701D1-278C-F179-FD9C-8944E9BC9E9E}"/>
              </a:ext>
            </a:extLst>
          </p:cNvPr>
          <p:cNvCxnSpPr/>
          <p:nvPr/>
        </p:nvCxnSpPr>
        <p:spPr>
          <a:xfrm>
            <a:off x="6456680" y="2018787"/>
            <a:ext cx="0" cy="43027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143AB9B-3F28-38AC-F50A-AA72839217F8}"/>
                  </a:ext>
                </a:extLst>
              </p:cNvPr>
              <p:cNvSpPr txBox="1"/>
              <p:nvPr/>
            </p:nvSpPr>
            <p:spPr>
              <a:xfrm>
                <a:off x="6791960" y="2622280"/>
                <a:ext cx="6002020" cy="23028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Integrating the above equation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2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𝜋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  <m:r>
                        <m:rPr>
                          <m:sty m:val="p"/>
                        </m:rPr>
                        <a:rPr lang="en-GB" sz="2000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dt</m:t>
                      </m:r>
                      <m:r>
                        <a:rPr lang="en-GB" sz="2000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𝜃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𝑖</m:t>
                          </m:r>
                        </m:sub>
                      </m:sSub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(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</m:t>
                      </m:r>
                    </m:oMath>
                  </m:oMathPara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the value of</a:t>
                </a:r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</m:oMath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=2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[</m:t>
                            </m:r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sub>
                        </m:s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  <m:d>
                          <m:d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</m:e>
                    </m:nary>
                    <m:r>
                      <a:rPr lang="en-GB" sz="20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m:rPr>
                        <m:sty m:val="p"/>
                      </m:rPr>
                      <a:rPr lang="en-GB" sz="20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dt</m:t>
                    </m:r>
                  </m:oMath>
                </a14:m>
                <a:r>
                  <a:rPr lang="en-GB" sz="20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----&gt;(2)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143AB9B-3F28-38AC-F50A-AA72839217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1960" y="2622280"/>
                <a:ext cx="6002020" cy="2302810"/>
              </a:xfrm>
              <a:prstGeom prst="rect">
                <a:avLst/>
              </a:prstGeom>
              <a:blipFill>
                <a:blip r:embed="rId5"/>
                <a:stretch>
                  <a:fillRect l="-1015" t="-1587" b="-378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B025A80D-FA53-0F81-91AA-5C2CAF600532}"/>
              </a:ext>
            </a:extLst>
          </p:cNvPr>
          <p:cNvSpPr txBox="1"/>
          <p:nvPr/>
        </p:nvSpPr>
        <p:spPr>
          <a:xfrm>
            <a:off x="-36830" y="1240180"/>
            <a:ext cx="76377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</p:txBody>
      </p:sp>
    </p:spTree>
    <p:extLst>
      <p:ext uri="{BB962C8B-B14F-4D97-AF65-F5344CB8AC3E}">
        <p14:creationId xmlns:p14="http://schemas.microsoft.com/office/powerpoint/2010/main" val="1298777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5A7F576E-BF0D-2C97-8CC7-9E74EC8FAA41}"/>
              </a:ext>
            </a:extLst>
          </p:cNvPr>
          <p:cNvSpPr txBox="1">
            <a:spLocks/>
          </p:cNvSpPr>
          <p:nvPr/>
        </p:nvSpPr>
        <p:spPr>
          <a:xfrm>
            <a:off x="269240" y="2020373"/>
            <a:ext cx="196596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Mathematical Expressions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/>
              <p:nvPr/>
            </p:nvSpPr>
            <p:spPr>
              <a:xfrm>
                <a:off x="933450" y="2488727"/>
                <a:ext cx="9643110" cy="436927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The standard equation of  the standard angle modulated wave is 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2692400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func>
                      <m:func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𝑖</m:t>
                            </m:r>
                          </m:sub>
                        </m:sSub>
                      </m:e>
                    </m:func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0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----&gt;(3)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Substitute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value in the above equation,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)</m:t>
                      </m:r>
                      <m:r>
                        <m:rPr>
                          <m:nor/>
                        </m:rPr>
                        <a:rPr lang="en-GB" i="1"/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𝐶𝑜𝑠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[ 2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𝜋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  <m:r>
                        <a:rPr lang="en-GB" i="1">
                          <a:latin typeface="Cambria Math" panose="02040503050406030204" pitchFamily="18" charset="0"/>
                        </a:rPr>
                        <m:t>+2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𝜋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𝑓</m:t>
                          </m:r>
                        </m:sub>
                      </m:sSub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  <m:r>
                        <a:rPr lang="en-GB" i="1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dirty="0"/>
              </a:p>
              <a:p>
                <a:pPr marL="2692400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r>
                      <m:rPr>
                        <m:nor/>
                      </m:rPr>
                      <a:rPr lang="en-GB" i="1"/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𝐶𝑜𝑠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[ 2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+2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𝜋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sub>
                    </m:sSub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  <m:r>
                          <a:rPr lang="en-GB" i="1">
                            <a:latin typeface="Cambria Math" panose="02040503050406030204" pitchFamily="18" charset="0"/>
                          </a:rPr>
                          <m:t>𝑑𝑡</m:t>
                        </m:r>
                      </m:e>
                    </m:nary>
                    <m:r>
                      <a:rPr lang="en-GB" i="1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----&gt;(4)</a:t>
                </a:r>
                <a:endParaRPr lang="en-GB" dirty="0"/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above equation is the equation of the FM Signal.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3450" y="2488727"/>
                <a:ext cx="9643110" cy="4369273"/>
              </a:xfrm>
              <a:prstGeom prst="rect">
                <a:avLst/>
              </a:prstGeom>
              <a:blipFill>
                <a:blip r:embed="rId3"/>
                <a:stretch>
                  <a:fillRect l="-6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7CC6D382-B59D-0101-DE90-E8270EAD2B4F}"/>
              </a:ext>
            </a:extLst>
          </p:cNvPr>
          <p:cNvSpPr txBox="1"/>
          <p:nvPr/>
        </p:nvSpPr>
        <p:spPr>
          <a:xfrm>
            <a:off x="-36830" y="1240180"/>
            <a:ext cx="76377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</p:txBody>
      </p:sp>
    </p:spTree>
    <p:extLst>
      <p:ext uri="{BB962C8B-B14F-4D97-AF65-F5344CB8AC3E}">
        <p14:creationId xmlns:p14="http://schemas.microsoft.com/office/powerpoint/2010/main" val="2678515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/>
              <p:nvPr/>
            </p:nvSpPr>
            <p:spPr>
              <a:xfrm>
                <a:off x="1376045" y="1743519"/>
                <a:ext cx="10059670" cy="63169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If the Modulating signal is </a:t>
                </a: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then the equation of FM wave will be</a:t>
                </a:r>
              </a:p>
              <a:p>
                <a:pPr marL="715963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[ 2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𝑘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sub>
                    </m:sSub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func>
                          <m:func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𝑑𝑡</m:t>
                        </m:r>
                      </m:e>
                    </m:nary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i="1" kern="100" dirty="0"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-----&gt;(5)</a:t>
                </a:r>
                <a:endParaRPr lang="en-GB" kern="100" dirty="0"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715963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𝑊𝑒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𝑘𝑛𝑜𝑤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𝑡h𝑎𝑡</m:t>
                    </m:r>
                  </m:oMath>
                </a14:m>
                <a:r>
                  <a:rPr lang="en-GB" sz="1800" b="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, </a:t>
                </a:r>
                <a14:m>
                  <m:oMath xmlns:m="http://schemas.openxmlformats.org/officeDocument/2006/math"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func>
                          <m:func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  <m:r>
                              <a:rPr lang="en-GB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</m:fName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func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𝑑𝑡</m:t>
                        </m:r>
                      </m:e>
                    </m:nary>
                  </m:oMath>
                </a14:m>
                <a:r>
                  <a:rPr lang="en-GB" sz="1800" b="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 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sz="1800" b="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715963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 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715963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𝛽</m:t>
                    </m:r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-----&gt;(2)</a:t>
                </a:r>
              </a:p>
              <a:p>
                <a:pPr marL="715963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𝛽</m:t>
                      </m:r>
                      <m:r>
                        <a:rPr lang="en-GB" sz="18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∆</m:t>
                          </m:r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num>
                        <m:den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Where </a:t>
                </a:r>
                <a14:m>
                  <m:oMath xmlns:m="http://schemas.openxmlformats.org/officeDocument/2006/math">
                    <m:r>
                      <a:rPr lang="en-GB" sz="1800" b="1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𝜷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</a:t>
                </a:r>
                <a:r>
                  <a:rPr lang="en-GB" b="1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Modulation Index </a:t>
                </a: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of FM a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nd </a:t>
                </a:r>
                <a14:m>
                  <m:oMath xmlns:m="http://schemas.openxmlformats.org/officeDocument/2006/math">
                    <m:r>
                      <a:rPr lang="en-GB" b="1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∆</m:t>
                    </m:r>
                    <m:r>
                      <a:rPr lang="en-GB" b="1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𝒇</m:t>
                    </m:r>
                    <m:r>
                      <a:rPr lang="en-GB" b="1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𝑡h𝑒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𝒇𝒓𝒆𝒒𝒊𝒆𝒏𝒄𝒚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𝒅𝒆𝒗𝒊𝒂𝒕𝒊𝒐𝒏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6045" y="1743519"/>
                <a:ext cx="10059670" cy="6316986"/>
              </a:xfrm>
              <a:prstGeom prst="rect">
                <a:avLst/>
              </a:prstGeom>
              <a:blipFill>
                <a:blip r:embed="rId3"/>
                <a:stretch>
                  <a:fillRect l="-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78938805-D3E4-710F-465C-D0BCEF40E71B}"/>
              </a:ext>
            </a:extLst>
          </p:cNvPr>
          <p:cNvSpPr txBox="1"/>
          <p:nvPr/>
        </p:nvSpPr>
        <p:spPr>
          <a:xfrm>
            <a:off x="-36830" y="1240180"/>
            <a:ext cx="76377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</p:txBody>
      </p:sp>
    </p:spTree>
    <p:extLst>
      <p:ext uri="{BB962C8B-B14F-4D97-AF65-F5344CB8AC3E}">
        <p14:creationId xmlns:p14="http://schemas.microsoft.com/office/powerpoint/2010/main" val="1849540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638810" y="2029272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Types of FM</a:t>
            </a:r>
            <a:endParaRPr lang="en-GB" sz="3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1832610" y="2836331"/>
            <a:ext cx="8652510" cy="901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Wide Band FM</a:t>
            </a:r>
            <a:endParaRPr lang="en-GB" sz="2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669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52730" y="1415479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684535" y="2336463"/>
            <a:ext cx="9566906" cy="2917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frequency modulation has a </a:t>
            </a:r>
            <a:r>
              <a:rPr lang="en-GB" sz="2200" b="1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small bandwidth </a:t>
            </a: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when compared to wideband FM.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The modulation index β &lt;1.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Its spectrum consists of the carrier, the upper sideband and the lower sideband.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is used in mobile communications such as police wireless, ambulances, taxicabs, etc.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752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106679" y="1041523"/>
            <a:ext cx="8652510" cy="15226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FM- Balanced Modulator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200" kern="0" dirty="0">
              <a:solidFill>
                <a:srgbClr val="000000"/>
              </a:solidFill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Using Balanced Modulator, the NBFM can be written as</a:t>
            </a:r>
            <a:endParaRPr lang="en-GB" sz="2200" kern="0" dirty="0">
              <a:solidFill>
                <a:srgbClr val="000000"/>
              </a:solidFill>
              <a:effectLst/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6826FC-25B3-55DB-D23A-082280C5B4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6795" y="3361427"/>
            <a:ext cx="5194739" cy="27370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B3584A-480F-7D9C-756D-AC5BE26A8B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3530" y="2564184"/>
            <a:ext cx="5858807" cy="797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839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106679" y="1041523"/>
            <a:ext cx="8652510" cy="15226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FM- Balanced Modulator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200" kern="0" dirty="0">
              <a:solidFill>
                <a:srgbClr val="000000"/>
              </a:solidFill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sz="2200" kern="0" dirty="0">
              <a:solidFill>
                <a:srgbClr val="000000"/>
              </a:solidFill>
              <a:effectLst/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71F7DC-38CF-D985-0252-5F5B3DA349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0111" y="1893096"/>
            <a:ext cx="7737849" cy="404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183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79730" y="20029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Wideband FM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899667" y="2798189"/>
            <a:ext cx="9566906" cy="2555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frequency modulation has infinite bandwidth.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The modulation index β &gt;1.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Its spectrum consists of a carrier and infinite number of sidebands, which are located around it.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is used in entertainment, broadcasting applications such as FM radio, TV, etc.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853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79730" y="20029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Wideband FM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1431295" y="2808822"/>
            <a:ext cx="9566906" cy="903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Direct Method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In Direct Method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801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18770" y="14187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Direct Method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608967" y="2346609"/>
            <a:ext cx="6304913" cy="26794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In this method, Voltage Controlled Oscillator (VCO) is used to generate WBFM.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VCO produces an output signal, whose frequency is proportional to the input signal voltage. 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9E11C0-03B7-4AAC-BE22-4CE39DC2CC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0978" y="2891355"/>
            <a:ext cx="4217439" cy="12680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020DC-F850-BE5A-C46A-43DC5851D0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6747" y="4513263"/>
            <a:ext cx="2553653" cy="1256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6551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18770" y="14187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Indirect Method (Armstrong Method)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561121" y="2250089"/>
            <a:ext cx="630491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1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The generated NBFM is allowed to pass over a Frequency Multiplier.</a:t>
            </a:r>
            <a:endParaRPr lang="en-GB" sz="2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BB1B73B-358A-795B-4DA4-3E6E0FD939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98" y="3498340"/>
            <a:ext cx="6964679" cy="178833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BF8E4C9-6344-4AF7-4382-9D3EF8360F46}"/>
              </a:ext>
            </a:extLst>
          </p:cNvPr>
          <p:cNvSpPr/>
          <p:nvPr/>
        </p:nvSpPr>
        <p:spPr>
          <a:xfrm>
            <a:off x="807108" y="4539941"/>
            <a:ext cx="4433777" cy="430618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B002C0-7ED4-1796-7F3B-8EF36BF787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1147" y="2465493"/>
            <a:ext cx="4909403" cy="1788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540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18770" y="14187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Indirect Method (Armstrong Method)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4BF6B0-0817-AFB1-15CB-F06A774473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02" y="2669721"/>
            <a:ext cx="7224058" cy="2886398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B5E7D49-27F7-CC68-D06C-C3A176D5FEC8}"/>
              </a:ext>
            </a:extLst>
          </p:cNvPr>
          <p:cNvCxnSpPr>
            <a:cxnSpLocks/>
          </p:cNvCxnSpPr>
          <p:nvPr/>
        </p:nvCxnSpPr>
        <p:spPr>
          <a:xfrm>
            <a:off x="5034519" y="2939901"/>
            <a:ext cx="1897911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7B92383-E582-9F7B-4544-B0D44AE431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7922" y="3517322"/>
            <a:ext cx="5804940" cy="2114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9460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37490" y="20283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FM Demodulator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1315087" y="2996849"/>
            <a:ext cx="6304913" cy="11581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Frequency Discrimination Method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Phase Discrimination Method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81014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12090" y="1111186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Frequency Discrimination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452120" y="3126167"/>
            <a:ext cx="11527790" cy="3394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This method consists of the differentiator and the envelope detector.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Differentiator is used to convert the FM wave into a </a:t>
            </a: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combination of AM and FM wave.</a:t>
            </a:r>
            <a:endParaRPr lang="en-GB" sz="2200" kern="0" dirty="0">
              <a:solidFill>
                <a:srgbClr val="000000"/>
              </a:solidFill>
              <a:latin typeface="Calibri 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Differentiator </a:t>
            </a: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converts the frequency variations of FM wave into the corresponding voltage (amplitude) variations of AM wave.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envelope detector produces the demodulated output of AM wave, which is nothing but the modulating signal.</a:t>
            </a: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B57074-B5D6-6C5C-CF56-EE664A64F0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5292" y="1355087"/>
            <a:ext cx="5845538" cy="1547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5183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96521" y="1245343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Frequency Discrimination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B5F20-3E74-2413-95D3-238B1CCF5F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0990" y="2100984"/>
            <a:ext cx="7715250" cy="4348001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CCAEA1C-623A-B159-3A00-BC7441D81C57}"/>
              </a:ext>
            </a:extLst>
          </p:cNvPr>
          <p:cNvCxnSpPr>
            <a:cxnSpLocks/>
          </p:cNvCxnSpPr>
          <p:nvPr/>
        </p:nvCxnSpPr>
        <p:spPr>
          <a:xfrm flipH="1">
            <a:off x="4907280" y="3296920"/>
            <a:ext cx="3195320" cy="67056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5D27F8B4-9591-F3A0-F3DB-F2D365C03264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64716" y="2849827"/>
            <a:ext cx="2348610" cy="712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034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96521" y="1245343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Frequency Discrimination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E54F55-1C3B-DDF2-3192-F0A56B4A48A6}"/>
              </a:ext>
            </a:extLst>
          </p:cNvPr>
          <p:cNvSpPr txBox="1"/>
          <p:nvPr/>
        </p:nvSpPr>
        <p:spPr>
          <a:xfrm>
            <a:off x="1117600" y="4072897"/>
            <a:ext cx="10093960" cy="2173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In the above equation, the amplitude term resembles the envelope of the AM wave, and the angle term resembles the angle of FM Signal.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Here, the original signal is the modulating signal m(t). Hence, We can recover from the envelope of AM wave.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4F30740-28B2-A3A7-1673-1CDB7734CC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5029" y="2280730"/>
            <a:ext cx="7554284" cy="7113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C3FEEAA-0818-26AD-B40E-149D761B14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040" y="3511429"/>
            <a:ext cx="2612707" cy="453761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78488C9-3281-B3E9-600A-D29599F838D1}"/>
              </a:ext>
            </a:extLst>
          </p:cNvPr>
          <p:cNvCxnSpPr>
            <a:cxnSpLocks/>
          </p:cNvCxnSpPr>
          <p:nvPr/>
        </p:nvCxnSpPr>
        <p:spPr>
          <a:xfrm flipV="1">
            <a:off x="3849239" y="2809240"/>
            <a:ext cx="87761" cy="67056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ADA3663-78C9-8B6E-43C8-F709238AD7F7}"/>
              </a:ext>
            </a:extLst>
          </p:cNvPr>
          <p:cNvCxnSpPr>
            <a:cxnSpLocks/>
            <a:stCxn id="16" idx="0"/>
          </p:cNvCxnSpPr>
          <p:nvPr/>
        </p:nvCxnSpPr>
        <p:spPr>
          <a:xfrm flipV="1">
            <a:off x="5055394" y="2938720"/>
            <a:ext cx="253206" cy="5727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640175E1-3D9E-FB21-E8E6-A4133E5F9F0C}"/>
              </a:ext>
            </a:extLst>
          </p:cNvPr>
          <p:cNvCxnSpPr>
            <a:cxnSpLocks/>
          </p:cNvCxnSpPr>
          <p:nvPr/>
        </p:nvCxnSpPr>
        <p:spPr>
          <a:xfrm flipV="1">
            <a:off x="6164580" y="2764783"/>
            <a:ext cx="888206" cy="78593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6908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196850" y="1252420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Phase Discrimination Method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374333" y="1977825"/>
            <a:ext cx="7259320" cy="3799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FM wave s(t) and the VCO output r(t) are applied as inputs of the multiplier.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multiplier produces an output, having a high frequency component and a low frequency component.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 Low pass filter eliminates the high frequency component and produces only the low frequency component as its output.</a:t>
            </a: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406964-CFF9-191E-12CE-1BDD85F6F0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7420" y="2785630"/>
            <a:ext cx="4060247" cy="1690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1599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106680" y="1180079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Phase Discrimination Method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106681" y="1772804"/>
            <a:ext cx="7462520" cy="43282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The output of the low pass filter d(t), which is the demodulated signal, is fed back to the VCO.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This feedback loop adjusts the VCO's frequency to match the incoming FM signal.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Phase Lock Loop Method : </a:t>
            </a: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As the frequency of the FM signal changes due to modulation, the VCO tracks this change by adjusting its frequency, ensuring the PLL stays locked onto the signal.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55E68E-D163-29E9-F740-B4E39EA5A5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6700" y="2598813"/>
            <a:ext cx="3987510" cy="166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172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12090" y="1111186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Phase Discrimination Method/ PLL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303213" y="2170865"/>
            <a:ext cx="7259320" cy="3599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Working</a:t>
            </a:r>
          </a:p>
          <a:p>
            <a:pPr marL="808038" indent="-447675" algn="just">
              <a:lnSpc>
                <a:spcPct val="150000"/>
              </a:lnSpc>
              <a:spcAft>
                <a:spcPts val="800"/>
              </a:spcAft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PLL  Operates under 3 stages</a:t>
            </a:r>
          </a:p>
          <a:p>
            <a:pPr marL="808038" indent="-2698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Free Running stage.</a:t>
            </a:r>
          </a:p>
          <a:p>
            <a:pPr marL="808038" indent="-2698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Capture Range</a:t>
            </a:r>
          </a:p>
          <a:p>
            <a:pPr marL="808038" indent="-2698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Locking Range/ Locking the frequency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FFCFBA-75A9-B885-0649-DCA4600165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2397" y="2378855"/>
            <a:ext cx="5810250" cy="241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2656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12090" y="1111186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Phase Discrimination Method/ PLL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389572" y="1866065"/>
            <a:ext cx="10095548" cy="51464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Free Running stage.</a:t>
            </a:r>
          </a:p>
          <a:p>
            <a:pPr marL="808038" indent="-4476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VCO operates at its free-running frequency (𝑓</a:t>
            </a:r>
            <a:r>
              <a:rPr lang="en-GB" sz="1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𝑓𝑟</a:t>
            </a:r>
            <a:r>
              <a:rPr lang="en-GB" sz="23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​ .</a:t>
            </a:r>
          </a:p>
          <a:p>
            <a:pPr marL="808038" indent="-4476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VCO frequency during this stage is determined only by the </a:t>
            </a: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internal control voltage</a:t>
            </a: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 (which is constant), and no locking to an external signal occurs.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Capture Range:</a:t>
            </a:r>
          </a:p>
          <a:p>
            <a:pPr marL="808038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capture range is the frequency range around the VCO’s free-running frequency where the PLL </a:t>
            </a: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can acquire lock and begin to synchronize with the input signal.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3894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12090" y="1111186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Phase Discrimination Method/ PLL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389572" y="1866065"/>
            <a:ext cx="10065068" cy="2886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Locking stage.</a:t>
            </a:r>
          </a:p>
          <a:p>
            <a:pPr marL="808038" indent="-4476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At this stage, the frequency of the VCO will be equal to the  input frequency.</a:t>
            </a:r>
          </a:p>
          <a:p>
            <a:pPr marL="808038" indent="-4476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When the phase difference between these signals is zero, the system is said to be "locked."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3995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DEE0C1-8D26-1D5F-0B19-947ED2BBD284}"/>
              </a:ext>
            </a:extLst>
          </p:cNvPr>
          <p:cNvSpPr txBox="1"/>
          <p:nvPr/>
        </p:nvSpPr>
        <p:spPr>
          <a:xfrm>
            <a:off x="349395" y="2191090"/>
            <a:ext cx="10467542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References:</a:t>
            </a:r>
            <a:br>
              <a:rPr lang="en-GB" sz="2200" b="1" dirty="0"/>
            </a:br>
            <a:r>
              <a:rPr lang="en-GB" sz="2200" dirty="0"/>
              <a:t>[1] S. </a:t>
            </a:r>
            <a:r>
              <a:rPr lang="en-GB" sz="2200" dirty="0" err="1"/>
              <a:t>Haykin</a:t>
            </a:r>
            <a:r>
              <a:rPr lang="en-GB" sz="2200" dirty="0"/>
              <a:t> and M. Moher, Introduction to Analog and Digital Communications, 2nd ed. Hoboken, NJ, USA: Wiley, 2007.</a:t>
            </a:r>
            <a:br>
              <a:rPr lang="en-GB" sz="2200" dirty="0"/>
            </a:br>
            <a:r>
              <a:rPr lang="en-GB" sz="2200" dirty="0"/>
              <a:t>[2] "Analog Communication - DSBSC Modulators," Tutorials Point, Oct. 2023. [Online]. </a:t>
            </a:r>
            <a:r>
              <a:rPr lang="en-GB" sz="2200" dirty="0" err="1"/>
              <a:t>Available:https</a:t>
            </a:r>
            <a:r>
              <a:rPr lang="en-GB" sz="2200" dirty="0"/>
              <a:t>://www.tutorialspoint.com/analog_communication/analog_communication_dsbsc_modulators.htm.</a:t>
            </a:r>
            <a:br>
              <a:rPr lang="en-GB" sz="2200" dirty="0"/>
            </a:br>
            <a:br>
              <a:rPr lang="en-GB" sz="2200" b="1" dirty="0"/>
            </a:b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654015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1420</Words>
  <Application>Microsoft Office PowerPoint</Application>
  <PresentationFormat>Widescreen</PresentationFormat>
  <Paragraphs>251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16</cp:revision>
  <dcterms:created xsi:type="dcterms:W3CDTF">2021-03-09T15:35:42Z</dcterms:created>
  <dcterms:modified xsi:type="dcterms:W3CDTF">2024-10-21T15:51:01Z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