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7" r:id="rId5"/>
    <p:sldId id="269" r:id="rId6"/>
    <p:sldId id="270" r:id="rId7"/>
    <p:sldId id="268" r:id="rId8"/>
    <p:sldId id="272" r:id="rId9"/>
    <p:sldId id="271" r:id="rId10"/>
    <p:sldId id="274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A49C5F-1E5A-4878-9759-4E2A73A949EE}" v="172" dt="2026-02-19T20:20:45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madalina panaite" userId="2819e4fdd64daa06" providerId="LiveId" clId="{7B1CF564-81B1-4F6B-9741-FD12858FFD3B}"/>
    <pc:docChg chg="undo redo custSel addSld delSld modSld sldOrd">
      <pc:chgData name="cristina madalina panaite" userId="2819e4fdd64daa06" providerId="LiveId" clId="{7B1CF564-81B1-4F6B-9741-FD12858FFD3B}" dt="2026-02-19T20:25:31.681" v="1909" actId="255"/>
      <pc:docMkLst>
        <pc:docMk/>
      </pc:docMkLst>
      <pc:sldChg chg="addSp delSp modSp mod delDesignElem">
        <pc:chgData name="cristina madalina panaite" userId="2819e4fdd64daa06" providerId="LiveId" clId="{7B1CF564-81B1-4F6B-9741-FD12858FFD3B}" dt="2026-02-19T20:09:36.834" v="1823" actId="26606"/>
        <pc:sldMkLst>
          <pc:docMk/>
          <pc:sldMk cId="109857222" sldId="257"/>
        </pc:sldMkLst>
        <pc:spChg chg="mod">
          <ac:chgData name="cristina madalina panaite" userId="2819e4fdd64daa06" providerId="LiveId" clId="{7B1CF564-81B1-4F6B-9741-FD12858FFD3B}" dt="2026-02-19T20:09:36.834" v="1823" actId="26606"/>
          <ac:spMkLst>
            <pc:docMk/>
            <pc:sldMk cId="109857222" sldId="257"/>
            <ac:spMk id="2" creationId="{00000000-0000-0000-0000-000000000000}"/>
          </ac:spMkLst>
        </pc:spChg>
        <pc:spChg chg="mod">
          <ac:chgData name="cristina madalina panaite" userId="2819e4fdd64daa06" providerId="LiveId" clId="{7B1CF564-81B1-4F6B-9741-FD12858FFD3B}" dt="2026-02-19T20:09:36.834" v="1823" actId="26606"/>
          <ac:spMkLst>
            <pc:docMk/>
            <pc:sldMk cId="109857222" sldId="257"/>
            <ac:spMk id="3" creationId="{00000000-0000-0000-0000-000000000000}"/>
          </ac:spMkLst>
        </pc:spChg>
        <pc:spChg chg="add del">
          <ac:chgData name="cristina madalina panaite" userId="2819e4fdd64daa06" providerId="LiveId" clId="{7B1CF564-81B1-4F6B-9741-FD12858FFD3B}" dt="2026-02-19T20:08:59.206" v="1822" actId="26606"/>
          <ac:spMkLst>
            <pc:docMk/>
            <pc:sldMk cId="109857222" sldId="257"/>
            <ac:spMk id="20" creationId="{AA2A7A76-1A9C-41A3-B260-843B94BDCA85}"/>
          </ac:spMkLst>
        </pc:spChg>
        <pc:spChg chg="add del">
          <ac:chgData name="cristina madalina panaite" userId="2819e4fdd64daa06" providerId="LiveId" clId="{7B1CF564-81B1-4F6B-9741-FD12858FFD3B}" dt="2026-02-19T20:08:35.944" v="1819" actId="26606"/>
          <ac:spMkLst>
            <pc:docMk/>
            <pc:sldMk cId="109857222" sldId="257"/>
            <ac:spMk id="31" creationId="{D4E68339-1B90-44F9-BCC4-4600A6E240A2}"/>
          </ac:spMkLst>
        </pc:spChg>
        <pc:spChg chg="add del">
          <ac:chgData name="cristina madalina panaite" userId="2819e4fdd64daa06" providerId="LiveId" clId="{7B1CF564-81B1-4F6B-9741-FD12858FFD3B}" dt="2026-02-19T20:08:59.168" v="1821" actId="26606"/>
          <ac:spMkLst>
            <pc:docMk/>
            <pc:sldMk cId="109857222" sldId="257"/>
            <ac:spMk id="33" creationId="{AA2A7A76-1A9C-41A3-B260-843B94BDCA85}"/>
          </ac:spMkLst>
        </pc:spChg>
        <pc:spChg chg="add del">
          <ac:chgData name="cristina madalina panaite" userId="2819e4fdd64daa06" providerId="LiveId" clId="{7B1CF564-81B1-4F6B-9741-FD12858FFD3B}" dt="2026-02-19T20:09:36.834" v="1823" actId="26606"/>
          <ac:spMkLst>
            <pc:docMk/>
            <pc:sldMk cId="109857222" sldId="257"/>
            <ac:spMk id="35" creationId="{2791B33F-CE76-4EF1-8227-54ED041CD4BD}"/>
          </ac:spMkLst>
        </pc:spChg>
        <pc:grpChg chg="add del">
          <ac:chgData name="cristina madalina panaite" userId="2819e4fdd64daa06" providerId="LiveId" clId="{7B1CF564-81B1-4F6B-9741-FD12858FFD3B}" dt="2026-02-19T20:08:29.077" v="1817" actId="26606"/>
          <ac:grpSpMkLst>
            <pc:docMk/>
            <pc:sldMk cId="109857222" sldId="257"/>
            <ac:grpSpMk id="25" creationId="{03C6F4E6-30A1-4F63-C8CC-028750B5AACD}"/>
          </ac:grpSpMkLst>
        </pc:grpChg>
        <pc:grpChg chg="add">
          <ac:chgData name="cristina madalina panaite" userId="2819e4fdd64daa06" providerId="LiveId" clId="{7B1CF564-81B1-4F6B-9741-FD12858FFD3B}" dt="2026-02-19T20:09:36.834" v="1823" actId="26606"/>
          <ac:grpSpMkLst>
            <pc:docMk/>
            <pc:sldMk cId="109857222" sldId="257"/>
            <ac:grpSpMk id="40" creationId="{03C6F4E6-30A1-4F63-C8CC-028750B5AACD}"/>
          </ac:grpSpMkLst>
        </pc:grpChg>
        <pc:picChg chg="mod">
          <ac:chgData name="cristina madalina panaite" userId="2819e4fdd64daa06" providerId="LiveId" clId="{7B1CF564-81B1-4F6B-9741-FD12858FFD3B}" dt="2026-02-19T20:09:36.834" v="1823" actId="26606"/>
          <ac:picMkLst>
            <pc:docMk/>
            <pc:sldMk cId="109857222" sldId="257"/>
            <ac:picMk id="4" creationId="{893047E5-B928-2845-3D22-4B14753EE138}"/>
          </ac:picMkLst>
        </pc:picChg>
      </pc:sldChg>
      <pc:sldChg chg="addSp delSp modSp mod delDesignElem">
        <pc:chgData name="cristina madalina panaite" userId="2819e4fdd64daa06" providerId="LiveId" clId="{7B1CF564-81B1-4F6B-9741-FD12858FFD3B}" dt="2026-02-19T20:10:19.649" v="1824" actId="27636"/>
        <pc:sldMkLst>
          <pc:docMk/>
          <pc:sldMk cId="2933323676" sldId="259"/>
        </pc:sldMkLst>
        <pc:spChg chg="mod">
          <ac:chgData name="cristina madalina panaite" userId="2819e4fdd64daa06" providerId="LiveId" clId="{7B1CF564-81B1-4F6B-9741-FD12858FFD3B}" dt="2026-02-19T20:10:19.649" v="1824" actId="27636"/>
          <ac:spMkLst>
            <pc:docMk/>
            <pc:sldMk cId="2933323676" sldId="259"/>
            <ac:spMk id="3" creationId="{FB1F3516-6FFA-1E08-DFA7-804782F23AD8}"/>
          </ac:spMkLst>
        </pc:spChg>
        <pc:spChg chg="add del">
          <ac:chgData name="cristina madalina panaite" userId="2819e4fdd64daa06" providerId="LiveId" clId="{7B1CF564-81B1-4F6B-9741-FD12858FFD3B}" dt="2026-02-19T18:32:48.929" v="906"/>
          <ac:spMkLst>
            <pc:docMk/>
            <pc:sldMk cId="2933323676" sldId="259"/>
            <ac:spMk id="19" creationId="{04812C46-200A-4DEB-A05E-3ED6C68C2387}"/>
          </ac:spMkLst>
        </pc:spChg>
        <pc:spChg chg="add del">
          <ac:chgData name="cristina madalina panaite" userId="2819e4fdd64daa06" providerId="LiveId" clId="{7B1CF564-81B1-4F6B-9741-FD12858FFD3B}" dt="2026-02-19T18:32:48.929" v="906"/>
          <ac:spMkLst>
            <pc:docMk/>
            <pc:sldMk cId="2933323676" sldId="259"/>
            <ac:spMk id="21" creationId="{D1EA859B-E555-4109-94F3-6700E046E008}"/>
          </ac:spMkLst>
        </pc:spChg>
      </pc:sldChg>
      <pc:sldChg chg="addSp delSp modSp mod delDesignElem">
        <pc:chgData name="cristina madalina panaite" userId="2819e4fdd64daa06" providerId="LiveId" clId="{7B1CF564-81B1-4F6B-9741-FD12858FFD3B}" dt="2026-02-19T20:10:42.195" v="1827" actId="27636"/>
        <pc:sldMkLst>
          <pc:docMk/>
          <pc:sldMk cId="1052428090" sldId="260"/>
        </pc:sldMkLst>
        <pc:spChg chg="mod">
          <ac:chgData name="cristina madalina panaite" userId="2819e4fdd64daa06" providerId="LiveId" clId="{7B1CF564-81B1-4F6B-9741-FD12858FFD3B}" dt="2026-02-19T18:32:48.929" v="906"/>
          <ac:spMkLst>
            <pc:docMk/>
            <pc:sldMk cId="1052428090" sldId="260"/>
            <ac:spMk id="2" creationId="{10AB42E5-A62D-E70D-986C-D50523B69405}"/>
          </ac:spMkLst>
        </pc:spChg>
        <pc:spChg chg="mod">
          <ac:chgData name="cristina madalina panaite" userId="2819e4fdd64daa06" providerId="LiveId" clId="{7B1CF564-81B1-4F6B-9741-FD12858FFD3B}" dt="2026-02-19T20:10:42.195" v="1827" actId="27636"/>
          <ac:spMkLst>
            <pc:docMk/>
            <pc:sldMk cId="1052428090" sldId="260"/>
            <ac:spMk id="3" creationId="{39243DDA-EBFC-58A1-8AB9-7BE5F053FC7F}"/>
          </ac:spMkLst>
        </pc:spChg>
        <pc:spChg chg="add del">
          <ac:chgData name="cristina madalina panaite" userId="2819e4fdd64daa06" providerId="LiveId" clId="{7B1CF564-81B1-4F6B-9741-FD12858FFD3B}" dt="2026-02-19T18:32:48.929" v="906"/>
          <ac:spMkLst>
            <pc:docMk/>
            <pc:sldMk cId="1052428090" sldId="260"/>
            <ac:spMk id="32" creationId="{04812C46-200A-4DEB-A05E-3ED6C68C2387}"/>
          </ac:spMkLst>
        </pc:spChg>
        <pc:spChg chg="add del">
          <ac:chgData name="cristina madalina panaite" userId="2819e4fdd64daa06" providerId="LiveId" clId="{7B1CF564-81B1-4F6B-9741-FD12858FFD3B}" dt="2026-02-19T18:32:48.929" v="906"/>
          <ac:spMkLst>
            <pc:docMk/>
            <pc:sldMk cId="1052428090" sldId="260"/>
            <ac:spMk id="34" creationId="{D1EA859B-E555-4109-94F3-6700E046E008}"/>
          </ac:spMkLst>
        </pc:spChg>
      </pc:sldChg>
      <pc:sldChg chg="addSp modSp add mod setBg">
        <pc:chgData name="cristina madalina panaite" userId="2819e4fdd64daa06" providerId="LiveId" clId="{7B1CF564-81B1-4F6B-9741-FD12858FFD3B}" dt="2026-02-19T20:13:56.721" v="1852" actId="26606"/>
        <pc:sldMkLst>
          <pc:docMk/>
          <pc:sldMk cId="1695557492" sldId="263"/>
        </pc:sldMkLst>
        <pc:spChg chg="mod">
          <ac:chgData name="cristina madalina panaite" userId="2819e4fdd64daa06" providerId="LiveId" clId="{7B1CF564-81B1-4F6B-9741-FD12858FFD3B}" dt="2026-02-19T20:13:56.721" v="1852" actId="26606"/>
          <ac:spMkLst>
            <pc:docMk/>
            <pc:sldMk cId="1695557492" sldId="263"/>
            <ac:spMk id="2" creationId="{7ED395E2-A310-FB38-17B7-95EA45404F39}"/>
          </ac:spMkLst>
        </pc:spChg>
        <pc:spChg chg="add">
          <ac:chgData name="cristina madalina panaite" userId="2819e4fdd64daa06" providerId="LiveId" clId="{7B1CF564-81B1-4F6B-9741-FD12858FFD3B}" dt="2026-02-19T20:13:56.721" v="1852" actId="26606"/>
          <ac:spMkLst>
            <pc:docMk/>
            <pc:sldMk cId="1695557492" sldId="263"/>
            <ac:spMk id="22" creationId="{AE2B703B-46F9-481A-A605-82E2A828C4FA}"/>
          </ac:spMkLst>
        </pc:spChg>
        <pc:spChg chg="add">
          <ac:chgData name="cristina madalina panaite" userId="2819e4fdd64daa06" providerId="LiveId" clId="{7B1CF564-81B1-4F6B-9741-FD12858FFD3B}" dt="2026-02-19T20:13:56.721" v="1852" actId="26606"/>
          <ac:spMkLst>
            <pc:docMk/>
            <pc:sldMk cId="1695557492" sldId="263"/>
            <ac:spMk id="24" creationId="{F13BE4D7-0C3D-4906-B230-A1C5B4665CCF}"/>
          </ac:spMkLst>
        </pc:spChg>
        <pc:graphicFrameChg chg="mod modGraphic">
          <ac:chgData name="cristina madalina panaite" userId="2819e4fdd64daa06" providerId="LiveId" clId="{7B1CF564-81B1-4F6B-9741-FD12858FFD3B}" dt="2026-02-19T20:13:56.721" v="1852" actId="26606"/>
          <ac:graphicFrameMkLst>
            <pc:docMk/>
            <pc:sldMk cId="1695557492" sldId="263"/>
            <ac:graphicFrameMk id="17" creationId="{7CFCE468-576B-0ECF-9905-36321FF70A0C}"/>
          </ac:graphicFrameMkLst>
        </pc:graphicFrameChg>
      </pc:sldChg>
      <pc:sldChg chg="addSp modSp add mod setBg">
        <pc:chgData name="cristina madalina panaite" userId="2819e4fdd64daa06" providerId="LiveId" clId="{7B1CF564-81B1-4F6B-9741-FD12858FFD3B}" dt="2026-02-19T20:14:10.258" v="1853" actId="26606"/>
        <pc:sldMkLst>
          <pc:docMk/>
          <pc:sldMk cId="2796846284" sldId="264"/>
        </pc:sldMkLst>
        <pc:spChg chg="mod">
          <ac:chgData name="cristina madalina panaite" userId="2819e4fdd64daa06" providerId="LiveId" clId="{7B1CF564-81B1-4F6B-9741-FD12858FFD3B}" dt="2026-02-19T20:14:10.258" v="1853" actId="26606"/>
          <ac:spMkLst>
            <pc:docMk/>
            <pc:sldMk cId="2796846284" sldId="264"/>
            <ac:spMk id="2" creationId="{254FCDA4-6122-5939-B328-A606459BEE81}"/>
          </ac:spMkLst>
        </pc:spChg>
        <pc:spChg chg="mod">
          <ac:chgData name="cristina madalina panaite" userId="2819e4fdd64daa06" providerId="LiveId" clId="{7B1CF564-81B1-4F6B-9741-FD12858FFD3B}" dt="2026-02-19T20:14:10.258" v="1853" actId="26606"/>
          <ac:spMkLst>
            <pc:docMk/>
            <pc:sldMk cId="2796846284" sldId="264"/>
            <ac:spMk id="3" creationId="{A0957499-0AEB-30C1-F484-CD125ECE08AE}"/>
          </ac:spMkLst>
        </pc:spChg>
        <pc:spChg chg="add">
          <ac:chgData name="cristina madalina panaite" userId="2819e4fdd64daa06" providerId="LiveId" clId="{7B1CF564-81B1-4F6B-9741-FD12858FFD3B}" dt="2026-02-19T20:14:10.258" v="1853" actId="26606"/>
          <ac:spMkLst>
            <pc:docMk/>
            <pc:sldMk cId="2796846284" sldId="264"/>
            <ac:spMk id="8" creationId="{907EF6B7-1338-4443-8C46-6A318D952DFD}"/>
          </ac:spMkLst>
        </pc:spChg>
        <pc:spChg chg="add">
          <ac:chgData name="cristina madalina panaite" userId="2819e4fdd64daa06" providerId="LiveId" clId="{7B1CF564-81B1-4F6B-9741-FD12858FFD3B}" dt="2026-02-19T20:14:10.258" v="1853" actId="26606"/>
          <ac:spMkLst>
            <pc:docMk/>
            <pc:sldMk cId="2796846284" sldId="264"/>
            <ac:spMk id="10" creationId="{DAAE4CDD-124C-4DCF-9584-B6033B545DD5}"/>
          </ac:spMkLst>
        </pc:spChg>
        <pc:spChg chg="add">
          <ac:chgData name="cristina madalina panaite" userId="2819e4fdd64daa06" providerId="LiveId" clId="{7B1CF564-81B1-4F6B-9741-FD12858FFD3B}" dt="2026-02-19T20:14:10.258" v="1853" actId="26606"/>
          <ac:spMkLst>
            <pc:docMk/>
            <pc:sldMk cId="2796846284" sldId="264"/>
            <ac:spMk id="12" creationId="{081E4A58-353D-44AE-B2FC-2A74E2E400F7}"/>
          </ac:spMkLst>
        </pc:spChg>
      </pc:sldChg>
      <pc:sldChg chg="addSp delSp modSp mod delDesignElem">
        <pc:chgData name="cristina madalina panaite" userId="2819e4fdd64daa06" providerId="LiveId" clId="{7B1CF564-81B1-4F6B-9741-FD12858FFD3B}" dt="2026-02-19T20:25:31.681" v="1909" actId="255"/>
        <pc:sldMkLst>
          <pc:docMk/>
          <pc:sldMk cId="4252705156" sldId="267"/>
        </pc:sldMkLst>
        <pc:spChg chg="mod">
          <ac:chgData name="cristina madalina panaite" userId="2819e4fdd64daa06" providerId="LiveId" clId="{7B1CF564-81B1-4F6B-9741-FD12858FFD3B}" dt="2026-02-19T20:25:31.681" v="1909" actId="255"/>
          <ac:spMkLst>
            <pc:docMk/>
            <pc:sldMk cId="4252705156" sldId="267"/>
            <ac:spMk id="3" creationId="{6F4EDD04-81BD-2536-94C8-60ECE08E5125}"/>
          </ac:spMkLst>
        </pc:spChg>
        <pc:spChg chg="add del">
          <ac:chgData name="cristina madalina panaite" userId="2819e4fdd64daa06" providerId="LiveId" clId="{7B1CF564-81B1-4F6B-9741-FD12858FFD3B}" dt="2026-02-19T18:32:48.929" v="906"/>
          <ac:spMkLst>
            <pc:docMk/>
            <pc:sldMk cId="4252705156" sldId="267"/>
            <ac:spMk id="18" creationId="{D009D6D5-DAC2-4A8B-A17A-E206B9012D09}"/>
          </ac:spMkLst>
        </pc:spChg>
      </pc:sldChg>
      <pc:sldChg chg="delSp del mod">
        <pc:chgData name="cristina madalina panaite" userId="2819e4fdd64daa06" providerId="LiveId" clId="{7B1CF564-81B1-4F6B-9741-FD12858FFD3B}" dt="2026-02-19T15:06:07.934" v="1" actId="2696"/>
        <pc:sldMkLst>
          <pc:docMk/>
          <pc:sldMk cId="602447367" sldId="268"/>
        </pc:sldMkLst>
        <pc:graphicFrameChg chg="del">
          <ac:chgData name="cristina madalina panaite" userId="2819e4fdd64daa06" providerId="LiveId" clId="{7B1CF564-81B1-4F6B-9741-FD12858FFD3B}" dt="2026-02-19T14:57:45.466" v="0" actId="21"/>
          <ac:graphicFrameMkLst>
            <pc:docMk/>
            <pc:sldMk cId="602447367" sldId="268"/>
            <ac:graphicFrameMk id="10" creationId="{80EF0A59-0C86-D6C9-4218-C86BA21C6470}"/>
          </ac:graphicFrameMkLst>
        </pc:graphicFrameChg>
      </pc:sldChg>
      <pc:sldChg chg="addSp delSp modSp add mod setBg modClrScheme chgLayout">
        <pc:chgData name="cristina madalina panaite" userId="2819e4fdd64daa06" providerId="LiveId" clId="{7B1CF564-81B1-4F6B-9741-FD12858FFD3B}" dt="2026-02-19T20:22:52.609" v="1905" actId="26606"/>
        <pc:sldMkLst>
          <pc:docMk/>
          <pc:sldMk cId="2371687621" sldId="268"/>
        </pc:sldMkLst>
        <pc:spChg chg="add del mod">
          <ac:chgData name="cristina madalina panaite" userId="2819e4fdd64daa06" providerId="LiveId" clId="{7B1CF564-81B1-4F6B-9741-FD12858FFD3B}" dt="2026-02-19T15:10:05.612" v="179" actId="21"/>
          <ac:spMkLst>
            <pc:docMk/>
            <pc:sldMk cId="2371687621" sldId="268"/>
            <ac:spMk id="2" creationId="{64224E10-6537-A38E-153B-7A6072D2D684}"/>
          </ac:spMkLst>
        </pc:spChg>
        <pc:spChg chg="add del mod or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4" creationId="{6F47D4C1-E4F5-E946-4657-DBE06178135E}"/>
          </ac:spMkLst>
        </pc:spChg>
        <pc:spChg chg="add mod or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5" creationId="{82C0B3DA-0083-67DC-2D5D-681BE94A70BC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10" creationId="{1709F1D5-B0F1-4714-A239-E5B61C161915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12" creationId="{228FB460-D3FF-4440-A020-05982A09E517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14" creationId="{14847E93-7DC1-4D4B-8829-B19AA7137C50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16" creationId="{5566D6E1-03A1-4D73-A4E0-35D74D568A04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18" creationId="{9F835A99-04AC-494A-A572-AFE8413CC938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20" creationId="{7B786209-1B0B-4CA9-9BDD-F7327066A84D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22" creationId="{2D2964BB-484D-45AE-AD66-D407D0629652}"/>
          </ac:spMkLst>
        </pc:spChg>
        <pc:spChg chg="add">
          <ac:chgData name="cristina madalina panaite" userId="2819e4fdd64daa06" providerId="LiveId" clId="{7B1CF564-81B1-4F6B-9741-FD12858FFD3B}" dt="2026-02-19T20:22:52.609" v="1905" actId="26606"/>
          <ac:spMkLst>
            <pc:docMk/>
            <pc:sldMk cId="2371687621" sldId="268"/>
            <ac:spMk id="24" creationId="{6691AC69-A76E-4DAB-B565-468B6B87ACF3}"/>
          </ac:spMkLst>
        </pc:spChg>
      </pc:sldChg>
      <pc:sldChg chg="addSp modSp mod setBg">
        <pc:chgData name="cristina madalina panaite" userId="2819e4fdd64daa06" providerId="LiveId" clId="{7B1CF564-81B1-4F6B-9741-FD12858FFD3B}" dt="2026-02-19T20:23:20.663" v="1906" actId="26606"/>
        <pc:sldMkLst>
          <pc:docMk/>
          <pc:sldMk cId="1908733153" sldId="269"/>
        </pc:sldMkLst>
        <pc:spChg chg="mo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2" creationId="{434B0FD1-66C5-DB6A-B473-D342221D5B3A}"/>
          </ac:spMkLst>
        </pc:spChg>
        <pc:spChg chg="mo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3" creationId="{FD14F40A-950D-2159-5A0C-95F3B9975C67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8" creationId="{E92FEB64-6EEA-4759-B4A4-BD2C1E660BA8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10" creationId="{B10BB131-AC8E-4A8E-A5D1-36260F720C3B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12" creationId="{14847E93-7DC1-4D4B-8829-B19AA7137C50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14" creationId="{5566D6E1-03A1-4D73-A4E0-35D74D568A04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16" creationId="{9F835A99-04AC-494A-A572-AFE8413CC938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18" creationId="{7B786209-1B0B-4CA9-9BDD-F7327066A84D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20" creationId="{2D2964BB-484D-45AE-AD66-D407D0629652}"/>
          </ac:spMkLst>
        </pc:spChg>
        <pc:spChg chg="add">
          <ac:chgData name="cristina madalina panaite" userId="2819e4fdd64daa06" providerId="LiveId" clId="{7B1CF564-81B1-4F6B-9741-FD12858FFD3B}" dt="2026-02-19T20:23:20.663" v="1906" actId="26606"/>
          <ac:spMkLst>
            <pc:docMk/>
            <pc:sldMk cId="1908733153" sldId="269"/>
            <ac:spMk id="22" creationId="{6691AC69-A76E-4DAB-B565-468B6B87ACF3}"/>
          </ac:spMkLst>
        </pc:spChg>
      </pc:sldChg>
      <pc:sldChg chg="addSp delSp modSp new mod setBg">
        <pc:chgData name="cristina madalina panaite" userId="2819e4fdd64daa06" providerId="LiveId" clId="{7B1CF564-81B1-4F6B-9741-FD12858FFD3B}" dt="2026-02-19T18:36:11.216" v="930" actId="20577"/>
        <pc:sldMkLst>
          <pc:docMk/>
          <pc:sldMk cId="2327734700" sldId="270"/>
        </pc:sldMkLst>
        <pc:spChg chg="mod">
          <ac:chgData name="cristina madalina panaite" userId="2819e4fdd64daa06" providerId="LiveId" clId="{7B1CF564-81B1-4F6B-9741-FD12858FFD3B}" dt="2026-02-19T18:32:48.929" v="906"/>
          <ac:spMkLst>
            <pc:docMk/>
            <pc:sldMk cId="2327734700" sldId="270"/>
            <ac:spMk id="2" creationId="{C725CFAA-AB37-468C-2B2A-9F5E3BE60816}"/>
          </ac:spMkLst>
        </pc:spChg>
        <pc:spChg chg="del">
          <ac:chgData name="cristina madalina panaite" userId="2819e4fdd64daa06" providerId="LiveId" clId="{7B1CF564-81B1-4F6B-9741-FD12858FFD3B}" dt="2026-02-19T15:32:16.085" v="199" actId="931"/>
          <ac:spMkLst>
            <pc:docMk/>
            <pc:sldMk cId="2327734700" sldId="270"/>
            <ac:spMk id="3" creationId="{14617B65-5D45-8BC2-2BC5-6776F79375FF}"/>
          </ac:spMkLst>
        </pc:spChg>
        <pc:spChg chg="add del mod">
          <ac:chgData name="cristina madalina panaite" userId="2819e4fdd64daa06" providerId="LiveId" clId="{7B1CF564-81B1-4F6B-9741-FD12858FFD3B}" dt="2026-02-19T15:35:04.854" v="202"/>
          <ac:spMkLst>
            <pc:docMk/>
            <pc:sldMk cId="2327734700" sldId="270"/>
            <ac:spMk id="9" creationId="{ED915BE2-3E03-7D87-1FAA-32E041370C9B}"/>
          </ac:spMkLst>
        </pc:spChg>
        <pc:spChg chg="add del mod">
          <ac:chgData name="cristina madalina panaite" userId="2819e4fdd64daa06" providerId="LiveId" clId="{7B1CF564-81B1-4F6B-9741-FD12858FFD3B}" dt="2026-02-19T15:51:48.754" v="219" actId="21"/>
          <ac:spMkLst>
            <pc:docMk/>
            <pc:sldMk cId="2327734700" sldId="270"/>
            <ac:spMk id="13" creationId="{F124FD1B-2669-7230-345C-0B6194BF4739}"/>
          </ac:spMkLst>
        </pc:spChg>
        <pc:spChg chg="add del mod">
          <ac:chgData name="cristina madalina panaite" userId="2819e4fdd64daa06" providerId="LiveId" clId="{7B1CF564-81B1-4F6B-9741-FD12858FFD3B}" dt="2026-02-19T15:52:30.789" v="220" actId="1032"/>
          <ac:spMkLst>
            <pc:docMk/>
            <pc:sldMk cId="2327734700" sldId="270"/>
            <ac:spMk id="15" creationId="{7280697F-A422-CBC4-7AE7-B162A852DF80}"/>
          </ac:spMkLst>
        </pc:spChg>
        <pc:spChg chg="add del mod">
          <ac:chgData name="cristina madalina panaite" userId="2819e4fdd64daa06" providerId="LiveId" clId="{7B1CF564-81B1-4F6B-9741-FD12858FFD3B}" dt="2026-02-19T15:53:15.431" v="222" actId="1032"/>
          <ac:spMkLst>
            <pc:docMk/>
            <pc:sldMk cId="2327734700" sldId="270"/>
            <ac:spMk id="18" creationId="{00E67E6E-147D-B5FF-6F6A-55192A49B18C}"/>
          </ac:spMkLst>
        </pc:spChg>
        <pc:spChg chg="add del mod">
          <ac:chgData name="cristina madalina panaite" userId="2819e4fdd64daa06" providerId="LiveId" clId="{7B1CF564-81B1-4F6B-9741-FD12858FFD3B}" dt="2026-02-19T17:53:06.278" v="244" actId="1032"/>
          <ac:spMkLst>
            <pc:docMk/>
            <pc:sldMk cId="2327734700" sldId="270"/>
            <ac:spMk id="21" creationId="{A43F3CDE-0413-4C85-68BE-EBE659F52DCA}"/>
          </ac:spMkLst>
        </pc:spChg>
        <pc:spChg chg="add del mod">
          <ac:chgData name="cristina madalina panaite" userId="2819e4fdd64daa06" providerId="LiveId" clId="{7B1CF564-81B1-4F6B-9741-FD12858FFD3B}" dt="2026-02-19T18:05:53.435" v="563" actId="1032"/>
          <ac:spMkLst>
            <pc:docMk/>
            <pc:sldMk cId="2327734700" sldId="270"/>
            <ac:spMk id="24" creationId="{0BB857CF-B2A7-5703-A6CF-579DE43FF50F}"/>
          </ac:spMkLst>
        </pc:spChg>
        <pc:spChg chg="add del mod">
          <ac:chgData name="cristina madalina panaite" userId="2819e4fdd64daa06" providerId="LiveId" clId="{7B1CF564-81B1-4F6B-9741-FD12858FFD3B}" dt="2026-02-19T18:11:58.213" v="625" actId="1032"/>
          <ac:spMkLst>
            <pc:docMk/>
            <pc:sldMk cId="2327734700" sldId="270"/>
            <ac:spMk id="27" creationId="{6796C68F-4808-F0C4-1D23-E7FDBC1A8F7D}"/>
          </ac:spMkLst>
        </pc:spChg>
        <pc:spChg chg="add del">
          <ac:chgData name="cristina madalina panaite" userId="2819e4fdd64daa06" providerId="LiveId" clId="{7B1CF564-81B1-4F6B-9741-FD12858FFD3B}" dt="2026-02-19T18:26:58.467" v="863" actId="26606"/>
          <ac:spMkLst>
            <pc:docMk/>
            <pc:sldMk cId="2327734700" sldId="270"/>
            <ac:spMk id="33" creationId="{1A9F7B4E-B03D-4F64-BE33-00D074458D45}"/>
          </ac:spMkLst>
        </pc:spChg>
        <pc:spChg chg="add del">
          <ac:chgData name="cristina madalina panaite" userId="2819e4fdd64daa06" providerId="LiveId" clId="{7B1CF564-81B1-4F6B-9741-FD12858FFD3B}" dt="2026-02-19T18:26:58.467" v="863" actId="26606"/>
          <ac:spMkLst>
            <pc:docMk/>
            <pc:sldMk cId="2327734700" sldId="270"/>
            <ac:spMk id="35" creationId="{7E2BE7F7-CA89-4002-ACCE-A478AEA24F5E}"/>
          </ac:spMkLst>
        </pc:spChg>
        <pc:graphicFrameChg chg="add del modGraphic">
          <ac:chgData name="cristina madalina panaite" userId="2819e4fdd64daa06" providerId="LiveId" clId="{7B1CF564-81B1-4F6B-9741-FD12858FFD3B}" dt="2026-02-19T15:52:44.305" v="221" actId="21"/>
          <ac:graphicFrameMkLst>
            <pc:docMk/>
            <pc:sldMk cId="2327734700" sldId="270"/>
            <ac:graphicFrameMk id="16" creationId="{06BC71FB-553C-5DAF-C933-F5877E98E726}"/>
          </ac:graphicFrameMkLst>
        </pc:graphicFrameChg>
        <pc:graphicFrameChg chg="add del modGraphic">
          <ac:chgData name="cristina madalina panaite" userId="2819e4fdd64daa06" providerId="LiveId" clId="{7B1CF564-81B1-4F6B-9741-FD12858FFD3B}" dt="2026-02-19T17:52:47.854" v="243" actId="21"/>
          <ac:graphicFrameMkLst>
            <pc:docMk/>
            <pc:sldMk cId="2327734700" sldId="270"/>
            <ac:graphicFrameMk id="19" creationId="{A615A8E0-051C-30A4-5D00-6A9F3AAD1ED4}"/>
          </ac:graphicFrameMkLst>
        </pc:graphicFrameChg>
        <pc:graphicFrameChg chg="add del modGraphic">
          <ac:chgData name="cristina madalina panaite" userId="2819e4fdd64daa06" providerId="LiveId" clId="{7B1CF564-81B1-4F6B-9741-FD12858FFD3B}" dt="2026-02-19T18:03:31.797" v="478" actId="21"/>
          <ac:graphicFrameMkLst>
            <pc:docMk/>
            <pc:sldMk cId="2327734700" sldId="270"/>
            <ac:graphicFrameMk id="22" creationId="{E929B493-2258-A9CB-D52E-C0BBB95E1B61}"/>
          </ac:graphicFrameMkLst>
        </pc:graphicFrameChg>
        <pc:graphicFrameChg chg="add del mod modGraphic">
          <ac:chgData name="cristina madalina panaite" userId="2819e4fdd64daa06" providerId="LiveId" clId="{7B1CF564-81B1-4F6B-9741-FD12858FFD3B}" dt="2026-02-19T18:10:07.736" v="624" actId="21"/>
          <ac:graphicFrameMkLst>
            <pc:docMk/>
            <pc:sldMk cId="2327734700" sldId="270"/>
            <ac:graphicFrameMk id="25" creationId="{178FF06D-9328-644B-3C92-5567CFFAE778}"/>
          </ac:graphicFrameMkLst>
        </pc:graphicFrameChg>
        <pc:graphicFrameChg chg="add mod modGraphic">
          <ac:chgData name="cristina madalina panaite" userId="2819e4fdd64daa06" providerId="LiveId" clId="{7B1CF564-81B1-4F6B-9741-FD12858FFD3B}" dt="2026-02-19T18:36:11.216" v="930" actId="20577"/>
          <ac:graphicFrameMkLst>
            <pc:docMk/>
            <pc:sldMk cId="2327734700" sldId="270"/>
            <ac:graphicFrameMk id="28" creationId="{5B38521A-0470-9628-B7FC-77EF27A7FF6D}"/>
          </ac:graphicFrameMkLst>
        </pc:graphicFrameChg>
        <pc:picChg chg="add del mod ord">
          <ac:chgData name="cristina madalina panaite" userId="2819e4fdd64daa06" providerId="LiveId" clId="{7B1CF564-81B1-4F6B-9741-FD12858FFD3B}" dt="2026-02-19T15:32:27.456" v="200" actId="21"/>
          <ac:picMkLst>
            <pc:docMk/>
            <pc:sldMk cId="2327734700" sldId="270"/>
            <ac:picMk id="7" creationId="{8BE6EDBF-5146-2BE3-3724-F3CE069F3E61}"/>
          </ac:picMkLst>
        </pc:picChg>
        <pc:picChg chg="add del mod ord modCrop">
          <ac:chgData name="cristina madalina panaite" userId="2819e4fdd64daa06" providerId="LiveId" clId="{7B1CF564-81B1-4F6B-9741-FD12858FFD3B}" dt="2026-02-19T15:36:22.281" v="212" actId="21"/>
          <ac:picMkLst>
            <pc:docMk/>
            <pc:sldMk cId="2327734700" sldId="270"/>
            <ac:picMk id="11" creationId="{BD1F1653-66D1-97FF-AD51-5864DEC227B6}"/>
          </ac:picMkLst>
        </pc:picChg>
      </pc:sldChg>
      <pc:sldChg chg="addSp modSp new mod setBg">
        <pc:chgData name="cristina madalina panaite" userId="2819e4fdd64daa06" providerId="LiveId" clId="{7B1CF564-81B1-4F6B-9741-FD12858FFD3B}" dt="2026-02-19T20:22:30.525" v="1904" actId="26606"/>
        <pc:sldMkLst>
          <pc:docMk/>
          <pc:sldMk cId="1842400648" sldId="271"/>
        </pc:sldMkLst>
        <pc:spChg chg="mod">
          <ac:chgData name="cristina madalina panaite" userId="2819e4fdd64daa06" providerId="LiveId" clId="{7B1CF564-81B1-4F6B-9741-FD12858FFD3B}" dt="2026-02-19T20:22:30.525" v="1904" actId="26606"/>
          <ac:spMkLst>
            <pc:docMk/>
            <pc:sldMk cId="1842400648" sldId="271"/>
            <ac:spMk id="2" creationId="{0DE6AC7D-688A-6493-94E5-9BCB088DE77E}"/>
          </ac:spMkLst>
        </pc:spChg>
        <pc:spChg chg="mod">
          <ac:chgData name="cristina madalina panaite" userId="2819e4fdd64daa06" providerId="LiveId" clId="{7B1CF564-81B1-4F6B-9741-FD12858FFD3B}" dt="2026-02-19T20:22:30.525" v="1904" actId="26606"/>
          <ac:spMkLst>
            <pc:docMk/>
            <pc:sldMk cId="1842400648" sldId="271"/>
            <ac:spMk id="3" creationId="{5B1EAAA5-98F5-52F8-BD9A-4F6C28E0E930}"/>
          </ac:spMkLst>
        </pc:spChg>
        <pc:spChg chg="add">
          <ac:chgData name="cristina madalina panaite" userId="2819e4fdd64daa06" providerId="LiveId" clId="{7B1CF564-81B1-4F6B-9741-FD12858FFD3B}" dt="2026-02-19T20:22:30.525" v="1904" actId="26606"/>
          <ac:spMkLst>
            <pc:docMk/>
            <pc:sldMk cId="1842400648" sldId="271"/>
            <ac:spMk id="9" creationId="{3ECBE1F1-D69B-4AFA-ABD5-8E41720EF6DE}"/>
          </ac:spMkLst>
        </pc:spChg>
        <pc:spChg chg="add">
          <ac:chgData name="cristina madalina panaite" userId="2819e4fdd64daa06" providerId="LiveId" clId="{7B1CF564-81B1-4F6B-9741-FD12858FFD3B}" dt="2026-02-19T20:22:30.525" v="1904" actId="26606"/>
          <ac:spMkLst>
            <pc:docMk/>
            <pc:sldMk cId="1842400648" sldId="271"/>
            <ac:spMk id="11" creationId="{603A6265-E10C-4B85-9C20-E75FCAF9CC63}"/>
          </ac:spMkLst>
        </pc:spChg>
        <pc:picChg chg="add">
          <ac:chgData name="cristina madalina panaite" userId="2819e4fdd64daa06" providerId="LiveId" clId="{7B1CF564-81B1-4F6B-9741-FD12858FFD3B}" dt="2026-02-19T20:22:30.525" v="1904" actId="26606"/>
          <ac:picMkLst>
            <pc:docMk/>
            <pc:sldMk cId="1842400648" sldId="271"/>
            <ac:picMk id="5" creationId="{28BD1F74-B9B5-88A6-1D02-ED08D53D7508}"/>
          </ac:picMkLst>
        </pc:picChg>
      </pc:sldChg>
      <pc:sldChg chg="addSp delSp modSp new mod ord">
        <pc:chgData name="cristina madalina panaite" userId="2819e4fdd64daa06" providerId="LiveId" clId="{7B1CF564-81B1-4F6B-9741-FD12858FFD3B}" dt="2026-02-19T18:56:12.523" v="1302" actId="14100"/>
        <pc:sldMkLst>
          <pc:docMk/>
          <pc:sldMk cId="1428617062" sldId="272"/>
        </pc:sldMkLst>
        <pc:spChg chg="mod">
          <ac:chgData name="cristina madalina panaite" userId="2819e4fdd64daa06" providerId="LiveId" clId="{7B1CF564-81B1-4F6B-9741-FD12858FFD3B}" dt="2026-02-19T18:42:40.736" v="1025" actId="20577"/>
          <ac:spMkLst>
            <pc:docMk/>
            <pc:sldMk cId="1428617062" sldId="272"/>
            <ac:spMk id="2" creationId="{EBAECD5C-56AF-5A4D-FDC7-B579D2F9FB87}"/>
          </ac:spMkLst>
        </pc:spChg>
        <pc:spChg chg="del">
          <ac:chgData name="cristina madalina panaite" userId="2819e4fdd64daa06" providerId="LiveId" clId="{7B1CF564-81B1-4F6B-9741-FD12858FFD3B}" dt="2026-02-19T18:45:46.596" v="1033" actId="1032"/>
          <ac:spMkLst>
            <pc:docMk/>
            <pc:sldMk cId="1428617062" sldId="272"/>
            <ac:spMk id="3" creationId="{C67B4D7B-C27D-E37F-D899-2B4665039E7C}"/>
          </ac:spMkLst>
        </pc:spChg>
        <pc:graphicFrameChg chg="add mod modGraphic">
          <ac:chgData name="cristina madalina panaite" userId="2819e4fdd64daa06" providerId="LiveId" clId="{7B1CF564-81B1-4F6B-9741-FD12858FFD3B}" dt="2026-02-19T18:56:12.523" v="1302" actId="14100"/>
          <ac:graphicFrameMkLst>
            <pc:docMk/>
            <pc:sldMk cId="1428617062" sldId="272"/>
            <ac:graphicFrameMk id="4" creationId="{257FD7BD-DD36-96F6-9A8F-B62BB26AE245}"/>
          </ac:graphicFrameMkLst>
        </pc:graphicFrameChg>
      </pc:sldChg>
      <pc:sldChg chg="addSp delSp modSp new del mod">
        <pc:chgData name="cristina madalina panaite" userId="2819e4fdd64daa06" providerId="LiveId" clId="{7B1CF564-81B1-4F6B-9741-FD12858FFD3B}" dt="2026-02-19T20:02:44.213" v="1806" actId="2696"/>
        <pc:sldMkLst>
          <pc:docMk/>
          <pc:sldMk cId="1291525827" sldId="273"/>
        </pc:sldMkLst>
        <pc:spChg chg="mod">
          <ac:chgData name="cristina madalina panaite" userId="2819e4fdd64daa06" providerId="LiveId" clId="{7B1CF564-81B1-4F6B-9741-FD12858FFD3B}" dt="2026-02-19T18:59:10.707" v="1366" actId="20577"/>
          <ac:spMkLst>
            <pc:docMk/>
            <pc:sldMk cId="1291525827" sldId="273"/>
            <ac:spMk id="2" creationId="{7DA4932B-B0B2-2428-2EC5-31886B66B31C}"/>
          </ac:spMkLst>
        </pc:spChg>
        <pc:spChg chg="del">
          <ac:chgData name="cristina madalina panaite" userId="2819e4fdd64daa06" providerId="LiveId" clId="{7B1CF564-81B1-4F6B-9741-FD12858FFD3B}" dt="2026-02-19T19:35:02.668" v="1367" actId="1032"/>
          <ac:spMkLst>
            <pc:docMk/>
            <pc:sldMk cId="1291525827" sldId="273"/>
            <ac:spMk id="3" creationId="{FCD83143-A716-A307-5A10-F80327279D71}"/>
          </ac:spMkLst>
        </pc:spChg>
        <pc:spChg chg="add del mod">
          <ac:chgData name="cristina madalina panaite" userId="2819e4fdd64daa06" providerId="LiveId" clId="{7B1CF564-81B1-4F6B-9741-FD12858FFD3B}" dt="2026-02-19T19:35:52.815" v="1369" actId="1032"/>
          <ac:spMkLst>
            <pc:docMk/>
            <pc:sldMk cId="1291525827" sldId="273"/>
            <ac:spMk id="6" creationId="{BDA2841A-197C-C1A8-91AC-87419365863A}"/>
          </ac:spMkLst>
        </pc:spChg>
        <pc:spChg chg="add del mod">
          <ac:chgData name="cristina madalina panaite" userId="2819e4fdd64daa06" providerId="LiveId" clId="{7B1CF564-81B1-4F6B-9741-FD12858FFD3B}" dt="2026-02-19T19:36:20.273" v="1373" actId="1032"/>
          <ac:spMkLst>
            <pc:docMk/>
            <pc:sldMk cId="1291525827" sldId="273"/>
            <ac:spMk id="9" creationId="{3FAE9202-FE7B-D848-0489-08A62F8D8B27}"/>
          </ac:spMkLst>
        </pc:spChg>
        <pc:spChg chg="add del mod">
          <ac:chgData name="cristina madalina panaite" userId="2819e4fdd64daa06" providerId="LiveId" clId="{7B1CF564-81B1-4F6B-9741-FD12858FFD3B}" dt="2026-02-19T19:42:49.033" v="1489" actId="1032"/>
          <ac:spMkLst>
            <pc:docMk/>
            <pc:sldMk cId="1291525827" sldId="273"/>
            <ac:spMk id="12" creationId="{52670417-FBB7-C3FA-C20F-A2DD5990321F}"/>
          </ac:spMkLst>
        </pc:spChg>
        <pc:spChg chg="add del mod">
          <ac:chgData name="cristina madalina panaite" userId="2819e4fdd64daa06" providerId="LiveId" clId="{7B1CF564-81B1-4F6B-9741-FD12858FFD3B}" dt="2026-02-19T19:50:21.688" v="1585" actId="1032"/>
          <ac:spMkLst>
            <pc:docMk/>
            <pc:sldMk cId="1291525827" sldId="273"/>
            <ac:spMk id="17" creationId="{C914691F-3F69-2E20-2973-C6495E6C6395}"/>
          </ac:spMkLst>
        </pc:spChg>
        <pc:spChg chg="add del mod">
          <ac:chgData name="cristina madalina panaite" userId="2819e4fdd64daa06" providerId="LiveId" clId="{7B1CF564-81B1-4F6B-9741-FD12858FFD3B}" dt="2026-02-19T19:56:23.736" v="1679" actId="1032"/>
          <ac:spMkLst>
            <pc:docMk/>
            <pc:sldMk cId="1291525827" sldId="273"/>
            <ac:spMk id="20" creationId="{F6432929-A96F-9329-6A06-5A818A894EB4}"/>
          </ac:spMkLst>
        </pc:spChg>
        <pc:graphicFrameChg chg="add del modGraphic">
          <ac:chgData name="cristina madalina panaite" userId="2819e4fdd64daa06" providerId="LiveId" clId="{7B1CF564-81B1-4F6B-9741-FD12858FFD3B}" dt="2026-02-19T19:35:37.160" v="1368" actId="21"/>
          <ac:graphicFrameMkLst>
            <pc:docMk/>
            <pc:sldMk cId="1291525827" sldId="273"/>
            <ac:graphicFrameMk id="4" creationId="{9427301D-B60C-EF68-4744-1B3BCE98858B}"/>
          </ac:graphicFrameMkLst>
        </pc:graphicFrameChg>
        <pc:graphicFrameChg chg="add del modGraphic">
          <ac:chgData name="cristina madalina panaite" userId="2819e4fdd64daa06" providerId="LiveId" clId="{7B1CF564-81B1-4F6B-9741-FD12858FFD3B}" dt="2026-02-19T19:36:07.610" v="1372" actId="21"/>
          <ac:graphicFrameMkLst>
            <pc:docMk/>
            <pc:sldMk cId="1291525827" sldId="273"/>
            <ac:graphicFrameMk id="7" creationId="{C5AFAC13-223F-F898-5F63-8114DEB02CD9}"/>
          </ac:graphicFrameMkLst>
        </pc:graphicFrameChg>
        <pc:graphicFrameChg chg="add del modGraphic">
          <ac:chgData name="cristina madalina panaite" userId="2819e4fdd64daa06" providerId="LiveId" clId="{7B1CF564-81B1-4F6B-9741-FD12858FFD3B}" dt="2026-02-19T19:40:39.070" v="1488" actId="21"/>
          <ac:graphicFrameMkLst>
            <pc:docMk/>
            <pc:sldMk cId="1291525827" sldId="273"/>
            <ac:graphicFrameMk id="10" creationId="{0D942463-A8FB-C86C-E536-B5A3BE6CED2C}"/>
          </ac:graphicFrameMkLst>
        </pc:graphicFrameChg>
        <pc:graphicFrameChg chg="add del modGraphic">
          <ac:chgData name="cristina madalina panaite" userId="2819e4fdd64daa06" providerId="LiveId" clId="{7B1CF564-81B1-4F6B-9741-FD12858FFD3B}" dt="2026-02-19T19:50:06.965" v="1584" actId="21"/>
          <ac:graphicFrameMkLst>
            <pc:docMk/>
            <pc:sldMk cId="1291525827" sldId="273"/>
            <ac:graphicFrameMk id="15" creationId="{150CD76A-8F41-4FD0-21E9-0CAA973678E9}"/>
          </ac:graphicFrameMkLst>
        </pc:graphicFrameChg>
        <pc:graphicFrameChg chg="add del mod modGraphic">
          <ac:chgData name="cristina madalina panaite" userId="2819e4fdd64daa06" providerId="LiveId" clId="{7B1CF564-81B1-4F6B-9741-FD12858FFD3B}" dt="2026-02-19T19:54:58.173" v="1678" actId="21"/>
          <ac:graphicFrameMkLst>
            <pc:docMk/>
            <pc:sldMk cId="1291525827" sldId="273"/>
            <ac:graphicFrameMk id="18" creationId="{6C9B0B92-5430-E56D-6B6A-0D5F6EA8B33F}"/>
          </ac:graphicFrameMkLst>
        </pc:graphicFrameChg>
        <pc:graphicFrameChg chg="add modGraphic">
          <ac:chgData name="cristina madalina panaite" userId="2819e4fdd64daa06" providerId="LiveId" clId="{7B1CF564-81B1-4F6B-9741-FD12858FFD3B}" dt="2026-02-19T20:00:17.036" v="1803" actId="20577"/>
          <ac:graphicFrameMkLst>
            <pc:docMk/>
            <pc:sldMk cId="1291525827" sldId="273"/>
            <ac:graphicFrameMk id="21" creationId="{9A26A7E2-7883-5398-289E-96C02D335C07}"/>
          </ac:graphicFrameMkLst>
        </pc:graphicFrameChg>
      </pc:sldChg>
      <pc:sldChg chg="addSp delSp modSp new mod setBg">
        <pc:chgData name="cristina madalina panaite" userId="2819e4fdd64daa06" providerId="LiveId" clId="{7B1CF564-81B1-4F6B-9741-FD12858FFD3B}" dt="2026-02-19T20:06:47.097" v="1811" actId="26606"/>
        <pc:sldMkLst>
          <pc:docMk/>
          <pc:sldMk cId="4070412" sldId="274"/>
        </pc:sldMkLst>
        <pc:spChg chg="add del">
          <ac:chgData name="cristina madalina panaite" userId="2819e4fdd64daa06" providerId="LiveId" clId="{7B1CF564-81B1-4F6B-9741-FD12858FFD3B}" dt="2026-02-19T20:06:44.267" v="1808" actId="26606"/>
          <ac:spMkLst>
            <pc:docMk/>
            <pc:sldMk cId="4070412" sldId="274"/>
            <ac:spMk id="8" creationId="{F3060C83-F051-4F0E-ABAD-AA0DFC48B218}"/>
          </ac:spMkLst>
        </pc:spChg>
        <pc:spChg chg="add del">
          <ac:chgData name="cristina madalina panaite" userId="2819e4fdd64daa06" providerId="LiveId" clId="{7B1CF564-81B1-4F6B-9741-FD12858FFD3B}" dt="2026-02-19T20:06:44.267" v="1808" actId="26606"/>
          <ac:spMkLst>
            <pc:docMk/>
            <pc:sldMk cId="4070412" sldId="274"/>
            <ac:spMk id="10" creationId="{83C98ABE-055B-441F-B07E-44F97F083C39}"/>
          </ac:spMkLst>
        </pc:spChg>
        <pc:spChg chg="add del">
          <ac:chgData name="cristina madalina panaite" userId="2819e4fdd64daa06" providerId="LiveId" clId="{7B1CF564-81B1-4F6B-9741-FD12858FFD3B}" dt="2026-02-19T20:06:44.267" v="1808" actId="26606"/>
          <ac:spMkLst>
            <pc:docMk/>
            <pc:sldMk cId="4070412" sldId="274"/>
            <ac:spMk id="12" creationId="{29FDB030-9B49-4CED-8CCD-4D99382388AC}"/>
          </ac:spMkLst>
        </pc:spChg>
        <pc:spChg chg="add del">
          <ac:chgData name="cristina madalina panaite" userId="2819e4fdd64daa06" providerId="LiveId" clId="{7B1CF564-81B1-4F6B-9741-FD12858FFD3B}" dt="2026-02-19T20:06:44.267" v="1808" actId="26606"/>
          <ac:spMkLst>
            <pc:docMk/>
            <pc:sldMk cId="4070412" sldId="274"/>
            <ac:spMk id="14" creationId="{3783CA14-24A1-485C-8B30-D6A5D87987AD}"/>
          </ac:spMkLst>
        </pc:spChg>
        <pc:spChg chg="add del">
          <ac:chgData name="cristina madalina panaite" userId="2819e4fdd64daa06" providerId="LiveId" clId="{7B1CF564-81B1-4F6B-9741-FD12858FFD3B}" dt="2026-02-19T20:06:44.267" v="1808" actId="26606"/>
          <ac:spMkLst>
            <pc:docMk/>
            <pc:sldMk cId="4070412" sldId="274"/>
            <ac:spMk id="16" creationId="{9A97C86A-04D6-40F7-AE84-31AB43E6A846}"/>
          </ac:spMkLst>
        </pc:spChg>
        <pc:spChg chg="add del">
          <ac:chgData name="cristina madalina panaite" userId="2819e4fdd64daa06" providerId="LiveId" clId="{7B1CF564-81B1-4F6B-9741-FD12858FFD3B}" dt="2026-02-19T20:06:44.267" v="1808" actId="26606"/>
          <ac:spMkLst>
            <pc:docMk/>
            <pc:sldMk cId="4070412" sldId="274"/>
            <ac:spMk id="18" creationId="{FF9F2414-84E8-453E-B1F3-389FDE8192D9}"/>
          </ac:spMkLst>
        </pc:spChg>
        <pc:spChg chg="add del">
          <ac:chgData name="cristina madalina panaite" userId="2819e4fdd64daa06" providerId="LiveId" clId="{7B1CF564-81B1-4F6B-9741-FD12858FFD3B}" dt="2026-02-19T20:06:44.267" v="1808" actId="26606"/>
          <ac:spMkLst>
            <pc:docMk/>
            <pc:sldMk cId="4070412" sldId="274"/>
            <ac:spMk id="20" creationId="{3ECA69A1-7536-43AC-85EF-C7106179F5ED}"/>
          </ac:spMkLst>
        </pc:spChg>
        <pc:spChg chg="add del">
          <ac:chgData name="cristina madalina panaite" userId="2819e4fdd64daa06" providerId="LiveId" clId="{7B1CF564-81B1-4F6B-9741-FD12858FFD3B}" dt="2026-02-19T20:06:47.085" v="1810" actId="26606"/>
          <ac:spMkLst>
            <pc:docMk/>
            <pc:sldMk cId="4070412" sldId="274"/>
            <ac:spMk id="22" creationId="{8950AD4C-6AF3-49F8-94E1-DBCAFB39478B}"/>
          </ac:spMkLst>
        </pc:spChg>
        <pc:spChg chg="add del">
          <ac:chgData name="cristina madalina panaite" userId="2819e4fdd64daa06" providerId="LiveId" clId="{7B1CF564-81B1-4F6B-9741-FD12858FFD3B}" dt="2026-02-19T20:06:47.085" v="1810" actId="26606"/>
          <ac:spMkLst>
            <pc:docMk/>
            <pc:sldMk cId="4070412" sldId="274"/>
            <ac:spMk id="23" creationId="{D967F3CD-B7D5-4CD4-B546-13C8A8F612BA}"/>
          </ac:spMkLst>
        </pc:spChg>
        <pc:spChg chg="add del">
          <ac:chgData name="cristina madalina panaite" userId="2819e4fdd64daa06" providerId="LiveId" clId="{7B1CF564-81B1-4F6B-9741-FD12858FFD3B}" dt="2026-02-19T20:06:47.085" v="1810" actId="26606"/>
          <ac:spMkLst>
            <pc:docMk/>
            <pc:sldMk cId="4070412" sldId="274"/>
            <ac:spMk id="24" creationId="{F9528C64-B611-4A0E-AED3-355EAA4E2DE3}"/>
          </ac:spMkLst>
        </pc:spChg>
        <pc:spChg chg="add del">
          <ac:chgData name="cristina madalina panaite" userId="2819e4fdd64daa06" providerId="LiveId" clId="{7B1CF564-81B1-4F6B-9741-FD12858FFD3B}" dt="2026-02-19T20:06:47.085" v="1810" actId="26606"/>
          <ac:spMkLst>
            <pc:docMk/>
            <pc:sldMk cId="4070412" sldId="274"/>
            <ac:spMk id="25" creationId="{9479A80B-8CA9-4EA1-9408-D2A7B0466B88}"/>
          </ac:spMkLst>
        </pc:spChg>
        <pc:spChg chg="add">
          <ac:chgData name="cristina madalina panaite" userId="2819e4fdd64daa06" providerId="LiveId" clId="{7B1CF564-81B1-4F6B-9741-FD12858FFD3B}" dt="2026-02-19T20:06:47.097" v="1811" actId="26606"/>
          <ac:spMkLst>
            <pc:docMk/>
            <pc:sldMk cId="4070412" sldId="274"/>
            <ac:spMk id="27" creationId="{42A4FC2C-047E-45A5-965D-8E1E3BF09BC6}"/>
          </ac:spMkLst>
        </pc:spChg>
        <pc:picChg chg="add mod">
          <ac:chgData name="cristina madalina panaite" userId="2819e4fdd64daa06" providerId="LiveId" clId="{7B1CF564-81B1-4F6B-9741-FD12858FFD3B}" dt="2026-02-19T20:06:47.097" v="1811" actId="26606"/>
          <ac:picMkLst>
            <pc:docMk/>
            <pc:sldMk cId="4070412" sldId="274"/>
            <ac:picMk id="3" creationId="{FAA3B3D6-5443-DFF6-7712-28ABE4D6B426}"/>
          </ac:picMkLst>
        </pc:picChg>
      </pc:sldChg>
      <pc:sldChg chg="new del">
        <pc:chgData name="cristina madalina panaite" userId="2819e4fdd64daa06" providerId="LiveId" clId="{7B1CF564-81B1-4F6B-9741-FD12858FFD3B}" dt="2026-02-19T20:08:01.012" v="1815" actId="2696"/>
        <pc:sldMkLst>
          <pc:docMk/>
          <pc:sldMk cId="1507335669" sldId="275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6BB3AB-D9BD-4C2F-AD13-4B8FB71954DE}" type="doc">
      <dgm:prSet loTypeId="urn:microsoft.com/office/officeart/2008/layout/NameandTitleOrganizational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ZW"/>
        </a:p>
      </dgm:t>
    </dgm:pt>
    <dgm:pt modelId="{7C69FFDA-DF17-485C-AD50-AE83460B511C}">
      <dgm:prSet phldrT="[Text]" phldr="0"/>
      <dgm:spPr/>
      <dgm:t>
        <a:bodyPr/>
        <a:lstStyle/>
        <a:p>
          <a:r>
            <a:rPr lang="en-ZW" dirty="0"/>
            <a:t>CEO</a:t>
          </a:r>
        </a:p>
      </dgm:t>
    </dgm:pt>
    <dgm:pt modelId="{02BA8FDF-05F2-4829-BF9A-67827386F27E}" type="parTrans" cxnId="{841F5568-9253-46A9-9507-F829805D43F6}">
      <dgm:prSet/>
      <dgm:spPr/>
      <dgm:t>
        <a:bodyPr/>
        <a:lstStyle/>
        <a:p>
          <a:endParaRPr lang="en-ZW"/>
        </a:p>
      </dgm:t>
    </dgm:pt>
    <dgm:pt modelId="{0C05E694-43F3-4129-B6C5-E5982D5F958F}" type="sibTrans" cxnId="{841F5568-9253-46A9-9507-F829805D43F6}">
      <dgm:prSet/>
      <dgm:spPr/>
      <dgm:t>
        <a:bodyPr/>
        <a:lstStyle/>
        <a:p>
          <a:endParaRPr lang="en-ZW"/>
        </a:p>
      </dgm:t>
    </dgm:pt>
    <dgm:pt modelId="{E4BB49D7-9DE5-4BFA-A394-D90026E1B9ED}" type="asst">
      <dgm:prSet phldrT="[Text]" phldr="0"/>
      <dgm:spPr/>
      <dgm:t>
        <a:bodyPr/>
        <a:lstStyle/>
        <a:p>
          <a:r>
            <a:rPr lang="en-ZW" dirty="0"/>
            <a:t>OPERATION</a:t>
          </a:r>
        </a:p>
      </dgm:t>
    </dgm:pt>
    <dgm:pt modelId="{1B952909-BC3E-4BA4-899F-78D3AECAEBCA}" type="parTrans" cxnId="{DEB07AA9-38FD-43FA-A8DC-42917527600E}">
      <dgm:prSet/>
      <dgm:spPr/>
      <dgm:t>
        <a:bodyPr/>
        <a:lstStyle/>
        <a:p>
          <a:endParaRPr lang="en-ZW"/>
        </a:p>
      </dgm:t>
    </dgm:pt>
    <dgm:pt modelId="{894EB91D-6232-49DC-B4A3-99E567865E1A}" type="sibTrans" cxnId="{DEB07AA9-38FD-43FA-A8DC-42917527600E}">
      <dgm:prSet custT="1"/>
      <dgm:spPr>
        <a:solidFill>
          <a:schemeClr val="accent5">
            <a:lumMod val="60000"/>
            <a:lumOff val="40000"/>
            <a:alpha val="90000"/>
          </a:schemeClr>
        </a:solidFill>
      </dgm:spPr>
      <dgm:t>
        <a:bodyPr/>
        <a:lstStyle/>
        <a:p>
          <a:pPr algn="l"/>
          <a:r>
            <a:rPr lang="en-ZW" sz="1400" b="1">
              <a:latin typeface="Arial" panose="020B0604020202020204" pitchFamily="34" charset="0"/>
              <a:cs typeface="Arial" panose="020B0604020202020204" pitchFamily="34" charset="0"/>
            </a:rPr>
            <a:t>RESTAURANT</a:t>
          </a:r>
        </a:p>
        <a:p>
          <a:pPr algn="l"/>
          <a:r>
            <a:rPr lang="en-ZW" sz="1400" b="1">
              <a:latin typeface="Arial" panose="020B0604020202020204" pitchFamily="34" charset="0"/>
              <a:cs typeface="Arial" panose="020B0604020202020204" pitchFamily="34" charset="0"/>
            </a:rPr>
            <a:t>SUPPLY</a:t>
          </a:r>
          <a:r>
            <a:rPr lang="en-ZW" sz="1400" b="1"/>
            <a:t> </a:t>
          </a:r>
          <a:r>
            <a:rPr lang="en-ZW" sz="1400" b="1">
              <a:latin typeface="Arial" panose="020B0604020202020204" pitchFamily="34" charset="0"/>
              <a:cs typeface="Arial" panose="020B0604020202020204" pitchFamily="34" charset="0"/>
            </a:rPr>
            <a:t>CHAIN</a:t>
          </a:r>
        </a:p>
        <a:p>
          <a:pPr algn="l"/>
          <a:r>
            <a:rPr lang="en-ZW" sz="1400" b="1">
              <a:latin typeface="Arial" panose="020B0604020202020204" pitchFamily="34" charset="0"/>
              <a:cs typeface="Arial" panose="020B0604020202020204" pitchFamily="34" charset="0"/>
            </a:rPr>
            <a:t>REAL ESTATE</a:t>
          </a:r>
          <a:endParaRPr lang="en-ZW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C8042A-FDA7-4074-8065-BAB19B10E17D}">
      <dgm:prSet phldrT="[Text]" phldr="0"/>
      <dgm:spPr/>
      <dgm:t>
        <a:bodyPr/>
        <a:lstStyle/>
        <a:p>
          <a:r>
            <a:rPr lang="en-ZW" dirty="0"/>
            <a:t>MARKETING</a:t>
          </a:r>
        </a:p>
      </dgm:t>
    </dgm:pt>
    <dgm:pt modelId="{892657EE-B06C-4FCB-A114-ED34569752E1}" type="parTrans" cxnId="{81349E37-0048-482A-9DE8-16710C9B5869}">
      <dgm:prSet/>
      <dgm:spPr/>
      <dgm:t>
        <a:bodyPr/>
        <a:lstStyle/>
        <a:p>
          <a:endParaRPr lang="en-ZW"/>
        </a:p>
      </dgm:t>
    </dgm:pt>
    <dgm:pt modelId="{4F74390C-AC24-45B1-BCA5-C15587B91AA2}" type="sibTrans" cxnId="{81349E37-0048-482A-9DE8-16710C9B5869}">
      <dgm:prSet custT="1"/>
      <dgm:spPr>
        <a:solidFill>
          <a:schemeClr val="tx2">
            <a:lumMod val="10000"/>
            <a:lumOff val="90000"/>
            <a:alpha val="90000"/>
          </a:schemeClr>
        </a:solidFill>
      </dgm:spPr>
      <dgm:t>
        <a:bodyPr/>
        <a:lstStyle/>
        <a:p>
          <a:pPr algn="l"/>
          <a:r>
            <a:rPr lang="en-ZW" sz="1800" b="1">
              <a:latin typeface="Arial" panose="020B0604020202020204" pitchFamily="34" charset="0"/>
              <a:cs typeface="Arial" panose="020B0604020202020204" pitchFamily="34" charset="0"/>
            </a:rPr>
            <a:t>BRAND STRATEGY</a:t>
          </a:r>
        </a:p>
        <a:p>
          <a:pPr algn="l"/>
          <a:r>
            <a:rPr lang="en-ZW" sz="1800" b="1">
              <a:latin typeface="Arial" panose="020B0604020202020204" pitchFamily="34" charset="0"/>
              <a:cs typeface="Arial" panose="020B0604020202020204" pitchFamily="34" charset="0"/>
            </a:rPr>
            <a:t>MENU INNOVATION</a:t>
          </a:r>
        </a:p>
        <a:p>
          <a:pPr algn="l"/>
          <a:r>
            <a:rPr lang="en-ZW" sz="1800" b="1">
              <a:latin typeface="Arial" panose="020B0604020202020204" pitchFamily="34" charset="0"/>
              <a:cs typeface="Arial" panose="020B0604020202020204" pitchFamily="34" charset="0"/>
            </a:rPr>
            <a:t>DIGITAL MARKETING</a:t>
          </a:r>
        </a:p>
        <a:p>
          <a:pPr algn="l"/>
          <a:r>
            <a:rPr lang="en-ZW" sz="1800" b="1">
              <a:latin typeface="Arial" panose="020B0604020202020204" pitchFamily="34" charset="0"/>
              <a:cs typeface="Arial" panose="020B0604020202020204" pitchFamily="34" charset="0"/>
            </a:rPr>
            <a:t>CUSTOMER INSIGHT</a:t>
          </a:r>
          <a:endParaRPr lang="en-ZW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3A3B66-D5D4-4614-BDA1-FD94612C69AF}">
      <dgm:prSet phldrT="[Text]" phldr="0"/>
      <dgm:spPr/>
      <dgm:t>
        <a:bodyPr/>
        <a:lstStyle/>
        <a:p>
          <a:r>
            <a:rPr lang="en-ZW" dirty="0"/>
            <a:t>FINANCE</a:t>
          </a:r>
        </a:p>
      </dgm:t>
    </dgm:pt>
    <dgm:pt modelId="{DC4622A0-99FB-41FA-B3E3-7D107FF38B68}" type="parTrans" cxnId="{F6A6B684-2C8B-4343-B0CA-6F0F42336161}">
      <dgm:prSet/>
      <dgm:spPr/>
      <dgm:t>
        <a:bodyPr/>
        <a:lstStyle/>
        <a:p>
          <a:endParaRPr lang="en-ZW"/>
        </a:p>
      </dgm:t>
    </dgm:pt>
    <dgm:pt modelId="{DF2CF3E0-3E5C-41D8-B98F-9FD9E2E9362F}" type="sibTrans" cxnId="{F6A6B684-2C8B-4343-B0CA-6F0F42336161}">
      <dgm:prSet custT="1"/>
      <dgm:spPr>
        <a:solidFill>
          <a:srgbClr val="FFFF00">
            <a:alpha val="90000"/>
          </a:srgbClr>
        </a:solidFill>
      </dgm:spPr>
      <dgm:t>
        <a:bodyPr/>
        <a:lstStyle/>
        <a:p>
          <a:pPr algn="l"/>
          <a:r>
            <a:rPr lang="en-ZW" sz="1600" dirty="0">
              <a:latin typeface="Arial" panose="020B0604020202020204" pitchFamily="34" charset="0"/>
              <a:cs typeface="Arial" panose="020B0604020202020204" pitchFamily="34" charset="0"/>
            </a:rPr>
            <a:t>ACCOUNTING</a:t>
          </a:r>
        </a:p>
        <a:p>
          <a:pPr algn="l"/>
          <a:r>
            <a:rPr lang="en-ZW" sz="1600" dirty="0">
              <a:latin typeface="Arial" panose="020B0604020202020204" pitchFamily="34" charset="0"/>
              <a:cs typeface="Arial" panose="020B0604020202020204" pitchFamily="34" charset="0"/>
            </a:rPr>
            <a:t>TAX</a:t>
          </a:r>
        </a:p>
        <a:p>
          <a:pPr algn="l"/>
          <a:r>
            <a:rPr lang="en-ZW" sz="1600" dirty="0">
              <a:latin typeface="Arial" panose="020B0604020202020204" pitchFamily="34" charset="0"/>
              <a:cs typeface="Arial" panose="020B0604020202020204" pitchFamily="34" charset="0"/>
            </a:rPr>
            <a:t>AUDIT</a:t>
          </a:r>
        </a:p>
      </dgm:t>
    </dgm:pt>
    <dgm:pt modelId="{374B854E-46E9-4209-850A-F307A1598177}">
      <dgm:prSet phldrT="[Text]" phldr="0"/>
      <dgm:spPr/>
      <dgm:t>
        <a:bodyPr/>
        <a:lstStyle/>
        <a:p>
          <a:r>
            <a:rPr lang="en-ZW" dirty="0"/>
            <a:t>HR</a:t>
          </a:r>
        </a:p>
      </dgm:t>
    </dgm:pt>
    <dgm:pt modelId="{37C7E050-0295-418A-BC77-0AAC9B7E133D}" type="parTrans" cxnId="{9DA88058-0728-433E-9CAD-DBB418513F3F}">
      <dgm:prSet/>
      <dgm:spPr/>
      <dgm:t>
        <a:bodyPr/>
        <a:lstStyle/>
        <a:p>
          <a:endParaRPr lang="en-ZW"/>
        </a:p>
      </dgm:t>
    </dgm:pt>
    <dgm:pt modelId="{C7587A0C-8828-48D3-ABAF-B5EDDF82246D}" type="sibTrans" cxnId="{9DA88058-0728-433E-9CAD-DBB418513F3F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/>
          <a:r>
            <a:rPr lang="en-ZW" b="1" dirty="0"/>
            <a:t>TALENT</a:t>
          </a:r>
        </a:p>
        <a:p>
          <a:pPr algn="l"/>
          <a:r>
            <a:rPr lang="en-ZW" b="1" dirty="0"/>
            <a:t>HR PARTNERS</a:t>
          </a:r>
        </a:p>
        <a:p>
          <a:pPr algn="l"/>
          <a:r>
            <a:rPr lang="en-ZW" b="1" dirty="0"/>
            <a:t>LEARNING &amp; DEVELOPMENT</a:t>
          </a:r>
        </a:p>
      </dgm:t>
    </dgm:pt>
    <dgm:pt modelId="{532C6ED1-0E19-46D3-A43F-792DF4FEDDB0}" type="pres">
      <dgm:prSet presAssocID="{F46BB3AB-D9BD-4C2F-AD13-4B8FB71954D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B105050-DB01-49F3-99F7-1C8B653CE824}" type="pres">
      <dgm:prSet presAssocID="{7C69FFDA-DF17-485C-AD50-AE83460B511C}" presName="hierRoot1" presStyleCnt="0">
        <dgm:presLayoutVars>
          <dgm:hierBranch val="init"/>
        </dgm:presLayoutVars>
      </dgm:prSet>
      <dgm:spPr/>
    </dgm:pt>
    <dgm:pt modelId="{631348BD-CBA4-4523-9D6B-10D2D1E2BE73}" type="pres">
      <dgm:prSet presAssocID="{7C69FFDA-DF17-485C-AD50-AE83460B511C}" presName="rootComposite1" presStyleCnt="0"/>
      <dgm:spPr/>
    </dgm:pt>
    <dgm:pt modelId="{3C7FE652-3863-4B4C-9010-BE7152196403}" type="pres">
      <dgm:prSet presAssocID="{7C69FFDA-DF17-485C-AD50-AE83460B511C}" presName="rootText1" presStyleLbl="node0" presStyleIdx="0" presStyleCnt="1">
        <dgm:presLayoutVars>
          <dgm:chMax/>
          <dgm:chPref val="3"/>
        </dgm:presLayoutVars>
      </dgm:prSet>
      <dgm:spPr/>
    </dgm:pt>
    <dgm:pt modelId="{EE8A0B73-3044-4D32-96A6-92B8DCFD6845}" type="pres">
      <dgm:prSet presAssocID="{7C69FFDA-DF17-485C-AD50-AE83460B511C}" presName="titleText1" presStyleLbl="fgAcc0" presStyleIdx="0" presStyleCnt="1">
        <dgm:presLayoutVars>
          <dgm:chMax val="0"/>
          <dgm:chPref val="0"/>
        </dgm:presLayoutVars>
      </dgm:prSet>
      <dgm:spPr/>
    </dgm:pt>
    <dgm:pt modelId="{97DB8653-FF67-4737-B7B8-5BE25E1A7925}" type="pres">
      <dgm:prSet presAssocID="{7C69FFDA-DF17-485C-AD50-AE83460B511C}" presName="rootConnector1" presStyleLbl="node1" presStyleIdx="0" presStyleCnt="3"/>
      <dgm:spPr/>
    </dgm:pt>
    <dgm:pt modelId="{FDF62071-95D8-4734-97F6-B8864EFA7089}" type="pres">
      <dgm:prSet presAssocID="{7C69FFDA-DF17-485C-AD50-AE83460B511C}" presName="hierChild2" presStyleCnt="0"/>
      <dgm:spPr/>
    </dgm:pt>
    <dgm:pt modelId="{0CD44849-824C-45C6-89C3-558CF192F9C7}" type="pres">
      <dgm:prSet presAssocID="{892657EE-B06C-4FCB-A114-ED34569752E1}" presName="Name37" presStyleLbl="parChTrans1D2" presStyleIdx="0" presStyleCnt="4"/>
      <dgm:spPr/>
    </dgm:pt>
    <dgm:pt modelId="{6283E906-7134-4114-BE89-BA68A5EA1EE6}" type="pres">
      <dgm:prSet presAssocID="{DEC8042A-FDA7-4074-8065-BAB19B10E17D}" presName="hierRoot2" presStyleCnt="0">
        <dgm:presLayoutVars>
          <dgm:hierBranch val="init"/>
        </dgm:presLayoutVars>
      </dgm:prSet>
      <dgm:spPr/>
    </dgm:pt>
    <dgm:pt modelId="{92863E98-5C05-433B-96CA-4B8920574B40}" type="pres">
      <dgm:prSet presAssocID="{DEC8042A-FDA7-4074-8065-BAB19B10E17D}" presName="rootComposite" presStyleCnt="0"/>
      <dgm:spPr/>
    </dgm:pt>
    <dgm:pt modelId="{136D500D-0942-4194-B12F-C79ACE1EABFE}" type="pres">
      <dgm:prSet presAssocID="{DEC8042A-FDA7-4074-8065-BAB19B10E17D}" presName="rootText" presStyleLbl="node1" presStyleIdx="0" presStyleCnt="3" custLinFactX="-4206" custLinFactY="-100000" custLinFactNeighborX="-100000" custLinFactNeighborY="-131287">
        <dgm:presLayoutVars>
          <dgm:chMax/>
          <dgm:chPref val="3"/>
        </dgm:presLayoutVars>
      </dgm:prSet>
      <dgm:spPr/>
    </dgm:pt>
    <dgm:pt modelId="{8D50249D-FC86-4EC1-AA22-479D5DC5BB25}" type="pres">
      <dgm:prSet presAssocID="{DEC8042A-FDA7-4074-8065-BAB19B10E17D}" presName="titleText2" presStyleLbl="fgAcc1" presStyleIdx="0" presStyleCnt="3" custScaleX="188173" custScaleY="622738" custLinFactX="-45373" custLinFactY="-200000" custLinFactNeighborX="-100000" custLinFactNeighborY="-241053">
        <dgm:presLayoutVars>
          <dgm:chMax val="0"/>
          <dgm:chPref val="0"/>
        </dgm:presLayoutVars>
      </dgm:prSet>
      <dgm:spPr/>
    </dgm:pt>
    <dgm:pt modelId="{5EA68E84-E4D9-4C11-928C-9B528E9006AB}" type="pres">
      <dgm:prSet presAssocID="{DEC8042A-FDA7-4074-8065-BAB19B10E17D}" presName="rootConnector" presStyleLbl="node2" presStyleIdx="0" presStyleCnt="0"/>
      <dgm:spPr/>
    </dgm:pt>
    <dgm:pt modelId="{925EDEE6-7ED8-4116-B1F6-EED1FD88CD0C}" type="pres">
      <dgm:prSet presAssocID="{DEC8042A-FDA7-4074-8065-BAB19B10E17D}" presName="hierChild4" presStyleCnt="0"/>
      <dgm:spPr/>
    </dgm:pt>
    <dgm:pt modelId="{8212D5C6-47BF-4F9E-BF69-06082266F144}" type="pres">
      <dgm:prSet presAssocID="{DEC8042A-FDA7-4074-8065-BAB19B10E17D}" presName="hierChild5" presStyleCnt="0"/>
      <dgm:spPr/>
    </dgm:pt>
    <dgm:pt modelId="{DE6B5A5B-7AF8-437F-B532-9B80833A7A67}" type="pres">
      <dgm:prSet presAssocID="{DC4622A0-99FB-41FA-B3E3-7D107FF38B68}" presName="Name37" presStyleLbl="parChTrans1D2" presStyleIdx="1" presStyleCnt="4"/>
      <dgm:spPr/>
    </dgm:pt>
    <dgm:pt modelId="{67A30CF9-4409-4164-B7B4-138DA8E7233E}" type="pres">
      <dgm:prSet presAssocID="{A93A3B66-D5D4-4614-BDA1-FD94612C69AF}" presName="hierRoot2" presStyleCnt="0">
        <dgm:presLayoutVars>
          <dgm:hierBranch val="init"/>
        </dgm:presLayoutVars>
      </dgm:prSet>
      <dgm:spPr/>
    </dgm:pt>
    <dgm:pt modelId="{64EB9684-4B73-448C-89FA-0F690E44E69B}" type="pres">
      <dgm:prSet presAssocID="{A93A3B66-D5D4-4614-BDA1-FD94612C69AF}" presName="rootComposite" presStyleCnt="0"/>
      <dgm:spPr/>
    </dgm:pt>
    <dgm:pt modelId="{BE1AED5B-1E25-40DA-A2B8-87D1FD65A050}" type="pres">
      <dgm:prSet presAssocID="{A93A3B66-D5D4-4614-BDA1-FD94612C69AF}" presName="rootText" presStyleLbl="node1" presStyleIdx="1" presStyleCnt="3" custLinFactNeighborX="98922" custLinFactNeighborY="-72985">
        <dgm:presLayoutVars>
          <dgm:chMax/>
          <dgm:chPref val="3"/>
        </dgm:presLayoutVars>
      </dgm:prSet>
      <dgm:spPr/>
    </dgm:pt>
    <dgm:pt modelId="{7DB65533-A3ED-4E38-AE2D-65694481A7FC}" type="pres">
      <dgm:prSet presAssocID="{A93A3B66-D5D4-4614-BDA1-FD94612C69AF}" presName="titleText2" presStyleLbl="fgAcc1" presStyleIdx="1" presStyleCnt="3" custScaleX="124459" custScaleY="389894" custLinFactNeighborX="57330" custLinFactNeighborY="-66075">
        <dgm:presLayoutVars>
          <dgm:chMax val="0"/>
          <dgm:chPref val="0"/>
        </dgm:presLayoutVars>
      </dgm:prSet>
      <dgm:spPr/>
    </dgm:pt>
    <dgm:pt modelId="{B99787E2-83BA-4688-ABF6-1EDE398FC29E}" type="pres">
      <dgm:prSet presAssocID="{A93A3B66-D5D4-4614-BDA1-FD94612C69AF}" presName="rootConnector" presStyleLbl="node2" presStyleIdx="0" presStyleCnt="0"/>
      <dgm:spPr/>
    </dgm:pt>
    <dgm:pt modelId="{4FAE478B-DA19-4917-BA20-867C7D891557}" type="pres">
      <dgm:prSet presAssocID="{A93A3B66-D5D4-4614-BDA1-FD94612C69AF}" presName="hierChild4" presStyleCnt="0"/>
      <dgm:spPr/>
    </dgm:pt>
    <dgm:pt modelId="{86E1C4B4-FACD-4814-9D76-2B9061A36138}" type="pres">
      <dgm:prSet presAssocID="{A93A3B66-D5D4-4614-BDA1-FD94612C69AF}" presName="hierChild5" presStyleCnt="0"/>
      <dgm:spPr/>
    </dgm:pt>
    <dgm:pt modelId="{BAB998F8-C233-4DEF-BF4D-73A921B95489}" type="pres">
      <dgm:prSet presAssocID="{37C7E050-0295-418A-BC77-0AAC9B7E133D}" presName="Name37" presStyleLbl="parChTrans1D2" presStyleIdx="2" presStyleCnt="4"/>
      <dgm:spPr/>
    </dgm:pt>
    <dgm:pt modelId="{2DA36693-C75C-4EFE-90DA-0A09F1D09ED1}" type="pres">
      <dgm:prSet presAssocID="{374B854E-46E9-4209-850A-F307A1598177}" presName="hierRoot2" presStyleCnt="0">
        <dgm:presLayoutVars>
          <dgm:hierBranch val="init"/>
        </dgm:presLayoutVars>
      </dgm:prSet>
      <dgm:spPr/>
    </dgm:pt>
    <dgm:pt modelId="{B87EDD72-D6FF-4D20-BF5A-C7700DD347ED}" type="pres">
      <dgm:prSet presAssocID="{374B854E-46E9-4209-850A-F307A1598177}" presName="rootComposite" presStyleCnt="0"/>
      <dgm:spPr/>
    </dgm:pt>
    <dgm:pt modelId="{F34A7D37-6ADF-41AC-AFEF-5D215DF8909D}" type="pres">
      <dgm:prSet presAssocID="{374B854E-46E9-4209-850A-F307A1598177}" presName="rootText" presStyleLbl="node1" presStyleIdx="2" presStyleCnt="3" custLinFactX="36278" custLinFactY="-23260" custLinFactNeighborX="100000" custLinFactNeighborY="-100000">
        <dgm:presLayoutVars>
          <dgm:chMax/>
          <dgm:chPref val="3"/>
        </dgm:presLayoutVars>
      </dgm:prSet>
      <dgm:spPr/>
    </dgm:pt>
    <dgm:pt modelId="{1AF7AC55-4754-4750-A485-FFF897399E4F}" type="pres">
      <dgm:prSet presAssocID="{374B854E-46E9-4209-850A-F307A1598177}" presName="titleText2" presStyleLbl="fgAcc1" presStyleIdx="2" presStyleCnt="3" custScaleY="664161" custLinFactX="7918" custLinFactNeighborX="100000" custLinFactNeighborY="-78052">
        <dgm:presLayoutVars>
          <dgm:chMax val="0"/>
          <dgm:chPref val="0"/>
        </dgm:presLayoutVars>
      </dgm:prSet>
      <dgm:spPr/>
    </dgm:pt>
    <dgm:pt modelId="{351C7D25-D826-4EB7-8A5B-2883AA4C545A}" type="pres">
      <dgm:prSet presAssocID="{374B854E-46E9-4209-850A-F307A1598177}" presName="rootConnector" presStyleLbl="node2" presStyleIdx="0" presStyleCnt="0"/>
      <dgm:spPr/>
    </dgm:pt>
    <dgm:pt modelId="{35DB7E97-E185-4E4D-950F-26910E26D7FE}" type="pres">
      <dgm:prSet presAssocID="{374B854E-46E9-4209-850A-F307A1598177}" presName="hierChild4" presStyleCnt="0"/>
      <dgm:spPr/>
    </dgm:pt>
    <dgm:pt modelId="{3816052D-12A1-4F5D-9B35-0BC387F3A347}" type="pres">
      <dgm:prSet presAssocID="{374B854E-46E9-4209-850A-F307A1598177}" presName="hierChild5" presStyleCnt="0"/>
      <dgm:spPr/>
    </dgm:pt>
    <dgm:pt modelId="{EFF84798-EC85-40C7-9FD1-43D47FD6EDD6}" type="pres">
      <dgm:prSet presAssocID="{7C69FFDA-DF17-485C-AD50-AE83460B511C}" presName="hierChild3" presStyleCnt="0"/>
      <dgm:spPr/>
    </dgm:pt>
    <dgm:pt modelId="{C8BFBF19-0D86-432A-9024-A84778A3884F}" type="pres">
      <dgm:prSet presAssocID="{1B952909-BC3E-4BA4-899F-78D3AECAEBCA}" presName="Name96" presStyleLbl="parChTrans1D2" presStyleIdx="3" presStyleCnt="4"/>
      <dgm:spPr/>
    </dgm:pt>
    <dgm:pt modelId="{106C375C-E5E7-44DE-BC1A-562F950969D1}" type="pres">
      <dgm:prSet presAssocID="{E4BB49D7-9DE5-4BFA-A394-D90026E1B9ED}" presName="hierRoot3" presStyleCnt="0">
        <dgm:presLayoutVars>
          <dgm:hierBranch val="init"/>
        </dgm:presLayoutVars>
      </dgm:prSet>
      <dgm:spPr/>
    </dgm:pt>
    <dgm:pt modelId="{5A46080C-94FD-4DE0-BB64-42BD5C64D08C}" type="pres">
      <dgm:prSet presAssocID="{E4BB49D7-9DE5-4BFA-A394-D90026E1B9ED}" presName="rootComposite3" presStyleCnt="0"/>
      <dgm:spPr/>
    </dgm:pt>
    <dgm:pt modelId="{C6321FC9-FB9E-4840-9EB8-BCA2B86DA1E3}" type="pres">
      <dgm:prSet presAssocID="{E4BB49D7-9DE5-4BFA-A394-D90026E1B9ED}" presName="rootText3" presStyleLbl="asst1" presStyleIdx="0" presStyleCnt="1" custLinFactNeighborX="-9847" custLinFactNeighborY="57023">
        <dgm:presLayoutVars>
          <dgm:chPref val="3"/>
        </dgm:presLayoutVars>
      </dgm:prSet>
      <dgm:spPr/>
    </dgm:pt>
    <dgm:pt modelId="{7AE36655-7827-4F60-B4CC-946398121072}" type="pres">
      <dgm:prSet presAssocID="{E4BB49D7-9DE5-4BFA-A394-D90026E1B9ED}" presName="titleText3" presStyleLbl="fgAcc2" presStyleIdx="0" presStyleCnt="1" custScaleX="125276" custScaleY="377576" custLinFactY="113474" custLinFactNeighborX="2881" custLinFactNeighborY="200000">
        <dgm:presLayoutVars>
          <dgm:chMax val="0"/>
          <dgm:chPref val="0"/>
        </dgm:presLayoutVars>
      </dgm:prSet>
      <dgm:spPr/>
    </dgm:pt>
    <dgm:pt modelId="{D9AD09DB-FCFE-470A-95E1-2ED861093D7E}" type="pres">
      <dgm:prSet presAssocID="{E4BB49D7-9DE5-4BFA-A394-D90026E1B9ED}" presName="rootConnector3" presStyleLbl="asst1" presStyleIdx="0" presStyleCnt="1"/>
      <dgm:spPr/>
    </dgm:pt>
    <dgm:pt modelId="{C6AE0EB0-274B-44DF-8D70-F1D9D5382C38}" type="pres">
      <dgm:prSet presAssocID="{E4BB49D7-9DE5-4BFA-A394-D90026E1B9ED}" presName="hierChild6" presStyleCnt="0"/>
      <dgm:spPr/>
    </dgm:pt>
    <dgm:pt modelId="{2980879D-03A8-44B4-AAB4-E6592D55A229}" type="pres">
      <dgm:prSet presAssocID="{E4BB49D7-9DE5-4BFA-A394-D90026E1B9ED}" presName="hierChild7" presStyleCnt="0"/>
      <dgm:spPr/>
    </dgm:pt>
  </dgm:ptLst>
  <dgm:cxnLst>
    <dgm:cxn modelId="{BDBC8902-5319-446D-9AF5-963FF1B33F16}" type="presOf" srcId="{DC4622A0-99FB-41FA-B3E3-7D107FF38B68}" destId="{DE6B5A5B-7AF8-437F-B532-9B80833A7A67}" srcOrd="0" destOrd="0" presId="urn:microsoft.com/office/officeart/2008/layout/NameandTitleOrganizationalChart"/>
    <dgm:cxn modelId="{6C204403-B2F3-4B9F-B66E-B573CEE5B167}" type="presOf" srcId="{A93A3B66-D5D4-4614-BDA1-FD94612C69AF}" destId="{B99787E2-83BA-4688-ABF6-1EDE398FC29E}" srcOrd="1" destOrd="0" presId="urn:microsoft.com/office/officeart/2008/layout/NameandTitleOrganizationalChart"/>
    <dgm:cxn modelId="{AC84D428-519A-43C4-831C-0DC8A0477443}" type="presOf" srcId="{F46BB3AB-D9BD-4C2F-AD13-4B8FB71954DE}" destId="{532C6ED1-0E19-46D3-A43F-792DF4FEDDB0}" srcOrd="0" destOrd="0" presId="urn:microsoft.com/office/officeart/2008/layout/NameandTitleOrganizationalChart"/>
    <dgm:cxn modelId="{429AB134-D11F-4F30-9677-3DAC7EC72C0E}" type="presOf" srcId="{374B854E-46E9-4209-850A-F307A1598177}" destId="{F34A7D37-6ADF-41AC-AFEF-5D215DF8909D}" srcOrd="0" destOrd="0" presId="urn:microsoft.com/office/officeart/2008/layout/NameandTitleOrganizationalChart"/>
    <dgm:cxn modelId="{81349E37-0048-482A-9DE8-16710C9B5869}" srcId="{7C69FFDA-DF17-485C-AD50-AE83460B511C}" destId="{DEC8042A-FDA7-4074-8065-BAB19B10E17D}" srcOrd="1" destOrd="0" parTransId="{892657EE-B06C-4FCB-A114-ED34569752E1}" sibTransId="{4F74390C-AC24-45B1-BCA5-C15587B91AA2}"/>
    <dgm:cxn modelId="{8EB0805B-1E4C-49AE-847B-42F8221005E6}" type="presOf" srcId="{DEC8042A-FDA7-4074-8065-BAB19B10E17D}" destId="{5EA68E84-E4D9-4C11-928C-9B528E9006AB}" srcOrd="1" destOrd="0" presId="urn:microsoft.com/office/officeart/2008/layout/NameandTitleOrganizationalChart"/>
    <dgm:cxn modelId="{841F5568-9253-46A9-9507-F829805D43F6}" srcId="{F46BB3AB-D9BD-4C2F-AD13-4B8FB71954DE}" destId="{7C69FFDA-DF17-485C-AD50-AE83460B511C}" srcOrd="0" destOrd="0" parTransId="{02BA8FDF-05F2-4829-BF9A-67827386F27E}" sibTransId="{0C05E694-43F3-4129-B6C5-E5982D5F958F}"/>
    <dgm:cxn modelId="{138B456A-7C48-4407-912C-02432DCF7251}" type="presOf" srcId="{A93A3B66-D5D4-4614-BDA1-FD94612C69AF}" destId="{BE1AED5B-1E25-40DA-A2B8-87D1FD65A050}" srcOrd="0" destOrd="0" presId="urn:microsoft.com/office/officeart/2008/layout/NameandTitleOrganizationalChart"/>
    <dgm:cxn modelId="{1213F94A-D92D-49A1-8099-E039A79E3893}" type="presOf" srcId="{C7587A0C-8828-48D3-ABAF-B5EDDF82246D}" destId="{1AF7AC55-4754-4750-A485-FFF897399E4F}" srcOrd="0" destOrd="0" presId="urn:microsoft.com/office/officeart/2008/layout/NameandTitleOrganizationalChart"/>
    <dgm:cxn modelId="{F8F19954-D59B-4EA0-BF6D-80EC34925447}" type="presOf" srcId="{37C7E050-0295-418A-BC77-0AAC9B7E133D}" destId="{BAB998F8-C233-4DEF-BF4D-73A921B95489}" srcOrd="0" destOrd="0" presId="urn:microsoft.com/office/officeart/2008/layout/NameandTitleOrganizationalChart"/>
    <dgm:cxn modelId="{9DA88058-0728-433E-9CAD-DBB418513F3F}" srcId="{7C69FFDA-DF17-485C-AD50-AE83460B511C}" destId="{374B854E-46E9-4209-850A-F307A1598177}" srcOrd="3" destOrd="0" parTransId="{37C7E050-0295-418A-BC77-0AAC9B7E133D}" sibTransId="{C7587A0C-8828-48D3-ABAF-B5EDDF82246D}"/>
    <dgm:cxn modelId="{CA1B9482-13E1-4889-9F06-702DE6771262}" type="presOf" srcId="{E4BB49D7-9DE5-4BFA-A394-D90026E1B9ED}" destId="{D9AD09DB-FCFE-470A-95E1-2ED861093D7E}" srcOrd="1" destOrd="0" presId="urn:microsoft.com/office/officeart/2008/layout/NameandTitleOrganizationalChart"/>
    <dgm:cxn modelId="{F6A6B684-2C8B-4343-B0CA-6F0F42336161}" srcId="{7C69FFDA-DF17-485C-AD50-AE83460B511C}" destId="{A93A3B66-D5D4-4614-BDA1-FD94612C69AF}" srcOrd="2" destOrd="0" parTransId="{DC4622A0-99FB-41FA-B3E3-7D107FF38B68}" sibTransId="{DF2CF3E0-3E5C-41D8-B98F-9FD9E2E9362F}"/>
    <dgm:cxn modelId="{8E0D0291-21A9-45C9-AD06-2DF63A0852BD}" type="presOf" srcId="{7C69FFDA-DF17-485C-AD50-AE83460B511C}" destId="{3C7FE652-3863-4B4C-9010-BE7152196403}" srcOrd="0" destOrd="0" presId="urn:microsoft.com/office/officeart/2008/layout/NameandTitleOrganizationalChart"/>
    <dgm:cxn modelId="{66324F92-E433-4BE3-9038-AD8C8A28BF7E}" type="presOf" srcId="{DEC8042A-FDA7-4074-8065-BAB19B10E17D}" destId="{136D500D-0942-4194-B12F-C79ACE1EABFE}" srcOrd="0" destOrd="0" presId="urn:microsoft.com/office/officeart/2008/layout/NameandTitleOrganizationalChart"/>
    <dgm:cxn modelId="{4E5B3B93-A506-49F3-99C9-514E800154D6}" type="presOf" srcId="{4F74390C-AC24-45B1-BCA5-C15587B91AA2}" destId="{8D50249D-FC86-4EC1-AA22-479D5DC5BB25}" srcOrd="0" destOrd="0" presId="urn:microsoft.com/office/officeart/2008/layout/NameandTitleOrganizationalChart"/>
    <dgm:cxn modelId="{E4D20D96-48D5-4C30-90DB-74F7B8946DC7}" type="presOf" srcId="{7C69FFDA-DF17-485C-AD50-AE83460B511C}" destId="{97DB8653-FF67-4737-B7B8-5BE25E1A7925}" srcOrd="1" destOrd="0" presId="urn:microsoft.com/office/officeart/2008/layout/NameandTitleOrganizationalChart"/>
    <dgm:cxn modelId="{37A134A3-EE98-46A1-AB23-10964837FDA4}" type="presOf" srcId="{1B952909-BC3E-4BA4-899F-78D3AECAEBCA}" destId="{C8BFBF19-0D86-432A-9024-A84778A3884F}" srcOrd="0" destOrd="0" presId="urn:microsoft.com/office/officeart/2008/layout/NameandTitleOrganizationalChart"/>
    <dgm:cxn modelId="{DEB07AA9-38FD-43FA-A8DC-42917527600E}" srcId="{7C69FFDA-DF17-485C-AD50-AE83460B511C}" destId="{E4BB49D7-9DE5-4BFA-A394-D90026E1B9ED}" srcOrd="0" destOrd="0" parTransId="{1B952909-BC3E-4BA4-899F-78D3AECAEBCA}" sibTransId="{894EB91D-6232-49DC-B4A3-99E567865E1A}"/>
    <dgm:cxn modelId="{CC82E5B5-42EB-4398-AF14-4B6148DFC27C}" type="presOf" srcId="{DF2CF3E0-3E5C-41D8-B98F-9FD9E2E9362F}" destId="{7DB65533-A3ED-4E38-AE2D-65694481A7FC}" srcOrd="0" destOrd="0" presId="urn:microsoft.com/office/officeart/2008/layout/NameandTitleOrganizationalChart"/>
    <dgm:cxn modelId="{587F65B6-6222-4187-AB67-A0EFBC82D0A2}" type="presOf" srcId="{E4BB49D7-9DE5-4BFA-A394-D90026E1B9ED}" destId="{C6321FC9-FB9E-4840-9EB8-BCA2B86DA1E3}" srcOrd="0" destOrd="0" presId="urn:microsoft.com/office/officeart/2008/layout/NameandTitleOrganizationalChart"/>
    <dgm:cxn modelId="{9E26B2B7-EA23-4B8D-AB92-2518A60124A0}" type="presOf" srcId="{892657EE-B06C-4FCB-A114-ED34569752E1}" destId="{0CD44849-824C-45C6-89C3-558CF192F9C7}" srcOrd="0" destOrd="0" presId="urn:microsoft.com/office/officeart/2008/layout/NameandTitleOrganizationalChart"/>
    <dgm:cxn modelId="{5074DCE3-0F71-4944-89D3-BB95CADAF8D6}" type="presOf" srcId="{374B854E-46E9-4209-850A-F307A1598177}" destId="{351C7D25-D826-4EB7-8A5B-2883AA4C545A}" srcOrd="1" destOrd="0" presId="urn:microsoft.com/office/officeart/2008/layout/NameandTitleOrganizationalChart"/>
    <dgm:cxn modelId="{44DD8DF3-7A8C-4819-BE10-72EABF84633E}" type="presOf" srcId="{894EB91D-6232-49DC-B4A3-99E567865E1A}" destId="{7AE36655-7827-4F60-B4CC-946398121072}" srcOrd="0" destOrd="0" presId="urn:microsoft.com/office/officeart/2008/layout/NameandTitleOrganizationalChart"/>
    <dgm:cxn modelId="{0BEC19F8-F741-4FCC-9690-2345C90A8D54}" type="presOf" srcId="{0C05E694-43F3-4129-B6C5-E5982D5F958F}" destId="{EE8A0B73-3044-4D32-96A6-92B8DCFD6845}" srcOrd="0" destOrd="0" presId="urn:microsoft.com/office/officeart/2008/layout/NameandTitleOrganizationalChart"/>
    <dgm:cxn modelId="{FAE57F05-9E7B-4E2F-B46B-27129560EC51}" type="presParOf" srcId="{532C6ED1-0E19-46D3-A43F-792DF4FEDDB0}" destId="{5B105050-DB01-49F3-99F7-1C8B653CE824}" srcOrd="0" destOrd="0" presId="urn:microsoft.com/office/officeart/2008/layout/NameandTitleOrganizationalChart"/>
    <dgm:cxn modelId="{211E9B8A-ADDA-426E-8698-44D76AAF8603}" type="presParOf" srcId="{5B105050-DB01-49F3-99F7-1C8B653CE824}" destId="{631348BD-CBA4-4523-9D6B-10D2D1E2BE73}" srcOrd="0" destOrd="0" presId="urn:microsoft.com/office/officeart/2008/layout/NameandTitleOrganizationalChart"/>
    <dgm:cxn modelId="{B0D8148D-1F95-4244-AD0B-5C4A7A43E057}" type="presParOf" srcId="{631348BD-CBA4-4523-9D6B-10D2D1E2BE73}" destId="{3C7FE652-3863-4B4C-9010-BE7152196403}" srcOrd="0" destOrd="0" presId="urn:microsoft.com/office/officeart/2008/layout/NameandTitleOrganizationalChart"/>
    <dgm:cxn modelId="{25F1CBE6-C69D-4ED3-ADF8-292B5DC811E2}" type="presParOf" srcId="{631348BD-CBA4-4523-9D6B-10D2D1E2BE73}" destId="{EE8A0B73-3044-4D32-96A6-92B8DCFD6845}" srcOrd="1" destOrd="0" presId="urn:microsoft.com/office/officeart/2008/layout/NameandTitleOrganizationalChart"/>
    <dgm:cxn modelId="{966D1A09-76CB-4E90-BADA-6F18815536EB}" type="presParOf" srcId="{631348BD-CBA4-4523-9D6B-10D2D1E2BE73}" destId="{97DB8653-FF67-4737-B7B8-5BE25E1A7925}" srcOrd="2" destOrd="0" presId="urn:microsoft.com/office/officeart/2008/layout/NameandTitleOrganizationalChart"/>
    <dgm:cxn modelId="{9B286572-D031-4A9A-993F-D6988B4C96F8}" type="presParOf" srcId="{5B105050-DB01-49F3-99F7-1C8B653CE824}" destId="{FDF62071-95D8-4734-97F6-B8864EFA7089}" srcOrd="1" destOrd="0" presId="urn:microsoft.com/office/officeart/2008/layout/NameandTitleOrganizationalChart"/>
    <dgm:cxn modelId="{C91A8F1B-E964-48EF-A56D-0EAB344FBB17}" type="presParOf" srcId="{FDF62071-95D8-4734-97F6-B8864EFA7089}" destId="{0CD44849-824C-45C6-89C3-558CF192F9C7}" srcOrd="0" destOrd="0" presId="urn:microsoft.com/office/officeart/2008/layout/NameandTitleOrganizationalChart"/>
    <dgm:cxn modelId="{A212097C-F3F5-4368-A251-47A05D6425D8}" type="presParOf" srcId="{FDF62071-95D8-4734-97F6-B8864EFA7089}" destId="{6283E906-7134-4114-BE89-BA68A5EA1EE6}" srcOrd="1" destOrd="0" presId="urn:microsoft.com/office/officeart/2008/layout/NameandTitleOrganizationalChart"/>
    <dgm:cxn modelId="{CA57CD5B-6CB1-4EDD-9EFD-087C7C495B34}" type="presParOf" srcId="{6283E906-7134-4114-BE89-BA68A5EA1EE6}" destId="{92863E98-5C05-433B-96CA-4B8920574B40}" srcOrd="0" destOrd="0" presId="urn:microsoft.com/office/officeart/2008/layout/NameandTitleOrganizationalChart"/>
    <dgm:cxn modelId="{0CD2B945-A38C-4697-A27D-F652CF4F646C}" type="presParOf" srcId="{92863E98-5C05-433B-96CA-4B8920574B40}" destId="{136D500D-0942-4194-B12F-C79ACE1EABFE}" srcOrd="0" destOrd="0" presId="urn:microsoft.com/office/officeart/2008/layout/NameandTitleOrganizationalChart"/>
    <dgm:cxn modelId="{216840E4-813D-4720-BAD9-F78BF99CB34A}" type="presParOf" srcId="{92863E98-5C05-433B-96CA-4B8920574B40}" destId="{8D50249D-FC86-4EC1-AA22-479D5DC5BB25}" srcOrd="1" destOrd="0" presId="urn:microsoft.com/office/officeart/2008/layout/NameandTitleOrganizationalChart"/>
    <dgm:cxn modelId="{44B9733F-F336-43AF-904F-9A052C8A28D9}" type="presParOf" srcId="{92863E98-5C05-433B-96CA-4B8920574B40}" destId="{5EA68E84-E4D9-4C11-928C-9B528E9006AB}" srcOrd="2" destOrd="0" presId="urn:microsoft.com/office/officeart/2008/layout/NameandTitleOrganizationalChart"/>
    <dgm:cxn modelId="{08370397-8728-4CF8-AB1C-004ACB6B7422}" type="presParOf" srcId="{6283E906-7134-4114-BE89-BA68A5EA1EE6}" destId="{925EDEE6-7ED8-4116-B1F6-EED1FD88CD0C}" srcOrd="1" destOrd="0" presId="urn:microsoft.com/office/officeart/2008/layout/NameandTitleOrganizationalChart"/>
    <dgm:cxn modelId="{90B83805-F133-410E-8E4D-2D0AD5AD098B}" type="presParOf" srcId="{6283E906-7134-4114-BE89-BA68A5EA1EE6}" destId="{8212D5C6-47BF-4F9E-BF69-06082266F144}" srcOrd="2" destOrd="0" presId="urn:microsoft.com/office/officeart/2008/layout/NameandTitleOrganizationalChart"/>
    <dgm:cxn modelId="{2A7875D4-A580-480B-B164-A94B778566FF}" type="presParOf" srcId="{FDF62071-95D8-4734-97F6-B8864EFA7089}" destId="{DE6B5A5B-7AF8-437F-B532-9B80833A7A67}" srcOrd="2" destOrd="0" presId="urn:microsoft.com/office/officeart/2008/layout/NameandTitleOrganizationalChart"/>
    <dgm:cxn modelId="{CC5DA100-9643-47C3-9B3A-3598CA1A5690}" type="presParOf" srcId="{FDF62071-95D8-4734-97F6-B8864EFA7089}" destId="{67A30CF9-4409-4164-B7B4-138DA8E7233E}" srcOrd="3" destOrd="0" presId="urn:microsoft.com/office/officeart/2008/layout/NameandTitleOrganizationalChart"/>
    <dgm:cxn modelId="{E915D617-E706-430E-83F4-ABBC34A32B0F}" type="presParOf" srcId="{67A30CF9-4409-4164-B7B4-138DA8E7233E}" destId="{64EB9684-4B73-448C-89FA-0F690E44E69B}" srcOrd="0" destOrd="0" presId="urn:microsoft.com/office/officeart/2008/layout/NameandTitleOrganizationalChart"/>
    <dgm:cxn modelId="{8730AA88-F0FC-4DA8-92EA-82F21229BF53}" type="presParOf" srcId="{64EB9684-4B73-448C-89FA-0F690E44E69B}" destId="{BE1AED5B-1E25-40DA-A2B8-87D1FD65A050}" srcOrd="0" destOrd="0" presId="urn:microsoft.com/office/officeart/2008/layout/NameandTitleOrganizationalChart"/>
    <dgm:cxn modelId="{ADA05BFD-8CDB-4582-8BD3-0DC1173F6D08}" type="presParOf" srcId="{64EB9684-4B73-448C-89FA-0F690E44E69B}" destId="{7DB65533-A3ED-4E38-AE2D-65694481A7FC}" srcOrd="1" destOrd="0" presId="urn:microsoft.com/office/officeart/2008/layout/NameandTitleOrganizationalChart"/>
    <dgm:cxn modelId="{EDF9F6D7-6DCF-4E4A-8A2C-0004F37574CC}" type="presParOf" srcId="{64EB9684-4B73-448C-89FA-0F690E44E69B}" destId="{B99787E2-83BA-4688-ABF6-1EDE398FC29E}" srcOrd="2" destOrd="0" presId="urn:microsoft.com/office/officeart/2008/layout/NameandTitleOrganizationalChart"/>
    <dgm:cxn modelId="{23F341BA-68D5-41BD-99F2-A08E45BF7246}" type="presParOf" srcId="{67A30CF9-4409-4164-B7B4-138DA8E7233E}" destId="{4FAE478B-DA19-4917-BA20-867C7D891557}" srcOrd="1" destOrd="0" presId="urn:microsoft.com/office/officeart/2008/layout/NameandTitleOrganizationalChart"/>
    <dgm:cxn modelId="{3CF77D86-7F29-43AF-B109-D41892FC259E}" type="presParOf" srcId="{67A30CF9-4409-4164-B7B4-138DA8E7233E}" destId="{86E1C4B4-FACD-4814-9D76-2B9061A36138}" srcOrd="2" destOrd="0" presId="urn:microsoft.com/office/officeart/2008/layout/NameandTitleOrganizationalChart"/>
    <dgm:cxn modelId="{3DE5C327-490A-4A6E-815B-A702C7A2D494}" type="presParOf" srcId="{FDF62071-95D8-4734-97F6-B8864EFA7089}" destId="{BAB998F8-C233-4DEF-BF4D-73A921B95489}" srcOrd="4" destOrd="0" presId="urn:microsoft.com/office/officeart/2008/layout/NameandTitleOrganizationalChart"/>
    <dgm:cxn modelId="{1D964446-AA04-48CD-9A39-8B8974F5FD3E}" type="presParOf" srcId="{FDF62071-95D8-4734-97F6-B8864EFA7089}" destId="{2DA36693-C75C-4EFE-90DA-0A09F1D09ED1}" srcOrd="5" destOrd="0" presId="urn:microsoft.com/office/officeart/2008/layout/NameandTitleOrganizationalChart"/>
    <dgm:cxn modelId="{FDF744E0-8D07-44A5-B94B-5BFB17C59433}" type="presParOf" srcId="{2DA36693-C75C-4EFE-90DA-0A09F1D09ED1}" destId="{B87EDD72-D6FF-4D20-BF5A-C7700DD347ED}" srcOrd="0" destOrd="0" presId="urn:microsoft.com/office/officeart/2008/layout/NameandTitleOrganizationalChart"/>
    <dgm:cxn modelId="{30EE6544-02A3-4F66-BE49-5AC6A7B5E5C1}" type="presParOf" srcId="{B87EDD72-D6FF-4D20-BF5A-C7700DD347ED}" destId="{F34A7D37-6ADF-41AC-AFEF-5D215DF8909D}" srcOrd="0" destOrd="0" presId="urn:microsoft.com/office/officeart/2008/layout/NameandTitleOrganizationalChart"/>
    <dgm:cxn modelId="{D8DA21D8-D2C3-4E59-A54B-539359F241DC}" type="presParOf" srcId="{B87EDD72-D6FF-4D20-BF5A-C7700DD347ED}" destId="{1AF7AC55-4754-4750-A485-FFF897399E4F}" srcOrd="1" destOrd="0" presId="urn:microsoft.com/office/officeart/2008/layout/NameandTitleOrganizationalChart"/>
    <dgm:cxn modelId="{C4B320E7-115C-4776-AB06-9681A1632ACB}" type="presParOf" srcId="{B87EDD72-D6FF-4D20-BF5A-C7700DD347ED}" destId="{351C7D25-D826-4EB7-8A5B-2883AA4C545A}" srcOrd="2" destOrd="0" presId="urn:microsoft.com/office/officeart/2008/layout/NameandTitleOrganizationalChart"/>
    <dgm:cxn modelId="{C734C71E-07C2-43FA-94A4-67E89F4DD011}" type="presParOf" srcId="{2DA36693-C75C-4EFE-90DA-0A09F1D09ED1}" destId="{35DB7E97-E185-4E4D-950F-26910E26D7FE}" srcOrd="1" destOrd="0" presId="urn:microsoft.com/office/officeart/2008/layout/NameandTitleOrganizationalChart"/>
    <dgm:cxn modelId="{90BF097F-2486-47AD-8751-47BA0159476E}" type="presParOf" srcId="{2DA36693-C75C-4EFE-90DA-0A09F1D09ED1}" destId="{3816052D-12A1-4F5D-9B35-0BC387F3A347}" srcOrd="2" destOrd="0" presId="urn:microsoft.com/office/officeart/2008/layout/NameandTitleOrganizationalChart"/>
    <dgm:cxn modelId="{60797410-6E3B-45D1-813D-202969AB2143}" type="presParOf" srcId="{5B105050-DB01-49F3-99F7-1C8B653CE824}" destId="{EFF84798-EC85-40C7-9FD1-43D47FD6EDD6}" srcOrd="2" destOrd="0" presId="urn:microsoft.com/office/officeart/2008/layout/NameandTitleOrganizationalChart"/>
    <dgm:cxn modelId="{59E68372-BD29-432E-96B4-1891E8EC64B2}" type="presParOf" srcId="{EFF84798-EC85-40C7-9FD1-43D47FD6EDD6}" destId="{C8BFBF19-0D86-432A-9024-A84778A3884F}" srcOrd="0" destOrd="0" presId="urn:microsoft.com/office/officeart/2008/layout/NameandTitleOrganizationalChart"/>
    <dgm:cxn modelId="{08BF57C7-1AFA-4C0C-8E6E-06427D331F76}" type="presParOf" srcId="{EFF84798-EC85-40C7-9FD1-43D47FD6EDD6}" destId="{106C375C-E5E7-44DE-BC1A-562F950969D1}" srcOrd="1" destOrd="0" presId="urn:microsoft.com/office/officeart/2008/layout/NameandTitleOrganizationalChart"/>
    <dgm:cxn modelId="{B15BEBC7-65D9-432F-BA1E-52D1AF4F8242}" type="presParOf" srcId="{106C375C-E5E7-44DE-BC1A-562F950969D1}" destId="{5A46080C-94FD-4DE0-BB64-42BD5C64D08C}" srcOrd="0" destOrd="0" presId="urn:microsoft.com/office/officeart/2008/layout/NameandTitleOrganizationalChart"/>
    <dgm:cxn modelId="{AAC6C5A0-CA99-46F0-887F-078B9DA6D407}" type="presParOf" srcId="{5A46080C-94FD-4DE0-BB64-42BD5C64D08C}" destId="{C6321FC9-FB9E-4840-9EB8-BCA2B86DA1E3}" srcOrd="0" destOrd="0" presId="urn:microsoft.com/office/officeart/2008/layout/NameandTitleOrganizationalChart"/>
    <dgm:cxn modelId="{8EEC2731-B63F-4114-B289-1DBA88F64076}" type="presParOf" srcId="{5A46080C-94FD-4DE0-BB64-42BD5C64D08C}" destId="{7AE36655-7827-4F60-B4CC-946398121072}" srcOrd="1" destOrd="0" presId="urn:microsoft.com/office/officeart/2008/layout/NameandTitleOrganizationalChart"/>
    <dgm:cxn modelId="{061CFDAF-A412-4796-94CE-BA0F28FF8777}" type="presParOf" srcId="{5A46080C-94FD-4DE0-BB64-42BD5C64D08C}" destId="{D9AD09DB-FCFE-470A-95E1-2ED861093D7E}" srcOrd="2" destOrd="0" presId="urn:microsoft.com/office/officeart/2008/layout/NameandTitleOrganizationalChart"/>
    <dgm:cxn modelId="{C05FE305-131E-47B5-B31F-A7AFD44BA159}" type="presParOf" srcId="{106C375C-E5E7-44DE-BC1A-562F950969D1}" destId="{C6AE0EB0-274B-44DF-8D70-F1D9D5382C38}" srcOrd="1" destOrd="0" presId="urn:microsoft.com/office/officeart/2008/layout/NameandTitleOrganizationalChart"/>
    <dgm:cxn modelId="{7D2E8D95-C2A9-493F-9EFA-24C988007CDD}" type="presParOf" srcId="{106C375C-E5E7-44DE-BC1A-562F950969D1}" destId="{2980879D-03A8-44B4-AAB4-E6592D55A229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44B60F-D5B8-4F5F-AC75-0CFC277040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ZW"/>
        </a:p>
      </dgm:t>
    </dgm:pt>
    <dgm:pt modelId="{5AD3B0A3-7811-4CC6-91AC-2F4EFBB6BD03}">
      <dgm:prSet phldrT="[Text]" phldr="0"/>
      <dgm:spPr>
        <a:solidFill>
          <a:srgbClr val="FFFF00">
            <a:alpha val="90000"/>
          </a:srgbClr>
        </a:solidFill>
      </dgm:spPr>
      <dgm:t>
        <a:bodyPr/>
        <a:lstStyle/>
        <a:p>
          <a:r>
            <a:rPr lang="en-ZW" dirty="0"/>
            <a:t>CEO</a:t>
          </a:r>
        </a:p>
      </dgm:t>
    </dgm:pt>
    <dgm:pt modelId="{2BA44A34-D948-4207-BE09-53B3030D3D0A}" type="parTrans" cxnId="{AF3D63A0-C445-4B04-BC8F-EA2CC0C333C7}">
      <dgm:prSet/>
      <dgm:spPr/>
      <dgm:t>
        <a:bodyPr/>
        <a:lstStyle/>
        <a:p>
          <a:endParaRPr lang="en-ZW"/>
        </a:p>
      </dgm:t>
    </dgm:pt>
    <dgm:pt modelId="{B51C645F-904A-43AC-B96B-DE050F005911}" type="sibTrans" cxnId="{AF3D63A0-C445-4B04-BC8F-EA2CC0C333C7}">
      <dgm:prSet/>
      <dgm:spPr/>
      <dgm:t>
        <a:bodyPr/>
        <a:lstStyle/>
        <a:p>
          <a:endParaRPr lang="en-ZW"/>
        </a:p>
      </dgm:t>
    </dgm:pt>
    <dgm:pt modelId="{DB5DCCFC-9220-4FBF-A48F-3FCD75EF20BF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ZW" dirty="0"/>
            <a:t>U.S. MARKET</a:t>
          </a:r>
        </a:p>
      </dgm:t>
    </dgm:pt>
    <dgm:pt modelId="{FD99D05C-60EE-4862-B188-73BF67113D04}" type="parTrans" cxnId="{76453207-5D8D-418E-BB35-300C0F801376}">
      <dgm:prSet/>
      <dgm:spPr/>
      <dgm:t>
        <a:bodyPr/>
        <a:lstStyle/>
        <a:p>
          <a:endParaRPr lang="en-ZW"/>
        </a:p>
      </dgm:t>
    </dgm:pt>
    <dgm:pt modelId="{D2FE904C-3707-466E-B9C2-1A403617A700}" type="sibTrans" cxnId="{76453207-5D8D-418E-BB35-300C0F801376}">
      <dgm:prSet/>
      <dgm:spPr/>
      <dgm:t>
        <a:bodyPr/>
        <a:lstStyle/>
        <a:p>
          <a:endParaRPr lang="en-ZW"/>
        </a:p>
      </dgm:t>
    </dgm:pt>
    <dgm:pt modelId="{6FB29D6D-EA69-4274-8045-76340BDB6033}">
      <dgm:prSet phldrT="[Text]" phldr="0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ZW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EAST REGION</a:t>
          </a:r>
        </a:p>
        <a:p>
          <a:r>
            <a:rPr lang="en-ZW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CENTRAL REGION</a:t>
          </a:r>
        </a:p>
        <a:p>
          <a:r>
            <a:rPr lang="en-ZW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WEST REGION</a:t>
          </a:r>
        </a:p>
      </dgm:t>
    </dgm:pt>
    <dgm:pt modelId="{633FCA79-BF6D-4A1D-9FE8-C7C531596381}" type="parTrans" cxnId="{264F0B75-EEEF-4B63-9740-DBB8CA56A039}">
      <dgm:prSet/>
      <dgm:spPr/>
      <dgm:t>
        <a:bodyPr/>
        <a:lstStyle/>
        <a:p>
          <a:endParaRPr lang="en-ZW"/>
        </a:p>
      </dgm:t>
    </dgm:pt>
    <dgm:pt modelId="{34737ED5-91E2-4A28-9C02-3AF841A0A822}" type="sibTrans" cxnId="{264F0B75-EEEF-4B63-9740-DBB8CA56A039}">
      <dgm:prSet/>
      <dgm:spPr/>
      <dgm:t>
        <a:bodyPr/>
        <a:lstStyle/>
        <a:p>
          <a:endParaRPr lang="en-ZW"/>
        </a:p>
      </dgm:t>
    </dgm:pt>
    <dgm:pt modelId="{DB35FEDD-885D-45F0-B9BF-9DDB9EB677F4}">
      <dgm:prSet phldrT="[Text]" phldr="0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ZW" b="1" dirty="0">
              <a:latin typeface="Arial" panose="020B0604020202020204" pitchFamily="34" charset="0"/>
              <a:cs typeface="Arial" panose="020B0604020202020204" pitchFamily="34" charset="0"/>
            </a:rPr>
            <a:t>EUROPE</a:t>
          </a:r>
        </a:p>
        <a:p>
          <a:r>
            <a:rPr lang="en-ZW" b="1" dirty="0">
              <a:latin typeface="Arial" panose="020B0604020202020204" pitchFamily="34" charset="0"/>
              <a:cs typeface="Arial" panose="020B0604020202020204" pitchFamily="34" charset="0"/>
            </a:rPr>
            <a:t>UK</a:t>
          </a:r>
        </a:p>
        <a:p>
          <a:r>
            <a:rPr lang="en-ZW" b="1" dirty="0">
              <a:latin typeface="Arial" panose="020B0604020202020204" pitchFamily="34" charset="0"/>
              <a:cs typeface="Arial" panose="020B0604020202020204" pitchFamily="34" charset="0"/>
            </a:rPr>
            <a:t>GERMANY</a:t>
          </a:r>
        </a:p>
        <a:p>
          <a:r>
            <a:rPr lang="en-ZW" b="1" dirty="0">
              <a:latin typeface="Arial" panose="020B0604020202020204" pitchFamily="34" charset="0"/>
              <a:cs typeface="Arial" panose="020B0604020202020204" pitchFamily="34" charset="0"/>
            </a:rPr>
            <a:t>FRANCE</a:t>
          </a:r>
        </a:p>
        <a:p>
          <a:r>
            <a:rPr lang="en-ZW" b="1" dirty="0">
              <a:latin typeface="Arial" panose="020B0604020202020204" pitchFamily="34" charset="0"/>
              <a:cs typeface="Arial" panose="020B0604020202020204" pitchFamily="34" charset="0"/>
            </a:rPr>
            <a:t>ITALY</a:t>
          </a:r>
        </a:p>
        <a:p>
          <a:r>
            <a:rPr lang="en-ZW" b="1" dirty="0">
              <a:latin typeface="Arial" panose="020B0604020202020204" pitchFamily="34" charset="0"/>
              <a:cs typeface="Arial" panose="020B0604020202020204" pitchFamily="34" charset="0"/>
            </a:rPr>
            <a:t>CANADA </a:t>
          </a:r>
        </a:p>
      </dgm:t>
    </dgm:pt>
    <dgm:pt modelId="{87C8F41D-6891-4AB5-8950-C501282A9972}" type="parTrans" cxnId="{D893FD49-FF5C-408E-BD60-2EF93B77FADD}">
      <dgm:prSet/>
      <dgm:spPr/>
      <dgm:t>
        <a:bodyPr/>
        <a:lstStyle/>
        <a:p>
          <a:endParaRPr lang="en-ZW"/>
        </a:p>
      </dgm:t>
    </dgm:pt>
    <dgm:pt modelId="{04AB03CE-A696-4DBC-8116-3D65A771EDF5}" type="sibTrans" cxnId="{D893FD49-FF5C-408E-BD60-2EF93B77FADD}">
      <dgm:prSet/>
      <dgm:spPr/>
      <dgm:t>
        <a:bodyPr/>
        <a:lstStyle/>
        <a:p>
          <a:endParaRPr lang="en-ZW"/>
        </a:p>
      </dgm:t>
    </dgm:pt>
    <dgm:pt modelId="{FB5E3002-8F9E-4853-B94B-D9B560FCBB75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ZW" dirty="0"/>
            <a:t>INTERNATIONAL LICENSED MARKET</a:t>
          </a:r>
        </a:p>
      </dgm:t>
    </dgm:pt>
    <dgm:pt modelId="{5E7A3794-8EE8-4DAF-8D1D-BCCF1E5B6FAC}" type="parTrans" cxnId="{77164B0C-E0B1-4F6F-AC44-22F913A6FCFA}">
      <dgm:prSet/>
      <dgm:spPr/>
      <dgm:t>
        <a:bodyPr/>
        <a:lstStyle/>
        <a:p>
          <a:endParaRPr lang="en-ZW"/>
        </a:p>
      </dgm:t>
    </dgm:pt>
    <dgm:pt modelId="{60E039ED-28F6-4721-803E-5D8B584CD399}" type="sibTrans" cxnId="{77164B0C-E0B1-4F6F-AC44-22F913A6FCFA}">
      <dgm:prSet/>
      <dgm:spPr/>
      <dgm:t>
        <a:bodyPr/>
        <a:lstStyle/>
        <a:p>
          <a:endParaRPr lang="en-ZW"/>
        </a:p>
      </dgm:t>
    </dgm:pt>
    <dgm:pt modelId="{3D07DF65-CEF9-41AF-9173-25F705220640}">
      <dgm:prSet phldrT="[Text]" phldr="0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ZW" dirty="0"/>
            <a:t>MIDDLE EAST</a:t>
          </a:r>
        </a:p>
        <a:p>
          <a:r>
            <a:rPr lang="en-ZW" dirty="0"/>
            <a:t>LATIN AMERICA</a:t>
          </a:r>
        </a:p>
        <a:p>
          <a:r>
            <a:rPr lang="en-ZW" dirty="0"/>
            <a:t>AFRICA</a:t>
          </a:r>
        </a:p>
        <a:p>
          <a:r>
            <a:rPr lang="en-ZW" dirty="0"/>
            <a:t>SOUTHEAST ASIA</a:t>
          </a:r>
        </a:p>
        <a:p>
          <a:r>
            <a:rPr lang="en-ZW" dirty="0"/>
            <a:t>EASTERN EUROPA</a:t>
          </a:r>
        </a:p>
      </dgm:t>
    </dgm:pt>
    <dgm:pt modelId="{477F5D87-FEE9-40EA-A5CD-D2F5669D076E}" type="parTrans" cxnId="{E5D7C9FC-0401-4BD2-86E0-F8B2BB1FED64}">
      <dgm:prSet/>
      <dgm:spPr/>
      <dgm:t>
        <a:bodyPr/>
        <a:lstStyle/>
        <a:p>
          <a:endParaRPr lang="en-ZW"/>
        </a:p>
      </dgm:t>
    </dgm:pt>
    <dgm:pt modelId="{82CE16A0-5661-4B41-8B0F-57E054488DD0}" type="sibTrans" cxnId="{E5D7C9FC-0401-4BD2-86E0-F8B2BB1FED64}">
      <dgm:prSet/>
      <dgm:spPr/>
      <dgm:t>
        <a:bodyPr/>
        <a:lstStyle/>
        <a:p>
          <a:endParaRPr lang="en-ZW"/>
        </a:p>
      </dgm:t>
    </dgm:pt>
    <dgm:pt modelId="{A79B914E-08C9-490F-A76A-0D5E34B482CD}">
      <dgm:prSet phldrT="[Text]" phldr="0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ZW"/>
            <a:t>INTERNATIONAL OPERATED MARKETS</a:t>
          </a:r>
          <a:endParaRPr lang="en-ZW" dirty="0"/>
        </a:p>
      </dgm:t>
    </dgm:pt>
    <dgm:pt modelId="{6F18F926-E2A1-484F-BA2A-216D4AEA9434}" type="parTrans" cxnId="{DA06A672-B91F-4461-8D12-F5F8F80001C4}">
      <dgm:prSet/>
      <dgm:spPr/>
      <dgm:t>
        <a:bodyPr/>
        <a:lstStyle/>
        <a:p>
          <a:endParaRPr lang="en-ZW"/>
        </a:p>
      </dgm:t>
    </dgm:pt>
    <dgm:pt modelId="{68CF3642-0E72-4200-A736-F5A95884B952}" type="sibTrans" cxnId="{DA06A672-B91F-4461-8D12-F5F8F80001C4}">
      <dgm:prSet/>
      <dgm:spPr/>
      <dgm:t>
        <a:bodyPr/>
        <a:lstStyle/>
        <a:p>
          <a:endParaRPr lang="en-ZW"/>
        </a:p>
      </dgm:t>
    </dgm:pt>
    <dgm:pt modelId="{F6EBA17D-A248-4584-8F31-A68F92C340DA}" type="pres">
      <dgm:prSet presAssocID="{4144B60F-D5B8-4F5F-AC75-0CFC277040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EC2AF7A-4811-42E4-A1FF-BEC3769F0EE8}" type="pres">
      <dgm:prSet presAssocID="{5AD3B0A3-7811-4CC6-91AC-2F4EFBB6BD03}" presName="hierRoot1" presStyleCnt="0"/>
      <dgm:spPr/>
    </dgm:pt>
    <dgm:pt modelId="{A130DAF9-FE1E-4602-8AE8-60B9C273914B}" type="pres">
      <dgm:prSet presAssocID="{5AD3B0A3-7811-4CC6-91AC-2F4EFBB6BD03}" presName="composite" presStyleCnt="0"/>
      <dgm:spPr/>
    </dgm:pt>
    <dgm:pt modelId="{0EAE7F35-84E1-476F-A199-2866C263F1B4}" type="pres">
      <dgm:prSet presAssocID="{5AD3B0A3-7811-4CC6-91AC-2F4EFBB6BD03}" presName="background" presStyleLbl="node0" presStyleIdx="0" presStyleCnt="1"/>
      <dgm:spPr/>
    </dgm:pt>
    <dgm:pt modelId="{F695186B-4DCF-49F4-A841-270D6ADD1B57}" type="pres">
      <dgm:prSet presAssocID="{5AD3B0A3-7811-4CC6-91AC-2F4EFBB6BD03}" presName="text" presStyleLbl="fgAcc0" presStyleIdx="0" presStyleCnt="1" custLinFactNeighborX="-2281" custLinFactNeighborY="-4976">
        <dgm:presLayoutVars>
          <dgm:chPref val="3"/>
        </dgm:presLayoutVars>
      </dgm:prSet>
      <dgm:spPr/>
    </dgm:pt>
    <dgm:pt modelId="{1F7647EA-99B8-4FD4-88D6-CE5E52511812}" type="pres">
      <dgm:prSet presAssocID="{5AD3B0A3-7811-4CC6-91AC-2F4EFBB6BD03}" presName="hierChild2" presStyleCnt="0"/>
      <dgm:spPr/>
    </dgm:pt>
    <dgm:pt modelId="{E3FDCAF6-8FA0-4D15-B404-0BA42CCFFD47}" type="pres">
      <dgm:prSet presAssocID="{FD99D05C-60EE-4862-B188-73BF67113D04}" presName="Name10" presStyleLbl="parChTrans1D2" presStyleIdx="0" presStyleCnt="3"/>
      <dgm:spPr/>
    </dgm:pt>
    <dgm:pt modelId="{05D58CD9-384B-4B67-AB8E-B0071014B5B5}" type="pres">
      <dgm:prSet presAssocID="{DB5DCCFC-9220-4FBF-A48F-3FCD75EF20BF}" presName="hierRoot2" presStyleCnt="0"/>
      <dgm:spPr/>
    </dgm:pt>
    <dgm:pt modelId="{E8FBF1AE-B8CA-40D1-997E-2D02A976199D}" type="pres">
      <dgm:prSet presAssocID="{DB5DCCFC-9220-4FBF-A48F-3FCD75EF20BF}" presName="composite2" presStyleCnt="0"/>
      <dgm:spPr/>
    </dgm:pt>
    <dgm:pt modelId="{C157E3B4-7CE4-4720-A1F0-391EC535090B}" type="pres">
      <dgm:prSet presAssocID="{DB5DCCFC-9220-4FBF-A48F-3FCD75EF20BF}" presName="background2" presStyleLbl="node2" presStyleIdx="0" presStyleCnt="3"/>
      <dgm:spPr/>
    </dgm:pt>
    <dgm:pt modelId="{A46314BE-B68A-4569-8470-1A7D61BA57F1}" type="pres">
      <dgm:prSet presAssocID="{DB5DCCFC-9220-4FBF-A48F-3FCD75EF20BF}" presName="text2" presStyleLbl="fgAcc2" presStyleIdx="0" presStyleCnt="3" custLinFactNeighborX="-70922" custLinFactNeighborY="-35999">
        <dgm:presLayoutVars>
          <dgm:chPref val="3"/>
        </dgm:presLayoutVars>
      </dgm:prSet>
      <dgm:spPr/>
    </dgm:pt>
    <dgm:pt modelId="{7AD9BEC5-082E-489D-B4E3-D0E46CF6DFAA}" type="pres">
      <dgm:prSet presAssocID="{DB5DCCFC-9220-4FBF-A48F-3FCD75EF20BF}" presName="hierChild3" presStyleCnt="0"/>
      <dgm:spPr/>
    </dgm:pt>
    <dgm:pt modelId="{DCE7EA1C-C4B9-480B-BC71-FD5DC6F03808}" type="pres">
      <dgm:prSet presAssocID="{6F18F926-E2A1-484F-BA2A-216D4AEA9434}" presName="Name10" presStyleLbl="parChTrans1D2" presStyleIdx="1" presStyleCnt="3"/>
      <dgm:spPr/>
    </dgm:pt>
    <dgm:pt modelId="{15885E75-08A5-4D0F-84D9-9B6CC4AA2F70}" type="pres">
      <dgm:prSet presAssocID="{A79B914E-08C9-490F-A76A-0D5E34B482CD}" presName="hierRoot2" presStyleCnt="0"/>
      <dgm:spPr/>
    </dgm:pt>
    <dgm:pt modelId="{E4737488-0FDF-4DDD-87B6-DBF00403AB19}" type="pres">
      <dgm:prSet presAssocID="{A79B914E-08C9-490F-A76A-0D5E34B482CD}" presName="composite2" presStyleCnt="0"/>
      <dgm:spPr/>
    </dgm:pt>
    <dgm:pt modelId="{6A73355B-5ECB-456C-860E-4E8711DA297A}" type="pres">
      <dgm:prSet presAssocID="{A79B914E-08C9-490F-A76A-0D5E34B482CD}" presName="background2" presStyleLbl="node2" presStyleIdx="1" presStyleCnt="3"/>
      <dgm:spPr/>
    </dgm:pt>
    <dgm:pt modelId="{93759236-6003-4DC8-8B0A-2F9EDA725072}" type="pres">
      <dgm:prSet presAssocID="{A79B914E-08C9-490F-A76A-0D5E34B482CD}" presName="text2" presStyleLbl="fgAcc2" presStyleIdx="1" presStyleCnt="3" custLinFactNeighborX="-5224" custLinFactNeighborY="-12619">
        <dgm:presLayoutVars>
          <dgm:chPref val="3"/>
        </dgm:presLayoutVars>
      </dgm:prSet>
      <dgm:spPr/>
    </dgm:pt>
    <dgm:pt modelId="{8356A64C-7218-4F2A-BFDD-65AF3F1E6040}" type="pres">
      <dgm:prSet presAssocID="{A79B914E-08C9-490F-A76A-0D5E34B482CD}" presName="hierChild3" presStyleCnt="0"/>
      <dgm:spPr/>
    </dgm:pt>
    <dgm:pt modelId="{19191C99-838F-4146-86C8-16A5B7CCE8CA}" type="pres">
      <dgm:prSet presAssocID="{633FCA79-BF6D-4A1D-9FE8-C7C531596381}" presName="Name17" presStyleLbl="parChTrans1D3" presStyleIdx="0" presStyleCnt="3"/>
      <dgm:spPr/>
    </dgm:pt>
    <dgm:pt modelId="{68E2C291-8904-435C-90B7-22C4FE41991A}" type="pres">
      <dgm:prSet presAssocID="{6FB29D6D-EA69-4274-8045-76340BDB6033}" presName="hierRoot3" presStyleCnt="0"/>
      <dgm:spPr/>
    </dgm:pt>
    <dgm:pt modelId="{59C23911-0229-4DE2-A92F-EBFBE699C1FD}" type="pres">
      <dgm:prSet presAssocID="{6FB29D6D-EA69-4274-8045-76340BDB6033}" presName="composite3" presStyleCnt="0"/>
      <dgm:spPr/>
    </dgm:pt>
    <dgm:pt modelId="{39D0A2AB-D9E0-4302-B89E-0692DCF7AA88}" type="pres">
      <dgm:prSet presAssocID="{6FB29D6D-EA69-4274-8045-76340BDB6033}" presName="background3" presStyleLbl="node3" presStyleIdx="0" presStyleCnt="3"/>
      <dgm:spPr/>
    </dgm:pt>
    <dgm:pt modelId="{DD2F8868-8771-4C11-AC36-C6132C5FCF0E}" type="pres">
      <dgm:prSet presAssocID="{6FB29D6D-EA69-4274-8045-76340BDB6033}" presName="text3" presStyleLbl="fgAcc3" presStyleIdx="0" presStyleCnt="3" custLinFactNeighborX="-83329" custLinFactNeighborY="-75549">
        <dgm:presLayoutVars>
          <dgm:chPref val="3"/>
        </dgm:presLayoutVars>
      </dgm:prSet>
      <dgm:spPr/>
    </dgm:pt>
    <dgm:pt modelId="{9B15A3EB-DB39-4528-BD26-4E23E48C6DB2}" type="pres">
      <dgm:prSet presAssocID="{6FB29D6D-EA69-4274-8045-76340BDB6033}" presName="hierChild4" presStyleCnt="0"/>
      <dgm:spPr/>
    </dgm:pt>
    <dgm:pt modelId="{95A20334-7CD6-4E13-8F29-41D3743FF128}" type="pres">
      <dgm:prSet presAssocID="{87C8F41D-6891-4AB5-8950-C501282A9972}" presName="Name17" presStyleLbl="parChTrans1D3" presStyleIdx="1" presStyleCnt="3"/>
      <dgm:spPr/>
    </dgm:pt>
    <dgm:pt modelId="{35CD03CD-9CAC-446B-AC54-B0F04629C665}" type="pres">
      <dgm:prSet presAssocID="{DB35FEDD-885D-45F0-B9BF-9DDB9EB677F4}" presName="hierRoot3" presStyleCnt="0"/>
      <dgm:spPr/>
    </dgm:pt>
    <dgm:pt modelId="{457BEA08-74C5-4A47-8C69-6777D285B746}" type="pres">
      <dgm:prSet presAssocID="{DB35FEDD-885D-45F0-B9BF-9DDB9EB677F4}" presName="composite3" presStyleCnt="0"/>
      <dgm:spPr/>
    </dgm:pt>
    <dgm:pt modelId="{406ADCB5-7BF9-4DC9-9D4D-A85A29E6C092}" type="pres">
      <dgm:prSet presAssocID="{DB35FEDD-885D-45F0-B9BF-9DDB9EB677F4}" presName="background3" presStyleLbl="node3" presStyleIdx="1" presStyleCnt="3"/>
      <dgm:spPr/>
    </dgm:pt>
    <dgm:pt modelId="{77AB22B0-73B6-4744-9EF4-6D029099584B}" type="pres">
      <dgm:prSet presAssocID="{DB35FEDD-885D-45F0-B9BF-9DDB9EB677F4}" presName="text3" presStyleLbl="fgAcc3" presStyleIdx="1" presStyleCnt="3" custLinFactNeighborX="-31651" custLinFactNeighborY="-17538">
        <dgm:presLayoutVars>
          <dgm:chPref val="3"/>
        </dgm:presLayoutVars>
      </dgm:prSet>
      <dgm:spPr/>
    </dgm:pt>
    <dgm:pt modelId="{A32F2FF6-F835-4CE9-970E-3747B341DC26}" type="pres">
      <dgm:prSet presAssocID="{DB35FEDD-885D-45F0-B9BF-9DDB9EB677F4}" presName="hierChild4" presStyleCnt="0"/>
      <dgm:spPr/>
    </dgm:pt>
    <dgm:pt modelId="{FE8B2205-D755-46C2-84DB-481C3D897B22}" type="pres">
      <dgm:prSet presAssocID="{5E7A3794-8EE8-4DAF-8D1D-BCCF1E5B6FAC}" presName="Name10" presStyleLbl="parChTrans1D2" presStyleIdx="2" presStyleCnt="3"/>
      <dgm:spPr/>
    </dgm:pt>
    <dgm:pt modelId="{4CADCF1B-53A4-4C52-9341-2F37917B5829}" type="pres">
      <dgm:prSet presAssocID="{FB5E3002-8F9E-4853-B94B-D9B560FCBB75}" presName="hierRoot2" presStyleCnt="0"/>
      <dgm:spPr/>
    </dgm:pt>
    <dgm:pt modelId="{8D8C0FCB-52D5-4C34-90F2-88EB005AFA02}" type="pres">
      <dgm:prSet presAssocID="{FB5E3002-8F9E-4853-B94B-D9B560FCBB75}" presName="composite2" presStyleCnt="0"/>
      <dgm:spPr/>
    </dgm:pt>
    <dgm:pt modelId="{6C1DE7C1-1E84-4914-B721-A749935CAFDB}" type="pres">
      <dgm:prSet presAssocID="{FB5E3002-8F9E-4853-B94B-D9B560FCBB75}" presName="background2" presStyleLbl="node2" presStyleIdx="2" presStyleCnt="3"/>
      <dgm:spPr/>
    </dgm:pt>
    <dgm:pt modelId="{520852F9-37C3-48DC-936A-E031D3EAF717}" type="pres">
      <dgm:prSet presAssocID="{FB5E3002-8F9E-4853-B94B-D9B560FCBB75}" presName="text2" presStyleLbl="fgAcc2" presStyleIdx="2" presStyleCnt="3" custLinFactNeighborX="58614" custLinFactNeighborY="-46152">
        <dgm:presLayoutVars>
          <dgm:chPref val="3"/>
        </dgm:presLayoutVars>
      </dgm:prSet>
      <dgm:spPr/>
    </dgm:pt>
    <dgm:pt modelId="{E61A6832-0F76-4CAD-95FE-1738B755C2AA}" type="pres">
      <dgm:prSet presAssocID="{FB5E3002-8F9E-4853-B94B-D9B560FCBB75}" presName="hierChild3" presStyleCnt="0"/>
      <dgm:spPr/>
    </dgm:pt>
    <dgm:pt modelId="{9D0C3B06-553A-46E4-9527-6D29F109414E}" type="pres">
      <dgm:prSet presAssocID="{477F5D87-FEE9-40EA-A5CD-D2F5669D076E}" presName="Name17" presStyleLbl="parChTrans1D3" presStyleIdx="2" presStyleCnt="3"/>
      <dgm:spPr/>
    </dgm:pt>
    <dgm:pt modelId="{B39683AF-85BA-4B2F-9803-E746A30B7153}" type="pres">
      <dgm:prSet presAssocID="{3D07DF65-CEF9-41AF-9173-25F705220640}" presName="hierRoot3" presStyleCnt="0"/>
      <dgm:spPr/>
    </dgm:pt>
    <dgm:pt modelId="{2EFB1DD9-4207-4CE0-8BDF-F68AE2D884B8}" type="pres">
      <dgm:prSet presAssocID="{3D07DF65-CEF9-41AF-9173-25F705220640}" presName="composite3" presStyleCnt="0"/>
      <dgm:spPr/>
    </dgm:pt>
    <dgm:pt modelId="{7D273033-7D10-4745-AA06-8BB94472F318}" type="pres">
      <dgm:prSet presAssocID="{3D07DF65-CEF9-41AF-9173-25F705220640}" presName="background3" presStyleLbl="node3" presStyleIdx="2" presStyleCnt="3"/>
      <dgm:spPr/>
    </dgm:pt>
    <dgm:pt modelId="{AC9A32AC-B96F-45F2-B8BA-2AC732E89C8D}" type="pres">
      <dgm:prSet presAssocID="{3D07DF65-CEF9-41AF-9173-25F705220640}" presName="text3" presStyleLbl="fgAcc3" presStyleIdx="2" presStyleCnt="3" custLinFactNeighborX="18171" custLinFactNeighborY="-12000">
        <dgm:presLayoutVars>
          <dgm:chPref val="3"/>
        </dgm:presLayoutVars>
      </dgm:prSet>
      <dgm:spPr/>
    </dgm:pt>
    <dgm:pt modelId="{AE196406-F6B2-4A2A-B968-8EA592C2057E}" type="pres">
      <dgm:prSet presAssocID="{3D07DF65-CEF9-41AF-9173-25F705220640}" presName="hierChild4" presStyleCnt="0"/>
      <dgm:spPr/>
    </dgm:pt>
  </dgm:ptLst>
  <dgm:cxnLst>
    <dgm:cxn modelId="{76453207-5D8D-418E-BB35-300C0F801376}" srcId="{5AD3B0A3-7811-4CC6-91AC-2F4EFBB6BD03}" destId="{DB5DCCFC-9220-4FBF-A48F-3FCD75EF20BF}" srcOrd="0" destOrd="0" parTransId="{FD99D05C-60EE-4862-B188-73BF67113D04}" sibTransId="{D2FE904C-3707-466E-B9C2-1A403617A700}"/>
    <dgm:cxn modelId="{77164B0C-E0B1-4F6F-AC44-22F913A6FCFA}" srcId="{5AD3B0A3-7811-4CC6-91AC-2F4EFBB6BD03}" destId="{FB5E3002-8F9E-4853-B94B-D9B560FCBB75}" srcOrd="2" destOrd="0" parTransId="{5E7A3794-8EE8-4DAF-8D1D-BCCF1E5B6FAC}" sibTransId="{60E039ED-28F6-4721-803E-5D8B584CD399}"/>
    <dgm:cxn modelId="{D5B82910-98C0-4A94-8588-80EE6492B396}" type="presOf" srcId="{5E7A3794-8EE8-4DAF-8D1D-BCCF1E5B6FAC}" destId="{FE8B2205-D755-46C2-84DB-481C3D897B22}" srcOrd="0" destOrd="0" presId="urn:microsoft.com/office/officeart/2005/8/layout/hierarchy1"/>
    <dgm:cxn modelId="{37381F1E-36F1-4F52-8BD0-3673DA2852F0}" type="presOf" srcId="{DB5DCCFC-9220-4FBF-A48F-3FCD75EF20BF}" destId="{A46314BE-B68A-4569-8470-1A7D61BA57F1}" srcOrd="0" destOrd="0" presId="urn:microsoft.com/office/officeart/2005/8/layout/hierarchy1"/>
    <dgm:cxn modelId="{32AE642F-6DD8-4F4D-8E36-87059499DA56}" type="presOf" srcId="{3D07DF65-CEF9-41AF-9173-25F705220640}" destId="{AC9A32AC-B96F-45F2-B8BA-2AC732E89C8D}" srcOrd="0" destOrd="0" presId="urn:microsoft.com/office/officeart/2005/8/layout/hierarchy1"/>
    <dgm:cxn modelId="{27B52734-F8AB-4283-B833-F2BDCACA994D}" type="presOf" srcId="{A79B914E-08C9-490F-A76A-0D5E34B482CD}" destId="{93759236-6003-4DC8-8B0A-2F9EDA725072}" srcOrd="0" destOrd="0" presId="urn:microsoft.com/office/officeart/2005/8/layout/hierarchy1"/>
    <dgm:cxn modelId="{5F888E3E-4E29-4E00-AF02-94A5D6711F94}" type="presOf" srcId="{DB35FEDD-885D-45F0-B9BF-9DDB9EB677F4}" destId="{77AB22B0-73B6-4744-9EF4-6D029099584B}" srcOrd="0" destOrd="0" presId="urn:microsoft.com/office/officeart/2005/8/layout/hierarchy1"/>
    <dgm:cxn modelId="{D893FD49-FF5C-408E-BD60-2EF93B77FADD}" srcId="{A79B914E-08C9-490F-A76A-0D5E34B482CD}" destId="{DB35FEDD-885D-45F0-B9BF-9DDB9EB677F4}" srcOrd="1" destOrd="0" parTransId="{87C8F41D-6891-4AB5-8950-C501282A9972}" sibTransId="{04AB03CE-A696-4DBC-8116-3D65A771EDF5}"/>
    <dgm:cxn modelId="{DA06A672-B91F-4461-8D12-F5F8F80001C4}" srcId="{5AD3B0A3-7811-4CC6-91AC-2F4EFBB6BD03}" destId="{A79B914E-08C9-490F-A76A-0D5E34B482CD}" srcOrd="1" destOrd="0" parTransId="{6F18F926-E2A1-484F-BA2A-216D4AEA9434}" sibTransId="{68CF3642-0E72-4200-A736-F5A95884B952}"/>
    <dgm:cxn modelId="{264F0B75-EEEF-4B63-9740-DBB8CA56A039}" srcId="{A79B914E-08C9-490F-A76A-0D5E34B482CD}" destId="{6FB29D6D-EA69-4274-8045-76340BDB6033}" srcOrd="0" destOrd="0" parTransId="{633FCA79-BF6D-4A1D-9FE8-C7C531596381}" sibTransId="{34737ED5-91E2-4A28-9C02-3AF841A0A822}"/>
    <dgm:cxn modelId="{148B1F75-A42E-4761-B612-B0756D664A75}" type="presOf" srcId="{FD99D05C-60EE-4862-B188-73BF67113D04}" destId="{E3FDCAF6-8FA0-4D15-B404-0BA42CCFFD47}" srcOrd="0" destOrd="0" presId="urn:microsoft.com/office/officeart/2005/8/layout/hierarchy1"/>
    <dgm:cxn modelId="{0957537B-5E6B-4F81-827C-821220D8B94D}" type="presOf" srcId="{6F18F926-E2A1-484F-BA2A-216D4AEA9434}" destId="{DCE7EA1C-C4B9-480B-BC71-FD5DC6F03808}" srcOrd="0" destOrd="0" presId="urn:microsoft.com/office/officeart/2005/8/layout/hierarchy1"/>
    <dgm:cxn modelId="{9F690E7D-E433-4276-A2F4-828A2843BD44}" type="presOf" srcId="{633FCA79-BF6D-4A1D-9FE8-C7C531596381}" destId="{19191C99-838F-4146-86C8-16A5B7CCE8CA}" srcOrd="0" destOrd="0" presId="urn:microsoft.com/office/officeart/2005/8/layout/hierarchy1"/>
    <dgm:cxn modelId="{20919B90-D489-4F80-B680-D111E8F142F7}" type="presOf" srcId="{4144B60F-D5B8-4F5F-AC75-0CFC277040AF}" destId="{F6EBA17D-A248-4584-8F31-A68F92C340DA}" srcOrd="0" destOrd="0" presId="urn:microsoft.com/office/officeart/2005/8/layout/hierarchy1"/>
    <dgm:cxn modelId="{7810B69D-F258-46D8-BEDF-09497CF75507}" type="presOf" srcId="{5AD3B0A3-7811-4CC6-91AC-2F4EFBB6BD03}" destId="{F695186B-4DCF-49F4-A841-270D6ADD1B57}" srcOrd="0" destOrd="0" presId="urn:microsoft.com/office/officeart/2005/8/layout/hierarchy1"/>
    <dgm:cxn modelId="{AF3D63A0-C445-4B04-BC8F-EA2CC0C333C7}" srcId="{4144B60F-D5B8-4F5F-AC75-0CFC277040AF}" destId="{5AD3B0A3-7811-4CC6-91AC-2F4EFBB6BD03}" srcOrd="0" destOrd="0" parTransId="{2BA44A34-D948-4207-BE09-53B3030D3D0A}" sibTransId="{B51C645F-904A-43AC-B96B-DE050F005911}"/>
    <dgm:cxn modelId="{A69FE2AB-7128-4A16-BA7E-4CB8BBE1AD5D}" type="presOf" srcId="{6FB29D6D-EA69-4274-8045-76340BDB6033}" destId="{DD2F8868-8771-4C11-AC36-C6132C5FCF0E}" srcOrd="0" destOrd="0" presId="urn:microsoft.com/office/officeart/2005/8/layout/hierarchy1"/>
    <dgm:cxn modelId="{96923CB5-6071-454C-997B-A8434F9D171D}" type="presOf" srcId="{87C8F41D-6891-4AB5-8950-C501282A9972}" destId="{95A20334-7CD6-4E13-8F29-41D3743FF128}" srcOrd="0" destOrd="0" presId="urn:microsoft.com/office/officeart/2005/8/layout/hierarchy1"/>
    <dgm:cxn modelId="{C91318C4-7DFF-4988-92F1-3D6EAB3484C7}" type="presOf" srcId="{FB5E3002-8F9E-4853-B94B-D9B560FCBB75}" destId="{520852F9-37C3-48DC-936A-E031D3EAF717}" srcOrd="0" destOrd="0" presId="urn:microsoft.com/office/officeart/2005/8/layout/hierarchy1"/>
    <dgm:cxn modelId="{4352F8FB-8AE8-4E4B-B206-DEC10ACC755C}" type="presOf" srcId="{477F5D87-FEE9-40EA-A5CD-D2F5669D076E}" destId="{9D0C3B06-553A-46E4-9527-6D29F109414E}" srcOrd="0" destOrd="0" presId="urn:microsoft.com/office/officeart/2005/8/layout/hierarchy1"/>
    <dgm:cxn modelId="{E5D7C9FC-0401-4BD2-86E0-F8B2BB1FED64}" srcId="{FB5E3002-8F9E-4853-B94B-D9B560FCBB75}" destId="{3D07DF65-CEF9-41AF-9173-25F705220640}" srcOrd="0" destOrd="0" parTransId="{477F5D87-FEE9-40EA-A5CD-D2F5669D076E}" sibTransId="{82CE16A0-5661-4B41-8B0F-57E054488DD0}"/>
    <dgm:cxn modelId="{6CA14991-AAAB-42A9-A87B-6881927F8640}" type="presParOf" srcId="{F6EBA17D-A248-4584-8F31-A68F92C340DA}" destId="{2EC2AF7A-4811-42E4-A1FF-BEC3769F0EE8}" srcOrd="0" destOrd="0" presId="urn:microsoft.com/office/officeart/2005/8/layout/hierarchy1"/>
    <dgm:cxn modelId="{48C791A4-01D0-40D7-838D-D6D23CBB4A60}" type="presParOf" srcId="{2EC2AF7A-4811-42E4-A1FF-BEC3769F0EE8}" destId="{A130DAF9-FE1E-4602-8AE8-60B9C273914B}" srcOrd="0" destOrd="0" presId="urn:microsoft.com/office/officeart/2005/8/layout/hierarchy1"/>
    <dgm:cxn modelId="{11830239-9D4C-4A4A-9495-45B5086A3274}" type="presParOf" srcId="{A130DAF9-FE1E-4602-8AE8-60B9C273914B}" destId="{0EAE7F35-84E1-476F-A199-2866C263F1B4}" srcOrd="0" destOrd="0" presId="urn:microsoft.com/office/officeart/2005/8/layout/hierarchy1"/>
    <dgm:cxn modelId="{94F2860F-A664-4016-8AEC-01E2768BC964}" type="presParOf" srcId="{A130DAF9-FE1E-4602-8AE8-60B9C273914B}" destId="{F695186B-4DCF-49F4-A841-270D6ADD1B57}" srcOrd="1" destOrd="0" presId="urn:microsoft.com/office/officeart/2005/8/layout/hierarchy1"/>
    <dgm:cxn modelId="{CF870C2B-CC0E-4EA1-A0F6-D4460A527977}" type="presParOf" srcId="{2EC2AF7A-4811-42E4-A1FF-BEC3769F0EE8}" destId="{1F7647EA-99B8-4FD4-88D6-CE5E52511812}" srcOrd="1" destOrd="0" presId="urn:microsoft.com/office/officeart/2005/8/layout/hierarchy1"/>
    <dgm:cxn modelId="{BAAA3BF9-9826-464A-AC8E-064AA77D2050}" type="presParOf" srcId="{1F7647EA-99B8-4FD4-88D6-CE5E52511812}" destId="{E3FDCAF6-8FA0-4D15-B404-0BA42CCFFD47}" srcOrd="0" destOrd="0" presId="urn:microsoft.com/office/officeart/2005/8/layout/hierarchy1"/>
    <dgm:cxn modelId="{0C5D2D72-BEAB-4BE4-8732-0D32A7657F14}" type="presParOf" srcId="{1F7647EA-99B8-4FD4-88D6-CE5E52511812}" destId="{05D58CD9-384B-4B67-AB8E-B0071014B5B5}" srcOrd="1" destOrd="0" presId="urn:microsoft.com/office/officeart/2005/8/layout/hierarchy1"/>
    <dgm:cxn modelId="{F8872CCC-5755-4B9E-82D0-07DFD5C1A3A0}" type="presParOf" srcId="{05D58CD9-384B-4B67-AB8E-B0071014B5B5}" destId="{E8FBF1AE-B8CA-40D1-997E-2D02A976199D}" srcOrd="0" destOrd="0" presId="urn:microsoft.com/office/officeart/2005/8/layout/hierarchy1"/>
    <dgm:cxn modelId="{F0E302E1-A386-42A2-BA03-1E733AA97B64}" type="presParOf" srcId="{E8FBF1AE-B8CA-40D1-997E-2D02A976199D}" destId="{C157E3B4-7CE4-4720-A1F0-391EC535090B}" srcOrd="0" destOrd="0" presId="urn:microsoft.com/office/officeart/2005/8/layout/hierarchy1"/>
    <dgm:cxn modelId="{64C184E2-F564-4EBA-BE8E-F60B726DC4D5}" type="presParOf" srcId="{E8FBF1AE-B8CA-40D1-997E-2D02A976199D}" destId="{A46314BE-B68A-4569-8470-1A7D61BA57F1}" srcOrd="1" destOrd="0" presId="urn:microsoft.com/office/officeart/2005/8/layout/hierarchy1"/>
    <dgm:cxn modelId="{0797E23A-9D70-4A3A-BFC3-AF7F328F81DC}" type="presParOf" srcId="{05D58CD9-384B-4B67-AB8E-B0071014B5B5}" destId="{7AD9BEC5-082E-489D-B4E3-D0E46CF6DFAA}" srcOrd="1" destOrd="0" presId="urn:microsoft.com/office/officeart/2005/8/layout/hierarchy1"/>
    <dgm:cxn modelId="{DEC80B22-5606-4716-9EC6-B7CAF020C4CB}" type="presParOf" srcId="{1F7647EA-99B8-4FD4-88D6-CE5E52511812}" destId="{DCE7EA1C-C4B9-480B-BC71-FD5DC6F03808}" srcOrd="2" destOrd="0" presId="urn:microsoft.com/office/officeart/2005/8/layout/hierarchy1"/>
    <dgm:cxn modelId="{BE19D2B8-05B7-463C-B844-882A243E96B4}" type="presParOf" srcId="{1F7647EA-99B8-4FD4-88D6-CE5E52511812}" destId="{15885E75-08A5-4D0F-84D9-9B6CC4AA2F70}" srcOrd="3" destOrd="0" presId="urn:microsoft.com/office/officeart/2005/8/layout/hierarchy1"/>
    <dgm:cxn modelId="{BEA7D12D-85E5-4F52-9DEB-EBF46521F714}" type="presParOf" srcId="{15885E75-08A5-4D0F-84D9-9B6CC4AA2F70}" destId="{E4737488-0FDF-4DDD-87B6-DBF00403AB19}" srcOrd="0" destOrd="0" presId="urn:microsoft.com/office/officeart/2005/8/layout/hierarchy1"/>
    <dgm:cxn modelId="{96BC0CB1-6B94-48EA-A5D1-CC99AC01D580}" type="presParOf" srcId="{E4737488-0FDF-4DDD-87B6-DBF00403AB19}" destId="{6A73355B-5ECB-456C-860E-4E8711DA297A}" srcOrd="0" destOrd="0" presId="urn:microsoft.com/office/officeart/2005/8/layout/hierarchy1"/>
    <dgm:cxn modelId="{08A60DE1-6343-4ABE-9411-123396BF03C5}" type="presParOf" srcId="{E4737488-0FDF-4DDD-87B6-DBF00403AB19}" destId="{93759236-6003-4DC8-8B0A-2F9EDA725072}" srcOrd="1" destOrd="0" presId="urn:microsoft.com/office/officeart/2005/8/layout/hierarchy1"/>
    <dgm:cxn modelId="{CA931913-866A-4663-9CDE-AE3C13291293}" type="presParOf" srcId="{15885E75-08A5-4D0F-84D9-9B6CC4AA2F70}" destId="{8356A64C-7218-4F2A-BFDD-65AF3F1E6040}" srcOrd="1" destOrd="0" presId="urn:microsoft.com/office/officeart/2005/8/layout/hierarchy1"/>
    <dgm:cxn modelId="{4DE6E0DC-C96C-4FAE-A153-021EE8D800FF}" type="presParOf" srcId="{8356A64C-7218-4F2A-BFDD-65AF3F1E6040}" destId="{19191C99-838F-4146-86C8-16A5B7CCE8CA}" srcOrd="0" destOrd="0" presId="urn:microsoft.com/office/officeart/2005/8/layout/hierarchy1"/>
    <dgm:cxn modelId="{11F3B0D5-DD3D-4382-85F0-B560D3725787}" type="presParOf" srcId="{8356A64C-7218-4F2A-BFDD-65AF3F1E6040}" destId="{68E2C291-8904-435C-90B7-22C4FE41991A}" srcOrd="1" destOrd="0" presId="urn:microsoft.com/office/officeart/2005/8/layout/hierarchy1"/>
    <dgm:cxn modelId="{7CF75FBB-1EBC-4B57-8599-2BC223C30C03}" type="presParOf" srcId="{68E2C291-8904-435C-90B7-22C4FE41991A}" destId="{59C23911-0229-4DE2-A92F-EBFBE699C1FD}" srcOrd="0" destOrd="0" presId="urn:microsoft.com/office/officeart/2005/8/layout/hierarchy1"/>
    <dgm:cxn modelId="{24347699-9E6D-48D1-91F7-33AB8016D373}" type="presParOf" srcId="{59C23911-0229-4DE2-A92F-EBFBE699C1FD}" destId="{39D0A2AB-D9E0-4302-B89E-0692DCF7AA88}" srcOrd="0" destOrd="0" presId="urn:microsoft.com/office/officeart/2005/8/layout/hierarchy1"/>
    <dgm:cxn modelId="{5C15CE83-7824-4CBF-920F-9332466F53BC}" type="presParOf" srcId="{59C23911-0229-4DE2-A92F-EBFBE699C1FD}" destId="{DD2F8868-8771-4C11-AC36-C6132C5FCF0E}" srcOrd="1" destOrd="0" presId="urn:microsoft.com/office/officeart/2005/8/layout/hierarchy1"/>
    <dgm:cxn modelId="{524ED93E-E246-4031-9F0C-2A91F7024069}" type="presParOf" srcId="{68E2C291-8904-435C-90B7-22C4FE41991A}" destId="{9B15A3EB-DB39-4528-BD26-4E23E48C6DB2}" srcOrd="1" destOrd="0" presId="urn:microsoft.com/office/officeart/2005/8/layout/hierarchy1"/>
    <dgm:cxn modelId="{88C0E588-42C7-4C3C-B889-042314CE041F}" type="presParOf" srcId="{8356A64C-7218-4F2A-BFDD-65AF3F1E6040}" destId="{95A20334-7CD6-4E13-8F29-41D3743FF128}" srcOrd="2" destOrd="0" presId="urn:microsoft.com/office/officeart/2005/8/layout/hierarchy1"/>
    <dgm:cxn modelId="{0AA9D02E-09ED-4EE2-8614-4984169B1DE4}" type="presParOf" srcId="{8356A64C-7218-4F2A-BFDD-65AF3F1E6040}" destId="{35CD03CD-9CAC-446B-AC54-B0F04629C665}" srcOrd="3" destOrd="0" presId="urn:microsoft.com/office/officeart/2005/8/layout/hierarchy1"/>
    <dgm:cxn modelId="{D20BD425-E8D5-4553-A906-C1F105650796}" type="presParOf" srcId="{35CD03CD-9CAC-446B-AC54-B0F04629C665}" destId="{457BEA08-74C5-4A47-8C69-6777D285B746}" srcOrd="0" destOrd="0" presId="urn:microsoft.com/office/officeart/2005/8/layout/hierarchy1"/>
    <dgm:cxn modelId="{18FDE37C-7E0A-45DB-995F-1E9B338E8FEC}" type="presParOf" srcId="{457BEA08-74C5-4A47-8C69-6777D285B746}" destId="{406ADCB5-7BF9-4DC9-9D4D-A85A29E6C092}" srcOrd="0" destOrd="0" presId="urn:microsoft.com/office/officeart/2005/8/layout/hierarchy1"/>
    <dgm:cxn modelId="{76E3332F-F57D-43BE-BF6C-FAF183F7A8FF}" type="presParOf" srcId="{457BEA08-74C5-4A47-8C69-6777D285B746}" destId="{77AB22B0-73B6-4744-9EF4-6D029099584B}" srcOrd="1" destOrd="0" presId="urn:microsoft.com/office/officeart/2005/8/layout/hierarchy1"/>
    <dgm:cxn modelId="{6036D8DD-BF16-4E24-82ED-B95808841C83}" type="presParOf" srcId="{35CD03CD-9CAC-446B-AC54-B0F04629C665}" destId="{A32F2FF6-F835-4CE9-970E-3747B341DC26}" srcOrd="1" destOrd="0" presId="urn:microsoft.com/office/officeart/2005/8/layout/hierarchy1"/>
    <dgm:cxn modelId="{E0F72A77-BF19-416C-A97B-323D5B3890CE}" type="presParOf" srcId="{1F7647EA-99B8-4FD4-88D6-CE5E52511812}" destId="{FE8B2205-D755-46C2-84DB-481C3D897B22}" srcOrd="4" destOrd="0" presId="urn:microsoft.com/office/officeart/2005/8/layout/hierarchy1"/>
    <dgm:cxn modelId="{588AACD1-1615-427C-9D0E-F556A1FEE1A2}" type="presParOf" srcId="{1F7647EA-99B8-4FD4-88D6-CE5E52511812}" destId="{4CADCF1B-53A4-4C52-9341-2F37917B5829}" srcOrd="5" destOrd="0" presId="urn:microsoft.com/office/officeart/2005/8/layout/hierarchy1"/>
    <dgm:cxn modelId="{F52092A6-AB02-46FA-A3F6-FC2AA7F902A6}" type="presParOf" srcId="{4CADCF1B-53A4-4C52-9341-2F37917B5829}" destId="{8D8C0FCB-52D5-4C34-90F2-88EB005AFA02}" srcOrd="0" destOrd="0" presId="urn:microsoft.com/office/officeart/2005/8/layout/hierarchy1"/>
    <dgm:cxn modelId="{1A85B6E6-087F-4565-BB2A-2B70D2BFD640}" type="presParOf" srcId="{8D8C0FCB-52D5-4C34-90F2-88EB005AFA02}" destId="{6C1DE7C1-1E84-4914-B721-A749935CAFDB}" srcOrd="0" destOrd="0" presId="urn:microsoft.com/office/officeart/2005/8/layout/hierarchy1"/>
    <dgm:cxn modelId="{F9F7500B-F56F-469F-8B66-900BCF8B184B}" type="presParOf" srcId="{8D8C0FCB-52D5-4C34-90F2-88EB005AFA02}" destId="{520852F9-37C3-48DC-936A-E031D3EAF717}" srcOrd="1" destOrd="0" presId="urn:microsoft.com/office/officeart/2005/8/layout/hierarchy1"/>
    <dgm:cxn modelId="{37831D97-BFBA-4435-AF53-F6D9AC618E7C}" type="presParOf" srcId="{4CADCF1B-53A4-4C52-9341-2F37917B5829}" destId="{E61A6832-0F76-4CAD-95FE-1738B755C2AA}" srcOrd="1" destOrd="0" presId="urn:microsoft.com/office/officeart/2005/8/layout/hierarchy1"/>
    <dgm:cxn modelId="{7D1E34F2-014B-4013-9AFF-525F6B810F1A}" type="presParOf" srcId="{E61A6832-0F76-4CAD-95FE-1738B755C2AA}" destId="{9D0C3B06-553A-46E4-9527-6D29F109414E}" srcOrd="0" destOrd="0" presId="urn:microsoft.com/office/officeart/2005/8/layout/hierarchy1"/>
    <dgm:cxn modelId="{0B79A2CD-C702-44FC-B6D9-F6D3F78453FD}" type="presParOf" srcId="{E61A6832-0F76-4CAD-95FE-1738B755C2AA}" destId="{B39683AF-85BA-4B2F-9803-E746A30B7153}" srcOrd="1" destOrd="0" presId="urn:microsoft.com/office/officeart/2005/8/layout/hierarchy1"/>
    <dgm:cxn modelId="{8D869EF5-BD2E-454C-8BB9-86497BABD03D}" type="presParOf" srcId="{B39683AF-85BA-4B2F-9803-E746A30B7153}" destId="{2EFB1DD9-4207-4CE0-8BDF-F68AE2D884B8}" srcOrd="0" destOrd="0" presId="urn:microsoft.com/office/officeart/2005/8/layout/hierarchy1"/>
    <dgm:cxn modelId="{AF64543F-9914-43F9-9A13-DFFB92B33D1A}" type="presParOf" srcId="{2EFB1DD9-4207-4CE0-8BDF-F68AE2D884B8}" destId="{7D273033-7D10-4745-AA06-8BB94472F318}" srcOrd="0" destOrd="0" presId="urn:microsoft.com/office/officeart/2005/8/layout/hierarchy1"/>
    <dgm:cxn modelId="{C0DA8DF4-5B8D-4B57-A1EB-10ACB3E7F8A8}" type="presParOf" srcId="{2EFB1DD9-4207-4CE0-8BDF-F68AE2D884B8}" destId="{AC9A32AC-B96F-45F2-B8BA-2AC732E89C8D}" srcOrd="1" destOrd="0" presId="urn:microsoft.com/office/officeart/2005/8/layout/hierarchy1"/>
    <dgm:cxn modelId="{F1DC84C7-8A47-40FC-A160-4537F709A35F}" type="presParOf" srcId="{B39683AF-85BA-4B2F-9803-E746A30B7153}" destId="{AE196406-F6B2-4A2A-B968-8EA592C2057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1F3440-6573-4C0F-94F2-3491FBD46BD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8EF1BA7-DC58-4B72-BB6D-4A76F20EFD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Organisational</a:t>
          </a:r>
          <a:r>
            <a:rPr lang="en-US" dirty="0"/>
            <a:t> structure shapes performance (DESSLER,G 2020) </a:t>
          </a:r>
        </a:p>
      </dgm:t>
    </dgm:pt>
    <dgm:pt modelId="{3862FDBF-7929-4904-BD5A-2D329598CCD0}" type="parTrans" cxnId="{B6E2B15D-1ADC-4993-BAE4-0CF732BA72EA}">
      <dgm:prSet/>
      <dgm:spPr/>
      <dgm:t>
        <a:bodyPr/>
        <a:lstStyle/>
        <a:p>
          <a:endParaRPr lang="en-US"/>
        </a:p>
      </dgm:t>
    </dgm:pt>
    <dgm:pt modelId="{CFF82B67-B4C4-4060-9563-6A2628FC2A8F}" type="sibTrans" cxnId="{B6E2B15D-1ADC-4993-BAE4-0CF732BA72E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302C4F6-4EF9-4162-86F4-A487EBFD7D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McDonald's uses a hybrid structure</a:t>
          </a:r>
        </a:p>
      </dgm:t>
    </dgm:pt>
    <dgm:pt modelId="{0EACD370-AA2A-4E07-85F8-83E1B7414C17}" type="parTrans" cxnId="{939086E4-5B25-4C8E-8157-FF5E362705CE}">
      <dgm:prSet/>
      <dgm:spPr/>
      <dgm:t>
        <a:bodyPr/>
        <a:lstStyle/>
        <a:p>
          <a:endParaRPr lang="en-US"/>
        </a:p>
      </dgm:t>
    </dgm:pt>
    <dgm:pt modelId="{50A301F0-1A86-4EFC-8C4A-A2F4548A6826}" type="sibTrans" cxnId="{939086E4-5B25-4C8E-8157-FF5E362705C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BCA99E-ACE9-4715-A3F5-E7C19CE5FC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Combines efficiency with flexibility</a:t>
          </a:r>
        </a:p>
      </dgm:t>
    </dgm:pt>
    <dgm:pt modelId="{CA4EA120-CD00-4391-9370-78F183F1ADCF}" type="parTrans" cxnId="{9468717B-BD13-4A40-9246-5A54CD790942}">
      <dgm:prSet/>
      <dgm:spPr/>
      <dgm:t>
        <a:bodyPr/>
        <a:lstStyle/>
        <a:p>
          <a:endParaRPr lang="en-US"/>
        </a:p>
      </dgm:t>
    </dgm:pt>
    <dgm:pt modelId="{7B914CBE-BF6C-452D-AD93-2849DFCFD119}" type="sibTrans" cxnId="{9468717B-BD13-4A40-9246-5A54CD7909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57581C-DAF0-4F16-BD34-7FFAC404F0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Structure supports global strategy </a:t>
          </a:r>
        </a:p>
      </dgm:t>
    </dgm:pt>
    <dgm:pt modelId="{3A5BCC5D-C5AB-4D52-9755-B7ACD99017D5}" type="parTrans" cxnId="{D7465C95-6C61-4389-8DC7-6134111C173D}">
      <dgm:prSet/>
      <dgm:spPr/>
      <dgm:t>
        <a:bodyPr/>
        <a:lstStyle/>
        <a:p>
          <a:endParaRPr lang="en-US"/>
        </a:p>
      </dgm:t>
    </dgm:pt>
    <dgm:pt modelId="{71199FA9-50CE-4366-B6D1-E2256A4CB9A0}" type="sibTrans" cxnId="{D7465C95-6C61-4389-8DC7-6134111C173D}">
      <dgm:prSet/>
      <dgm:spPr/>
      <dgm:t>
        <a:bodyPr/>
        <a:lstStyle/>
        <a:p>
          <a:endParaRPr lang="en-US"/>
        </a:p>
      </dgm:t>
    </dgm:pt>
    <dgm:pt modelId="{3BF1E626-D4C6-4A02-BBBD-E51FC596D7D4}" type="pres">
      <dgm:prSet presAssocID="{571F3440-6573-4C0F-94F2-3491FBD46BDC}" presName="root" presStyleCnt="0">
        <dgm:presLayoutVars>
          <dgm:dir/>
          <dgm:resizeHandles val="exact"/>
        </dgm:presLayoutVars>
      </dgm:prSet>
      <dgm:spPr/>
    </dgm:pt>
    <dgm:pt modelId="{5289F411-4BEF-42FF-A8F6-105A4104216D}" type="pres">
      <dgm:prSet presAssocID="{571F3440-6573-4C0F-94F2-3491FBD46BDC}" presName="container" presStyleCnt="0">
        <dgm:presLayoutVars>
          <dgm:dir/>
          <dgm:resizeHandles val="exact"/>
        </dgm:presLayoutVars>
      </dgm:prSet>
      <dgm:spPr/>
    </dgm:pt>
    <dgm:pt modelId="{7A40CFE2-0E45-445E-907A-CB2035265169}" type="pres">
      <dgm:prSet presAssocID="{98EF1BA7-DC58-4B72-BB6D-4A76F20EFDEE}" presName="compNode" presStyleCnt="0"/>
      <dgm:spPr/>
    </dgm:pt>
    <dgm:pt modelId="{46EE6D8A-9789-4DCF-A508-96BB189C15EB}" type="pres">
      <dgm:prSet presAssocID="{98EF1BA7-DC58-4B72-BB6D-4A76F20EFDEE}" presName="iconBgRect" presStyleLbl="bgShp" presStyleIdx="0" presStyleCnt="4"/>
      <dgm:spPr/>
    </dgm:pt>
    <dgm:pt modelId="{695DF8A0-771F-4CC7-B1DE-4A7F435970D5}" type="pres">
      <dgm:prSet presAssocID="{98EF1BA7-DC58-4B72-BB6D-4A76F20EFD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9DB782E-3C68-4300-BC8F-345C0336C232}" type="pres">
      <dgm:prSet presAssocID="{98EF1BA7-DC58-4B72-BB6D-4A76F20EFDEE}" presName="spaceRect" presStyleCnt="0"/>
      <dgm:spPr/>
    </dgm:pt>
    <dgm:pt modelId="{D45E7358-3991-4679-8A12-108B8F78131C}" type="pres">
      <dgm:prSet presAssocID="{98EF1BA7-DC58-4B72-BB6D-4A76F20EFDEE}" presName="textRect" presStyleLbl="revTx" presStyleIdx="0" presStyleCnt="4">
        <dgm:presLayoutVars>
          <dgm:chMax val="1"/>
          <dgm:chPref val="1"/>
        </dgm:presLayoutVars>
      </dgm:prSet>
      <dgm:spPr/>
    </dgm:pt>
    <dgm:pt modelId="{71304B32-300B-4DFD-922E-A6A0AFDBC411}" type="pres">
      <dgm:prSet presAssocID="{CFF82B67-B4C4-4060-9563-6A2628FC2A8F}" presName="sibTrans" presStyleLbl="sibTrans2D1" presStyleIdx="0" presStyleCnt="0"/>
      <dgm:spPr/>
    </dgm:pt>
    <dgm:pt modelId="{2E535294-E920-4D95-9004-EFE6FF52A8AE}" type="pres">
      <dgm:prSet presAssocID="{D302C4F6-4EF9-4162-86F4-A487EBFD7DAB}" presName="compNode" presStyleCnt="0"/>
      <dgm:spPr/>
    </dgm:pt>
    <dgm:pt modelId="{7FAFFBF1-1EC8-4F72-99D2-F151E4E83C82}" type="pres">
      <dgm:prSet presAssocID="{D302C4F6-4EF9-4162-86F4-A487EBFD7DAB}" presName="iconBgRect" presStyleLbl="bgShp" presStyleIdx="1" presStyleCnt="4"/>
      <dgm:spPr/>
    </dgm:pt>
    <dgm:pt modelId="{A28210D2-BA93-4ED8-AB29-2763E2B3BB2C}" type="pres">
      <dgm:prSet presAssocID="{D302C4F6-4EF9-4162-86F4-A487EBFD7D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6FA18854-8276-4710-AFAD-58067014D8DE}" type="pres">
      <dgm:prSet presAssocID="{D302C4F6-4EF9-4162-86F4-A487EBFD7DAB}" presName="spaceRect" presStyleCnt="0"/>
      <dgm:spPr/>
    </dgm:pt>
    <dgm:pt modelId="{A5BEE2C8-B1DA-4696-B9A1-F9C3FC3A6F8F}" type="pres">
      <dgm:prSet presAssocID="{D302C4F6-4EF9-4162-86F4-A487EBFD7DAB}" presName="textRect" presStyleLbl="revTx" presStyleIdx="1" presStyleCnt="4">
        <dgm:presLayoutVars>
          <dgm:chMax val="1"/>
          <dgm:chPref val="1"/>
        </dgm:presLayoutVars>
      </dgm:prSet>
      <dgm:spPr/>
    </dgm:pt>
    <dgm:pt modelId="{A26D6DC7-FD7B-4D17-A3EC-E2226C4436B0}" type="pres">
      <dgm:prSet presAssocID="{50A301F0-1A86-4EFC-8C4A-A2F4548A6826}" presName="sibTrans" presStyleLbl="sibTrans2D1" presStyleIdx="0" presStyleCnt="0"/>
      <dgm:spPr/>
    </dgm:pt>
    <dgm:pt modelId="{6746DA66-45CF-4197-909C-5D379B3CEF23}" type="pres">
      <dgm:prSet presAssocID="{E0BCA99E-ACE9-4715-A3F5-E7C19CE5FCC9}" presName="compNode" presStyleCnt="0"/>
      <dgm:spPr/>
    </dgm:pt>
    <dgm:pt modelId="{DB124BF8-42B6-4046-9B45-07290C1ACAF3}" type="pres">
      <dgm:prSet presAssocID="{E0BCA99E-ACE9-4715-A3F5-E7C19CE5FCC9}" presName="iconBgRect" presStyleLbl="bgShp" presStyleIdx="2" presStyleCnt="4"/>
      <dgm:spPr/>
    </dgm:pt>
    <dgm:pt modelId="{58714B79-4A87-4DF4-B6EC-086FF92AF302}" type="pres">
      <dgm:prSet presAssocID="{E0BCA99E-ACE9-4715-A3F5-E7C19CE5FCC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F0F40DB1-9052-4BFE-B009-0CFA13DB3969}" type="pres">
      <dgm:prSet presAssocID="{E0BCA99E-ACE9-4715-A3F5-E7C19CE5FCC9}" presName="spaceRect" presStyleCnt="0"/>
      <dgm:spPr/>
    </dgm:pt>
    <dgm:pt modelId="{D6EEC895-C713-45B7-BF39-E199ED70CCB6}" type="pres">
      <dgm:prSet presAssocID="{E0BCA99E-ACE9-4715-A3F5-E7C19CE5FCC9}" presName="textRect" presStyleLbl="revTx" presStyleIdx="2" presStyleCnt="4">
        <dgm:presLayoutVars>
          <dgm:chMax val="1"/>
          <dgm:chPref val="1"/>
        </dgm:presLayoutVars>
      </dgm:prSet>
      <dgm:spPr/>
    </dgm:pt>
    <dgm:pt modelId="{E63E5E91-1DAC-4F7B-AA9F-042256C35E8D}" type="pres">
      <dgm:prSet presAssocID="{7B914CBE-BF6C-452D-AD93-2849DFCFD119}" presName="sibTrans" presStyleLbl="sibTrans2D1" presStyleIdx="0" presStyleCnt="0"/>
      <dgm:spPr/>
    </dgm:pt>
    <dgm:pt modelId="{2BCD0DDC-7990-4BAA-9D89-78C31925787A}" type="pres">
      <dgm:prSet presAssocID="{9157581C-DAF0-4F16-BD34-7FFAC404F0EB}" presName="compNode" presStyleCnt="0"/>
      <dgm:spPr/>
    </dgm:pt>
    <dgm:pt modelId="{F1590598-D12F-4334-A083-087B413B4898}" type="pres">
      <dgm:prSet presAssocID="{9157581C-DAF0-4F16-BD34-7FFAC404F0EB}" presName="iconBgRect" presStyleLbl="bgShp" presStyleIdx="3" presStyleCnt="4"/>
      <dgm:spPr/>
    </dgm:pt>
    <dgm:pt modelId="{CF44E383-7154-4F8B-9956-B35121E16EEB}" type="pres">
      <dgm:prSet presAssocID="{9157581C-DAF0-4F16-BD34-7FFAC404F0E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88D2BD98-6A9F-4169-9F9A-99C457C1FAAE}" type="pres">
      <dgm:prSet presAssocID="{9157581C-DAF0-4F16-BD34-7FFAC404F0EB}" presName="spaceRect" presStyleCnt="0"/>
      <dgm:spPr/>
    </dgm:pt>
    <dgm:pt modelId="{142086E3-9279-436E-A493-0D738D71F0C4}" type="pres">
      <dgm:prSet presAssocID="{9157581C-DAF0-4F16-BD34-7FFAC404F0E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6E2B15D-1ADC-4993-BAE4-0CF732BA72EA}" srcId="{571F3440-6573-4C0F-94F2-3491FBD46BDC}" destId="{98EF1BA7-DC58-4B72-BB6D-4A76F20EFDEE}" srcOrd="0" destOrd="0" parTransId="{3862FDBF-7929-4904-BD5A-2D329598CCD0}" sibTransId="{CFF82B67-B4C4-4060-9563-6A2628FC2A8F}"/>
    <dgm:cxn modelId="{AC102642-116B-4913-9975-99699A59B4D4}" type="presOf" srcId="{E0BCA99E-ACE9-4715-A3F5-E7C19CE5FCC9}" destId="{D6EEC895-C713-45B7-BF39-E199ED70CCB6}" srcOrd="0" destOrd="0" presId="urn:microsoft.com/office/officeart/2018/2/layout/IconCircleList"/>
    <dgm:cxn modelId="{6326C352-F18B-4CBB-986B-CE293310F9B3}" type="presOf" srcId="{D302C4F6-4EF9-4162-86F4-A487EBFD7DAB}" destId="{A5BEE2C8-B1DA-4696-B9A1-F9C3FC3A6F8F}" srcOrd="0" destOrd="0" presId="urn:microsoft.com/office/officeart/2018/2/layout/IconCircleList"/>
    <dgm:cxn modelId="{899D9059-64E7-4AA1-9AD4-35F5C0A04946}" type="presOf" srcId="{98EF1BA7-DC58-4B72-BB6D-4A76F20EFDEE}" destId="{D45E7358-3991-4679-8A12-108B8F78131C}" srcOrd="0" destOrd="0" presId="urn:microsoft.com/office/officeart/2018/2/layout/IconCircleList"/>
    <dgm:cxn modelId="{482D787A-1F6D-46C3-9118-CB97B73B8270}" type="presOf" srcId="{50A301F0-1A86-4EFC-8C4A-A2F4548A6826}" destId="{A26D6DC7-FD7B-4D17-A3EC-E2226C4436B0}" srcOrd="0" destOrd="0" presId="urn:microsoft.com/office/officeart/2018/2/layout/IconCircleList"/>
    <dgm:cxn modelId="{9468717B-BD13-4A40-9246-5A54CD790942}" srcId="{571F3440-6573-4C0F-94F2-3491FBD46BDC}" destId="{E0BCA99E-ACE9-4715-A3F5-E7C19CE5FCC9}" srcOrd="2" destOrd="0" parTransId="{CA4EA120-CD00-4391-9370-78F183F1ADCF}" sibTransId="{7B914CBE-BF6C-452D-AD93-2849DFCFD119}"/>
    <dgm:cxn modelId="{D7465C95-6C61-4389-8DC7-6134111C173D}" srcId="{571F3440-6573-4C0F-94F2-3491FBD46BDC}" destId="{9157581C-DAF0-4F16-BD34-7FFAC404F0EB}" srcOrd="3" destOrd="0" parTransId="{3A5BCC5D-C5AB-4D52-9755-B7ACD99017D5}" sibTransId="{71199FA9-50CE-4366-B6D1-E2256A4CB9A0}"/>
    <dgm:cxn modelId="{69BDD89E-C322-4971-8072-DC11DB8F2780}" type="presOf" srcId="{571F3440-6573-4C0F-94F2-3491FBD46BDC}" destId="{3BF1E626-D4C6-4A02-BBBD-E51FC596D7D4}" srcOrd="0" destOrd="0" presId="urn:microsoft.com/office/officeart/2018/2/layout/IconCircleList"/>
    <dgm:cxn modelId="{E63CB4A3-6B41-479C-897C-60992109850D}" type="presOf" srcId="{7B914CBE-BF6C-452D-AD93-2849DFCFD119}" destId="{E63E5E91-1DAC-4F7B-AA9F-042256C35E8D}" srcOrd="0" destOrd="0" presId="urn:microsoft.com/office/officeart/2018/2/layout/IconCircleList"/>
    <dgm:cxn modelId="{81131CB3-BD13-4538-9E74-3489058F381E}" type="presOf" srcId="{CFF82B67-B4C4-4060-9563-6A2628FC2A8F}" destId="{71304B32-300B-4DFD-922E-A6A0AFDBC411}" srcOrd="0" destOrd="0" presId="urn:microsoft.com/office/officeart/2018/2/layout/IconCircleList"/>
    <dgm:cxn modelId="{2B2206D5-160C-4D4B-8095-C1839650C966}" type="presOf" srcId="{9157581C-DAF0-4F16-BD34-7FFAC404F0EB}" destId="{142086E3-9279-436E-A493-0D738D71F0C4}" srcOrd="0" destOrd="0" presId="urn:microsoft.com/office/officeart/2018/2/layout/IconCircleList"/>
    <dgm:cxn modelId="{939086E4-5B25-4C8E-8157-FF5E362705CE}" srcId="{571F3440-6573-4C0F-94F2-3491FBD46BDC}" destId="{D302C4F6-4EF9-4162-86F4-A487EBFD7DAB}" srcOrd="1" destOrd="0" parTransId="{0EACD370-AA2A-4E07-85F8-83E1B7414C17}" sibTransId="{50A301F0-1A86-4EFC-8C4A-A2F4548A6826}"/>
    <dgm:cxn modelId="{B90F2087-996D-4DEC-8F01-5F99DD8B2A77}" type="presParOf" srcId="{3BF1E626-D4C6-4A02-BBBD-E51FC596D7D4}" destId="{5289F411-4BEF-42FF-A8F6-105A4104216D}" srcOrd="0" destOrd="0" presId="urn:microsoft.com/office/officeart/2018/2/layout/IconCircleList"/>
    <dgm:cxn modelId="{29F0926C-61C3-49CB-A2CB-80544F004CF2}" type="presParOf" srcId="{5289F411-4BEF-42FF-A8F6-105A4104216D}" destId="{7A40CFE2-0E45-445E-907A-CB2035265169}" srcOrd="0" destOrd="0" presId="urn:microsoft.com/office/officeart/2018/2/layout/IconCircleList"/>
    <dgm:cxn modelId="{C476F7BF-713B-4779-B705-2FE30D349E54}" type="presParOf" srcId="{7A40CFE2-0E45-445E-907A-CB2035265169}" destId="{46EE6D8A-9789-4DCF-A508-96BB189C15EB}" srcOrd="0" destOrd="0" presId="urn:microsoft.com/office/officeart/2018/2/layout/IconCircleList"/>
    <dgm:cxn modelId="{BB58D5DB-9421-4F2A-8909-BDF1F76DD229}" type="presParOf" srcId="{7A40CFE2-0E45-445E-907A-CB2035265169}" destId="{695DF8A0-771F-4CC7-B1DE-4A7F435970D5}" srcOrd="1" destOrd="0" presId="urn:microsoft.com/office/officeart/2018/2/layout/IconCircleList"/>
    <dgm:cxn modelId="{C3458559-51AF-42C2-8322-A958C47185FA}" type="presParOf" srcId="{7A40CFE2-0E45-445E-907A-CB2035265169}" destId="{19DB782E-3C68-4300-BC8F-345C0336C232}" srcOrd="2" destOrd="0" presId="urn:microsoft.com/office/officeart/2018/2/layout/IconCircleList"/>
    <dgm:cxn modelId="{978767BA-2A3A-45DE-A018-A990E3E99442}" type="presParOf" srcId="{7A40CFE2-0E45-445E-907A-CB2035265169}" destId="{D45E7358-3991-4679-8A12-108B8F78131C}" srcOrd="3" destOrd="0" presId="urn:microsoft.com/office/officeart/2018/2/layout/IconCircleList"/>
    <dgm:cxn modelId="{A38BC634-B22E-4AF5-821B-D1EBE245B041}" type="presParOf" srcId="{5289F411-4BEF-42FF-A8F6-105A4104216D}" destId="{71304B32-300B-4DFD-922E-A6A0AFDBC411}" srcOrd="1" destOrd="0" presId="urn:microsoft.com/office/officeart/2018/2/layout/IconCircleList"/>
    <dgm:cxn modelId="{A7803B2E-A33F-45A9-ABFD-CDB6B50891A1}" type="presParOf" srcId="{5289F411-4BEF-42FF-A8F6-105A4104216D}" destId="{2E535294-E920-4D95-9004-EFE6FF52A8AE}" srcOrd="2" destOrd="0" presId="urn:microsoft.com/office/officeart/2018/2/layout/IconCircleList"/>
    <dgm:cxn modelId="{D4A12FC2-0583-477A-8B8C-BF4A67991932}" type="presParOf" srcId="{2E535294-E920-4D95-9004-EFE6FF52A8AE}" destId="{7FAFFBF1-1EC8-4F72-99D2-F151E4E83C82}" srcOrd="0" destOrd="0" presId="urn:microsoft.com/office/officeart/2018/2/layout/IconCircleList"/>
    <dgm:cxn modelId="{12A28D92-8CB6-44A6-8954-98B6E4E8AE74}" type="presParOf" srcId="{2E535294-E920-4D95-9004-EFE6FF52A8AE}" destId="{A28210D2-BA93-4ED8-AB29-2763E2B3BB2C}" srcOrd="1" destOrd="0" presId="urn:microsoft.com/office/officeart/2018/2/layout/IconCircleList"/>
    <dgm:cxn modelId="{A1D4F703-E85E-4FB5-ACAA-51340F23CDDD}" type="presParOf" srcId="{2E535294-E920-4D95-9004-EFE6FF52A8AE}" destId="{6FA18854-8276-4710-AFAD-58067014D8DE}" srcOrd="2" destOrd="0" presId="urn:microsoft.com/office/officeart/2018/2/layout/IconCircleList"/>
    <dgm:cxn modelId="{B7039107-990A-4B6D-941E-2B51DD657C8D}" type="presParOf" srcId="{2E535294-E920-4D95-9004-EFE6FF52A8AE}" destId="{A5BEE2C8-B1DA-4696-B9A1-F9C3FC3A6F8F}" srcOrd="3" destOrd="0" presId="urn:microsoft.com/office/officeart/2018/2/layout/IconCircleList"/>
    <dgm:cxn modelId="{A5D32B80-8DAA-49EA-81EC-DDFBE68D4859}" type="presParOf" srcId="{5289F411-4BEF-42FF-A8F6-105A4104216D}" destId="{A26D6DC7-FD7B-4D17-A3EC-E2226C4436B0}" srcOrd="3" destOrd="0" presId="urn:microsoft.com/office/officeart/2018/2/layout/IconCircleList"/>
    <dgm:cxn modelId="{F436E338-B920-40B5-B0EA-F053298CD2DD}" type="presParOf" srcId="{5289F411-4BEF-42FF-A8F6-105A4104216D}" destId="{6746DA66-45CF-4197-909C-5D379B3CEF23}" srcOrd="4" destOrd="0" presId="urn:microsoft.com/office/officeart/2018/2/layout/IconCircleList"/>
    <dgm:cxn modelId="{C8FE82C5-1904-4148-9359-57A305957F95}" type="presParOf" srcId="{6746DA66-45CF-4197-909C-5D379B3CEF23}" destId="{DB124BF8-42B6-4046-9B45-07290C1ACAF3}" srcOrd="0" destOrd="0" presId="urn:microsoft.com/office/officeart/2018/2/layout/IconCircleList"/>
    <dgm:cxn modelId="{5F015232-1572-4246-BB13-AFE9920F0DFD}" type="presParOf" srcId="{6746DA66-45CF-4197-909C-5D379B3CEF23}" destId="{58714B79-4A87-4DF4-B6EC-086FF92AF302}" srcOrd="1" destOrd="0" presId="urn:microsoft.com/office/officeart/2018/2/layout/IconCircleList"/>
    <dgm:cxn modelId="{FAC256A3-3216-419B-9ECB-21C764C14565}" type="presParOf" srcId="{6746DA66-45CF-4197-909C-5D379B3CEF23}" destId="{F0F40DB1-9052-4BFE-B009-0CFA13DB3969}" srcOrd="2" destOrd="0" presId="urn:microsoft.com/office/officeart/2018/2/layout/IconCircleList"/>
    <dgm:cxn modelId="{065C0CA5-4FE9-453A-9E34-3965FB42DB75}" type="presParOf" srcId="{6746DA66-45CF-4197-909C-5D379B3CEF23}" destId="{D6EEC895-C713-45B7-BF39-E199ED70CCB6}" srcOrd="3" destOrd="0" presId="urn:microsoft.com/office/officeart/2018/2/layout/IconCircleList"/>
    <dgm:cxn modelId="{06B70E1B-74E3-42DB-BFB7-951DC40097D2}" type="presParOf" srcId="{5289F411-4BEF-42FF-A8F6-105A4104216D}" destId="{E63E5E91-1DAC-4F7B-AA9F-042256C35E8D}" srcOrd="5" destOrd="0" presId="urn:microsoft.com/office/officeart/2018/2/layout/IconCircleList"/>
    <dgm:cxn modelId="{668106DF-201F-45D7-BABA-D385A6C48526}" type="presParOf" srcId="{5289F411-4BEF-42FF-A8F6-105A4104216D}" destId="{2BCD0DDC-7990-4BAA-9D89-78C31925787A}" srcOrd="6" destOrd="0" presId="urn:microsoft.com/office/officeart/2018/2/layout/IconCircleList"/>
    <dgm:cxn modelId="{32F28C43-45E0-4C71-8C11-7DCA74D5CAAE}" type="presParOf" srcId="{2BCD0DDC-7990-4BAA-9D89-78C31925787A}" destId="{F1590598-D12F-4334-A083-087B413B4898}" srcOrd="0" destOrd="0" presId="urn:microsoft.com/office/officeart/2018/2/layout/IconCircleList"/>
    <dgm:cxn modelId="{B051EFF8-E97A-4E51-B276-F8CF9E0FF08D}" type="presParOf" srcId="{2BCD0DDC-7990-4BAA-9D89-78C31925787A}" destId="{CF44E383-7154-4F8B-9956-B35121E16EEB}" srcOrd="1" destOrd="0" presId="urn:microsoft.com/office/officeart/2018/2/layout/IconCircleList"/>
    <dgm:cxn modelId="{3A947444-275B-4FBD-97DB-CEB89A21E598}" type="presParOf" srcId="{2BCD0DDC-7990-4BAA-9D89-78C31925787A}" destId="{88D2BD98-6A9F-4169-9F9A-99C457C1FAAE}" srcOrd="2" destOrd="0" presId="urn:microsoft.com/office/officeart/2018/2/layout/IconCircleList"/>
    <dgm:cxn modelId="{CA345384-24FE-4099-A134-E7260597ABE4}" type="presParOf" srcId="{2BCD0DDC-7990-4BAA-9D89-78C31925787A}" destId="{142086E3-9279-436E-A493-0D738D71F0C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FBF19-0D86-432A-9024-A84778A3884F}">
      <dsp:nvSpPr>
        <dsp:cNvPr id="0" name=""/>
        <dsp:cNvSpPr/>
      </dsp:nvSpPr>
      <dsp:spPr>
        <a:xfrm>
          <a:off x="4634594" y="747933"/>
          <a:ext cx="551245" cy="1228020"/>
        </a:xfrm>
        <a:custGeom>
          <a:avLst/>
          <a:gdLst/>
          <a:ahLst/>
          <a:cxnLst/>
          <a:rect l="0" t="0" r="0" b="0"/>
          <a:pathLst>
            <a:path>
              <a:moveTo>
                <a:pt x="551245" y="0"/>
              </a:moveTo>
              <a:lnTo>
                <a:pt x="551245" y="1228020"/>
              </a:lnTo>
              <a:lnTo>
                <a:pt x="0" y="12280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B998F8-C233-4DEF-BF4D-73A921B95489}">
      <dsp:nvSpPr>
        <dsp:cNvPr id="0" name=""/>
        <dsp:cNvSpPr/>
      </dsp:nvSpPr>
      <dsp:spPr>
        <a:xfrm>
          <a:off x="5185839" y="747933"/>
          <a:ext cx="4398501" cy="1153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9684"/>
              </a:lnTo>
              <a:lnTo>
                <a:pt x="4398501" y="979684"/>
              </a:lnTo>
              <a:lnTo>
                <a:pt x="4398501" y="115355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6B5A5B-7AF8-437F-B532-9B80833A7A67}">
      <dsp:nvSpPr>
        <dsp:cNvPr id="0" name=""/>
        <dsp:cNvSpPr/>
      </dsp:nvSpPr>
      <dsp:spPr>
        <a:xfrm>
          <a:off x="5185839" y="747933"/>
          <a:ext cx="1771607" cy="14070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33229"/>
              </a:lnTo>
              <a:lnTo>
                <a:pt x="1771607" y="1233229"/>
              </a:lnTo>
              <a:lnTo>
                <a:pt x="1771607" y="140709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D44849-824C-45C6-89C3-558CF192F9C7}">
      <dsp:nvSpPr>
        <dsp:cNvPr id="0" name=""/>
        <dsp:cNvSpPr/>
      </dsp:nvSpPr>
      <dsp:spPr>
        <a:xfrm>
          <a:off x="1532122" y="747933"/>
          <a:ext cx="3653717" cy="297141"/>
        </a:xfrm>
        <a:custGeom>
          <a:avLst/>
          <a:gdLst/>
          <a:ahLst/>
          <a:cxnLst/>
          <a:rect l="0" t="0" r="0" b="0"/>
          <a:pathLst>
            <a:path>
              <a:moveTo>
                <a:pt x="3653717" y="0"/>
              </a:moveTo>
              <a:lnTo>
                <a:pt x="3653717" y="123271"/>
              </a:lnTo>
              <a:lnTo>
                <a:pt x="0" y="123271"/>
              </a:lnTo>
              <a:lnTo>
                <a:pt x="0" y="29714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7FE652-3863-4B4C-9010-BE7152196403}">
      <dsp:nvSpPr>
        <dsp:cNvPr id="0" name=""/>
        <dsp:cNvSpPr/>
      </dsp:nvSpPr>
      <dsp:spPr>
        <a:xfrm>
          <a:off x="4466239" y="2778"/>
          <a:ext cx="1439201" cy="7451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0515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100" kern="1200" dirty="0"/>
            <a:t>CEO</a:t>
          </a:r>
        </a:p>
      </dsp:txBody>
      <dsp:txXfrm>
        <a:off x="4466239" y="2778"/>
        <a:ext cx="1439201" cy="745154"/>
      </dsp:txXfrm>
    </dsp:sp>
    <dsp:sp modelId="{EE8A0B73-3044-4D32-96A6-92B8DCFD6845}">
      <dsp:nvSpPr>
        <dsp:cNvPr id="0" name=""/>
        <dsp:cNvSpPr/>
      </dsp:nvSpPr>
      <dsp:spPr>
        <a:xfrm>
          <a:off x="4754079" y="582343"/>
          <a:ext cx="1295280" cy="248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10160" rIns="40640" bIns="10160" numCol="1" spcCol="1270" anchor="ctr" anchorCtr="0">
          <a:noAutofit/>
        </a:bodyPr>
        <a:lstStyle/>
        <a:p>
          <a:pPr marL="0" lvl="0" indent="0" algn="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ZW" sz="1600" kern="1200"/>
        </a:p>
      </dsp:txBody>
      <dsp:txXfrm>
        <a:off x="4754079" y="582343"/>
        <a:ext cx="1295280" cy="248384"/>
      </dsp:txXfrm>
    </dsp:sp>
    <dsp:sp modelId="{136D500D-0942-4194-B12F-C79ACE1EABFE}">
      <dsp:nvSpPr>
        <dsp:cNvPr id="0" name=""/>
        <dsp:cNvSpPr/>
      </dsp:nvSpPr>
      <dsp:spPr>
        <a:xfrm>
          <a:off x="812522" y="1045074"/>
          <a:ext cx="1439201" cy="7451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0515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100" kern="1200" dirty="0"/>
            <a:t>MARKETING</a:t>
          </a:r>
        </a:p>
      </dsp:txBody>
      <dsp:txXfrm>
        <a:off x="812522" y="1045074"/>
        <a:ext cx="1439201" cy="745154"/>
      </dsp:txXfrm>
    </dsp:sp>
    <dsp:sp modelId="{8D50249D-FC86-4EC1-AA22-479D5DC5BB25}">
      <dsp:nvSpPr>
        <dsp:cNvPr id="0" name=""/>
        <dsp:cNvSpPr/>
      </dsp:nvSpPr>
      <dsp:spPr>
        <a:xfrm>
          <a:off x="146063" y="1603375"/>
          <a:ext cx="2437368" cy="1546786"/>
        </a:xfrm>
        <a:prstGeom prst="rect">
          <a:avLst/>
        </a:prstGeom>
        <a:solidFill>
          <a:schemeClr val="tx2">
            <a:lumMod val="10000"/>
            <a:lumOff val="9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11430" rIns="4572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b="1" kern="1200">
              <a:latin typeface="Arial" panose="020B0604020202020204" pitchFamily="34" charset="0"/>
              <a:cs typeface="Arial" panose="020B0604020202020204" pitchFamily="34" charset="0"/>
            </a:rPr>
            <a:t>BRAND STRATEGY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b="1" kern="1200">
              <a:latin typeface="Arial" panose="020B0604020202020204" pitchFamily="34" charset="0"/>
              <a:cs typeface="Arial" panose="020B0604020202020204" pitchFamily="34" charset="0"/>
            </a:rPr>
            <a:t>MENU INNOVATION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b="1" kern="1200">
              <a:latin typeface="Arial" panose="020B0604020202020204" pitchFamily="34" charset="0"/>
              <a:cs typeface="Arial" panose="020B0604020202020204" pitchFamily="34" charset="0"/>
            </a:rPr>
            <a:t>DIGITAL MARKETING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b="1" kern="1200">
              <a:latin typeface="Arial" panose="020B0604020202020204" pitchFamily="34" charset="0"/>
              <a:cs typeface="Arial" panose="020B0604020202020204" pitchFamily="34" charset="0"/>
            </a:rPr>
            <a:t>CUSTOMER INSIGHT</a:t>
          </a:r>
          <a:endParaRPr lang="en-ZW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6063" y="1603375"/>
        <a:ext cx="2437368" cy="1546786"/>
      </dsp:txXfrm>
    </dsp:sp>
    <dsp:sp modelId="{BE1AED5B-1E25-40DA-A2B8-87D1FD65A050}">
      <dsp:nvSpPr>
        <dsp:cNvPr id="0" name=""/>
        <dsp:cNvSpPr/>
      </dsp:nvSpPr>
      <dsp:spPr>
        <a:xfrm>
          <a:off x="6237846" y="2155032"/>
          <a:ext cx="1439201" cy="7451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0515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100" kern="1200" dirty="0"/>
            <a:t>FINANCE</a:t>
          </a:r>
        </a:p>
      </dsp:txBody>
      <dsp:txXfrm>
        <a:off x="6237846" y="2155032"/>
        <a:ext cx="1439201" cy="745154"/>
      </dsp:txXfrm>
    </dsp:sp>
    <dsp:sp modelId="{7DB65533-A3ED-4E38-AE2D-65694481A7FC}">
      <dsp:nvSpPr>
        <dsp:cNvPr id="0" name=""/>
        <dsp:cNvSpPr/>
      </dsp:nvSpPr>
      <dsp:spPr>
        <a:xfrm>
          <a:off x="5686178" y="2754301"/>
          <a:ext cx="1612093" cy="968437"/>
        </a:xfrm>
        <a:prstGeom prst="rect">
          <a:avLst/>
        </a:prstGeom>
        <a:solidFill>
          <a:srgbClr val="FFFF00">
            <a:alpha val="90000"/>
          </a:srgb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10160" rIns="4064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600" kern="1200" dirty="0">
              <a:latin typeface="Arial" panose="020B0604020202020204" pitchFamily="34" charset="0"/>
              <a:cs typeface="Arial" panose="020B0604020202020204" pitchFamily="34" charset="0"/>
            </a:rPr>
            <a:t>ACCOUNTING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600" kern="1200" dirty="0">
              <a:latin typeface="Arial" panose="020B0604020202020204" pitchFamily="34" charset="0"/>
              <a:cs typeface="Arial" panose="020B0604020202020204" pitchFamily="34" charset="0"/>
            </a:rPr>
            <a:t>TAX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600" kern="1200" dirty="0">
              <a:latin typeface="Arial" panose="020B0604020202020204" pitchFamily="34" charset="0"/>
              <a:cs typeface="Arial" panose="020B0604020202020204" pitchFamily="34" charset="0"/>
            </a:rPr>
            <a:t>AUDIT</a:t>
          </a:r>
        </a:p>
      </dsp:txBody>
      <dsp:txXfrm>
        <a:off x="5686178" y="2754301"/>
        <a:ext cx="1612093" cy="968437"/>
      </dsp:txXfrm>
    </dsp:sp>
    <dsp:sp modelId="{F34A7D37-6ADF-41AC-AFEF-5D215DF8909D}">
      <dsp:nvSpPr>
        <dsp:cNvPr id="0" name=""/>
        <dsp:cNvSpPr/>
      </dsp:nvSpPr>
      <dsp:spPr>
        <a:xfrm>
          <a:off x="8864740" y="1901486"/>
          <a:ext cx="1439201" cy="7451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0515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100" kern="1200" dirty="0"/>
            <a:t>HR</a:t>
          </a:r>
        </a:p>
      </dsp:txBody>
      <dsp:txXfrm>
        <a:off x="8864740" y="1901486"/>
        <a:ext cx="1439201" cy="745154"/>
      </dsp:txXfrm>
    </dsp:sp>
    <dsp:sp modelId="{1AF7AC55-4754-4750-A485-FFF897399E4F}">
      <dsp:nvSpPr>
        <dsp:cNvPr id="0" name=""/>
        <dsp:cNvSpPr/>
      </dsp:nvSpPr>
      <dsp:spPr>
        <a:xfrm>
          <a:off x="8589107" y="2505014"/>
          <a:ext cx="1295280" cy="1649675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33020" bIns="8255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300" b="1" kern="1200" dirty="0"/>
            <a:t>TALENT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300" b="1" kern="1200" dirty="0"/>
            <a:t>HR PARTNERS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300" b="1" kern="1200" dirty="0"/>
            <a:t>LEARNING &amp; DEVELOPMENT</a:t>
          </a:r>
        </a:p>
      </dsp:txBody>
      <dsp:txXfrm>
        <a:off x="8589107" y="2505014"/>
        <a:ext cx="1295280" cy="1649675"/>
      </dsp:txXfrm>
    </dsp:sp>
    <dsp:sp modelId="{C6321FC9-FB9E-4840-9EB8-BCA2B86DA1E3}">
      <dsp:nvSpPr>
        <dsp:cNvPr id="0" name=""/>
        <dsp:cNvSpPr/>
      </dsp:nvSpPr>
      <dsp:spPr>
        <a:xfrm>
          <a:off x="3195393" y="1603376"/>
          <a:ext cx="1439201" cy="7451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0515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100" kern="1200" dirty="0"/>
            <a:t>OPERATION</a:t>
          </a:r>
        </a:p>
      </dsp:txBody>
      <dsp:txXfrm>
        <a:off x="3195393" y="1603376"/>
        <a:ext cx="1439201" cy="745154"/>
      </dsp:txXfrm>
    </dsp:sp>
    <dsp:sp modelId="{7AE36655-7827-4F60-B4CC-946398121072}">
      <dsp:nvSpPr>
        <dsp:cNvPr id="0" name=""/>
        <dsp:cNvSpPr/>
      </dsp:nvSpPr>
      <dsp:spPr>
        <a:xfrm>
          <a:off x="3498571" y="2191925"/>
          <a:ext cx="1622676" cy="937841"/>
        </a:xfrm>
        <a:prstGeom prst="rect">
          <a:avLst/>
        </a:prstGeom>
        <a:solidFill>
          <a:schemeClr val="accent5">
            <a:lumMod val="60000"/>
            <a:lumOff val="4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8890" rIns="35560" bIns="889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400" b="1" kern="1200">
              <a:latin typeface="Arial" panose="020B0604020202020204" pitchFamily="34" charset="0"/>
              <a:cs typeface="Arial" panose="020B0604020202020204" pitchFamily="34" charset="0"/>
            </a:rPr>
            <a:t>RESTAURANT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400" b="1" kern="1200">
              <a:latin typeface="Arial" panose="020B0604020202020204" pitchFamily="34" charset="0"/>
              <a:cs typeface="Arial" panose="020B0604020202020204" pitchFamily="34" charset="0"/>
            </a:rPr>
            <a:t>SUPPLY</a:t>
          </a:r>
          <a:r>
            <a:rPr lang="en-ZW" sz="1400" b="1" kern="1200"/>
            <a:t> </a:t>
          </a:r>
          <a:r>
            <a:rPr lang="en-ZW" sz="1400" b="1" kern="1200">
              <a:latin typeface="Arial" panose="020B0604020202020204" pitchFamily="34" charset="0"/>
              <a:cs typeface="Arial" panose="020B0604020202020204" pitchFamily="34" charset="0"/>
            </a:rPr>
            <a:t>CHAIN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400" b="1" kern="1200">
              <a:latin typeface="Arial" panose="020B0604020202020204" pitchFamily="34" charset="0"/>
              <a:cs typeface="Arial" panose="020B0604020202020204" pitchFamily="34" charset="0"/>
            </a:rPr>
            <a:t>REAL ESTATE</a:t>
          </a:r>
          <a:endParaRPr lang="en-ZW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98571" y="2191925"/>
        <a:ext cx="1622676" cy="9378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C3B06-553A-46E4-9527-6D29F109414E}">
      <dsp:nvSpPr>
        <dsp:cNvPr id="0" name=""/>
        <dsp:cNvSpPr/>
      </dsp:nvSpPr>
      <dsp:spPr>
        <a:xfrm>
          <a:off x="8321341" y="2304511"/>
          <a:ext cx="734390" cy="921912"/>
        </a:xfrm>
        <a:custGeom>
          <a:avLst/>
          <a:gdLst/>
          <a:ahLst/>
          <a:cxnLst/>
          <a:rect l="0" t="0" r="0" b="0"/>
          <a:pathLst>
            <a:path>
              <a:moveTo>
                <a:pt x="734390" y="0"/>
              </a:moveTo>
              <a:lnTo>
                <a:pt x="734390" y="753692"/>
              </a:lnTo>
              <a:lnTo>
                <a:pt x="0" y="753692"/>
              </a:lnTo>
              <a:lnTo>
                <a:pt x="0" y="92191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8B2205-D755-46C2-84DB-481C3D897B22}">
      <dsp:nvSpPr>
        <dsp:cNvPr id="0" name=""/>
        <dsp:cNvSpPr/>
      </dsp:nvSpPr>
      <dsp:spPr>
        <a:xfrm>
          <a:off x="5175721" y="1052392"/>
          <a:ext cx="38800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80010" y="45720"/>
              </a:lnTo>
              <a:lnTo>
                <a:pt x="3880010" y="9904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A20334-7CD6-4E13-8F29-41D3743FF128}">
      <dsp:nvSpPr>
        <dsp:cNvPr id="0" name=""/>
        <dsp:cNvSpPr/>
      </dsp:nvSpPr>
      <dsp:spPr>
        <a:xfrm>
          <a:off x="4567432" y="2691172"/>
          <a:ext cx="629816" cy="4713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3174"/>
              </a:lnTo>
              <a:lnTo>
                <a:pt x="629816" y="303174"/>
              </a:lnTo>
              <a:lnTo>
                <a:pt x="629816" y="47139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191C99-838F-4146-86C8-16A5B7CCE8CA}">
      <dsp:nvSpPr>
        <dsp:cNvPr id="0" name=""/>
        <dsp:cNvSpPr/>
      </dsp:nvSpPr>
      <dsp:spPr>
        <a:xfrm>
          <a:off x="2039454" y="2493656"/>
          <a:ext cx="2527977" cy="197515"/>
        </a:xfrm>
        <a:custGeom>
          <a:avLst/>
          <a:gdLst/>
          <a:ahLst/>
          <a:cxnLst/>
          <a:rect l="0" t="0" r="0" b="0"/>
          <a:pathLst>
            <a:path>
              <a:moveTo>
                <a:pt x="2527977" y="197515"/>
              </a:moveTo>
              <a:lnTo>
                <a:pt x="0" y="0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E7EA1C-C4B9-480B-BC71-FD5DC6F03808}">
      <dsp:nvSpPr>
        <dsp:cNvPr id="0" name=""/>
        <dsp:cNvSpPr/>
      </dsp:nvSpPr>
      <dsp:spPr>
        <a:xfrm>
          <a:off x="4567432" y="1098112"/>
          <a:ext cx="608288" cy="439984"/>
        </a:xfrm>
        <a:custGeom>
          <a:avLst/>
          <a:gdLst/>
          <a:ahLst/>
          <a:cxnLst/>
          <a:rect l="0" t="0" r="0" b="0"/>
          <a:pathLst>
            <a:path>
              <a:moveTo>
                <a:pt x="608288" y="0"/>
              </a:moveTo>
              <a:lnTo>
                <a:pt x="608288" y="271765"/>
              </a:lnTo>
              <a:lnTo>
                <a:pt x="0" y="271765"/>
              </a:lnTo>
              <a:lnTo>
                <a:pt x="0" y="4399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DCAF6-8FA0-4D15-B404-0BA42CCFFD47}">
      <dsp:nvSpPr>
        <dsp:cNvPr id="0" name=""/>
        <dsp:cNvSpPr/>
      </dsp:nvSpPr>
      <dsp:spPr>
        <a:xfrm>
          <a:off x="1155053" y="1098112"/>
          <a:ext cx="4020667" cy="170395"/>
        </a:xfrm>
        <a:custGeom>
          <a:avLst/>
          <a:gdLst/>
          <a:ahLst/>
          <a:cxnLst/>
          <a:rect l="0" t="0" r="0" b="0"/>
          <a:pathLst>
            <a:path>
              <a:moveTo>
                <a:pt x="4020667" y="0"/>
              </a:moveTo>
              <a:lnTo>
                <a:pt x="4020667" y="2176"/>
              </a:lnTo>
              <a:lnTo>
                <a:pt x="0" y="2176"/>
              </a:lnTo>
              <a:lnTo>
                <a:pt x="0" y="17039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AE7F35-84E1-476F-A199-2866C263F1B4}">
      <dsp:nvSpPr>
        <dsp:cNvPr id="0" name=""/>
        <dsp:cNvSpPr/>
      </dsp:nvSpPr>
      <dsp:spPr>
        <a:xfrm>
          <a:off x="4267788" y="-54962"/>
          <a:ext cx="1815865" cy="1153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5186B-4DCF-49F4-A841-270D6ADD1B57}">
      <dsp:nvSpPr>
        <dsp:cNvPr id="0" name=""/>
        <dsp:cNvSpPr/>
      </dsp:nvSpPr>
      <dsp:spPr>
        <a:xfrm>
          <a:off x="4469551" y="136712"/>
          <a:ext cx="1815865" cy="1153074"/>
        </a:xfrm>
        <a:prstGeom prst="roundRect">
          <a:avLst>
            <a:gd name="adj" fmla="val 10000"/>
          </a:avLst>
        </a:prstGeom>
        <a:solidFill>
          <a:srgbClr val="FFFF00">
            <a:alpha val="90000"/>
          </a:srgb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CEO</a:t>
          </a:r>
        </a:p>
      </dsp:txBody>
      <dsp:txXfrm>
        <a:off x="4503323" y="170484"/>
        <a:ext cx="1748321" cy="1085530"/>
      </dsp:txXfrm>
    </dsp:sp>
    <dsp:sp modelId="{C157E3B4-7CE4-4720-A1F0-391EC535090B}">
      <dsp:nvSpPr>
        <dsp:cNvPr id="0" name=""/>
        <dsp:cNvSpPr/>
      </dsp:nvSpPr>
      <dsp:spPr>
        <a:xfrm>
          <a:off x="247120" y="1268508"/>
          <a:ext cx="1815865" cy="1153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314BE-B68A-4569-8470-1A7D61BA57F1}">
      <dsp:nvSpPr>
        <dsp:cNvPr id="0" name=""/>
        <dsp:cNvSpPr/>
      </dsp:nvSpPr>
      <dsp:spPr>
        <a:xfrm>
          <a:off x="448883" y="1460183"/>
          <a:ext cx="1815865" cy="1153074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U.S. MARKET</a:t>
          </a:r>
        </a:p>
      </dsp:txBody>
      <dsp:txXfrm>
        <a:off x="482655" y="1493955"/>
        <a:ext cx="1748321" cy="1085530"/>
      </dsp:txXfrm>
    </dsp:sp>
    <dsp:sp modelId="{6A73355B-5ECB-456C-860E-4E8711DA297A}">
      <dsp:nvSpPr>
        <dsp:cNvPr id="0" name=""/>
        <dsp:cNvSpPr/>
      </dsp:nvSpPr>
      <dsp:spPr>
        <a:xfrm>
          <a:off x="3659499" y="1538097"/>
          <a:ext cx="1815865" cy="1153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59236-6003-4DC8-8B0A-2F9EDA725072}">
      <dsp:nvSpPr>
        <dsp:cNvPr id="0" name=""/>
        <dsp:cNvSpPr/>
      </dsp:nvSpPr>
      <dsp:spPr>
        <a:xfrm>
          <a:off x="3861262" y="1729771"/>
          <a:ext cx="1815865" cy="1153074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/>
            <a:t>INTERNATIONAL OPERATED MARKETS</a:t>
          </a:r>
          <a:endParaRPr lang="en-ZW" sz="900" kern="1200" dirty="0"/>
        </a:p>
      </dsp:txBody>
      <dsp:txXfrm>
        <a:off x="3895034" y="1763543"/>
        <a:ext cx="1748321" cy="1085530"/>
      </dsp:txXfrm>
    </dsp:sp>
    <dsp:sp modelId="{39D0A2AB-D9E0-4302-B89E-0692DCF7AA88}">
      <dsp:nvSpPr>
        <dsp:cNvPr id="0" name=""/>
        <dsp:cNvSpPr/>
      </dsp:nvSpPr>
      <dsp:spPr>
        <a:xfrm>
          <a:off x="1131521" y="2493656"/>
          <a:ext cx="1815865" cy="1153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F8868-8771-4C11-AC36-C6132C5FCF0E}">
      <dsp:nvSpPr>
        <dsp:cNvPr id="0" name=""/>
        <dsp:cNvSpPr/>
      </dsp:nvSpPr>
      <dsp:spPr>
        <a:xfrm>
          <a:off x="1333284" y="2685331"/>
          <a:ext cx="1815865" cy="115307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EAST REGION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CENTRAL REGION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WEST REGION</a:t>
          </a:r>
        </a:p>
      </dsp:txBody>
      <dsp:txXfrm>
        <a:off x="1367056" y="2719103"/>
        <a:ext cx="1748321" cy="1085530"/>
      </dsp:txXfrm>
    </dsp:sp>
    <dsp:sp modelId="{406ADCB5-7BF9-4DC9-9D4D-A85A29E6C092}">
      <dsp:nvSpPr>
        <dsp:cNvPr id="0" name=""/>
        <dsp:cNvSpPr/>
      </dsp:nvSpPr>
      <dsp:spPr>
        <a:xfrm>
          <a:off x="4289316" y="3162566"/>
          <a:ext cx="1815865" cy="1153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B22B0-73B6-4744-9EF4-6D029099584B}">
      <dsp:nvSpPr>
        <dsp:cNvPr id="0" name=""/>
        <dsp:cNvSpPr/>
      </dsp:nvSpPr>
      <dsp:spPr>
        <a:xfrm>
          <a:off x="4491079" y="3354241"/>
          <a:ext cx="1815865" cy="115307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latin typeface="Arial" panose="020B0604020202020204" pitchFamily="34" charset="0"/>
              <a:cs typeface="Arial" panose="020B0604020202020204" pitchFamily="34" charset="0"/>
            </a:rPr>
            <a:t>EUROPE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latin typeface="Arial" panose="020B0604020202020204" pitchFamily="34" charset="0"/>
              <a:cs typeface="Arial" panose="020B0604020202020204" pitchFamily="34" charset="0"/>
            </a:rPr>
            <a:t>UK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latin typeface="Arial" panose="020B0604020202020204" pitchFamily="34" charset="0"/>
              <a:cs typeface="Arial" panose="020B0604020202020204" pitchFamily="34" charset="0"/>
            </a:rPr>
            <a:t>GERMANY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latin typeface="Arial" panose="020B0604020202020204" pitchFamily="34" charset="0"/>
              <a:cs typeface="Arial" panose="020B0604020202020204" pitchFamily="34" charset="0"/>
            </a:rPr>
            <a:t>FRANCE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latin typeface="Arial" panose="020B0604020202020204" pitchFamily="34" charset="0"/>
              <a:cs typeface="Arial" panose="020B0604020202020204" pitchFamily="34" charset="0"/>
            </a:rPr>
            <a:t>ITALY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b="1" kern="1200" dirty="0">
              <a:latin typeface="Arial" panose="020B0604020202020204" pitchFamily="34" charset="0"/>
              <a:cs typeface="Arial" panose="020B0604020202020204" pitchFamily="34" charset="0"/>
            </a:rPr>
            <a:t>CANADA </a:t>
          </a:r>
        </a:p>
      </dsp:txBody>
      <dsp:txXfrm>
        <a:off x="4524851" y="3388013"/>
        <a:ext cx="1748321" cy="1085530"/>
      </dsp:txXfrm>
    </dsp:sp>
    <dsp:sp modelId="{6C1DE7C1-1E84-4914-B721-A749935CAFDB}">
      <dsp:nvSpPr>
        <dsp:cNvPr id="0" name=""/>
        <dsp:cNvSpPr/>
      </dsp:nvSpPr>
      <dsp:spPr>
        <a:xfrm>
          <a:off x="8147799" y="1151436"/>
          <a:ext cx="1815865" cy="1153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0852F9-37C3-48DC-936A-E031D3EAF717}">
      <dsp:nvSpPr>
        <dsp:cNvPr id="0" name=""/>
        <dsp:cNvSpPr/>
      </dsp:nvSpPr>
      <dsp:spPr>
        <a:xfrm>
          <a:off x="8349562" y="1343111"/>
          <a:ext cx="1815865" cy="1153074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INTERNATIONAL LICENSED MARKET</a:t>
          </a:r>
        </a:p>
      </dsp:txBody>
      <dsp:txXfrm>
        <a:off x="8383334" y="1376883"/>
        <a:ext cx="1748321" cy="1085530"/>
      </dsp:txXfrm>
    </dsp:sp>
    <dsp:sp modelId="{7D273033-7D10-4745-AA06-8BB94472F318}">
      <dsp:nvSpPr>
        <dsp:cNvPr id="0" name=""/>
        <dsp:cNvSpPr/>
      </dsp:nvSpPr>
      <dsp:spPr>
        <a:xfrm>
          <a:off x="7413408" y="3226423"/>
          <a:ext cx="1815865" cy="11530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A32AC-B96F-45F2-B8BA-2AC732E89C8D}">
      <dsp:nvSpPr>
        <dsp:cNvPr id="0" name=""/>
        <dsp:cNvSpPr/>
      </dsp:nvSpPr>
      <dsp:spPr>
        <a:xfrm>
          <a:off x="7615171" y="3418098"/>
          <a:ext cx="1815865" cy="115307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MIDDLE EAST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LATIN AMERICA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AFRICA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SOUTHEAST ASIA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900" kern="1200" dirty="0"/>
            <a:t>EASTERN EUROPA</a:t>
          </a:r>
        </a:p>
      </dsp:txBody>
      <dsp:txXfrm>
        <a:off x="7648943" y="3451870"/>
        <a:ext cx="1748321" cy="10855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E6D8A-9789-4DCF-A508-96BB189C15EB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DF8A0-771F-4CC7-B1DE-4A7F435970D5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E7358-3991-4679-8A12-108B8F78131C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/>
            <a:t>Organisational</a:t>
          </a:r>
          <a:r>
            <a:rPr lang="en-US" sz="2300" kern="1200" dirty="0"/>
            <a:t> structure shapes performance (DESSLER,G 2020) </a:t>
          </a:r>
        </a:p>
      </dsp:txBody>
      <dsp:txXfrm>
        <a:off x="1834517" y="469890"/>
        <a:ext cx="3148942" cy="1335915"/>
      </dsp:txXfrm>
    </dsp:sp>
    <dsp:sp modelId="{7FAFFBF1-1EC8-4F72-99D2-F151E4E83C82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210D2-BA93-4ED8-AB29-2763E2B3BB2C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EE2C8-B1DA-4696-B9A1-F9C3FC3A6F8F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McDonald's uses a hybrid structure</a:t>
          </a:r>
        </a:p>
      </dsp:txBody>
      <dsp:txXfrm>
        <a:off x="7154322" y="469890"/>
        <a:ext cx="3148942" cy="1335915"/>
      </dsp:txXfrm>
    </dsp:sp>
    <dsp:sp modelId="{DB124BF8-42B6-4046-9B45-07290C1ACAF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14B79-4A87-4DF4-B6EC-086FF92AF302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EC895-C713-45B7-BF39-E199ED70CCB6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Combines efficiency with flexibility</a:t>
          </a:r>
        </a:p>
      </dsp:txBody>
      <dsp:txXfrm>
        <a:off x="1834517" y="2545532"/>
        <a:ext cx="3148942" cy="1335915"/>
      </dsp:txXfrm>
    </dsp:sp>
    <dsp:sp modelId="{F1590598-D12F-4334-A083-087B413B4898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4E383-7154-4F8B-9956-B35121E16EEB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086E3-9279-436E-A493-0D738D71F0C4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Structure supports global strategy </a:t>
          </a:r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289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660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71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8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17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675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62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75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594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552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416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056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ie/photo/3024924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cDonald%27s_SVG_logo.sv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6348" y="1124262"/>
            <a:ext cx="8017652" cy="2690413"/>
          </a:xfrm>
        </p:spPr>
        <p:txBody>
          <a:bodyPr anchor="t">
            <a:normAutofit/>
          </a:bodyPr>
          <a:lstStyle/>
          <a:p>
            <a:pPr algn="l">
              <a:spcBef>
                <a:spcPts val="0"/>
              </a:spcBef>
            </a:pPr>
            <a:r>
              <a:rPr lang="en-US" sz="5000" b="1" dirty="0">
                <a:solidFill>
                  <a:srgbClr val="FFFFFF"/>
                </a:solidFill>
                <a:latin typeface="Arial Nova"/>
              </a:rPr>
              <a:t>Designing </a:t>
            </a:r>
            <a:r>
              <a:rPr lang="en-US" sz="5000" b="1" dirty="0" err="1">
                <a:solidFill>
                  <a:srgbClr val="FFFFFF"/>
                </a:solidFill>
                <a:latin typeface="Arial Nova"/>
              </a:rPr>
              <a:t>Organisational</a:t>
            </a:r>
            <a:r>
              <a:rPr lang="en-US" sz="5000" b="1" dirty="0">
                <a:solidFill>
                  <a:srgbClr val="FFFFFF"/>
                </a:solidFill>
                <a:latin typeface="Arial Nova"/>
              </a:rPr>
              <a:t> Structure: McDonald's Case Study</a:t>
            </a:r>
            <a:endParaRPr lang="en-US" sz="5000" dirty="0">
              <a:solidFill>
                <a:srgbClr val="FFFFFF"/>
              </a:solidFill>
            </a:endParaRPr>
          </a:p>
          <a:p>
            <a:pPr algn="l"/>
            <a:endParaRPr lang="en-US" sz="5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6348" y="5099566"/>
            <a:ext cx="6481746" cy="11997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800" b="1">
                <a:latin typeface="Arial Nova"/>
              </a:rPr>
              <a:t>Module: Understanding Organisational Structure and Culture (LCBB4009_BIRM)</a:t>
            </a:r>
          </a:p>
          <a:p>
            <a:pPr algn="l"/>
            <a:r>
              <a:rPr lang="en-US" sz="800" b="1">
                <a:latin typeface="Arial Nova"/>
              </a:rPr>
              <a:t>Assessment: Individual Presentation</a:t>
            </a:r>
          </a:p>
          <a:p>
            <a:pPr algn="l"/>
            <a:r>
              <a:rPr lang="en-US" sz="800" b="1">
                <a:latin typeface="Arial Nova"/>
              </a:rPr>
              <a:t>Student Name: Cristina Madalina Panaite</a:t>
            </a:r>
          </a:p>
          <a:p>
            <a:pPr algn="l"/>
            <a:r>
              <a:rPr lang="en-US" sz="800" b="1">
                <a:latin typeface="Arial Nova"/>
              </a:rPr>
              <a:t>Student Number: 2413348</a:t>
            </a:r>
          </a:p>
          <a:p>
            <a:pPr algn="l"/>
            <a:r>
              <a:rPr lang="en-US" sz="800" b="1">
                <a:latin typeface="Arial Nova"/>
              </a:rPr>
              <a:t>Lecturer Name: Iniobong Enang</a:t>
            </a:r>
          </a:p>
          <a:p>
            <a:pPr algn="l"/>
            <a:endParaRPr lang="en-US" sz="800"/>
          </a:p>
        </p:txBody>
      </p:sp>
      <p:pic>
        <p:nvPicPr>
          <p:cNvPr id="4" name="Picture 3" descr="Cite them right : the essential referencing guide. - University of ...">
            <a:extLst>
              <a:ext uri="{FF2B5EF4-FFF2-40B4-BE49-F238E27FC236}">
                <a16:creationId xmlns:a16="http://schemas.microsoft.com/office/drawing/2014/main" id="{893047E5-B928-2845-3D22-4B14753EE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5325" y="5160861"/>
            <a:ext cx="300037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estaurant with a sign on the front&#10;&#10;AI-generated content may be incorrect.">
            <a:extLst>
              <a:ext uri="{FF2B5EF4-FFF2-40B4-BE49-F238E27FC236}">
                <a16:creationId xmlns:a16="http://schemas.microsoft.com/office/drawing/2014/main" id="{F28456C0-10CB-CA5E-97F5-C4891AA563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BE521-F80C-1A12-FB91-AD5E84E3E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>
                <a:latin typeface="Arial Nova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F3516-6FFA-1E08-DFA7-804782F23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indent="-342900">
              <a:lnSpc>
                <a:spcPct val="150000"/>
              </a:lnSpc>
            </a:pPr>
            <a:r>
              <a:rPr lang="en-US" sz="1900" dirty="0">
                <a:latin typeface="Arial Nova"/>
              </a:rPr>
              <a:t>McDonald's Company Overview</a:t>
            </a:r>
          </a:p>
          <a:p>
            <a:pPr marL="342900" indent="-342900">
              <a:lnSpc>
                <a:spcPct val="150000"/>
              </a:lnSpc>
            </a:pPr>
            <a:r>
              <a:rPr lang="en-US" sz="1900" dirty="0">
                <a:latin typeface="Arial Nova"/>
              </a:rPr>
              <a:t>Definition and Importance of </a:t>
            </a:r>
            <a:r>
              <a:rPr lang="en-US" sz="1900" dirty="0" err="1">
                <a:latin typeface="Arial Nova"/>
              </a:rPr>
              <a:t>Organisational</a:t>
            </a:r>
            <a:r>
              <a:rPr lang="en-US" sz="1900" dirty="0">
                <a:latin typeface="Arial Nova"/>
              </a:rPr>
              <a:t> Structure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 Nova"/>
              </a:rPr>
              <a:t>Functional Structure at McDonald's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 Nova"/>
              </a:rPr>
              <a:t>Divisional Structure at McDonald's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 Nova"/>
              </a:rPr>
              <a:t>Matrix Structure at McDonald's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 Nova"/>
              </a:rPr>
              <a:t>Conclusion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 Nova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3332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logo of a fast food restaurant&#10;&#10;AI-generated content may be incorrect.">
            <a:extLst>
              <a:ext uri="{FF2B5EF4-FFF2-40B4-BE49-F238E27FC236}">
                <a16:creationId xmlns:a16="http://schemas.microsoft.com/office/drawing/2014/main" id="{810D0C45-76E3-77D2-28A1-2827C38493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711" b="1873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B42E5-A62D-E70D-986C-D50523B6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>
                <a:latin typeface="Arial Nova"/>
              </a:rPr>
              <a:t>McDonald's Company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43DDA-EBFC-58A1-8AB9-7BE5F053F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Global fast-food multinational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Operates in over 100 countries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Mix of franchised and company-owned restaurants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Requires complex organizational structure(McDonalds, 2024)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52428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722715-6FC8-F8A8-E8B3-A176F710B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3400" b="1">
                <a:latin typeface="Arial Nova"/>
              </a:rPr>
              <a:t>Definition and Importance of Organisational Structure</a:t>
            </a:r>
            <a:endParaRPr lang="en-US" sz="3400">
              <a:latin typeface="Arial Nova"/>
            </a:endParaRPr>
          </a:p>
          <a:p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EDD04-81BD-2536-94C8-60ECE08E5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105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 structure is the formal system </a:t>
            </a:r>
            <a:r>
              <a:rPr lang="en-US" sz="1050" dirty="0" err="1">
                <a:latin typeface="Arial" panose="020B0604020202020204" pitchFamily="34" charset="0"/>
                <a:cs typeface="Arial" panose="020B0604020202020204" pitchFamily="34" charset="0"/>
              </a:rPr>
              <a:t>ofhierarchy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, authority and reporting lines. (Robbins &amp; Coulter, 2018)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Arial"/>
              <a:buChar char="•"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1050" b="1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0"/>
              </a:spcBef>
              <a:buFont typeface="Arial"/>
              <a:buChar char="•"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Define roles, responsibilities and authority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Arial"/>
              <a:buChar char="•"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Supports coordination and communication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Arial"/>
              <a:buChar char="•"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Prevents duplication of tasks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Arial"/>
              <a:buChar char="•"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Enhances coordination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Arial"/>
              <a:buChar char="•"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Supports strategic goals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 task and reporting relationships that controls, coordinates and motivates employees to achieve </a:t>
            </a:r>
            <a:r>
              <a:rPr lang="en-US" sz="105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. An </a:t>
            </a:r>
            <a:r>
              <a:rPr lang="en-US" sz="105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 chart is a visual diagram showing</a:t>
            </a:r>
          </a:p>
        </p:txBody>
      </p:sp>
      <p:pic>
        <p:nvPicPr>
          <p:cNvPr id="14" name="Picture 13" descr="Top view of cubes connected with black lines">
            <a:extLst>
              <a:ext uri="{FF2B5EF4-FFF2-40B4-BE49-F238E27FC236}">
                <a16:creationId xmlns:a16="http://schemas.microsoft.com/office/drawing/2014/main" id="{6A2E42D6-987F-5C1E-CE15-02C743B288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56" r="1243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2705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B0FD1-66C5-DB6A-B473-D342221D5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sz="4100" b="1">
                <a:solidFill>
                  <a:srgbClr val="FFFFFF"/>
                </a:solidFill>
                <a:latin typeface="Arial Nova"/>
              </a:rPr>
              <a:t>Functional Structure At McDonald's</a:t>
            </a:r>
            <a:endParaRPr lang="en-ZW" sz="410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4F40A-950D-2159-5A0C-95F3B9975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US" sz="2600"/>
              <a:t>The functional structure is efficient but works best in stable environments. In fast-changing global markets, excessive </a:t>
            </a:r>
            <a:r>
              <a:rPr lang="en-US" sz="2600" err="1"/>
              <a:t>specialisation</a:t>
            </a:r>
            <a:r>
              <a:rPr lang="en-US" sz="2600"/>
              <a:t> may reduce agility. Therefore, while McDonald’s benefits from efficiency at headquarters, this structure alone would be insufficient globally.</a:t>
            </a:r>
            <a:endParaRPr lang="en-US" sz="2600">
              <a:latin typeface="Arial Nova"/>
            </a:endParaRPr>
          </a:p>
          <a:p>
            <a:r>
              <a:rPr lang="en-US" sz="2600">
                <a:latin typeface="Arial Nova"/>
              </a:rPr>
              <a:t>Functional Structure groups employees based on </a:t>
            </a:r>
            <a:r>
              <a:rPr lang="en-US" sz="2600" err="1">
                <a:latin typeface="Arial Nova"/>
              </a:rPr>
              <a:t>specialised</a:t>
            </a:r>
            <a:r>
              <a:rPr lang="en-US" sz="2600">
                <a:latin typeface="Arial Nova"/>
              </a:rPr>
              <a:t> functions. (Daft, 2016)</a:t>
            </a:r>
          </a:p>
          <a:p>
            <a:endParaRPr lang="en-ZW" sz="26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733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5CFAA-AB37-468C-2B2A-9F5E3BE60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W"/>
              <a:t>Functional Structure Chart At McDonald’s</a:t>
            </a:r>
            <a:endParaRPr lang="en-ZW" dirty="0"/>
          </a:p>
        </p:txBody>
      </p:sp>
      <p:graphicFrame>
        <p:nvGraphicFramePr>
          <p:cNvPr id="28" name="Content Placeholder 27">
            <a:extLst>
              <a:ext uri="{FF2B5EF4-FFF2-40B4-BE49-F238E27FC236}">
                <a16:creationId xmlns:a16="http://schemas.microsoft.com/office/drawing/2014/main" id="{5B38521A-0470-9628-B7FC-77EF27A7F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928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7734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47D4C1-E4F5-E946-4657-DBE0617813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Divisional Structure at McDonald's</a:t>
            </a: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2C0B3DA-0083-67DC-2D5D-681BE94A70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 fontAlgn="base">
              <a:buFont typeface="Arial" panose="020B0604020202020204" pitchFamily="34" charset="0"/>
              <a:buChar char="•"/>
            </a:pPr>
            <a:r>
              <a:rPr lang="en-US" sz="2200"/>
              <a:t>The divisional structure supports McDonald’s transnational strategy  combining global integration with local responsiveness. However, duplication across regions increases costs, meaning the structure must be carefully controlled to protect profit margins.</a:t>
            </a:r>
          </a:p>
          <a:p>
            <a:pPr marL="342900" indent="-228600" algn="l" fontAlgn="base">
              <a:buFont typeface="Arial" panose="020B0604020202020204" pitchFamily="34" charset="0"/>
              <a:buChar char="•"/>
            </a:pPr>
            <a:r>
              <a:rPr lang="en-US" sz="2200"/>
              <a:t>Division based on geographic regions​</a:t>
            </a:r>
          </a:p>
          <a:p>
            <a:pPr marL="342900" indent="-228600" algn="l" fontAlgn="base">
              <a:buFont typeface="Arial" panose="020B0604020202020204" pitchFamily="34" charset="0"/>
              <a:buChar char="•"/>
            </a:pPr>
            <a:r>
              <a:rPr lang="en-US" sz="2200"/>
              <a:t>Local managers adapt to market needs​</a:t>
            </a:r>
          </a:p>
          <a:p>
            <a:pPr marL="342900" indent="-228600" algn="l" fontAlgn="base">
              <a:buFont typeface="Arial" panose="020B0604020202020204" pitchFamily="34" charset="0"/>
              <a:buChar char="•"/>
            </a:pPr>
            <a:r>
              <a:rPr lang="en-US" sz="2200"/>
              <a:t>Improves flexibility and responsiveness(Daft, 2021)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687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ECD5C-56AF-5A4D-FDC7-B579D2F9F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W" dirty="0"/>
              <a:t>Divisional Structure Chart At McDonald’s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7FD7BD-DD36-96F6-9A8F-B62BB26AE2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4536321"/>
              </p:ext>
            </p:extLst>
          </p:nvPr>
        </p:nvGraphicFramePr>
        <p:xfrm>
          <a:off x="717755" y="1465005"/>
          <a:ext cx="10636045" cy="4711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8617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BD1F74-B9B5-88A6-1D02-ED08D53D75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91" r="4453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6AC7D-688A-6493-94E5-9BCB088DE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3400">
                <a:latin typeface="Arial Nova"/>
              </a:rPr>
              <a:t>Matrix Structure at McDonald's</a:t>
            </a:r>
            <a:br>
              <a:rPr lang="en-US" sz="3400">
                <a:latin typeface="Arial Nova"/>
              </a:rPr>
            </a:br>
            <a:endParaRPr lang="en-ZW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EAAA5-98F5-52F8-BD9A-4F6C28E0E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fontAlgn="base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matrix structure reflects organisational complexity. For McDonald’s, global marketing campaigns require coordination between headquarters and regions. However, dual reporting can create tension, meaning leadership clarity is essential.(Jhonson,2023)</a:t>
            </a:r>
          </a:p>
          <a:p>
            <a:pPr fontAlgn="base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Combination of functional and divisional structures​</a:t>
            </a:r>
          </a:p>
          <a:p>
            <a:pPr fontAlgn="base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Dual reporting relationships​</a:t>
            </a:r>
          </a:p>
          <a:p>
            <a:pPr fontAlgn="base"/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Encourages innovation but may cause role conflict(Mintzberg,2020)</a:t>
            </a:r>
          </a:p>
          <a:p>
            <a:pPr marL="0" indent="0" fontAlgn="base">
              <a:buNone/>
            </a:pPr>
            <a:endParaRPr lang="en-US" sz="1700"/>
          </a:p>
          <a:p>
            <a:endParaRPr lang="en-ZW" sz="1700"/>
          </a:p>
        </p:txBody>
      </p:sp>
    </p:spTree>
    <p:extLst>
      <p:ext uri="{BB962C8B-B14F-4D97-AF65-F5344CB8AC3E}">
        <p14:creationId xmlns:p14="http://schemas.microsoft.com/office/powerpoint/2010/main" val="1842400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A3B3D6-5443-DFF6-7712-28ABE4D6B4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395E2-A310-FB38-17B7-95EA45404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rgbClr val="FFFFFF"/>
                </a:solidFill>
                <a:latin typeface="Arial Nova"/>
              </a:rPr>
              <a:t>Conclusion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CFCE468-576B-0ECF-9905-36321FF70A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35031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557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FCDA4-6122-5939-B328-A606459B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Arial Nova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57499-0AEB-30C1-F484-CD125ECE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latin typeface="Arial Nova"/>
              </a:rPr>
              <a:t>Daft, R.L.(2021) Management.14th </a:t>
            </a:r>
            <a:r>
              <a:rPr lang="en-US" sz="2600" err="1">
                <a:latin typeface="Arial Nova"/>
              </a:rPr>
              <a:t>edn</a:t>
            </a:r>
            <a:r>
              <a:rPr lang="en-US" sz="2600">
                <a:latin typeface="Arial Nova"/>
              </a:rPr>
              <a:t>. Cengage.</a:t>
            </a:r>
            <a:endParaRPr lang="en-US" sz="2600"/>
          </a:p>
          <a:p>
            <a:r>
              <a:rPr lang="en-US" sz="2600">
                <a:latin typeface="Arial Nova"/>
              </a:rPr>
              <a:t>Robbins, S.P. and Judge, T.A.(2021) Organizational Behavior. 18th </a:t>
            </a:r>
            <a:r>
              <a:rPr lang="en-US" sz="2600" err="1">
                <a:latin typeface="Arial Nova"/>
              </a:rPr>
              <a:t>edn</a:t>
            </a:r>
            <a:r>
              <a:rPr lang="en-US" sz="2600">
                <a:latin typeface="Arial Nova"/>
              </a:rPr>
              <a:t>. Pearson.</a:t>
            </a:r>
          </a:p>
          <a:p>
            <a:r>
              <a:rPr lang="en-US" sz="2600">
                <a:latin typeface="Arial Nova"/>
              </a:rPr>
              <a:t>Mintzberg H.(2020) Structure in Fives. Pearson.</a:t>
            </a:r>
          </a:p>
          <a:p>
            <a:r>
              <a:rPr lang="en-US" sz="2600">
                <a:latin typeface="Arial Nova"/>
              </a:rPr>
              <a:t>McDonald's Corporation(2024) Annual Report.</a:t>
            </a:r>
          </a:p>
          <a:p>
            <a:r>
              <a:rPr lang="en-US" sz="2600">
                <a:latin typeface="Arial Nova"/>
              </a:rPr>
              <a:t>Dessler, G.(2020) Human Resource Management. 16th </a:t>
            </a:r>
            <a:r>
              <a:rPr lang="en-US" sz="2600" err="1">
                <a:latin typeface="Arial Nova"/>
              </a:rPr>
              <a:t>edn</a:t>
            </a:r>
            <a:r>
              <a:rPr lang="en-US" sz="2600">
                <a:latin typeface="Arial Nova"/>
              </a:rPr>
              <a:t>. Pearson.</a:t>
            </a:r>
          </a:p>
          <a:p>
            <a:r>
              <a:rPr lang="en-US" sz="2600">
                <a:latin typeface="Arial Nova"/>
              </a:rPr>
              <a:t>Johnson, </a:t>
            </a:r>
            <a:r>
              <a:rPr lang="en-US" sz="2600" err="1">
                <a:latin typeface="Arial Nova"/>
              </a:rPr>
              <a:t>G.,Scholes</a:t>
            </a:r>
            <a:r>
              <a:rPr lang="en-US" sz="2600">
                <a:latin typeface="Arial Nova"/>
              </a:rPr>
              <a:t>, K. and Whittington, R.(2023) Exploring Strategy. Pearson</a:t>
            </a:r>
          </a:p>
        </p:txBody>
      </p:sp>
    </p:spTree>
    <p:extLst>
      <p:ext uri="{BB962C8B-B14F-4D97-AF65-F5344CB8AC3E}">
        <p14:creationId xmlns:p14="http://schemas.microsoft.com/office/powerpoint/2010/main" val="2796846284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400</TotalTime>
  <Words>516</Words>
  <Application>Microsoft Office PowerPoint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Arial Nova</vt:lpstr>
      <vt:lpstr>1_office theme</vt:lpstr>
      <vt:lpstr>Designing Organisational Structure: McDonald's Case Study </vt:lpstr>
      <vt:lpstr>TABLE OF CONTENT</vt:lpstr>
      <vt:lpstr>McDonald's Company Overview</vt:lpstr>
      <vt:lpstr>Definition and Importance of Organisational Structure </vt:lpstr>
      <vt:lpstr>Functional Structure At McDonald's</vt:lpstr>
      <vt:lpstr>Functional Structure Chart At McDonald’s</vt:lpstr>
      <vt:lpstr>Divisional Structure at McDonald's </vt:lpstr>
      <vt:lpstr>Divisional Structure Chart At McDonald’s</vt:lpstr>
      <vt:lpstr>Matrix Structure at McDonald's 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cristina madalina panaite</dc:creator>
  <cp:lastModifiedBy>cristina madalina panaite</cp:lastModifiedBy>
  <cp:revision>1</cp:revision>
  <dcterms:created xsi:type="dcterms:W3CDTF">2026-02-19T11:48:32Z</dcterms:created>
  <dcterms:modified xsi:type="dcterms:W3CDTF">2026-02-19T20:25:33Z</dcterms:modified>
</cp:coreProperties>
</file>