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41"/>
  </p:notesMasterIdLst>
  <p:sldIdLst>
    <p:sldId id="409" r:id="rId10"/>
    <p:sldId id="412" r:id="rId11"/>
    <p:sldId id="571" r:id="rId12"/>
    <p:sldId id="579" r:id="rId13"/>
    <p:sldId id="578" r:id="rId14"/>
    <p:sldId id="462" r:id="rId15"/>
    <p:sldId id="464" r:id="rId16"/>
    <p:sldId id="580" r:id="rId17"/>
    <p:sldId id="581" r:id="rId18"/>
    <p:sldId id="583" r:id="rId19"/>
    <p:sldId id="582" r:id="rId20"/>
    <p:sldId id="584" r:id="rId21"/>
    <p:sldId id="585" r:id="rId22"/>
    <p:sldId id="586" r:id="rId23"/>
    <p:sldId id="587" r:id="rId24"/>
    <p:sldId id="588" r:id="rId25"/>
    <p:sldId id="589" r:id="rId26"/>
    <p:sldId id="590" r:id="rId27"/>
    <p:sldId id="591" r:id="rId28"/>
    <p:sldId id="592" r:id="rId29"/>
    <p:sldId id="593" r:id="rId30"/>
    <p:sldId id="594" r:id="rId31"/>
    <p:sldId id="595" r:id="rId32"/>
    <p:sldId id="596" r:id="rId33"/>
    <p:sldId id="597" r:id="rId34"/>
    <p:sldId id="598" r:id="rId35"/>
    <p:sldId id="599" r:id="rId36"/>
    <p:sldId id="600" r:id="rId37"/>
    <p:sldId id="601" r:id="rId38"/>
    <p:sldId id="602" r:id="rId39"/>
    <p:sldId id="40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DA7A79-ACC7-470A-93B2-C2D4AA09D212}" v="819" dt="2024-02-12T06:54:10.8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1308" autoAdjust="0"/>
  </p:normalViewPr>
  <p:slideViewPr>
    <p:cSldViewPr snapToGrid="0">
      <p:cViewPr varScale="1">
        <p:scale>
          <a:sx n="75" d="100"/>
          <a:sy n="75" d="100"/>
        </p:scale>
        <p:origin x="16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microsoft.com/office/2016/11/relationships/changesInfo" Target="changesInfos/changesInfo1.xml"/><Relationship Id="rId20" Type="http://schemas.openxmlformats.org/officeDocument/2006/relationships/slide" Target="slides/slide11.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9809906-1901-4A2A-B8C9-74B30EB971CB}"/>
    <pc:docChg chg="modSld">
      <pc:chgData name="Nitheesh Kaliyamurthy" userId="2821ebda-f4ac-4963-9a4e-a836dfc45829" providerId="ADAL" clId="{69809906-1901-4A2A-B8C9-74B30EB971CB}" dt="2024-02-12T09:39:32.633" v="20" actId="6549"/>
      <pc:docMkLst>
        <pc:docMk/>
      </pc:docMkLst>
      <pc:sldChg chg="modNotesTx">
        <pc:chgData name="Nitheesh Kaliyamurthy" userId="2821ebda-f4ac-4963-9a4e-a836dfc45829" providerId="ADAL" clId="{69809906-1901-4A2A-B8C9-74B30EB971CB}" dt="2024-02-12T09:39:32.633" v="20" actId="6549"/>
        <pc:sldMkLst>
          <pc:docMk/>
          <pc:sldMk cId="840170834" sldId="405"/>
        </pc:sldMkLst>
      </pc:sldChg>
      <pc:sldChg chg="modNotesTx">
        <pc:chgData name="Nitheesh Kaliyamurthy" userId="2821ebda-f4ac-4963-9a4e-a836dfc45829" providerId="ADAL" clId="{69809906-1901-4A2A-B8C9-74B30EB971CB}" dt="2024-02-12T09:36:32.390" v="3" actId="790"/>
        <pc:sldMkLst>
          <pc:docMk/>
          <pc:sldMk cId="2561024153" sldId="462"/>
        </pc:sldMkLst>
      </pc:sldChg>
      <pc:sldChg chg="modNotesTx">
        <pc:chgData name="Nitheesh Kaliyamurthy" userId="2821ebda-f4ac-4963-9a4e-a836dfc45829" providerId="ADAL" clId="{69809906-1901-4A2A-B8C9-74B30EB971CB}" dt="2024-02-12T09:36:36.689" v="4" actId="6549"/>
        <pc:sldMkLst>
          <pc:docMk/>
          <pc:sldMk cId="2983142613" sldId="464"/>
        </pc:sldMkLst>
      </pc:sldChg>
      <pc:sldChg chg="modNotesTx">
        <pc:chgData name="Nitheesh Kaliyamurthy" userId="2821ebda-f4ac-4963-9a4e-a836dfc45829" providerId="ADAL" clId="{69809906-1901-4A2A-B8C9-74B30EB971CB}" dt="2024-02-12T09:35:56.722" v="0" actId="6549"/>
        <pc:sldMkLst>
          <pc:docMk/>
          <pc:sldMk cId="2902312421" sldId="571"/>
        </pc:sldMkLst>
      </pc:sldChg>
      <pc:sldChg chg="modNotesTx">
        <pc:chgData name="Nitheesh Kaliyamurthy" userId="2821ebda-f4ac-4963-9a4e-a836dfc45829" providerId="ADAL" clId="{69809906-1901-4A2A-B8C9-74B30EB971CB}" dt="2024-02-12T09:36:20.681" v="1" actId="6549"/>
        <pc:sldMkLst>
          <pc:docMk/>
          <pc:sldMk cId="1330955726" sldId="579"/>
        </pc:sldMkLst>
      </pc:sldChg>
      <pc:sldChg chg="modNotesTx">
        <pc:chgData name="Nitheesh Kaliyamurthy" userId="2821ebda-f4ac-4963-9a4e-a836dfc45829" providerId="ADAL" clId="{69809906-1901-4A2A-B8C9-74B30EB971CB}" dt="2024-02-12T09:36:51.266" v="5" actId="6549"/>
        <pc:sldMkLst>
          <pc:docMk/>
          <pc:sldMk cId="1186667000" sldId="582"/>
        </pc:sldMkLst>
      </pc:sldChg>
      <pc:sldChg chg="modNotesTx">
        <pc:chgData name="Nitheesh Kaliyamurthy" userId="2821ebda-f4ac-4963-9a4e-a836dfc45829" providerId="ADAL" clId="{69809906-1901-4A2A-B8C9-74B30EB971CB}" dt="2024-02-12T09:38:27.036" v="6" actId="6549"/>
        <pc:sldMkLst>
          <pc:docMk/>
          <pc:sldMk cId="423788486" sldId="585"/>
        </pc:sldMkLst>
      </pc:sldChg>
      <pc:sldChg chg="modNotesTx">
        <pc:chgData name="Nitheesh Kaliyamurthy" userId="2821ebda-f4ac-4963-9a4e-a836dfc45829" providerId="ADAL" clId="{69809906-1901-4A2A-B8C9-74B30EB971CB}" dt="2024-02-12T09:38:32.097" v="7" actId="6549"/>
        <pc:sldMkLst>
          <pc:docMk/>
          <pc:sldMk cId="2659852569" sldId="586"/>
        </pc:sldMkLst>
      </pc:sldChg>
      <pc:sldChg chg="modNotesTx">
        <pc:chgData name="Nitheesh Kaliyamurthy" userId="2821ebda-f4ac-4963-9a4e-a836dfc45829" providerId="ADAL" clId="{69809906-1901-4A2A-B8C9-74B30EB971CB}" dt="2024-02-12T09:38:40.196" v="8" actId="6549"/>
        <pc:sldMkLst>
          <pc:docMk/>
          <pc:sldMk cId="2052251727" sldId="588"/>
        </pc:sldMkLst>
      </pc:sldChg>
      <pc:sldChg chg="modNotesTx">
        <pc:chgData name="Nitheesh Kaliyamurthy" userId="2821ebda-f4ac-4963-9a4e-a836dfc45829" providerId="ADAL" clId="{69809906-1901-4A2A-B8C9-74B30EB971CB}" dt="2024-02-12T09:38:44.095" v="9" actId="6549"/>
        <pc:sldMkLst>
          <pc:docMk/>
          <pc:sldMk cId="3738349190" sldId="589"/>
        </pc:sldMkLst>
      </pc:sldChg>
      <pc:sldChg chg="modNotesTx">
        <pc:chgData name="Nitheesh Kaliyamurthy" userId="2821ebda-f4ac-4963-9a4e-a836dfc45829" providerId="ADAL" clId="{69809906-1901-4A2A-B8C9-74B30EB971CB}" dt="2024-02-12T09:39:00.220" v="10" actId="6549"/>
        <pc:sldMkLst>
          <pc:docMk/>
          <pc:sldMk cId="3465143585" sldId="593"/>
        </pc:sldMkLst>
      </pc:sldChg>
      <pc:sldChg chg="modNotesTx">
        <pc:chgData name="Nitheesh Kaliyamurthy" userId="2821ebda-f4ac-4963-9a4e-a836dfc45829" providerId="ADAL" clId="{69809906-1901-4A2A-B8C9-74B30EB971CB}" dt="2024-02-12T09:39:03.247" v="11" actId="6549"/>
        <pc:sldMkLst>
          <pc:docMk/>
          <pc:sldMk cId="2471282995" sldId="594"/>
        </pc:sldMkLst>
      </pc:sldChg>
      <pc:sldChg chg="modNotesTx">
        <pc:chgData name="Nitheesh Kaliyamurthy" userId="2821ebda-f4ac-4963-9a4e-a836dfc45829" providerId="ADAL" clId="{69809906-1901-4A2A-B8C9-74B30EB971CB}" dt="2024-02-12T09:39:05.925" v="12" actId="6549"/>
        <pc:sldMkLst>
          <pc:docMk/>
          <pc:sldMk cId="401867753" sldId="595"/>
        </pc:sldMkLst>
      </pc:sldChg>
      <pc:sldChg chg="modNotesTx">
        <pc:chgData name="Nitheesh Kaliyamurthy" userId="2821ebda-f4ac-4963-9a4e-a836dfc45829" providerId="ADAL" clId="{69809906-1901-4A2A-B8C9-74B30EB971CB}" dt="2024-02-12T09:39:10.240" v="13" actId="6549"/>
        <pc:sldMkLst>
          <pc:docMk/>
          <pc:sldMk cId="4212708226" sldId="596"/>
        </pc:sldMkLst>
      </pc:sldChg>
      <pc:sldChg chg="modNotesTx">
        <pc:chgData name="Nitheesh Kaliyamurthy" userId="2821ebda-f4ac-4963-9a4e-a836dfc45829" providerId="ADAL" clId="{69809906-1901-4A2A-B8C9-74B30EB971CB}" dt="2024-02-12T09:39:13.046" v="14" actId="6549"/>
        <pc:sldMkLst>
          <pc:docMk/>
          <pc:sldMk cId="1162044846" sldId="597"/>
        </pc:sldMkLst>
      </pc:sldChg>
      <pc:sldChg chg="modNotesTx">
        <pc:chgData name="Nitheesh Kaliyamurthy" userId="2821ebda-f4ac-4963-9a4e-a836dfc45829" providerId="ADAL" clId="{69809906-1901-4A2A-B8C9-74B30EB971CB}" dt="2024-02-12T09:39:15.863" v="15" actId="6549"/>
        <pc:sldMkLst>
          <pc:docMk/>
          <pc:sldMk cId="3275998893" sldId="598"/>
        </pc:sldMkLst>
      </pc:sldChg>
      <pc:sldChg chg="modNotesTx">
        <pc:chgData name="Nitheesh Kaliyamurthy" userId="2821ebda-f4ac-4963-9a4e-a836dfc45829" providerId="ADAL" clId="{69809906-1901-4A2A-B8C9-74B30EB971CB}" dt="2024-02-12T09:39:19.214" v="16" actId="6549"/>
        <pc:sldMkLst>
          <pc:docMk/>
          <pc:sldMk cId="2867347194" sldId="599"/>
        </pc:sldMkLst>
      </pc:sldChg>
      <pc:sldChg chg="modNotesTx">
        <pc:chgData name="Nitheesh Kaliyamurthy" userId="2821ebda-f4ac-4963-9a4e-a836dfc45829" providerId="ADAL" clId="{69809906-1901-4A2A-B8C9-74B30EB971CB}" dt="2024-02-12T09:39:23.782" v="17" actId="6549"/>
        <pc:sldMkLst>
          <pc:docMk/>
          <pc:sldMk cId="2934758511" sldId="600"/>
        </pc:sldMkLst>
      </pc:sldChg>
      <pc:sldChg chg="modNotesTx">
        <pc:chgData name="Nitheesh Kaliyamurthy" userId="2821ebda-f4ac-4963-9a4e-a836dfc45829" providerId="ADAL" clId="{69809906-1901-4A2A-B8C9-74B30EB971CB}" dt="2024-02-12T09:39:26.678" v="18" actId="6549"/>
        <pc:sldMkLst>
          <pc:docMk/>
          <pc:sldMk cId="3244240252" sldId="601"/>
        </pc:sldMkLst>
      </pc:sldChg>
      <pc:sldChg chg="modNotesTx">
        <pc:chgData name="Nitheesh Kaliyamurthy" userId="2821ebda-f4ac-4963-9a4e-a836dfc45829" providerId="ADAL" clId="{69809906-1901-4A2A-B8C9-74B30EB971CB}" dt="2024-02-12T09:39:29.519" v="19" actId="6549"/>
        <pc:sldMkLst>
          <pc:docMk/>
          <pc:sldMk cId="1205974602" sldId="60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1C6B64-45A9-4E69-A97A-BF4BE33B44F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9F43E57-FB51-4C0A-B95D-AAF992D943DD}">
      <dgm:prSet/>
      <dgm:spPr/>
      <dgm:t>
        <a:bodyPr/>
        <a:lstStyle/>
        <a:p>
          <a:pPr>
            <a:defRPr cap="all"/>
          </a:pPr>
          <a:r>
            <a:rPr lang="en-US" i="1" dirty="0"/>
            <a:t>Investigation</a:t>
          </a:r>
          <a:endParaRPr lang="en-US" dirty="0"/>
        </a:p>
      </dgm:t>
    </dgm:pt>
    <dgm:pt modelId="{8DED20C5-34A7-4477-B9A1-F3F084ACCC23}" type="parTrans" cxnId="{FF8B98E4-DFFD-4B87-B1C6-CD9A8A9F124D}">
      <dgm:prSet/>
      <dgm:spPr/>
      <dgm:t>
        <a:bodyPr/>
        <a:lstStyle/>
        <a:p>
          <a:endParaRPr lang="en-US"/>
        </a:p>
      </dgm:t>
    </dgm:pt>
    <dgm:pt modelId="{CFCA0EF2-7393-4F25-AF2E-88BD2F9200D3}" type="sibTrans" cxnId="{FF8B98E4-DFFD-4B87-B1C6-CD9A8A9F124D}">
      <dgm:prSet/>
      <dgm:spPr/>
      <dgm:t>
        <a:bodyPr/>
        <a:lstStyle/>
        <a:p>
          <a:endParaRPr lang="en-US"/>
        </a:p>
      </dgm:t>
    </dgm:pt>
    <dgm:pt modelId="{210F6B93-0127-43E9-98E3-E5776C6666FF}">
      <dgm:prSet/>
      <dgm:spPr/>
      <dgm:t>
        <a:bodyPr/>
        <a:lstStyle/>
        <a:p>
          <a:pPr>
            <a:defRPr cap="all"/>
          </a:pPr>
          <a:r>
            <a:rPr lang="en-US" i="1" dirty="0"/>
            <a:t>Understanding Investigation PROCESS</a:t>
          </a:r>
          <a:endParaRPr lang="en-US" dirty="0"/>
        </a:p>
      </dgm:t>
    </dgm:pt>
    <dgm:pt modelId="{2287702C-061D-4D2C-A592-4D89CBCE7678}" type="parTrans" cxnId="{E149F58D-B7A6-4F44-9275-E35A28E6F9DD}">
      <dgm:prSet/>
      <dgm:spPr/>
      <dgm:t>
        <a:bodyPr/>
        <a:lstStyle/>
        <a:p>
          <a:endParaRPr lang="en-US"/>
        </a:p>
      </dgm:t>
    </dgm:pt>
    <dgm:pt modelId="{A4F0773C-A7C3-4AFA-B68C-C019C551A912}" type="sibTrans" cxnId="{E149F58D-B7A6-4F44-9275-E35A28E6F9DD}">
      <dgm:prSet/>
      <dgm:spPr/>
      <dgm:t>
        <a:bodyPr/>
        <a:lstStyle/>
        <a:p>
          <a:endParaRPr lang="en-US"/>
        </a:p>
      </dgm:t>
    </dgm:pt>
    <dgm:pt modelId="{5FB1F104-5A0C-4582-9004-1B8D08BE5053}">
      <dgm:prSet/>
      <dgm:spPr/>
      <dgm:t>
        <a:bodyPr/>
        <a:lstStyle/>
        <a:p>
          <a:pPr>
            <a:defRPr cap="all"/>
          </a:pPr>
          <a:r>
            <a:rPr lang="en-US" i="1" dirty="0"/>
            <a:t>phases'</a:t>
          </a:r>
          <a:endParaRPr lang="en-US" dirty="0"/>
        </a:p>
      </dgm:t>
    </dgm:pt>
    <dgm:pt modelId="{D118EFE8-C50F-4C6F-8D0D-6F9B9C18B538}" type="parTrans" cxnId="{3EF7D8BB-4626-4DAA-92EC-7EDDF10713D3}">
      <dgm:prSet/>
      <dgm:spPr/>
      <dgm:t>
        <a:bodyPr/>
        <a:lstStyle/>
        <a:p>
          <a:endParaRPr lang="en-US"/>
        </a:p>
      </dgm:t>
    </dgm:pt>
    <dgm:pt modelId="{CA41F8C8-8FEC-4B4A-8FCB-86FB31FDF953}" type="sibTrans" cxnId="{3EF7D8BB-4626-4DAA-92EC-7EDDF10713D3}">
      <dgm:prSet/>
      <dgm:spPr/>
      <dgm:t>
        <a:bodyPr/>
        <a:lstStyle/>
        <a:p>
          <a:endParaRPr lang="en-US"/>
        </a:p>
      </dgm:t>
    </dgm:pt>
    <dgm:pt modelId="{A4C52532-7BE4-4230-9898-8741E6CADB38}">
      <dgm:prSet/>
      <dgm:spPr/>
      <dgm:t>
        <a:bodyPr/>
        <a:lstStyle/>
        <a:p>
          <a:pPr>
            <a:defRPr cap="all"/>
          </a:pPr>
          <a:r>
            <a:rPr lang="en-US" i="1" dirty="0"/>
            <a:t>Responses</a:t>
          </a:r>
          <a:endParaRPr lang="en-US" dirty="0"/>
        </a:p>
      </dgm:t>
    </dgm:pt>
    <dgm:pt modelId="{07B2D69B-C5B4-4BE8-A297-9D9BC06721FD}" type="parTrans" cxnId="{76C1A984-B1C8-4C63-BC39-7445129E081E}">
      <dgm:prSet/>
      <dgm:spPr/>
      <dgm:t>
        <a:bodyPr/>
        <a:lstStyle/>
        <a:p>
          <a:endParaRPr lang="en-US"/>
        </a:p>
      </dgm:t>
    </dgm:pt>
    <dgm:pt modelId="{FD8732D4-E44F-4F76-BD5D-363FB7D28BC4}" type="sibTrans" cxnId="{76C1A984-B1C8-4C63-BC39-7445129E081E}">
      <dgm:prSet/>
      <dgm:spPr/>
      <dgm:t>
        <a:bodyPr/>
        <a:lstStyle/>
        <a:p>
          <a:endParaRPr lang="en-US"/>
        </a:p>
      </dgm:t>
    </dgm:pt>
    <dgm:pt modelId="{46D6100E-91E1-4E3C-8F7B-2F406F1E8ECC}" type="pres">
      <dgm:prSet presAssocID="{971C6B64-45A9-4E69-A97A-BF4BE33B44F4}" presName="root" presStyleCnt="0">
        <dgm:presLayoutVars>
          <dgm:dir/>
          <dgm:resizeHandles val="exact"/>
        </dgm:presLayoutVars>
      </dgm:prSet>
      <dgm:spPr/>
    </dgm:pt>
    <dgm:pt modelId="{8962CAC3-9114-4304-A04A-A0018DC6D0FB}" type="pres">
      <dgm:prSet presAssocID="{59F43E57-FB51-4C0A-B95D-AAF992D943DD}" presName="compNode" presStyleCnt="0"/>
      <dgm:spPr/>
    </dgm:pt>
    <dgm:pt modelId="{91B5CD4C-C368-42DC-A6AC-1A6D1B8DD32D}" type="pres">
      <dgm:prSet presAssocID="{59F43E57-FB51-4C0A-B95D-AAF992D943DD}" presName="iconBgRect" presStyleLbl="bgShp" presStyleIdx="0" presStyleCnt="4"/>
      <dgm:spPr>
        <a:prstGeom prst="round2DiagRect">
          <a:avLst>
            <a:gd name="adj1" fmla="val 29727"/>
            <a:gd name="adj2" fmla="val 0"/>
          </a:avLst>
        </a:prstGeom>
      </dgm:spPr>
    </dgm:pt>
    <dgm:pt modelId="{7FD4AD0E-78D4-46A3-9AFA-E67C4972BE14}" type="pres">
      <dgm:prSet presAssocID="{59F43E57-FB51-4C0A-B95D-AAF992D943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A9BB46C-BB0A-4A6A-BEBA-75113EBE4C20}" type="pres">
      <dgm:prSet presAssocID="{59F43E57-FB51-4C0A-B95D-AAF992D943DD}" presName="spaceRect" presStyleCnt="0"/>
      <dgm:spPr/>
    </dgm:pt>
    <dgm:pt modelId="{9C113C1E-6BDE-4446-9C49-54C8429CFE7E}" type="pres">
      <dgm:prSet presAssocID="{59F43E57-FB51-4C0A-B95D-AAF992D943DD}" presName="textRect" presStyleLbl="revTx" presStyleIdx="0" presStyleCnt="4">
        <dgm:presLayoutVars>
          <dgm:chMax val="1"/>
          <dgm:chPref val="1"/>
        </dgm:presLayoutVars>
      </dgm:prSet>
      <dgm:spPr/>
    </dgm:pt>
    <dgm:pt modelId="{BAA382EC-2E6D-4118-A3F7-8AFEC94731C0}" type="pres">
      <dgm:prSet presAssocID="{CFCA0EF2-7393-4F25-AF2E-88BD2F9200D3}" presName="sibTrans" presStyleCnt="0"/>
      <dgm:spPr/>
    </dgm:pt>
    <dgm:pt modelId="{9C0D6301-8F6C-43A0-AF83-DF08248BA583}" type="pres">
      <dgm:prSet presAssocID="{210F6B93-0127-43E9-98E3-E5776C6666FF}" presName="compNode" presStyleCnt="0"/>
      <dgm:spPr/>
    </dgm:pt>
    <dgm:pt modelId="{88335389-A9D0-4D8E-82A9-DE3CCA32E789}" type="pres">
      <dgm:prSet presAssocID="{210F6B93-0127-43E9-98E3-E5776C6666FF}" presName="iconBgRect" presStyleLbl="bgShp" presStyleIdx="1" presStyleCnt="4"/>
      <dgm:spPr>
        <a:prstGeom prst="round2DiagRect">
          <a:avLst>
            <a:gd name="adj1" fmla="val 29727"/>
            <a:gd name="adj2" fmla="val 0"/>
          </a:avLst>
        </a:prstGeom>
      </dgm:spPr>
    </dgm:pt>
    <dgm:pt modelId="{0BE96F4D-DA5F-4342-9692-7E5639E3C85F}" type="pres">
      <dgm:prSet presAssocID="{210F6B93-0127-43E9-98E3-E5776C6666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07701DBD-FD25-492E-84E6-B876DA2A005E}" type="pres">
      <dgm:prSet presAssocID="{210F6B93-0127-43E9-98E3-E5776C6666FF}" presName="spaceRect" presStyleCnt="0"/>
      <dgm:spPr/>
    </dgm:pt>
    <dgm:pt modelId="{2EAB2E86-3E44-4B9E-8ED5-F5EF95847940}" type="pres">
      <dgm:prSet presAssocID="{210F6B93-0127-43E9-98E3-E5776C6666FF}" presName="textRect" presStyleLbl="revTx" presStyleIdx="1" presStyleCnt="4">
        <dgm:presLayoutVars>
          <dgm:chMax val="1"/>
          <dgm:chPref val="1"/>
        </dgm:presLayoutVars>
      </dgm:prSet>
      <dgm:spPr/>
    </dgm:pt>
    <dgm:pt modelId="{6E249212-366C-42FC-8C1C-AA11C2F1C1AC}" type="pres">
      <dgm:prSet presAssocID="{A4F0773C-A7C3-4AFA-B68C-C019C551A912}" presName="sibTrans" presStyleCnt="0"/>
      <dgm:spPr/>
    </dgm:pt>
    <dgm:pt modelId="{446AE5DB-0488-4C67-BB4A-069C232B5B82}" type="pres">
      <dgm:prSet presAssocID="{5FB1F104-5A0C-4582-9004-1B8D08BE5053}" presName="compNode" presStyleCnt="0"/>
      <dgm:spPr/>
    </dgm:pt>
    <dgm:pt modelId="{D7908F13-4075-412E-87CE-9DE9F0BC290A}" type="pres">
      <dgm:prSet presAssocID="{5FB1F104-5A0C-4582-9004-1B8D08BE5053}" presName="iconBgRect" presStyleLbl="bgShp" presStyleIdx="2" presStyleCnt="4"/>
      <dgm:spPr>
        <a:prstGeom prst="round2DiagRect">
          <a:avLst>
            <a:gd name="adj1" fmla="val 29727"/>
            <a:gd name="adj2" fmla="val 0"/>
          </a:avLst>
        </a:prstGeom>
      </dgm:spPr>
    </dgm:pt>
    <dgm:pt modelId="{4A9282AC-1FB3-4EFF-A036-AACF7BC05E9E}" type="pres">
      <dgm:prSet presAssocID="{5FB1F104-5A0C-4582-9004-1B8D08BE50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FE4CFC56-2239-4D45-81E3-8ACF7DC2D63E}" type="pres">
      <dgm:prSet presAssocID="{5FB1F104-5A0C-4582-9004-1B8D08BE5053}" presName="spaceRect" presStyleCnt="0"/>
      <dgm:spPr/>
    </dgm:pt>
    <dgm:pt modelId="{485363CD-C05C-41B9-A00A-C604A4FB1708}" type="pres">
      <dgm:prSet presAssocID="{5FB1F104-5A0C-4582-9004-1B8D08BE5053}" presName="textRect" presStyleLbl="revTx" presStyleIdx="2" presStyleCnt="4">
        <dgm:presLayoutVars>
          <dgm:chMax val="1"/>
          <dgm:chPref val="1"/>
        </dgm:presLayoutVars>
      </dgm:prSet>
      <dgm:spPr/>
    </dgm:pt>
    <dgm:pt modelId="{5004869E-AEED-4DA8-95A8-FD65FD575B4E}" type="pres">
      <dgm:prSet presAssocID="{CA41F8C8-8FEC-4B4A-8FCB-86FB31FDF953}" presName="sibTrans" presStyleCnt="0"/>
      <dgm:spPr/>
    </dgm:pt>
    <dgm:pt modelId="{ED0C0739-4283-4104-BCB1-75ABAE4011BB}" type="pres">
      <dgm:prSet presAssocID="{A4C52532-7BE4-4230-9898-8741E6CADB38}" presName="compNode" presStyleCnt="0"/>
      <dgm:spPr/>
    </dgm:pt>
    <dgm:pt modelId="{2E1A9F7C-018C-46C2-B614-72B1D03EC346}" type="pres">
      <dgm:prSet presAssocID="{A4C52532-7BE4-4230-9898-8741E6CADB38}" presName="iconBgRect" presStyleLbl="bgShp" presStyleIdx="3" presStyleCnt="4"/>
      <dgm:spPr>
        <a:prstGeom prst="round2DiagRect">
          <a:avLst>
            <a:gd name="adj1" fmla="val 29727"/>
            <a:gd name="adj2" fmla="val 0"/>
          </a:avLst>
        </a:prstGeom>
      </dgm:spPr>
    </dgm:pt>
    <dgm:pt modelId="{D39A8BB8-AE33-4B49-B960-43D737DFE697}" type="pres">
      <dgm:prSet presAssocID="{A4C52532-7BE4-4230-9898-8741E6CADB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2018290B-06D6-464E-ACAF-B4E66216A1B1}" type="pres">
      <dgm:prSet presAssocID="{A4C52532-7BE4-4230-9898-8741E6CADB38}" presName="spaceRect" presStyleCnt="0"/>
      <dgm:spPr/>
    </dgm:pt>
    <dgm:pt modelId="{5E81EB65-2AD8-4A46-B247-7DCCE77D6EA0}" type="pres">
      <dgm:prSet presAssocID="{A4C52532-7BE4-4230-9898-8741E6CADB38}" presName="textRect" presStyleLbl="revTx" presStyleIdx="3" presStyleCnt="4">
        <dgm:presLayoutVars>
          <dgm:chMax val="1"/>
          <dgm:chPref val="1"/>
        </dgm:presLayoutVars>
      </dgm:prSet>
      <dgm:spPr/>
    </dgm:pt>
  </dgm:ptLst>
  <dgm:cxnLst>
    <dgm:cxn modelId="{EFAE9E00-2D6F-49CE-B8E3-4198C2A292DB}" type="presOf" srcId="{5FB1F104-5A0C-4582-9004-1B8D08BE5053}" destId="{485363CD-C05C-41B9-A00A-C604A4FB1708}" srcOrd="0" destOrd="0" presId="urn:microsoft.com/office/officeart/2018/5/layout/IconLeafLabelList"/>
    <dgm:cxn modelId="{9F667522-FE5C-48CD-9559-EA22E39ECB99}" type="presOf" srcId="{A4C52532-7BE4-4230-9898-8741E6CADB38}" destId="{5E81EB65-2AD8-4A46-B247-7DCCE77D6EA0}" srcOrd="0" destOrd="0" presId="urn:microsoft.com/office/officeart/2018/5/layout/IconLeafLabelList"/>
    <dgm:cxn modelId="{59613C32-E6E2-4AB8-9F64-D71BDE5D08AA}" type="presOf" srcId="{59F43E57-FB51-4C0A-B95D-AAF992D943DD}" destId="{9C113C1E-6BDE-4446-9C49-54C8429CFE7E}" srcOrd="0" destOrd="0" presId="urn:microsoft.com/office/officeart/2018/5/layout/IconLeafLabelList"/>
    <dgm:cxn modelId="{76C1A984-B1C8-4C63-BC39-7445129E081E}" srcId="{971C6B64-45A9-4E69-A97A-BF4BE33B44F4}" destId="{A4C52532-7BE4-4230-9898-8741E6CADB38}" srcOrd="3" destOrd="0" parTransId="{07B2D69B-C5B4-4BE8-A297-9D9BC06721FD}" sibTransId="{FD8732D4-E44F-4F76-BD5D-363FB7D28BC4}"/>
    <dgm:cxn modelId="{E149F58D-B7A6-4F44-9275-E35A28E6F9DD}" srcId="{971C6B64-45A9-4E69-A97A-BF4BE33B44F4}" destId="{210F6B93-0127-43E9-98E3-E5776C6666FF}" srcOrd="1" destOrd="0" parTransId="{2287702C-061D-4D2C-A592-4D89CBCE7678}" sibTransId="{A4F0773C-A7C3-4AFA-B68C-C019C551A912}"/>
    <dgm:cxn modelId="{3EF7D8BB-4626-4DAA-92EC-7EDDF10713D3}" srcId="{971C6B64-45A9-4E69-A97A-BF4BE33B44F4}" destId="{5FB1F104-5A0C-4582-9004-1B8D08BE5053}" srcOrd="2" destOrd="0" parTransId="{D118EFE8-C50F-4C6F-8D0D-6F9B9C18B538}" sibTransId="{CA41F8C8-8FEC-4B4A-8FCB-86FB31FDF953}"/>
    <dgm:cxn modelId="{FF8B98E4-DFFD-4B87-B1C6-CD9A8A9F124D}" srcId="{971C6B64-45A9-4E69-A97A-BF4BE33B44F4}" destId="{59F43E57-FB51-4C0A-B95D-AAF992D943DD}" srcOrd="0" destOrd="0" parTransId="{8DED20C5-34A7-4477-B9A1-F3F084ACCC23}" sibTransId="{CFCA0EF2-7393-4F25-AF2E-88BD2F9200D3}"/>
    <dgm:cxn modelId="{32150BEC-EE44-4A47-8527-97B8EBA615E6}" type="presOf" srcId="{971C6B64-45A9-4E69-A97A-BF4BE33B44F4}" destId="{46D6100E-91E1-4E3C-8F7B-2F406F1E8ECC}" srcOrd="0" destOrd="0" presId="urn:microsoft.com/office/officeart/2018/5/layout/IconLeafLabelList"/>
    <dgm:cxn modelId="{6FA37CFC-C522-4389-B520-C1AA8F9DB55B}" type="presOf" srcId="{210F6B93-0127-43E9-98E3-E5776C6666FF}" destId="{2EAB2E86-3E44-4B9E-8ED5-F5EF95847940}" srcOrd="0" destOrd="0" presId="urn:microsoft.com/office/officeart/2018/5/layout/IconLeafLabelList"/>
    <dgm:cxn modelId="{082AD920-BC59-46CF-AFEB-C3161FE908F7}" type="presParOf" srcId="{46D6100E-91E1-4E3C-8F7B-2F406F1E8ECC}" destId="{8962CAC3-9114-4304-A04A-A0018DC6D0FB}" srcOrd="0" destOrd="0" presId="urn:microsoft.com/office/officeart/2018/5/layout/IconLeafLabelList"/>
    <dgm:cxn modelId="{63533383-2737-4803-BAC0-80A723581F59}" type="presParOf" srcId="{8962CAC3-9114-4304-A04A-A0018DC6D0FB}" destId="{91B5CD4C-C368-42DC-A6AC-1A6D1B8DD32D}" srcOrd="0" destOrd="0" presId="urn:microsoft.com/office/officeart/2018/5/layout/IconLeafLabelList"/>
    <dgm:cxn modelId="{56B20870-097D-4C4E-9E3D-BF3EF4CCADB9}" type="presParOf" srcId="{8962CAC3-9114-4304-A04A-A0018DC6D0FB}" destId="{7FD4AD0E-78D4-46A3-9AFA-E67C4972BE14}" srcOrd="1" destOrd="0" presId="urn:microsoft.com/office/officeart/2018/5/layout/IconLeafLabelList"/>
    <dgm:cxn modelId="{D185642A-020A-4DE1-B2CB-39D600D09E35}" type="presParOf" srcId="{8962CAC3-9114-4304-A04A-A0018DC6D0FB}" destId="{DA9BB46C-BB0A-4A6A-BEBA-75113EBE4C20}" srcOrd="2" destOrd="0" presId="urn:microsoft.com/office/officeart/2018/5/layout/IconLeafLabelList"/>
    <dgm:cxn modelId="{19FBB2E5-C6CF-47E8-893F-0766FE2F5C3F}" type="presParOf" srcId="{8962CAC3-9114-4304-A04A-A0018DC6D0FB}" destId="{9C113C1E-6BDE-4446-9C49-54C8429CFE7E}" srcOrd="3" destOrd="0" presId="urn:microsoft.com/office/officeart/2018/5/layout/IconLeafLabelList"/>
    <dgm:cxn modelId="{52F6AD8E-ED8B-44C4-8859-95A1C8EF8440}" type="presParOf" srcId="{46D6100E-91E1-4E3C-8F7B-2F406F1E8ECC}" destId="{BAA382EC-2E6D-4118-A3F7-8AFEC94731C0}" srcOrd="1" destOrd="0" presId="urn:microsoft.com/office/officeart/2018/5/layout/IconLeafLabelList"/>
    <dgm:cxn modelId="{2F23F2E6-9A04-461A-8679-38C3D60ABCC0}" type="presParOf" srcId="{46D6100E-91E1-4E3C-8F7B-2F406F1E8ECC}" destId="{9C0D6301-8F6C-43A0-AF83-DF08248BA583}" srcOrd="2" destOrd="0" presId="urn:microsoft.com/office/officeart/2018/5/layout/IconLeafLabelList"/>
    <dgm:cxn modelId="{3C68212A-0F09-410D-A9A1-D3449C963C81}" type="presParOf" srcId="{9C0D6301-8F6C-43A0-AF83-DF08248BA583}" destId="{88335389-A9D0-4D8E-82A9-DE3CCA32E789}" srcOrd="0" destOrd="0" presId="urn:microsoft.com/office/officeart/2018/5/layout/IconLeafLabelList"/>
    <dgm:cxn modelId="{1F2D07E0-CD85-41B4-B3C6-7244FF5DB11C}" type="presParOf" srcId="{9C0D6301-8F6C-43A0-AF83-DF08248BA583}" destId="{0BE96F4D-DA5F-4342-9692-7E5639E3C85F}" srcOrd="1" destOrd="0" presId="urn:microsoft.com/office/officeart/2018/5/layout/IconLeafLabelList"/>
    <dgm:cxn modelId="{BED93F77-5704-4814-A9D4-CAB69F11B9DB}" type="presParOf" srcId="{9C0D6301-8F6C-43A0-AF83-DF08248BA583}" destId="{07701DBD-FD25-492E-84E6-B876DA2A005E}" srcOrd="2" destOrd="0" presId="urn:microsoft.com/office/officeart/2018/5/layout/IconLeafLabelList"/>
    <dgm:cxn modelId="{2CCFAB01-D53A-4D6E-ADD7-01A39412E5B2}" type="presParOf" srcId="{9C0D6301-8F6C-43A0-AF83-DF08248BA583}" destId="{2EAB2E86-3E44-4B9E-8ED5-F5EF95847940}" srcOrd="3" destOrd="0" presId="urn:microsoft.com/office/officeart/2018/5/layout/IconLeafLabelList"/>
    <dgm:cxn modelId="{28D13C4C-DCA7-4C39-8FBA-14774B9D0D4C}" type="presParOf" srcId="{46D6100E-91E1-4E3C-8F7B-2F406F1E8ECC}" destId="{6E249212-366C-42FC-8C1C-AA11C2F1C1AC}" srcOrd="3" destOrd="0" presId="urn:microsoft.com/office/officeart/2018/5/layout/IconLeafLabelList"/>
    <dgm:cxn modelId="{3CFFB95F-7DB2-421A-B2DE-B614C599DB5C}" type="presParOf" srcId="{46D6100E-91E1-4E3C-8F7B-2F406F1E8ECC}" destId="{446AE5DB-0488-4C67-BB4A-069C232B5B82}" srcOrd="4" destOrd="0" presId="urn:microsoft.com/office/officeart/2018/5/layout/IconLeafLabelList"/>
    <dgm:cxn modelId="{65704B9B-B401-47BD-8B79-5ECAE48B1BC1}" type="presParOf" srcId="{446AE5DB-0488-4C67-BB4A-069C232B5B82}" destId="{D7908F13-4075-412E-87CE-9DE9F0BC290A}" srcOrd="0" destOrd="0" presId="urn:microsoft.com/office/officeart/2018/5/layout/IconLeafLabelList"/>
    <dgm:cxn modelId="{D3F71592-3F9B-4CF0-AA43-CC021540751D}" type="presParOf" srcId="{446AE5DB-0488-4C67-BB4A-069C232B5B82}" destId="{4A9282AC-1FB3-4EFF-A036-AACF7BC05E9E}" srcOrd="1" destOrd="0" presId="urn:microsoft.com/office/officeart/2018/5/layout/IconLeafLabelList"/>
    <dgm:cxn modelId="{53D1D58F-CEBC-4BFC-A5F8-7CD74DDCE66B}" type="presParOf" srcId="{446AE5DB-0488-4C67-BB4A-069C232B5B82}" destId="{FE4CFC56-2239-4D45-81E3-8ACF7DC2D63E}" srcOrd="2" destOrd="0" presId="urn:microsoft.com/office/officeart/2018/5/layout/IconLeafLabelList"/>
    <dgm:cxn modelId="{89BDA7A1-3446-4139-8352-A9BB90874968}" type="presParOf" srcId="{446AE5DB-0488-4C67-BB4A-069C232B5B82}" destId="{485363CD-C05C-41B9-A00A-C604A4FB1708}" srcOrd="3" destOrd="0" presId="urn:microsoft.com/office/officeart/2018/5/layout/IconLeafLabelList"/>
    <dgm:cxn modelId="{65874F9C-1727-4D33-8181-D0FF624DD067}" type="presParOf" srcId="{46D6100E-91E1-4E3C-8F7B-2F406F1E8ECC}" destId="{5004869E-AEED-4DA8-95A8-FD65FD575B4E}" srcOrd="5" destOrd="0" presId="urn:microsoft.com/office/officeart/2018/5/layout/IconLeafLabelList"/>
    <dgm:cxn modelId="{EA8E4C83-E04C-444C-8BED-417740FC5F07}" type="presParOf" srcId="{46D6100E-91E1-4E3C-8F7B-2F406F1E8ECC}" destId="{ED0C0739-4283-4104-BCB1-75ABAE4011BB}" srcOrd="6" destOrd="0" presId="urn:microsoft.com/office/officeart/2018/5/layout/IconLeafLabelList"/>
    <dgm:cxn modelId="{AC861E94-D7E2-45FE-AB87-568B4E403F89}" type="presParOf" srcId="{ED0C0739-4283-4104-BCB1-75ABAE4011BB}" destId="{2E1A9F7C-018C-46C2-B614-72B1D03EC346}" srcOrd="0" destOrd="0" presId="urn:microsoft.com/office/officeart/2018/5/layout/IconLeafLabelList"/>
    <dgm:cxn modelId="{799DCB19-6B28-4A42-A527-0E3FE35E53AD}" type="presParOf" srcId="{ED0C0739-4283-4104-BCB1-75ABAE4011BB}" destId="{D39A8BB8-AE33-4B49-B960-43D737DFE697}" srcOrd="1" destOrd="0" presId="urn:microsoft.com/office/officeart/2018/5/layout/IconLeafLabelList"/>
    <dgm:cxn modelId="{C4590496-C6EA-4677-896D-D290BA262D1F}" type="presParOf" srcId="{ED0C0739-4283-4104-BCB1-75ABAE4011BB}" destId="{2018290B-06D6-464E-ACAF-B4E66216A1B1}" srcOrd="2" destOrd="0" presId="urn:microsoft.com/office/officeart/2018/5/layout/IconLeafLabelList"/>
    <dgm:cxn modelId="{DF1C4822-97D4-4A47-BB71-F427972479A4}" type="presParOf" srcId="{ED0C0739-4283-4104-BCB1-75ABAE4011BB}" destId="{5E81EB65-2AD8-4A46-B247-7DCCE77D6EA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B8AD29-9485-4B88-AEEC-261E3EA9669A}"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en-GB"/>
        </a:p>
      </dgm:t>
    </dgm:pt>
    <dgm:pt modelId="{065A8C53-12FF-4D50-A07E-D17076ECF46E}">
      <dgm:prSet phldrT="[Text]"/>
      <dgm:spPr/>
      <dgm:t>
        <a:bodyPr/>
        <a:lstStyle/>
        <a:p>
          <a:r>
            <a:rPr lang="en-GB" dirty="0"/>
            <a:t>Prepare</a:t>
          </a:r>
        </a:p>
      </dgm:t>
    </dgm:pt>
    <dgm:pt modelId="{A3860A4B-C5F3-4E85-A59C-86AA2335DCDE}" type="parTrans" cxnId="{379C40C7-7CC4-4197-A5A1-122EFF74E58C}">
      <dgm:prSet/>
      <dgm:spPr/>
      <dgm:t>
        <a:bodyPr/>
        <a:lstStyle/>
        <a:p>
          <a:endParaRPr lang="en-GB"/>
        </a:p>
      </dgm:t>
    </dgm:pt>
    <dgm:pt modelId="{363C39C0-9F47-4844-AAAF-D65B67FF056B}" type="sibTrans" cxnId="{379C40C7-7CC4-4197-A5A1-122EFF74E58C}">
      <dgm:prSet/>
      <dgm:spPr/>
      <dgm:t>
        <a:bodyPr/>
        <a:lstStyle/>
        <a:p>
          <a:endParaRPr lang="en-GB"/>
        </a:p>
      </dgm:t>
    </dgm:pt>
    <dgm:pt modelId="{C3B75D9B-1731-4B15-BDE2-684C1529C7BC}">
      <dgm:prSet phldrT="[Text]"/>
      <dgm:spPr/>
      <dgm:t>
        <a:bodyPr/>
        <a:lstStyle/>
        <a:p>
          <a:r>
            <a:rPr lang="en-GB" dirty="0"/>
            <a:t>Gather</a:t>
          </a:r>
        </a:p>
      </dgm:t>
    </dgm:pt>
    <dgm:pt modelId="{D0F0806A-0A08-43EF-BF30-60C9B5FCB358}" type="parTrans" cxnId="{70B39A07-2D9E-4F3C-8EB7-9A9AE80B125C}">
      <dgm:prSet/>
      <dgm:spPr/>
      <dgm:t>
        <a:bodyPr/>
        <a:lstStyle/>
        <a:p>
          <a:endParaRPr lang="en-GB"/>
        </a:p>
      </dgm:t>
    </dgm:pt>
    <dgm:pt modelId="{90D31AA9-1F0B-42A0-9460-963ACB1F3A15}" type="sibTrans" cxnId="{70B39A07-2D9E-4F3C-8EB7-9A9AE80B125C}">
      <dgm:prSet/>
      <dgm:spPr/>
      <dgm:t>
        <a:bodyPr/>
        <a:lstStyle/>
        <a:p>
          <a:endParaRPr lang="en-GB"/>
        </a:p>
      </dgm:t>
    </dgm:pt>
    <dgm:pt modelId="{EA2453DC-79FD-494B-B35D-40A6D3DF6568}">
      <dgm:prSet phldrT="[Text]"/>
      <dgm:spPr/>
      <dgm:t>
        <a:bodyPr/>
        <a:lstStyle/>
        <a:p>
          <a:r>
            <a:rPr lang="en-GB" dirty="0"/>
            <a:t>Process</a:t>
          </a:r>
        </a:p>
      </dgm:t>
    </dgm:pt>
    <dgm:pt modelId="{2430EFE4-BF1E-4A22-A18F-AB2D51639F5F}" type="parTrans" cxnId="{16359D01-6D69-4E4A-B876-E9737752BA51}">
      <dgm:prSet/>
      <dgm:spPr/>
      <dgm:t>
        <a:bodyPr/>
        <a:lstStyle/>
        <a:p>
          <a:endParaRPr lang="en-GB"/>
        </a:p>
      </dgm:t>
    </dgm:pt>
    <dgm:pt modelId="{6F62D44D-D6A1-4142-94A4-E6374AE25858}" type="sibTrans" cxnId="{16359D01-6D69-4E4A-B876-E9737752BA51}">
      <dgm:prSet/>
      <dgm:spPr/>
      <dgm:t>
        <a:bodyPr/>
        <a:lstStyle/>
        <a:p>
          <a:endParaRPr lang="en-GB"/>
        </a:p>
      </dgm:t>
    </dgm:pt>
    <dgm:pt modelId="{F2EABEF8-F4E5-4943-A242-006081A2EBCF}">
      <dgm:prSet phldrT="[Text]"/>
      <dgm:spPr/>
      <dgm:t>
        <a:bodyPr/>
        <a:lstStyle/>
        <a:p>
          <a:r>
            <a:rPr lang="en-GB" dirty="0"/>
            <a:t>Present</a:t>
          </a:r>
        </a:p>
      </dgm:t>
    </dgm:pt>
    <dgm:pt modelId="{982FFF14-AF21-40BA-AFC5-80CF5BDE750A}" type="parTrans" cxnId="{A52FDD0F-D8AC-4338-A268-D622205008A5}">
      <dgm:prSet/>
      <dgm:spPr/>
      <dgm:t>
        <a:bodyPr/>
        <a:lstStyle/>
        <a:p>
          <a:endParaRPr lang="en-GB"/>
        </a:p>
      </dgm:t>
    </dgm:pt>
    <dgm:pt modelId="{6A69E86B-A4E9-4B90-9287-7E872A252F6B}" type="sibTrans" cxnId="{A52FDD0F-D8AC-4338-A268-D622205008A5}">
      <dgm:prSet/>
      <dgm:spPr/>
      <dgm:t>
        <a:bodyPr/>
        <a:lstStyle/>
        <a:p>
          <a:endParaRPr lang="en-GB"/>
        </a:p>
      </dgm:t>
    </dgm:pt>
    <dgm:pt modelId="{7B4E88CF-A295-46E7-A437-845C178376C9}">
      <dgm:prSet phldrT="[Text]"/>
      <dgm:spPr/>
      <dgm:t>
        <a:bodyPr/>
        <a:lstStyle/>
        <a:p>
          <a:r>
            <a:rPr lang="en-GB" dirty="0"/>
            <a:t>Preparation</a:t>
          </a:r>
        </a:p>
      </dgm:t>
    </dgm:pt>
    <dgm:pt modelId="{95EED7E4-C88A-4851-A81C-0C03CDDE762A}" type="parTrans" cxnId="{41CFE9C2-368B-4153-9659-229F05205393}">
      <dgm:prSet/>
      <dgm:spPr/>
      <dgm:t>
        <a:bodyPr/>
        <a:lstStyle/>
        <a:p>
          <a:endParaRPr lang="en-GB"/>
        </a:p>
      </dgm:t>
    </dgm:pt>
    <dgm:pt modelId="{C6456CE8-CC2D-4307-8602-C5A66F495158}" type="sibTrans" cxnId="{41CFE9C2-368B-4153-9659-229F05205393}">
      <dgm:prSet/>
      <dgm:spPr/>
      <dgm:t>
        <a:bodyPr/>
        <a:lstStyle/>
        <a:p>
          <a:endParaRPr lang="en-GB"/>
        </a:p>
      </dgm:t>
    </dgm:pt>
    <dgm:pt modelId="{8A293FE1-F2EB-4A43-9885-FCAF0AD60A92}">
      <dgm:prSet phldrT="[Text]"/>
      <dgm:spPr/>
      <dgm:t>
        <a:bodyPr/>
        <a:lstStyle/>
        <a:p>
          <a:r>
            <a:rPr lang="en-GB" dirty="0"/>
            <a:t>Identification</a:t>
          </a:r>
        </a:p>
      </dgm:t>
    </dgm:pt>
    <dgm:pt modelId="{B64E1812-C805-4A43-AA4E-DF28DC098C7C}" type="parTrans" cxnId="{92C037C8-FC99-4842-8A95-D62A1AF0B8B6}">
      <dgm:prSet/>
      <dgm:spPr/>
      <dgm:t>
        <a:bodyPr/>
        <a:lstStyle/>
        <a:p>
          <a:endParaRPr lang="en-GB"/>
        </a:p>
      </dgm:t>
    </dgm:pt>
    <dgm:pt modelId="{C56891F0-2790-4947-B753-8CEA3D91875A}" type="sibTrans" cxnId="{92C037C8-FC99-4842-8A95-D62A1AF0B8B6}">
      <dgm:prSet/>
      <dgm:spPr/>
      <dgm:t>
        <a:bodyPr/>
        <a:lstStyle/>
        <a:p>
          <a:endParaRPr lang="en-GB"/>
        </a:p>
      </dgm:t>
    </dgm:pt>
    <dgm:pt modelId="{3FA9EA5E-7678-42E0-8993-8B568AFE8674}">
      <dgm:prSet phldrT="[Text]"/>
      <dgm:spPr/>
      <dgm:t>
        <a:bodyPr/>
        <a:lstStyle/>
        <a:p>
          <a:r>
            <a:rPr lang="en-GB" dirty="0"/>
            <a:t>Collection</a:t>
          </a:r>
        </a:p>
      </dgm:t>
    </dgm:pt>
    <dgm:pt modelId="{823D574F-FFC4-4123-8D65-A05DF7B8E525}" type="parTrans" cxnId="{E002F663-A904-4374-980D-1B76D4F2B9D0}">
      <dgm:prSet/>
      <dgm:spPr/>
      <dgm:t>
        <a:bodyPr/>
        <a:lstStyle/>
        <a:p>
          <a:endParaRPr lang="en-GB"/>
        </a:p>
      </dgm:t>
    </dgm:pt>
    <dgm:pt modelId="{7FDD93D8-8FD3-4FCD-8F10-A37498A55F31}" type="sibTrans" cxnId="{E002F663-A904-4374-980D-1B76D4F2B9D0}">
      <dgm:prSet/>
      <dgm:spPr/>
      <dgm:t>
        <a:bodyPr/>
        <a:lstStyle/>
        <a:p>
          <a:endParaRPr lang="en-GB"/>
        </a:p>
      </dgm:t>
    </dgm:pt>
    <dgm:pt modelId="{CED5C3BF-94E7-4C08-A75F-985AEE8B16B3}">
      <dgm:prSet phldrT="[Text]"/>
      <dgm:spPr/>
      <dgm:t>
        <a:bodyPr/>
        <a:lstStyle/>
        <a:p>
          <a:r>
            <a:rPr lang="en-GB" dirty="0"/>
            <a:t>Preservation</a:t>
          </a:r>
        </a:p>
      </dgm:t>
    </dgm:pt>
    <dgm:pt modelId="{6545DBEB-AD43-4124-A45B-30BBA7FFF355}" type="parTrans" cxnId="{7113F900-EAE5-4666-B366-BB5194EFC9A3}">
      <dgm:prSet/>
      <dgm:spPr/>
      <dgm:t>
        <a:bodyPr/>
        <a:lstStyle/>
        <a:p>
          <a:endParaRPr lang="en-GB"/>
        </a:p>
      </dgm:t>
    </dgm:pt>
    <dgm:pt modelId="{EE80BAAE-4041-4D42-8147-F220F2BE330C}" type="sibTrans" cxnId="{7113F900-EAE5-4666-B366-BB5194EFC9A3}">
      <dgm:prSet/>
      <dgm:spPr/>
      <dgm:t>
        <a:bodyPr/>
        <a:lstStyle/>
        <a:p>
          <a:endParaRPr lang="en-GB"/>
        </a:p>
      </dgm:t>
    </dgm:pt>
    <dgm:pt modelId="{11133EDF-0FCD-4954-8EBE-5160FFCB4F6C}">
      <dgm:prSet phldrT="[Text]"/>
      <dgm:spPr/>
      <dgm:t>
        <a:bodyPr/>
        <a:lstStyle/>
        <a:p>
          <a:r>
            <a:rPr lang="en-GB" dirty="0"/>
            <a:t>Examination</a:t>
          </a:r>
        </a:p>
      </dgm:t>
    </dgm:pt>
    <dgm:pt modelId="{CE7609A8-5D59-41D1-AF55-82635B1D2DB0}" type="parTrans" cxnId="{54569026-1786-4CB7-B63E-A47E53FC9E72}">
      <dgm:prSet/>
      <dgm:spPr/>
      <dgm:t>
        <a:bodyPr/>
        <a:lstStyle/>
        <a:p>
          <a:endParaRPr lang="en-GB"/>
        </a:p>
      </dgm:t>
    </dgm:pt>
    <dgm:pt modelId="{BFA2B626-E94F-4F58-8597-F2FFCD13760C}" type="sibTrans" cxnId="{54569026-1786-4CB7-B63E-A47E53FC9E72}">
      <dgm:prSet/>
      <dgm:spPr/>
      <dgm:t>
        <a:bodyPr/>
        <a:lstStyle/>
        <a:p>
          <a:endParaRPr lang="en-GB"/>
        </a:p>
      </dgm:t>
    </dgm:pt>
    <dgm:pt modelId="{EE976D59-6434-44DF-9838-32F0240ADE32}">
      <dgm:prSet phldrT="[Text]"/>
      <dgm:spPr/>
      <dgm:t>
        <a:bodyPr/>
        <a:lstStyle/>
        <a:p>
          <a:r>
            <a:rPr lang="en-GB" dirty="0"/>
            <a:t>Analysis</a:t>
          </a:r>
        </a:p>
      </dgm:t>
    </dgm:pt>
    <dgm:pt modelId="{BD366E7B-8492-4654-A4E5-E4E93DE6F8CF}" type="parTrans" cxnId="{63BEF925-4170-4FA7-A515-93474F782825}">
      <dgm:prSet/>
      <dgm:spPr/>
      <dgm:t>
        <a:bodyPr/>
        <a:lstStyle/>
        <a:p>
          <a:endParaRPr lang="en-GB"/>
        </a:p>
      </dgm:t>
    </dgm:pt>
    <dgm:pt modelId="{934B8688-9EE1-405A-B75B-9BF941E04849}" type="sibTrans" cxnId="{63BEF925-4170-4FA7-A515-93474F782825}">
      <dgm:prSet/>
      <dgm:spPr/>
      <dgm:t>
        <a:bodyPr/>
        <a:lstStyle/>
        <a:p>
          <a:endParaRPr lang="en-GB"/>
        </a:p>
      </dgm:t>
    </dgm:pt>
    <dgm:pt modelId="{6CB22DE2-E487-4C03-A1F6-0FF3897F2957}">
      <dgm:prSet phldrT="[Text]"/>
      <dgm:spPr/>
      <dgm:t>
        <a:bodyPr/>
        <a:lstStyle/>
        <a:p>
          <a:r>
            <a:rPr lang="en-GB" dirty="0"/>
            <a:t>Presentation</a:t>
          </a:r>
        </a:p>
      </dgm:t>
    </dgm:pt>
    <dgm:pt modelId="{969232F2-C8C7-4587-99C8-3FFA17741A4E}" type="parTrans" cxnId="{896137FE-84F3-4BC5-8891-5B3433A7571D}">
      <dgm:prSet/>
      <dgm:spPr/>
      <dgm:t>
        <a:bodyPr/>
        <a:lstStyle/>
        <a:p>
          <a:endParaRPr lang="en-GB"/>
        </a:p>
      </dgm:t>
    </dgm:pt>
    <dgm:pt modelId="{CB4D2590-DBF6-4B8F-997F-F5BE2DC24B54}" type="sibTrans" cxnId="{896137FE-84F3-4BC5-8891-5B3433A7571D}">
      <dgm:prSet/>
      <dgm:spPr/>
      <dgm:t>
        <a:bodyPr/>
        <a:lstStyle/>
        <a:p>
          <a:endParaRPr lang="en-GB"/>
        </a:p>
      </dgm:t>
    </dgm:pt>
    <dgm:pt modelId="{65966650-09BD-4A74-8B10-AB2B9CB9338F}" type="pres">
      <dgm:prSet presAssocID="{02B8AD29-9485-4B88-AEEC-261E3EA9669A}" presName="Name0" presStyleCnt="0">
        <dgm:presLayoutVars>
          <dgm:chMax val="7"/>
          <dgm:chPref val="7"/>
          <dgm:dir/>
          <dgm:animLvl val="lvl"/>
        </dgm:presLayoutVars>
      </dgm:prSet>
      <dgm:spPr/>
    </dgm:pt>
    <dgm:pt modelId="{84D9A146-04ED-4C27-83D4-2F348C45833D}" type="pres">
      <dgm:prSet presAssocID="{065A8C53-12FF-4D50-A07E-D17076ECF46E}" presName="Accent1" presStyleCnt="0"/>
      <dgm:spPr/>
    </dgm:pt>
    <dgm:pt modelId="{41A02D26-1B82-4167-AC3C-6FD417CCEF3D}" type="pres">
      <dgm:prSet presAssocID="{065A8C53-12FF-4D50-A07E-D17076ECF46E}" presName="Accent" presStyleLbl="node1" presStyleIdx="0" presStyleCnt="4"/>
      <dgm:spPr/>
    </dgm:pt>
    <dgm:pt modelId="{8EF2430D-853D-46A6-A431-FBB9B4EC277B}" type="pres">
      <dgm:prSet presAssocID="{065A8C53-12FF-4D50-A07E-D17076ECF46E}" presName="Child1" presStyleLbl="revTx" presStyleIdx="0" presStyleCnt="8">
        <dgm:presLayoutVars>
          <dgm:chMax val="0"/>
          <dgm:chPref val="0"/>
          <dgm:bulletEnabled val="1"/>
        </dgm:presLayoutVars>
      </dgm:prSet>
      <dgm:spPr/>
    </dgm:pt>
    <dgm:pt modelId="{EB34B225-F311-461A-B1C9-75DF95169401}" type="pres">
      <dgm:prSet presAssocID="{065A8C53-12FF-4D50-A07E-D17076ECF46E}" presName="Parent1" presStyleLbl="revTx" presStyleIdx="1" presStyleCnt="8">
        <dgm:presLayoutVars>
          <dgm:chMax val="1"/>
          <dgm:chPref val="1"/>
          <dgm:bulletEnabled val="1"/>
        </dgm:presLayoutVars>
      </dgm:prSet>
      <dgm:spPr/>
    </dgm:pt>
    <dgm:pt modelId="{E01AA8C3-3A12-46FF-9EE4-05D37F37E8F1}" type="pres">
      <dgm:prSet presAssocID="{C3B75D9B-1731-4B15-BDE2-684C1529C7BC}" presName="Accent2" presStyleCnt="0"/>
      <dgm:spPr/>
    </dgm:pt>
    <dgm:pt modelId="{A92DB6A9-24AD-4AF1-93DB-DD0346292A49}" type="pres">
      <dgm:prSet presAssocID="{C3B75D9B-1731-4B15-BDE2-684C1529C7BC}" presName="Accent" presStyleLbl="node1" presStyleIdx="1" presStyleCnt="4"/>
      <dgm:spPr/>
    </dgm:pt>
    <dgm:pt modelId="{7DFDB6E7-12E3-4DFA-9D82-3DFC8E9808F2}" type="pres">
      <dgm:prSet presAssocID="{C3B75D9B-1731-4B15-BDE2-684C1529C7BC}" presName="Child2" presStyleLbl="revTx" presStyleIdx="2" presStyleCnt="8">
        <dgm:presLayoutVars>
          <dgm:chMax val="0"/>
          <dgm:chPref val="0"/>
          <dgm:bulletEnabled val="1"/>
        </dgm:presLayoutVars>
      </dgm:prSet>
      <dgm:spPr/>
    </dgm:pt>
    <dgm:pt modelId="{C85EE328-1EA1-479C-9550-E100C16E4BE3}" type="pres">
      <dgm:prSet presAssocID="{C3B75D9B-1731-4B15-BDE2-684C1529C7BC}" presName="Parent2" presStyleLbl="revTx" presStyleIdx="3" presStyleCnt="8">
        <dgm:presLayoutVars>
          <dgm:chMax val="1"/>
          <dgm:chPref val="1"/>
          <dgm:bulletEnabled val="1"/>
        </dgm:presLayoutVars>
      </dgm:prSet>
      <dgm:spPr/>
    </dgm:pt>
    <dgm:pt modelId="{5F479C44-1D9D-426B-A4E9-E416FD01A932}" type="pres">
      <dgm:prSet presAssocID="{EA2453DC-79FD-494B-B35D-40A6D3DF6568}" presName="Accent3" presStyleCnt="0"/>
      <dgm:spPr/>
    </dgm:pt>
    <dgm:pt modelId="{590F9663-5750-48FE-96A7-E2C8E3D28BB8}" type="pres">
      <dgm:prSet presAssocID="{EA2453DC-79FD-494B-B35D-40A6D3DF6568}" presName="Accent" presStyleLbl="node1" presStyleIdx="2" presStyleCnt="4"/>
      <dgm:spPr/>
    </dgm:pt>
    <dgm:pt modelId="{EA464AB4-F84A-4A2F-926C-79B730226132}" type="pres">
      <dgm:prSet presAssocID="{EA2453DC-79FD-494B-B35D-40A6D3DF6568}" presName="Child3" presStyleLbl="revTx" presStyleIdx="4" presStyleCnt="8">
        <dgm:presLayoutVars>
          <dgm:chMax val="0"/>
          <dgm:chPref val="0"/>
          <dgm:bulletEnabled val="1"/>
        </dgm:presLayoutVars>
      </dgm:prSet>
      <dgm:spPr/>
    </dgm:pt>
    <dgm:pt modelId="{3DF591BC-B8DF-4CC6-947D-7753F494C0D1}" type="pres">
      <dgm:prSet presAssocID="{EA2453DC-79FD-494B-B35D-40A6D3DF6568}" presName="Parent3" presStyleLbl="revTx" presStyleIdx="5" presStyleCnt="8">
        <dgm:presLayoutVars>
          <dgm:chMax val="1"/>
          <dgm:chPref val="1"/>
          <dgm:bulletEnabled val="1"/>
        </dgm:presLayoutVars>
      </dgm:prSet>
      <dgm:spPr/>
    </dgm:pt>
    <dgm:pt modelId="{76ACE22B-D993-4E00-9DC2-209AFF6499B1}" type="pres">
      <dgm:prSet presAssocID="{F2EABEF8-F4E5-4943-A242-006081A2EBCF}" presName="Accent4" presStyleCnt="0"/>
      <dgm:spPr/>
    </dgm:pt>
    <dgm:pt modelId="{83BFE2D4-D610-4606-A94C-4951320E8AEC}" type="pres">
      <dgm:prSet presAssocID="{F2EABEF8-F4E5-4943-A242-006081A2EBCF}" presName="Accent" presStyleLbl="node1" presStyleIdx="3" presStyleCnt="4"/>
      <dgm:spPr/>
    </dgm:pt>
    <dgm:pt modelId="{AD0959FB-9522-40BA-9367-2785765B4376}" type="pres">
      <dgm:prSet presAssocID="{F2EABEF8-F4E5-4943-A242-006081A2EBCF}" presName="Child4" presStyleLbl="revTx" presStyleIdx="6" presStyleCnt="8">
        <dgm:presLayoutVars>
          <dgm:chMax val="0"/>
          <dgm:chPref val="0"/>
          <dgm:bulletEnabled val="1"/>
        </dgm:presLayoutVars>
      </dgm:prSet>
      <dgm:spPr/>
    </dgm:pt>
    <dgm:pt modelId="{87F81459-5628-4570-A852-FADB44E8035F}" type="pres">
      <dgm:prSet presAssocID="{F2EABEF8-F4E5-4943-A242-006081A2EBCF}" presName="Parent4" presStyleLbl="revTx" presStyleIdx="7" presStyleCnt="8">
        <dgm:presLayoutVars>
          <dgm:chMax val="1"/>
          <dgm:chPref val="1"/>
          <dgm:bulletEnabled val="1"/>
        </dgm:presLayoutVars>
      </dgm:prSet>
      <dgm:spPr/>
    </dgm:pt>
  </dgm:ptLst>
  <dgm:cxnLst>
    <dgm:cxn modelId="{7113F900-EAE5-4666-B366-BB5194EFC9A3}" srcId="{8A293FE1-F2EB-4A43-9885-FCAF0AD60A92}" destId="{CED5C3BF-94E7-4C08-A75F-985AEE8B16B3}" srcOrd="1" destOrd="0" parTransId="{6545DBEB-AD43-4124-A45B-30BBA7FFF355}" sibTransId="{EE80BAAE-4041-4D42-8147-F220F2BE330C}"/>
    <dgm:cxn modelId="{16359D01-6D69-4E4A-B876-E9737752BA51}" srcId="{02B8AD29-9485-4B88-AEEC-261E3EA9669A}" destId="{EA2453DC-79FD-494B-B35D-40A6D3DF6568}" srcOrd="2" destOrd="0" parTransId="{2430EFE4-BF1E-4A22-A18F-AB2D51639F5F}" sibTransId="{6F62D44D-D6A1-4142-94A4-E6374AE25858}"/>
    <dgm:cxn modelId="{70B39A07-2D9E-4F3C-8EB7-9A9AE80B125C}" srcId="{02B8AD29-9485-4B88-AEEC-261E3EA9669A}" destId="{C3B75D9B-1731-4B15-BDE2-684C1529C7BC}" srcOrd="1" destOrd="0" parTransId="{D0F0806A-0A08-43EF-BF30-60C9B5FCB358}" sibTransId="{90D31AA9-1F0B-42A0-9460-963ACB1F3A15}"/>
    <dgm:cxn modelId="{B0AA530F-B993-4DB0-8CB0-7A9A705F0650}" type="presOf" srcId="{CED5C3BF-94E7-4C08-A75F-985AEE8B16B3}" destId="{7DFDB6E7-12E3-4DFA-9D82-3DFC8E9808F2}" srcOrd="0" destOrd="2" presId="urn:microsoft.com/office/officeart/2009/layout/CircleArrowProcess"/>
    <dgm:cxn modelId="{A52FDD0F-D8AC-4338-A268-D622205008A5}" srcId="{02B8AD29-9485-4B88-AEEC-261E3EA9669A}" destId="{F2EABEF8-F4E5-4943-A242-006081A2EBCF}" srcOrd="3" destOrd="0" parTransId="{982FFF14-AF21-40BA-AFC5-80CF5BDE750A}" sibTransId="{6A69E86B-A4E9-4B90-9287-7E872A252F6B}"/>
    <dgm:cxn modelId="{63BEF925-4170-4FA7-A515-93474F782825}" srcId="{EA2453DC-79FD-494B-B35D-40A6D3DF6568}" destId="{EE976D59-6434-44DF-9838-32F0240ADE32}" srcOrd="1" destOrd="0" parTransId="{BD366E7B-8492-4654-A4E5-E4E93DE6F8CF}" sibTransId="{934B8688-9EE1-405A-B75B-9BF941E04849}"/>
    <dgm:cxn modelId="{54569026-1786-4CB7-B63E-A47E53FC9E72}" srcId="{EA2453DC-79FD-494B-B35D-40A6D3DF6568}" destId="{11133EDF-0FCD-4954-8EBE-5160FFCB4F6C}" srcOrd="0" destOrd="0" parTransId="{CE7609A8-5D59-41D1-AF55-82635B1D2DB0}" sibTransId="{BFA2B626-E94F-4F58-8597-F2FFCD13760C}"/>
    <dgm:cxn modelId="{D3357A40-095A-43EA-B7F8-C5FD20C5D0D5}" type="presOf" srcId="{02B8AD29-9485-4B88-AEEC-261E3EA9669A}" destId="{65966650-09BD-4A74-8B10-AB2B9CB9338F}" srcOrd="0" destOrd="0" presId="urn:microsoft.com/office/officeart/2009/layout/CircleArrowProcess"/>
    <dgm:cxn modelId="{E002F663-A904-4374-980D-1B76D4F2B9D0}" srcId="{8A293FE1-F2EB-4A43-9885-FCAF0AD60A92}" destId="{3FA9EA5E-7678-42E0-8993-8B568AFE8674}" srcOrd="0" destOrd="0" parTransId="{823D574F-FFC4-4123-8D65-A05DF7B8E525}" sibTransId="{7FDD93D8-8FD3-4FCD-8F10-A37498A55F31}"/>
    <dgm:cxn modelId="{AE3B6565-F7EE-4C6B-BA9F-6B8A4EFF84F1}" type="presOf" srcId="{11133EDF-0FCD-4954-8EBE-5160FFCB4F6C}" destId="{EA464AB4-F84A-4A2F-926C-79B730226132}" srcOrd="0" destOrd="0" presId="urn:microsoft.com/office/officeart/2009/layout/CircleArrowProcess"/>
    <dgm:cxn modelId="{B6C00B4E-89F7-4EE8-89D8-946B6EF5F6A7}" type="presOf" srcId="{8A293FE1-F2EB-4A43-9885-FCAF0AD60A92}" destId="{7DFDB6E7-12E3-4DFA-9D82-3DFC8E9808F2}" srcOrd="0" destOrd="0" presId="urn:microsoft.com/office/officeart/2009/layout/CircleArrowProcess"/>
    <dgm:cxn modelId="{D89D0885-A7F9-45DF-A6AD-3059C8101A79}" type="presOf" srcId="{EA2453DC-79FD-494B-B35D-40A6D3DF6568}" destId="{3DF591BC-B8DF-4CC6-947D-7753F494C0D1}" srcOrd="0" destOrd="0" presId="urn:microsoft.com/office/officeart/2009/layout/CircleArrowProcess"/>
    <dgm:cxn modelId="{22F0248A-066C-410E-A055-21134CE58554}" type="presOf" srcId="{EE976D59-6434-44DF-9838-32F0240ADE32}" destId="{EA464AB4-F84A-4A2F-926C-79B730226132}" srcOrd="0" destOrd="1" presId="urn:microsoft.com/office/officeart/2009/layout/CircleArrowProcess"/>
    <dgm:cxn modelId="{452568BC-00C3-4DED-B481-4D1E0397921F}" type="presOf" srcId="{065A8C53-12FF-4D50-A07E-D17076ECF46E}" destId="{EB34B225-F311-461A-B1C9-75DF95169401}" srcOrd="0" destOrd="0" presId="urn:microsoft.com/office/officeart/2009/layout/CircleArrowProcess"/>
    <dgm:cxn modelId="{41CFE9C2-368B-4153-9659-229F05205393}" srcId="{065A8C53-12FF-4D50-A07E-D17076ECF46E}" destId="{7B4E88CF-A295-46E7-A437-845C178376C9}" srcOrd="0" destOrd="0" parTransId="{95EED7E4-C88A-4851-A81C-0C03CDDE762A}" sibTransId="{C6456CE8-CC2D-4307-8602-C5A66F495158}"/>
    <dgm:cxn modelId="{99EEB6C4-B8E4-4980-81EC-4D2AA04F10D7}" type="presOf" srcId="{6CB22DE2-E487-4C03-A1F6-0FF3897F2957}" destId="{AD0959FB-9522-40BA-9367-2785765B4376}" srcOrd="0" destOrd="0" presId="urn:microsoft.com/office/officeart/2009/layout/CircleArrowProcess"/>
    <dgm:cxn modelId="{379C40C7-7CC4-4197-A5A1-122EFF74E58C}" srcId="{02B8AD29-9485-4B88-AEEC-261E3EA9669A}" destId="{065A8C53-12FF-4D50-A07E-D17076ECF46E}" srcOrd="0" destOrd="0" parTransId="{A3860A4B-C5F3-4E85-A59C-86AA2335DCDE}" sibTransId="{363C39C0-9F47-4844-AAAF-D65B67FF056B}"/>
    <dgm:cxn modelId="{92C037C8-FC99-4842-8A95-D62A1AF0B8B6}" srcId="{C3B75D9B-1731-4B15-BDE2-684C1529C7BC}" destId="{8A293FE1-F2EB-4A43-9885-FCAF0AD60A92}" srcOrd="0" destOrd="0" parTransId="{B64E1812-C805-4A43-AA4E-DF28DC098C7C}" sibTransId="{C56891F0-2790-4947-B753-8CEA3D91875A}"/>
    <dgm:cxn modelId="{3E3E8DCA-B05B-49E8-B911-C739C32DCB95}" type="presOf" srcId="{F2EABEF8-F4E5-4943-A242-006081A2EBCF}" destId="{87F81459-5628-4570-A852-FADB44E8035F}" srcOrd="0" destOrd="0" presId="urn:microsoft.com/office/officeart/2009/layout/CircleArrowProcess"/>
    <dgm:cxn modelId="{0B0EA4CB-B9F8-4A42-B41D-3E7A0ACAA9AE}" type="presOf" srcId="{3FA9EA5E-7678-42E0-8993-8B568AFE8674}" destId="{7DFDB6E7-12E3-4DFA-9D82-3DFC8E9808F2}" srcOrd="0" destOrd="1" presId="urn:microsoft.com/office/officeart/2009/layout/CircleArrowProcess"/>
    <dgm:cxn modelId="{48157CE6-7E1C-4B09-833A-B8C15876F500}" type="presOf" srcId="{7B4E88CF-A295-46E7-A437-845C178376C9}" destId="{8EF2430D-853D-46A6-A431-FBB9B4EC277B}" srcOrd="0" destOrd="0" presId="urn:microsoft.com/office/officeart/2009/layout/CircleArrowProcess"/>
    <dgm:cxn modelId="{EC6D8DEA-56D1-484E-93F1-299CF6DEB151}" type="presOf" srcId="{C3B75D9B-1731-4B15-BDE2-684C1529C7BC}" destId="{C85EE328-1EA1-479C-9550-E100C16E4BE3}" srcOrd="0" destOrd="0" presId="urn:microsoft.com/office/officeart/2009/layout/CircleArrowProcess"/>
    <dgm:cxn modelId="{896137FE-84F3-4BC5-8891-5B3433A7571D}" srcId="{F2EABEF8-F4E5-4943-A242-006081A2EBCF}" destId="{6CB22DE2-E487-4C03-A1F6-0FF3897F2957}" srcOrd="0" destOrd="0" parTransId="{969232F2-C8C7-4587-99C8-3FFA17741A4E}" sibTransId="{CB4D2590-DBF6-4B8F-997F-F5BE2DC24B54}"/>
    <dgm:cxn modelId="{5092AEEE-3436-438C-AE22-A1AFAEB89ADC}" type="presParOf" srcId="{65966650-09BD-4A74-8B10-AB2B9CB9338F}" destId="{84D9A146-04ED-4C27-83D4-2F348C45833D}" srcOrd="0" destOrd="0" presId="urn:microsoft.com/office/officeart/2009/layout/CircleArrowProcess"/>
    <dgm:cxn modelId="{17E762EE-5AEC-4426-B189-CC21A79FC5B4}" type="presParOf" srcId="{84D9A146-04ED-4C27-83D4-2F348C45833D}" destId="{41A02D26-1B82-4167-AC3C-6FD417CCEF3D}" srcOrd="0" destOrd="0" presId="urn:microsoft.com/office/officeart/2009/layout/CircleArrowProcess"/>
    <dgm:cxn modelId="{011A1B36-0BA7-4CA4-A467-C5BE1EE1BFE0}" type="presParOf" srcId="{65966650-09BD-4A74-8B10-AB2B9CB9338F}" destId="{8EF2430D-853D-46A6-A431-FBB9B4EC277B}" srcOrd="1" destOrd="0" presId="urn:microsoft.com/office/officeart/2009/layout/CircleArrowProcess"/>
    <dgm:cxn modelId="{30DD37A7-7707-4D61-90B1-E6944282ECA1}" type="presParOf" srcId="{65966650-09BD-4A74-8B10-AB2B9CB9338F}" destId="{EB34B225-F311-461A-B1C9-75DF95169401}" srcOrd="2" destOrd="0" presId="urn:microsoft.com/office/officeart/2009/layout/CircleArrowProcess"/>
    <dgm:cxn modelId="{0A6B9975-A061-4626-8F94-848E463B732D}" type="presParOf" srcId="{65966650-09BD-4A74-8B10-AB2B9CB9338F}" destId="{E01AA8C3-3A12-46FF-9EE4-05D37F37E8F1}" srcOrd="3" destOrd="0" presId="urn:microsoft.com/office/officeart/2009/layout/CircleArrowProcess"/>
    <dgm:cxn modelId="{E440FFAF-52D3-449C-9E6B-971A2B15422C}" type="presParOf" srcId="{E01AA8C3-3A12-46FF-9EE4-05D37F37E8F1}" destId="{A92DB6A9-24AD-4AF1-93DB-DD0346292A49}" srcOrd="0" destOrd="0" presId="urn:microsoft.com/office/officeart/2009/layout/CircleArrowProcess"/>
    <dgm:cxn modelId="{EF6C8970-A1CD-47EC-8CC1-130D835594A0}" type="presParOf" srcId="{65966650-09BD-4A74-8B10-AB2B9CB9338F}" destId="{7DFDB6E7-12E3-4DFA-9D82-3DFC8E9808F2}" srcOrd="4" destOrd="0" presId="urn:microsoft.com/office/officeart/2009/layout/CircleArrowProcess"/>
    <dgm:cxn modelId="{AA1DBFD2-3DCA-4171-8940-0C4672A193BB}" type="presParOf" srcId="{65966650-09BD-4A74-8B10-AB2B9CB9338F}" destId="{C85EE328-1EA1-479C-9550-E100C16E4BE3}" srcOrd="5" destOrd="0" presId="urn:microsoft.com/office/officeart/2009/layout/CircleArrowProcess"/>
    <dgm:cxn modelId="{5556FC15-699D-4673-8D75-DDE128B255C1}" type="presParOf" srcId="{65966650-09BD-4A74-8B10-AB2B9CB9338F}" destId="{5F479C44-1D9D-426B-A4E9-E416FD01A932}" srcOrd="6" destOrd="0" presId="urn:microsoft.com/office/officeart/2009/layout/CircleArrowProcess"/>
    <dgm:cxn modelId="{759E1802-4B90-4402-BD0F-397376BEBB43}" type="presParOf" srcId="{5F479C44-1D9D-426B-A4E9-E416FD01A932}" destId="{590F9663-5750-48FE-96A7-E2C8E3D28BB8}" srcOrd="0" destOrd="0" presId="urn:microsoft.com/office/officeart/2009/layout/CircleArrowProcess"/>
    <dgm:cxn modelId="{13FFCF61-AAB8-4EBD-BD65-81928FE71F1A}" type="presParOf" srcId="{65966650-09BD-4A74-8B10-AB2B9CB9338F}" destId="{EA464AB4-F84A-4A2F-926C-79B730226132}" srcOrd="7" destOrd="0" presId="urn:microsoft.com/office/officeart/2009/layout/CircleArrowProcess"/>
    <dgm:cxn modelId="{D77417D9-F071-422E-9D0E-D0D23D3E1480}" type="presParOf" srcId="{65966650-09BD-4A74-8B10-AB2B9CB9338F}" destId="{3DF591BC-B8DF-4CC6-947D-7753F494C0D1}" srcOrd="8" destOrd="0" presId="urn:microsoft.com/office/officeart/2009/layout/CircleArrowProcess"/>
    <dgm:cxn modelId="{54967220-BCC3-40BA-96D5-9F27D57CB8A3}" type="presParOf" srcId="{65966650-09BD-4A74-8B10-AB2B9CB9338F}" destId="{76ACE22B-D993-4E00-9DC2-209AFF6499B1}" srcOrd="9" destOrd="0" presId="urn:microsoft.com/office/officeart/2009/layout/CircleArrowProcess"/>
    <dgm:cxn modelId="{238EBE83-A1C4-476B-9384-B1EA56E63916}" type="presParOf" srcId="{76ACE22B-D993-4E00-9DC2-209AFF6499B1}" destId="{83BFE2D4-D610-4606-A94C-4951320E8AEC}" srcOrd="0" destOrd="0" presId="urn:microsoft.com/office/officeart/2009/layout/CircleArrowProcess"/>
    <dgm:cxn modelId="{76D3E509-30B2-43E8-ACE2-76AFA03E0331}" type="presParOf" srcId="{65966650-09BD-4A74-8B10-AB2B9CB9338F}" destId="{AD0959FB-9522-40BA-9367-2785765B4376}" srcOrd="10" destOrd="0" presId="urn:microsoft.com/office/officeart/2009/layout/CircleArrowProcess"/>
    <dgm:cxn modelId="{20D6B965-A134-44DD-AB06-324BA8A52277}" type="presParOf" srcId="{65966650-09BD-4A74-8B10-AB2B9CB9338F}" destId="{87F81459-5628-4570-A852-FADB44E8035F}" srcOrd="11" destOrd="0" presId="urn:microsoft.com/office/officeart/2009/layout/CircleArrow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132E19-FC4B-4189-BDA9-C04F1621FE85}" type="doc">
      <dgm:prSet loTypeId="urn:diagrams.loki3.com/TabbedArc+Icon" loCatId="relationship" qsTypeId="urn:microsoft.com/office/officeart/2005/8/quickstyle/3d7" qsCatId="3D" csTypeId="urn:microsoft.com/office/officeart/2005/8/colors/accent1_2" csCatId="accent1" phldr="1"/>
      <dgm:spPr/>
      <dgm:t>
        <a:bodyPr/>
        <a:lstStyle/>
        <a:p>
          <a:endParaRPr lang="en-GB"/>
        </a:p>
      </dgm:t>
    </dgm:pt>
    <dgm:pt modelId="{09CB5085-000C-4FFE-AB05-8578E735E956}">
      <dgm:prSet/>
      <dgm:spPr/>
      <dgm:t>
        <a:bodyPr/>
        <a:lstStyle/>
        <a:p>
          <a:r>
            <a:rPr lang="en-GB" dirty="0"/>
            <a:t>Registry</a:t>
          </a:r>
        </a:p>
      </dgm:t>
    </dgm:pt>
    <dgm:pt modelId="{F0FFF6B3-810E-46A2-8F20-B02B04C88F46}" type="parTrans" cxnId="{3638EA74-4F5F-49A5-B5E2-0DBC7BB2E6BC}">
      <dgm:prSet/>
      <dgm:spPr/>
      <dgm:t>
        <a:bodyPr/>
        <a:lstStyle/>
        <a:p>
          <a:endParaRPr lang="en-GB"/>
        </a:p>
      </dgm:t>
    </dgm:pt>
    <dgm:pt modelId="{2559F299-A64C-42DF-B292-662C8864E7F4}" type="sibTrans" cxnId="{3638EA74-4F5F-49A5-B5E2-0DBC7BB2E6BC}">
      <dgm:prSet/>
      <dgm:spPr/>
      <dgm:t>
        <a:bodyPr/>
        <a:lstStyle/>
        <a:p>
          <a:endParaRPr lang="en-GB"/>
        </a:p>
      </dgm:t>
    </dgm:pt>
    <dgm:pt modelId="{9EED85F8-E994-4C03-BFA4-BFAF04E942F7}">
      <dgm:prSet/>
      <dgm:spPr/>
      <dgm:t>
        <a:bodyPr/>
        <a:lstStyle/>
        <a:p>
          <a:r>
            <a:rPr lang="en-GB" dirty="0"/>
            <a:t>Caches</a:t>
          </a:r>
        </a:p>
      </dgm:t>
    </dgm:pt>
    <dgm:pt modelId="{7BFA8417-E3CD-4524-A98C-2577E9EBAE2A}" type="parTrans" cxnId="{D80EDE6F-4FE4-48BA-A246-FB47EBE81FE2}">
      <dgm:prSet/>
      <dgm:spPr/>
      <dgm:t>
        <a:bodyPr/>
        <a:lstStyle/>
        <a:p>
          <a:endParaRPr lang="en-GB"/>
        </a:p>
      </dgm:t>
    </dgm:pt>
    <dgm:pt modelId="{DC33E748-81FC-40A2-BFA8-06DCCB43654D}" type="sibTrans" cxnId="{D80EDE6F-4FE4-48BA-A246-FB47EBE81FE2}">
      <dgm:prSet/>
      <dgm:spPr/>
      <dgm:t>
        <a:bodyPr/>
        <a:lstStyle/>
        <a:p>
          <a:endParaRPr lang="en-GB"/>
        </a:p>
      </dgm:t>
    </dgm:pt>
    <dgm:pt modelId="{491803F4-212B-4AE7-A760-ED27980FC2F6}">
      <dgm:prSet/>
      <dgm:spPr/>
      <dgm:t>
        <a:bodyPr/>
        <a:lstStyle/>
        <a:p>
          <a:r>
            <a:rPr lang="en-GB" dirty="0"/>
            <a:t>RAM</a:t>
          </a:r>
        </a:p>
      </dgm:t>
    </dgm:pt>
    <dgm:pt modelId="{22333893-6641-48B2-831C-A064CEDFF2F4}" type="parTrans" cxnId="{DBF4F599-966B-41E7-A702-4871AA9ED757}">
      <dgm:prSet/>
      <dgm:spPr/>
      <dgm:t>
        <a:bodyPr/>
        <a:lstStyle/>
        <a:p>
          <a:endParaRPr lang="en-GB"/>
        </a:p>
      </dgm:t>
    </dgm:pt>
    <dgm:pt modelId="{5765A889-9210-4A92-B14D-7D27C2AEC180}" type="sibTrans" cxnId="{DBF4F599-966B-41E7-A702-4871AA9ED757}">
      <dgm:prSet/>
      <dgm:spPr/>
      <dgm:t>
        <a:bodyPr/>
        <a:lstStyle/>
        <a:p>
          <a:endParaRPr lang="en-GB"/>
        </a:p>
      </dgm:t>
    </dgm:pt>
    <dgm:pt modelId="{88A82E92-E02B-4D54-B505-5A12B85DBE8F}">
      <dgm:prSet/>
      <dgm:spPr/>
      <dgm:t>
        <a:bodyPr/>
        <a:lstStyle/>
        <a:p>
          <a:r>
            <a:rPr lang="en-GB" dirty="0"/>
            <a:t>Process</a:t>
          </a:r>
        </a:p>
      </dgm:t>
    </dgm:pt>
    <dgm:pt modelId="{B329BB7D-1F63-445A-871E-761B906F3E53}" type="parTrans" cxnId="{DAA1FA87-0F15-43A9-9873-C1FC5E77D1B3}">
      <dgm:prSet/>
      <dgm:spPr/>
      <dgm:t>
        <a:bodyPr/>
        <a:lstStyle/>
        <a:p>
          <a:endParaRPr lang="en-GB"/>
        </a:p>
      </dgm:t>
    </dgm:pt>
    <dgm:pt modelId="{53EC7DA0-BBFD-4BBF-85E0-CE6C3A3B5FA7}" type="sibTrans" cxnId="{DAA1FA87-0F15-43A9-9873-C1FC5E77D1B3}">
      <dgm:prSet/>
      <dgm:spPr/>
      <dgm:t>
        <a:bodyPr/>
        <a:lstStyle/>
        <a:p>
          <a:endParaRPr lang="en-GB"/>
        </a:p>
      </dgm:t>
    </dgm:pt>
    <dgm:pt modelId="{BA5A3620-4DF4-4E5A-8328-5B51B095A0D2}">
      <dgm:prSet/>
      <dgm:spPr/>
      <dgm:t>
        <a:bodyPr/>
        <a:lstStyle/>
        <a:p>
          <a:r>
            <a:rPr lang="en-GB" dirty="0"/>
            <a:t>Time Stamp</a:t>
          </a:r>
        </a:p>
      </dgm:t>
    </dgm:pt>
    <dgm:pt modelId="{64054321-9BAC-4B63-86B2-7D63336AC085}" type="parTrans" cxnId="{3B3FBD42-B1F6-42DF-80F6-0457414D479B}">
      <dgm:prSet/>
      <dgm:spPr/>
      <dgm:t>
        <a:bodyPr/>
        <a:lstStyle/>
        <a:p>
          <a:endParaRPr lang="en-GB"/>
        </a:p>
      </dgm:t>
    </dgm:pt>
    <dgm:pt modelId="{BBDEA283-4E57-447E-B800-AF4B164D3920}" type="sibTrans" cxnId="{3B3FBD42-B1F6-42DF-80F6-0457414D479B}">
      <dgm:prSet/>
      <dgm:spPr/>
      <dgm:t>
        <a:bodyPr/>
        <a:lstStyle/>
        <a:p>
          <a:endParaRPr lang="en-GB"/>
        </a:p>
      </dgm:t>
    </dgm:pt>
    <dgm:pt modelId="{F709BDBC-8CCD-49D9-B4DD-83FE44AED822}">
      <dgm:prSet/>
      <dgm:spPr/>
      <dgm:t>
        <a:bodyPr/>
        <a:lstStyle/>
        <a:p>
          <a:r>
            <a:rPr lang="en-GB" dirty="0"/>
            <a:t>Dump Files</a:t>
          </a:r>
        </a:p>
      </dgm:t>
    </dgm:pt>
    <dgm:pt modelId="{DD43C0E4-1CF4-4FF5-A0F7-1D9610E4A3E1}" type="parTrans" cxnId="{BF8C13FF-13CC-4C38-A526-E496D8A2C976}">
      <dgm:prSet/>
      <dgm:spPr/>
      <dgm:t>
        <a:bodyPr/>
        <a:lstStyle/>
        <a:p>
          <a:endParaRPr lang="en-GB"/>
        </a:p>
      </dgm:t>
    </dgm:pt>
    <dgm:pt modelId="{257BDD59-B883-4B2B-9195-6378FF812C28}" type="sibTrans" cxnId="{BF8C13FF-13CC-4C38-A526-E496D8A2C976}">
      <dgm:prSet/>
      <dgm:spPr/>
      <dgm:t>
        <a:bodyPr/>
        <a:lstStyle/>
        <a:p>
          <a:endParaRPr lang="en-GB"/>
        </a:p>
      </dgm:t>
    </dgm:pt>
    <dgm:pt modelId="{87EF093D-588B-4FB2-A6E5-86B59E548F5B}">
      <dgm:prSet/>
      <dgm:spPr/>
      <dgm:t>
        <a:bodyPr/>
        <a:lstStyle/>
        <a:p>
          <a:r>
            <a:rPr lang="en-GB" dirty="0"/>
            <a:t>Logs</a:t>
          </a:r>
        </a:p>
      </dgm:t>
    </dgm:pt>
    <dgm:pt modelId="{E84E09D8-8F35-4ECD-9A94-BAD60D4E607A}" type="parTrans" cxnId="{D67211A5-F519-4178-A821-A8CF8B776647}">
      <dgm:prSet/>
      <dgm:spPr/>
      <dgm:t>
        <a:bodyPr/>
        <a:lstStyle/>
        <a:p>
          <a:endParaRPr lang="en-GB"/>
        </a:p>
      </dgm:t>
    </dgm:pt>
    <dgm:pt modelId="{178A7B44-FE90-42AE-94BF-CFC5FF6EAE5C}" type="sibTrans" cxnId="{D67211A5-F519-4178-A821-A8CF8B776647}">
      <dgm:prSet/>
      <dgm:spPr/>
      <dgm:t>
        <a:bodyPr/>
        <a:lstStyle/>
        <a:p>
          <a:endParaRPr lang="en-GB"/>
        </a:p>
      </dgm:t>
    </dgm:pt>
    <dgm:pt modelId="{02BB852E-AE6F-432F-9A1B-373DAE173E37}" type="pres">
      <dgm:prSet presAssocID="{2E132E19-FC4B-4189-BDA9-C04F1621FE85}" presName="Name0" presStyleCnt="0">
        <dgm:presLayoutVars>
          <dgm:dir/>
          <dgm:resizeHandles val="exact"/>
        </dgm:presLayoutVars>
      </dgm:prSet>
      <dgm:spPr/>
    </dgm:pt>
    <dgm:pt modelId="{6D5DF012-12F7-49EE-9B54-19A3CDF34A2A}" type="pres">
      <dgm:prSet presAssocID="{09CB5085-000C-4FFE-AB05-8578E735E956}" presName="twoplus" presStyleLbl="node1" presStyleIdx="0" presStyleCnt="7">
        <dgm:presLayoutVars>
          <dgm:bulletEnabled val="1"/>
        </dgm:presLayoutVars>
      </dgm:prSet>
      <dgm:spPr/>
    </dgm:pt>
    <dgm:pt modelId="{F52F4FF8-B8A4-46A7-A73E-A6A15DBEDBF7}" type="pres">
      <dgm:prSet presAssocID="{9EED85F8-E994-4C03-BFA4-BFAF04E942F7}" presName="twoplus" presStyleLbl="node1" presStyleIdx="1" presStyleCnt="7">
        <dgm:presLayoutVars>
          <dgm:bulletEnabled val="1"/>
        </dgm:presLayoutVars>
      </dgm:prSet>
      <dgm:spPr/>
    </dgm:pt>
    <dgm:pt modelId="{BB55B509-B974-405F-B73F-7F3A87C8740E}" type="pres">
      <dgm:prSet presAssocID="{491803F4-212B-4AE7-A760-ED27980FC2F6}" presName="twoplus" presStyleLbl="node1" presStyleIdx="2" presStyleCnt="7">
        <dgm:presLayoutVars>
          <dgm:bulletEnabled val="1"/>
        </dgm:presLayoutVars>
      </dgm:prSet>
      <dgm:spPr/>
    </dgm:pt>
    <dgm:pt modelId="{EA8F79BD-152F-43D8-92F1-6B1E6D3673F8}" type="pres">
      <dgm:prSet presAssocID="{88A82E92-E02B-4D54-B505-5A12B85DBE8F}" presName="twoplus" presStyleLbl="node1" presStyleIdx="3" presStyleCnt="7">
        <dgm:presLayoutVars>
          <dgm:bulletEnabled val="1"/>
        </dgm:presLayoutVars>
      </dgm:prSet>
      <dgm:spPr/>
    </dgm:pt>
    <dgm:pt modelId="{5DF7BDD5-83BE-4C60-91A3-FE4B25D467AA}" type="pres">
      <dgm:prSet presAssocID="{BA5A3620-4DF4-4E5A-8328-5B51B095A0D2}" presName="twoplus" presStyleLbl="node1" presStyleIdx="4" presStyleCnt="7">
        <dgm:presLayoutVars>
          <dgm:bulletEnabled val="1"/>
        </dgm:presLayoutVars>
      </dgm:prSet>
      <dgm:spPr/>
    </dgm:pt>
    <dgm:pt modelId="{E12DCAC1-3425-4501-A866-97F143FC65E4}" type="pres">
      <dgm:prSet presAssocID="{F709BDBC-8CCD-49D9-B4DD-83FE44AED822}" presName="twoplus" presStyleLbl="node1" presStyleIdx="5" presStyleCnt="7">
        <dgm:presLayoutVars>
          <dgm:bulletEnabled val="1"/>
        </dgm:presLayoutVars>
      </dgm:prSet>
      <dgm:spPr/>
    </dgm:pt>
    <dgm:pt modelId="{B6A83077-1764-4EBF-976F-B368D5F3E7C9}" type="pres">
      <dgm:prSet presAssocID="{87EF093D-588B-4FB2-A6E5-86B59E548F5B}" presName="twoplus" presStyleLbl="node1" presStyleIdx="6" presStyleCnt="7">
        <dgm:presLayoutVars>
          <dgm:bulletEnabled val="1"/>
        </dgm:presLayoutVars>
      </dgm:prSet>
      <dgm:spPr/>
    </dgm:pt>
  </dgm:ptLst>
  <dgm:cxnLst>
    <dgm:cxn modelId="{3B3FBD42-B1F6-42DF-80F6-0457414D479B}" srcId="{2E132E19-FC4B-4189-BDA9-C04F1621FE85}" destId="{BA5A3620-4DF4-4E5A-8328-5B51B095A0D2}" srcOrd="4" destOrd="0" parTransId="{64054321-9BAC-4B63-86B2-7D63336AC085}" sibTransId="{BBDEA283-4E57-447E-B800-AF4B164D3920}"/>
    <dgm:cxn modelId="{1414584B-E30D-4932-AC0F-BD7FC31B6D51}" type="presOf" srcId="{87EF093D-588B-4FB2-A6E5-86B59E548F5B}" destId="{B6A83077-1764-4EBF-976F-B368D5F3E7C9}" srcOrd="0" destOrd="0" presId="urn:diagrams.loki3.com/TabbedArc+Icon"/>
    <dgm:cxn modelId="{D80EDE6F-4FE4-48BA-A246-FB47EBE81FE2}" srcId="{2E132E19-FC4B-4189-BDA9-C04F1621FE85}" destId="{9EED85F8-E994-4C03-BFA4-BFAF04E942F7}" srcOrd="1" destOrd="0" parTransId="{7BFA8417-E3CD-4524-A98C-2577E9EBAE2A}" sibTransId="{DC33E748-81FC-40A2-BFA8-06DCCB43654D}"/>
    <dgm:cxn modelId="{3638EA74-4F5F-49A5-B5E2-0DBC7BB2E6BC}" srcId="{2E132E19-FC4B-4189-BDA9-C04F1621FE85}" destId="{09CB5085-000C-4FFE-AB05-8578E735E956}" srcOrd="0" destOrd="0" parTransId="{F0FFF6B3-810E-46A2-8F20-B02B04C88F46}" sibTransId="{2559F299-A64C-42DF-B292-662C8864E7F4}"/>
    <dgm:cxn modelId="{0CC91677-714F-4AB2-BBFC-9AE0CD22C2D4}" type="presOf" srcId="{88A82E92-E02B-4D54-B505-5A12B85DBE8F}" destId="{EA8F79BD-152F-43D8-92F1-6B1E6D3673F8}" srcOrd="0" destOrd="0" presId="urn:diagrams.loki3.com/TabbedArc+Icon"/>
    <dgm:cxn modelId="{DAA1FA87-0F15-43A9-9873-C1FC5E77D1B3}" srcId="{2E132E19-FC4B-4189-BDA9-C04F1621FE85}" destId="{88A82E92-E02B-4D54-B505-5A12B85DBE8F}" srcOrd="3" destOrd="0" parTransId="{B329BB7D-1F63-445A-871E-761B906F3E53}" sibTransId="{53EC7DA0-BBFD-4BBF-85E0-CE6C3A3B5FA7}"/>
    <dgm:cxn modelId="{A1271397-0FB9-4E8E-8BFE-1C46AAB5D084}" type="presOf" srcId="{9EED85F8-E994-4C03-BFA4-BFAF04E942F7}" destId="{F52F4FF8-B8A4-46A7-A73E-A6A15DBEDBF7}" srcOrd="0" destOrd="0" presId="urn:diagrams.loki3.com/TabbedArc+Icon"/>
    <dgm:cxn modelId="{DBF4F599-966B-41E7-A702-4871AA9ED757}" srcId="{2E132E19-FC4B-4189-BDA9-C04F1621FE85}" destId="{491803F4-212B-4AE7-A760-ED27980FC2F6}" srcOrd="2" destOrd="0" parTransId="{22333893-6641-48B2-831C-A064CEDFF2F4}" sibTransId="{5765A889-9210-4A92-B14D-7D27C2AEC180}"/>
    <dgm:cxn modelId="{D67211A5-F519-4178-A821-A8CF8B776647}" srcId="{2E132E19-FC4B-4189-BDA9-C04F1621FE85}" destId="{87EF093D-588B-4FB2-A6E5-86B59E548F5B}" srcOrd="6" destOrd="0" parTransId="{E84E09D8-8F35-4ECD-9A94-BAD60D4E607A}" sibTransId="{178A7B44-FE90-42AE-94BF-CFC5FF6EAE5C}"/>
    <dgm:cxn modelId="{16F5D2AC-0FFD-49C0-9255-FF405130279B}" type="presOf" srcId="{2E132E19-FC4B-4189-BDA9-C04F1621FE85}" destId="{02BB852E-AE6F-432F-9A1B-373DAE173E37}" srcOrd="0" destOrd="0" presId="urn:diagrams.loki3.com/TabbedArc+Icon"/>
    <dgm:cxn modelId="{21516EAF-8631-43DF-BD01-EEB8A0109100}" type="presOf" srcId="{491803F4-212B-4AE7-A760-ED27980FC2F6}" destId="{BB55B509-B974-405F-B73F-7F3A87C8740E}" srcOrd="0" destOrd="0" presId="urn:diagrams.loki3.com/TabbedArc+Icon"/>
    <dgm:cxn modelId="{9AF10DBD-DF2B-4BF2-BB82-85E66108A3DE}" type="presOf" srcId="{F709BDBC-8CCD-49D9-B4DD-83FE44AED822}" destId="{E12DCAC1-3425-4501-A866-97F143FC65E4}" srcOrd="0" destOrd="0" presId="urn:diagrams.loki3.com/TabbedArc+Icon"/>
    <dgm:cxn modelId="{61F2C7CE-7B68-4153-B176-95ED9DC33F9C}" type="presOf" srcId="{BA5A3620-4DF4-4E5A-8328-5B51B095A0D2}" destId="{5DF7BDD5-83BE-4C60-91A3-FE4B25D467AA}" srcOrd="0" destOrd="0" presId="urn:diagrams.loki3.com/TabbedArc+Icon"/>
    <dgm:cxn modelId="{3C9C17EE-D29E-4D2D-ABB3-BC9A3E87E20B}" type="presOf" srcId="{09CB5085-000C-4FFE-AB05-8578E735E956}" destId="{6D5DF012-12F7-49EE-9B54-19A3CDF34A2A}" srcOrd="0" destOrd="0" presId="urn:diagrams.loki3.com/TabbedArc+Icon"/>
    <dgm:cxn modelId="{BF8C13FF-13CC-4C38-A526-E496D8A2C976}" srcId="{2E132E19-FC4B-4189-BDA9-C04F1621FE85}" destId="{F709BDBC-8CCD-49D9-B4DD-83FE44AED822}" srcOrd="5" destOrd="0" parTransId="{DD43C0E4-1CF4-4FF5-A0F7-1D9610E4A3E1}" sibTransId="{257BDD59-B883-4B2B-9195-6378FF812C28}"/>
    <dgm:cxn modelId="{7935032A-936C-4757-B55B-6A9929AC5BF3}" type="presParOf" srcId="{02BB852E-AE6F-432F-9A1B-373DAE173E37}" destId="{6D5DF012-12F7-49EE-9B54-19A3CDF34A2A}" srcOrd="0" destOrd="0" presId="urn:diagrams.loki3.com/TabbedArc+Icon"/>
    <dgm:cxn modelId="{7FE9CA87-9C1E-4F87-B782-A3872F84E688}" type="presParOf" srcId="{02BB852E-AE6F-432F-9A1B-373DAE173E37}" destId="{F52F4FF8-B8A4-46A7-A73E-A6A15DBEDBF7}" srcOrd="1" destOrd="0" presId="urn:diagrams.loki3.com/TabbedArc+Icon"/>
    <dgm:cxn modelId="{E01E86AA-9282-441A-A7E5-CD604FEE955D}" type="presParOf" srcId="{02BB852E-AE6F-432F-9A1B-373DAE173E37}" destId="{BB55B509-B974-405F-B73F-7F3A87C8740E}" srcOrd="2" destOrd="0" presId="urn:diagrams.loki3.com/TabbedArc+Icon"/>
    <dgm:cxn modelId="{7EF0580B-62EE-4147-8757-160E3B71C276}" type="presParOf" srcId="{02BB852E-AE6F-432F-9A1B-373DAE173E37}" destId="{EA8F79BD-152F-43D8-92F1-6B1E6D3673F8}" srcOrd="3" destOrd="0" presId="urn:diagrams.loki3.com/TabbedArc+Icon"/>
    <dgm:cxn modelId="{1935B5E4-F2C1-41EB-A5CC-B8EEC1ECC828}" type="presParOf" srcId="{02BB852E-AE6F-432F-9A1B-373DAE173E37}" destId="{5DF7BDD5-83BE-4C60-91A3-FE4B25D467AA}" srcOrd="4" destOrd="0" presId="urn:diagrams.loki3.com/TabbedArc+Icon"/>
    <dgm:cxn modelId="{D0EB1A3B-ADBB-425D-9221-DECF15E1EB1E}" type="presParOf" srcId="{02BB852E-AE6F-432F-9A1B-373DAE173E37}" destId="{E12DCAC1-3425-4501-A866-97F143FC65E4}" srcOrd="5" destOrd="0" presId="urn:diagrams.loki3.com/TabbedArc+Icon"/>
    <dgm:cxn modelId="{E5171B99-461E-4883-A79B-5EC160E59D18}" type="presParOf" srcId="{02BB852E-AE6F-432F-9A1B-373DAE173E37}" destId="{B6A83077-1764-4EBF-976F-B368D5F3E7C9}" srcOrd="6" destOrd="0" presId="urn:diagrams.loki3.com/TabbedArc+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FFDA3D-C21D-4BFA-990C-6BE9A5928EF5}" type="doc">
      <dgm:prSet loTypeId="urn:microsoft.com/office/officeart/2005/8/layout/chart3" loCatId="cycle" qsTypeId="urn:microsoft.com/office/officeart/2005/8/quickstyle/simple1" qsCatId="simple" csTypeId="urn:microsoft.com/office/officeart/2005/8/colors/accent1_2" csCatId="accent1" phldr="1"/>
      <dgm:spPr/>
    </dgm:pt>
    <dgm:pt modelId="{B95D9332-FCB4-49BA-89A4-5BB938633139}">
      <dgm:prSet/>
      <dgm:spPr/>
      <dgm:t>
        <a:bodyPr/>
        <a:lstStyle/>
        <a:p>
          <a:r>
            <a:rPr lang="en-GB" dirty="0"/>
            <a:t>Network Connections</a:t>
          </a:r>
        </a:p>
      </dgm:t>
    </dgm:pt>
    <dgm:pt modelId="{05630693-5B48-41D0-88A3-A3F9A3ECA37C}" type="parTrans" cxnId="{4FAD9A18-C6BE-40AC-B3CC-022B836AE669}">
      <dgm:prSet/>
      <dgm:spPr/>
      <dgm:t>
        <a:bodyPr/>
        <a:lstStyle/>
        <a:p>
          <a:endParaRPr lang="en-GB"/>
        </a:p>
      </dgm:t>
    </dgm:pt>
    <dgm:pt modelId="{B35C3196-5069-4C00-926E-79139592705E}" type="sibTrans" cxnId="{4FAD9A18-C6BE-40AC-B3CC-022B836AE669}">
      <dgm:prSet/>
      <dgm:spPr/>
      <dgm:t>
        <a:bodyPr/>
        <a:lstStyle/>
        <a:p>
          <a:endParaRPr lang="en-GB"/>
        </a:p>
      </dgm:t>
    </dgm:pt>
    <dgm:pt modelId="{1E23800A-17A8-45EA-8B43-5104AB7B8201}">
      <dgm:prSet/>
      <dgm:spPr/>
      <dgm:t>
        <a:bodyPr/>
        <a:lstStyle/>
        <a:p>
          <a:r>
            <a:rPr lang="en-GB" dirty="0"/>
            <a:t>Logins</a:t>
          </a:r>
        </a:p>
      </dgm:t>
    </dgm:pt>
    <dgm:pt modelId="{95C4005F-1EE6-48BC-8B29-BC800EC632B3}" type="parTrans" cxnId="{CAF1DF9D-3D8F-4DAB-B57C-CA4F0EEA78BE}">
      <dgm:prSet/>
      <dgm:spPr/>
      <dgm:t>
        <a:bodyPr/>
        <a:lstStyle/>
        <a:p>
          <a:endParaRPr lang="en-GB"/>
        </a:p>
      </dgm:t>
    </dgm:pt>
    <dgm:pt modelId="{5620322C-2BD0-495E-913D-BDB843A018B7}" type="sibTrans" cxnId="{CAF1DF9D-3D8F-4DAB-B57C-CA4F0EEA78BE}">
      <dgm:prSet/>
      <dgm:spPr/>
      <dgm:t>
        <a:bodyPr/>
        <a:lstStyle/>
        <a:p>
          <a:endParaRPr lang="en-GB"/>
        </a:p>
      </dgm:t>
    </dgm:pt>
    <dgm:pt modelId="{9BBC0012-A16D-47ED-A452-007D4E723A1F}">
      <dgm:prSet/>
      <dgm:spPr/>
      <dgm:t>
        <a:bodyPr/>
        <a:lstStyle/>
        <a:p>
          <a:r>
            <a:rPr lang="en-GB" dirty="0"/>
            <a:t>Files</a:t>
          </a:r>
        </a:p>
      </dgm:t>
    </dgm:pt>
    <dgm:pt modelId="{BB1EB8BA-DE48-4C84-B71F-486723854904}" type="parTrans" cxnId="{0EFAAD98-55BD-46E4-89DE-0447629D66FB}">
      <dgm:prSet/>
      <dgm:spPr/>
      <dgm:t>
        <a:bodyPr/>
        <a:lstStyle/>
        <a:p>
          <a:endParaRPr lang="en-GB"/>
        </a:p>
      </dgm:t>
    </dgm:pt>
    <dgm:pt modelId="{C4A2F54E-4383-430B-A952-03DFBC2FF102}" type="sibTrans" cxnId="{0EFAAD98-55BD-46E4-89DE-0447629D66FB}">
      <dgm:prSet/>
      <dgm:spPr/>
      <dgm:t>
        <a:bodyPr/>
        <a:lstStyle/>
        <a:p>
          <a:endParaRPr lang="en-GB"/>
        </a:p>
      </dgm:t>
    </dgm:pt>
    <dgm:pt modelId="{0026CB0D-830E-4B95-8D89-52E8185A9E93}">
      <dgm:prSet/>
      <dgm:spPr/>
      <dgm:t>
        <a:bodyPr/>
        <a:lstStyle/>
        <a:p>
          <a:r>
            <a:rPr lang="en-GB" dirty="0"/>
            <a:t>Network Configurations</a:t>
          </a:r>
        </a:p>
      </dgm:t>
    </dgm:pt>
    <dgm:pt modelId="{2154E199-1A33-44B6-AFFA-C9E4CD07E0DE}" type="parTrans" cxnId="{08F24BF4-1DAC-4AA6-9D26-C010DB29B000}">
      <dgm:prSet/>
      <dgm:spPr/>
      <dgm:t>
        <a:bodyPr/>
        <a:lstStyle/>
        <a:p>
          <a:endParaRPr lang="en-GB"/>
        </a:p>
      </dgm:t>
    </dgm:pt>
    <dgm:pt modelId="{9ADB90F3-CD63-4F7A-8AB0-ABFE8F473D0C}" type="sibTrans" cxnId="{08F24BF4-1DAC-4AA6-9D26-C010DB29B000}">
      <dgm:prSet/>
      <dgm:spPr/>
      <dgm:t>
        <a:bodyPr/>
        <a:lstStyle/>
        <a:p>
          <a:endParaRPr lang="en-GB"/>
        </a:p>
      </dgm:t>
    </dgm:pt>
    <dgm:pt modelId="{A353614E-5D18-49AA-8557-4C45A25AA750}">
      <dgm:prSet/>
      <dgm:spPr/>
      <dgm:t>
        <a:bodyPr/>
        <a:lstStyle/>
        <a:p>
          <a:r>
            <a:rPr lang="en-GB" dirty="0"/>
            <a:t>Removable Media</a:t>
          </a:r>
        </a:p>
      </dgm:t>
    </dgm:pt>
    <dgm:pt modelId="{78B7D27B-A6A9-4169-BEE4-58E52F1C5E1B}" type="parTrans" cxnId="{8BC302E1-2783-4B4E-BD40-E4A0D5304370}">
      <dgm:prSet/>
      <dgm:spPr/>
      <dgm:t>
        <a:bodyPr/>
        <a:lstStyle/>
        <a:p>
          <a:endParaRPr lang="en-GB"/>
        </a:p>
      </dgm:t>
    </dgm:pt>
    <dgm:pt modelId="{05669F47-44D6-4460-BCDB-F355B4F2EB8D}" type="sibTrans" cxnId="{8BC302E1-2783-4B4E-BD40-E4A0D5304370}">
      <dgm:prSet/>
      <dgm:spPr/>
      <dgm:t>
        <a:bodyPr/>
        <a:lstStyle/>
        <a:p>
          <a:endParaRPr lang="en-GB"/>
        </a:p>
      </dgm:t>
    </dgm:pt>
    <dgm:pt modelId="{3571A428-A5FC-4849-9E16-A3DA024AE4E9}">
      <dgm:prSet/>
      <dgm:spPr/>
      <dgm:t>
        <a:bodyPr/>
        <a:lstStyle/>
        <a:p>
          <a:r>
            <a:rPr lang="en-GB" dirty="0"/>
            <a:t>Printouts</a:t>
          </a:r>
        </a:p>
      </dgm:t>
    </dgm:pt>
    <dgm:pt modelId="{DD434EA4-7892-42A1-BD2F-FB01A5AED7C5}" type="parTrans" cxnId="{DD28016D-0025-4E71-BFB3-DB016511E471}">
      <dgm:prSet/>
      <dgm:spPr/>
      <dgm:t>
        <a:bodyPr/>
        <a:lstStyle/>
        <a:p>
          <a:endParaRPr lang="en-GB"/>
        </a:p>
      </dgm:t>
    </dgm:pt>
    <dgm:pt modelId="{63B1F46C-55DE-40AA-B6AC-436E4AFE3B0E}" type="sibTrans" cxnId="{DD28016D-0025-4E71-BFB3-DB016511E471}">
      <dgm:prSet/>
      <dgm:spPr/>
      <dgm:t>
        <a:bodyPr/>
        <a:lstStyle/>
        <a:p>
          <a:endParaRPr lang="en-GB"/>
        </a:p>
      </dgm:t>
    </dgm:pt>
    <dgm:pt modelId="{28354B61-0262-403B-BAE4-C5B56F50073C}" type="pres">
      <dgm:prSet presAssocID="{7BFFDA3D-C21D-4BFA-990C-6BE9A5928EF5}" presName="compositeShape" presStyleCnt="0">
        <dgm:presLayoutVars>
          <dgm:chMax val="7"/>
          <dgm:dir/>
          <dgm:resizeHandles val="exact"/>
        </dgm:presLayoutVars>
      </dgm:prSet>
      <dgm:spPr/>
    </dgm:pt>
    <dgm:pt modelId="{5D0547DE-F360-4048-B973-8787194952E9}" type="pres">
      <dgm:prSet presAssocID="{7BFFDA3D-C21D-4BFA-990C-6BE9A5928EF5}" presName="wedge1" presStyleLbl="node1" presStyleIdx="0" presStyleCnt="6"/>
      <dgm:spPr/>
    </dgm:pt>
    <dgm:pt modelId="{D21D2340-977F-40A9-B80E-6FB9AC2A96E4}" type="pres">
      <dgm:prSet presAssocID="{7BFFDA3D-C21D-4BFA-990C-6BE9A5928EF5}" presName="wedge1Tx" presStyleLbl="node1" presStyleIdx="0" presStyleCnt="6">
        <dgm:presLayoutVars>
          <dgm:chMax val="0"/>
          <dgm:chPref val="0"/>
          <dgm:bulletEnabled val="1"/>
        </dgm:presLayoutVars>
      </dgm:prSet>
      <dgm:spPr/>
    </dgm:pt>
    <dgm:pt modelId="{6AE4ED9F-4AB9-47C4-B0E0-DFF042052207}" type="pres">
      <dgm:prSet presAssocID="{7BFFDA3D-C21D-4BFA-990C-6BE9A5928EF5}" presName="wedge2" presStyleLbl="node1" presStyleIdx="1" presStyleCnt="6"/>
      <dgm:spPr/>
    </dgm:pt>
    <dgm:pt modelId="{A35B84D8-E697-4267-A81F-309980F69688}" type="pres">
      <dgm:prSet presAssocID="{7BFFDA3D-C21D-4BFA-990C-6BE9A5928EF5}" presName="wedge2Tx" presStyleLbl="node1" presStyleIdx="1" presStyleCnt="6">
        <dgm:presLayoutVars>
          <dgm:chMax val="0"/>
          <dgm:chPref val="0"/>
          <dgm:bulletEnabled val="1"/>
        </dgm:presLayoutVars>
      </dgm:prSet>
      <dgm:spPr/>
    </dgm:pt>
    <dgm:pt modelId="{EA7719FE-BBDA-468B-A59C-5E061B78E7F9}" type="pres">
      <dgm:prSet presAssocID="{7BFFDA3D-C21D-4BFA-990C-6BE9A5928EF5}" presName="wedge3" presStyleLbl="node1" presStyleIdx="2" presStyleCnt="6"/>
      <dgm:spPr/>
    </dgm:pt>
    <dgm:pt modelId="{AA668981-6615-4553-9A8E-18524CE2A267}" type="pres">
      <dgm:prSet presAssocID="{7BFFDA3D-C21D-4BFA-990C-6BE9A5928EF5}" presName="wedge3Tx" presStyleLbl="node1" presStyleIdx="2" presStyleCnt="6">
        <dgm:presLayoutVars>
          <dgm:chMax val="0"/>
          <dgm:chPref val="0"/>
          <dgm:bulletEnabled val="1"/>
        </dgm:presLayoutVars>
      </dgm:prSet>
      <dgm:spPr/>
    </dgm:pt>
    <dgm:pt modelId="{51467923-944E-4DF7-BDC1-39198F4BC041}" type="pres">
      <dgm:prSet presAssocID="{7BFFDA3D-C21D-4BFA-990C-6BE9A5928EF5}" presName="wedge4" presStyleLbl="node1" presStyleIdx="3" presStyleCnt="6"/>
      <dgm:spPr/>
    </dgm:pt>
    <dgm:pt modelId="{9BB0DBAD-F4B5-46F4-871F-534E01D46DA2}" type="pres">
      <dgm:prSet presAssocID="{7BFFDA3D-C21D-4BFA-990C-6BE9A5928EF5}" presName="wedge4Tx" presStyleLbl="node1" presStyleIdx="3" presStyleCnt="6">
        <dgm:presLayoutVars>
          <dgm:chMax val="0"/>
          <dgm:chPref val="0"/>
          <dgm:bulletEnabled val="1"/>
        </dgm:presLayoutVars>
      </dgm:prSet>
      <dgm:spPr/>
    </dgm:pt>
    <dgm:pt modelId="{F93640AD-DE95-41A7-B7CC-75836C47FE46}" type="pres">
      <dgm:prSet presAssocID="{7BFFDA3D-C21D-4BFA-990C-6BE9A5928EF5}" presName="wedge5" presStyleLbl="node1" presStyleIdx="4" presStyleCnt="6"/>
      <dgm:spPr/>
    </dgm:pt>
    <dgm:pt modelId="{50FAF95D-AD07-42EE-9F41-403897589080}" type="pres">
      <dgm:prSet presAssocID="{7BFFDA3D-C21D-4BFA-990C-6BE9A5928EF5}" presName="wedge5Tx" presStyleLbl="node1" presStyleIdx="4" presStyleCnt="6">
        <dgm:presLayoutVars>
          <dgm:chMax val="0"/>
          <dgm:chPref val="0"/>
          <dgm:bulletEnabled val="1"/>
        </dgm:presLayoutVars>
      </dgm:prSet>
      <dgm:spPr/>
    </dgm:pt>
    <dgm:pt modelId="{8F450440-DC2A-423C-B22D-F31FECF62E11}" type="pres">
      <dgm:prSet presAssocID="{7BFFDA3D-C21D-4BFA-990C-6BE9A5928EF5}" presName="wedge6" presStyleLbl="node1" presStyleIdx="5" presStyleCnt="6"/>
      <dgm:spPr/>
    </dgm:pt>
    <dgm:pt modelId="{62706439-2CC2-40FE-8B58-E8954A79479A}" type="pres">
      <dgm:prSet presAssocID="{7BFFDA3D-C21D-4BFA-990C-6BE9A5928EF5}" presName="wedge6Tx" presStyleLbl="node1" presStyleIdx="5" presStyleCnt="6">
        <dgm:presLayoutVars>
          <dgm:chMax val="0"/>
          <dgm:chPref val="0"/>
          <dgm:bulletEnabled val="1"/>
        </dgm:presLayoutVars>
      </dgm:prSet>
      <dgm:spPr/>
    </dgm:pt>
  </dgm:ptLst>
  <dgm:cxnLst>
    <dgm:cxn modelId="{9E158711-3ACC-450F-8B73-C0068DFFB898}" type="presOf" srcId="{B95D9332-FCB4-49BA-89A4-5BB938633139}" destId="{5D0547DE-F360-4048-B973-8787194952E9}" srcOrd="0" destOrd="0" presId="urn:microsoft.com/office/officeart/2005/8/layout/chart3"/>
    <dgm:cxn modelId="{4FAD9A18-C6BE-40AC-B3CC-022B836AE669}" srcId="{7BFFDA3D-C21D-4BFA-990C-6BE9A5928EF5}" destId="{B95D9332-FCB4-49BA-89A4-5BB938633139}" srcOrd="0" destOrd="0" parTransId="{05630693-5B48-41D0-88A3-A3F9A3ECA37C}" sibTransId="{B35C3196-5069-4C00-926E-79139592705E}"/>
    <dgm:cxn modelId="{F582953C-6C5C-4FAA-A62E-9AFF43A7D843}" type="presOf" srcId="{0026CB0D-830E-4B95-8D89-52E8185A9E93}" destId="{51467923-944E-4DF7-BDC1-39198F4BC041}" srcOrd="0" destOrd="0" presId="urn:microsoft.com/office/officeart/2005/8/layout/chart3"/>
    <dgm:cxn modelId="{4A359B6B-6DFB-45B2-AAC1-D7F2C328A843}" type="presOf" srcId="{9BBC0012-A16D-47ED-A452-007D4E723A1F}" destId="{EA7719FE-BBDA-468B-A59C-5E061B78E7F9}" srcOrd="0" destOrd="0" presId="urn:microsoft.com/office/officeart/2005/8/layout/chart3"/>
    <dgm:cxn modelId="{DD28016D-0025-4E71-BFB3-DB016511E471}" srcId="{7BFFDA3D-C21D-4BFA-990C-6BE9A5928EF5}" destId="{3571A428-A5FC-4849-9E16-A3DA024AE4E9}" srcOrd="5" destOrd="0" parTransId="{DD434EA4-7892-42A1-BD2F-FB01A5AED7C5}" sibTransId="{63B1F46C-55DE-40AA-B6AC-436E4AFE3B0E}"/>
    <dgm:cxn modelId="{EB14EE73-8B09-4A13-99C8-5AE941368152}" type="presOf" srcId="{3571A428-A5FC-4849-9E16-A3DA024AE4E9}" destId="{8F450440-DC2A-423C-B22D-F31FECF62E11}" srcOrd="0" destOrd="0" presId="urn:microsoft.com/office/officeart/2005/8/layout/chart3"/>
    <dgm:cxn modelId="{A0FB7181-4B6E-43F7-B240-F640FFB370AD}" type="presOf" srcId="{7BFFDA3D-C21D-4BFA-990C-6BE9A5928EF5}" destId="{28354B61-0262-403B-BAE4-C5B56F50073C}" srcOrd="0" destOrd="0" presId="urn:microsoft.com/office/officeart/2005/8/layout/chart3"/>
    <dgm:cxn modelId="{0B508882-4C00-40A1-86D3-8705AEAC337E}" type="presOf" srcId="{1E23800A-17A8-45EA-8B43-5104AB7B8201}" destId="{A35B84D8-E697-4267-A81F-309980F69688}" srcOrd="1" destOrd="0" presId="urn:microsoft.com/office/officeart/2005/8/layout/chart3"/>
    <dgm:cxn modelId="{4421A190-C6DE-4AC0-B0D4-C768E12FFA7A}" type="presOf" srcId="{B95D9332-FCB4-49BA-89A4-5BB938633139}" destId="{D21D2340-977F-40A9-B80E-6FB9AC2A96E4}" srcOrd="1" destOrd="0" presId="urn:microsoft.com/office/officeart/2005/8/layout/chart3"/>
    <dgm:cxn modelId="{0EFAAD98-55BD-46E4-89DE-0447629D66FB}" srcId="{7BFFDA3D-C21D-4BFA-990C-6BE9A5928EF5}" destId="{9BBC0012-A16D-47ED-A452-007D4E723A1F}" srcOrd="2" destOrd="0" parTransId="{BB1EB8BA-DE48-4C84-B71F-486723854904}" sibTransId="{C4A2F54E-4383-430B-A952-03DFBC2FF102}"/>
    <dgm:cxn modelId="{CAF1DF9D-3D8F-4DAB-B57C-CA4F0EEA78BE}" srcId="{7BFFDA3D-C21D-4BFA-990C-6BE9A5928EF5}" destId="{1E23800A-17A8-45EA-8B43-5104AB7B8201}" srcOrd="1" destOrd="0" parTransId="{95C4005F-1EE6-48BC-8B29-BC800EC632B3}" sibTransId="{5620322C-2BD0-495E-913D-BDB843A018B7}"/>
    <dgm:cxn modelId="{6238A1C4-938A-412D-BE93-B5EB247AD08A}" type="presOf" srcId="{1E23800A-17A8-45EA-8B43-5104AB7B8201}" destId="{6AE4ED9F-4AB9-47C4-B0E0-DFF042052207}" srcOrd="0" destOrd="0" presId="urn:microsoft.com/office/officeart/2005/8/layout/chart3"/>
    <dgm:cxn modelId="{5A5F7AD3-24CD-4A42-ACCF-F86C62B02B54}" type="presOf" srcId="{0026CB0D-830E-4B95-8D89-52E8185A9E93}" destId="{9BB0DBAD-F4B5-46F4-871F-534E01D46DA2}" srcOrd="1" destOrd="0" presId="urn:microsoft.com/office/officeart/2005/8/layout/chart3"/>
    <dgm:cxn modelId="{D60890D6-5BB9-4C41-A477-96AD07BE36E3}" type="presOf" srcId="{9BBC0012-A16D-47ED-A452-007D4E723A1F}" destId="{AA668981-6615-4553-9A8E-18524CE2A267}" srcOrd="1" destOrd="0" presId="urn:microsoft.com/office/officeart/2005/8/layout/chart3"/>
    <dgm:cxn modelId="{C13908D7-3058-41C4-B1B8-74DA284D2F22}" type="presOf" srcId="{A353614E-5D18-49AA-8557-4C45A25AA750}" destId="{F93640AD-DE95-41A7-B7CC-75836C47FE46}" srcOrd="0" destOrd="0" presId="urn:microsoft.com/office/officeart/2005/8/layout/chart3"/>
    <dgm:cxn modelId="{8BC302E1-2783-4B4E-BD40-E4A0D5304370}" srcId="{7BFFDA3D-C21D-4BFA-990C-6BE9A5928EF5}" destId="{A353614E-5D18-49AA-8557-4C45A25AA750}" srcOrd="4" destOrd="0" parTransId="{78B7D27B-A6A9-4169-BEE4-58E52F1C5E1B}" sibTransId="{05669F47-44D6-4460-BCDB-F355B4F2EB8D}"/>
    <dgm:cxn modelId="{985B60E4-B88A-4180-9E7D-C8EA0258FD8C}" type="presOf" srcId="{3571A428-A5FC-4849-9E16-A3DA024AE4E9}" destId="{62706439-2CC2-40FE-8B58-E8954A79479A}" srcOrd="1" destOrd="0" presId="urn:microsoft.com/office/officeart/2005/8/layout/chart3"/>
    <dgm:cxn modelId="{08F24BF4-1DAC-4AA6-9D26-C010DB29B000}" srcId="{7BFFDA3D-C21D-4BFA-990C-6BE9A5928EF5}" destId="{0026CB0D-830E-4B95-8D89-52E8185A9E93}" srcOrd="3" destOrd="0" parTransId="{2154E199-1A33-44B6-AFFA-C9E4CD07E0DE}" sibTransId="{9ADB90F3-CD63-4F7A-8AB0-ABFE8F473D0C}"/>
    <dgm:cxn modelId="{206ACFFD-7446-4E17-A063-7625336DBF71}" type="presOf" srcId="{A353614E-5D18-49AA-8557-4C45A25AA750}" destId="{50FAF95D-AD07-42EE-9F41-403897589080}" srcOrd="1" destOrd="0" presId="urn:microsoft.com/office/officeart/2005/8/layout/chart3"/>
    <dgm:cxn modelId="{70C4C620-A01E-4EFB-926C-7537738F0FDE}" type="presParOf" srcId="{28354B61-0262-403B-BAE4-C5B56F50073C}" destId="{5D0547DE-F360-4048-B973-8787194952E9}" srcOrd="0" destOrd="0" presId="urn:microsoft.com/office/officeart/2005/8/layout/chart3"/>
    <dgm:cxn modelId="{4AB6256B-65CA-4C17-AA69-A114613B3BAB}" type="presParOf" srcId="{28354B61-0262-403B-BAE4-C5B56F50073C}" destId="{D21D2340-977F-40A9-B80E-6FB9AC2A96E4}" srcOrd="1" destOrd="0" presId="urn:microsoft.com/office/officeart/2005/8/layout/chart3"/>
    <dgm:cxn modelId="{9EF80941-FB9C-49AB-B317-0490A50618DE}" type="presParOf" srcId="{28354B61-0262-403B-BAE4-C5B56F50073C}" destId="{6AE4ED9F-4AB9-47C4-B0E0-DFF042052207}" srcOrd="2" destOrd="0" presId="urn:microsoft.com/office/officeart/2005/8/layout/chart3"/>
    <dgm:cxn modelId="{0E30FCC9-0797-4318-8D9F-601DFF7141E6}" type="presParOf" srcId="{28354B61-0262-403B-BAE4-C5B56F50073C}" destId="{A35B84D8-E697-4267-A81F-309980F69688}" srcOrd="3" destOrd="0" presId="urn:microsoft.com/office/officeart/2005/8/layout/chart3"/>
    <dgm:cxn modelId="{56D8A5D4-1A27-4D97-BB49-803E28C8ACE1}" type="presParOf" srcId="{28354B61-0262-403B-BAE4-C5B56F50073C}" destId="{EA7719FE-BBDA-468B-A59C-5E061B78E7F9}" srcOrd="4" destOrd="0" presId="urn:microsoft.com/office/officeart/2005/8/layout/chart3"/>
    <dgm:cxn modelId="{0DA6C5CC-51E9-4789-89E7-A7210EC6DB7D}" type="presParOf" srcId="{28354B61-0262-403B-BAE4-C5B56F50073C}" destId="{AA668981-6615-4553-9A8E-18524CE2A267}" srcOrd="5" destOrd="0" presId="urn:microsoft.com/office/officeart/2005/8/layout/chart3"/>
    <dgm:cxn modelId="{2414FBB4-E498-47E5-B05C-BF80DDBE99FF}" type="presParOf" srcId="{28354B61-0262-403B-BAE4-C5B56F50073C}" destId="{51467923-944E-4DF7-BDC1-39198F4BC041}" srcOrd="6" destOrd="0" presId="urn:microsoft.com/office/officeart/2005/8/layout/chart3"/>
    <dgm:cxn modelId="{6BA1B565-0C94-4A20-9C64-804AF92388F0}" type="presParOf" srcId="{28354B61-0262-403B-BAE4-C5B56F50073C}" destId="{9BB0DBAD-F4B5-46F4-871F-534E01D46DA2}" srcOrd="7" destOrd="0" presId="urn:microsoft.com/office/officeart/2005/8/layout/chart3"/>
    <dgm:cxn modelId="{C1BA6030-82B7-42F5-B35C-CC891AA86A37}" type="presParOf" srcId="{28354B61-0262-403B-BAE4-C5B56F50073C}" destId="{F93640AD-DE95-41A7-B7CC-75836C47FE46}" srcOrd="8" destOrd="0" presId="urn:microsoft.com/office/officeart/2005/8/layout/chart3"/>
    <dgm:cxn modelId="{4428CED5-D7E2-472B-B19B-71F7ABC2E747}" type="presParOf" srcId="{28354B61-0262-403B-BAE4-C5B56F50073C}" destId="{50FAF95D-AD07-42EE-9F41-403897589080}" srcOrd="9" destOrd="0" presId="urn:microsoft.com/office/officeart/2005/8/layout/chart3"/>
    <dgm:cxn modelId="{08D2C30D-320C-4E31-AC9B-4FB0BEAE33E3}" type="presParOf" srcId="{28354B61-0262-403B-BAE4-C5B56F50073C}" destId="{8F450440-DC2A-423C-B22D-F31FECF62E11}" srcOrd="10" destOrd="0" presId="urn:microsoft.com/office/officeart/2005/8/layout/chart3"/>
    <dgm:cxn modelId="{B21396A3-D21B-4F62-A15B-F8C706E71D4B}" type="presParOf" srcId="{28354B61-0262-403B-BAE4-C5B56F50073C}" destId="{62706439-2CC2-40FE-8B58-E8954A79479A}" srcOrd="11" destOrd="0" presId="urn:microsoft.com/office/officeart/2005/8/layout/char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5CD4C-C368-42DC-A6AC-1A6D1B8DD32D}">
      <dsp:nvSpPr>
        <dsp:cNvPr id="0" name=""/>
        <dsp:cNvSpPr/>
      </dsp:nvSpPr>
      <dsp:spPr>
        <a:xfrm>
          <a:off x="973190" y="986724"/>
          <a:ext cx="1264141" cy="12641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D4AD0E-78D4-46A3-9AFA-E67C4972BE14}">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113C1E-6BDE-4446-9C49-54C8429CFE7E}">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i="1" kern="1200" dirty="0"/>
            <a:t>Investigation</a:t>
          </a:r>
          <a:endParaRPr lang="en-US" sz="1700" kern="1200" dirty="0"/>
        </a:p>
      </dsp:txBody>
      <dsp:txXfrm>
        <a:off x="569079" y="2644614"/>
        <a:ext cx="2072362" cy="720000"/>
      </dsp:txXfrm>
    </dsp:sp>
    <dsp:sp modelId="{88335389-A9D0-4D8E-82A9-DE3CCA32E789}">
      <dsp:nvSpPr>
        <dsp:cNvPr id="0" name=""/>
        <dsp:cNvSpPr/>
      </dsp:nvSpPr>
      <dsp:spPr>
        <a:xfrm>
          <a:off x="3408216" y="986724"/>
          <a:ext cx="1264141" cy="12641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96F4D-DA5F-4342-9692-7E5639E3C85F}">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AB2E86-3E44-4B9E-8ED5-F5EF95847940}">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i="1" kern="1200" dirty="0"/>
            <a:t>Understanding Investigation PROCESS</a:t>
          </a:r>
          <a:endParaRPr lang="en-US" sz="1700" kern="1200" dirty="0"/>
        </a:p>
      </dsp:txBody>
      <dsp:txXfrm>
        <a:off x="3004105" y="2644614"/>
        <a:ext cx="2072362" cy="720000"/>
      </dsp:txXfrm>
    </dsp:sp>
    <dsp:sp modelId="{D7908F13-4075-412E-87CE-9DE9F0BC290A}">
      <dsp:nvSpPr>
        <dsp:cNvPr id="0" name=""/>
        <dsp:cNvSpPr/>
      </dsp:nvSpPr>
      <dsp:spPr>
        <a:xfrm>
          <a:off x="5843242" y="986724"/>
          <a:ext cx="1264141" cy="12641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9282AC-1FB3-4EFF-A036-AACF7BC05E9E}">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5363CD-C05C-41B9-A00A-C604A4FB1708}">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i="1" kern="1200" dirty="0"/>
            <a:t>phases'</a:t>
          </a:r>
          <a:endParaRPr lang="en-US" sz="1700" kern="1200" dirty="0"/>
        </a:p>
      </dsp:txBody>
      <dsp:txXfrm>
        <a:off x="5439131" y="2644614"/>
        <a:ext cx="2072362" cy="720000"/>
      </dsp:txXfrm>
    </dsp:sp>
    <dsp:sp modelId="{2E1A9F7C-018C-46C2-B614-72B1D03EC346}">
      <dsp:nvSpPr>
        <dsp:cNvPr id="0" name=""/>
        <dsp:cNvSpPr/>
      </dsp:nvSpPr>
      <dsp:spPr>
        <a:xfrm>
          <a:off x="8278268" y="986724"/>
          <a:ext cx="1264141" cy="12641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9A8BB8-AE33-4B49-B960-43D737DFE697}">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1EB65-2AD8-4A46-B247-7DCCE77D6EA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i="1" kern="1200" dirty="0"/>
            <a:t>Responses</a:t>
          </a:r>
          <a:endParaRPr lang="en-US" sz="1700" kern="1200" dirty="0"/>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02D26-1B82-4167-AC3C-6FD417CCEF3D}">
      <dsp:nvSpPr>
        <dsp:cNvPr id="0" name=""/>
        <dsp:cNvSpPr/>
      </dsp:nvSpPr>
      <dsp:spPr>
        <a:xfrm>
          <a:off x="2715299" y="0"/>
          <a:ext cx="2043171" cy="2043379"/>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F2430D-853D-46A6-A431-FBB9B4EC277B}">
      <dsp:nvSpPr>
        <dsp:cNvPr id="0" name=""/>
        <dsp:cNvSpPr/>
      </dsp:nvSpPr>
      <dsp:spPr>
        <a:xfrm>
          <a:off x="4755405" y="606348"/>
          <a:ext cx="1224906" cy="81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Preparation</a:t>
          </a:r>
        </a:p>
      </dsp:txBody>
      <dsp:txXfrm>
        <a:off x="4755405" y="606348"/>
        <a:ext cx="1224906" cy="812800"/>
      </dsp:txXfrm>
    </dsp:sp>
    <dsp:sp modelId="{EB34B225-F311-461A-B1C9-75DF95169401}">
      <dsp:nvSpPr>
        <dsp:cNvPr id="0" name=""/>
        <dsp:cNvSpPr/>
      </dsp:nvSpPr>
      <dsp:spPr>
        <a:xfrm>
          <a:off x="3166399" y="739648"/>
          <a:ext cx="1140205" cy="57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Prepare</a:t>
          </a:r>
        </a:p>
      </dsp:txBody>
      <dsp:txXfrm>
        <a:off x="3166399" y="739648"/>
        <a:ext cx="1140205" cy="570043"/>
      </dsp:txXfrm>
    </dsp:sp>
    <dsp:sp modelId="{A92DB6A9-24AD-4AF1-93DB-DD0346292A49}">
      <dsp:nvSpPr>
        <dsp:cNvPr id="0" name=""/>
        <dsp:cNvSpPr/>
      </dsp:nvSpPr>
      <dsp:spPr>
        <a:xfrm>
          <a:off x="2147688" y="1174225"/>
          <a:ext cx="2043171" cy="2043379"/>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FDB6E7-12E3-4DFA-9D82-3DFC8E9808F2}">
      <dsp:nvSpPr>
        <dsp:cNvPr id="0" name=""/>
        <dsp:cNvSpPr/>
      </dsp:nvSpPr>
      <dsp:spPr>
        <a:xfrm>
          <a:off x="4197375" y="1794662"/>
          <a:ext cx="1224906" cy="81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Identification</a:t>
          </a:r>
        </a:p>
        <a:p>
          <a:pPr marL="228600" lvl="2" indent="-114300" algn="l" defTabSz="622300">
            <a:lnSpc>
              <a:spcPct val="90000"/>
            </a:lnSpc>
            <a:spcBef>
              <a:spcPct val="0"/>
            </a:spcBef>
            <a:spcAft>
              <a:spcPct val="15000"/>
            </a:spcAft>
            <a:buChar char="•"/>
          </a:pPr>
          <a:r>
            <a:rPr lang="en-GB" sz="1400" kern="1200" dirty="0"/>
            <a:t>Collection</a:t>
          </a:r>
        </a:p>
        <a:p>
          <a:pPr marL="228600" lvl="2" indent="-114300" algn="l" defTabSz="622300">
            <a:lnSpc>
              <a:spcPct val="90000"/>
            </a:lnSpc>
            <a:spcBef>
              <a:spcPct val="0"/>
            </a:spcBef>
            <a:spcAft>
              <a:spcPct val="15000"/>
            </a:spcAft>
            <a:buChar char="•"/>
          </a:pPr>
          <a:r>
            <a:rPr lang="en-GB" sz="1400" kern="1200" dirty="0"/>
            <a:t>Preservation</a:t>
          </a:r>
        </a:p>
      </dsp:txBody>
      <dsp:txXfrm>
        <a:off x="4197375" y="1794662"/>
        <a:ext cx="1224906" cy="812800"/>
      </dsp:txXfrm>
    </dsp:sp>
    <dsp:sp modelId="{C85EE328-1EA1-479C-9550-E100C16E4BE3}">
      <dsp:nvSpPr>
        <dsp:cNvPr id="0" name=""/>
        <dsp:cNvSpPr/>
      </dsp:nvSpPr>
      <dsp:spPr>
        <a:xfrm>
          <a:off x="2596488" y="1916040"/>
          <a:ext cx="1140205" cy="57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Gather</a:t>
          </a:r>
        </a:p>
      </dsp:txBody>
      <dsp:txXfrm>
        <a:off x="2596488" y="1916040"/>
        <a:ext cx="1140205" cy="570043"/>
      </dsp:txXfrm>
    </dsp:sp>
    <dsp:sp modelId="{590F9663-5750-48FE-96A7-E2C8E3D28BB8}">
      <dsp:nvSpPr>
        <dsp:cNvPr id="0" name=""/>
        <dsp:cNvSpPr/>
      </dsp:nvSpPr>
      <dsp:spPr>
        <a:xfrm>
          <a:off x="2715299" y="2352785"/>
          <a:ext cx="2043171" cy="2043379"/>
        </a:xfrm>
        <a:prstGeom prst="circularArrow">
          <a:avLst>
            <a:gd name="adj1" fmla="val 10980"/>
            <a:gd name="adj2" fmla="val 1142322"/>
            <a:gd name="adj3" fmla="val 4500000"/>
            <a:gd name="adj4" fmla="val 135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64AB4-F84A-4A2F-926C-79B730226132}">
      <dsp:nvSpPr>
        <dsp:cNvPr id="0" name=""/>
        <dsp:cNvSpPr/>
      </dsp:nvSpPr>
      <dsp:spPr>
        <a:xfrm>
          <a:off x="4755405" y="2959134"/>
          <a:ext cx="1224906" cy="81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Examination</a:t>
          </a:r>
        </a:p>
        <a:p>
          <a:pPr marL="114300" lvl="1" indent="-114300" algn="l" defTabSz="622300">
            <a:lnSpc>
              <a:spcPct val="90000"/>
            </a:lnSpc>
            <a:spcBef>
              <a:spcPct val="0"/>
            </a:spcBef>
            <a:spcAft>
              <a:spcPct val="15000"/>
            </a:spcAft>
            <a:buChar char="•"/>
          </a:pPr>
          <a:r>
            <a:rPr lang="en-GB" sz="1400" kern="1200" dirty="0"/>
            <a:t>Analysis</a:t>
          </a:r>
        </a:p>
      </dsp:txBody>
      <dsp:txXfrm>
        <a:off x="4755405" y="2959134"/>
        <a:ext cx="1224906" cy="812800"/>
      </dsp:txXfrm>
    </dsp:sp>
    <dsp:sp modelId="{3DF591BC-B8DF-4CC6-947D-7753F494C0D1}">
      <dsp:nvSpPr>
        <dsp:cNvPr id="0" name=""/>
        <dsp:cNvSpPr/>
      </dsp:nvSpPr>
      <dsp:spPr>
        <a:xfrm>
          <a:off x="3166399" y="3092433"/>
          <a:ext cx="1140205" cy="57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Process</a:t>
          </a:r>
        </a:p>
      </dsp:txBody>
      <dsp:txXfrm>
        <a:off x="3166399" y="3092433"/>
        <a:ext cx="1140205" cy="570043"/>
      </dsp:txXfrm>
    </dsp:sp>
    <dsp:sp modelId="{83BFE2D4-D610-4606-A94C-4951320E8AEC}">
      <dsp:nvSpPr>
        <dsp:cNvPr id="0" name=""/>
        <dsp:cNvSpPr/>
      </dsp:nvSpPr>
      <dsp:spPr>
        <a:xfrm>
          <a:off x="2293328" y="3662477"/>
          <a:ext cx="1755341" cy="1756189"/>
        </a:xfrm>
        <a:prstGeom prst="blockArc">
          <a:avLst>
            <a:gd name="adj1" fmla="val 0"/>
            <a:gd name="adj2" fmla="val 18900000"/>
            <a:gd name="adj3" fmla="val 127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0959FB-9522-40BA-9367-2785765B4376}">
      <dsp:nvSpPr>
        <dsp:cNvPr id="0" name=""/>
        <dsp:cNvSpPr/>
      </dsp:nvSpPr>
      <dsp:spPr>
        <a:xfrm>
          <a:off x="4197375" y="4135526"/>
          <a:ext cx="1224906" cy="81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Presentation</a:t>
          </a:r>
        </a:p>
      </dsp:txBody>
      <dsp:txXfrm>
        <a:off x="4197375" y="4135526"/>
        <a:ext cx="1224906" cy="812800"/>
      </dsp:txXfrm>
    </dsp:sp>
    <dsp:sp modelId="{87F81459-5628-4570-A852-FADB44E8035F}">
      <dsp:nvSpPr>
        <dsp:cNvPr id="0" name=""/>
        <dsp:cNvSpPr/>
      </dsp:nvSpPr>
      <dsp:spPr>
        <a:xfrm>
          <a:off x="2596488" y="4268825"/>
          <a:ext cx="1140205" cy="570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Present</a:t>
          </a:r>
        </a:p>
      </dsp:txBody>
      <dsp:txXfrm>
        <a:off x="2596488" y="4268825"/>
        <a:ext cx="1140205" cy="5700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DF012-12F7-49EE-9B54-19A3CDF34A2A}">
      <dsp:nvSpPr>
        <dsp:cNvPr id="0" name=""/>
        <dsp:cNvSpPr/>
      </dsp:nvSpPr>
      <dsp:spPr>
        <a:xfrm rot="18000000">
          <a:off x="2446" y="3371427"/>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Registry</a:t>
          </a:r>
        </a:p>
      </dsp:txBody>
      <dsp:txXfrm>
        <a:off x="51892" y="3397306"/>
        <a:ext cx="1018427" cy="672329"/>
      </dsp:txXfrm>
    </dsp:sp>
    <dsp:sp modelId="{F52F4FF8-B8A4-46A7-A73E-A6A15DBEDBF7}">
      <dsp:nvSpPr>
        <dsp:cNvPr id="0" name=""/>
        <dsp:cNvSpPr/>
      </dsp:nvSpPr>
      <dsp:spPr>
        <a:xfrm rot="19200000">
          <a:off x="909248" y="2290743"/>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Caches</a:t>
          </a:r>
        </a:p>
      </dsp:txBody>
      <dsp:txXfrm>
        <a:off x="954843" y="2321212"/>
        <a:ext cx="1018427" cy="672329"/>
      </dsp:txXfrm>
    </dsp:sp>
    <dsp:sp modelId="{BB55B509-B974-405F-B73F-7F3A87C8740E}">
      <dsp:nvSpPr>
        <dsp:cNvPr id="0" name=""/>
        <dsp:cNvSpPr/>
      </dsp:nvSpPr>
      <dsp:spPr>
        <a:xfrm rot="20400000">
          <a:off x="2130979" y="1585376"/>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RAM</a:t>
          </a:r>
        </a:p>
      </dsp:txBody>
      <dsp:txXfrm>
        <a:off x="2171385" y="1618841"/>
        <a:ext cx="1018427" cy="672329"/>
      </dsp:txXfrm>
    </dsp:sp>
    <dsp:sp modelId="{EA8F79BD-152F-43D8-92F1-6B1E6D3673F8}">
      <dsp:nvSpPr>
        <dsp:cNvPr id="0" name=""/>
        <dsp:cNvSpPr/>
      </dsp:nvSpPr>
      <dsp:spPr>
        <a:xfrm>
          <a:off x="3520281" y="1340404"/>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Process</a:t>
          </a:r>
        </a:p>
      </dsp:txBody>
      <dsp:txXfrm>
        <a:off x="3554786" y="1374909"/>
        <a:ext cx="1018427" cy="672329"/>
      </dsp:txXfrm>
    </dsp:sp>
    <dsp:sp modelId="{5DF7BDD5-83BE-4C60-91A3-FE4B25D467AA}">
      <dsp:nvSpPr>
        <dsp:cNvPr id="0" name=""/>
        <dsp:cNvSpPr/>
      </dsp:nvSpPr>
      <dsp:spPr>
        <a:xfrm rot="1200000">
          <a:off x="4909582" y="1585376"/>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Time Stamp</a:t>
          </a:r>
        </a:p>
      </dsp:txBody>
      <dsp:txXfrm>
        <a:off x="4938186" y="1618841"/>
        <a:ext cx="1018427" cy="672329"/>
      </dsp:txXfrm>
    </dsp:sp>
    <dsp:sp modelId="{E12DCAC1-3425-4501-A866-97F143FC65E4}">
      <dsp:nvSpPr>
        <dsp:cNvPr id="0" name=""/>
        <dsp:cNvSpPr/>
      </dsp:nvSpPr>
      <dsp:spPr>
        <a:xfrm rot="2400000">
          <a:off x="6131313" y="2290743"/>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Dump Files</a:t>
          </a:r>
        </a:p>
      </dsp:txBody>
      <dsp:txXfrm>
        <a:off x="6154728" y="2321212"/>
        <a:ext cx="1018427" cy="672329"/>
      </dsp:txXfrm>
    </dsp:sp>
    <dsp:sp modelId="{B6A83077-1764-4EBF-976F-B368D5F3E7C9}">
      <dsp:nvSpPr>
        <dsp:cNvPr id="0" name=""/>
        <dsp:cNvSpPr/>
      </dsp:nvSpPr>
      <dsp:spPr>
        <a:xfrm rot="3600000">
          <a:off x="7038115" y="3371427"/>
          <a:ext cx="1087437" cy="706834"/>
        </a:xfrm>
        <a:prstGeom prst="round2Same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76200" tIns="25400" rIns="762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Logs</a:t>
          </a:r>
        </a:p>
      </dsp:txBody>
      <dsp:txXfrm>
        <a:off x="7057679" y="3397306"/>
        <a:ext cx="1018427" cy="6723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547DE-F360-4048-B973-8787194952E9}">
      <dsp:nvSpPr>
        <dsp:cNvPr id="0" name=""/>
        <dsp:cNvSpPr/>
      </dsp:nvSpPr>
      <dsp:spPr>
        <a:xfrm>
          <a:off x="1217929" y="207492"/>
          <a:ext cx="2987040" cy="2987040"/>
        </a:xfrm>
        <a:prstGeom prst="pie">
          <a:avLst>
            <a:gd name="adj1" fmla="val 16200000"/>
            <a:gd name="adj2" fmla="val 19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Network Connections</a:t>
          </a:r>
        </a:p>
      </dsp:txBody>
      <dsp:txXfrm>
        <a:off x="2743453" y="527532"/>
        <a:ext cx="871220" cy="640080"/>
      </dsp:txXfrm>
    </dsp:sp>
    <dsp:sp modelId="{6AE4ED9F-4AB9-47C4-B0E0-DFF042052207}">
      <dsp:nvSpPr>
        <dsp:cNvPr id="0" name=""/>
        <dsp:cNvSpPr/>
      </dsp:nvSpPr>
      <dsp:spPr>
        <a:xfrm>
          <a:off x="1129029" y="361467"/>
          <a:ext cx="2987040" cy="2987040"/>
        </a:xfrm>
        <a:prstGeom prst="pie">
          <a:avLst>
            <a:gd name="adj1" fmla="val 198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Logins</a:t>
          </a:r>
        </a:p>
      </dsp:txBody>
      <dsp:txXfrm>
        <a:off x="3173730" y="1552727"/>
        <a:ext cx="903224" cy="604520"/>
      </dsp:txXfrm>
    </dsp:sp>
    <dsp:sp modelId="{EA7719FE-BBDA-468B-A59C-5E061B78E7F9}">
      <dsp:nvSpPr>
        <dsp:cNvPr id="0" name=""/>
        <dsp:cNvSpPr/>
      </dsp:nvSpPr>
      <dsp:spPr>
        <a:xfrm>
          <a:off x="1129029" y="361467"/>
          <a:ext cx="2987040" cy="2987040"/>
        </a:xfrm>
        <a:prstGeom prst="pie">
          <a:avLst>
            <a:gd name="adj1" fmla="val 180000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Files</a:t>
          </a:r>
        </a:p>
      </dsp:txBody>
      <dsp:txXfrm>
        <a:off x="2654554" y="2388387"/>
        <a:ext cx="871220" cy="640080"/>
      </dsp:txXfrm>
    </dsp:sp>
    <dsp:sp modelId="{51467923-944E-4DF7-BDC1-39198F4BC041}">
      <dsp:nvSpPr>
        <dsp:cNvPr id="0" name=""/>
        <dsp:cNvSpPr/>
      </dsp:nvSpPr>
      <dsp:spPr>
        <a:xfrm>
          <a:off x="1129029" y="361467"/>
          <a:ext cx="2987040" cy="2987040"/>
        </a:xfrm>
        <a:prstGeom prst="pie">
          <a:avLst>
            <a:gd name="adj1" fmla="val 54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Network Configurations</a:t>
          </a:r>
        </a:p>
      </dsp:txBody>
      <dsp:txXfrm>
        <a:off x="1719325" y="2388387"/>
        <a:ext cx="871220" cy="640080"/>
      </dsp:txXfrm>
    </dsp:sp>
    <dsp:sp modelId="{F93640AD-DE95-41A7-B7CC-75836C47FE46}">
      <dsp:nvSpPr>
        <dsp:cNvPr id="0" name=""/>
        <dsp:cNvSpPr/>
      </dsp:nvSpPr>
      <dsp:spPr>
        <a:xfrm>
          <a:off x="1129029" y="361467"/>
          <a:ext cx="2987040" cy="2987040"/>
        </a:xfrm>
        <a:prstGeom prst="pie">
          <a:avLst>
            <a:gd name="adj1" fmla="val 9000000"/>
            <a:gd name="adj2" fmla="val 126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Removable Media</a:t>
          </a:r>
        </a:p>
      </dsp:txBody>
      <dsp:txXfrm>
        <a:off x="1175258" y="1552727"/>
        <a:ext cx="903224" cy="604520"/>
      </dsp:txXfrm>
    </dsp:sp>
    <dsp:sp modelId="{8F450440-DC2A-423C-B22D-F31FECF62E11}">
      <dsp:nvSpPr>
        <dsp:cNvPr id="0" name=""/>
        <dsp:cNvSpPr/>
      </dsp:nvSpPr>
      <dsp:spPr>
        <a:xfrm>
          <a:off x="1129029" y="361467"/>
          <a:ext cx="2987040" cy="2987040"/>
        </a:xfrm>
        <a:prstGeom prst="pie">
          <a:avLst>
            <a:gd name="adj1" fmla="val 126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Printouts</a:t>
          </a:r>
        </a:p>
      </dsp:txBody>
      <dsp:txXfrm>
        <a:off x="1719325" y="681507"/>
        <a:ext cx="871220" cy="64008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Fundamentals of Computer Forensics</a:t>
            </a:r>
          </a:p>
          <a:p>
            <a:r>
              <a:rPr lang="en-GB" dirty="0"/>
              <a:t>Understand Cybercrimes and their Investigation Procedures</a:t>
            </a:r>
          </a:p>
          <a:p>
            <a:r>
              <a:rPr lang="en-GB" dirty="0"/>
              <a:t>Understand Digital Evidence</a:t>
            </a:r>
          </a:p>
          <a:p>
            <a:r>
              <a:rPr lang="en-GB" dirty="0"/>
              <a:t>Understand Forensics Investigator Role</a:t>
            </a:r>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7633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3093126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noProof="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500854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2511928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3222414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769932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3617895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4011141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3885488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3554842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3601714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365781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3698651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2407359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2648449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7052948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33330533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4212574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5963560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34156057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1"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30770335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20479321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19735865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897848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24351060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2424089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E8E8E6"/>
              </a:solidFill>
              <a:effectLst/>
              <a:latin typeface="__fkGroteskNeue_532e43"/>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33666601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181387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image" Target="../media/image2.png"/><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7.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journalistsresource.org/studies/government/immigration/classroom-diversity-attitudes-toward-immigrants" TargetMode="External"/><Relationship Id="rId4" Type="http://schemas.openxmlformats.org/officeDocument/2006/relationships/image" Target="../media/image15.jpeg"/></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pixabay.com/en/quiz-time-quiz-time-answer-sign-2453148/" TargetMode="Externa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9.jpeg"/><Relationship Id="rId7" Type="http://schemas.openxmlformats.org/officeDocument/2006/relationships/diagramLayout" Target="../diagrams/layout2.xml"/><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diagramData" Target="../diagrams/data2.xml"/><Relationship Id="rId5" Type="http://schemas.openxmlformats.org/officeDocument/2006/relationships/hyperlink" Target="https://creativecommons.org/licenses/by-nc/3.0/" TargetMode="External"/><Relationship Id="rId10" Type="http://schemas.microsoft.com/office/2007/relationships/diagramDrawing" Target="../diagrams/drawing2.xml"/><Relationship Id="rId4" Type="http://schemas.openxmlformats.org/officeDocument/2006/relationships/hyperlink" Target="http://www.braingeek.in/2016_03_30_archive.html" TargetMode="External"/><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20.jpe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0.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hyperlink" Target="https://creativecommons.org/licenses/by-nc/3.0/" TargetMode="Externa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hyperlink" Target="http://www.braingeek.in/2016_03_30_archive.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0.xml"/><Relationship Id="rId5" Type="http://schemas.openxmlformats.org/officeDocument/2006/relationships/hyperlink" Target="https://creativecommons.org/licenses/by-nc/3.0/" TargetMode="External"/><Relationship Id="rId4" Type="http://schemas.openxmlformats.org/officeDocument/2006/relationships/hyperlink" Target="http://www.braingeek.in/2016_03_30_archive.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0.xml"/><Relationship Id="rId5" Type="http://schemas.openxmlformats.org/officeDocument/2006/relationships/hyperlink" Target="https://creativecommons.org/licenses/by-nc/3.0/" TargetMode="External"/><Relationship Id="rId4" Type="http://schemas.openxmlformats.org/officeDocument/2006/relationships/hyperlink" Target="http://www.braingeek.in/2016_03_30_archive.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0.xml"/><Relationship Id="rId5" Type="http://schemas.openxmlformats.org/officeDocument/2006/relationships/hyperlink" Target="https://creativecommons.org/licenses/by-nc/3.0/" TargetMode="External"/><Relationship Id="rId4" Type="http://schemas.openxmlformats.org/officeDocument/2006/relationships/hyperlink" Target="http://www.braingeek.in/2016_03_30_archive.html"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0.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0.xml"/><Relationship Id="rId4" Type="http://schemas.openxmlformats.org/officeDocument/2006/relationships/image" Target="../media/image22.sv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0.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6.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21.png"/><Relationship Id="rId7" Type="http://schemas.openxmlformats.org/officeDocument/2006/relationships/image" Target="../media/image25.jpg"/><Relationship Id="rId2" Type="http://schemas.openxmlformats.org/officeDocument/2006/relationships/notesSlide" Target="../notesSlides/notesSlide15.xml"/><Relationship Id="rId1" Type="http://schemas.openxmlformats.org/officeDocument/2006/relationships/slideLayout" Target="../slideLayouts/slideLayout20.xml"/><Relationship Id="rId6" Type="http://schemas.openxmlformats.org/officeDocument/2006/relationships/hyperlink" Target="https://creativecommons.org/licenses/by/3.0/" TargetMode="External"/><Relationship Id="rId5" Type="http://schemas.openxmlformats.org/officeDocument/2006/relationships/hyperlink" Target="http://www.companyfolders.com/blog/best-ways-to-motivate-employees" TargetMode="External"/><Relationship Id="rId4" Type="http://schemas.openxmlformats.org/officeDocument/2006/relationships/image" Target="../media/image22.svg"/><Relationship Id="rId9" Type="http://schemas.openxmlformats.org/officeDocument/2006/relationships/hyperlink" Target="https://www.pexels.com/photo/berlin-black-and-white-break-friends-1894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companyfolders.com/blog/best-ways-to-motivate-employees" TargetMode="External"/><Relationship Id="rId7" Type="http://schemas.openxmlformats.org/officeDocument/2006/relationships/hyperlink" Target="https://www.pexels.com/photo/berlin-black-and-white-break-friends-18943/" TargetMode="External"/><Relationship Id="rId2" Type="http://schemas.openxmlformats.org/officeDocument/2006/relationships/notesSlide" Target="../notesSlides/notesSlide16.xml"/><Relationship Id="rId1" Type="http://schemas.openxmlformats.org/officeDocument/2006/relationships/slideLayout" Target="../slideLayouts/slideLayout20.xml"/><Relationship Id="rId6" Type="http://schemas.openxmlformats.org/officeDocument/2006/relationships/image" Target="../media/image26.jpg"/><Relationship Id="rId5" Type="http://schemas.openxmlformats.org/officeDocument/2006/relationships/image" Target="../media/image25.jpg"/><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0.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0.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0.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0.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0.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24.svg"/><Relationship Id="rId2" Type="http://schemas.openxmlformats.org/officeDocument/2006/relationships/notesSlide" Target="../notesSlides/notesSlide22.xml"/><Relationship Id="rId1" Type="http://schemas.openxmlformats.org/officeDocument/2006/relationships/slideLayout" Target="../slideLayouts/slideLayout20.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20.xml"/><Relationship Id="rId5" Type="http://schemas.openxmlformats.org/officeDocument/2006/relationships/image" Target="../media/image22.sv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0.xml"/><Relationship Id="rId5" Type="http://schemas.openxmlformats.org/officeDocument/2006/relationships/image" Target="../media/image22.svg"/><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20.xml"/><Relationship Id="rId4" Type="http://schemas.openxmlformats.org/officeDocument/2006/relationships/image" Target="../media/image22.sv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image" Target="../media/image22.sv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20.xml"/><Relationship Id="rId4" Type="http://schemas.openxmlformats.org/officeDocument/2006/relationships/image" Target="../media/image22.svg"/></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20.xml"/><Relationship Id="rId4" Type="http://schemas.openxmlformats.org/officeDocument/2006/relationships/image" Target="../media/image22.svg"/></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9.xml"/><Relationship Id="rId1" Type="http://schemas.openxmlformats.org/officeDocument/2006/relationships/slideLayout" Target="../slideLayouts/slideLayout20.xml"/><Relationship Id="rId4" Type="http://schemas.openxmlformats.org/officeDocument/2006/relationships/image" Target="../media/image22.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782103" y="6151738"/>
            <a:ext cx="6757490" cy="365743"/>
          </a:xfrm>
        </p:spPr>
        <p:txBody>
          <a:bodyPr vert="horz" lIns="91440" tIns="45720" rIns="91440" bIns="45720" rtlCol="0" anchor="ctr">
            <a:noAutofit/>
          </a:bodyPr>
          <a:lstStyle/>
          <a:p>
            <a:r>
              <a:rPr lang="en-US" sz="3600" b="1" kern="1200" dirty="0">
                <a:solidFill>
                  <a:schemeClr val="tx1"/>
                </a:solidFill>
                <a:latin typeface="+mj-lt"/>
                <a:ea typeface="+mj-ea"/>
                <a:cs typeface="+mj-cs"/>
              </a:rPr>
              <a:t>Today’s Discussion</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2"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4"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6"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12" name="TextBox 11">
            <a:extLst>
              <a:ext uri="{FF2B5EF4-FFF2-40B4-BE49-F238E27FC236}">
                <a16:creationId xmlns:a16="http://schemas.microsoft.com/office/drawing/2014/main" id="{227A289E-9EC1-1C8C-6EAE-122D1C7EA5DF}"/>
              </a:ext>
            </a:extLst>
          </p:cNvPr>
          <p:cNvSpPr txBox="1"/>
          <p:nvPr/>
        </p:nvSpPr>
        <p:spPr>
          <a:xfrm>
            <a:off x="2086012" y="544423"/>
            <a:ext cx="8142633" cy="1831271"/>
          </a:xfrm>
          <a:prstGeom prst="rect">
            <a:avLst/>
          </a:prstGeom>
          <a:noFill/>
        </p:spPr>
        <p:txBody>
          <a:bodyPr wrap="square">
            <a:spAutoFit/>
          </a:bodyPr>
          <a:lstStyle/>
          <a:p>
            <a:pPr algn="just">
              <a:spcBef>
                <a:spcPts val="0"/>
              </a:spcBef>
              <a:spcAft>
                <a:spcPts val="600"/>
              </a:spcAft>
            </a:pPr>
            <a:r>
              <a:rPr lang="en-US" i="1" dirty="0">
                <a:solidFill>
                  <a:schemeClr val="tx1">
                    <a:lumMod val="50000"/>
                  </a:schemeClr>
                </a:solidFill>
              </a:rPr>
              <a:t>During our previous lecture, we discussed about digital evidences and roles, responsibilities of a Forensic Investigator, challenges and Legal Compliances. </a:t>
            </a:r>
          </a:p>
          <a:p>
            <a:pPr algn="just">
              <a:spcBef>
                <a:spcPts val="0"/>
              </a:spcBef>
              <a:spcAft>
                <a:spcPts val="600"/>
              </a:spcAft>
            </a:pPr>
            <a:r>
              <a:rPr lang="en-US" i="1" dirty="0">
                <a:solidFill>
                  <a:schemeClr val="tx1">
                    <a:lumMod val="50000"/>
                  </a:schemeClr>
                </a:solidFill>
              </a:rPr>
              <a:t>Today, lets continue our discussion further to understand more about Investigation. We shall try to understand the forensics investigation process and the importance of it by looking into the pre-investigation phase, first response, investigation and post-investigation phase.  </a:t>
            </a:r>
          </a:p>
        </p:txBody>
      </p:sp>
      <p:graphicFrame>
        <p:nvGraphicFramePr>
          <p:cNvPr id="14" name="TextBox 3">
            <a:extLst>
              <a:ext uri="{FF2B5EF4-FFF2-40B4-BE49-F238E27FC236}">
                <a16:creationId xmlns:a16="http://schemas.microsoft.com/office/drawing/2014/main" id="{CB32AD22-4B3F-138F-E0F5-D69FAC23CCF1}"/>
              </a:ext>
            </a:extLst>
          </p:cNvPr>
          <p:cNvGraphicFramePr/>
          <p:nvPr>
            <p:extLst>
              <p:ext uri="{D42A27DB-BD31-4B8C-83A1-F6EECF244321}">
                <p14:modId xmlns:p14="http://schemas.microsoft.com/office/powerpoint/2010/main" val="33718760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6517949" cy="662781"/>
          </a:xfrm>
        </p:spPr>
        <p:txBody>
          <a:bodyPr vert="horz" lIns="91440" tIns="45720" rIns="91440" bIns="45720" rtlCol="0" anchor="ctr">
            <a:noAutofit/>
          </a:bodyPr>
          <a:lstStyle/>
          <a:p>
            <a:r>
              <a:rPr lang="en-US" sz="2400" dirty="0"/>
              <a:t>While we are waiting to begin our discussion…..</a:t>
            </a:r>
            <a:endParaRPr lang="en-US" sz="24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7017266" cy="6121182"/>
          </a:xfrm>
        </p:spPr>
        <p:txBody>
          <a:bodyPr vert="horz" lIns="91440" tIns="45720" rIns="91440" bIns="45720" rtlCol="0">
            <a:normAutofit/>
          </a:bodyPr>
          <a:lstStyle/>
          <a:p>
            <a:pPr marL="0" indent="0" algn="just">
              <a:buNone/>
            </a:pPr>
            <a:r>
              <a:rPr lang="en-US" sz="1800" b="1" dirty="0"/>
              <a:t>Get ready by scanning the Padlet in your Mobile Phone!!!</a:t>
            </a:r>
          </a:p>
          <a:p>
            <a:pPr marL="0" indent="0" algn="just">
              <a:buNone/>
            </a:pPr>
            <a:endParaRPr lang="en-US" sz="1800" b="1" dirty="0"/>
          </a:p>
          <a:p>
            <a:pPr marL="0" indent="0" algn="just">
              <a:buNone/>
            </a:pPr>
            <a:endParaRPr lang="en-US" sz="1800" b="1" dirty="0"/>
          </a:p>
          <a:p>
            <a:pPr marL="0" indent="0" algn="just">
              <a:buNone/>
            </a:pPr>
            <a:r>
              <a:rPr lang="en-US" sz="1800" b="1" dirty="0"/>
              <a:t>List out different types of evidences that you (as a forensic investigator) will be looking for?</a:t>
            </a:r>
          </a:p>
          <a:p>
            <a:pPr marL="0" indent="0" algn="just">
              <a:buNone/>
            </a:pPr>
            <a:endParaRPr lang="en-US" sz="1800" b="1" dirty="0"/>
          </a:p>
          <a:p>
            <a:pPr marL="0" indent="0" algn="just">
              <a:buNone/>
            </a:pPr>
            <a:r>
              <a:rPr lang="en-US" sz="1800" b="1" dirty="0" err="1"/>
              <a:t>Eg</a:t>
            </a:r>
            <a:r>
              <a:rPr lang="en-US" sz="1800" b="1" dirty="0"/>
              <a:t>: (Don’t include those I have used here…)</a:t>
            </a:r>
          </a:p>
          <a:p>
            <a:pPr marL="0" indent="0" algn="just">
              <a:buNone/>
            </a:pPr>
            <a:r>
              <a:rPr lang="en-US" sz="1800" b="1" dirty="0"/>
              <a:t>Log File, Images, Videos </a:t>
            </a:r>
            <a:r>
              <a:rPr lang="en-US" sz="1800" b="1" dirty="0" err="1"/>
              <a:t>etc</a:t>
            </a:r>
            <a:r>
              <a:rPr lang="en-US" sz="1800" b="1" dirty="0"/>
              <a:t>…..</a:t>
            </a:r>
          </a:p>
          <a:p>
            <a:pPr marL="0" indent="0" algn="just">
              <a:buNone/>
            </a:pPr>
            <a:endParaRPr lang="en-US" sz="1800" b="1" dirty="0"/>
          </a:p>
          <a:p>
            <a:pPr marL="0" indent="0" algn="just">
              <a:buNone/>
            </a:pPr>
            <a:endParaRPr lang="en-US" sz="1800" b="1" dirty="0"/>
          </a:p>
          <a:p>
            <a:pPr marL="0" indent="0" algn="just">
              <a:buNone/>
            </a:pPr>
            <a:endParaRPr lang="en-US" sz="1800" b="1" dirty="0"/>
          </a:p>
          <a:p>
            <a:pPr marL="0" indent="0" algn="just">
              <a:buNone/>
            </a:pPr>
            <a:r>
              <a:rPr lang="en-US" sz="1800" b="1" dirty="0">
                <a:solidFill>
                  <a:srgbClr val="FF0000"/>
                </a:solidFill>
                <a:highlight>
                  <a:srgbClr val="FFFF00"/>
                </a:highlight>
              </a:rPr>
              <a:t>Hints:</a:t>
            </a:r>
          </a:p>
          <a:p>
            <a:pPr marL="0" indent="0" algn="just">
              <a:buNone/>
            </a:pPr>
            <a:r>
              <a:rPr lang="en-US" sz="1800" b="1" dirty="0">
                <a:solidFill>
                  <a:srgbClr val="FF0000"/>
                </a:solidFill>
                <a:highlight>
                  <a:srgbClr val="FFFF00"/>
                </a:highlight>
              </a:rPr>
              <a:t>User-Created Files</a:t>
            </a:r>
          </a:p>
          <a:p>
            <a:pPr marL="0" indent="0" algn="just">
              <a:buNone/>
            </a:pPr>
            <a:r>
              <a:rPr lang="en-GB" sz="1800" b="1" dirty="0">
                <a:solidFill>
                  <a:srgbClr val="FF0000"/>
                </a:solidFill>
                <a:highlight>
                  <a:srgbClr val="FFFF00"/>
                </a:highlight>
              </a:rPr>
              <a:t>User-Protected Files </a:t>
            </a:r>
          </a:p>
          <a:p>
            <a:pPr marL="0" indent="0" algn="just">
              <a:buNone/>
            </a:pPr>
            <a:r>
              <a:rPr lang="en-GB" sz="1800" b="1" dirty="0">
                <a:solidFill>
                  <a:srgbClr val="FF0000"/>
                </a:solidFill>
                <a:highlight>
                  <a:srgbClr val="FFFF00"/>
                </a:highlight>
              </a:rPr>
              <a:t>Computer-Created Files </a:t>
            </a:r>
          </a:p>
          <a:p>
            <a:pPr marL="0" indent="0" algn="just">
              <a:buNone/>
            </a:pPr>
            <a:endParaRPr lang="en-US" sz="1800" dirty="0"/>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026" name="Picture 2" descr="QR code for this padlet">
            <a:extLst>
              <a:ext uri="{FF2B5EF4-FFF2-40B4-BE49-F238E27FC236}">
                <a16:creationId xmlns:a16="http://schemas.microsoft.com/office/drawing/2014/main" id="{04E7D8C9-A611-2178-77E6-2DF2B9FDBD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36172" y="3715066"/>
            <a:ext cx="3036582" cy="303658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classroom with desks and chalkboard&#10;&#10;Description automatically generated">
            <a:extLst>
              <a:ext uri="{FF2B5EF4-FFF2-40B4-BE49-F238E27FC236}">
                <a16:creationId xmlns:a16="http://schemas.microsoft.com/office/drawing/2014/main" id="{105D4BD7-4469-2858-DD7B-B7E30F734D3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524994" y="806206"/>
            <a:ext cx="3435353" cy="2454846"/>
          </a:xfrm>
          <a:prstGeom prst="rect">
            <a:avLst/>
          </a:prstGeom>
        </p:spPr>
      </p:pic>
      <p:pic>
        <p:nvPicPr>
          <p:cNvPr id="10" name="Graphic 9" descr="An eye rolling face">
            <a:extLst>
              <a:ext uri="{FF2B5EF4-FFF2-40B4-BE49-F238E27FC236}">
                <a16:creationId xmlns:a16="http://schemas.microsoft.com/office/drawing/2014/main" id="{300890D3-F836-DB0C-AB60-309B91BAD0C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892834" y="84069"/>
            <a:ext cx="1400507" cy="1444273"/>
          </a:xfrm>
          <a:prstGeom prst="rect">
            <a:avLst/>
          </a:prstGeom>
        </p:spPr>
      </p:pic>
    </p:spTree>
    <p:extLst>
      <p:ext uri="{BB962C8B-B14F-4D97-AF65-F5344CB8AC3E}">
        <p14:creationId xmlns:p14="http://schemas.microsoft.com/office/powerpoint/2010/main" val="2902312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a:t>Lets Check</a:t>
            </a:r>
            <a:endParaRPr lang="en-US" sz="3200" kern="120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7017266" cy="6121182"/>
          </a:xfrm>
        </p:spPr>
        <p:txBody>
          <a:bodyPr vert="horz" lIns="91440" tIns="45720" rIns="91440" bIns="45720" rtlCol="0">
            <a:normAutofit fontScale="92500" lnSpcReduction="20000"/>
          </a:bodyPr>
          <a:lstStyle/>
          <a:p>
            <a:pPr marL="0" indent="0" algn="just">
              <a:buNone/>
            </a:pPr>
            <a:r>
              <a:rPr lang="en-US" sz="1800" b="1" dirty="0"/>
              <a:t>What does computer forensics refer to?</a:t>
            </a:r>
          </a:p>
          <a:p>
            <a:pPr marL="0" indent="0" algn="just">
              <a:buNone/>
            </a:pPr>
            <a:r>
              <a:rPr lang="en-US" sz="1800" dirty="0"/>
              <a:t>a) Recovering lost data</a:t>
            </a:r>
          </a:p>
          <a:p>
            <a:pPr marL="0" indent="0" algn="just">
              <a:buNone/>
            </a:pPr>
            <a:r>
              <a:rPr lang="en-US" sz="1800" dirty="0"/>
              <a:t>b) Identifying and gathering evidence from computing equipment</a:t>
            </a:r>
          </a:p>
          <a:p>
            <a:pPr marL="0" indent="0" algn="just">
              <a:buNone/>
            </a:pPr>
            <a:r>
              <a:rPr lang="en-US" sz="1800" dirty="0"/>
              <a:t>c) Preventing cyber attacks</a:t>
            </a:r>
          </a:p>
          <a:p>
            <a:pPr marL="0" indent="0" algn="just">
              <a:buNone/>
            </a:pPr>
            <a:r>
              <a:rPr lang="en-US" sz="1800" dirty="0"/>
              <a:t>d) Preserving, and Analyzing evidence from computing equipment</a:t>
            </a:r>
          </a:p>
          <a:p>
            <a:pPr marL="0" indent="0">
              <a:buNone/>
            </a:pPr>
            <a:endParaRPr lang="en-GB" sz="1800" dirty="0"/>
          </a:p>
          <a:p>
            <a:pPr marL="0" indent="0" algn="just">
              <a:buNone/>
            </a:pPr>
            <a:r>
              <a:rPr lang="en-US" sz="1800" b="1" dirty="0"/>
              <a:t>Can evidence obtained through computer forensics be used to support legal proceedings?</a:t>
            </a:r>
          </a:p>
          <a:p>
            <a:pPr marL="0" indent="0" algn="just">
              <a:buNone/>
            </a:pPr>
            <a:r>
              <a:rPr lang="en-US" sz="1800" dirty="0"/>
              <a:t>A) No, it is not admissible in court</a:t>
            </a:r>
          </a:p>
          <a:p>
            <a:pPr marL="0" indent="0" algn="just">
              <a:buNone/>
            </a:pPr>
            <a:r>
              <a:rPr lang="en-US" sz="1800" dirty="0"/>
              <a:t>B) Yes, if it meets the criteria for admissibility and is presented properly</a:t>
            </a:r>
          </a:p>
          <a:p>
            <a:pPr marL="0" indent="0" algn="just">
              <a:buNone/>
            </a:pPr>
            <a:r>
              <a:rPr lang="en-US" sz="1800" dirty="0"/>
              <a:t>C) Only if it supports the defendant</a:t>
            </a:r>
          </a:p>
          <a:p>
            <a:pPr marL="0" indent="0" algn="just">
              <a:buNone/>
            </a:pPr>
            <a:r>
              <a:rPr lang="en-US" sz="1800" dirty="0"/>
              <a:t>D) Only if it is obtained by law enforcement</a:t>
            </a:r>
          </a:p>
          <a:p>
            <a:pPr marL="0" indent="0" algn="just">
              <a:buNone/>
            </a:pPr>
            <a:endParaRPr lang="en-US" sz="1800" dirty="0"/>
          </a:p>
          <a:p>
            <a:pPr marL="0" indent="0" algn="just">
              <a:buNone/>
            </a:pPr>
            <a:r>
              <a:rPr lang="en-US" sz="1800" b="1" dirty="0"/>
              <a:t>Why is it important for evidence collected in computer forensics to be admissible in a court of law?</a:t>
            </a:r>
          </a:p>
          <a:p>
            <a:pPr marL="0" indent="0" algn="just">
              <a:buNone/>
            </a:pPr>
            <a:r>
              <a:rPr lang="en-US" sz="1800" dirty="0"/>
              <a:t>A) To prevent unauthorized access to digital devices</a:t>
            </a:r>
          </a:p>
          <a:p>
            <a:pPr marL="0" indent="0" algn="just">
              <a:buNone/>
            </a:pPr>
            <a:r>
              <a:rPr lang="en-US" sz="1800" dirty="0"/>
              <a:t>B) To ensure the evidence is destroyed</a:t>
            </a:r>
          </a:p>
          <a:p>
            <a:pPr marL="0" indent="0" algn="just">
              <a:buNone/>
            </a:pPr>
            <a:r>
              <a:rPr lang="en-US" sz="1800" dirty="0"/>
              <a:t>C) To ensure that findings can be used to support legal proceedings and secure convictions if necessary</a:t>
            </a:r>
          </a:p>
          <a:p>
            <a:pPr marL="0" indent="0" algn="just">
              <a:buNone/>
            </a:pPr>
            <a:r>
              <a:rPr lang="en-US" sz="1800" dirty="0"/>
              <a:t>D) To expedite the investigation process</a:t>
            </a:r>
          </a:p>
          <a:p>
            <a:pPr marL="0" indent="0" algn="just">
              <a:buNone/>
            </a:pPr>
            <a:endParaRPr lang="en-US" sz="1800" dirty="0"/>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24560" y="2093186"/>
            <a:ext cx="3148194" cy="15977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026" name="Picture 2" descr="QR code for this padlet">
            <a:extLst>
              <a:ext uri="{FF2B5EF4-FFF2-40B4-BE49-F238E27FC236}">
                <a16:creationId xmlns:a16="http://schemas.microsoft.com/office/drawing/2014/main" id="{04E7D8C9-A611-2178-77E6-2DF2B9FDBDE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736172" y="3715066"/>
            <a:ext cx="3036582" cy="30365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24F930D-4684-98D1-3E99-FDD5D6DBF9D3}"/>
              </a:ext>
            </a:extLst>
          </p:cNvPr>
          <p:cNvSpPr txBox="1"/>
          <p:nvPr/>
        </p:nvSpPr>
        <p:spPr>
          <a:xfrm>
            <a:off x="7177642" y="1342756"/>
            <a:ext cx="4961103" cy="646331"/>
          </a:xfrm>
          <a:prstGeom prst="rect">
            <a:avLst/>
          </a:prstGeom>
          <a:noFill/>
        </p:spPr>
        <p:txBody>
          <a:bodyPr wrap="square">
            <a:spAutoFit/>
          </a:bodyPr>
          <a:lstStyle/>
          <a:p>
            <a:r>
              <a:rPr lang="en-GB" dirty="0"/>
              <a:t>https://padlet.com/nkaliyamurthy/cf-week-3-quiz-recap-3grf7s9fbix2pysp</a:t>
            </a:r>
          </a:p>
        </p:txBody>
      </p:sp>
    </p:spTree>
    <p:extLst>
      <p:ext uri="{BB962C8B-B14F-4D97-AF65-F5344CB8AC3E}">
        <p14:creationId xmlns:p14="http://schemas.microsoft.com/office/powerpoint/2010/main" val="1330955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016A3A2-54A7-02D3-C2D0-1BEF7EB7FDFA}"/>
              </a:ext>
            </a:extLst>
          </p:cNvPr>
          <p:cNvGrpSpPr/>
          <p:nvPr/>
        </p:nvGrpSpPr>
        <p:grpSpPr>
          <a:xfrm>
            <a:off x="106005" y="2826428"/>
            <a:ext cx="3967317" cy="1152352"/>
            <a:chOff x="106005" y="3186706"/>
            <a:chExt cx="3967317" cy="1152352"/>
          </a:xfrm>
        </p:grpSpPr>
        <p:pic>
          <p:nvPicPr>
            <p:cNvPr id="12" name="Picture 11" descr="A red and black logo&#10;&#10;Description automatically generated">
              <a:extLst>
                <a:ext uri="{FF2B5EF4-FFF2-40B4-BE49-F238E27FC236}">
                  <a16:creationId xmlns:a16="http://schemas.microsoft.com/office/drawing/2014/main" id="{A82437AD-9076-BDDD-8A15-CEE0F6CB532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6005" y="3186706"/>
              <a:ext cx="2098653" cy="899423"/>
            </a:xfrm>
            <a:prstGeom prst="rect">
              <a:avLst/>
            </a:prstGeom>
          </p:spPr>
        </p:pic>
        <p:sp>
          <p:nvSpPr>
            <p:cNvPr id="4" name="Title 2">
              <a:extLst>
                <a:ext uri="{FF2B5EF4-FFF2-40B4-BE49-F238E27FC236}">
                  <a16:creationId xmlns:a16="http://schemas.microsoft.com/office/drawing/2014/main" id="{F111D837-93F5-FBC1-0FBB-37DED3BE9DC0}"/>
                </a:ext>
              </a:extLst>
            </p:cNvPr>
            <p:cNvSpPr txBox="1">
              <a:spLocks/>
            </p:cNvSpPr>
            <p:nvPr/>
          </p:nvSpPr>
          <p:spPr bwMode="auto">
            <a:xfrm>
              <a:off x="106005" y="3831790"/>
              <a:ext cx="3967317"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Last week review…</a:t>
              </a:r>
            </a:p>
          </p:txBody>
        </p:sp>
      </p:grpSp>
      <p:sp>
        <p:nvSpPr>
          <p:cNvPr id="13" name="TextBox 12">
            <a:extLst>
              <a:ext uri="{FF2B5EF4-FFF2-40B4-BE49-F238E27FC236}">
                <a16:creationId xmlns:a16="http://schemas.microsoft.com/office/drawing/2014/main" id="{6B2B5F44-00E2-0500-3A3B-7155E52338DA}"/>
              </a:ext>
            </a:extLst>
          </p:cNvPr>
          <p:cNvSpPr txBox="1"/>
          <p:nvPr/>
        </p:nvSpPr>
        <p:spPr>
          <a:xfrm>
            <a:off x="106005" y="3883520"/>
            <a:ext cx="3200400" cy="230832"/>
          </a:xfrm>
          <a:prstGeom prst="rect">
            <a:avLst/>
          </a:prstGeom>
          <a:noFill/>
        </p:spPr>
        <p:txBody>
          <a:bodyPr wrap="square" rtlCol="0">
            <a:spAutoFit/>
          </a:bodyPr>
          <a:lstStyle/>
          <a:p>
            <a:r>
              <a:rPr lang="en-GB" sz="900" dirty="0">
                <a:hlinkClick r:id="rId4" tooltip="http://www.braingeek.in/2016_03_30_archive.html"/>
              </a:rPr>
              <a:t>This Photo</a:t>
            </a:r>
            <a:r>
              <a:rPr lang="en-GB" sz="900" dirty="0"/>
              <a:t> by Unknown Author is licensed under </a:t>
            </a:r>
            <a:r>
              <a:rPr lang="en-GB" sz="900" dirty="0">
                <a:hlinkClick r:id="rId5" tooltip="https://creativecommons.org/licenses/by-nc/3.0/"/>
              </a:rPr>
              <a:t>CC BY-NC</a:t>
            </a:r>
            <a:endParaRPr lang="en-GB" sz="900" dirty="0"/>
          </a:p>
        </p:txBody>
      </p:sp>
      <p:graphicFrame>
        <p:nvGraphicFramePr>
          <p:cNvPr id="11" name="Diagram 10">
            <a:extLst>
              <a:ext uri="{FF2B5EF4-FFF2-40B4-BE49-F238E27FC236}">
                <a16:creationId xmlns:a16="http://schemas.microsoft.com/office/drawing/2014/main" id="{A431855E-6D0B-79C5-6E1A-925B7059122E}"/>
              </a:ext>
            </a:extLst>
          </p:cNvPr>
          <p:cNvGraphicFramePr/>
          <p:nvPr>
            <p:extLst>
              <p:ext uri="{D42A27DB-BD31-4B8C-83A1-F6EECF244321}">
                <p14:modId xmlns:p14="http://schemas.microsoft.com/office/powerpoint/2010/main" val="3569581061"/>
              </p:ext>
            </p:extLst>
          </p:nvPr>
        </p:nvGraphicFramePr>
        <p:xfrm>
          <a:off x="2089663" y="0"/>
          <a:ext cx="8128000" cy="54186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4" name="Arrow: Left 13">
            <a:extLst>
              <a:ext uri="{FF2B5EF4-FFF2-40B4-BE49-F238E27FC236}">
                <a16:creationId xmlns:a16="http://schemas.microsoft.com/office/drawing/2014/main" id="{07DA11F3-A0CA-EEFB-004B-9BD62B908F9D}"/>
              </a:ext>
            </a:extLst>
          </p:cNvPr>
          <p:cNvSpPr/>
          <p:nvPr/>
        </p:nvSpPr>
        <p:spPr>
          <a:xfrm>
            <a:off x="7932314" y="891786"/>
            <a:ext cx="489098" cy="28707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Folded Corner 14">
            <a:extLst>
              <a:ext uri="{FF2B5EF4-FFF2-40B4-BE49-F238E27FC236}">
                <a16:creationId xmlns:a16="http://schemas.microsoft.com/office/drawing/2014/main" id="{E724E496-6B60-50E9-4C2B-D6CF19C267E2}"/>
              </a:ext>
            </a:extLst>
          </p:cNvPr>
          <p:cNvSpPr/>
          <p:nvPr/>
        </p:nvSpPr>
        <p:spPr>
          <a:xfrm>
            <a:off x="8772286" y="690385"/>
            <a:ext cx="3147237" cy="1244798"/>
          </a:xfrm>
          <a:prstGeom prst="foldedCorner">
            <a:avLst/>
          </a:prstGeom>
          <a:solidFill>
            <a:schemeClr val="accent1">
              <a:lumMod val="60000"/>
              <a:lumOff val="40000"/>
            </a:schemeClr>
          </a:solidFill>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Administrative, Technical &amp; Physical Provisions</a:t>
            </a:r>
          </a:p>
          <a:p>
            <a:pPr marL="285750" indent="-285750" algn="just">
              <a:buFont typeface="Arial" panose="020B0604020202020204" pitchFamily="34" charset="0"/>
              <a:buChar char="•"/>
            </a:pPr>
            <a:r>
              <a:rPr lang="en-GB" dirty="0"/>
              <a:t>Equipment and Personnel</a:t>
            </a:r>
          </a:p>
        </p:txBody>
      </p:sp>
      <p:sp>
        <p:nvSpPr>
          <p:cNvPr id="16" name="Rectangle: Folded Corner 15">
            <a:extLst>
              <a:ext uri="{FF2B5EF4-FFF2-40B4-BE49-F238E27FC236}">
                <a16:creationId xmlns:a16="http://schemas.microsoft.com/office/drawing/2014/main" id="{96599E44-65BD-CF4F-7617-AF0C014712E1}"/>
              </a:ext>
            </a:extLst>
          </p:cNvPr>
          <p:cNvSpPr/>
          <p:nvPr/>
        </p:nvSpPr>
        <p:spPr>
          <a:xfrm>
            <a:off x="272477" y="639183"/>
            <a:ext cx="3147237" cy="1600300"/>
          </a:xfrm>
          <a:prstGeom prst="foldedCorner">
            <a:avLst/>
          </a:prstGeom>
          <a:solidFill>
            <a:schemeClr val="accent1">
              <a:lumMod val="60000"/>
              <a:lumOff val="40000"/>
            </a:schemeClr>
          </a:solidFill>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Detection of an incident</a:t>
            </a:r>
          </a:p>
          <a:p>
            <a:pPr marL="285750" indent="-285750" algn="just">
              <a:buFont typeface="Arial" panose="020B0604020202020204" pitchFamily="34" charset="0"/>
              <a:buChar char="•"/>
            </a:pPr>
            <a:r>
              <a:rPr lang="en-GB" dirty="0"/>
              <a:t>Approved techniques to retrieve relevant data</a:t>
            </a:r>
          </a:p>
          <a:p>
            <a:pPr marL="285750" indent="-285750" algn="just">
              <a:buFont typeface="Arial" panose="020B0604020202020204" pitchFamily="34" charset="0"/>
              <a:buChar char="•"/>
            </a:pPr>
            <a:r>
              <a:rPr lang="en-GB" dirty="0"/>
              <a:t>Proper evidence gathering </a:t>
            </a:r>
          </a:p>
          <a:p>
            <a:pPr marL="285750" indent="-285750" algn="just">
              <a:buFont typeface="Arial" panose="020B0604020202020204" pitchFamily="34" charset="0"/>
              <a:buChar char="•"/>
            </a:pPr>
            <a:r>
              <a:rPr lang="en-GB" dirty="0"/>
              <a:t>Chain of custody</a:t>
            </a:r>
          </a:p>
        </p:txBody>
      </p:sp>
      <p:sp>
        <p:nvSpPr>
          <p:cNvPr id="18" name="Arrow: Left 17">
            <a:extLst>
              <a:ext uri="{FF2B5EF4-FFF2-40B4-BE49-F238E27FC236}">
                <a16:creationId xmlns:a16="http://schemas.microsoft.com/office/drawing/2014/main" id="{94DB4B19-0260-1102-BA85-8B5523E7AC8B}"/>
              </a:ext>
            </a:extLst>
          </p:cNvPr>
          <p:cNvSpPr/>
          <p:nvPr/>
        </p:nvSpPr>
        <p:spPr>
          <a:xfrm rot="10800000">
            <a:off x="1037983" y="2349315"/>
            <a:ext cx="3147236" cy="28707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Left 18">
            <a:extLst>
              <a:ext uri="{FF2B5EF4-FFF2-40B4-BE49-F238E27FC236}">
                <a16:creationId xmlns:a16="http://schemas.microsoft.com/office/drawing/2014/main" id="{9FB2F355-7B30-EC1A-2D1E-B8223A2BD287}"/>
              </a:ext>
            </a:extLst>
          </p:cNvPr>
          <p:cNvSpPr/>
          <p:nvPr/>
        </p:nvSpPr>
        <p:spPr>
          <a:xfrm>
            <a:off x="7638917" y="3427653"/>
            <a:ext cx="489098" cy="28707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Folded Corner 19">
            <a:extLst>
              <a:ext uri="{FF2B5EF4-FFF2-40B4-BE49-F238E27FC236}">
                <a16:creationId xmlns:a16="http://schemas.microsoft.com/office/drawing/2014/main" id="{D37E4757-6150-644C-D688-5ABE0950C9BF}"/>
              </a:ext>
            </a:extLst>
          </p:cNvPr>
          <p:cNvSpPr/>
          <p:nvPr/>
        </p:nvSpPr>
        <p:spPr>
          <a:xfrm>
            <a:off x="8328798" y="2657440"/>
            <a:ext cx="3147237" cy="1244798"/>
          </a:xfrm>
          <a:prstGeom prst="foldedCorner">
            <a:avLst/>
          </a:prstGeom>
          <a:solidFill>
            <a:schemeClr val="accent1">
              <a:lumMod val="60000"/>
              <a:lumOff val="40000"/>
            </a:schemeClr>
          </a:solidFill>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Evaluate Digital Evidence</a:t>
            </a:r>
          </a:p>
          <a:p>
            <a:pPr marL="285750" indent="-285750" algn="just">
              <a:buFont typeface="Arial" panose="020B0604020202020204" pitchFamily="34" charset="0"/>
              <a:buChar char="•"/>
            </a:pPr>
            <a:r>
              <a:rPr lang="en-GB" dirty="0"/>
              <a:t>Examine the context and content to determine relevancy</a:t>
            </a:r>
          </a:p>
        </p:txBody>
      </p:sp>
      <p:sp>
        <p:nvSpPr>
          <p:cNvPr id="21" name="Arrow: Left 20">
            <a:extLst>
              <a:ext uri="{FF2B5EF4-FFF2-40B4-BE49-F238E27FC236}">
                <a16:creationId xmlns:a16="http://schemas.microsoft.com/office/drawing/2014/main" id="{BEDA4DD8-462A-CC90-76E0-7478E2B79F65}"/>
              </a:ext>
            </a:extLst>
          </p:cNvPr>
          <p:cNvSpPr/>
          <p:nvPr/>
        </p:nvSpPr>
        <p:spPr>
          <a:xfrm>
            <a:off x="7668066" y="4699033"/>
            <a:ext cx="489098" cy="287079"/>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Folded Corner 21">
            <a:extLst>
              <a:ext uri="{FF2B5EF4-FFF2-40B4-BE49-F238E27FC236}">
                <a16:creationId xmlns:a16="http://schemas.microsoft.com/office/drawing/2014/main" id="{40A8ED24-57CE-22AA-AD84-90D10F4962BC}"/>
              </a:ext>
            </a:extLst>
          </p:cNvPr>
          <p:cNvSpPr/>
          <p:nvPr/>
        </p:nvSpPr>
        <p:spPr>
          <a:xfrm>
            <a:off x="8925868" y="4578188"/>
            <a:ext cx="3147237" cy="626730"/>
          </a:xfrm>
          <a:prstGeom prst="foldedCorner">
            <a:avLst/>
          </a:prstGeom>
          <a:solidFill>
            <a:schemeClr val="accent1">
              <a:lumMod val="60000"/>
              <a:lumOff val="40000"/>
            </a:schemeClr>
          </a:solidFill>
          <a:effectLst>
            <a:outerShdw blurRad="50800" dist="38100" dir="10800000" algn="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Document Preparation</a:t>
            </a:r>
          </a:p>
        </p:txBody>
      </p:sp>
      <p:sp>
        <p:nvSpPr>
          <p:cNvPr id="23" name="Title 1">
            <a:extLst>
              <a:ext uri="{FF2B5EF4-FFF2-40B4-BE49-F238E27FC236}">
                <a16:creationId xmlns:a16="http://schemas.microsoft.com/office/drawing/2014/main" id="{E08209D5-CE29-398E-1E9E-49B110365DA3}"/>
              </a:ext>
            </a:extLst>
          </p:cNvPr>
          <p:cNvSpPr txBox="1">
            <a:spLocks/>
          </p:cNvSpPr>
          <p:nvPr/>
        </p:nvSpPr>
        <p:spPr>
          <a:xfrm>
            <a:off x="57840" y="5181244"/>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t>Process</a:t>
            </a:r>
          </a:p>
        </p:txBody>
      </p:sp>
    </p:spTree>
    <p:extLst>
      <p:ext uri="{BB962C8B-B14F-4D97-AF65-F5344CB8AC3E}">
        <p14:creationId xmlns:p14="http://schemas.microsoft.com/office/powerpoint/2010/main" val="3722599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Process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Preparation</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Process and Procedure (Framework, SOP)</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Education, Training and Awareness</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Technology and Toolsets</a:t>
            </a:r>
          </a:p>
          <a:p>
            <a:pPr algn="just" defTabSz="684213">
              <a:spcBef>
                <a:spcPts val="600"/>
              </a:spcBef>
              <a:spcAft>
                <a:spcPts val="600"/>
              </a:spcAft>
              <a:buClr>
                <a:schemeClr val="tx2"/>
              </a:buClr>
              <a:buSzPct val="90000"/>
              <a:buFont typeface="Wingdings" panose="05000000000000000000" pitchFamily="2" charset="2"/>
              <a:buChar char="§"/>
            </a:pPr>
            <a:r>
              <a:rPr lang="en-GB" sz="2100" dirty="0"/>
              <a:t>Gathering</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Electronically Stored Evidence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Evidence Handling Techniques</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Securing the Scene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Documenting the Scene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Search and Seizure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Collection and Preservation</a:t>
            </a:r>
          </a:p>
          <a:p>
            <a:pPr lvl="1" algn="just" defTabSz="684213">
              <a:spcBef>
                <a:spcPts val="600"/>
              </a:spcBef>
              <a:spcAft>
                <a:spcPts val="600"/>
              </a:spcAft>
              <a:buClr>
                <a:schemeClr val="tx2"/>
              </a:buClr>
              <a:buSzPct val="90000"/>
              <a:buFont typeface="Wingdings" panose="05000000000000000000" pitchFamily="2" charset="2"/>
              <a:buChar char="§"/>
            </a:pPr>
            <a:endParaRPr lang="en-GB" sz="2100" b="1" dirty="0"/>
          </a:p>
        </p:txBody>
      </p:sp>
      <p:grpSp>
        <p:nvGrpSpPr>
          <p:cNvPr id="6" name="Group 5">
            <a:extLst>
              <a:ext uri="{FF2B5EF4-FFF2-40B4-BE49-F238E27FC236}">
                <a16:creationId xmlns:a16="http://schemas.microsoft.com/office/drawing/2014/main" id="{BC736B33-FAE5-9AC0-614C-489366B0027B}"/>
              </a:ext>
            </a:extLst>
          </p:cNvPr>
          <p:cNvGrpSpPr/>
          <p:nvPr/>
        </p:nvGrpSpPr>
        <p:grpSpPr>
          <a:xfrm>
            <a:off x="3949699" y="118901"/>
            <a:ext cx="8128000" cy="5526799"/>
            <a:chOff x="3949699" y="118901"/>
            <a:chExt cx="8128000" cy="5526799"/>
          </a:xfrm>
        </p:grpSpPr>
        <p:graphicFrame>
          <p:nvGraphicFramePr>
            <p:cNvPr id="4" name="Diagram 3">
              <a:extLst>
                <a:ext uri="{FF2B5EF4-FFF2-40B4-BE49-F238E27FC236}">
                  <a16:creationId xmlns:a16="http://schemas.microsoft.com/office/drawing/2014/main" id="{92EF71C7-06E4-11C7-9DCD-2C8C87B49E25}"/>
                </a:ext>
              </a:extLst>
            </p:cNvPr>
            <p:cNvGraphicFramePr/>
            <p:nvPr/>
          </p:nvGraphicFramePr>
          <p:xfrm>
            <a:off x="3949699" y="118901"/>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6D2D9096-A6A0-3EF4-C3B0-BF8994C82183}"/>
                </a:ext>
              </a:extLst>
            </p:cNvPr>
            <p:cNvGraphicFramePr/>
            <p:nvPr/>
          </p:nvGraphicFramePr>
          <p:xfrm>
            <a:off x="5346699" y="2089700"/>
            <a:ext cx="5334000" cy="3556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sp>
        <p:nvSpPr>
          <p:cNvPr id="8" name="TextBox 7">
            <a:extLst>
              <a:ext uri="{FF2B5EF4-FFF2-40B4-BE49-F238E27FC236}">
                <a16:creationId xmlns:a16="http://schemas.microsoft.com/office/drawing/2014/main" id="{2DCCF48B-5BC6-8BDA-F1C5-319595982605}"/>
              </a:ext>
            </a:extLst>
          </p:cNvPr>
          <p:cNvSpPr txBox="1"/>
          <p:nvPr/>
        </p:nvSpPr>
        <p:spPr>
          <a:xfrm>
            <a:off x="2946400" y="89419"/>
            <a:ext cx="8801100" cy="923330"/>
          </a:xfrm>
          <a:prstGeom prst="rect">
            <a:avLst/>
          </a:prstGeom>
          <a:noFill/>
        </p:spPr>
        <p:txBody>
          <a:bodyPr wrap="square">
            <a:spAutoFit/>
          </a:bodyPr>
          <a:lstStyle/>
          <a:p>
            <a:pPr algn="ctr"/>
            <a:r>
              <a:rPr lang="en-GB" b="1" dirty="0"/>
              <a:t>Always remember</a:t>
            </a:r>
          </a:p>
          <a:p>
            <a:pPr algn="just"/>
            <a:r>
              <a:rPr lang="en-GB" dirty="0">
                <a:effectLst>
                  <a:outerShdw blurRad="38100" dist="38100" dir="2700000" algn="tl">
                    <a:srgbClr val="000000">
                      <a:alpha val="43137"/>
                    </a:srgbClr>
                  </a:outerShdw>
                </a:effectLst>
                <a:latin typeface="DengXian" panose="02010600030101010101" pitchFamily="2" charset="-122"/>
                <a:ea typeface="DengXian" panose="02010600030101010101" pitchFamily="2" charset="-122"/>
              </a:rPr>
              <a:t>“maintaining the authenticity and integrity of evidence is essential for guaranteeing a forensically sound investigation”</a:t>
            </a:r>
          </a:p>
        </p:txBody>
      </p:sp>
      <p:grpSp>
        <p:nvGrpSpPr>
          <p:cNvPr id="7" name="Group 6">
            <a:extLst>
              <a:ext uri="{FF2B5EF4-FFF2-40B4-BE49-F238E27FC236}">
                <a16:creationId xmlns:a16="http://schemas.microsoft.com/office/drawing/2014/main" id="{FEA428B4-C703-413C-E302-52C6DB6FBF39}"/>
              </a:ext>
            </a:extLst>
          </p:cNvPr>
          <p:cNvGrpSpPr/>
          <p:nvPr/>
        </p:nvGrpSpPr>
        <p:grpSpPr>
          <a:xfrm>
            <a:off x="9416885" y="4803648"/>
            <a:ext cx="2684213" cy="779660"/>
            <a:chOff x="106005" y="3186706"/>
            <a:chExt cx="3967317" cy="1152352"/>
          </a:xfrm>
        </p:grpSpPr>
        <p:pic>
          <p:nvPicPr>
            <p:cNvPr id="9" name="Picture 8" descr="A red and black logo&#10;&#10;Description automatically generated">
              <a:extLst>
                <a:ext uri="{FF2B5EF4-FFF2-40B4-BE49-F238E27FC236}">
                  <a16:creationId xmlns:a16="http://schemas.microsoft.com/office/drawing/2014/main" id="{080CAB33-C31B-9DD6-E7CA-EB9B385F75DD}"/>
                </a:ext>
              </a:extLst>
            </p:cNvPr>
            <p:cNvPicPr>
              <a:picLocks noChangeAspect="1"/>
            </p:cNvPicPr>
            <p:nvPr/>
          </p:nvPicPr>
          <p:blipFill>
            <a:blip r:embed="rId13" cstate="print">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106005" y="3186706"/>
              <a:ext cx="2098653" cy="899423"/>
            </a:xfrm>
            <a:prstGeom prst="rect">
              <a:avLst/>
            </a:prstGeom>
          </p:spPr>
        </p:pic>
        <p:sp>
          <p:nvSpPr>
            <p:cNvPr id="10" name="Title 2">
              <a:extLst>
                <a:ext uri="{FF2B5EF4-FFF2-40B4-BE49-F238E27FC236}">
                  <a16:creationId xmlns:a16="http://schemas.microsoft.com/office/drawing/2014/main" id="{4F462C4B-F25F-BE27-FAEC-BCC8D2CEDCB4}"/>
                </a:ext>
              </a:extLst>
            </p:cNvPr>
            <p:cNvSpPr txBox="1">
              <a:spLocks/>
            </p:cNvSpPr>
            <p:nvPr/>
          </p:nvSpPr>
          <p:spPr bwMode="auto">
            <a:xfrm>
              <a:off x="106005" y="3831790"/>
              <a:ext cx="3967317"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Last week review…</a:t>
              </a:r>
            </a:p>
          </p:txBody>
        </p:sp>
      </p:grpSp>
      <p:sp>
        <p:nvSpPr>
          <p:cNvPr id="11" name="TextBox 10">
            <a:extLst>
              <a:ext uri="{FF2B5EF4-FFF2-40B4-BE49-F238E27FC236}">
                <a16:creationId xmlns:a16="http://schemas.microsoft.com/office/drawing/2014/main" id="{2CCD581D-3BE5-D0F7-60AC-36E2E22A5CAC}"/>
              </a:ext>
            </a:extLst>
          </p:cNvPr>
          <p:cNvSpPr txBox="1"/>
          <p:nvPr/>
        </p:nvSpPr>
        <p:spPr>
          <a:xfrm>
            <a:off x="9416885" y="4678261"/>
            <a:ext cx="2660814" cy="369332"/>
          </a:xfrm>
          <a:prstGeom prst="rect">
            <a:avLst/>
          </a:prstGeom>
          <a:noFill/>
        </p:spPr>
        <p:txBody>
          <a:bodyPr wrap="square" rtlCol="0">
            <a:spAutoFit/>
          </a:bodyPr>
          <a:lstStyle/>
          <a:p>
            <a:r>
              <a:rPr lang="en-GB" sz="900" dirty="0">
                <a:hlinkClick r:id="rId14" tooltip="http://www.braingeek.in/2016_03_30_archive.html"/>
              </a:rPr>
              <a:t>This Photo</a:t>
            </a:r>
            <a:r>
              <a:rPr lang="en-GB" sz="900" dirty="0"/>
              <a:t> by Unknown Author is licensed under </a:t>
            </a:r>
            <a:r>
              <a:rPr lang="en-GB" sz="900" dirty="0">
                <a:hlinkClick r:id="rId15" tooltip="https://creativecommons.org/licenses/by-nc/3.0/"/>
              </a:rPr>
              <a:t>CC BY-NC</a:t>
            </a:r>
            <a:endParaRPr lang="en-GB" sz="900" dirty="0"/>
          </a:p>
        </p:txBody>
      </p:sp>
    </p:spTree>
    <p:extLst>
      <p:ext uri="{BB962C8B-B14F-4D97-AF65-F5344CB8AC3E}">
        <p14:creationId xmlns:p14="http://schemas.microsoft.com/office/powerpoint/2010/main" val="2561024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Process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rmAutofit fontScale="92500"/>
          </a:bodyPr>
          <a:lstStyle/>
          <a:p>
            <a:pPr algn="just" defTabSz="684213">
              <a:spcBef>
                <a:spcPts val="600"/>
              </a:spcBef>
              <a:spcAft>
                <a:spcPts val="600"/>
              </a:spcAft>
              <a:buClr>
                <a:schemeClr val="tx2"/>
              </a:buClr>
              <a:buSzPct val="90000"/>
              <a:buFont typeface="Wingdings" panose="05000000000000000000" pitchFamily="2" charset="2"/>
              <a:buChar char="§"/>
            </a:pPr>
            <a:r>
              <a:rPr lang="en-GB" sz="2100" dirty="0"/>
              <a:t>Processing</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Always in a controlled environment</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Follow the least privilege access methodology</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Look for encrypted/ deleted files</a:t>
            </a:r>
          </a:p>
          <a:p>
            <a:pPr algn="just" defTabSz="684213">
              <a:spcBef>
                <a:spcPts val="600"/>
              </a:spcBef>
              <a:spcAft>
                <a:spcPts val="600"/>
              </a:spcAft>
              <a:buClr>
                <a:schemeClr val="tx2"/>
              </a:buClr>
              <a:buSzPct val="90000"/>
              <a:buFont typeface="Wingdings" panose="05000000000000000000" pitchFamily="2" charset="2"/>
              <a:buChar char="§"/>
            </a:pPr>
            <a:r>
              <a:rPr lang="en-GB" sz="2100" dirty="0"/>
              <a:t>Presentation</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Content should be clear and concise to accurately demonstrate a chronology of events</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Use of jargon, slang, and technical terminology should be limited or avoided. </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Where used, a glossary should be included to define terms in a layperson’s language.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Where acronyms and abbreviations are used, they must be written out in full expression on the first use.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Because final reports are written after the fact, meaning after an investigation, content should be communicated in the past tense, but can change tense where conclusions or recommendations are being made.</a:t>
            </a:r>
          </a:p>
          <a:p>
            <a:pPr lvl="1" algn="just" defTabSz="684213">
              <a:spcBef>
                <a:spcPts val="600"/>
              </a:spcBef>
              <a:spcAft>
                <a:spcPts val="600"/>
              </a:spcAft>
              <a:buClr>
                <a:schemeClr val="tx2"/>
              </a:buClr>
              <a:buSzPct val="90000"/>
              <a:buFont typeface="Wingdings" panose="05000000000000000000" pitchFamily="2" charset="2"/>
              <a:buChar char="§"/>
            </a:pPr>
            <a:r>
              <a:rPr lang="en-GB" sz="2100" dirty="0"/>
              <a:t>Format a final report not only for distribution within the organization, but also with the mindset that it may be used as testimony in a court of law.</a:t>
            </a:r>
            <a:endParaRPr lang="en-GB" sz="2100" b="1" dirty="0"/>
          </a:p>
        </p:txBody>
      </p:sp>
      <p:sp>
        <p:nvSpPr>
          <p:cNvPr id="8" name="TextBox 7">
            <a:extLst>
              <a:ext uri="{FF2B5EF4-FFF2-40B4-BE49-F238E27FC236}">
                <a16:creationId xmlns:a16="http://schemas.microsoft.com/office/drawing/2014/main" id="{2DCCF48B-5BC6-8BDA-F1C5-319595982605}"/>
              </a:ext>
            </a:extLst>
          </p:cNvPr>
          <p:cNvSpPr txBox="1"/>
          <p:nvPr/>
        </p:nvSpPr>
        <p:spPr>
          <a:xfrm>
            <a:off x="2946400" y="89419"/>
            <a:ext cx="8801100" cy="923330"/>
          </a:xfrm>
          <a:prstGeom prst="rect">
            <a:avLst/>
          </a:prstGeom>
          <a:noFill/>
        </p:spPr>
        <p:txBody>
          <a:bodyPr wrap="square">
            <a:spAutoFit/>
          </a:bodyPr>
          <a:lstStyle/>
          <a:p>
            <a:pPr algn="ctr"/>
            <a:r>
              <a:rPr lang="en-GB" b="1" dirty="0"/>
              <a:t>Always remember</a:t>
            </a:r>
          </a:p>
          <a:p>
            <a:pPr algn="just"/>
            <a:r>
              <a:rPr lang="en-GB" dirty="0">
                <a:effectLst>
                  <a:outerShdw blurRad="38100" dist="38100" dir="2700000" algn="tl">
                    <a:srgbClr val="000000">
                      <a:alpha val="43137"/>
                    </a:srgbClr>
                  </a:outerShdw>
                </a:effectLst>
                <a:latin typeface="DengXian" panose="02010600030101010101" pitchFamily="2" charset="-122"/>
                <a:ea typeface="DengXian" panose="02010600030101010101" pitchFamily="2" charset="-122"/>
              </a:rPr>
              <a:t>“maintaining the authenticity and integrity of evidence is essential for guaranteeing a forensically sound investigation”</a:t>
            </a:r>
          </a:p>
        </p:txBody>
      </p:sp>
      <p:grpSp>
        <p:nvGrpSpPr>
          <p:cNvPr id="4" name="Group 3">
            <a:extLst>
              <a:ext uri="{FF2B5EF4-FFF2-40B4-BE49-F238E27FC236}">
                <a16:creationId xmlns:a16="http://schemas.microsoft.com/office/drawing/2014/main" id="{0EC5AB18-90FF-C964-90F0-AB830DCB0D6E}"/>
              </a:ext>
            </a:extLst>
          </p:cNvPr>
          <p:cNvGrpSpPr/>
          <p:nvPr/>
        </p:nvGrpSpPr>
        <p:grpSpPr>
          <a:xfrm>
            <a:off x="9173045" y="1091399"/>
            <a:ext cx="2684213" cy="779660"/>
            <a:chOff x="106005" y="3186706"/>
            <a:chExt cx="3967317" cy="1152352"/>
          </a:xfrm>
        </p:grpSpPr>
        <p:pic>
          <p:nvPicPr>
            <p:cNvPr id="5" name="Picture 4" descr="A red and black logo&#10;&#10;Description automatically generated">
              <a:extLst>
                <a:ext uri="{FF2B5EF4-FFF2-40B4-BE49-F238E27FC236}">
                  <a16:creationId xmlns:a16="http://schemas.microsoft.com/office/drawing/2014/main" id="{625739D8-BFCD-29E3-455C-FD8FB2602AF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6005" y="3186706"/>
              <a:ext cx="2098653" cy="899423"/>
            </a:xfrm>
            <a:prstGeom prst="rect">
              <a:avLst/>
            </a:prstGeom>
          </p:spPr>
        </p:pic>
        <p:sp>
          <p:nvSpPr>
            <p:cNvPr id="6" name="Title 2">
              <a:extLst>
                <a:ext uri="{FF2B5EF4-FFF2-40B4-BE49-F238E27FC236}">
                  <a16:creationId xmlns:a16="http://schemas.microsoft.com/office/drawing/2014/main" id="{47959586-A346-D3B3-6A20-8926FE7126F1}"/>
                </a:ext>
              </a:extLst>
            </p:cNvPr>
            <p:cNvSpPr txBox="1">
              <a:spLocks/>
            </p:cNvSpPr>
            <p:nvPr/>
          </p:nvSpPr>
          <p:spPr bwMode="auto">
            <a:xfrm>
              <a:off x="106005" y="3831790"/>
              <a:ext cx="3967317"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Last week review…</a:t>
              </a:r>
            </a:p>
          </p:txBody>
        </p:sp>
      </p:grpSp>
      <p:sp>
        <p:nvSpPr>
          <p:cNvPr id="7" name="TextBox 6">
            <a:extLst>
              <a:ext uri="{FF2B5EF4-FFF2-40B4-BE49-F238E27FC236}">
                <a16:creationId xmlns:a16="http://schemas.microsoft.com/office/drawing/2014/main" id="{5D7F1708-08E9-2995-E82B-89219794CFD2}"/>
              </a:ext>
            </a:extLst>
          </p:cNvPr>
          <p:cNvSpPr txBox="1"/>
          <p:nvPr/>
        </p:nvSpPr>
        <p:spPr>
          <a:xfrm>
            <a:off x="9184744" y="1813326"/>
            <a:ext cx="2660814" cy="369332"/>
          </a:xfrm>
          <a:prstGeom prst="rect">
            <a:avLst/>
          </a:prstGeom>
          <a:noFill/>
        </p:spPr>
        <p:txBody>
          <a:bodyPr wrap="square" rtlCol="0">
            <a:spAutoFit/>
          </a:bodyPr>
          <a:lstStyle/>
          <a:p>
            <a:r>
              <a:rPr lang="en-GB" sz="900" dirty="0">
                <a:hlinkClick r:id="rId4" tooltip="http://www.braingeek.in/2016_03_30_archive.html"/>
              </a:rPr>
              <a:t>This Photo</a:t>
            </a:r>
            <a:r>
              <a:rPr lang="en-GB" sz="900" dirty="0"/>
              <a:t> by Unknown Author is licensed under </a:t>
            </a:r>
            <a:r>
              <a:rPr lang="en-GB" sz="900" dirty="0">
                <a:hlinkClick r:id="rId5" tooltip="https://creativecommons.org/licenses/by-nc/3.0/"/>
              </a:rPr>
              <a:t>CC BY-NC</a:t>
            </a:r>
            <a:endParaRPr lang="en-GB" sz="900" dirty="0"/>
          </a:p>
        </p:txBody>
      </p:sp>
    </p:spTree>
    <p:extLst>
      <p:ext uri="{BB962C8B-B14F-4D97-AF65-F5344CB8AC3E}">
        <p14:creationId xmlns:p14="http://schemas.microsoft.com/office/powerpoint/2010/main" val="2983142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Summary</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b="1" dirty="0"/>
              <a:t>Computer forensics</a:t>
            </a:r>
            <a:r>
              <a:rPr lang="en-US" sz="1800" dirty="0"/>
              <a:t> </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Methodological procedures to identify, gather, preserve, interpret, and present evidence from computing equipment admissible in court.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t>Cybercrime</a:t>
            </a:r>
            <a:r>
              <a:rPr lang="en-US" sz="1800" dirty="0"/>
              <a:t> </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Illegal acts involving computing devices categorized into internal and external attacks.</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t>Challenges</a:t>
            </a:r>
            <a:r>
              <a:rPr lang="en-US" sz="1800" dirty="0"/>
              <a:t> </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Speed, anonymity, volatile evidence, global origin, legal differences, limited understanding.</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t>Investigation Approaches</a:t>
            </a:r>
            <a:r>
              <a:rPr lang="en-US" sz="1800" dirty="0"/>
              <a:t> </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Civil, criminal, administrative.</a:t>
            </a:r>
          </a:p>
        </p:txBody>
      </p:sp>
      <p:grpSp>
        <p:nvGrpSpPr>
          <p:cNvPr id="4" name="Group 3">
            <a:extLst>
              <a:ext uri="{FF2B5EF4-FFF2-40B4-BE49-F238E27FC236}">
                <a16:creationId xmlns:a16="http://schemas.microsoft.com/office/drawing/2014/main" id="{0EC5AB18-90FF-C964-90F0-AB830DCB0D6E}"/>
              </a:ext>
            </a:extLst>
          </p:cNvPr>
          <p:cNvGrpSpPr/>
          <p:nvPr/>
        </p:nvGrpSpPr>
        <p:grpSpPr>
          <a:xfrm>
            <a:off x="9393486" y="4492967"/>
            <a:ext cx="2684213" cy="779660"/>
            <a:chOff x="106005" y="3186706"/>
            <a:chExt cx="3967317" cy="1152352"/>
          </a:xfrm>
        </p:grpSpPr>
        <p:pic>
          <p:nvPicPr>
            <p:cNvPr id="5" name="Picture 4" descr="A red and black logo&#10;&#10;Description automatically generated">
              <a:extLst>
                <a:ext uri="{FF2B5EF4-FFF2-40B4-BE49-F238E27FC236}">
                  <a16:creationId xmlns:a16="http://schemas.microsoft.com/office/drawing/2014/main" id="{625739D8-BFCD-29E3-455C-FD8FB2602AF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6005" y="3186706"/>
              <a:ext cx="2098653" cy="899423"/>
            </a:xfrm>
            <a:prstGeom prst="rect">
              <a:avLst/>
            </a:prstGeom>
          </p:spPr>
        </p:pic>
        <p:sp>
          <p:nvSpPr>
            <p:cNvPr id="6" name="Title 2">
              <a:extLst>
                <a:ext uri="{FF2B5EF4-FFF2-40B4-BE49-F238E27FC236}">
                  <a16:creationId xmlns:a16="http://schemas.microsoft.com/office/drawing/2014/main" id="{47959586-A346-D3B3-6A20-8926FE7126F1}"/>
                </a:ext>
              </a:extLst>
            </p:cNvPr>
            <p:cNvSpPr txBox="1">
              <a:spLocks/>
            </p:cNvSpPr>
            <p:nvPr/>
          </p:nvSpPr>
          <p:spPr bwMode="auto">
            <a:xfrm>
              <a:off x="106005" y="3831790"/>
              <a:ext cx="3967317"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Last week review…</a:t>
              </a:r>
            </a:p>
          </p:txBody>
        </p:sp>
      </p:grpSp>
      <p:sp>
        <p:nvSpPr>
          <p:cNvPr id="7" name="TextBox 6">
            <a:extLst>
              <a:ext uri="{FF2B5EF4-FFF2-40B4-BE49-F238E27FC236}">
                <a16:creationId xmlns:a16="http://schemas.microsoft.com/office/drawing/2014/main" id="{5D7F1708-08E9-2995-E82B-89219794CFD2}"/>
              </a:ext>
            </a:extLst>
          </p:cNvPr>
          <p:cNvSpPr txBox="1"/>
          <p:nvPr/>
        </p:nvSpPr>
        <p:spPr>
          <a:xfrm>
            <a:off x="9405185" y="5214894"/>
            <a:ext cx="2660814" cy="369332"/>
          </a:xfrm>
          <a:prstGeom prst="rect">
            <a:avLst/>
          </a:prstGeom>
          <a:noFill/>
        </p:spPr>
        <p:txBody>
          <a:bodyPr wrap="square" rtlCol="0">
            <a:spAutoFit/>
          </a:bodyPr>
          <a:lstStyle/>
          <a:p>
            <a:r>
              <a:rPr lang="en-GB" sz="900" dirty="0">
                <a:hlinkClick r:id="rId4" tooltip="http://www.braingeek.in/2016_03_30_archive.html"/>
              </a:rPr>
              <a:t>This Photo</a:t>
            </a:r>
            <a:r>
              <a:rPr lang="en-GB" sz="900" dirty="0"/>
              <a:t> by Unknown Author is licensed under </a:t>
            </a:r>
            <a:r>
              <a:rPr lang="en-GB" sz="900" dirty="0">
                <a:hlinkClick r:id="rId5" tooltip="https://creativecommons.org/licenses/by-nc/3.0/"/>
              </a:rPr>
              <a:t>CC BY-NC</a:t>
            </a:r>
            <a:endParaRPr lang="en-GB" sz="900" dirty="0"/>
          </a:p>
        </p:txBody>
      </p:sp>
    </p:spTree>
    <p:extLst>
      <p:ext uri="{BB962C8B-B14F-4D97-AF65-F5344CB8AC3E}">
        <p14:creationId xmlns:p14="http://schemas.microsoft.com/office/powerpoint/2010/main" val="3767905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Summary</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b="1" dirty="0"/>
              <a:t>Digital Evidence</a:t>
            </a:r>
            <a:r>
              <a:rPr lang="en-US" sz="1800" dirty="0"/>
              <a:t> </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Stored or transmitted digital information, volatile and non-volatile.</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t>Forensic Readiness</a:t>
            </a:r>
            <a:r>
              <a:rPr lang="en-US" sz="1800" dirty="0"/>
              <a:t> </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Organization's ability to use digital evidence efficiently and cost-effectively.</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t>Incident Response</a:t>
            </a:r>
            <a:r>
              <a:rPr lang="en-US" sz="1800" dirty="0"/>
              <a:t> </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Integration of computer forensics in response plans for tracking and prosecuting perpetrators.</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t>Legal Framework</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 Relevance of laws to forensic investigations in the US and other jurisdictions.</a:t>
            </a:r>
            <a:endParaRPr lang="en-GB" sz="1800" dirty="0"/>
          </a:p>
        </p:txBody>
      </p:sp>
      <p:grpSp>
        <p:nvGrpSpPr>
          <p:cNvPr id="4" name="Group 3">
            <a:extLst>
              <a:ext uri="{FF2B5EF4-FFF2-40B4-BE49-F238E27FC236}">
                <a16:creationId xmlns:a16="http://schemas.microsoft.com/office/drawing/2014/main" id="{0EC5AB18-90FF-C964-90F0-AB830DCB0D6E}"/>
              </a:ext>
            </a:extLst>
          </p:cNvPr>
          <p:cNvGrpSpPr/>
          <p:nvPr/>
        </p:nvGrpSpPr>
        <p:grpSpPr>
          <a:xfrm>
            <a:off x="9393486" y="4492967"/>
            <a:ext cx="2684213" cy="779660"/>
            <a:chOff x="106005" y="3186706"/>
            <a:chExt cx="3967317" cy="1152352"/>
          </a:xfrm>
        </p:grpSpPr>
        <p:pic>
          <p:nvPicPr>
            <p:cNvPr id="5" name="Picture 4" descr="A red and black logo&#10;&#10;Description automatically generated">
              <a:extLst>
                <a:ext uri="{FF2B5EF4-FFF2-40B4-BE49-F238E27FC236}">
                  <a16:creationId xmlns:a16="http://schemas.microsoft.com/office/drawing/2014/main" id="{625739D8-BFCD-29E3-455C-FD8FB2602AF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6005" y="3186706"/>
              <a:ext cx="2098653" cy="899423"/>
            </a:xfrm>
            <a:prstGeom prst="rect">
              <a:avLst/>
            </a:prstGeom>
          </p:spPr>
        </p:pic>
        <p:sp>
          <p:nvSpPr>
            <p:cNvPr id="6" name="Title 2">
              <a:extLst>
                <a:ext uri="{FF2B5EF4-FFF2-40B4-BE49-F238E27FC236}">
                  <a16:creationId xmlns:a16="http://schemas.microsoft.com/office/drawing/2014/main" id="{47959586-A346-D3B3-6A20-8926FE7126F1}"/>
                </a:ext>
              </a:extLst>
            </p:cNvPr>
            <p:cNvSpPr txBox="1">
              <a:spLocks/>
            </p:cNvSpPr>
            <p:nvPr/>
          </p:nvSpPr>
          <p:spPr bwMode="auto">
            <a:xfrm>
              <a:off x="106005" y="3831790"/>
              <a:ext cx="3967317"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Last week review…</a:t>
              </a:r>
            </a:p>
          </p:txBody>
        </p:sp>
      </p:grpSp>
      <p:sp>
        <p:nvSpPr>
          <p:cNvPr id="7" name="TextBox 6">
            <a:extLst>
              <a:ext uri="{FF2B5EF4-FFF2-40B4-BE49-F238E27FC236}">
                <a16:creationId xmlns:a16="http://schemas.microsoft.com/office/drawing/2014/main" id="{5D7F1708-08E9-2995-E82B-89219794CFD2}"/>
              </a:ext>
            </a:extLst>
          </p:cNvPr>
          <p:cNvSpPr txBox="1"/>
          <p:nvPr/>
        </p:nvSpPr>
        <p:spPr>
          <a:xfrm>
            <a:off x="9405185" y="5214894"/>
            <a:ext cx="2660814" cy="369332"/>
          </a:xfrm>
          <a:prstGeom prst="rect">
            <a:avLst/>
          </a:prstGeom>
          <a:noFill/>
        </p:spPr>
        <p:txBody>
          <a:bodyPr wrap="square" rtlCol="0">
            <a:spAutoFit/>
          </a:bodyPr>
          <a:lstStyle/>
          <a:p>
            <a:r>
              <a:rPr lang="en-GB" sz="900" dirty="0">
                <a:hlinkClick r:id="rId4" tooltip="http://www.braingeek.in/2016_03_30_archive.html"/>
              </a:rPr>
              <a:t>This Photo</a:t>
            </a:r>
            <a:r>
              <a:rPr lang="en-GB" sz="900" dirty="0"/>
              <a:t> by Unknown Author is licensed under </a:t>
            </a:r>
            <a:r>
              <a:rPr lang="en-GB" sz="900" dirty="0">
                <a:hlinkClick r:id="rId5" tooltip="https://creativecommons.org/licenses/by-nc/3.0/"/>
              </a:rPr>
              <a:t>CC BY-NC</a:t>
            </a:r>
            <a:endParaRPr lang="en-GB" sz="900" dirty="0"/>
          </a:p>
        </p:txBody>
      </p:sp>
    </p:spTree>
    <p:extLst>
      <p:ext uri="{BB962C8B-B14F-4D97-AF65-F5344CB8AC3E}">
        <p14:creationId xmlns:p14="http://schemas.microsoft.com/office/powerpoint/2010/main" val="533142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Examination/Investigation Goals</a:t>
            </a:r>
          </a:p>
          <a:p>
            <a:pPr lvl="1" algn="just" defTabSz="684213">
              <a:spcBef>
                <a:spcPts val="600"/>
              </a:spcBef>
              <a:spcAft>
                <a:spcPts val="600"/>
              </a:spcAft>
              <a:buClr>
                <a:schemeClr val="tx2"/>
              </a:buClr>
              <a:buSzPct val="90000"/>
              <a:buFont typeface="Wingdings" panose="05000000000000000000" pitchFamily="2" charset="2"/>
              <a:buChar char="§"/>
            </a:pPr>
            <a:r>
              <a:rPr lang="en-US" sz="1800" b="1" dirty="0">
                <a:solidFill>
                  <a:srgbClr val="FF0000"/>
                </a:solidFill>
              </a:rPr>
              <a:t>Clear understanding </a:t>
            </a:r>
            <a:r>
              <a:rPr lang="en-US" sz="1800" dirty="0"/>
              <a:t>of examination goals.</a:t>
            </a:r>
          </a:p>
          <a:p>
            <a:pPr lvl="1" algn="just" defTabSz="684213">
              <a:spcBef>
                <a:spcPts val="600"/>
              </a:spcBef>
              <a:spcAft>
                <a:spcPts val="600"/>
              </a:spcAft>
              <a:buClr>
                <a:schemeClr val="tx2"/>
              </a:buClr>
              <a:buSzPct val="90000"/>
              <a:buFont typeface="Wingdings" panose="05000000000000000000" pitchFamily="2" charset="2"/>
              <a:buChar char="§"/>
            </a:pPr>
            <a:r>
              <a:rPr lang="en-US" sz="1800" b="1" dirty="0">
                <a:solidFill>
                  <a:srgbClr val="FF0000"/>
                </a:solidFill>
              </a:rPr>
              <a:t>Technical expertise </a:t>
            </a:r>
            <a:r>
              <a:rPr lang="en-US" sz="1800" dirty="0"/>
              <a:t>and systematic approach.</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Hypothesis Formulation/Criteria:</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Answering questions about </a:t>
            </a:r>
            <a:r>
              <a:rPr lang="en-US" sz="1800" b="1" dirty="0">
                <a:solidFill>
                  <a:srgbClr val="FF0000"/>
                </a:solidFill>
              </a:rPr>
              <a:t>previous events</a:t>
            </a:r>
            <a:r>
              <a:rPr lang="en-US" sz="1800" dirty="0"/>
              <a:t>.</a:t>
            </a:r>
          </a:p>
          <a:p>
            <a:pPr lvl="1" algn="just" defTabSz="684213">
              <a:spcBef>
                <a:spcPts val="600"/>
              </a:spcBef>
              <a:spcAft>
                <a:spcPts val="600"/>
              </a:spcAft>
              <a:buClr>
                <a:schemeClr val="tx2"/>
              </a:buClr>
              <a:buSzPct val="90000"/>
              <a:buFont typeface="Wingdings" panose="05000000000000000000" pitchFamily="2" charset="2"/>
              <a:buChar char="§"/>
            </a:pPr>
            <a:r>
              <a:rPr lang="en-US" sz="1800" b="1" dirty="0">
                <a:solidFill>
                  <a:srgbClr val="FF0000"/>
                </a:solidFill>
              </a:rPr>
              <a:t>Observations</a:t>
            </a:r>
            <a:r>
              <a:rPr lang="en-US" sz="1800" dirty="0"/>
              <a:t> aid in hypothesizing.</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Consider </a:t>
            </a:r>
            <a:r>
              <a:rPr lang="en-US" sz="1800" b="1" dirty="0">
                <a:solidFill>
                  <a:srgbClr val="FF0000"/>
                </a:solidFill>
              </a:rPr>
              <a:t>client's question </a:t>
            </a:r>
            <a:r>
              <a:rPr lang="en-US" sz="1800" dirty="0"/>
              <a:t>and establish hypotheses.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Experimental Design:</a:t>
            </a:r>
          </a:p>
          <a:p>
            <a:pPr lvl="1" algn="just" defTabSz="684213">
              <a:spcBef>
                <a:spcPts val="600"/>
              </a:spcBef>
              <a:spcAft>
                <a:spcPts val="600"/>
              </a:spcAft>
              <a:buClr>
                <a:schemeClr val="tx2"/>
              </a:buClr>
              <a:buSzPct val="90000"/>
              <a:buFont typeface="Wingdings" panose="05000000000000000000" pitchFamily="2" charset="2"/>
              <a:buChar char="§"/>
            </a:pPr>
            <a:r>
              <a:rPr lang="en-US" sz="1800" b="1" dirty="0">
                <a:solidFill>
                  <a:srgbClr val="FF0000"/>
                </a:solidFill>
              </a:rPr>
              <a:t>Prepare</a:t>
            </a:r>
            <a:r>
              <a:rPr lang="en-US" sz="1800" dirty="0"/>
              <a:t> to experiment and test hypotheses.</a:t>
            </a:r>
          </a:p>
          <a:p>
            <a:pPr lvl="1" algn="just" defTabSz="684213">
              <a:spcBef>
                <a:spcPts val="600"/>
              </a:spcBef>
              <a:spcAft>
                <a:spcPts val="600"/>
              </a:spcAft>
              <a:buClr>
                <a:schemeClr val="tx2"/>
              </a:buClr>
              <a:buSzPct val="90000"/>
              <a:buFont typeface="Wingdings" panose="05000000000000000000" pitchFamily="2" charset="2"/>
              <a:buChar char="§"/>
            </a:pPr>
            <a:r>
              <a:rPr lang="en-US" sz="1800" b="1" dirty="0">
                <a:solidFill>
                  <a:srgbClr val="FF0000"/>
                </a:solidFill>
              </a:rPr>
              <a:t>Simulate</a:t>
            </a:r>
            <a:r>
              <a:rPr lang="en-US" sz="1800" dirty="0"/>
              <a:t> suspect machine environment.</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Conduct </a:t>
            </a:r>
            <a:r>
              <a:rPr lang="en-US" sz="1800" b="1" dirty="0">
                <a:solidFill>
                  <a:srgbClr val="FF0000"/>
                </a:solidFill>
              </a:rPr>
              <a:t>mock drills </a:t>
            </a:r>
            <a:r>
              <a:rPr lang="en-US" sz="1800" dirty="0"/>
              <a:t>to refine methods and tool selection.</a:t>
            </a:r>
          </a:p>
        </p:txBody>
      </p:sp>
    </p:spTree>
    <p:extLst>
      <p:ext uri="{BB962C8B-B14F-4D97-AF65-F5344CB8AC3E}">
        <p14:creationId xmlns:p14="http://schemas.microsoft.com/office/powerpoint/2010/main" val="3475910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1" y="727274"/>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Tool Selection:</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Choose tools based on </a:t>
            </a:r>
            <a:r>
              <a:rPr lang="en-US" sz="1800" b="1" dirty="0">
                <a:solidFill>
                  <a:srgbClr val="FF0000"/>
                </a:solidFill>
              </a:rPr>
              <a:t>case specifics.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Consider digital forensic tools (software/hardware).</a:t>
            </a:r>
          </a:p>
          <a:p>
            <a:pPr lvl="1" algn="just" defTabSz="684213">
              <a:spcBef>
                <a:spcPts val="600"/>
              </a:spcBef>
              <a:spcAft>
                <a:spcPts val="600"/>
              </a:spcAft>
              <a:buClr>
                <a:schemeClr val="tx2"/>
              </a:buClr>
              <a:buSzPct val="90000"/>
              <a:buFont typeface="Wingdings" panose="05000000000000000000" pitchFamily="2" charset="2"/>
              <a:buChar char="§"/>
            </a:pPr>
            <a:r>
              <a:rPr lang="en-US" sz="1800" b="1" dirty="0">
                <a:solidFill>
                  <a:srgbClr val="FF0000"/>
                </a:solidFill>
              </a:rPr>
              <a:t>Evaluate</a:t>
            </a:r>
            <a:r>
              <a:rPr lang="en-US" sz="1800" dirty="0"/>
              <a:t> commercial vs. open-source options.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Prefer tools designed for </a:t>
            </a:r>
            <a:r>
              <a:rPr lang="en-US" sz="1800" b="1" dirty="0">
                <a:solidFill>
                  <a:srgbClr val="FF0000"/>
                </a:solidFill>
              </a:rPr>
              <a:t>specific purposes</a:t>
            </a:r>
            <a:r>
              <a:rPr lang="en-US" sz="1800" dirty="0"/>
              <a:t>.</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Results Review and Evaluation:</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Review results from </a:t>
            </a:r>
            <a:r>
              <a:rPr lang="en-US" sz="1800" b="1" dirty="0">
                <a:solidFill>
                  <a:srgbClr val="FF0000"/>
                </a:solidFill>
              </a:rPr>
              <a:t>various perspectives</a:t>
            </a:r>
            <a:r>
              <a:rPr lang="en-US" sz="1800" dirty="0"/>
              <a:t>.</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Communicate findings to the client with </a:t>
            </a:r>
            <a:r>
              <a:rPr lang="en-US" sz="1800" b="1" dirty="0">
                <a:solidFill>
                  <a:srgbClr val="FF0000"/>
                </a:solidFill>
              </a:rPr>
              <a:t>realistic expectations</a:t>
            </a:r>
            <a:r>
              <a:rPr lang="en-US" sz="1800" dirty="0"/>
              <a:t>.</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Conclusion and Opinion Formulation:</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Conclusion is a judgment </a:t>
            </a:r>
            <a:r>
              <a:rPr lang="en-US" sz="1800" b="1" dirty="0">
                <a:solidFill>
                  <a:srgbClr val="FF0000"/>
                </a:solidFill>
              </a:rPr>
              <a:t>based on facts</a:t>
            </a:r>
            <a:r>
              <a:rPr lang="en-US" sz="1800" dirty="0"/>
              <a:t>.</a:t>
            </a:r>
          </a:p>
          <a:p>
            <a:pPr lvl="1" algn="just" defTabSz="684213">
              <a:spcBef>
                <a:spcPts val="600"/>
              </a:spcBef>
              <a:spcAft>
                <a:spcPts val="600"/>
              </a:spcAft>
              <a:buClr>
                <a:schemeClr val="tx2"/>
              </a:buClr>
              <a:buSzPct val="90000"/>
              <a:buFont typeface="Wingdings" panose="05000000000000000000" pitchFamily="2" charset="2"/>
              <a:buChar char="§"/>
            </a:pPr>
            <a:r>
              <a:rPr lang="en-US" sz="1800" b="1" dirty="0">
                <a:solidFill>
                  <a:srgbClr val="FF0000"/>
                </a:solidFill>
              </a:rPr>
              <a:t>Opinion is a belief </a:t>
            </a:r>
            <a:r>
              <a:rPr lang="en-US" sz="1800" dirty="0"/>
              <a:t>based on science or experience.</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Be prepared to </a:t>
            </a:r>
            <a:r>
              <a:rPr lang="en-US" sz="1800" b="1" dirty="0">
                <a:solidFill>
                  <a:srgbClr val="FF0000"/>
                </a:solidFill>
              </a:rPr>
              <a:t>explain conclusions or opinions </a:t>
            </a:r>
            <a:r>
              <a:rPr lang="en-US" sz="1800" dirty="0"/>
              <a:t>in court testimony.</a:t>
            </a:r>
          </a:p>
        </p:txBody>
      </p:sp>
    </p:spTree>
    <p:extLst>
      <p:ext uri="{BB962C8B-B14F-4D97-AF65-F5344CB8AC3E}">
        <p14:creationId xmlns:p14="http://schemas.microsoft.com/office/powerpoint/2010/main" val="1186667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To Remember!!!</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Importance of Forensic Investigation Process: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Necessity due to increase in cybercrimes. Development of laws &amp; standards defining cybercrimes and evidence handling.</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Compliance and Standards: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Investigators must adhere to local laws and established standards.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Deviation may jeopardize the investigation.</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Preservation of Digital Evidence:</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Digital evidence is fragile; integrity must be maintained.</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Strict guidelines and thorough investigation process are crucial.</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Repeatability and Documentation:</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Investigators must follow repeatable and well-documented steps.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Consistency in findings is essential to avoid invalidation in court.</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Adoption of Standard Processes: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t>Adoption of standard computer forensics processes is recommended.</a:t>
            </a:r>
          </a:p>
        </p:txBody>
      </p:sp>
    </p:spTree>
    <p:extLst>
      <p:ext uri="{BB962C8B-B14F-4D97-AF65-F5344CB8AC3E}">
        <p14:creationId xmlns:p14="http://schemas.microsoft.com/office/powerpoint/2010/main" val="1982803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Setting up your Lab</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Computer Forensics Lab (CFL):</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Designated location for computer-based investigations.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Houses instruments, software, hardware tools, and forensic workstations.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Planning and Budgeting Considerations: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Types of Investigations: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Based on crime statistics and expected trends (criminal, civil, corporate).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Number of Investigators/Examiners: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Dependent on case complexity; hire trained professionals.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Equipment Requirement: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Forensic and non-forensic workstations, safe lockers for equipment storage.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Software Requirement: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Use licensed versions of required software; avoid demo versions for full functionality.</a:t>
            </a:r>
          </a:p>
        </p:txBody>
      </p:sp>
    </p:spTree>
    <p:extLst>
      <p:ext uri="{BB962C8B-B14F-4D97-AF65-F5344CB8AC3E}">
        <p14:creationId xmlns:p14="http://schemas.microsoft.com/office/powerpoint/2010/main" val="423788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Setting up your Lab</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Physical and Structural Design Considerations: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Lab Size: Determine size based on budget and case complexity.</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Access to Essential Services: Ensure access to emergency services without compromising security.</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Space Estimation: Allocate sufficient space for work areas and evidence storage.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Heating, Ventilation, and Air-Conditioning: Maintain suitable environmental conditions for lab equipment and personnel.</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endParaRPr lang="en-US" sz="1800" dirty="0"/>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Work Area Considerations: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Workstation Requirement: Determine workstation needs based on case types and complexity.</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Ambience: Ensure a comfortable working environment for investigators.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Internet, Network, and Communication Line: Install dedicated networks for forensic computers; provide dial-up internet access.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Lighting Systems and Emergency Power: Install emergency power systems and optimize lighting for productivity and comfort.</a:t>
            </a:r>
          </a:p>
        </p:txBody>
      </p:sp>
    </p:spTree>
    <p:extLst>
      <p:ext uri="{BB962C8B-B14F-4D97-AF65-F5344CB8AC3E}">
        <p14:creationId xmlns:p14="http://schemas.microsoft.com/office/powerpoint/2010/main" val="2659852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Setting up your Lab</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Physical Security Considerations: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Level of Security: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Tailor security measures to the nature of investigations.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Visitor Log and Access Control: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Maintain visitor logs and issue passes for identification; deploy intrusion alarm systems and surveillance cameras.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Fire Safety Measures: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Install fire extinguishers, train personnel on their use, and shield workstations from electromagnetic signals.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Human Resource Considerations: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Importance of Experience and Training: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Success relies on experience gathering, knowledge sharing, ongoing education, and human resources development.</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Staffing Requirements: </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Estimate personnel needs based on case nature and required skills; recruit certified professionals for key roles.</a:t>
            </a:r>
          </a:p>
        </p:txBody>
      </p:sp>
    </p:spTree>
    <p:extLst>
      <p:ext uri="{BB962C8B-B14F-4D97-AF65-F5344CB8AC3E}">
        <p14:creationId xmlns:p14="http://schemas.microsoft.com/office/powerpoint/2010/main" val="35171342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Setting up your Lab</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Forensic Lab Licensing:</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Importance of Licensing: Labs should be licensed by relevant authorities to demonstrate trustworthiness.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Accreditation Standards: Obtain accreditations such as ASCLD/LAB and ISO/IEC 17025 to ensure quality assurance and compliance with international standards.</a:t>
            </a:r>
          </a:p>
        </p:txBody>
      </p:sp>
      <p:sp>
        <p:nvSpPr>
          <p:cNvPr id="4" name="TextBox 3">
            <a:extLst>
              <a:ext uri="{FF2B5EF4-FFF2-40B4-BE49-F238E27FC236}">
                <a16:creationId xmlns:a16="http://schemas.microsoft.com/office/drawing/2014/main" id="{29F78DBE-EA30-6A96-3C0F-D9A12A85F41F}"/>
              </a:ext>
            </a:extLst>
          </p:cNvPr>
          <p:cNvSpPr txBox="1"/>
          <p:nvPr/>
        </p:nvSpPr>
        <p:spPr>
          <a:xfrm>
            <a:off x="880356" y="2769657"/>
            <a:ext cx="5914512" cy="2031325"/>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r>
              <a:rPr lang="en-GB" dirty="0">
                <a:solidFill>
                  <a:srgbClr val="374151"/>
                </a:solidFill>
                <a:latin typeface="Söhne"/>
              </a:rPr>
              <a:t>Discussion Point: “Overall, </a:t>
            </a:r>
            <a:r>
              <a:rPr lang="en-US" dirty="0">
                <a:solidFill>
                  <a:srgbClr val="374151"/>
                </a:solidFill>
                <a:latin typeface="Söhne"/>
              </a:rPr>
              <a:t>accreditation bodies for digital forensics play a critical role in upholding standards, ensuring quality, and enhancing the reliability of forensic investigations”. In addition to this, accreditation provides assurance of competence, credibility, and adherence to legal requirements, ultimately contributing to the effectiveness and integrity of the criminal justice system.</a:t>
            </a:r>
          </a:p>
        </p:txBody>
      </p:sp>
      <p:sp>
        <p:nvSpPr>
          <p:cNvPr id="7" name="TextBox 6">
            <a:extLst>
              <a:ext uri="{FF2B5EF4-FFF2-40B4-BE49-F238E27FC236}">
                <a16:creationId xmlns:a16="http://schemas.microsoft.com/office/drawing/2014/main" id="{D868D603-4E54-BC89-1C64-0FDD7D6EFED1}"/>
              </a:ext>
            </a:extLst>
          </p:cNvPr>
          <p:cNvSpPr txBox="1"/>
          <p:nvPr/>
        </p:nvSpPr>
        <p:spPr>
          <a:xfrm>
            <a:off x="9220200" y="4254240"/>
            <a:ext cx="2857500" cy="230832"/>
          </a:xfrm>
          <a:prstGeom prst="rect">
            <a:avLst/>
          </a:prstGeom>
          <a:noFill/>
        </p:spPr>
        <p:txBody>
          <a:bodyPr wrap="square" rtlCol="0">
            <a:spAutoFit/>
          </a:bodyPr>
          <a:lstStyle/>
          <a:p>
            <a:r>
              <a:rPr lang="en-GB" sz="900" dirty="0">
                <a:hlinkClick r:id="rId5" tooltip="http://www.companyfolders.com/blog/best-ways-to-motivate-employees"/>
              </a:rPr>
              <a:t>This Photo</a:t>
            </a:r>
            <a:r>
              <a:rPr lang="en-GB" sz="900" dirty="0"/>
              <a:t> by Unknown Author is licensed under </a:t>
            </a:r>
            <a:r>
              <a:rPr lang="en-GB" sz="900" dirty="0">
                <a:hlinkClick r:id="rId6" tooltip="https://creativecommons.org/licenses/by/3.0/"/>
              </a:rPr>
              <a:t>CC BY</a:t>
            </a:r>
            <a:endParaRPr lang="en-GB" sz="900" dirty="0"/>
          </a:p>
        </p:txBody>
      </p:sp>
      <p:grpSp>
        <p:nvGrpSpPr>
          <p:cNvPr id="11" name="Group 10">
            <a:extLst>
              <a:ext uri="{FF2B5EF4-FFF2-40B4-BE49-F238E27FC236}">
                <a16:creationId xmlns:a16="http://schemas.microsoft.com/office/drawing/2014/main" id="{F04D4820-914D-E651-0AAE-93AE9B32601A}"/>
              </a:ext>
            </a:extLst>
          </p:cNvPr>
          <p:cNvGrpSpPr/>
          <p:nvPr/>
        </p:nvGrpSpPr>
        <p:grpSpPr>
          <a:xfrm>
            <a:off x="7560924" y="2114107"/>
            <a:ext cx="4516776" cy="2113475"/>
            <a:chOff x="7675224" y="2145961"/>
            <a:chExt cx="4516776" cy="2113475"/>
          </a:xfrm>
        </p:grpSpPr>
        <p:pic>
          <p:nvPicPr>
            <p:cNvPr id="6" name="Picture 5" descr="A person drinking from a cup&#10;&#10;Description automatically generated">
              <a:extLst>
                <a:ext uri="{FF2B5EF4-FFF2-40B4-BE49-F238E27FC236}">
                  <a16:creationId xmlns:a16="http://schemas.microsoft.com/office/drawing/2014/main" id="{3E8E08B9-5864-B394-9B82-9BB3FC10F29A}"/>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5493"/>
            <a:stretch/>
          </p:blipFill>
          <p:spPr>
            <a:xfrm>
              <a:off x="8715701" y="2145961"/>
              <a:ext cx="1843278" cy="1571625"/>
            </a:xfrm>
            <a:prstGeom prst="rect">
              <a:avLst/>
            </a:prstGeom>
          </p:spPr>
        </p:pic>
        <p:pic>
          <p:nvPicPr>
            <p:cNvPr id="9" name="Picture 8" descr="A group of people standing in front of a window&#10;&#10;Description automatically generated">
              <a:extLst>
                <a:ext uri="{FF2B5EF4-FFF2-40B4-BE49-F238E27FC236}">
                  <a16:creationId xmlns:a16="http://schemas.microsoft.com/office/drawing/2014/main" id="{0A640A69-B5EA-C99E-B50D-8465E2D9542A}"/>
                </a:ext>
              </a:extLst>
            </p:cNvPr>
            <p:cNvPicPr>
              <a:picLocks noChangeAspect="1"/>
            </p:cNvPicPr>
            <p:nvPr/>
          </p:nvPicPr>
          <p:blipFill rotWithShape="1">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48543"/>
            <a:stretch/>
          </p:blipFill>
          <p:spPr>
            <a:xfrm>
              <a:off x="10558979" y="2145961"/>
              <a:ext cx="1633021" cy="2113475"/>
            </a:xfrm>
            <a:prstGeom prst="rect">
              <a:avLst/>
            </a:prstGeom>
          </p:spPr>
        </p:pic>
        <p:sp>
          <p:nvSpPr>
            <p:cNvPr id="10" name="TextBox 9">
              <a:extLst>
                <a:ext uri="{FF2B5EF4-FFF2-40B4-BE49-F238E27FC236}">
                  <a16:creationId xmlns:a16="http://schemas.microsoft.com/office/drawing/2014/main" id="{F208E1F1-6FA3-3F2E-DF35-9EF046F5512A}"/>
                </a:ext>
              </a:extLst>
            </p:cNvPr>
            <p:cNvSpPr txBox="1"/>
            <p:nvPr/>
          </p:nvSpPr>
          <p:spPr>
            <a:xfrm>
              <a:off x="7675224" y="3817174"/>
              <a:ext cx="2778183" cy="369332"/>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b="1" i="0" dirty="0">
                  <a:solidFill>
                    <a:srgbClr val="374151"/>
                  </a:solidFill>
                  <a:effectLst/>
                  <a:latin typeface="Lucida Calligraphy" panose="03010101010101010101" pitchFamily="66" charset="0"/>
                </a:rPr>
                <a:t>Break and Discuss</a:t>
              </a:r>
              <a:endParaRPr lang="en-GB" b="1" dirty="0">
                <a:latin typeface="Lucida Calligraphy" panose="03010101010101010101" pitchFamily="66" charset="0"/>
              </a:endParaRPr>
            </a:p>
          </p:txBody>
        </p:sp>
      </p:grpSp>
    </p:spTree>
    <p:extLst>
      <p:ext uri="{BB962C8B-B14F-4D97-AF65-F5344CB8AC3E}">
        <p14:creationId xmlns:p14="http://schemas.microsoft.com/office/powerpoint/2010/main" val="205225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868D603-4E54-BC89-1C64-0FDD7D6EFED1}"/>
              </a:ext>
            </a:extLst>
          </p:cNvPr>
          <p:cNvSpPr txBox="1"/>
          <p:nvPr/>
        </p:nvSpPr>
        <p:spPr>
          <a:xfrm>
            <a:off x="8804093" y="2266944"/>
            <a:ext cx="2857500" cy="230832"/>
          </a:xfrm>
          <a:prstGeom prst="rect">
            <a:avLst/>
          </a:prstGeom>
          <a:noFill/>
        </p:spPr>
        <p:txBody>
          <a:bodyPr wrap="square" rtlCol="0">
            <a:spAutoFit/>
          </a:bodyPr>
          <a:lstStyle/>
          <a:p>
            <a:r>
              <a:rPr lang="en-GB" sz="900" dirty="0">
                <a:hlinkClick r:id="rId3" tooltip="http://www.companyfolders.com/blog/best-ways-to-motivate-employees"/>
              </a:rPr>
              <a:t>This Photo</a:t>
            </a:r>
            <a:r>
              <a:rPr lang="en-GB" sz="900" dirty="0"/>
              <a:t> by Unknown Author is licensed under </a:t>
            </a:r>
            <a:r>
              <a:rPr lang="en-GB" sz="900" dirty="0">
                <a:hlinkClick r:id="rId4" tooltip="https://creativecommons.org/licenses/by/3.0/"/>
              </a:rPr>
              <a:t>CC BY</a:t>
            </a:r>
            <a:endParaRPr lang="en-GB" sz="900" dirty="0"/>
          </a:p>
        </p:txBody>
      </p:sp>
      <p:grpSp>
        <p:nvGrpSpPr>
          <p:cNvPr id="11" name="Group 10">
            <a:extLst>
              <a:ext uri="{FF2B5EF4-FFF2-40B4-BE49-F238E27FC236}">
                <a16:creationId xmlns:a16="http://schemas.microsoft.com/office/drawing/2014/main" id="{F04D4820-914D-E651-0AAE-93AE9B32601A}"/>
              </a:ext>
            </a:extLst>
          </p:cNvPr>
          <p:cNvGrpSpPr/>
          <p:nvPr/>
        </p:nvGrpSpPr>
        <p:grpSpPr>
          <a:xfrm>
            <a:off x="7560924" y="126811"/>
            <a:ext cx="4516776" cy="2113475"/>
            <a:chOff x="7675224" y="2145961"/>
            <a:chExt cx="4516776" cy="2113475"/>
          </a:xfrm>
        </p:grpSpPr>
        <p:pic>
          <p:nvPicPr>
            <p:cNvPr id="6" name="Picture 5" descr="A person drinking from a cup&#10;&#10;Description automatically generated">
              <a:extLst>
                <a:ext uri="{FF2B5EF4-FFF2-40B4-BE49-F238E27FC236}">
                  <a16:creationId xmlns:a16="http://schemas.microsoft.com/office/drawing/2014/main" id="{3E8E08B9-5864-B394-9B82-9BB3FC10F29A}"/>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493"/>
            <a:stretch/>
          </p:blipFill>
          <p:spPr>
            <a:xfrm>
              <a:off x="8715701" y="2145961"/>
              <a:ext cx="1843278" cy="1571625"/>
            </a:xfrm>
            <a:prstGeom prst="rect">
              <a:avLst/>
            </a:prstGeom>
          </p:spPr>
        </p:pic>
        <p:pic>
          <p:nvPicPr>
            <p:cNvPr id="9" name="Picture 8" descr="A group of people standing in front of a window&#10;&#10;Description automatically generated">
              <a:extLst>
                <a:ext uri="{FF2B5EF4-FFF2-40B4-BE49-F238E27FC236}">
                  <a16:creationId xmlns:a16="http://schemas.microsoft.com/office/drawing/2014/main" id="{0A640A69-B5EA-C99E-B50D-8465E2D9542A}"/>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48543"/>
            <a:stretch/>
          </p:blipFill>
          <p:spPr>
            <a:xfrm>
              <a:off x="10558979" y="2145961"/>
              <a:ext cx="1633021" cy="2113475"/>
            </a:xfrm>
            <a:prstGeom prst="rect">
              <a:avLst/>
            </a:prstGeom>
          </p:spPr>
        </p:pic>
        <p:sp>
          <p:nvSpPr>
            <p:cNvPr id="10" name="TextBox 9">
              <a:extLst>
                <a:ext uri="{FF2B5EF4-FFF2-40B4-BE49-F238E27FC236}">
                  <a16:creationId xmlns:a16="http://schemas.microsoft.com/office/drawing/2014/main" id="{F208E1F1-6FA3-3F2E-DF35-9EF046F5512A}"/>
                </a:ext>
              </a:extLst>
            </p:cNvPr>
            <p:cNvSpPr txBox="1"/>
            <p:nvPr/>
          </p:nvSpPr>
          <p:spPr>
            <a:xfrm>
              <a:off x="7675224" y="3817174"/>
              <a:ext cx="2778183" cy="369332"/>
            </a:xfrm>
            <a:prstGeom prst="rect">
              <a:avLst/>
            </a:prstGeom>
            <a:effectLst>
              <a:outerShdw blurRad="50800" dist="38100" dir="10800000" algn="r" rotWithShape="0">
                <a:prstClr val="black">
                  <a:alpha val="40000"/>
                </a:prstClr>
              </a:outerShdw>
            </a:effectLst>
          </p:spPr>
          <p:style>
            <a:lnRef idx="1">
              <a:schemeClr val="accent4"/>
            </a:lnRef>
            <a:fillRef idx="2">
              <a:schemeClr val="accent4"/>
            </a:fillRef>
            <a:effectRef idx="1">
              <a:schemeClr val="accent4"/>
            </a:effectRef>
            <a:fontRef idx="minor">
              <a:schemeClr val="dk1"/>
            </a:fontRef>
          </p:style>
          <p:txBody>
            <a:bodyPr wrap="square">
              <a:spAutoFit/>
            </a:bodyPr>
            <a:lstStyle/>
            <a:p>
              <a:pPr algn="just"/>
              <a:r>
                <a:rPr lang="en-GB" b="1" i="0" dirty="0">
                  <a:solidFill>
                    <a:srgbClr val="374151"/>
                  </a:solidFill>
                  <a:effectLst/>
                  <a:latin typeface="Lucida Calligraphy" panose="03010101010101010101" pitchFamily="66" charset="0"/>
                </a:rPr>
                <a:t>Break and Discuss</a:t>
              </a:r>
              <a:endParaRPr lang="en-GB" b="1" dirty="0">
                <a:latin typeface="Lucida Calligraphy" panose="03010101010101010101" pitchFamily="66" charset="0"/>
              </a:endParaRPr>
            </a:p>
          </p:txBody>
        </p:sp>
      </p:grpSp>
      <p:sp>
        <p:nvSpPr>
          <p:cNvPr id="12" name="TextBox 11">
            <a:extLst>
              <a:ext uri="{FF2B5EF4-FFF2-40B4-BE49-F238E27FC236}">
                <a16:creationId xmlns:a16="http://schemas.microsoft.com/office/drawing/2014/main" id="{88D70498-E31B-96F0-A6E2-596444759B6F}"/>
              </a:ext>
            </a:extLst>
          </p:cNvPr>
          <p:cNvSpPr txBox="1"/>
          <p:nvPr/>
        </p:nvSpPr>
        <p:spPr>
          <a:xfrm>
            <a:off x="114300" y="45129"/>
            <a:ext cx="7269199" cy="5632311"/>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US" i="1" dirty="0">
                <a:solidFill>
                  <a:srgbClr val="374151"/>
                </a:solidFill>
                <a:latin typeface="Söhne"/>
              </a:rPr>
              <a:t>(5 Minutes) Take a Break</a:t>
            </a:r>
          </a:p>
          <a:p>
            <a:pPr algn="just"/>
            <a:endParaRPr lang="en-US" i="1" dirty="0">
              <a:solidFill>
                <a:srgbClr val="374151"/>
              </a:solidFill>
              <a:latin typeface="Söhne"/>
            </a:endParaRPr>
          </a:p>
          <a:p>
            <a:pPr algn="just"/>
            <a:r>
              <a:rPr lang="en-US" i="1" dirty="0">
                <a:solidFill>
                  <a:srgbClr val="374151"/>
                </a:solidFill>
                <a:latin typeface="Söhne"/>
              </a:rPr>
              <a:t>(5 Minutes) </a:t>
            </a:r>
          </a:p>
          <a:p>
            <a:pPr algn="just"/>
            <a:r>
              <a:rPr lang="en-US" dirty="0">
                <a:solidFill>
                  <a:srgbClr val="374151"/>
                </a:solidFill>
                <a:latin typeface="Söhne"/>
              </a:rPr>
              <a:t>Do a simple Research (via credible sources) individually to gather information about the accreditation bodies in the UK and France. </a:t>
            </a:r>
            <a:r>
              <a:rPr lang="en-US" i="1" dirty="0">
                <a:solidFill>
                  <a:srgbClr val="374151"/>
                </a:solidFill>
                <a:latin typeface="Söhne"/>
              </a:rPr>
              <a:t>In the UK, we have UKAS (United Kingdom Accreditation Service (UKAS). While doing a simple search, I couldn’t find one for France. </a:t>
            </a:r>
          </a:p>
          <a:p>
            <a:pPr algn="just"/>
            <a:endParaRPr lang="en-US" dirty="0">
              <a:solidFill>
                <a:srgbClr val="374151"/>
              </a:solidFill>
              <a:latin typeface="Söhne"/>
            </a:endParaRPr>
          </a:p>
          <a:p>
            <a:pPr algn="just"/>
            <a:r>
              <a:rPr lang="en-US" i="1" dirty="0">
                <a:solidFill>
                  <a:srgbClr val="374151"/>
                </a:solidFill>
                <a:latin typeface="Söhne"/>
              </a:rPr>
              <a:t>(5 Minutes) </a:t>
            </a:r>
          </a:p>
          <a:p>
            <a:pPr algn="just"/>
            <a:r>
              <a:rPr lang="en-US" dirty="0">
                <a:solidFill>
                  <a:srgbClr val="374151"/>
                </a:solidFill>
                <a:latin typeface="Söhne"/>
              </a:rPr>
              <a:t>Form a group and facilitate a group discussion to share your findings. Discuss the procedures and activities of the accreditation bodies, including their roles, standards, and accreditation processes.</a:t>
            </a:r>
          </a:p>
          <a:p>
            <a:pPr algn="just"/>
            <a:endParaRPr lang="en-US" dirty="0">
              <a:solidFill>
                <a:srgbClr val="374151"/>
              </a:solidFill>
              <a:latin typeface="Söhne"/>
            </a:endParaRPr>
          </a:p>
          <a:p>
            <a:pPr algn="just"/>
            <a:r>
              <a:rPr lang="en-US" dirty="0">
                <a:solidFill>
                  <a:srgbClr val="374151"/>
                </a:solidFill>
                <a:latin typeface="Söhne"/>
              </a:rPr>
              <a:t>(5 minutes)</a:t>
            </a:r>
          </a:p>
          <a:p>
            <a:pPr algn="just"/>
            <a:r>
              <a:rPr lang="en-US" dirty="0">
                <a:solidFill>
                  <a:srgbClr val="374151"/>
                </a:solidFill>
                <a:latin typeface="Söhne"/>
              </a:rPr>
              <a:t>Take 2 minutes to reflect on your understanding of the accreditation bodies in the UK and France in the Padlet. Share your insights gained from the discussion, including any differences or similarities between the accreditation bodies in the two countries. </a:t>
            </a:r>
          </a:p>
          <a:p>
            <a:pPr algn="just"/>
            <a:endParaRPr lang="en-US" dirty="0">
              <a:solidFill>
                <a:srgbClr val="374151"/>
              </a:solidFill>
              <a:latin typeface="Söhne"/>
            </a:endParaRPr>
          </a:p>
          <a:p>
            <a:pPr algn="just"/>
            <a:r>
              <a:rPr lang="en-US" dirty="0">
                <a:solidFill>
                  <a:srgbClr val="374151"/>
                </a:solidFill>
                <a:latin typeface="Söhne"/>
              </a:rPr>
              <a:t>Take another 3 minutes to critic on other’s reflection. </a:t>
            </a:r>
          </a:p>
        </p:txBody>
      </p:sp>
      <p:sp>
        <p:nvSpPr>
          <p:cNvPr id="15" name="TextBox 14">
            <a:extLst>
              <a:ext uri="{FF2B5EF4-FFF2-40B4-BE49-F238E27FC236}">
                <a16:creationId xmlns:a16="http://schemas.microsoft.com/office/drawing/2014/main" id="{D02E62E2-DE28-1B28-5683-BD8EE037D5F6}"/>
              </a:ext>
            </a:extLst>
          </p:cNvPr>
          <p:cNvSpPr txBox="1"/>
          <p:nvPr/>
        </p:nvSpPr>
        <p:spPr>
          <a:xfrm>
            <a:off x="7558343" y="2497776"/>
            <a:ext cx="4519357" cy="3139321"/>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r>
              <a:rPr lang="en-US" b="1" i="1" dirty="0">
                <a:solidFill>
                  <a:srgbClr val="374151"/>
                </a:solidFill>
                <a:latin typeface="Söhne"/>
              </a:rPr>
              <a:t>After the class: </a:t>
            </a:r>
          </a:p>
          <a:p>
            <a:pPr algn="just"/>
            <a:endParaRPr lang="en-US" dirty="0">
              <a:solidFill>
                <a:srgbClr val="374151"/>
              </a:solidFill>
              <a:latin typeface="Söhne"/>
            </a:endParaRPr>
          </a:p>
          <a:p>
            <a:pPr algn="just"/>
            <a:r>
              <a:rPr lang="en-US" dirty="0">
                <a:solidFill>
                  <a:srgbClr val="374151"/>
                </a:solidFill>
                <a:latin typeface="Söhne"/>
              </a:rPr>
              <a:t>Identify any challenges or areas of improvement they perceive in the accreditation processes.</a:t>
            </a:r>
          </a:p>
          <a:p>
            <a:pPr algn="just"/>
            <a:endParaRPr lang="en-US" dirty="0">
              <a:solidFill>
                <a:srgbClr val="374151"/>
              </a:solidFill>
              <a:latin typeface="Söhne"/>
            </a:endParaRPr>
          </a:p>
          <a:p>
            <a:pPr algn="just"/>
            <a:r>
              <a:rPr lang="en-US" dirty="0">
                <a:solidFill>
                  <a:srgbClr val="374151"/>
                </a:solidFill>
                <a:latin typeface="Söhne"/>
              </a:rPr>
              <a:t>Conclude the activity by summarizing key points discussed in the class, emphasizing the importance of accreditation in maintaining standards and credibility in digital forensics investigations in Moodle Forum</a:t>
            </a:r>
          </a:p>
        </p:txBody>
      </p:sp>
    </p:spTree>
    <p:extLst>
      <p:ext uri="{BB962C8B-B14F-4D97-AF65-F5344CB8AC3E}">
        <p14:creationId xmlns:p14="http://schemas.microsoft.com/office/powerpoint/2010/main" val="3738349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randombar(horizontal)">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Your Team</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Building the Investigation Team:</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Identify team members and assign responsibilities – </a:t>
            </a:r>
            <a:r>
              <a:rPr lang="en-US" sz="1800" dirty="0" err="1"/>
              <a:t>Eg</a:t>
            </a:r>
            <a:r>
              <a:rPr lang="en-US" sz="1800" dirty="0"/>
              <a:t>: Technical lead for the investigation etc.</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Keep the team small for confidentiality and to avoid leaks.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Provide necessary clearance and authorization to team members.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Enlist help from trusted external investigation teams if needed.</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Roles in Evidence Collection:</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Photographer: Captures crime scene and evidence.</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Incident Responder: Secures incident area and collects evidence.</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Incident Analyzer: Analyzes incidents and their impact on systems.</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Evidence Examiner/Investigator: Examines and prioritizes evidence.</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Evidence Documenter: Documents investigation phases and evidence.</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Evidence Manager: Manages evidence and maintains records.</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Expert Witness: Offers formal testimony in court. - Attorney: Provides legal advice for the investigation process.</a:t>
            </a:r>
          </a:p>
        </p:txBody>
      </p:sp>
    </p:spTree>
    <p:extLst>
      <p:ext uri="{BB962C8B-B14F-4D97-AF65-F5344CB8AC3E}">
        <p14:creationId xmlns:p14="http://schemas.microsoft.com/office/powerpoint/2010/main" val="2955204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Your Team</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17729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Understanding Hardware and Software Requirements: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Hardware:</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Forensic workstations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Specialized cables, write-blockers, duplicators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Archive and restore devices, media sterilization systems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Forensic hardware toolkit</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Software:</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Operating systems, data discovery and recovery tools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Password-cracking and acquisition tools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Data analyzers, file viewers, security utilities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Forensic software tools like Wireshark, FTK, etc.</a:t>
            </a:r>
          </a:p>
        </p:txBody>
      </p:sp>
    </p:spTree>
    <p:extLst>
      <p:ext uri="{BB962C8B-B14F-4D97-AF65-F5344CB8AC3E}">
        <p14:creationId xmlns:p14="http://schemas.microsoft.com/office/powerpoint/2010/main" val="2979271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Your Team</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Validating Laboratory Software and Hardware: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Validate hardware and software tools before use.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Ensure licensed versions of all software.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Update and test tools regularly.</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Maintain proper documentation of testing methodology and results.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Ensure compliance with licensing and standards.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Ensuring Quality Assurance:</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Arrange formal trainings and proficiency tests.</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Validate equipment and maintain documentation.</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Follow appropriate standards and procedures. </a:t>
            </a:r>
            <a:r>
              <a:rPr lang="en-US" sz="1800" i="1" dirty="0"/>
              <a:t>(Attain ASCLD/LAB or ISO/IEC 17025 accreditation)</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Conduct quality audits and reviews regularly.</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Ensure physical plant security and health and safety measures.</a:t>
            </a:r>
          </a:p>
          <a:p>
            <a:pPr marL="723900" lvl="2" indent="-279400"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Review and update policies and standards annually.</a:t>
            </a:r>
          </a:p>
        </p:txBody>
      </p:sp>
    </p:spTree>
    <p:extLst>
      <p:ext uri="{BB962C8B-B14F-4D97-AF65-F5344CB8AC3E}">
        <p14:creationId xmlns:p14="http://schemas.microsoft.com/office/powerpoint/2010/main" val="3514376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Response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0" lvl="1" indent="0" algn="ctr" defTabSz="684213">
              <a:spcBef>
                <a:spcPts val="600"/>
              </a:spcBef>
              <a:spcAft>
                <a:spcPts val="600"/>
              </a:spcAft>
              <a:buClr>
                <a:schemeClr val="tx2"/>
              </a:buClr>
              <a:buSzPct val="90000"/>
              <a:buNone/>
            </a:pPr>
            <a:r>
              <a:rPr lang="en-US" sz="1800" b="1" i="1" dirty="0"/>
              <a:t>“First response involves the initial action taken after a security incident to prevent further damage and facilitate investigation. It includes identification of victim systems and individuals for further action”</a:t>
            </a:r>
            <a:endParaRPr lang="en-US" sz="1800" dirty="0"/>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First Response Basics: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First responder assesses the scene and alerts management and response teams.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Their actions significantly impact investigation processes and outcomes.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b="1" dirty="0"/>
              <a:t>Non-forensics Staff:</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Protects the crime scene and maintains security until forensics team arrives.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Notes and photographs the scene and individuals present for forensic team.</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Secures surrounding area and electronic devices linked to the incident.</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b="1" dirty="0"/>
              <a:t>System/Network Administrators: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Responsible for system and network security and maintenance.</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Monitor system activities, report incidents, and follow organizational procedures.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Take measures like recording on-screen activities, isolating systems, and documenting incident details.</a:t>
            </a:r>
          </a:p>
        </p:txBody>
      </p:sp>
    </p:spTree>
    <p:extLst>
      <p:ext uri="{BB962C8B-B14F-4D97-AF65-F5344CB8AC3E}">
        <p14:creationId xmlns:p14="http://schemas.microsoft.com/office/powerpoint/2010/main" val="34651435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Response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4300" y="654122"/>
            <a:ext cx="12077700" cy="5033446"/>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First Response Basics: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b="1" dirty="0"/>
              <a:t>System/Network Administrators: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Responsible for system and network security and maintenance.</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Monitor system activities, report incidents, and follow organizational procedures.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Take measures like recording on-screen activities, isolating systems, and documenting incident details.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b="1" dirty="0"/>
              <a:t>Laboratory Forensics Staff: (</a:t>
            </a:r>
            <a:r>
              <a:rPr lang="en-US" sz="1800" dirty="0"/>
              <a:t>six stages)</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Documenting the Electronic Crime Scene</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Collecting Incident Information</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Planning for Search and Seizure</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Identifying and Collecting Electronic Evidence</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Packaging Electronic Evidence</a:t>
            </a:r>
          </a:p>
          <a:p>
            <a:pPr lvl="2" algn="just" defTabSz="684213">
              <a:spcBef>
                <a:spcPts val="600"/>
              </a:spcBef>
              <a:spcAft>
                <a:spcPts val="600"/>
              </a:spcAft>
              <a:buClr>
                <a:schemeClr val="tx2"/>
              </a:buClr>
              <a:buSzPct val="90000"/>
              <a:buBlip>
                <a:blip r:embed="rId5">
                  <a:extLst>
                    <a:ext uri="{96DAC541-7B7A-43D3-8B79-37D633B846F1}">
                      <asvg:svgBlip xmlns:asvg="http://schemas.microsoft.com/office/drawing/2016/SVG/main" r:embed="rId6"/>
                    </a:ext>
                  </a:extLst>
                </a:blip>
              </a:buBlip>
            </a:pPr>
            <a:r>
              <a:rPr lang="en-US" sz="1800" dirty="0"/>
              <a:t>Transporting Electronic Evidence</a:t>
            </a:r>
          </a:p>
        </p:txBody>
      </p:sp>
    </p:spTree>
    <p:extLst>
      <p:ext uri="{BB962C8B-B14F-4D97-AF65-F5344CB8AC3E}">
        <p14:creationId xmlns:p14="http://schemas.microsoft.com/office/powerpoint/2010/main" val="2471282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In Detail</a:t>
            </a:r>
          </a:p>
        </p:txBody>
      </p:sp>
      <p:pic>
        <p:nvPicPr>
          <p:cNvPr id="7" name="Picture 6">
            <a:extLst>
              <a:ext uri="{FF2B5EF4-FFF2-40B4-BE49-F238E27FC236}">
                <a16:creationId xmlns:a16="http://schemas.microsoft.com/office/drawing/2014/main" id="{D6764607-A01D-D85D-0C38-8735540279C0}"/>
              </a:ext>
            </a:extLst>
          </p:cNvPr>
          <p:cNvPicPr>
            <a:picLocks noChangeAspect="1"/>
          </p:cNvPicPr>
          <p:nvPr/>
        </p:nvPicPr>
        <p:blipFill>
          <a:blip r:embed="rId3"/>
          <a:stretch>
            <a:fillRect/>
          </a:stretch>
        </p:blipFill>
        <p:spPr>
          <a:xfrm>
            <a:off x="174467" y="727710"/>
            <a:ext cx="4892833" cy="2510460"/>
          </a:xfrm>
          <a:prstGeom prst="rect">
            <a:avLst/>
          </a:prstGeom>
        </p:spPr>
      </p:pic>
      <p:sp>
        <p:nvSpPr>
          <p:cNvPr id="9" name="TextBox 8">
            <a:extLst>
              <a:ext uri="{FF2B5EF4-FFF2-40B4-BE49-F238E27FC236}">
                <a16:creationId xmlns:a16="http://schemas.microsoft.com/office/drawing/2014/main" id="{B0EEB032-FA32-D4B7-C75C-798255D0627A}"/>
              </a:ext>
            </a:extLst>
          </p:cNvPr>
          <p:cNvSpPr txBox="1"/>
          <p:nvPr/>
        </p:nvSpPr>
        <p:spPr>
          <a:xfrm>
            <a:off x="4960556" y="158045"/>
            <a:ext cx="7231444" cy="5321457"/>
          </a:xfrm>
          <a:prstGeom prst="rect">
            <a:avLst/>
          </a:prstGeom>
          <a:noFill/>
        </p:spPr>
        <p:txBody>
          <a:bodyPr wrap="square">
            <a:spAutoFit/>
          </a:bodyPr>
          <a:lstStyle/>
          <a:p>
            <a:r>
              <a:rPr lang="en-GB" b="1" dirty="0"/>
              <a:t>Documenting the Electronic Crime Scene:</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GB" dirty="0"/>
              <a:t>Documentation creates a permanent record of the crime scene and investigation processes.</a:t>
            </a:r>
          </a:p>
          <a:p>
            <a:pPr marL="812800" lvl="2" indent="-368300" algn="just" defTabSz="684213">
              <a:lnSpc>
                <a:spcPct val="90000"/>
              </a:lnSpc>
              <a:spcBef>
                <a:spcPts val="600"/>
              </a:spcBef>
              <a:spcAft>
                <a:spcPts val="600"/>
              </a:spcAft>
              <a:buClr>
                <a:schemeClr val="tx2"/>
              </a:buClr>
              <a:buSzPct val="90000"/>
              <a:buBlip>
                <a:blip r:embed="rId6">
                  <a:extLst>
                    <a:ext uri="{96DAC541-7B7A-43D3-8B79-37D633B846F1}">
                      <asvg:svgBlip xmlns:asvg="http://schemas.microsoft.com/office/drawing/2016/SVG/main" r:embed="rId7"/>
                    </a:ext>
                  </a:extLst>
                </a:blip>
              </a:buBlip>
            </a:pPr>
            <a:r>
              <a:rPr lang="en-GB" dirty="0"/>
              <a:t>Includes details of crime location, system status, connected devices, storage media, etc.</a:t>
            </a:r>
          </a:p>
          <a:p>
            <a:pPr marL="812800" lvl="2" indent="-368300" algn="just" defTabSz="684213">
              <a:lnSpc>
                <a:spcPct val="90000"/>
              </a:lnSpc>
              <a:spcBef>
                <a:spcPts val="600"/>
              </a:spcBef>
              <a:spcAft>
                <a:spcPts val="600"/>
              </a:spcAft>
              <a:buClr>
                <a:schemeClr val="tx2"/>
              </a:buClr>
              <a:buSzPct val="90000"/>
              <a:buBlip>
                <a:blip r:embed="rId6">
                  <a:extLst>
                    <a:ext uri="{96DAC541-7B7A-43D3-8B79-37D633B846F1}">
                      <asvg:svgBlip xmlns:asvg="http://schemas.microsoft.com/office/drawing/2016/SVG/main" r:embed="rId7"/>
                    </a:ext>
                  </a:extLst>
                </a:blip>
              </a:buBlip>
            </a:pPr>
            <a:r>
              <a:rPr lang="en-GB" dirty="0"/>
              <a:t>Process involves taking photographs, videos, notes, and sketches to recreate the scene later.</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GB" dirty="0"/>
              <a:t>Key considerations:</a:t>
            </a:r>
          </a:p>
          <a:p>
            <a:pPr marL="812800" lvl="2" indent="-368300" algn="just" defTabSz="684213">
              <a:lnSpc>
                <a:spcPct val="90000"/>
              </a:lnSpc>
              <a:spcBef>
                <a:spcPts val="600"/>
              </a:spcBef>
              <a:spcAft>
                <a:spcPts val="600"/>
              </a:spcAft>
              <a:buClr>
                <a:schemeClr val="tx2"/>
              </a:buClr>
              <a:buSzPct val="90000"/>
              <a:buBlip>
                <a:blip r:embed="rId6">
                  <a:extLst>
                    <a:ext uri="{96DAC541-7B7A-43D3-8B79-37D633B846F1}">
                      <asvg:svgBlip xmlns:asvg="http://schemas.microsoft.com/office/drawing/2016/SVG/main" r:embed="rId7"/>
                    </a:ext>
                  </a:extLst>
                </a:blip>
              </a:buBlip>
            </a:pPr>
            <a:r>
              <a:rPr lang="en-GB" dirty="0"/>
              <a:t>Continuous documentation during investigation.</a:t>
            </a:r>
          </a:p>
          <a:p>
            <a:pPr marL="812800" lvl="2" indent="-368300" algn="just" defTabSz="684213">
              <a:lnSpc>
                <a:spcPct val="90000"/>
              </a:lnSpc>
              <a:spcBef>
                <a:spcPts val="600"/>
              </a:spcBef>
              <a:spcAft>
                <a:spcPts val="600"/>
              </a:spcAft>
              <a:buClr>
                <a:schemeClr val="tx2"/>
              </a:buClr>
              <a:buSzPct val="90000"/>
              <a:buBlip>
                <a:blip r:embed="rId6">
                  <a:extLst>
                    <a:ext uri="{96DAC541-7B7A-43D3-8B79-37D633B846F1}">
                      <asvg:svgBlip xmlns:asvg="http://schemas.microsoft.com/office/drawing/2016/SVG/main" r:embed="rId7"/>
                    </a:ext>
                  </a:extLst>
                </a:blip>
              </a:buBlip>
            </a:pPr>
            <a:r>
              <a:rPr lang="en-GB" dirty="0"/>
              <a:t>Detailed recording of system and device states.</a:t>
            </a:r>
          </a:p>
          <a:p>
            <a:pPr marL="812800" lvl="2" indent="-368300" algn="just" defTabSz="684213">
              <a:lnSpc>
                <a:spcPct val="90000"/>
              </a:lnSpc>
              <a:spcBef>
                <a:spcPts val="600"/>
              </a:spcBef>
              <a:spcAft>
                <a:spcPts val="600"/>
              </a:spcAft>
              <a:buClr>
                <a:schemeClr val="tx2"/>
              </a:buClr>
              <a:buSzPct val="90000"/>
              <a:buBlip>
                <a:blip r:embed="rId6">
                  <a:extLst>
                    <a:ext uri="{96DAC541-7B7A-43D3-8B79-37D633B846F1}">
                      <asvg:svgBlip xmlns:asvg="http://schemas.microsoft.com/office/drawing/2016/SVG/main" r:embed="rId7"/>
                    </a:ext>
                  </a:extLst>
                </a:blip>
              </a:buBlip>
            </a:pPr>
            <a:r>
              <a:rPr lang="en-GB" dirty="0"/>
              <a:t>Documenting physical crime scene and related electronic components.</a:t>
            </a:r>
          </a:p>
          <a:p>
            <a:pPr marL="812800" lvl="2" indent="-368300" algn="just" defTabSz="684213">
              <a:lnSpc>
                <a:spcPct val="90000"/>
              </a:lnSpc>
              <a:spcBef>
                <a:spcPts val="600"/>
              </a:spcBef>
              <a:spcAft>
                <a:spcPts val="600"/>
              </a:spcAft>
              <a:buClr>
                <a:schemeClr val="tx2"/>
              </a:buClr>
              <a:buSzPct val="90000"/>
              <a:buBlip>
                <a:blip r:embed="rId6">
                  <a:extLst>
                    <a:ext uri="{96DAC541-7B7A-43D3-8B79-37D633B846F1}">
                      <asvg:svgBlip xmlns:asvg="http://schemas.microsoft.com/office/drawing/2016/SVG/main" r:embed="rId7"/>
                    </a:ext>
                  </a:extLst>
                </a:blip>
              </a:buBlip>
            </a:pPr>
            <a:r>
              <a:rPr lang="en-GB" dirty="0"/>
              <a:t>Recording power status and screen contents.</a:t>
            </a:r>
          </a:p>
          <a:p>
            <a:pPr marL="812800" lvl="2" indent="-368300" algn="just" defTabSz="684213">
              <a:lnSpc>
                <a:spcPct val="90000"/>
              </a:lnSpc>
              <a:spcBef>
                <a:spcPts val="600"/>
              </a:spcBef>
              <a:spcAft>
                <a:spcPts val="600"/>
              </a:spcAft>
              <a:buClr>
                <a:schemeClr val="tx2"/>
              </a:buClr>
              <a:buSzPct val="90000"/>
              <a:buBlip>
                <a:blip r:embed="rId6">
                  <a:extLst>
                    <a:ext uri="{96DAC541-7B7A-43D3-8B79-37D633B846F1}">
                      <asvg:svgBlip xmlns:asvg="http://schemas.microsoft.com/office/drawing/2016/SVG/main" r:embed="rId7"/>
                    </a:ext>
                  </a:extLst>
                </a:blip>
              </a:buBlip>
            </a:pPr>
            <a:r>
              <a:rPr lang="en-GB" dirty="0"/>
              <a:t>Photographing and Sketching the Scene:</a:t>
            </a:r>
          </a:p>
          <a:p>
            <a:pPr marL="812800" lvl="2" indent="-368300" algn="just" defTabSz="684213">
              <a:lnSpc>
                <a:spcPct val="90000"/>
              </a:lnSpc>
              <a:spcBef>
                <a:spcPts val="600"/>
              </a:spcBef>
              <a:spcAft>
                <a:spcPts val="600"/>
              </a:spcAft>
              <a:buClr>
                <a:schemeClr val="tx2"/>
              </a:buClr>
              <a:buSzPct val="90000"/>
              <a:buBlip>
                <a:blip r:embed="rId6">
                  <a:extLst>
                    <a:ext uri="{96DAC541-7B7A-43D3-8B79-37D633B846F1}">
                      <asvg:svgBlip xmlns:asvg="http://schemas.microsoft.com/office/drawing/2016/SVG/main" r:embed="rId7"/>
                    </a:ext>
                  </a:extLst>
                </a:blip>
              </a:buBlip>
            </a:pPr>
            <a:r>
              <a:rPr lang="en-GB" dirty="0"/>
              <a:t>Provides visual reference and aids in scene recreation.</a:t>
            </a:r>
          </a:p>
        </p:txBody>
      </p:sp>
      <p:sp>
        <p:nvSpPr>
          <p:cNvPr id="10" name="TextBox 9">
            <a:extLst>
              <a:ext uri="{FF2B5EF4-FFF2-40B4-BE49-F238E27FC236}">
                <a16:creationId xmlns:a16="http://schemas.microsoft.com/office/drawing/2014/main" id="{66C619C3-3011-6955-B187-7029957F9BC7}"/>
              </a:ext>
            </a:extLst>
          </p:cNvPr>
          <p:cNvSpPr txBox="1"/>
          <p:nvPr/>
        </p:nvSpPr>
        <p:spPr>
          <a:xfrm>
            <a:off x="2" y="3238170"/>
            <a:ext cx="5333998" cy="2357568"/>
          </a:xfrm>
          <a:prstGeom prst="rect">
            <a:avLst/>
          </a:prstGeom>
          <a:noFill/>
        </p:spPr>
        <p:txBody>
          <a:bodyPr wrap="square">
            <a:spAutoFit/>
          </a:bodyPr>
          <a:lstStyle/>
          <a:p>
            <a:pPr marL="0" lvl="1" algn="just" defTabSz="684213">
              <a:lnSpc>
                <a:spcPct val="90000"/>
              </a:lnSpc>
              <a:spcBef>
                <a:spcPts val="600"/>
              </a:spcBef>
              <a:spcAft>
                <a:spcPts val="600"/>
              </a:spcAft>
              <a:buClr>
                <a:schemeClr val="tx2"/>
              </a:buClr>
              <a:buSzPct val="90000"/>
            </a:pPr>
            <a:r>
              <a:rPr lang="en-GB" b="1" dirty="0"/>
              <a:t>Points to consider</a:t>
            </a:r>
            <a:r>
              <a:rPr lang="en-GB" dirty="0"/>
              <a:t>:</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GB" dirty="0"/>
              <a:t>Immediate photography upon arrival.</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GB" dirty="0"/>
              <a:t>Photographs should be clear and comprehensive.</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GB" dirty="0"/>
              <a:t>Multiple angles to capture entire scene.</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GB" dirty="0"/>
              <a:t>Capture back of computer system and label cables.</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GB" dirty="0"/>
              <a:t>Prepare sketches detailing objects and locations.</a:t>
            </a:r>
          </a:p>
        </p:txBody>
      </p:sp>
    </p:spTree>
    <p:extLst>
      <p:ext uri="{BB962C8B-B14F-4D97-AF65-F5344CB8AC3E}">
        <p14:creationId xmlns:p14="http://schemas.microsoft.com/office/powerpoint/2010/main" val="401867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614CEC-CCB7-F096-DF7B-36B6F1F58000}"/>
              </a:ext>
            </a:extLst>
          </p:cNvPr>
          <p:cNvPicPr>
            <a:picLocks noChangeAspect="1"/>
          </p:cNvPicPr>
          <p:nvPr/>
        </p:nvPicPr>
        <p:blipFill>
          <a:blip r:embed="rId3"/>
          <a:stretch>
            <a:fillRect/>
          </a:stretch>
        </p:blipFill>
        <p:spPr>
          <a:xfrm>
            <a:off x="512889" y="911748"/>
            <a:ext cx="11437811" cy="4551899"/>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In Detail</a:t>
            </a:r>
          </a:p>
        </p:txBody>
      </p:sp>
      <p:sp>
        <p:nvSpPr>
          <p:cNvPr id="9" name="TextBox 8">
            <a:extLst>
              <a:ext uri="{FF2B5EF4-FFF2-40B4-BE49-F238E27FC236}">
                <a16:creationId xmlns:a16="http://schemas.microsoft.com/office/drawing/2014/main" id="{B0EEB032-FA32-D4B7-C75C-798255D0627A}"/>
              </a:ext>
            </a:extLst>
          </p:cNvPr>
          <p:cNvSpPr txBox="1"/>
          <p:nvPr/>
        </p:nvSpPr>
        <p:spPr>
          <a:xfrm>
            <a:off x="4064001" y="77213"/>
            <a:ext cx="8046910" cy="2049792"/>
          </a:xfrm>
          <a:prstGeom prst="rect">
            <a:avLst/>
          </a:prstGeom>
          <a:noFill/>
        </p:spPr>
        <p:txBody>
          <a:bodyPr wrap="square">
            <a:spAutoFit/>
          </a:bodyPr>
          <a:lstStyle/>
          <a:p>
            <a:pPr marL="0" lvl="2">
              <a:lnSpc>
                <a:spcPct val="90000"/>
              </a:lnSpc>
              <a:spcBef>
                <a:spcPts val="600"/>
              </a:spcBef>
              <a:spcAft>
                <a:spcPts val="600"/>
              </a:spcAft>
              <a:buClr>
                <a:schemeClr val="tx2"/>
              </a:buClr>
              <a:buSzPct val="90000"/>
            </a:pPr>
            <a:r>
              <a:rPr lang="en-US" b="1" dirty="0"/>
              <a:t>Designing the Search and Seizure Plan:</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dirty="0"/>
              <a:t>Strategic process to distribute tasks and utilize time efficiently.</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dirty="0"/>
              <a:t>Includes description, location, jurisdiction, extent of authority, and chain of custody details.</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b="1" dirty="0"/>
              <a:t>Considerations: </a:t>
            </a:r>
            <a:r>
              <a:rPr lang="en-US" dirty="0"/>
              <a:t>equipment details, seizure type, local management approval, health and safety precautions.</a:t>
            </a:r>
            <a:endParaRPr lang="en-GB" dirty="0"/>
          </a:p>
        </p:txBody>
      </p:sp>
      <p:sp>
        <p:nvSpPr>
          <p:cNvPr id="10" name="TextBox 9">
            <a:extLst>
              <a:ext uri="{FF2B5EF4-FFF2-40B4-BE49-F238E27FC236}">
                <a16:creationId xmlns:a16="http://schemas.microsoft.com/office/drawing/2014/main" id="{66C619C3-3011-6955-B187-7029957F9BC7}"/>
              </a:ext>
            </a:extLst>
          </p:cNvPr>
          <p:cNvSpPr txBox="1"/>
          <p:nvPr/>
        </p:nvSpPr>
        <p:spPr>
          <a:xfrm>
            <a:off x="0" y="3820400"/>
            <a:ext cx="7886700" cy="1800493"/>
          </a:xfrm>
          <a:prstGeom prst="rect">
            <a:avLst/>
          </a:prstGeom>
          <a:noFill/>
        </p:spPr>
        <p:txBody>
          <a:bodyPr wrap="square">
            <a:spAutoFit/>
          </a:bodyPr>
          <a:lstStyle/>
          <a:p>
            <a:pPr marL="0" lvl="1" algn="just" defTabSz="684213">
              <a:lnSpc>
                <a:spcPct val="90000"/>
              </a:lnSpc>
              <a:spcBef>
                <a:spcPts val="600"/>
              </a:spcBef>
              <a:spcAft>
                <a:spcPts val="600"/>
              </a:spcAft>
              <a:buClr>
                <a:schemeClr val="tx2"/>
              </a:buClr>
              <a:buSzPct val="90000"/>
            </a:pPr>
            <a:r>
              <a:rPr lang="en-US" b="1" dirty="0"/>
              <a:t>Seeking Consent:</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dirty="0"/>
              <a:t>Process of obtaining formal permission from owner of victim organization or individual.</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dirty="0"/>
              <a:t>Written consent with properly written banners and suitable use policies.</a:t>
            </a:r>
          </a:p>
          <a:p>
            <a:pPr marL="177800" lvl="1" indent="-177800" algn="just" defTabSz="684213">
              <a:lnSpc>
                <a:spcPct val="90000"/>
              </a:lnSpc>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dirty="0"/>
              <a:t>Use appropriate forms for jurisdiction and carry documents in forensic grab bag.</a:t>
            </a:r>
            <a:endParaRPr lang="en-GB" dirty="0"/>
          </a:p>
        </p:txBody>
      </p:sp>
    </p:spTree>
    <p:extLst>
      <p:ext uri="{BB962C8B-B14F-4D97-AF65-F5344CB8AC3E}">
        <p14:creationId xmlns:p14="http://schemas.microsoft.com/office/powerpoint/2010/main" val="4212708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8C4F9-D338-F5CE-2834-9FA846CABFF0}"/>
              </a:ext>
            </a:extLst>
          </p:cNvPr>
          <p:cNvPicPr>
            <a:picLocks noChangeAspect="1"/>
          </p:cNvPicPr>
          <p:nvPr/>
        </p:nvPicPr>
        <p:blipFill>
          <a:blip r:embed="rId3"/>
          <a:stretch>
            <a:fillRect/>
          </a:stretch>
        </p:blipFill>
        <p:spPr>
          <a:xfrm>
            <a:off x="5525750" y="110324"/>
            <a:ext cx="6551950" cy="2607476"/>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In Detail</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0" y="768422"/>
            <a:ext cx="12077700" cy="4870378"/>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Obtaining Witness Signatures:</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dirty="0"/>
              <a:t>Verification of consent form and other written documents.</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dirty="0"/>
              <a:t>One or two witness signatures required as per legislation.</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dirty="0"/>
              <a:t>Witnesses understand their role and may provide witness statements.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Obtaining Warrant for Search and Seizure:</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dirty="0"/>
              <a:t>Written order from judge directing search for evidence at specific location.</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dirty="0"/>
              <a:t>Details of objects and devices to be seized included in warrant.</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dirty="0"/>
              <a:t>Note the validity of the Warrant. – Vary depending on jurisdiction.</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b="1" dirty="0"/>
              <a:t>Searches without a warrant </a:t>
            </a:r>
            <a:r>
              <a:rPr lang="en-US" sz="1800" dirty="0"/>
              <a:t>are allowed under specific circumstances, such as when delay in obtaining a warrant risks evidence destruction or manipulation.</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dirty="0"/>
              <a:t>If there is probable cause to believe that seized items constitute evidence of criminal activity, a warrantless seizure may be justified.</a:t>
            </a:r>
          </a:p>
          <a:p>
            <a:pPr lvl="1" algn="just" defTabSz="684213">
              <a:spcBef>
                <a:spcPts val="600"/>
              </a:spcBef>
              <a:spcAft>
                <a:spcPts val="600"/>
              </a:spcAft>
              <a:buClr>
                <a:schemeClr val="tx2"/>
              </a:buClr>
              <a:buSzPct val="90000"/>
              <a:buBlip>
                <a:blip r:embed="rId4">
                  <a:extLst>
                    <a:ext uri="{96DAC541-7B7A-43D3-8B79-37D633B846F1}">
                      <asvg:svgBlip xmlns:asvg="http://schemas.microsoft.com/office/drawing/2016/SVG/main" r:embed="rId5"/>
                    </a:ext>
                  </a:extLst>
                </a:blip>
              </a:buBlip>
            </a:pPr>
            <a:r>
              <a:rPr lang="en-US" sz="1800" dirty="0"/>
              <a:t>Consent from a person with authority can also justify a search without a warrant or probable cause.</a:t>
            </a:r>
          </a:p>
        </p:txBody>
      </p:sp>
      <p:sp>
        <p:nvSpPr>
          <p:cNvPr id="5" name="Explosion: 14 Points 4">
            <a:extLst>
              <a:ext uri="{FF2B5EF4-FFF2-40B4-BE49-F238E27FC236}">
                <a16:creationId xmlns:a16="http://schemas.microsoft.com/office/drawing/2014/main" id="{EB4BC781-8232-506B-C342-9B8F1DA365C7}"/>
              </a:ext>
            </a:extLst>
          </p:cNvPr>
          <p:cNvSpPr/>
          <p:nvPr/>
        </p:nvSpPr>
        <p:spPr>
          <a:xfrm>
            <a:off x="8013700" y="1335503"/>
            <a:ext cx="3797300" cy="2730500"/>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Refer to PACE, RIPA, IPA, DPA etc for Search Warrants in UK</a:t>
            </a:r>
          </a:p>
        </p:txBody>
      </p:sp>
    </p:spTree>
    <p:extLst>
      <p:ext uri="{BB962C8B-B14F-4D97-AF65-F5344CB8AC3E}">
        <p14:creationId xmlns:p14="http://schemas.microsoft.com/office/powerpoint/2010/main" val="1162044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In Detail</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0" y="768422"/>
            <a:ext cx="12077700" cy="4870378"/>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Collecting Incident Information:</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Gather information about victim devices, connected systems, and users.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Includes usernames, passwords, purpose of system usage, installed hardware/software, etc.</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Conduct preliminary interviews to gather more information about the incident.</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Initial Search of the Scene: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Survey crime scene, protect physical evidence, and observe current situation.</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Maintain search and seizure evidence log.</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Secure and evaluate the crime scene using standard procedures.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Seizing Evidence at the Crime Scene: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Collect electronic devices and storage media.</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Package seized items carefully and tag with details.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Different handling for powered-on and powered-off computers.</a:t>
            </a:r>
          </a:p>
        </p:txBody>
      </p:sp>
    </p:spTree>
    <p:extLst>
      <p:ext uri="{BB962C8B-B14F-4D97-AF65-F5344CB8AC3E}">
        <p14:creationId xmlns:p14="http://schemas.microsoft.com/office/powerpoint/2010/main" val="32759988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In Detail</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0" y="768422"/>
            <a:ext cx="12077700" cy="4870378"/>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Dealing with Open Files and Startup Files: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Examine open files and startup folders for sensitive data.</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Record date and time of files, and unusual access times.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Operating System Shutdown Procedure: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Proper shutdown procedure to prevent data loss.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Different procedures for Windows, Mac OS X, and UNIX/Linux OS.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Dealing with Smartphones or Other Handheld Devices: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Photograph device and screen display.</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Do not turn OFF if already ON.</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Collect necessary information and tag evidence accordingly.</a:t>
            </a:r>
          </a:p>
        </p:txBody>
      </p:sp>
    </p:spTree>
    <p:extLst>
      <p:ext uri="{BB962C8B-B14F-4D97-AF65-F5344CB8AC3E}">
        <p14:creationId xmlns:p14="http://schemas.microsoft.com/office/powerpoint/2010/main" val="28673471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In Detail</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0" y="768422"/>
            <a:ext cx="12077700" cy="4870378"/>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Preserving Evidence: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Importance of handling and preserving evidence intact.</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Key steps include recording observations, tagging evidence, and maintaining a chain of custody record.</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Chain of Custody:</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Legal document tracking evidence from crime scene to forensic lab.</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Ensures integrity and accountability of evidence handling.</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Includes details of evidence collectors, actions taken, and technology/methodology used.</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Information recorded in chain of custody: case number, source, date/time, description, and reason for obtaining evidence.</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Evidence Bag Contents List:</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Details required on evidence bags: date/time of seizure, incident responder, exhibit number, location seized from, and submitting agency.</a:t>
            </a:r>
          </a:p>
        </p:txBody>
      </p:sp>
    </p:spTree>
    <p:extLst>
      <p:ext uri="{BB962C8B-B14F-4D97-AF65-F5344CB8AC3E}">
        <p14:creationId xmlns:p14="http://schemas.microsoft.com/office/powerpoint/2010/main" val="29347585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In Detail</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0" y="768422"/>
            <a:ext cx="12077700" cy="4870378"/>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Packaging Evidence: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Correct documentation, labeling, and listing before packaging.</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Safeguard hidden or trace evidence.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Use appropriate antistatic packaging and avoid static-generating materials.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Exhibit Numbering:</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Tagging evidence with sequential numbers for identification.</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Format includes initials, date of seizure, sequential number, and sequence number for parts.</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Determining Examination Location:</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Considerations for onsite vs. laboratory examination.</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Factors include time required, logistics, workforce concerns, and business impact.</a:t>
            </a:r>
          </a:p>
        </p:txBody>
      </p:sp>
    </p:spTree>
    <p:extLst>
      <p:ext uri="{BB962C8B-B14F-4D97-AF65-F5344CB8AC3E}">
        <p14:creationId xmlns:p14="http://schemas.microsoft.com/office/powerpoint/2010/main" val="32442402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Investigation – In Detail</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0" y="768422"/>
            <a:ext cx="12077700" cy="4870378"/>
          </a:xfrm>
        </p:spPr>
        <p:txBody>
          <a:bodyPr>
            <a:noAutofit/>
          </a:bodyPr>
          <a:lstStyle/>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t>Transporting and Storing Evidence: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Special care during transportation to prevent damage.</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Avoidance of extreme weather conditions, physical shock, static electricity, and magnetic fields.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Proper storage away from extreme heat, cold, moisture, and magnetic sources.</a:t>
            </a:r>
          </a:p>
          <a:p>
            <a:pPr lvl="1" algn="just" defTabSz="684213">
              <a:spcBef>
                <a:spcPts val="600"/>
              </a:spcBef>
              <a:spcAft>
                <a:spcPts val="600"/>
              </a:spcAft>
              <a:buClr>
                <a:schemeClr val="tx2"/>
              </a:buClr>
              <a:buSzPct val="90000"/>
              <a:buBlip>
                <a:blip r:embed="rId3">
                  <a:extLst>
                    <a:ext uri="{96DAC541-7B7A-43D3-8B79-37D633B846F1}">
                      <asvg:svgBlip xmlns:asvg="http://schemas.microsoft.com/office/drawing/2016/SVG/main" r:embed="rId4"/>
                    </a:ext>
                  </a:extLst>
                </a:blip>
              </a:buBlip>
            </a:pPr>
            <a:r>
              <a:rPr lang="en-US" sz="1800" dirty="0"/>
              <a:t>Maintaining chain of custody during transportation.</a:t>
            </a:r>
          </a:p>
        </p:txBody>
      </p:sp>
    </p:spTree>
    <p:extLst>
      <p:ext uri="{BB962C8B-B14F-4D97-AF65-F5344CB8AC3E}">
        <p14:creationId xmlns:p14="http://schemas.microsoft.com/office/powerpoint/2010/main" val="12059746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r>
              <a:rPr lang="en-GB" sz="2000" i="1" dirty="0">
                <a:effectLst>
                  <a:outerShdw blurRad="38100" dist="38100" dir="2700000" algn="tl">
                    <a:srgbClr val="000000">
                      <a:alpha val="43137"/>
                    </a:srgbClr>
                  </a:outerShdw>
                </a:effectLst>
              </a:rPr>
              <a:t>Let's continue our discussion on data acquisition and </a:t>
            </a:r>
          </a:p>
          <a:p>
            <a:r>
              <a:rPr lang="en-GB" sz="2000" i="1" dirty="0">
                <a:effectLst>
                  <a:outerShdw blurRad="38100" dist="38100" dir="2700000" algn="tl">
                    <a:srgbClr val="000000">
                      <a:alpha val="43137"/>
                    </a:srgbClr>
                  </a:outerShdw>
                </a:effectLst>
              </a:rPr>
              <a:t>data analysis. </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Computer Forensics </a:t>
            </a:r>
            <a:r>
              <a:rPr lang="en-GB" i="1" dirty="0"/>
              <a:t>(ACCD5000)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3205</Words>
  <Application>Microsoft Office PowerPoint</Application>
  <PresentationFormat>Widescreen</PresentationFormat>
  <Paragraphs>436</Paragraphs>
  <Slides>31</Slides>
  <Notes>30</Notes>
  <HiddenSlides>0</HiddenSlides>
  <MMClips>0</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31</vt:i4>
      </vt:variant>
    </vt:vector>
  </HeadingPairs>
  <TitlesOfParts>
    <vt:vector size="45" baseType="lpstr">
      <vt:lpstr>__fkGroteskNeue_532e43</vt:lpstr>
      <vt:lpstr>DengXian</vt:lpstr>
      <vt:lpstr>Söhne</vt:lpstr>
      <vt:lpstr>Arial</vt:lpstr>
      <vt:lpstr>Calibri</vt:lpstr>
      <vt:lpstr>Calibri Light</vt:lpstr>
      <vt:lpstr>Lucida Calligraphy</vt:lpstr>
      <vt:lpstr>Wingdings</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While we are waiting to begin our discussion…..</vt:lpstr>
      <vt:lpstr>Lets Check</vt:lpstr>
      <vt:lpstr>PowerPoint Presentation</vt:lpstr>
      <vt:lpstr>Process</vt:lpstr>
      <vt:lpstr>Process</vt:lpstr>
      <vt:lpstr>Summary</vt:lpstr>
      <vt:lpstr>Summary</vt:lpstr>
      <vt:lpstr>Investigation</vt:lpstr>
      <vt:lpstr>Investigation</vt:lpstr>
      <vt:lpstr>Investigation – To Remember!!!</vt:lpstr>
      <vt:lpstr>Investigation – Setting up your Lab</vt:lpstr>
      <vt:lpstr>Investigation – Setting up your Lab</vt:lpstr>
      <vt:lpstr>Investigation – Setting up your Lab</vt:lpstr>
      <vt:lpstr>Investigation – Setting up your Lab</vt:lpstr>
      <vt:lpstr>PowerPoint Presentation</vt:lpstr>
      <vt:lpstr>Investigation – Your Team</vt:lpstr>
      <vt:lpstr>Investigation – Your Team</vt:lpstr>
      <vt:lpstr>Investigation – Your Team</vt:lpstr>
      <vt:lpstr>Investigation – Response</vt:lpstr>
      <vt:lpstr>Investigation – Response</vt:lpstr>
      <vt:lpstr>Investigation – In Detail</vt:lpstr>
      <vt:lpstr>Investigation – In Detail</vt:lpstr>
      <vt:lpstr>Investigation – In Detail</vt:lpstr>
      <vt:lpstr>Investigation – In Detail</vt:lpstr>
      <vt:lpstr>Investigation – In Detail</vt:lpstr>
      <vt:lpstr>Investigation – In Detail</vt:lpstr>
      <vt:lpstr>Investigation – In Detail</vt:lpstr>
      <vt:lpstr>Investigation – In Detail</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61</cp:revision>
  <dcterms:created xsi:type="dcterms:W3CDTF">2021-03-05T06:07:01Z</dcterms:created>
  <dcterms:modified xsi:type="dcterms:W3CDTF">2024-02-12T09:39:36Z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