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0E4FB9-5E1E-8340-B444-2E9102461FF7}" v="36" dt="2024-11-18T10:42:20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8591"/>
    <p:restoredTop sz="86406"/>
  </p:normalViewPr>
  <p:slideViewPr>
    <p:cSldViewPr snapToGrid="0" snapToObjects="1" showGuides="1">
      <p:cViewPr varScale="1">
        <p:scale>
          <a:sx n="96" d="100"/>
          <a:sy n="96" d="100"/>
        </p:scale>
        <p:origin x="1136" y="-3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ten Tair (2121081)" userId="d2d01024-c167-42ea-a479-85bb5c4a5a72" providerId="ADAL" clId="{E00E4FB9-5E1E-8340-B444-2E9102461FF7}"/>
    <pc:docChg chg="undo custSel modSld">
      <pc:chgData name="Ayten Tair (2121081)" userId="d2d01024-c167-42ea-a479-85bb5c4a5a72" providerId="ADAL" clId="{E00E4FB9-5E1E-8340-B444-2E9102461FF7}" dt="2024-11-18T10:46:31.201" v="2656" actId="1076"/>
      <pc:docMkLst>
        <pc:docMk/>
      </pc:docMkLst>
      <pc:sldChg chg="addSp delSp modSp mod">
        <pc:chgData name="Ayten Tair (2121081)" userId="d2d01024-c167-42ea-a479-85bb5c4a5a72" providerId="ADAL" clId="{E00E4FB9-5E1E-8340-B444-2E9102461FF7}" dt="2024-11-18T10:46:31.201" v="2656" actId="1076"/>
        <pc:sldMkLst>
          <pc:docMk/>
          <pc:sldMk cId="3987077142" sldId="256"/>
        </pc:sldMkLst>
        <pc:spChg chg="mod">
          <ac:chgData name="Ayten Tair (2121081)" userId="d2d01024-c167-42ea-a479-85bb5c4a5a72" providerId="ADAL" clId="{E00E4FB9-5E1E-8340-B444-2E9102461FF7}" dt="2024-11-18T10:45:25.935" v="2652" actId="113"/>
          <ac:spMkLst>
            <pc:docMk/>
            <pc:sldMk cId="3987077142" sldId="256"/>
            <ac:spMk id="3" creationId="{1F1C4105-4054-8D47-925D-9450CD956F32}"/>
          </ac:spMkLst>
        </pc:spChg>
        <pc:spChg chg="add del mod">
          <ac:chgData name="Ayten Tair (2121081)" userId="d2d01024-c167-42ea-a479-85bb5c4a5a72" providerId="ADAL" clId="{E00E4FB9-5E1E-8340-B444-2E9102461FF7}" dt="2024-11-04T10:41:17.284" v="443"/>
          <ac:spMkLst>
            <pc:docMk/>
            <pc:sldMk cId="3987077142" sldId="256"/>
            <ac:spMk id="4" creationId="{081F7F91-6DC7-D54C-AE23-5C1F556996E2}"/>
          </ac:spMkLst>
        </pc:spChg>
        <pc:spChg chg="add del mod">
          <ac:chgData name="Ayten Tair (2121081)" userId="d2d01024-c167-42ea-a479-85bb5c4a5a72" providerId="ADAL" clId="{E00E4FB9-5E1E-8340-B444-2E9102461FF7}" dt="2024-11-18T10:06:09.295" v="2330"/>
          <ac:spMkLst>
            <pc:docMk/>
            <pc:sldMk cId="3987077142" sldId="256"/>
            <ac:spMk id="4" creationId="{831190C6-7361-2F4C-B967-90CFF139E691}"/>
          </ac:spMkLst>
        </pc:spChg>
        <pc:spChg chg="add del mod">
          <ac:chgData name="Ayten Tair (2121081)" userId="d2d01024-c167-42ea-a479-85bb5c4a5a72" providerId="ADAL" clId="{E00E4FB9-5E1E-8340-B444-2E9102461FF7}" dt="2024-11-04T10:40:41.158" v="437" actId="478"/>
          <ac:spMkLst>
            <pc:docMk/>
            <pc:sldMk cId="3987077142" sldId="256"/>
            <ac:spMk id="10" creationId="{3435FD92-BED9-F54E-8F34-141C7D032943}"/>
          </ac:spMkLst>
        </pc:spChg>
        <pc:spChg chg="mod">
          <ac:chgData name="Ayten Tair (2121081)" userId="d2d01024-c167-42ea-a479-85bb5c4a5a72" providerId="ADAL" clId="{E00E4FB9-5E1E-8340-B444-2E9102461FF7}" dt="2024-11-18T10:08:35.860" v="2529" actId="20577"/>
          <ac:spMkLst>
            <pc:docMk/>
            <pc:sldMk cId="3987077142" sldId="256"/>
            <ac:spMk id="14" creationId="{96176B6B-75ED-C542-ADFE-CBE3ECFA047E}"/>
          </ac:spMkLst>
        </pc:spChg>
        <pc:spChg chg="mod">
          <ac:chgData name="Ayten Tair (2121081)" userId="d2d01024-c167-42ea-a479-85bb5c4a5a72" providerId="ADAL" clId="{E00E4FB9-5E1E-8340-B444-2E9102461FF7}" dt="2024-11-15T11:51:39.750" v="2095" actId="20577"/>
          <ac:spMkLst>
            <pc:docMk/>
            <pc:sldMk cId="3987077142" sldId="256"/>
            <ac:spMk id="15" creationId="{3160665B-016F-374A-8BED-DEA5DDEF9148}"/>
          </ac:spMkLst>
        </pc:spChg>
        <pc:spChg chg="add del mod">
          <ac:chgData name="Ayten Tair (2121081)" userId="d2d01024-c167-42ea-a479-85bb5c4a5a72" providerId="ADAL" clId="{E00E4FB9-5E1E-8340-B444-2E9102461FF7}" dt="2024-11-04T10:43:05.339" v="469"/>
          <ac:spMkLst>
            <pc:docMk/>
            <pc:sldMk cId="3987077142" sldId="256"/>
            <ac:spMk id="16" creationId="{1B99B89F-AE5C-3F4D-84B3-FF1D47A2437E}"/>
          </ac:spMkLst>
        </pc:spChg>
        <pc:spChg chg="add del mod">
          <ac:chgData name="Ayten Tair (2121081)" userId="d2d01024-c167-42ea-a479-85bb5c4a5a72" providerId="ADAL" clId="{E00E4FB9-5E1E-8340-B444-2E9102461FF7}" dt="2024-11-18T10:42:49.340" v="2637" actId="478"/>
          <ac:spMkLst>
            <pc:docMk/>
            <pc:sldMk cId="3987077142" sldId="256"/>
            <ac:spMk id="16" creationId="{58CF25AB-40E6-6C48-A13F-8B05089163FD}"/>
          </ac:spMkLst>
        </pc:spChg>
        <pc:spChg chg="del mod">
          <ac:chgData name="Ayten Tair (2121081)" userId="d2d01024-c167-42ea-a479-85bb5c4a5a72" providerId="ADAL" clId="{E00E4FB9-5E1E-8340-B444-2E9102461FF7}" dt="2024-11-04T14:05:08.981" v="1569" actId="478"/>
          <ac:spMkLst>
            <pc:docMk/>
            <pc:sldMk cId="3987077142" sldId="256"/>
            <ac:spMk id="20" creationId="{F0DACA27-7CF3-2544-A64C-A7629B96BCF8}"/>
          </ac:spMkLst>
        </pc:spChg>
        <pc:spChg chg="add del mod">
          <ac:chgData name="Ayten Tair (2121081)" userId="d2d01024-c167-42ea-a479-85bb5c4a5a72" providerId="ADAL" clId="{E00E4FB9-5E1E-8340-B444-2E9102461FF7}" dt="2024-11-04T10:43:04.226" v="467" actId="478"/>
          <ac:spMkLst>
            <pc:docMk/>
            <pc:sldMk cId="3987077142" sldId="256"/>
            <ac:spMk id="22" creationId="{142E0754-AC23-AC47-B016-22A1A4A5E7A0}"/>
          </ac:spMkLst>
        </pc:spChg>
        <pc:spChg chg="mod">
          <ac:chgData name="Ayten Tair (2121081)" userId="d2d01024-c167-42ea-a479-85bb5c4a5a72" providerId="ADAL" clId="{E00E4FB9-5E1E-8340-B444-2E9102461FF7}" dt="2024-11-18T10:45:16.088" v="2650" actId="113"/>
          <ac:spMkLst>
            <pc:docMk/>
            <pc:sldMk cId="3987077142" sldId="256"/>
            <ac:spMk id="26" creationId="{AA98A120-1B42-864A-937F-8775F05D65E9}"/>
          </ac:spMkLst>
        </pc:spChg>
        <pc:spChg chg="mod">
          <ac:chgData name="Ayten Tair (2121081)" userId="d2d01024-c167-42ea-a479-85bb5c4a5a72" providerId="ADAL" clId="{E00E4FB9-5E1E-8340-B444-2E9102461FF7}" dt="2024-11-18T10:45:21.416" v="2651" actId="113"/>
          <ac:spMkLst>
            <pc:docMk/>
            <pc:sldMk cId="3987077142" sldId="256"/>
            <ac:spMk id="27" creationId="{30F7CC76-8680-8844-88EC-47E4557AE38D}"/>
          </ac:spMkLst>
        </pc:spChg>
        <pc:spChg chg="mod">
          <ac:chgData name="Ayten Tair (2121081)" userId="d2d01024-c167-42ea-a479-85bb5c4a5a72" providerId="ADAL" clId="{E00E4FB9-5E1E-8340-B444-2E9102461FF7}" dt="2024-11-18T10:45:09.805" v="2649" actId="113"/>
          <ac:spMkLst>
            <pc:docMk/>
            <pc:sldMk cId="3987077142" sldId="256"/>
            <ac:spMk id="28" creationId="{01EA2F9B-4E2E-CC44-AF30-F6DF615D01AA}"/>
          </ac:spMkLst>
        </pc:spChg>
        <pc:spChg chg="add del mod">
          <ac:chgData name="Ayten Tair (2121081)" userId="d2d01024-c167-42ea-a479-85bb5c4a5a72" providerId="ADAL" clId="{E00E4FB9-5E1E-8340-B444-2E9102461FF7}" dt="2024-11-04T10:43:52.701" v="484" actId="478"/>
          <ac:spMkLst>
            <pc:docMk/>
            <pc:sldMk cId="3987077142" sldId="256"/>
            <ac:spMk id="29" creationId="{CE93A018-6CC8-3A4B-8E60-BA95739655CD}"/>
          </ac:spMkLst>
        </pc:spChg>
        <pc:spChg chg="add mod">
          <ac:chgData name="Ayten Tair (2121081)" userId="d2d01024-c167-42ea-a479-85bb5c4a5a72" providerId="ADAL" clId="{E00E4FB9-5E1E-8340-B444-2E9102461FF7}" dt="2024-11-04T10:42:55.233" v="466" actId="571"/>
          <ac:spMkLst>
            <pc:docMk/>
            <pc:sldMk cId="3987077142" sldId="256"/>
            <ac:spMk id="33" creationId="{D9D740A4-DA65-AB44-8547-FB59F0F70254}"/>
          </ac:spMkLst>
        </pc:spChg>
        <pc:spChg chg="mod">
          <ac:chgData name="Ayten Tair (2121081)" userId="d2d01024-c167-42ea-a479-85bb5c4a5a72" providerId="ADAL" clId="{E00E4FB9-5E1E-8340-B444-2E9102461FF7}" dt="2024-11-18T10:45:30.517" v="2653" actId="113"/>
          <ac:spMkLst>
            <pc:docMk/>
            <pc:sldMk cId="3987077142" sldId="256"/>
            <ac:spMk id="34" creationId="{2690C4F1-A3ED-6D4B-BCE8-265C18B66A23}"/>
          </ac:spMkLst>
        </pc:spChg>
        <pc:spChg chg="mod">
          <ac:chgData name="Ayten Tair (2121081)" userId="d2d01024-c167-42ea-a479-85bb5c4a5a72" providerId="ADAL" clId="{E00E4FB9-5E1E-8340-B444-2E9102461FF7}" dt="2024-11-18T10:33:50.942" v="2600" actId="113"/>
          <ac:spMkLst>
            <pc:docMk/>
            <pc:sldMk cId="3987077142" sldId="256"/>
            <ac:spMk id="35" creationId="{ECA2239A-7400-EE41-AAD3-D8967FCE98B2}"/>
          </ac:spMkLst>
        </pc:spChg>
        <pc:spChg chg="add del mod">
          <ac:chgData name="Ayten Tair (2121081)" userId="d2d01024-c167-42ea-a479-85bb5c4a5a72" providerId="ADAL" clId="{E00E4FB9-5E1E-8340-B444-2E9102461FF7}" dt="2024-11-18T10:40:47.684" v="2626" actId="14100"/>
          <ac:spMkLst>
            <pc:docMk/>
            <pc:sldMk cId="3987077142" sldId="256"/>
            <ac:spMk id="36" creationId="{8697CD89-822B-1C46-9C1D-46031181AA82}"/>
          </ac:spMkLst>
        </pc:spChg>
        <pc:spChg chg="add del mod">
          <ac:chgData name="Ayten Tair (2121081)" userId="d2d01024-c167-42ea-a479-85bb5c4a5a72" providerId="ADAL" clId="{E00E4FB9-5E1E-8340-B444-2E9102461FF7}" dt="2024-11-04T13:09:03.015" v="946" actId="478"/>
          <ac:spMkLst>
            <pc:docMk/>
            <pc:sldMk cId="3987077142" sldId="256"/>
            <ac:spMk id="39" creationId="{D72CE11A-EE97-884B-8C29-EC6EAA18EB90}"/>
          </ac:spMkLst>
        </pc:spChg>
        <pc:spChg chg="del mod">
          <ac:chgData name="Ayten Tair (2121081)" userId="d2d01024-c167-42ea-a479-85bb5c4a5a72" providerId="ADAL" clId="{E00E4FB9-5E1E-8340-B444-2E9102461FF7}" dt="2024-11-04T10:42:08.614" v="457" actId="478"/>
          <ac:spMkLst>
            <pc:docMk/>
            <pc:sldMk cId="3987077142" sldId="256"/>
            <ac:spMk id="41" creationId="{77256A07-FFBE-0543-8DDD-544291FB2028}"/>
          </ac:spMkLst>
        </pc:spChg>
        <pc:spChg chg="add del mod">
          <ac:chgData name="Ayten Tair (2121081)" userId="d2d01024-c167-42ea-a479-85bb5c4a5a72" providerId="ADAL" clId="{E00E4FB9-5E1E-8340-B444-2E9102461FF7}" dt="2024-11-04T14:07:02.742" v="1583" actId="478"/>
          <ac:spMkLst>
            <pc:docMk/>
            <pc:sldMk cId="3987077142" sldId="256"/>
            <ac:spMk id="43" creationId="{B7652C92-28D6-2B4E-8515-401E69FD714B}"/>
          </ac:spMkLst>
        </pc:spChg>
        <pc:spChg chg="add mod">
          <ac:chgData name="Ayten Tair (2121081)" userId="d2d01024-c167-42ea-a479-85bb5c4a5a72" providerId="ADAL" clId="{E00E4FB9-5E1E-8340-B444-2E9102461FF7}" dt="2024-11-04T13:44:12.700" v="1179" actId="1076"/>
          <ac:spMkLst>
            <pc:docMk/>
            <pc:sldMk cId="3987077142" sldId="256"/>
            <ac:spMk id="46" creationId="{0B9B4C27-7BE9-0D45-8748-76DD92CAF7CF}"/>
          </ac:spMkLst>
        </pc:spChg>
        <pc:spChg chg="add del mod">
          <ac:chgData name="Ayten Tair (2121081)" userId="d2d01024-c167-42ea-a479-85bb5c4a5a72" providerId="ADAL" clId="{E00E4FB9-5E1E-8340-B444-2E9102461FF7}" dt="2024-11-04T14:00:51.423" v="1434" actId="478"/>
          <ac:spMkLst>
            <pc:docMk/>
            <pc:sldMk cId="3987077142" sldId="256"/>
            <ac:spMk id="49" creationId="{3B706858-B0FB-9A4F-A063-8A19A5D77E12}"/>
          </ac:spMkLst>
        </pc:spChg>
        <pc:spChg chg="add del mod">
          <ac:chgData name="Ayten Tair (2121081)" userId="d2d01024-c167-42ea-a479-85bb5c4a5a72" providerId="ADAL" clId="{E00E4FB9-5E1E-8340-B444-2E9102461FF7}" dt="2024-11-04T14:04:59.396" v="1567"/>
          <ac:spMkLst>
            <pc:docMk/>
            <pc:sldMk cId="3987077142" sldId="256"/>
            <ac:spMk id="50" creationId="{6965B058-4C19-6F49-83A1-98657A84640D}"/>
          </ac:spMkLst>
        </pc:spChg>
        <pc:spChg chg="add del mod">
          <ac:chgData name="Ayten Tair (2121081)" userId="d2d01024-c167-42ea-a479-85bb5c4a5a72" providerId="ADAL" clId="{E00E4FB9-5E1E-8340-B444-2E9102461FF7}" dt="2024-11-04T14:06:31.109" v="1575"/>
          <ac:spMkLst>
            <pc:docMk/>
            <pc:sldMk cId="3987077142" sldId="256"/>
            <ac:spMk id="52" creationId="{A90E9241-9EEB-224C-AAC6-46C94A9F3D71}"/>
          </ac:spMkLst>
        </pc:spChg>
        <pc:spChg chg="add del mod">
          <ac:chgData name="Ayten Tair (2121081)" userId="d2d01024-c167-42ea-a479-85bb5c4a5a72" providerId="ADAL" clId="{E00E4FB9-5E1E-8340-B444-2E9102461FF7}" dt="2024-11-04T14:06:52.599" v="1580"/>
          <ac:spMkLst>
            <pc:docMk/>
            <pc:sldMk cId="3987077142" sldId="256"/>
            <ac:spMk id="53" creationId="{A5B532A8-47EB-6943-AC26-496F08EB315B}"/>
          </ac:spMkLst>
        </pc:spChg>
        <pc:spChg chg="add mod">
          <ac:chgData name="Ayten Tair (2121081)" userId="d2d01024-c167-42ea-a479-85bb5c4a5a72" providerId="ADAL" clId="{E00E4FB9-5E1E-8340-B444-2E9102461FF7}" dt="2024-11-18T10:45:40.072" v="2654" actId="113"/>
          <ac:spMkLst>
            <pc:docMk/>
            <pc:sldMk cId="3987077142" sldId="256"/>
            <ac:spMk id="60" creationId="{B6F4DAEA-C861-EA43-B358-80257BE8EE8C}"/>
          </ac:spMkLst>
        </pc:spChg>
        <pc:spChg chg="add del mod">
          <ac:chgData name="Ayten Tair (2121081)" userId="d2d01024-c167-42ea-a479-85bb5c4a5a72" providerId="ADAL" clId="{E00E4FB9-5E1E-8340-B444-2E9102461FF7}" dt="2024-11-04T14:23:33.669" v="1703"/>
          <ac:spMkLst>
            <pc:docMk/>
            <pc:sldMk cId="3987077142" sldId="256"/>
            <ac:spMk id="61" creationId="{619B71AE-E3BF-DA42-980B-282F74BB7EE7}"/>
          </ac:spMkLst>
        </pc:spChg>
        <pc:spChg chg="add del mod">
          <ac:chgData name="Ayten Tair (2121081)" userId="d2d01024-c167-42ea-a479-85bb5c4a5a72" providerId="ADAL" clId="{E00E4FB9-5E1E-8340-B444-2E9102461FF7}" dt="2024-11-18T10:14:13.652" v="2565"/>
          <ac:spMkLst>
            <pc:docMk/>
            <pc:sldMk cId="3987077142" sldId="256"/>
            <ac:spMk id="62" creationId="{B6A25B63-56F1-5A47-879D-4D39189E7434}"/>
          </ac:spMkLst>
        </pc:spChg>
        <pc:spChg chg="add del mod">
          <ac:chgData name="Ayten Tair (2121081)" userId="d2d01024-c167-42ea-a479-85bb5c4a5a72" providerId="ADAL" clId="{E00E4FB9-5E1E-8340-B444-2E9102461FF7}" dt="2024-11-04T14:28:22.437" v="1722" actId="478"/>
          <ac:spMkLst>
            <pc:docMk/>
            <pc:sldMk cId="3987077142" sldId="256"/>
            <ac:spMk id="65" creationId="{E67248D4-1C3C-5047-9201-430097D7D462}"/>
          </ac:spMkLst>
        </pc:spChg>
        <pc:spChg chg="add del mod">
          <ac:chgData name="Ayten Tair (2121081)" userId="d2d01024-c167-42ea-a479-85bb5c4a5a72" providerId="ADAL" clId="{E00E4FB9-5E1E-8340-B444-2E9102461FF7}" dt="2024-11-04T14:32:31.058" v="1842"/>
          <ac:spMkLst>
            <pc:docMk/>
            <pc:sldMk cId="3987077142" sldId="256"/>
            <ac:spMk id="66" creationId="{15143351-91D7-3A4E-B65D-FDF9C19D7437}"/>
          </ac:spMkLst>
        </pc:spChg>
        <pc:spChg chg="add del mod">
          <ac:chgData name="Ayten Tair (2121081)" userId="d2d01024-c167-42ea-a479-85bb5c4a5a72" providerId="ADAL" clId="{E00E4FB9-5E1E-8340-B444-2E9102461FF7}" dt="2024-11-04T14:34:26.689" v="2021" actId="478"/>
          <ac:spMkLst>
            <pc:docMk/>
            <pc:sldMk cId="3987077142" sldId="256"/>
            <ac:spMk id="67" creationId="{5B449C5F-D69E-5347-9915-99AFEF52DCFB}"/>
          </ac:spMkLst>
        </pc:spChg>
        <pc:spChg chg="add del mod">
          <ac:chgData name="Ayten Tair (2121081)" userId="d2d01024-c167-42ea-a479-85bb5c4a5a72" providerId="ADAL" clId="{E00E4FB9-5E1E-8340-B444-2E9102461FF7}" dt="2024-11-04T14:34:27.607" v="2023"/>
          <ac:spMkLst>
            <pc:docMk/>
            <pc:sldMk cId="3987077142" sldId="256"/>
            <ac:spMk id="68" creationId="{2F7460DA-2C15-EF4E-BA03-16F854FFED5F}"/>
          </ac:spMkLst>
        </pc:spChg>
        <pc:spChg chg="add mod">
          <ac:chgData name="Ayten Tair (2121081)" userId="d2d01024-c167-42ea-a479-85bb5c4a5a72" providerId="ADAL" clId="{E00E4FB9-5E1E-8340-B444-2E9102461FF7}" dt="2024-11-18T10:36:28.348" v="2607" actId="20577"/>
          <ac:spMkLst>
            <pc:docMk/>
            <pc:sldMk cId="3987077142" sldId="256"/>
            <ac:spMk id="69" creationId="{81544D55-3360-2646-A7D5-AAF46D6B29DA}"/>
          </ac:spMkLst>
        </pc:spChg>
        <pc:picChg chg="del">
          <ac:chgData name="Ayten Tair (2121081)" userId="d2d01024-c167-42ea-a479-85bb5c4a5a72" providerId="ADAL" clId="{E00E4FB9-5E1E-8340-B444-2E9102461FF7}" dt="2024-11-04T12:49:07.344" v="668" actId="478"/>
          <ac:picMkLst>
            <pc:docMk/>
            <pc:sldMk cId="3987077142" sldId="256"/>
            <ac:picMk id="5" creationId="{928AC560-7259-1C43-8DF6-B53D0F937C02}"/>
          </ac:picMkLst>
        </pc:picChg>
        <pc:picChg chg="add del mod">
          <ac:chgData name="Ayten Tair (2121081)" userId="d2d01024-c167-42ea-a479-85bb5c4a5a72" providerId="ADAL" clId="{E00E4FB9-5E1E-8340-B444-2E9102461FF7}" dt="2024-11-18T10:07:42.048" v="2500" actId="478"/>
          <ac:picMkLst>
            <pc:docMk/>
            <pc:sldMk cId="3987077142" sldId="256"/>
            <ac:picMk id="6" creationId="{9C7960D3-23EF-BC44-8BB6-50FCFD5621D6}"/>
          </ac:picMkLst>
        </pc:picChg>
        <pc:picChg chg="add del mod">
          <ac:chgData name="Ayten Tair (2121081)" userId="d2d01024-c167-42ea-a479-85bb5c4a5a72" providerId="ADAL" clId="{E00E4FB9-5E1E-8340-B444-2E9102461FF7}" dt="2024-11-18T10:38:54.217" v="2609" actId="478"/>
          <ac:picMkLst>
            <pc:docMk/>
            <pc:sldMk cId="3987077142" sldId="256"/>
            <ac:picMk id="7" creationId="{A533395E-110C-F845-AD34-3486FCE862DB}"/>
          </ac:picMkLst>
        </pc:picChg>
        <pc:picChg chg="del">
          <ac:chgData name="Ayten Tair (2121081)" userId="d2d01024-c167-42ea-a479-85bb5c4a5a72" providerId="ADAL" clId="{E00E4FB9-5E1E-8340-B444-2E9102461FF7}" dt="2024-11-04T10:41:15.839" v="441" actId="478"/>
          <ac:picMkLst>
            <pc:docMk/>
            <pc:sldMk cId="3987077142" sldId="256"/>
            <ac:picMk id="9" creationId="{0786304D-695A-DE46-A2C5-C45E1E6C0529}"/>
          </ac:picMkLst>
        </pc:picChg>
        <pc:picChg chg="add mod">
          <ac:chgData name="Ayten Tair (2121081)" userId="d2d01024-c167-42ea-a479-85bb5c4a5a72" providerId="ADAL" clId="{E00E4FB9-5E1E-8340-B444-2E9102461FF7}" dt="2024-11-18T10:40:12.352" v="2620" actId="1076"/>
          <ac:picMkLst>
            <pc:docMk/>
            <pc:sldMk cId="3987077142" sldId="256"/>
            <ac:picMk id="9" creationId="{30648557-0BDB-674D-8B8E-36287EFB863D}"/>
          </ac:picMkLst>
        </pc:picChg>
        <pc:picChg chg="add mod">
          <ac:chgData name="Ayten Tair (2121081)" userId="d2d01024-c167-42ea-a479-85bb5c4a5a72" providerId="ADAL" clId="{E00E4FB9-5E1E-8340-B444-2E9102461FF7}" dt="2024-11-18T10:40:16.770" v="2621" actId="14100"/>
          <ac:picMkLst>
            <pc:docMk/>
            <pc:sldMk cId="3987077142" sldId="256"/>
            <ac:picMk id="11" creationId="{5799AFC4-4888-9947-B6D4-DA595C5053D9}"/>
          </ac:picMkLst>
        </pc:picChg>
        <pc:picChg chg="del">
          <ac:chgData name="Ayten Tair (2121081)" userId="d2d01024-c167-42ea-a479-85bb5c4a5a72" providerId="ADAL" clId="{E00E4FB9-5E1E-8340-B444-2E9102461FF7}" dt="2024-11-04T10:43:18.655" v="474" actId="478"/>
          <ac:picMkLst>
            <pc:docMk/>
            <pc:sldMk cId="3987077142" sldId="256"/>
            <ac:picMk id="12" creationId="{298B9E0E-838B-7744-AAB2-3BB5EA7BCB3B}"/>
          </ac:picMkLst>
        </pc:picChg>
        <pc:picChg chg="add mod">
          <ac:chgData name="Ayten Tair (2121081)" userId="d2d01024-c167-42ea-a479-85bb5c4a5a72" providerId="ADAL" clId="{E00E4FB9-5E1E-8340-B444-2E9102461FF7}" dt="2024-11-18T10:43:35.135" v="2642" actId="14100"/>
          <ac:picMkLst>
            <pc:docMk/>
            <pc:sldMk cId="3987077142" sldId="256"/>
            <ac:picMk id="13" creationId="{953A484D-9F53-9444-9C18-597531C93B4E}"/>
          </ac:picMkLst>
        </pc:picChg>
        <pc:picChg chg="add del mod">
          <ac:chgData name="Ayten Tair (2121081)" userId="d2d01024-c167-42ea-a479-85bb5c4a5a72" providerId="ADAL" clId="{E00E4FB9-5E1E-8340-B444-2E9102461FF7}" dt="2024-11-04T14:02:13.633" v="1559" actId="478"/>
          <ac:picMkLst>
            <pc:docMk/>
            <pc:sldMk cId="3987077142" sldId="256"/>
            <ac:picMk id="13" creationId="{CE4F81AC-83FE-4D47-B39D-BE14F91F04D8}"/>
          </ac:picMkLst>
        </pc:picChg>
        <pc:picChg chg="del">
          <ac:chgData name="Ayten Tair (2121081)" userId="d2d01024-c167-42ea-a479-85bb5c4a5a72" providerId="ADAL" clId="{E00E4FB9-5E1E-8340-B444-2E9102461FF7}" dt="2024-11-04T10:36:59.377" v="379" actId="478"/>
          <ac:picMkLst>
            <pc:docMk/>
            <pc:sldMk cId="3987077142" sldId="256"/>
            <ac:picMk id="17" creationId="{7D92AF58-FF8A-3749-A8B3-82C0B32F516F}"/>
          </ac:picMkLst>
        </pc:picChg>
        <pc:picChg chg="del">
          <ac:chgData name="Ayten Tair (2121081)" userId="d2d01024-c167-42ea-a479-85bb5c4a5a72" providerId="ADAL" clId="{E00E4FB9-5E1E-8340-B444-2E9102461FF7}" dt="2024-11-04T10:39:11.083" v="426" actId="478"/>
          <ac:picMkLst>
            <pc:docMk/>
            <pc:sldMk cId="3987077142" sldId="256"/>
            <ac:picMk id="19" creationId="{3D8F26E3-A754-684B-A529-E089BB8AB5A1}"/>
          </ac:picMkLst>
        </pc:picChg>
        <pc:picChg chg="add del mod">
          <ac:chgData name="Ayten Tair (2121081)" userId="d2d01024-c167-42ea-a479-85bb5c4a5a72" providerId="ADAL" clId="{E00E4FB9-5E1E-8340-B444-2E9102461FF7}" dt="2024-11-04T10:43:33.802" v="479" actId="478"/>
          <ac:picMkLst>
            <pc:docMk/>
            <pc:sldMk cId="3987077142" sldId="256"/>
            <ac:picMk id="21" creationId="{9A16D586-BBDD-0349-B420-B52F33C25354}"/>
          </ac:picMkLst>
        </pc:picChg>
        <pc:picChg chg="del mod">
          <ac:chgData name="Ayten Tair (2121081)" userId="d2d01024-c167-42ea-a479-85bb5c4a5a72" providerId="ADAL" clId="{E00E4FB9-5E1E-8340-B444-2E9102461FF7}" dt="2024-11-04T10:42:14.515" v="459" actId="478"/>
          <ac:picMkLst>
            <pc:docMk/>
            <pc:sldMk cId="3987077142" sldId="256"/>
            <ac:picMk id="24" creationId="{70CE223F-9EDE-B646-B093-9FD3ECD3C54F}"/>
          </ac:picMkLst>
        </pc:picChg>
        <pc:picChg chg="add del mod">
          <ac:chgData name="Ayten Tair (2121081)" userId="d2d01024-c167-42ea-a479-85bb5c4a5a72" providerId="ADAL" clId="{E00E4FB9-5E1E-8340-B444-2E9102461FF7}" dt="2024-11-04T10:43:52.701" v="484" actId="478"/>
          <ac:picMkLst>
            <pc:docMk/>
            <pc:sldMk cId="3987077142" sldId="256"/>
            <ac:picMk id="25" creationId="{088C0FF3-6ED1-D547-A1C8-E203A24664AC}"/>
          </ac:picMkLst>
        </pc:picChg>
        <pc:picChg chg="del">
          <ac:chgData name="Ayten Tair (2121081)" userId="d2d01024-c167-42ea-a479-85bb5c4a5a72" providerId="ADAL" clId="{E00E4FB9-5E1E-8340-B444-2E9102461FF7}" dt="2024-11-04T10:43:14.885" v="472" actId="478"/>
          <ac:picMkLst>
            <pc:docMk/>
            <pc:sldMk cId="3987077142" sldId="256"/>
            <ac:picMk id="31" creationId="{7134833F-E5CD-BC4A-8C34-F6C04157E0FF}"/>
          </ac:picMkLst>
        </pc:picChg>
        <pc:picChg chg="add mod">
          <ac:chgData name="Ayten Tair (2121081)" userId="d2d01024-c167-42ea-a479-85bb5c4a5a72" providerId="ADAL" clId="{E00E4FB9-5E1E-8340-B444-2E9102461FF7}" dt="2024-11-04T10:42:55.233" v="466" actId="571"/>
          <ac:picMkLst>
            <pc:docMk/>
            <pc:sldMk cId="3987077142" sldId="256"/>
            <ac:picMk id="32" creationId="{961E8E6A-8CAB-8144-BC45-D258009F516A}"/>
          </ac:picMkLst>
        </pc:picChg>
        <pc:picChg chg="add del mod">
          <ac:chgData name="Ayten Tair (2121081)" userId="d2d01024-c167-42ea-a479-85bb5c4a5a72" providerId="ADAL" clId="{E00E4FB9-5E1E-8340-B444-2E9102461FF7}" dt="2024-11-04T10:43:21.824" v="475" actId="478"/>
          <ac:picMkLst>
            <pc:docMk/>
            <pc:sldMk cId="3987077142" sldId="256"/>
            <ac:picMk id="37" creationId="{36CDCE28-EDCC-8B4B-9F86-33F668E9DDFC}"/>
          </ac:picMkLst>
        </pc:picChg>
        <pc:picChg chg="add mod">
          <ac:chgData name="Ayten Tair (2121081)" userId="d2d01024-c167-42ea-a479-85bb5c4a5a72" providerId="ADAL" clId="{E00E4FB9-5E1E-8340-B444-2E9102461FF7}" dt="2024-11-18T10:37:37.003" v="2608" actId="14100"/>
          <ac:picMkLst>
            <pc:docMk/>
            <pc:sldMk cId="3987077142" sldId="256"/>
            <ac:picMk id="38" creationId="{DA964F17-89D3-054C-9B62-9C383A1D48CC}"/>
          </ac:picMkLst>
        </pc:picChg>
        <pc:picChg chg="add mod">
          <ac:chgData name="Ayten Tair (2121081)" userId="d2d01024-c167-42ea-a479-85bb5c4a5a72" providerId="ADAL" clId="{E00E4FB9-5E1E-8340-B444-2E9102461FF7}" dt="2024-11-18T10:40:59.168" v="2627" actId="14100"/>
          <ac:picMkLst>
            <pc:docMk/>
            <pc:sldMk cId="3987077142" sldId="256"/>
            <ac:picMk id="42" creationId="{AB68C0AE-7F31-1743-B280-C75B23BE0EFC}"/>
          </ac:picMkLst>
        </pc:picChg>
        <pc:picChg chg="add mod">
          <ac:chgData name="Ayten Tair (2121081)" userId="d2d01024-c167-42ea-a479-85bb5c4a5a72" providerId="ADAL" clId="{E00E4FB9-5E1E-8340-B444-2E9102461FF7}" dt="2024-11-18T10:44:50.851" v="2648" actId="14100"/>
          <ac:picMkLst>
            <pc:docMk/>
            <pc:sldMk cId="3987077142" sldId="256"/>
            <ac:picMk id="45" creationId="{708991DC-C408-6848-A130-731E6069B05C}"/>
          </ac:picMkLst>
        </pc:picChg>
        <pc:picChg chg="add mod">
          <ac:chgData name="Ayten Tair (2121081)" userId="d2d01024-c167-42ea-a479-85bb5c4a5a72" providerId="ADAL" clId="{E00E4FB9-5E1E-8340-B444-2E9102461FF7}" dt="2024-11-18T10:40:36.269" v="2624" actId="14100"/>
          <ac:picMkLst>
            <pc:docMk/>
            <pc:sldMk cId="3987077142" sldId="256"/>
            <ac:picMk id="48" creationId="{FCD0003F-9342-444A-89DE-827171F7D475}"/>
          </ac:picMkLst>
        </pc:picChg>
        <pc:picChg chg="add del mod">
          <ac:chgData name="Ayten Tair (2121081)" userId="d2d01024-c167-42ea-a479-85bb5c4a5a72" providerId="ADAL" clId="{E00E4FB9-5E1E-8340-B444-2E9102461FF7}" dt="2024-11-18T10:04:46.523" v="2308" actId="478"/>
          <ac:picMkLst>
            <pc:docMk/>
            <pc:sldMk cId="3987077142" sldId="256"/>
            <ac:picMk id="51" creationId="{6E21FC04-2E04-D649-82D1-3681E5B14502}"/>
          </ac:picMkLst>
        </pc:picChg>
        <pc:picChg chg="add del mod">
          <ac:chgData name="Ayten Tair (2121081)" userId="d2d01024-c167-42ea-a479-85bb5c4a5a72" providerId="ADAL" clId="{E00E4FB9-5E1E-8340-B444-2E9102461FF7}" dt="2024-11-18T10:09:13.521" v="2534" actId="478"/>
          <ac:picMkLst>
            <pc:docMk/>
            <pc:sldMk cId="3987077142" sldId="256"/>
            <ac:picMk id="55" creationId="{44BD3ADF-AD8F-304C-99D5-D76E43D45E7F}"/>
          </ac:picMkLst>
        </pc:picChg>
        <pc:picChg chg="add del mod">
          <ac:chgData name="Ayten Tair (2121081)" userId="d2d01024-c167-42ea-a479-85bb5c4a5a72" providerId="ADAL" clId="{E00E4FB9-5E1E-8340-B444-2E9102461FF7}" dt="2024-11-04T14:17:42.465" v="1632" actId="478"/>
          <ac:picMkLst>
            <pc:docMk/>
            <pc:sldMk cId="3987077142" sldId="256"/>
            <ac:picMk id="57" creationId="{9CE54488-C8EF-3247-A6E0-2ED11FFC9F55}"/>
          </ac:picMkLst>
        </pc:picChg>
        <pc:picChg chg="add mod">
          <ac:chgData name="Ayten Tair (2121081)" userId="d2d01024-c167-42ea-a479-85bb5c4a5a72" providerId="ADAL" clId="{E00E4FB9-5E1E-8340-B444-2E9102461FF7}" dt="2024-11-18T10:46:31.201" v="2656" actId="1076"/>
          <ac:picMkLst>
            <pc:docMk/>
            <pc:sldMk cId="3987077142" sldId="256"/>
            <ac:picMk id="59" creationId="{BF31D62C-0C8E-3F4E-9B09-E72A579FE1AC}"/>
          </ac:picMkLst>
        </pc:picChg>
        <pc:picChg chg="add mod">
          <ac:chgData name="Ayten Tair (2121081)" userId="d2d01024-c167-42ea-a479-85bb5c4a5a72" providerId="ADAL" clId="{E00E4FB9-5E1E-8340-B444-2E9102461FF7}" dt="2024-11-18T10:44:33.490" v="2646" actId="1076"/>
          <ac:picMkLst>
            <pc:docMk/>
            <pc:sldMk cId="3987077142" sldId="256"/>
            <ac:picMk id="64" creationId="{54BC82C7-4397-1B43-B5CD-61AF7CD3FAC1}"/>
          </ac:picMkLst>
        </pc:picChg>
      </pc:sldChg>
    </pc:docChg>
  </pc:docChgLst>
  <pc:docChgLst>
    <pc:chgData name="Ayten Tair (2121081)" userId="d2d01024-c167-42ea-a479-85bb5c4a5a72" providerId="ADAL" clId="{F263A448-A1A7-4142-B86B-1CAB8AE8149F}"/>
    <pc:docChg chg="undo redo custSel modSld">
      <pc:chgData name="Ayten Tair (2121081)" userId="d2d01024-c167-42ea-a479-85bb5c4a5a72" providerId="ADAL" clId="{F263A448-A1A7-4142-B86B-1CAB8AE8149F}" dt="2023-12-10T08:09:27.642" v="3182" actId="478"/>
      <pc:docMkLst>
        <pc:docMk/>
      </pc:docMkLst>
      <pc:sldChg chg="addSp delSp modSp mod">
        <pc:chgData name="Ayten Tair (2121081)" userId="d2d01024-c167-42ea-a479-85bb5c4a5a72" providerId="ADAL" clId="{F263A448-A1A7-4142-B86B-1CAB8AE8149F}" dt="2023-12-10T08:09:27.642" v="3182" actId="478"/>
        <pc:sldMkLst>
          <pc:docMk/>
          <pc:sldMk cId="3987077142" sldId="256"/>
        </pc:sldMkLst>
        <pc:spChg chg="add del mod">
          <ac:chgData name="Ayten Tair (2121081)" userId="d2d01024-c167-42ea-a479-85bb5c4a5a72" providerId="ADAL" clId="{F263A448-A1A7-4142-B86B-1CAB8AE8149F}" dt="2023-11-02T09:02:39.458" v="704"/>
          <ac:spMkLst>
            <pc:docMk/>
            <pc:sldMk cId="3987077142" sldId="256"/>
            <ac:spMk id="2" creationId="{099790FF-96DE-7941-8383-64BED2409694}"/>
          </ac:spMkLst>
        </pc:spChg>
        <pc:spChg chg="add mod">
          <ac:chgData name="Ayten Tair (2121081)" userId="d2d01024-c167-42ea-a479-85bb5c4a5a72" providerId="ADAL" clId="{F263A448-A1A7-4142-B86B-1CAB8AE8149F}" dt="2023-11-13T17:07:03.656" v="1047" actId="14100"/>
          <ac:spMkLst>
            <pc:docMk/>
            <pc:sldMk cId="3987077142" sldId="256"/>
            <ac:spMk id="2" creationId="{AEBF9078-2BE9-434C-9432-C6134B2CFFF0}"/>
          </ac:spMkLst>
        </pc:spChg>
        <pc:spChg chg="add mod">
          <ac:chgData name="Ayten Tair (2121081)" userId="d2d01024-c167-42ea-a479-85bb5c4a5a72" providerId="ADAL" clId="{F263A448-A1A7-4142-B86B-1CAB8AE8149F}" dt="2023-11-30T15:10:15.836" v="3179" actId="14100"/>
          <ac:spMkLst>
            <pc:docMk/>
            <pc:sldMk cId="3987077142" sldId="256"/>
            <ac:spMk id="3" creationId="{1F1C4105-4054-8D47-925D-9450CD956F32}"/>
          </ac:spMkLst>
        </pc:spChg>
        <pc:spChg chg="add del mod">
          <ac:chgData name="Ayten Tair (2121081)" userId="d2d01024-c167-42ea-a479-85bb5c4a5a72" providerId="ADAL" clId="{F263A448-A1A7-4142-B86B-1CAB8AE8149F}" dt="2023-11-02T09:02:37.453" v="702"/>
          <ac:spMkLst>
            <pc:docMk/>
            <pc:sldMk cId="3987077142" sldId="256"/>
            <ac:spMk id="3" creationId="{60E1EC27-1716-4843-AF68-6A77C9CC7785}"/>
          </ac:spMkLst>
        </pc:spChg>
        <pc:spChg chg="add del mod">
          <ac:chgData name="Ayten Tair (2121081)" userId="d2d01024-c167-42ea-a479-85bb5c4a5a72" providerId="ADAL" clId="{F263A448-A1A7-4142-B86B-1CAB8AE8149F}" dt="2023-11-13T19:20:49.881" v="1694" actId="931"/>
          <ac:spMkLst>
            <pc:docMk/>
            <pc:sldMk cId="3987077142" sldId="256"/>
            <ac:spMk id="7" creationId="{1D91B517-7CE2-B248-9D61-E6EC0B408086}"/>
          </ac:spMkLst>
        </pc:spChg>
        <pc:spChg chg="add mod">
          <ac:chgData name="Ayten Tair (2121081)" userId="d2d01024-c167-42ea-a479-85bb5c4a5a72" providerId="ADAL" clId="{F263A448-A1A7-4142-B86B-1CAB8AE8149F}" dt="2023-11-22T19:24:17.964" v="1825" actId="20577"/>
          <ac:spMkLst>
            <pc:docMk/>
            <pc:sldMk cId="3987077142" sldId="256"/>
            <ac:spMk id="8" creationId="{9917E467-FD09-F340-AA2C-1F9CE1E1B696}"/>
          </ac:spMkLst>
        </pc:spChg>
        <pc:spChg chg="add del mod">
          <ac:chgData name="Ayten Tair (2121081)" userId="d2d01024-c167-42ea-a479-85bb5c4a5a72" providerId="ADAL" clId="{F263A448-A1A7-4142-B86B-1CAB8AE8149F}" dt="2023-11-22T19:09:24.727" v="1727" actId="478"/>
          <ac:spMkLst>
            <pc:docMk/>
            <pc:sldMk cId="3987077142" sldId="256"/>
            <ac:spMk id="10" creationId="{80AEF5BD-0B1D-2C44-9069-83A195622EDB}"/>
          </ac:spMkLst>
        </pc:spChg>
        <pc:spChg chg="mod">
          <ac:chgData name="Ayten Tair (2121081)" userId="d2d01024-c167-42ea-a479-85bb5c4a5a72" providerId="ADAL" clId="{F263A448-A1A7-4142-B86B-1CAB8AE8149F}" dt="2023-11-26T15:21:20.962" v="2157" actId="20577"/>
          <ac:spMkLst>
            <pc:docMk/>
            <pc:sldMk cId="3987077142" sldId="256"/>
            <ac:spMk id="14" creationId="{96176B6B-75ED-C542-ADFE-CBE3ECFA047E}"/>
          </ac:spMkLst>
        </pc:spChg>
        <pc:spChg chg="mod">
          <ac:chgData name="Ayten Tair (2121081)" userId="d2d01024-c167-42ea-a479-85bb5c4a5a72" providerId="ADAL" clId="{F263A448-A1A7-4142-B86B-1CAB8AE8149F}" dt="2023-11-30T15:04:34.896" v="3163" actId="255"/>
          <ac:spMkLst>
            <pc:docMk/>
            <pc:sldMk cId="3987077142" sldId="256"/>
            <ac:spMk id="15" creationId="{3160665B-016F-374A-8BED-DEA5DDEF9148}"/>
          </ac:spMkLst>
        </pc:spChg>
        <pc:spChg chg="add del mod">
          <ac:chgData name="Ayten Tair (2121081)" userId="d2d01024-c167-42ea-a479-85bb5c4a5a72" providerId="ADAL" clId="{F263A448-A1A7-4142-B86B-1CAB8AE8149F}" dt="2023-11-22T19:26:31.813" v="1904"/>
          <ac:spMkLst>
            <pc:docMk/>
            <pc:sldMk cId="3987077142" sldId="256"/>
            <ac:spMk id="16" creationId="{C731F224-4C3A-4949-AE1B-3B72965DEAE9}"/>
          </ac:spMkLst>
        </pc:spChg>
        <pc:spChg chg="add mod">
          <ac:chgData name="Ayten Tair (2121081)" userId="d2d01024-c167-42ea-a479-85bb5c4a5a72" providerId="ADAL" clId="{F263A448-A1A7-4142-B86B-1CAB8AE8149F}" dt="2023-12-02T17:07:06.588" v="3181" actId="20577"/>
          <ac:spMkLst>
            <pc:docMk/>
            <pc:sldMk cId="3987077142" sldId="256"/>
            <ac:spMk id="20" creationId="{F0DACA27-7CF3-2544-A64C-A7629B96BCF8}"/>
          </ac:spMkLst>
        </pc:spChg>
        <pc:spChg chg="add del mod">
          <ac:chgData name="Ayten Tair (2121081)" userId="d2d01024-c167-42ea-a479-85bb5c4a5a72" providerId="ADAL" clId="{F263A448-A1A7-4142-B86B-1CAB8AE8149F}" dt="2023-11-01T17:04:36.105" v="62" actId="767"/>
          <ac:spMkLst>
            <pc:docMk/>
            <pc:sldMk cId="3987077142" sldId="256"/>
            <ac:spMk id="21" creationId="{5807189A-6252-AA4E-B72E-CA1AFDE0EEEE}"/>
          </ac:spMkLst>
        </pc:spChg>
        <pc:spChg chg="add del mod">
          <ac:chgData name="Ayten Tair (2121081)" userId="d2d01024-c167-42ea-a479-85bb5c4a5a72" providerId="ADAL" clId="{F263A448-A1A7-4142-B86B-1CAB8AE8149F}" dt="2023-11-01T17:06:49.416" v="93"/>
          <ac:spMkLst>
            <pc:docMk/>
            <pc:sldMk cId="3987077142" sldId="256"/>
            <ac:spMk id="22" creationId="{9C625DBB-2B0B-B74A-81D1-CA28178EB131}"/>
          </ac:spMkLst>
        </pc:spChg>
        <pc:spChg chg="add del mod">
          <ac:chgData name="Ayten Tair (2121081)" userId="d2d01024-c167-42ea-a479-85bb5c4a5a72" providerId="ADAL" clId="{F263A448-A1A7-4142-B86B-1CAB8AE8149F}" dt="2023-11-01T17:06:32.335" v="87" actId="478"/>
          <ac:spMkLst>
            <pc:docMk/>
            <pc:sldMk cId="3987077142" sldId="256"/>
            <ac:spMk id="25" creationId="{A8C59672-0485-874E-964B-ED08F8E8AB47}"/>
          </ac:spMkLst>
        </pc:spChg>
        <pc:spChg chg="add mod">
          <ac:chgData name="Ayten Tair (2121081)" userId="d2d01024-c167-42ea-a479-85bb5c4a5a72" providerId="ADAL" clId="{F263A448-A1A7-4142-B86B-1CAB8AE8149F}" dt="2023-11-30T15:06:11.229" v="3174" actId="1076"/>
          <ac:spMkLst>
            <pc:docMk/>
            <pc:sldMk cId="3987077142" sldId="256"/>
            <ac:spMk id="26" creationId="{AA98A120-1B42-864A-937F-8775F05D65E9}"/>
          </ac:spMkLst>
        </pc:spChg>
        <pc:spChg chg="add mod">
          <ac:chgData name="Ayten Tair (2121081)" userId="d2d01024-c167-42ea-a479-85bb5c4a5a72" providerId="ADAL" clId="{F263A448-A1A7-4142-B86B-1CAB8AE8149F}" dt="2023-11-30T15:04:58.577" v="3166" actId="1076"/>
          <ac:spMkLst>
            <pc:docMk/>
            <pc:sldMk cId="3987077142" sldId="256"/>
            <ac:spMk id="27" creationId="{30F7CC76-8680-8844-88EC-47E4557AE38D}"/>
          </ac:spMkLst>
        </pc:spChg>
        <pc:spChg chg="add mod">
          <ac:chgData name="Ayten Tair (2121081)" userId="d2d01024-c167-42ea-a479-85bb5c4a5a72" providerId="ADAL" clId="{F263A448-A1A7-4142-B86B-1CAB8AE8149F}" dt="2023-11-13T18:25:45.143" v="1292" actId="255"/>
          <ac:spMkLst>
            <pc:docMk/>
            <pc:sldMk cId="3987077142" sldId="256"/>
            <ac:spMk id="28" creationId="{01EA2F9B-4E2E-CC44-AF30-F6DF615D01AA}"/>
          </ac:spMkLst>
        </pc:spChg>
        <pc:spChg chg="add del mod">
          <ac:chgData name="Ayten Tair (2121081)" userId="d2d01024-c167-42ea-a479-85bb5c4a5a72" providerId="ADAL" clId="{F263A448-A1A7-4142-B86B-1CAB8AE8149F}" dt="2023-11-01T17:13:51.841" v="289"/>
          <ac:spMkLst>
            <pc:docMk/>
            <pc:sldMk cId="3987077142" sldId="256"/>
            <ac:spMk id="29" creationId="{7163FE9D-8DAF-6443-AA41-7E08EC3D55D3}"/>
          </ac:spMkLst>
        </pc:spChg>
        <pc:spChg chg="add del mod">
          <ac:chgData name="Ayten Tair (2121081)" userId="d2d01024-c167-42ea-a479-85bb5c4a5a72" providerId="ADAL" clId="{F263A448-A1A7-4142-B86B-1CAB8AE8149F}" dt="2023-11-01T17:13:51.234" v="287" actId="478"/>
          <ac:spMkLst>
            <pc:docMk/>
            <pc:sldMk cId="3987077142" sldId="256"/>
            <ac:spMk id="32" creationId="{7BE05037-86C1-CF4E-8774-5DB322F9EC1C}"/>
          </ac:spMkLst>
        </pc:spChg>
        <pc:spChg chg="add del mod">
          <ac:chgData name="Ayten Tair (2121081)" userId="d2d01024-c167-42ea-a479-85bb5c4a5a72" providerId="ADAL" clId="{F263A448-A1A7-4142-B86B-1CAB8AE8149F}" dt="2023-12-10T08:09:27.642" v="3182" actId="478"/>
          <ac:spMkLst>
            <pc:docMk/>
            <pc:sldMk cId="3987077142" sldId="256"/>
            <ac:spMk id="33" creationId="{12E194B8-BAD2-9F4D-8E3F-AE26F04626BF}"/>
          </ac:spMkLst>
        </pc:spChg>
        <pc:spChg chg="add mod">
          <ac:chgData name="Ayten Tair (2121081)" userId="d2d01024-c167-42ea-a479-85bb5c4a5a72" providerId="ADAL" clId="{F263A448-A1A7-4142-B86B-1CAB8AE8149F}" dt="2023-11-30T15:05:09.411" v="3167" actId="1076"/>
          <ac:spMkLst>
            <pc:docMk/>
            <pc:sldMk cId="3987077142" sldId="256"/>
            <ac:spMk id="34" creationId="{2690C4F1-A3ED-6D4B-BCE8-265C18B66A23}"/>
          </ac:spMkLst>
        </pc:spChg>
        <pc:spChg chg="add del mod">
          <ac:chgData name="Ayten Tair (2121081)" userId="d2d01024-c167-42ea-a479-85bb5c4a5a72" providerId="ADAL" clId="{F263A448-A1A7-4142-B86B-1CAB8AE8149F}" dt="2023-11-30T15:06:25.212" v="3177" actId="1076"/>
          <ac:spMkLst>
            <pc:docMk/>
            <pc:sldMk cId="3987077142" sldId="256"/>
            <ac:spMk id="35" creationId="{ECA2239A-7400-EE41-AAD3-D8967FCE98B2}"/>
          </ac:spMkLst>
        </pc:spChg>
        <pc:spChg chg="add mod">
          <ac:chgData name="Ayten Tair (2121081)" userId="d2d01024-c167-42ea-a479-85bb5c4a5a72" providerId="ADAL" clId="{F263A448-A1A7-4142-B86B-1CAB8AE8149F}" dt="2023-11-22T19:17:47.118" v="1756" actId="255"/>
          <ac:spMkLst>
            <pc:docMk/>
            <pc:sldMk cId="3987077142" sldId="256"/>
            <ac:spMk id="36" creationId="{8697CD89-822B-1C46-9C1D-46031181AA82}"/>
          </ac:spMkLst>
        </pc:spChg>
        <pc:spChg chg="add del mod">
          <ac:chgData name="Ayten Tair (2121081)" userId="d2d01024-c167-42ea-a479-85bb5c4a5a72" providerId="ADAL" clId="{F263A448-A1A7-4142-B86B-1CAB8AE8149F}" dt="2023-11-01T17:23:55.355" v="593" actId="767"/>
          <ac:spMkLst>
            <pc:docMk/>
            <pc:sldMk cId="3987077142" sldId="256"/>
            <ac:spMk id="37" creationId="{4AD49145-4E38-844F-A448-EEC799EFC3F0}"/>
          </ac:spMkLst>
        </pc:spChg>
        <pc:spChg chg="add del mod">
          <ac:chgData name="Ayten Tair (2121081)" userId="d2d01024-c167-42ea-a479-85bb5c4a5a72" providerId="ADAL" clId="{F263A448-A1A7-4142-B86B-1CAB8AE8149F}" dt="2023-11-01T17:26:23.053" v="658"/>
          <ac:spMkLst>
            <pc:docMk/>
            <pc:sldMk cId="3987077142" sldId="256"/>
            <ac:spMk id="38" creationId="{89D745EA-FE99-3A4B-A19C-BE5FFC6B3B2C}"/>
          </ac:spMkLst>
        </pc:spChg>
        <pc:spChg chg="add del mod">
          <ac:chgData name="Ayten Tair (2121081)" userId="d2d01024-c167-42ea-a479-85bb5c4a5a72" providerId="ADAL" clId="{F263A448-A1A7-4142-B86B-1CAB8AE8149F}" dt="2023-11-01T17:27:26.834" v="687"/>
          <ac:spMkLst>
            <pc:docMk/>
            <pc:sldMk cId="3987077142" sldId="256"/>
            <ac:spMk id="39" creationId="{E4243540-6451-7541-A2BC-51EA10D237CC}"/>
          </ac:spMkLst>
        </pc:spChg>
        <pc:spChg chg="add del mod">
          <ac:chgData name="Ayten Tair (2121081)" userId="d2d01024-c167-42ea-a479-85bb5c4a5a72" providerId="ADAL" clId="{F263A448-A1A7-4142-B86B-1CAB8AE8149F}" dt="2023-11-13T18:35:49.206" v="1364"/>
          <ac:spMkLst>
            <pc:docMk/>
            <pc:sldMk cId="3987077142" sldId="256"/>
            <ac:spMk id="40" creationId="{4659FF41-6E9C-E445-AEA0-BD8B911588D0}"/>
          </ac:spMkLst>
        </pc:spChg>
        <pc:spChg chg="add mod">
          <ac:chgData name="Ayten Tair (2121081)" userId="d2d01024-c167-42ea-a479-85bb5c4a5a72" providerId="ADAL" clId="{F263A448-A1A7-4142-B86B-1CAB8AE8149F}" dt="2023-11-13T19:17:56.299" v="1689" actId="1076"/>
          <ac:spMkLst>
            <pc:docMk/>
            <pc:sldMk cId="3987077142" sldId="256"/>
            <ac:spMk id="41" creationId="{77256A07-FFBE-0543-8DDD-544291FB2028}"/>
          </ac:spMkLst>
        </pc:spChg>
        <pc:graphicFrameChg chg="add del mod modGraphic">
          <ac:chgData name="Ayten Tair (2121081)" userId="d2d01024-c167-42ea-a479-85bb5c4a5a72" providerId="ADAL" clId="{F263A448-A1A7-4142-B86B-1CAB8AE8149F}" dt="2023-11-22T19:09:10.371" v="1719" actId="478"/>
          <ac:graphicFrameMkLst>
            <pc:docMk/>
            <pc:sldMk cId="3987077142" sldId="256"/>
            <ac:graphicFrameMk id="4" creationId="{5DFE8A2A-1C35-1B4D-BF01-53D93F3F60AC}"/>
          </ac:graphicFrameMkLst>
        </pc:graphicFrameChg>
        <pc:picChg chg="add mod">
          <ac:chgData name="Ayten Tair (2121081)" userId="d2d01024-c167-42ea-a479-85bb5c4a5a72" providerId="ADAL" clId="{F263A448-A1A7-4142-B86B-1CAB8AE8149F}" dt="2023-11-22T19:18:13.833" v="1758" actId="1076"/>
          <ac:picMkLst>
            <pc:docMk/>
            <pc:sldMk cId="3987077142" sldId="256"/>
            <ac:picMk id="5" creationId="{928AC560-7259-1C43-8DF6-B53D0F937C02}"/>
          </ac:picMkLst>
        </pc:picChg>
        <pc:picChg chg="add del mod">
          <ac:chgData name="Ayten Tair (2121081)" userId="d2d01024-c167-42ea-a479-85bb5c4a5a72" providerId="ADAL" clId="{F263A448-A1A7-4142-B86B-1CAB8AE8149F}" dt="2023-11-13T19:20:49.881" v="1694" actId="931"/>
          <ac:picMkLst>
            <pc:docMk/>
            <pc:sldMk cId="3987077142" sldId="256"/>
            <ac:picMk id="6" creationId="{20D80AF7-30CD-E647-B4FA-094F16590B58}"/>
          </ac:picMkLst>
        </pc:picChg>
        <pc:picChg chg="add del mod">
          <ac:chgData name="Ayten Tair (2121081)" userId="d2d01024-c167-42ea-a479-85bb5c4a5a72" providerId="ADAL" clId="{F263A448-A1A7-4142-B86B-1CAB8AE8149F}" dt="2023-11-22T19:25:31.183" v="1837" actId="478"/>
          <ac:picMkLst>
            <pc:docMk/>
            <pc:sldMk cId="3987077142" sldId="256"/>
            <ac:picMk id="7" creationId="{E7DA2099-19CD-2944-8BC6-534B6ED5B510}"/>
          </ac:picMkLst>
        </pc:picChg>
        <pc:picChg chg="add mod">
          <ac:chgData name="Ayten Tair (2121081)" userId="d2d01024-c167-42ea-a479-85bb5c4a5a72" providerId="ADAL" clId="{F263A448-A1A7-4142-B86B-1CAB8AE8149F}" dt="2023-11-30T15:06:05.611" v="3173" actId="1076"/>
          <ac:picMkLst>
            <pc:docMk/>
            <pc:sldMk cId="3987077142" sldId="256"/>
            <ac:picMk id="9" creationId="{0786304D-695A-DE46-A2C5-C45E1E6C0529}"/>
          </ac:picMkLst>
        </pc:picChg>
        <pc:picChg chg="add mod">
          <ac:chgData name="Ayten Tair (2121081)" userId="d2d01024-c167-42ea-a479-85bb5c4a5a72" providerId="ADAL" clId="{F263A448-A1A7-4142-B86B-1CAB8AE8149F}" dt="2023-11-30T15:06:19.629" v="3176" actId="1076"/>
          <ac:picMkLst>
            <pc:docMk/>
            <pc:sldMk cId="3987077142" sldId="256"/>
            <ac:picMk id="12" creationId="{298B9E0E-838B-7744-AAB2-3BB5EA7BCB3B}"/>
          </ac:picMkLst>
        </pc:picChg>
        <pc:picChg chg="add del mod">
          <ac:chgData name="Ayten Tair (2121081)" userId="d2d01024-c167-42ea-a479-85bb5c4a5a72" providerId="ADAL" clId="{F263A448-A1A7-4142-B86B-1CAB8AE8149F}" dt="2023-11-22T19:26:28.759" v="1902" actId="478"/>
          <ac:picMkLst>
            <pc:docMk/>
            <pc:sldMk cId="3987077142" sldId="256"/>
            <ac:picMk id="13" creationId="{836072BB-33DD-584D-B314-7F990844E887}"/>
          </ac:picMkLst>
        </pc:picChg>
        <pc:picChg chg="mod">
          <ac:chgData name="Ayten Tair (2121081)" userId="d2d01024-c167-42ea-a479-85bb5c4a5a72" providerId="ADAL" clId="{F263A448-A1A7-4142-B86B-1CAB8AE8149F}" dt="2023-11-26T15:21:25.620" v="2158" actId="1076"/>
          <ac:picMkLst>
            <pc:docMk/>
            <pc:sldMk cId="3987077142" sldId="256"/>
            <ac:picMk id="17" creationId="{7D92AF58-FF8A-3749-A8B3-82C0B32F516F}"/>
          </ac:picMkLst>
        </pc:picChg>
        <pc:picChg chg="mod">
          <ac:chgData name="Ayten Tair (2121081)" userId="d2d01024-c167-42ea-a479-85bb5c4a5a72" providerId="ADAL" clId="{F263A448-A1A7-4142-B86B-1CAB8AE8149F}" dt="2023-11-01T17:18:39.669" v="503" actId="14100"/>
          <ac:picMkLst>
            <pc:docMk/>
            <pc:sldMk cId="3987077142" sldId="256"/>
            <ac:picMk id="19" creationId="{3D8F26E3-A754-684B-A529-E089BB8AB5A1}"/>
          </ac:picMkLst>
        </pc:picChg>
        <pc:picChg chg="add mod">
          <ac:chgData name="Ayten Tair (2121081)" userId="d2d01024-c167-42ea-a479-85bb5c4a5a72" providerId="ADAL" clId="{F263A448-A1A7-4142-B86B-1CAB8AE8149F}" dt="2023-11-13T18:36:26.891" v="1370" actId="14100"/>
          <ac:picMkLst>
            <pc:docMk/>
            <pc:sldMk cId="3987077142" sldId="256"/>
            <ac:picMk id="24" creationId="{70CE223F-9EDE-B646-B093-9FD3ECD3C54F}"/>
          </ac:picMkLst>
        </pc:picChg>
        <pc:picChg chg="add mod">
          <ac:chgData name="Ayten Tair (2121081)" userId="d2d01024-c167-42ea-a479-85bb5c4a5a72" providerId="ADAL" clId="{F263A448-A1A7-4142-B86B-1CAB8AE8149F}" dt="2023-11-30T15:06:16.395" v="3175" actId="1076"/>
          <ac:picMkLst>
            <pc:docMk/>
            <pc:sldMk cId="3987077142" sldId="256"/>
            <ac:picMk id="31" creationId="{7134833F-E5CD-BC4A-8C34-F6C04157E0F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76852B-4489-8548-B31A-1E058E8D9E90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B41AB5-9EFA-5B44-9D8C-7D5CA4E7C7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723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56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13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470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26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783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39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096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253" algn="l" defTabSz="914313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41AB5-9EFA-5B44-9D8C-7D5CA4E7C7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260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467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36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585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39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86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11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580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1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76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84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521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52AA5-8A06-8A42-B402-58BB06DE1639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56D5D-3620-6342-814B-93AFA19214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529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ago.com/academy/guestposts/sofia_riaz/connection-between-mental-and-physical-health/" TargetMode="External"/><Relationship Id="rId13" Type="http://schemas.openxmlformats.org/officeDocument/2006/relationships/image" Target="../media/image6.svg"/><Relationship Id="rId18" Type="http://schemas.openxmlformats.org/officeDocument/2006/relationships/image" Target="../media/image10.jpg"/><Relationship Id="rId3" Type="http://schemas.openxmlformats.org/officeDocument/2006/relationships/image" Target="../media/image1.jpg"/><Relationship Id="rId7" Type="http://schemas.openxmlformats.org/officeDocument/2006/relationships/image" Target="../media/image3.png"/><Relationship Id="rId12" Type="http://schemas.openxmlformats.org/officeDocument/2006/relationships/image" Target="../media/image5.png"/><Relationship Id="rId1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prabakarant/19899342209" TargetMode="External"/><Relationship Id="rId11" Type="http://schemas.openxmlformats.org/officeDocument/2006/relationships/hyperlink" Target="https://open.lib.umn.edu/organizationalbehavior/chapter/7-5-emotions-at-work/" TargetMode="External"/><Relationship Id="rId5" Type="http://schemas.openxmlformats.org/officeDocument/2006/relationships/image" Target="../media/image2.jpg"/><Relationship Id="rId15" Type="http://schemas.openxmlformats.org/officeDocument/2006/relationships/hyperlink" Target="https://open.library.okstate.edu/speech2713/chapter/4-4-stages-of-listening/" TargetMode="External"/><Relationship Id="rId10" Type="http://schemas.openxmlformats.org/officeDocument/2006/relationships/image" Target="../media/image4.jpg"/><Relationship Id="rId19" Type="http://schemas.openxmlformats.org/officeDocument/2006/relationships/hyperlink" Target="https://researchleap.com/tag/emotional-intelligence/" TargetMode="External"/><Relationship Id="rId4" Type="http://schemas.openxmlformats.org/officeDocument/2006/relationships/hyperlink" Target="https://manuelgross.blogspot.com/2017/09/la-inteligencia-intuitiva-permite-tomar.html" TargetMode="External"/><Relationship Id="rId9" Type="http://schemas.openxmlformats.org/officeDocument/2006/relationships/hyperlink" Target="https://creativecommons.org/licenses/by-nc-sa/3.0/" TargetMode="External"/><Relationship Id="rId1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96176B6B-75ED-C542-ADFE-CBE3ECFA047E}"/>
              </a:ext>
            </a:extLst>
          </p:cNvPr>
          <p:cNvSpPr txBox="1"/>
          <p:nvPr/>
        </p:nvSpPr>
        <p:spPr>
          <a:xfrm>
            <a:off x="-1" y="0"/>
            <a:ext cx="12205686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                    Individual Poster</a:t>
            </a:r>
          </a:p>
          <a:p>
            <a:r>
              <a:rPr lang="en-US" sz="1600" b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Lecturer name: Amare Desta.                             Student name: </a:t>
            </a:r>
            <a:r>
              <a:rPr lang="en-US" sz="1600" b="1" dirty="0" err="1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Ayten</a:t>
            </a:r>
            <a:r>
              <a:rPr lang="en-US" sz="1600" b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 </a:t>
            </a:r>
            <a:r>
              <a:rPr lang="en-US" sz="1600" b="1" dirty="0" err="1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Tair</a:t>
            </a:r>
            <a:endParaRPr lang="en-US" sz="1600" b="1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r>
              <a:rPr lang="en-US" sz="1600" b="1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Moodle: BMSW/6106                                            ID:2121081</a:t>
            </a:r>
          </a:p>
          <a:p>
            <a:endParaRPr lang="en-US" sz="1600" b="1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60665B-016F-374A-8BED-DEA5DDEF9148}"/>
              </a:ext>
            </a:extLst>
          </p:cNvPr>
          <p:cNvSpPr txBox="1"/>
          <p:nvPr/>
        </p:nvSpPr>
        <p:spPr>
          <a:xfrm>
            <a:off x="-16520" y="1041268"/>
            <a:ext cx="3431397" cy="249299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  Communication skills </a:t>
            </a:r>
          </a:p>
          <a:p>
            <a:r>
              <a:rPr lang="en-GB" sz="900" dirty="0">
                <a:solidFill>
                  <a:srgbClr val="000000"/>
                </a:solidFill>
                <a:latin typeface="-webkit-standard"/>
              </a:rPr>
              <a:t>*.   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my efforts  </a:t>
            </a: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*   Giving myself constructive feedback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 kind with myself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 small goals for improvement</a:t>
            </a:r>
            <a:r>
              <a:rPr lang="en-GB" sz="900" dirty="0">
                <a:solidFill>
                  <a:srgbClr val="000000"/>
                </a:solidFill>
                <a:latin typeface="-webkit-standard"/>
              </a:rPr>
              <a:t>.</a:t>
            </a:r>
            <a:endParaRPr lang="en-GB" sz="9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9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A98A120-1B42-864A-937F-8775F05D65E9}"/>
              </a:ext>
            </a:extLst>
          </p:cNvPr>
          <p:cNvSpPr txBox="1"/>
          <p:nvPr/>
        </p:nvSpPr>
        <p:spPr>
          <a:xfrm>
            <a:off x="3376245" y="1185008"/>
            <a:ext cx="8845959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elationship </a:t>
            </a:r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anagement with Family and Friend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*Know How to Facilitate Thoughts</a:t>
            </a:r>
          </a:p>
          <a:p>
            <a:r>
              <a:rPr lang="en-GB" sz="1200" dirty="0">
                <a:solidFill>
                  <a:srgbClr val="000000"/>
                </a:solidFill>
                <a:latin typeface="-webkit-standard"/>
                <a:cs typeface="Arial" panose="020B0604020202020204" pitchFamily="34" charset="0"/>
              </a:rPr>
              <a:t>*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Meet New People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0F7CC76-8680-8844-88EC-47E4557AE38D}"/>
              </a:ext>
            </a:extLst>
          </p:cNvPr>
          <p:cNvSpPr txBox="1"/>
          <p:nvPr/>
        </p:nvSpPr>
        <p:spPr>
          <a:xfrm>
            <a:off x="-13686" y="2174123"/>
            <a:ext cx="3376246" cy="86177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Intuitive Decision- Maker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EA2F9B-4E2E-CC44-AF30-F6DF615D01AA}"/>
              </a:ext>
            </a:extLst>
          </p:cNvPr>
          <p:cNvSpPr txBox="1"/>
          <p:nvPr/>
        </p:nvSpPr>
        <p:spPr>
          <a:xfrm>
            <a:off x="3388705" y="2205183"/>
            <a:ext cx="2719754" cy="28315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Relationship Management at work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* Know How to Forgive and Forget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- Understanding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- Impact of Relationship 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* Focus on Physical activity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690C4F1-A3ED-6D4B-BCE8-265C18B66A23}"/>
              </a:ext>
            </a:extLst>
          </p:cNvPr>
          <p:cNvSpPr txBox="1"/>
          <p:nvPr/>
        </p:nvSpPr>
        <p:spPr>
          <a:xfrm>
            <a:off x="6194" y="5420624"/>
            <a:ext cx="3441546" cy="12618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*Keeping my words * Control my thoughts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Feel certain and confident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CA2239A-7400-EE41-AAD3-D8967FCE98B2}"/>
              </a:ext>
            </a:extLst>
          </p:cNvPr>
          <p:cNvSpPr txBox="1"/>
          <p:nvPr/>
        </p:nvSpPr>
        <p:spPr>
          <a:xfrm>
            <a:off x="6060165" y="5943842"/>
            <a:ext cx="6096000" cy="178510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Intelligence </a:t>
            </a:r>
          </a:p>
          <a:p>
            <a:r>
              <a:rPr lang="en-GB" sz="1400" i="0" u="none" strike="noStrike" dirty="0">
                <a:solidFill>
                  <a:srgbClr val="000000"/>
                </a:solidFill>
                <a:effectLst/>
              </a:rPr>
              <a:t>Understand / Consider Other Perspectives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                                                                                           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697CD89-822B-1C46-9C1D-46031181AA82}"/>
              </a:ext>
            </a:extLst>
          </p:cNvPr>
          <p:cNvSpPr txBox="1"/>
          <p:nvPr/>
        </p:nvSpPr>
        <p:spPr>
          <a:xfrm>
            <a:off x="3372105" y="4969040"/>
            <a:ext cx="2745898" cy="181588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Self Management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Protecting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 from Manipulation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400" dirty="0"/>
          </a:p>
          <a:p>
            <a:r>
              <a:rPr lang="en-GB" sz="11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Take Inspiration from Others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BF9078-2BE9-434C-9432-C6134B2CFFF0}"/>
              </a:ext>
            </a:extLst>
          </p:cNvPr>
          <p:cNvSpPr txBox="1"/>
          <p:nvPr/>
        </p:nvSpPr>
        <p:spPr>
          <a:xfrm>
            <a:off x="1" y="4682836"/>
            <a:ext cx="1071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1C4105-4054-8D47-925D-9450CD956F32}"/>
              </a:ext>
            </a:extLst>
          </p:cNvPr>
          <p:cNvSpPr txBox="1"/>
          <p:nvPr/>
        </p:nvSpPr>
        <p:spPr>
          <a:xfrm>
            <a:off x="-16520" y="3278833"/>
            <a:ext cx="3421675" cy="135421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Empathize with others and other's feelings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17E467-FD09-F340-AA2C-1F9CE1E1B696}"/>
              </a:ext>
            </a:extLst>
          </p:cNvPr>
          <p:cNvSpPr txBox="1"/>
          <p:nvPr/>
        </p:nvSpPr>
        <p:spPr>
          <a:xfrm>
            <a:off x="-1641231" y="2910457"/>
            <a:ext cx="162471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900" dirty="0"/>
          </a:p>
        </p:txBody>
      </p:sp>
      <p:pic>
        <p:nvPicPr>
          <p:cNvPr id="38" name="Picture 37" descr="A close-up of a human head&#10;&#10;Description automatically generated">
            <a:extLst>
              <a:ext uri="{FF2B5EF4-FFF2-40B4-BE49-F238E27FC236}">
                <a16:creationId xmlns:a16="http://schemas.microsoft.com/office/drawing/2014/main" id="{DA964F17-89D3-054C-9B62-9C383A1D48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45428" y="2402927"/>
            <a:ext cx="3407988" cy="912804"/>
          </a:xfrm>
          <a:prstGeom prst="rect">
            <a:avLst/>
          </a:prstGeom>
        </p:spPr>
      </p:pic>
      <p:pic>
        <p:nvPicPr>
          <p:cNvPr id="42" name="Picture 41" descr="A heart with hands holding a string&#10;&#10;Description automatically generated">
            <a:extLst>
              <a:ext uri="{FF2B5EF4-FFF2-40B4-BE49-F238E27FC236}">
                <a16:creationId xmlns:a16="http://schemas.microsoft.com/office/drawing/2014/main" id="{AB68C0AE-7F31-1743-B280-C75B23BE0E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40619" y="3620956"/>
            <a:ext cx="3419602" cy="1865740"/>
          </a:xfrm>
          <a:prstGeom prst="rect">
            <a:avLst/>
          </a:prstGeom>
        </p:spPr>
      </p:pic>
      <p:pic>
        <p:nvPicPr>
          <p:cNvPr id="45" name="Picture 44" descr="A person holding their hands up&#10;&#10;Description automatically generated">
            <a:extLst>
              <a:ext uri="{FF2B5EF4-FFF2-40B4-BE49-F238E27FC236}">
                <a16:creationId xmlns:a16="http://schemas.microsoft.com/office/drawing/2014/main" id="{708991DC-C408-6848-A130-731E6069B0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-422323" y="6058417"/>
            <a:ext cx="6518324" cy="1340511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0B9B4C27-7BE9-0D45-8748-76DD92CAF7CF}"/>
              </a:ext>
            </a:extLst>
          </p:cNvPr>
          <p:cNvSpPr txBox="1"/>
          <p:nvPr/>
        </p:nvSpPr>
        <p:spPr>
          <a:xfrm>
            <a:off x="-422323" y="7599303"/>
            <a:ext cx="38211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8" tooltip="https://www.enago.com/academy/guestposts/sofia_riaz/connection-between-mental-and-physical-health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48" name="Picture 47" descr="A diagram of a relationship management&#10;&#10;Description automatically generated">
            <a:extLst>
              <a:ext uri="{FF2B5EF4-FFF2-40B4-BE49-F238E27FC236}">
                <a16:creationId xmlns:a16="http://schemas.microsoft.com/office/drawing/2014/main" id="{FCD0003F-9342-444A-89DE-827171F7D47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362559" y="3178340"/>
            <a:ext cx="2745899" cy="1790700"/>
          </a:xfrm>
          <a:prstGeom prst="rect">
            <a:avLst/>
          </a:prstGeom>
        </p:spPr>
      </p:pic>
      <p:pic>
        <p:nvPicPr>
          <p:cNvPr id="59" name="Graphic 58" descr="Follow with solid fill">
            <a:extLst>
              <a:ext uri="{FF2B5EF4-FFF2-40B4-BE49-F238E27FC236}">
                <a16:creationId xmlns:a16="http://schemas.microsoft.com/office/drawing/2014/main" id="{BF31D62C-0C8E-3F4E-9B09-E72A579FE1A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229508" y="1623206"/>
            <a:ext cx="726674" cy="659784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B6F4DAEA-C861-EA43-B358-80257BE8EE8C}"/>
              </a:ext>
            </a:extLst>
          </p:cNvPr>
          <p:cNvSpPr txBox="1"/>
          <p:nvPr/>
        </p:nvSpPr>
        <p:spPr>
          <a:xfrm>
            <a:off x="6060165" y="3280345"/>
            <a:ext cx="609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Listen to Others and Paying attention to yourself </a:t>
            </a:r>
          </a:p>
        </p:txBody>
      </p:sp>
      <p:pic>
        <p:nvPicPr>
          <p:cNvPr id="64" name="Picture 63" descr="A purple orange and blue heads with gears in their heads&#10;&#10;Description automatically generated with medium confidence">
            <a:extLst>
              <a:ext uri="{FF2B5EF4-FFF2-40B4-BE49-F238E27FC236}">
                <a16:creationId xmlns:a16="http://schemas.microsoft.com/office/drawing/2014/main" id="{54BC82C7-4397-1B43-B5CD-61AF7CD3FAC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6011247" y="3691700"/>
            <a:ext cx="5924874" cy="1076965"/>
          </a:xfrm>
          <a:prstGeom prst="rect">
            <a:avLst/>
          </a:prstGeom>
        </p:spPr>
      </p:pic>
      <p:sp>
        <p:nvSpPr>
          <p:cNvPr id="69" name="Rounded Rectangle 68">
            <a:extLst>
              <a:ext uri="{FF2B5EF4-FFF2-40B4-BE49-F238E27FC236}">
                <a16:creationId xmlns:a16="http://schemas.microsoft.com/office/drawing/2014/main" id="{81544D55-3360-2646-A7D5-AAF46D6B29DA}"/>
              </a:ext>
            </a:extLst>
          </p:cNvPr>
          <p:cNvSpPr/>
          <p:nvPr/>
        </p:nvSpPr>
        <p:spPr>
          <a:xfrm>
            <a:off x="6011247" y="5021388"/>
            <a:ext cx="6180754" cy="93644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Think before speak or Act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Take time to analyse a situation before responding or acting.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648557-0BDB-674D-8B8E-36287EFB863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458768" y="1199677"/>
            <a:ext cx="3746917" cy="2122891"/>
          </a:xfrm>
          <a:prstGeom prst="rect">
            <a:avLst/>
          </a:prstGeom>
        </p:spPr>
      </p:pic>
      <p:pic>
        <p:nvPicPr>
          <p:cNvPr id="11" name="Picture 10" descr="A person and person sitting in a chair with a child on a plane&#10;&#10;Description automatically generated">
            <a:extLst>
              <a:ext uri="{FF2B5EF4-FFF2-40B4-BE49-F238E27FC236}">
                <a16:creationId xmlns:a16="http://schemas.microsoft.com/office/drawing/2014/main" id="{5799AFC4-4888-9947-B6D4-DA595C5053D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972701" y="1480186"/>
            <a:ext cx="2486067" cy="1736594"/>
          </a:xfrm>
          <a:prstGeom prst="rect">
            <a:avLst/>
          </a:prstGeom>
        </p:spPr>
      </p:pic>
      <p:pic>
        <p:nvPicPr>
          <p:cNvPr id="13" name="Picture 12" descr="A hand holding a human brain&#10;&#10;Description automatically generated">
            <a:extLst>
              <a:ext uri="{FF2B5EF4-FFF2-40B4-BE49-F238E27FC236}">
                <a16:creationId xmlns:a16="http://schemas.microsoft.com/office/drawing/2014/main" id="{953A484D-9F53-9444-9C18-597531C93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016457" y="-4512"/>
            <a:ext cx="5512904" cy="120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0771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16612</TotalTime>
  <Words>170</Words>
  <Application>Microsoft Macintosh PowerPoint</Application>
  <PresentationFormat>Widescreen</PresentationFormat>
  <Paragraphs>57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-webkit-standard</vt:lpstr>
      <vt:lpstr>ADLaM Display</vt:lpstr>
      <vt:lpstr>Aharoni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Ayten Tair (2121081)</dc:creator>
  <cp:lastModifiedBy>Ayten Tair (2121081)</cp:lastModifiedBy>
  <cp:revision>1</cp:revision>
  <dcterms:created xsi:type="dcterms:W3CDTF">2023-11-01T16:41:39Z</dcterms:created>
  <dcterms:modified xsi:type="dcterms:W3CDTF">2024-11-18T10:46:37Z</dcterms:modified>
</cp:coreProperties>
</file>